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1"/>
  </p:sldMasterIdLst>
  <p:notesMasterIdLst>
    <p:notesMasterId r:id="rId12"/>
  </p:notesMasterIdLst>
  <p:sldIdLst>
    <p:sldId id="256" r:id="rId2"/>
    <p:sldId id="261" r:id="rId3"/>
    <p:sldId id="258" r:id="rId4"/>
    <p:sldId id="268" r:id="rId5"/>
    <p:sldId id="257" r:id="rId6"/>
    <p:sldId id="259" r:id="rId7"/>
    <p:sldId id="262" r:id="rId8"/>
    <p:sldId id="260" r:id="rId9"/>
    <p:sldId id="265" r:id="rId10"/>
    <p:sldId id="280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</p:embeddedFont>
    <p:embeddedFont>
      <p:font typeface="Darker Grotesque" panose="020B0604020202020204" charset="0"/>
      <p:regular r:id="rId15"/>
      <p:bold r:id="rId16"/>
    </p:embeddedFont>
    <p:embeddedFont>
      <p:font typeface="Darker Grotesque ExtraBold" panose="020B0604020202020204" charset="0"/>
      <p:bold r:id="rId17"/>
    </p:embeddedFont>
    <p:embeddedFont>
      <p:font typeface="Jost" panose="020B0604020202020204" charset="0"/>
      <p:regular r:id="rId18"/>
      <p:bold r:id="rId19"/>
      <p:italic r:id="rId20"/>
      <p:boldItalic r:id="rId21"/>
    </p:embeddedFont>
    <p:embeddedFont>
      <p:font typeface="Jost ExtraBold" panose="020B0604020202020204" charset="0"/>
      <p:bold r:id="rId22"/>
      <p:boldItalic r:id="rId23"/>
    </p:embeddedFont>
    <p:embeddedFont>
      <p:font typeface="Jost Medium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3787C09-D187-494E-BD95-BA59AE1E6BEB}">
  <a:tblStyle styleId="{03787C09-D187-494E-BD95-BA59AE1E6BE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6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e96f68d51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e96f68d51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2" name="Google Shape;2832;gbd6c00e73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3" name="Google Shape;2833;gbd6c00e73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2" name="Google Shape;1262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6" name="Google Shape;816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" name="Google Shape;1838;ge8ac491088_1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9" name="Google Shape;1839;ge8ac491088_1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0" name="Google Shape;810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" name="Google Shape;1346;g99f2f57a7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7" name="Google Shape;1347;g99f2f57a7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9" name="Google Shape;909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" name="Google Shape;1667;ge996665db7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8" name="Google Shape;1668;ge996665db7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10800000">
            <a:off x="5328273" y="1018151"/>
            <a:ext cx="3854376" cy="4169174"/>
          </a:xfrm>
          <a:custGeom>
            <a:avLst/>
            <a:gdLst/>
            <a:ahLst/>
            <a:cxnLst/>
            <a:rect l="l" t="t" r="r" b="b"/>
            <a:pathLst>
              <a:path w="26747" h="28931" extrusionOk="0">
                <a:moveTo>
                  <a:pt x="0" y="1"/>
                </a:moveTo>
                <a:lnTo>
                  <a:pt x="0" y="28930"/>
                </a:lnTo>
                <a:cubicBezTo>
                  <a:pt x="7553" y="26629"/>
                  <a:pt x="617" y="11439"/>
                  <a:pt x="12056" y="9588"/>
                </a:cubicBezTo>
                <a:cubicBezTo>
                  <a:pt x="26747" y="7187"/>
                  <a:pt x="24228" y="17"/>
                  <a:pt x="24228" y="17"/>
                </a:cubicBezTo>
                <a:lnTo>
                  <a:pt x="0" y="1"/>
                </a:lnTo>
                <a:close/>
              </a:path>
            </a:pathLst>
          </a:custGeom>
          <a:solidFill>
            <a:srgbClr val="5255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8285050" y="1895977"/>
            <a:ext cx="634691" cy="276848"/>
          </a:xfrm>
          <a:custGeom>
            <a:avLst/>
            <a:gdLst/>
            <a:ahLst/>
            <a:cxnLst/>
            <a:rect l="l" t="t" r="r" b="b"/>
            <a:pathLst>
              <a:path w="13870" h="6050" extrusionOk="0">
                <a:moveTo>
                  <a:pt x="7659" y="1"/>
                </a:moveTo>
                <a:cubicBezTo>
                  <a:pt x="6962" y="1"/>
                  <a:pt x="6283" y="396"/>
                  <a:pt x="6036" y="961"/>
                </a:cubicBezTo>
                <a:cubicBezTo>
                  <a:pt x="5741" y="676"/>
                  <a:pt x="5296" y="519"/>
                  <a:pt x="4859" y="519"/>
                </a:cubicBezTo>
                <a:cubicBezTo>
                  <a:pt x="4656" y="519"/>
                  <a:pt x="4454" y="553"/>
                  <a:pt x="4270" y="624"/>
                </a:cubicBezTo>
                <a:cubicBezTo>
                  <a:pt x="3677" y="849"/>
                  <a:pt x="3275" y="1427"/>
                  <a:pt x="3339" y="1973"/>
                </a:cubicBezTo>
                <a:cubicBezTo>
                  <a:pt x="3210" y="1923"/>
                  <a:pt x="3069" y="1900"/>
                  <a:pt x="2926" y="1900"/>
                </a:cubicBezTo>
                <a:cubicBezTo>
                  <a:pt x="2699" y="1900"/>
                  <a:pt x="2468" y="1960"/>
                  <a:pt x="2280" y="2069"/>
                </a:cubicBezTo>
                <a:cubicBezTo>
                  <a:pt x="1976" y="2262"/>
                  <a:pt x="1798" y="2583"/>
                  <a:pt x="1830" y="2904"/>
                </a:cubicBezTo>
                <a:cubicBezTo>
                  <a:pt x="1822" y="2903"/>
                  <a:pt x="1813" y="2903"/>
                  <a:pt x="1805" y="2903"/>
                </a:cubicBezTo>
                <a:cubicBezTo>
                  <a:pt x="1287" y="2903"/>
                  <a:pt x="854" y="3393"/>
                  <a:pt x="980" y="3835"/>
                </a:cubicBezTo>
                <a:cubicBezTo>
                  <a:pt x="467" y="3946"/>
                  <a:pt x="65" y="4380"/>
                  <a:pt x="17" y="4830"/>
                </a:cubicBezTo>
                <a:cubicBezTo>
                  <a:pt x="1" y="5166"/>
                  <a:pt x="146" y="5487"/>
                  <a:pt x="418" y="5729"/>
                </a:cubicBezTo>
                <a:cubicBezTo>
                  <a:pt x="531" y="5825"/>
                  <a:pt x="643" y="5873"/>
                  <a:pt x="756" y="5937"/>
                </a:cubicBezTo>
                <a:lnTo>
                  <a:pt x="13565" y="6050"/>
                </a:lnTo>
                <a:cubicBezTo>
                  <a:pt x="13741" y="5953"/>
                  <a:pt x="13805" y="5776"/>
                  <a:pt x="13837" y="5616"/>
                </a:cubicBezTo>
                <a:cubicBezTo>
                  <a:pt x="13869" y="5408"/>
                  <a:pt x="13837" y="5198"/>
                  <a:pt x="13741" y="5006"/>
                </a:cubicBezTo>
                <a:cubicBezTo>
                  <a:pt x="13580" y="4669"/>
                  <a:pt x="13212" y="4412"/>
                  <a:pt x="12810" y="4348"/>
                </a:cubicBezTo>
                <a:cubicBezTo>
                  <a:pt x="12970" y="3899"/>
                  <a:pt x="12842" y="3353"/>
                  <a:pt x="12457" y="3000"/>
                </a:cubicBezTo>
                <a:cubicBezTo>
                  <a:pt x="12153" y="2708"/>
                  <a:pt x="11710" y="2547"/>
                  <a:pt x="11268" y="2547"/>
                </a:cubicBezTo>
                <a:cubicBezTo>
                  <a:pt x="11150" y="2547"/>
                  <a:pt x="11031" y="2559"/>
                  <a:pt x="10916" y="2583"/>
                </a:cubicBezTo>
                <a:cubicBezTo>
                  <a:pt x="10948" y="2229"/>
                  <a:pt x="10787" y="1876"/>
                  <a:pt x="10498" y="1635"/>
                </a:cubicBezTo>
                <a:cubicBezTo>
                  <a:pt x="10251" y="1453"/>
                  <a:pt x="9930" y="1345"/>
                  <a:pt x="9603" y="1345"/>
                </a:cubicBezTo>
                <a:cubicBezTo>
                  <a:pt x="9527" y="1345"/>
                  <a:pt x="9451" y="1351"/>
                  <a:pt x="9375" y="1363"/>
                </a:cubicBezTo>
                <a:cubicBezTo>
                  <a:pt x="9310" y="689"/>
                  <a:pt x="8653" y="111"/>
                  <a:pt x="7883" y="14"/>
                </a:cubicBezTo>
                <a:cubicBezTo>
                  <a:pt x="7808" y="5"/>
                  <a:pt x="7734" y="1"/>
                  <a:pt x="765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rot="-4500048">
            <a:off x="7188542" y="3466015"/>
            <a:ext cx="2362412" cy="1680276"/>
          </a:xfrm>
          <a:custGeom>
            <a:avLst/>
            <a:gdLst/>
            <a:ahLst/>
            <a:cxnLst/>
            <a:rect l="l" t="t" r="r" b="b"/>
            <a:pathLst>
              <a:path w="35204" h="25039" extrusionOk="0">
                <a:moveTo>
                  <a:pt x="0" y="0"/>
                </a:moveTo>
                <a:lnTo>
                  <a:pt x="0" y="212"/>
                </a:lnTo>
                <a:cubicBezTo>
                  <a:pt x="358" y="439"/>
                  <a:pt x="682" y="699"/>
                  <a:pt x="992" y="974"/>
                </a:cubicBezTo>
                <a:cubicBezTo>
                  <a:pt x="2291" y="2128"/>
                  <a:pt x="3167" y="3654"/>
                  <a:pt x="3947" y="5196"/>
                </a:cubicBezTo>
                <a:cubicBezTo>
                  <a:pt x="5376" y="8071"/>
                  <a:pt x="6658" y="11399"/>
                  <a:pt x="9695" y="12958"/>
                </a:cubicBezTo>
                <a:cubicBezTo>
                  <a:pt x="11245" y="13757"/>
                  <a:pt x="12921" y="14005"/>
                  <a:pt x="14622" y="14005"/>
                </a:cubicBezTo>
                <a:cubicBezTo>
                  <a:pt x="16378" y="14005"/>
                  <a:pt x="18161" y="13740"/>
                  <a:pt x="19860" y="13542"/>
                </a:cubicBezTo>
                <a:cubicBezTo>
                  <a:pt x="20872" y="13430"/>
                  <a:pt x="21897" y="13341"/>
                  <a:pt x="22923" y="13341"/>
                </a:cubicBezTo>
                <a:cubicBezTo>
                  <a:pt x="23822" y="13341"/>
                  <a:pt x="24720" y="13410"/>
                  <a:pt x="25608" y="13592"/>
                </a:cubicBezTo>
                <a:cubicBezTo>
                  <a:pt x="27182" y="13917"/>
                  <a:pt x="28693" y="14566"/>
                  <a:pt x="30025" y="15491"/>
                </a:cubicBezTo>
                <a:cubicBezTo>
                  <a:pt x="33125" y="17651"/>
                  <a:pt x="34977" y="21272"/>
                  <a:pt x="35009" y="25039"/>
                </a:cubicBezTo>
                <a:lnTo>
                  <a:pt x="35204" y="25039"/>
                </a:lnTo>
                <a:cubicBezTo>
                  <a:pt x="35171" y="21776"/>
                  <a:pt x="33792" y="18561"/>
                  <a:pt x="31372" y="16335"/>
                </a:cubicBezTo>
                <a:cubicBezTo>
                  <a:pt x="30187" y="15248"/>
                  <a:pt x="28791" y="14404"/>
                  <a:pt x="27280" y="13867"/>
                </a:cubicBezTo>
                <a:cubicBezTo>
                  <a:pt x="25856" y="13347"/>
                  <a:pt x="24386" y="13150"/>
                  <a:pt x="22890" y="13150"/>
                </a:cubicBezTo>
                <a:cubicBezTo>
                  <a:pt x="22611" y="13150"/>
                  <a:pt x="22332" y="13157"/>
                  <a:pt x="22051" y="13170"/>
                </a:cubicBezTo>
                <a:cubicBezTo>
                  <a:pt x="19607" y="13287"/>
                  <a:pt x="17106" y="13822"/>
                  <a:pt x="14647" y="13822"/>
                </a:cubicBezTo>
                <a:cubicBezTo>
                  <a:pt x="13381" y="13822"/>
                  <a:pt x="12127" y="13681"/>
                  <a:pt x="10897" y="13267"/>
                </a:cubicBezTo>
                <a:cubicBezTo>
                  <a:pt x="9208" y="12698"/>
                  <a:pt x="7859" y="11578"/>
                  <a:pt x="6837" y="10165"/>
                </a:cubicBezTo>
                <a:cubicBezTo>
                  <a:pt x="5813" y="8753"/>
                  <a:pt x="5099" y="7145"/>
                  <a:pt x="4337" y="5586"/>
                </a:cubicBezTo>
                <a:cubicBezTo>
                  <a:pt x="3492" y="3832"/>
                  <a:pt x="2550" y="2063"/>
                  <a:pt x="1056" y="764"/>
                </a:cubicBezTo>
                <a:cubicBezTo>
                  <a:pt x="715" y="487"/>
                  <a:pt x="374" y="227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759119" y="3705235"/>
            <a:ext cx="1311032" cy="424824"/>
          </a:xfrm>
          <a:custGeom>
            <a:avLst/>
            <a:gdLst/>
            <a:ahLst/>
            <a:cxnLst/>
            <a:rect l="l" t="t" r="r" b="b"/>
            <a:pathLst>
              <a:path w="13949" h="4520" extrusionOk="0">
                <a:moveTo>
                  <a:pt x="5778" y="1"/>
                </a:moveTo>
                <a:cubicBezTo>
                  <a:pt x="5351" y="1"/>
                  <a:pt x="4927" y="105"/>
                  <a:pt x="4559" y="314"/>
                </a:cubicBezTo>
                <a:cubicBezTo>
                  <a:pt x="3853" y="731"/>
                  <a:pt x="3404" y="1551"/>
                  <a:pt x="3468" y="2368"/>
                </a:cubicBezTo>
                <a:cubicBezTo>
                  <a:pt x="3187" y="2078"/>
                  <a:pt x="2786" y="1921"/>
                  <a:pt x="2385" y="1921"/>
                </a:cubicBezTo>
                <a:cubicBezTo>
                  <a:pt x="2166" y="1921"/>
                  <a:pt x="1948" y="1968"/>
                  <a:pt x="1750" y="2064"/>
                </a:cubicBezTo>
                <a:cubicBezTo>
                  <a:pt x="1189" y="2336"/>
                  <a:pt x="835" y="2978"/>
                  <a:pt x="900" y="3588"/>
                </a:cubicBezTo>
                <a:cubicBezTo>
                  <a:pt x="845" y="3574"/>
                  <a:pt x="789" y="3567"/>
                  <a:pt x="732" y="3567"/>
                </a:cubicBezTo>
                <a:cubicBezTo>
                  <a:pt x="535" y="3567"/>
                  <a:pt x="333" y="3652"/>
                  <a:pt x="209" y="3813"/>
                </a:cubicBezTo>
                <a:cubicBezTo>
                  <a:pt x="48" y="4006"/>
                  <a:pt x="1" y="4295"/>
                  <a:pt x="112" y="4519"/>
                </a:cubicBezTo>
                <a:lnTo>
                  <a:pt x="13820" y="4519"/>
                </a:lnTo>
                <a:cubicBezTo>
                  <a:pt x="13949" y="4006"/>
                  <a:pt x="13773" y="3428"/>
                  <a:pt x="13388" y="3075"/>
                </a:cubicBezTo>
                <a:cubicBezTo>
                  <a:pt x="13106" y="2805"/>
                  <a:pt x="12721" y="2664"/>
                  <a:pt x="12333" y="2664"/>
                </a:cubicBezTo>
                <a:cubicBezTo>
                  <a:pt x="12191" y="2664"/>
                  <a:pt x="12049" y="2683"/>
                  <a:pt x="11911" y="2722"/>
                </a:cubicBezTo>
                <a:cubicBezTo>
                  <a:pt x="12071" y="2176"/>
                  <a:pt x="11815" y="1534"/>
                  <a:pt x="11333" y="1213"/>
                </a:cubicBezTo>
                <a:cubicBezTo>
                  <a:pt x="11045" y="1021"/>
                  <a:pt x="10699" y="926"/>
                  <a:pt x="10351" y="926"/>
                </a:cubicBezTo>
                <a:cubicBezTo>
                  <a:pt x="10117" y="926"/>
                  <a:pt x="9883" y="969"/>
                  <a:pt x="9664" y="1052"/>
                </a:cubicBezTo>
                <a:cubicBezTo>
                  <a:pt x="9118" y="1245"/>
                  <a:pt x="8684" y="1662"/>
                  <a:pt x="8363" y="2144"/>
                </a:cubicBezTo>
                <a:cubicBezTo>
                  <a:pt x="8187" y="1358"/>
                  <a:pt x="7641" y="635"/>
                  <a:pt x="6918" y="266"/>
                </a:cubicBezTo>
                <a:cubicBezTo>
                  <a:pt x="6564" y="89"/>
                  <a:pt x="6170" y="1"/>
                  <a:pt x="57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l="32308"/>
          <a:stretch/>
        </p:blipFill>
        <p:spPr>
          <a:xfrm>
            <a:off x="-89366" y="-213912"/>
            <a:ext cx="4764790" cy="5571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l="32308"/>
          <a:stretch/>
        </p:blipFill>
        <p:spPr>
          <a:xfrm>
            <a:off x="4705809" y="-213912"/>
            <a:ext cx="4764790" cy="557132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-89375" y="-35751"/>
            <a:ext cx="3590384" cy="3883553"/>
          </a:xfrm>
          <a:custGeom>
            <a:avLst/>
            <a:gdLst/>
            <a:ahLst/>
            <a:cxnLst/>
            <a:rect l="l" t="t" r="r" b="b"/>
            <a:pathLst>
              <a:path w="26747" h="28931" extrusionOk="0">
                <a:moveTo>
                  <a:pt x="0" y="1"/>
                </a:moveTo>
                <a:lnTo>
                  <a:pt x="0" y="28930"/>
                </a:lnTo>
                <a:cubicBezTo>
                  <a:pt x="7553" y="26629"/>
                  <a:pt x="617" y="11439"/>
                  <a:pt x="12056" y="9588"/>
                </a:cubicBezTo>
                <a:cubicBezTo>
                  <a:pt x="26747" y="7187"/>
                  <a:pt x="24228" y="17"/>
                  <a:pt x="24228" y="17"/>
                </a:cubicBezTo>
                <a:lnTo>
                  <a:pt x="0" y="1"/>
                </a:lnTo>
                <a:close/>
              </a:path>
            </a:pathLst>
          </a:custGeom>
          <a:solidFill>
            <a:srgbClr val="5255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713099" y="629750"/>
            <a:ext cx="634691" cy="276848"/>
          </a:xfrm>
          <a:custGeom>
            <a:avLst/>
            <a:gdLst/>
            <a:ahLst/>
            <a:cxnLst/>
            <a:rect l="l" t="t" r="r" b="b"/>
            <a:pathLst>
              <a:path w="13870" h="6050" extrusionOk="0">
                <a:moveTo>
                  <a:pt x="7659" y="1"/>
                </a:moveTo>
                <a:cubicBezTo>
                  <a:pt x="6962" y="1"/>
                  <a:pt x="6283" y="396"/>
                  <a:pt x="6036" y="961"/>
                </a:cubicBezTo>
                <a:cubicBezTo>
                  <a:pt x="5741" y="676"/>
                  <a:pt x="5296" y="519"/>
                  <a:pt x="4859" y="519"/>
                </a:cubicBezTo>
                <a:cubicBezTo>
                  <a:pt x="4656" y="519"/>
                  <a:pt x="4454" y="553"/>
                  <a:pt x="4270" y="624"/>
                </a:cubicBezTo>
                <a:cubicBezTo>
                  <a:pt x="3677" y="849"/>
                  <a:pt x="3275" y="1427"/>
                  <a:pt x="3339" y="1973"/>
                </a:cubicBezTo>
                <a:cubicBezTo>
                  <a:pt x="3210" y="1923"/>
                  <a:pt x="3069" y="1900"/>
                  <a:pt x="2926" y="1900"/>
                </a:cubicBezTo>
                <a:cubicBezTo>
                  <a:pt x="2699" y="1900"/>
                  <a:pt x="2468" y="1960"/>
                  <a:pt x="2280" y="2069"/>
                </a:cubicBezTo>
                <a:cubicBezTo>
                  <a:pt x="1976" y="2262"/>
                  <a:pt x="1798" y="2583"/>
                  <a:pt x="1830" y="2904"/>
                </a:cubicBezTo>
                <a:cubicBezTo>
                  <a:pt x="1822" y="2903"/>
                  <a:pt x="1813" y="2903"/>
                  <a:pt x="1805" y="2903"/>
                </a:cubicBezTo>
                <a:cubicBezTo>
                  <a:pt x="1287" y="2903"/>
                  <a:pt x="854" y="3393"/>
                  <a:pt x="980" y="3835"/>
                </a:cubicBezTo>
                <a:cubicBezTo>
                  <a:pt x="467" y="3946"/>
                  <a:pt x="65" y="4380"/>
                  <a:pt x="17" y="4830"/>
                </a:cubicBezTo>
                <a:cubicBezTo>
                  <a:pt x="1" y="5166"/>
                  <a:pt x="146" y="5487"/>
                  <a:pt x="418" y="5729"/>
                </a:cubicBezTo>
                <a:cubicBezTo>
                  <a:pt x="531" y="5825"/>
                  <a:pt x="643" y="5873"/>
                  <a:pt x="756" y="5937"/>
                </a:cubicBezTo>
                <a:lnTo>
                  <a:pt x="13565" y="6050"/>
                </a:lnTo>
                <a:cubicBezTo>
                  <a:pt x="13741" y="5953"/>
                  <a:pt x="13805" y="5776"/>
                  <a:pt x="13837" y="5616"/>
                </a:cubicBezTo>
                <a:cubicBezTo>
                  <a:pt x="13869" y="5408"/>
                  <a:pt x="13837" y="5198"/>
                  <a:pt x="13741" y="5006"/>
                </a:cubicBezTo>
                <a:cubicBezTo>
                  <a:pt x="13580" y="4669"/>
                  <a:pt x="13212" y="4412"/>
                  <a:pt x="12810" y="4348"/>
                </a:cubicBezTo>
                <a:cubicBezTo>
                  <a:pt x="12970" y="3899"/>
                  <a:pt x="12842" y="3353"/>
                  <a:pt x="12457" y="3000"/>
                </a:cubicBezTo>
                <a:cubicBezTo>
                  <a:pt x="12153" y="2708"/>
                  <a:pt x="11710" y="2547"/>
                  <a:pt x="11268" y="2547"/>
                </a:cubicBezTo>
                <a:cubicBezTo>
                  <a:pt x="11150" y="2547"/>
                  <a:pt x="11031" y="2559"/>
                  <a:pt x="10916" y="2583"/>
                </a:cubicBezTo>
                <a:cubicBezTo>
                  <a:pt x="10948" y="2229"/>
                  <a:pt x="10787" y="1876"/>
                  <a:pt x="10498" y="1635"/>
                </a:cubicBezTo>
                <a:cubicBezTo>
                  <a:pt x="10251" y="1453"/>
                  <a:pt x="9930" y="1345"/>
                  <a:pt x="9603" y="1345"/>
                </a:cubicBezTo>
                <a:cubicBezTo>
                  <a:pt x="9527" y="1345"/>
                  <a:pt x="9451" y="1351"/>
                  <a:pt x="9375" y="1363"/>
                </a:cubicBezTo>
                <a:cubicBezTo>
                  <a:pt x="9310" y="689"/>
                  <a:pt x="8653" y="111"/>
                  <a:pt x="7883" y="14"/>
                </a:cubicBezTo>
                <a:cubicBezTo>
                  <a:pt x="7808" y="5"/>
                  <a:pt x="7734" y="1"/>
                  <a:pt x="765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1577500" y="432341"/>
            <a:ext cx="660826" cy="214104"/>
          </a:xfrm>
          <a:custGeom>
            <a:avLst/>
            <a:gdLst/>
            <a:ahLst/>
            <a:cxnLst/>
            <a:rect l="l" t="t" r="r" b="b"/>
            <a:pathLst>
              <a:path w="7031" h="2278" extrusionOk="0">
                <a:moveTo>
                  <a:pt x="2903" y="0"/>
                </a:moveTo>
                <a:cubicBezTo>
                  <a:pt x="2697" y="0"/>
                  <a:pt x="2492" y="52"/>
                  <a:pt x="2312" y="158"/>
                </a:cubicBezTo>
                <a:cubicBezTo>
                  <a:pt x="1943" y="368"/>
                  <a:pt x="1718" y="785"/>
                  <a:pt x="1750" y="1202"/>
                </a:cubicBezTo>
                <a:cubicBezTo>
                  <a:pt x="1603" y="1054"/>
                  <a:pt x="1399" y="969"/>
                  <a:pt x="1195" y="969"/>
                </a:cubicBezTo>
                <a:cubicBezTo>
                  <a:pt x="1089" y="969"/>
                  <a:pt x="983" y="992"/>
                  <a:pt x="884" y="1042"/>
                </a:cubicBezTo>
                <a:cubicBezTo>
                  <a:pt x="595" y="1170"/>
                  <a:pt x="417" y="1491"/>
                  <a:pt x="466" y="1812"/>
                </a:cubicBezTo>
                <a:cubicBezTo>
                  <a:pt x="435" y="1804"/>
                  <a:pt x="403" y="1800"/>
                  <a:pt x="371" y="1800"/>
                </a:cubicBezTo>
                <a:cubicBezTo>
                  <a:pt x="271" y="1800"/>
                  <a:pt x="173" y="1839"/>
                  <a:pt x="113" y="1924"/>
                </a:cubicBezTo>
                <a:cubicBezTo>
                  <a:pt x="32" y="2020"/>
                  <a:pt x="0" y="2165"/>
                  <a:pt x="64" y="2277"/>
                </a:cubicBezTo>
                <a:lnTo>
                  <a:pt x="6983" y="2277"/>
                </a:lnTo>
                <a:cubicBezTo>
                  <a:pt x="7031" y="2020"/>
                  <a:pt x="6951" y="1731"/>
                  <a:pt x="6758" y="1555"/>
                </a:cubicBezTo>
                <a:cubicBezTo>
                  <a:pt x="6608" y="1417"/>
                  <a:pt x="6416" y="1345"/>
                  <a:pt x="6225" y="1345"/>
                </a:cubicBezTo>
                <a:cubicBezTo>
                  <a:pt x="6150" y="1345"/>
                  <a:pt x="6076" y="1356"/>
                  <a:pt x="6003" y="1378"/>
                </a:cubicBezTo>
                <a:cubicBezTo>
                  <a:pt x="6084" y="1089"/>
                  <a:pt x="5956" y="768"/>
                  <a:pt x="5714" y="608"/>
                </a:cubicBezTo>
                <a:cubicBezTo>
                  <a:pt x="5572" y="512"/>
                  <a:pt x="5401" y="468"/>
                  <a:pt x="5228" y="468"/>
                </a:cubicBezTo>
                <a:cubicBezTo>
                  <a:pt x="5110" y="468"/>
                  <a:pt x="4991" y="489"/>
                  <a:pt x="4880" y="528"/>
                </a:cubicBezTo>
                <a:cubicBezTo>
                  <a:pt x="4608" y="624"/>
                  <a:pt x="4383" y="832"/>
                  <a:pt x="4222" y="1089"/>
                </a:cubicBezTo>
                <a:cubicBezTo>
                  <a:pt x="4126" y="689"/>
                  <a:pt x="3853" y="319"/>
                  <a:pt x="3484" y="143"/>
                </a:cubicBezTo>
                <a:cubicBezTo>
                  <a:pt x="3303" y="48"/>
                  <a:pt x="3102" y="0"/>
                  <a:pt x="290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713100" y="1355725"/>
            <a:ext cx="3992700" cy="16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500">
                <a:solidFill>
                  <a:schemeClr val="accent3"/>
                </a:solidFill>
                <a:latin typeface="Darker Grotesque ExtraBold"/>
                <a:ea typeface="Darker Grotesque ExtraBold"/>
                <a:cs typeface="Darker Grotesque ExtraBold"/>
                <a:sym typeface="Darker Grotesque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2"/>
          <p:cNvSpPr/>
          <p:nvPr/>
        </p:nvSpPr>
        <p:spPr>
          <a:xfrm rot="4500022">
            <a:off x="1989931" y="3774492"/>
            <a:ext cx="3272681" cy="3695042"/>
          </a:xfrm>
          <a:custGeom>
            <a:avLst/>
            <a:gdLst/>
            <a:ahLst/>
            <a:cxnLst/>
            <a:rect l="l" t="t" r="r" b="b"/>
            <a:pathLst>
              <a:path w="10388" h="11729" extrusionOk="0">
                <a:moveTo>
                  <a:pt x="6252" y="1"/>
                </a:moveTo>
                <a:lnTo>
                  <a:pt x="6252" y="1"/>
                </a:lnTo>
                <a:cubicBezTo>
                  <a:pt x="4202" y="501"/>
                  <a:pt x="2284" y="1718"/>
                  <a:pt x="1201" y="3518"/>
                </a:cubicBezTo>
                <a:cubicBezTo>
                  <a:pt x="133" y="5337"/>
                  <a:pt x="0" y="7754"/>
                  <a:pt x="1134" y="9521"/>
                </a:cubicBezTo>
                <a:cubicBezTo>
                  <a:pt x="1976" y="10867"/>
                  <a:pt x="3557" y="11729"/>
                  <a:pt x="5120" y="11729"/>
                </a:cubicBezTo>
                <a:cubicBezTo>
                  <a:pt x="5630" y="11729"/>
                  <a:pt x="6139" y="11637"/>
                  <a:pt x="6619" y="11440"/>
                </a:cubicBezTo>
                <a:cubicBezTo>
                  <a:pt x="8404" y="10706"/>
                  <a:pt x="9454" y="8821"/>
                  <a:pt x="9921" y="6953"/>
                </a:cubicBezTo>
                <a:cubicBezTo>
                  <a:pt x="10354" y="5286"/>
                  <a:pt x="10388" y="3402"/>
                  <a:pt x="9405" y="2018"/>
                </a:cubicBezTo>
                <a:cubicBezTo>
                  <a:pt x="8579" y="876"/>
                  <a:pt x="7514" y="52"/>
                  <a:pt x="6624" y="52"/>
                </a:cubicBezTo>
                <a:cubicBezTo>
                  <a:pt x="6435" y="52"/>
                  <a:pt x="6255" y="89"/>
                  <a:pt x="6086" y="168"/>
                </a:cubicBezTo>
                <a:lnTo>
                  <a:pt x="6252" y="1"/>
                </a:lnTo>
                <a:close/>
              </a:path>
            </a:pathLst>
          </a:custGeom>
          <a:solidFill>
            <a:srgbClr val="5255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3260549" y="4276750"/>
            <a:ext cx="634691" cy="276848"/>
          </a:xfrm>
          <a:custGeom>
            <a:avLst/>
            <a:gdLst/>
            <a:ahLst/>
            <a:cxnLst/>
            <a:rect l="l" t="t" r="r" b="b"/>
            <a:pathLst>
              <a:path w="13870" h="6050" extrusionOk="0">
                <a:moveTo>
                  <a:pt x="7659" y="1"/>
                </a:moveTo>
                <a:cubicBezTo>
                  <a:pt x="6962" y="1"/>
                  <a:pt x="6283" y="396"/>
                  <a:pt x="6036" y="961"/>
                </a:cubicBezTo>
                <a:cubicBezTo>
                  <a:pt x="5741" y="676"/>
                  <a:pt x="5296" y="519"/>
                  <a:pt x="4859" y="519"/>
                </a:cubicBezTo>
                <a:cubicBezTo>
                  <a:pt x="4656" y="519"/>
                  <a:pt x="4454" y="553"/>
                  <a:pt x="4270" y="624"/>
                </a:cubicBezTo>
                <a:cubicBezTo>
                  <a:pt x="3677" y="849"/>
                  <a:pt x="3275" y="1427"/>
                  <a:pt x="3339" y="1973"/>
                </a:cubicBezTo>
                <a:cubicBezTo>
                  <a:pt x="3210" y="1923"/>
                  <a:pt x="3069" y="1900"/>
                  <a:pt x="2926" y="1900"/>
                </a:cubicBezTo>
                <a:cubicBezTo>
                  <a:pt x="2699" y="1900"/>
                  <a:pt x="2468" y="1960"/>
                  <a:pt x="2280" y="2069"/>
                </a:cubicBezTo>
                <a:cubicBezTo>
                  <a:pt x="1976" y="2262"/>
                  <a:pt x="1798" y="2583"/>
                  <a:pt x="1830" y="2904"/>
                </a:cubicBezTo>
                <a:cubicBezTo>
                  <a:pt x="1822" y="2903"/>
                  <a:pt x="1813" y="2903"/>
                  <a:pt x="1805" y="2903"/>
                </a:cubicBezTo>
                <a:cubicBezTo>
                  <a:pt x="1287" y="2903"/>
                  <a:pt x="854" y="3393"/>
                  <a:pt x="980" y="3835"/>
                </a:cubicBezTo>
                <a:cubicBezTo>
                  <a:pt x="467" y="3946"/>
                  <a:pt x="65" y="4380"/>
                  <a:pt x="17" y="4830"/>
                </a:cubicBezTo>
                <a:cubicBezTo>
                  <a:pt x="1" y="5166"/>
                  <a:pt x="146" y="5487"/>
                  <a:pt x="418" y="5729"/>
                </a:cubicBezTo>
                <a:cubicBezTo>
                  <a:pt x="531" y="5825"/>
                  <a:pt x="643" y="5873"/>
                  <a:pt x="756" y="5937"/>
                </a:cubicBezTo>
                <a:lnTo>
                  <a:pt x="13565" y="6050"/>
                </a:lnTo>
                <a:cubicBezTo>
                  <a:pt x="13741" y="5953"/>
                  <a:pt x="13805" y="5776"/>
                  <a:pt x="13837" y="5616"/>
                </a:cubicBezTo>
                <a:cubicBezTo>
                  <a:pt x="13869" y="5408"/>
                  <a:pt x="13837" y="5198"/>
                  <a:pt x="13741" y="5006"/>
                </a:cubicBezTo>
                <a:cubicBezTo>
                  <a:pt x="13580" y="4669"/>
                  <a:pt x="13212" y="4412"/>
                  <a:pt x="12810" y="4348"/>
                </a:cubicBezTo>
                <a:cubicBezTo>
                  <a:pt x="12970" y="3899"/>
                  <a:pt x="12842" y="3353"/>
                  <a:pt x="12457" y="3000"/>
                </a:cubicBezTo>
                <a:cubicBezTo>
                  <a:pt x="12153" y="2708"/>
                  <a:pt x="11710" y="2547"/>
                  <a:pt x="11268" y="2547"/>
                </a:cubicBezTo>
                <a:cubicBezTo>
                  <a:pt x="11150" y="2547"/>
                  <a:pt x="11031" y="2559"/>
                  <a:pt x="10916" y="2583"/>
                </a:cubicBezTo>
                <a:cubicBezTo>
                  <a:pt x="10948" y="2229"/>
                  <a:pt x="10787" y="1876"/>
                  <a:pt x="10498" y="1635"/>
                </a:cubicBezTo>
                <a:cubicBezTo>
                  <a:pt x="10251" y="1453"/>
                  <a:pt x="9930" y="1345"/>
                  <a:pt x="9603" y="1345"/>
                </a:cubicBezTo>
                <a:cubicBezTo>
                  <a:pt x="9527" y="1345"/>
                  <a:pt x="9451" y="1351"/>
                  <a:pt x="9375" y="1363"/>
                </a:cubicBezTo>
                <a:cubicBezTo>
                  <a:pt x="9310" y="689"/>
                  <a:pt x="8653" y="111"/>
                  <a:pt x="7883" y="14"/>
                </a:cubicBezTo>
                <a:cubicBezTo>
                  <a:pt x="7808" y="5"/>
                  <a:pt x="7734" y="1"/>
                  <a:pt x="765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-74571" y="3563250"/>
            <a:ext cx="2362452" cy="1680305"/>
          </a:xfrm>
          <a:custGeom>
            <a:avLst/>
            <a:gdLst/>
            <a:ahLst/>
            <a:cxnLst/>
            <a:rect l="l" t="t" r="r" b="b"/>
            <a:pathLst>
              <a:path w="35204" h="25039" extrusionOk="0">
                <a:moveTo>
                  <a:pt x="0" y="0"/>
                </a:moveTo>
                <a:lnTo>
                  <a:pt x="0" y="212"/>
                </a:lnTo>
                <a:cubicBezTo>
                  <a:pt x="358" y="439"/>
                  <a:pt x="682" y="699"/>
                  <a:pt x="992" y="974"/>
                </a:cubicBezTo>
                <a:cubicBezTo>
                  <a:pt x="2291" y="2128"/>
                  <a:pt x="3167" y="3654"/>
                  <a:pt x="3947" y="5196"/>
                </a:cubicBezTo>
                <a:cubicBezTo>
                  <a:pt x="5376" y="8071"/>
                  <a:pt x="6658" y="11399"/>
                  <a:pt x="9695" y="12958"/>
                </a:cubicBezTo>
                <a:cubicBezTo>
                  <a:pt x="11245" y="13757"/>
                  <a:pt x="12921" y="14005"/>
                  <a:pt x="14622" y="14005"/>
                </a:cubicBezTo>
                <a:cubicBezTo>
                  <a:pt x="16378" y="14005"/>
                  <a:pt x="18161" y="13740"/>
                  <a:pt x="19860" y="13542"/>
                </a:cubicBezTo>
                <a:cubicBezTo>
                  <a:pt x="20872" y="13430"/>
                  <a:pt x="21897" y="13341"/>
                  <a:pt x="22923" y="13341"/>
                </a:cubicBezTo>
                <a:cubicBezTo>
                  <a:pt x="23822" y="13341"/>
                  <a:pt x="24720" y="13410"/>
                  <a:pt x="25608" y="13592"/>
                </a:cubicBezTo>
                <a:cubicBezTo>
                  <a:pt x="27182" y="13917"/>
                  <a:pt x="28693" y="14566"/>
                  <a:pt x="30025" y="15491"/>
                </a:cubicBezTo>
                <a:cubicBezTo>
                  <a:pt x="33125" y="17651"/>
                  <a:pt x="34977" y="21272"/>
                  <a:pt x="35009" y="25039"/>
                </a:cubicBezTo>
                <a:lnTo>
                  <a:pt x="35204" y="25039"/>
                </a:lnTo>
                <a:cubicBezTo>
                  <a:pt x="35171" y="21776"/>
                  <a:pt x="33792" y="18561"/>
                  <a:pt x="31372" y="16335"/>
                </a:cubicBezTo>
                <a:cubicBezTo>
                  <a:pt x="30187" y="15248"/>
                  <a:pt x="28791" y="14404"/>
                  <a:pt x="27280" y="13867"/>
                </a:cubicBezTo>
                <a:cubicBezTo>
                  <a:pt x="25856" y="13347"/>
                  <a:pt x="24386" y="13150"/>
                  <a:pt x="22890" y="13150"/>
                </a:cubicBezTo>
                <a:cubicBezTo>
                  <a:pt x="22611" y="13150"/>
                  <a:pt x="22332" y="13157"/>
                  <a:pt x="22051" y="13170"/>
                </a:cubicBezTo>
                <a:cubicBezTo>
                  <a:pt x="19607" y="13287"/>
                  <a:pt x="17106" y="13822"/>
                  <a:pt x="14647" y="13822"/>
                </a:cubicBezTo>
                <a:cubicBezTo>
                  <a:pt x="13381" y="13822"/>
                  <a:pt x="12127" y="13681"/>
                  <a:pt x="10897" y="13267"/>
                </a:cubicBezTo>
                <a:cubicBezTo>
                  <a:pt x="9208" y="12698"/>
                  <a:pt x="7859" y="11578"/>
                  <a:pt x="6837" y="10165"/>
                </a:cubicBezTo>
                <a:cubicBezTo>
                  <a:pt x="5813" y="8753"/>
                  <a:pt x="5099" y="7145"/>
                  <a:pt x="4337" y="5586"/>
                </a:cubicBezTo>
                <a:cubicBezTo>
                  <a:pt x="3492" y="3832"/>
                  <a:pt x="2550" y="2063"/>
                  <a:pt x="1056" y="764"/>
                </a:cubicBezTo>
                <a:cubicBezTo>
                  <a:pt x="715" y="487"/>
                  <a:pt x="374" y="227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2880425" y="-567233"/>
            <a:ext cx="5024565" cy="1856650"/>
          </a:xfrm>
          <a:custGeom>
            <a:avLst/>
            <a:gdLst/>
            <a:ahLst/>
            <a:cxnLst/>
            <a:rect l="l" t="t" r="r" b="b"/>
            <a:pathLst>
              <a:path w="80622" h="29791" extrusionOk="0">
                <a:moveTo>
                  <a:pt x="4775" y="0"/>
                </a:moveTo>
                <a:cubicBezTo>
                  <a:pt x="4775" y="0"/>
                  <a:pt x="1" y="8996"/>
                  <a:pt x="13023" y="10474"/>
                </a:cubicBezTo>
                <a:cubicBezTo>
                  <a:pt x="23627" y="11692"/>
                  <a:pt x="17278" y="22506"/>
                  <a:pt x="28596" y="28466"/>
                </a:cubicBezTo>
                <a:cubicBezTo>
                  <a:pt x="30197" y="29310"/>
                  <a:pt x="32305" y="29790"/>
                  <a:pt x="34648" y="29790"/>
                </a:cubicBezTo>
                <a:cubicBezTo>
                  <a:pt x="40148" y="29790"/>
                  <a:pt x="46941" y="27144"/>
                  <a:pt x="51507" y="20347"/>
                </a:cubicBezTo>
                <a:cubicBezTo>
                  <a:pt x="55077" y="15017"/>
                  <a:pt x="58268" y="12899"/>
                  <a:pt x="63173" y="12899"/>
                </a:cubicBezTo>
                <a:cubicBezTo>
                  <a:pt x="64604" y="12899"/>
                  <a:pt x="66181" y="13079"/>
                  <a:pt x="67957" y="13413"/>
                </a:cubicBezTo>
                <a:cubicBezTo>
                  <a:pt x="68607" y="13536"/>
                  <a:pt x="69226" y="13594"/>
                  <a:pt x="69813" y="13594"/>
                </a:cubicBezTo>
                <a:cubicBezTo>
                  <a:pt x="78819" y="13594"/>
                  <a:pt x="80622" y="0"/>
                  <a:pt x="80622" y="0"/>
                </a:cubicBezTo>
                <a:close/>
              </a:path>
            </a:pathLst>
          </a:custGeom>
          <a:solidFill>
            <a:srgbClr val="5255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5053335" y="394187"/>
            <a:ext cx="894761" cy="290421"/>
          </a:xfrm>
          <a:custGeom>
            <a:avLst/>
            <a:gdLst/>
            <a:ahLst/>
            <a:cxnLst/>
            <a:rect l="l" t="t" r="r" b="b"/>
            <a:pathLst>
              <a:path w="9520" h="3090" extrusionOk="0">
                <a:moveTo>
                  <a:pt x="3949" y="1"/>
                </a:moveTo>
                <a:cubicBezTo>
                  <a:pt x="3657" y="1"/>
                  <a:pt x="3366" y="73"/>
                  <a:pt x="3114" y="216"/>
                </a:cubicBezTo>
                <a:cubicBezTo>
                  <a:pt x="2633" y="504"/>
                  <a:pt x="2328" y="1067"/>
                  <a:pt x="2360" y="1613"/>
                </a:cubicBezTo>
                <a:cubicBezTo>
                  <a:pt x="2173" y="1414"/>
                  <a:pt x="1897" y="1311"/>
                  <a:pt x="1622" y="1311"/>
                </a:cubicBezTo>
                <a:cubicBezTo>
                  <a:pt x="1473" y="1311"/>
                  <a:pt x="1323" y="1342"/>
                  <a:pt x="1188" y="1403"/>
                </a:cubicBezTo>
                <a:cubicBezTo>
                  <a:pt x="803" y="1596"/>
                  <a:pt x="563" y="2030"/>
                  <a:pt x="610" y="2447"/>
                </a:cubicBezTo>
                <a:cubicBezTo>
                  <a:pt x="574" y="2436"/>
                  <a:pt x="535" y="2431"/>
                  <a:pt x="497" y="2431"/>
                </a:cubicBezTo>
                <a:cubicBezTo>
                  <a:pt x="366" y="2431"/>
                  <a:pt x="232" y="2492"/>
                  <a:pt x="145" y="2591"/>
                </a:cubicBezTo>
                <a:cubicBezTo>
                  <a:pt x="32" y="2736"/>
                  <a:pt x="0" y="2929"/>
                  <a:pt x="81" y="3089"/>
                </a:cubicBezTo>
                <a:lnTo>
                  <a:pt x="9438" y="3089"/>
                </a:lnTo>
                <a:cubicBezTo>
                  <a:pt x="9519" y="2736"/>
                  <a:pt x="9391" y="2351"/>
                  <a:pt x="9134" y="2094"/>
                </a:cubicBezTo>
                <a:cubicBezTo>
                  <a:pt x="8950" y="1921"/>
                  <a:pt x="8691" y="1822"/>
                  <a:pt x="8428" y="1822"/>
                </a:cubicBezTo>
                <a:cubicBezTo>
                  <a:pt x="8325" y="1822"/>
                  <a:pt x="8222" y="1838"/>
                  <a:pt x="8122" y="1869"/>
                </a:cubicBezTo>
                <a:cubicBezTo>
                  <a:pt x="8235" y="1484"/>
                  <a:pt x="8058" y="1050"/>
                  <a:pt x="7737" y="825"/>
                </a:cubicBezTo>
                <a:cubicBezTo>
                  <a:pt x="7538" y="693"/>
                  <a:pt x="7305" y="633"/>
                  <a:pt x="7071" y="633"/>
                </a:cubicBezTo>
                <a:cubicBezTo>
                  <a:pt x="6910" y="633"/>
                  <a:pt x="6748" y="661"/>
                  <a:pt x="6598" y="714"/>
                </a:cubicBezTo>
                <a:cubicBezTo>
                  <a:pt x="6228" y="858"/>
                  <a:pt x="5924" y="1131"/>
                  <a:pt x="5714" y="1468"/>
                </a:cubicBezTo>
                <a:cubicBezTo>
                  <a:pt x="5586" y="922"/>
                  <a:pt x="5217" y="440"/>
                  <a:pt x="4719" y="183"/>
                </a:cubicBezTo>
                <a:cubicBezTo>
                  <a:pt x="4482" y="61"/>
                  <a:pt x="4216" y="1"/>
                  <a:pt x="394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subTitle" idx="1"/>
          </p:nvPr>
        </p:nvSpPr>
        <p:spPr>
          <a:xfrm>
            <a:off x="713100" y="3008078"/>
            <a:ext cx="3992700" cy="5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accent5"/>
                </a:solidFill>
                <a:latin typeface="Jost Medium"/>
                <a:ea typeface="Jost Medium"/>
                <a:cs typeface="Jost Medium"/>
                <a:sym typeface="Jos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bg>
      <p:bgPr>
        <a:solidFill>
          <a:schemeClr val="dk1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15"/>
          <p:cNvPicPr preferRelativeResize="0"/>
          <p:nvPr/>
        </p:nvPicPr>
        <p:blipFill rotWithShape="1">
          <a:blip r:embed="rId2">
            <a:alphaModFix/>
          </a:blip>
          <a:srcRect l="32308"/>
          <a:stretch/>
        </p:blipFill>
        <p:spPr>
          <a:xfrm>
            <a:off x="-110191" y="-327775"/>
            <a:ext cx="4764790" cy="5571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5"/>
          <p:cNvPicPr preferRelativeResize="0"/>
          <p:nvPr/>
        </p:nvPicPr>
        <p:blipFill rotWithShape="1">
          <a:blip r:embed="rId2">
            <a:alphaModFix/>
          </a:blip>
          <a:srcRect l="32308"/>
          <a:stretch/>
        </p:blipFill>
        <p:spPr>
          <a:xfrm>
            <a:off x="4582171" y="-327775"/>
            <a:ext cx="4764790" cy="5571324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5"/>
          <p:cNvSpPr txBox="1">
            <a:spLocks noGrp="1"/>
          </p:cNvSpPr>
          <p:nvPr>
            <p:ph type="title"/>
          </p:nvPr>
        </p:nvSpPr>
        <p:spPr>
          <a:xfrm>
            <a:off x="713100" y="3447575"/>
            <a:ext cx="4360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accent5"/>
                </a:solidFill>
                <a:latin typeface="Darker Grotesque ExtraBold"/>
                <a:ea typeface="Darker Grotesque ExtraBold"/>
                <a:cs typeface="Darker Grotesque ExtraBold"/>
                <a:sym typeface="Darker Grotesque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19" name="Google Shape;219;p15"/>
          <p:cNvSpPr txBox="1">
            <a:spLocks noGrp="1"/>
          </p:cNvSpPr>
          <p:nvPr>
            <p:ph type="subTitle" idx="1"/>
          </p:nvPr>
        </p:nvSpPr>
        <p:spPr>
          <a:xfrm>
            <a:off x="713100" y="1164013"/>
            <a:ext cx="7204500" cy="21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3"/>
                </a:solidFill>
                <a:latin typeface="Jost Medium"/>
                <a:ea typeface="Jost Medium"/>
                <a:cs typeface="Jost Medium"/>
                <a:sym typeface="Jos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20" name="Google Shape;220;p15"/>
          <p:cNvSpPr/>
          <p:nvPr/>
        </p:nvSpPr>
        <p:spPr>
          <a:xfrm rot="10800000" flipH="1">
            <a:off x="4036521" y="3447565"/>
            <a:ext cx="5183591" cy="1915487"/>
          </a:xfrm>
          <a:custGeom>
            <a:avLst/>
            <a:gdLst/>
            <a:ahLst/>
            <a:cxnLst/>
            <a:rect l="l" t="t" r="r" b="b"/>
            <a:pathLst>
              <a:path w="80622" h="29791" extrusionOk="0">
                <a:moveTo>
                  <a:pt x="4775" y="0"/>
                </a:moveTo>
                <a:cubicBezTo>
                  <a:pt x="4775" y="0"/>
                  <a:pt x="1" y="8996"/>
                  <a:pt x="13023" y="10474"/>
                </a:cubicBezTo>
                <a:cubicBezTo>
                  <a:pt x="23627" y="11692"/>
                  <a:pt x="17278" y="22506"/>
                  <a:pt x="28596" y="28466"/>
                </a:cubicBezTo>
                <a:cubicBezTo>
                  <a:pt x="30197" y="29310"/>
                  <a:pt x="32305" y="29790"/>
                  <a:pt x="34648" y="29790"/>
                </a:cubicBezTo>
                <a:cubicBezTo>
                  <a:pt x="40148" y="29790"/>
                  <a:pt x="46941" y="27144"/>
                  <a:pt x="51507" y="20347"/>
                </a:cubicBezTo>
                <a:cubicBezTo>
                  <a:pt x="55077" y="15017"/>
                  <a:pt x="58268" y="12899"/>
                  <a:pt x="63173" y="12899"/>
                </a:cubicBezTo>
                <a:cubicBezTo>
                  <a:pt x="64604" y="12899"/>
                  <a:pt x="66181" y="13079"/>
                  <a:pt x="67957" y="13413"/>
                </a:cubicBezTo>
                <a:cubicBezTo>
                  <a:pt x="68607" y="13536"/>
                  <a:pt x="69226" y="13594"/>
                  <a:pt x="69813" y="13594"/>
                </a:cubicBezTo>
                <a:cubicBezTo>
                  <a:pt x="78819" y="13594"/>
                  <a:pt x="80622" y="0"/>
                  <a:pt x="8062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5"/>
          <p:cNvSpPr/>
          <p:nvPr/>
        </p:nvSpPr>
        <p:spPr>
          <a:xfrm>
            <a:off x="-159850" y="-133450"/>
            <a:ext cx="2376737" cy="878239"/>
          </a:xfrm>
          <a:custGeom>
            <a:avLst/>
            <a:gdLst/>
            <a:ahLst/>
            <a:cxnLst/>
            <a:rect l="l" t="t" r="r" b="b"/>
            <a:pathLst>
              <a:path w="80622" h="29791" extrusionOk="0">
                <a:moveTo>
                  <a:pt x="4775" y="0"/>
                </a:moveTo>
                <a:cubicBezTo>
                  <a:pt x="4775" y="0"/>
                  <a:pt x="1" y="8996"/>
                  <a:pt x="13023" y="10474"/>
                </a:cubicBezTo>
                <a:cubicBezTo>
                  <a:pt x="23627" y="11692"/>
                  <a:pt x="17278" y="22506"/>
                  <a:pt x="28596" y="28466"/>
                </a:cubicBezTo>
                <a:cubicBezTo>
                  <a:pt x="30197" y="29310"/>
                  <a:pt x="32305" y="29790"/>
                  <a:pt x="34648" y="29790"/>
                </a:cubicBezTo>
                <a:cubicBezTo>
                  <a:pt x="40148" y="29790"/>
                  <a:pt x="46941" y="27144"/>
                  <a:pt x="51507" y="20347"/>
                </a:cubicBezTo>
                <a:cubicBezTo>
                  <a:pt x="55077" y="15017"/>
                  <a:pt x="58268" y="12899"/>
                  <a:pt x="63173" y="12899"/>
                </a:cubicBezTo>
                <a:cubicBezTo>
                  <a:pt x="64604" y="12899"/>
                  <a:pt x="66181" y="13079"/>
                  <a:pt x="67957" y="13413"/>
                </a:cubicBezTo>
                <a:cubicBezTo>
                  <a:pt x="68607" y="13536"/>
                  <a:pt x="69226" y="13594"/>
                  <a:pt x="69813" y="13594"/>
                </a:cubicBezTo>
                <a:cubicBezTo>
                  <a:pt x="78819" y="13594"/>
                  <a:pt x="80622" y="0"/>
                  <a:pt x="8062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5"/>
          <p:cNvSpPr/>
          <p:nvPr/>
        </p:nvSpPr>
        <p:spPr>
          <a:xfrm>
            <a:off x="7415713" y="-46379"/>
            <a:ext cx="1786654" cy="1271479"/>
          </a:xfrm>
          <a:custGeom>
            <a:avLst/>
            <a:gdLst/>
            <a:ahLst/>
            <a:cxnLst/>
            <a:rect l="l" t="t" r="r" b="b"/>
            <a:pathLst>
              <a:path w="35205" h="25055" extrusionOk="0">
                <a:moveTo>
                  <a:pt x="1" y="0"/>
                </a:moveTo>
                <a:cubicBezTo>
                  <a:pt x="33" y="3281"/>
                  <a:pt x="1414" y="6496"/>
                  <a:pt x="3833" y="8704"/>
                </a:cubicBezTo>
                <a:cubicBezTo>
                  <a:pt x="5019" y="9791"/>
                  <a:pt x="6415" y="10636"/>
                  <a:pt x="7925" y="11188"/>
                </a:cubicBezTo>
                <a:cubicBezTo>
                  <a:pt x="9315" y="11687"/>
                  <a:pt x="10771" y="11895"/>
                  <a:pt x="12249" y="11895"/>
                </a:cubicBezTo>
                <a:cubicBezTo>
                  <a:pt x="12550" y="11895"/>
                  <a:pt x="12851" y="11886"/>
                  <a:pt x="13154" y="11870"/>
                </a:cubicBezTo>
                <a:cubicBezTo>
                  <a:pt x="15584" y="11763"/>
                  <a:pt x="18077" y="11232"/>
                  <a:pt x="20537" y="11232"/>
                </a:cubicBezTo>
                <a:cubicBezTo>
                  <a:pt x="21808" y="11232"/>
                  <a:pt x="23070" y="11374"/>
                  <a:pt x="24310" y="11789"/>
                </a:cubicBezTo>
                <a:cubicBezTo>
                  <a:pt x="25998" y="12357"/>
                  <a:pt x="27330" y="13461"/>
                  <a:pt x="28369" y="14890"/>
                </a:cubicBezTo>
                <a:cubicBezTo>
                  <a:pt x="29391" y="16303"/>
                  <a:pt x="30106" y="17910"/>
                  <a:pt x="30853" y="19469"/>
                </a:cubicBezTo>
                <a:cubicBezTo>
                  <a:pt x="31714" y="21207"/>
                  <a:pt x="32656" y="22993"/>
                  <a:pt x="34150" y="24275"/>
                </a:cubicBezTo>
                <a:cubicBezTo>
                  <a:pt x="34474" y="24568"/>
                  <a:pt x="34832" y="24827"/>
                  <a:pt x="35204" y="25055"/>
                </a:cubicBezTo>
                <a:lnTo>
                  <a:pt x="35204" y="24827"/>
                </a:lnTo>
                <a:cubicBezTo>
                  <a:pt x="34847" y="24617"/>
                  <a:pt x="34522" y="24357"/>
                  <a:pt x="34198" y="24080"/>
                </a:cubicBezTo>
                <a:cubicBezTo>
                  <a:pt x="32899" y="22928"/>
                  <a:pt x="32022" y="21402"/>
                  <a:pt x="31259" y="19859"/>
                </a:cubicBezTo>
                <a:cubicBezTo>
                  <a:pt x="29830" y="16985"/>
                  <a:pt x="28547" y="13640"/>
                  <a:pt x="25511" y="12081"/>
                </a:cubicBezTo>
                <a:cubicBezTo>
                  <a:pt x="23962" y="11290"/>
                  <a:pt x="22286" y="11046"/>
                  <a:pt x="20586" y="11046"/>
                </a:cubicBezTo>
                <a:cubicBezTo>
                  <a:pt x="18829" y="11046"/>
                  <a:pt x="17046" y="11307"/>
                  <a:pt x="15346" y="11497"/>
                </a:cubicBezTo>
                <a:cubicBezTo>
                  <a:pt x="14315" y="11619"/>
                  <a:pt x="13278" y="11713"/>
                  <a:pt x="12244" y="11713"/>
                </a:cubicBezTo>
                <a:cubicBezTo>
                  <a:pt x="11358" y="11713"/>
                  <a:pt x="10475" y="11644"/>
                  <a:pt x="9598" y="11464"/>
                </a:cubicBezTo>
                <a:cubicBezTo>
                  <a:pt x="8022" y="11140"/>
                  <a:pt x="6513" y="10490"/>
                  <a:pt x="5181" y="9564"/>
                </a:cubicBezTo>
                <a:cubicBezTo>
                  <a:pt x="2079" y="7388"/>
                  <a:pt x="228" y="3768"/>
                  <a:pt x="18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5"/>
          <p:cNvSpPr/>
          <p:nvPr/>
        </p:nvSpPr>
        <p:spPr>
          <a:xfrm>
            <a:off x="7548422" y="-46379"/>
            <a:ext cx="1653943" cy="1023476"/>
          </a:xfrm>
          <a:custGeom>
            <a:avLst/>
            <a:gdLst/>
            <a:ahLst/>
            <a:cxnLst/>
            <a:rect l="l" t="t" r="r" b="b"/>
            <a:pathLst>
              <a:path w="32590" h="20168" extrusionOk="0">
                <a:moveTo>
                  <a:pt x="1" y="0"/>
                </a:moveTo>
                <a:cubicBezTo>
                  <a:pt x="221" y="6273"/>
                  <a:pt x="6068" y="8542"/>
                  <a:pt x="13151" y="8542"/>
                </a:cubicBezTo>
                <a:cubicBezTo>
                  <a:pt x="14942" y="8542"/>
                  <a:pt x="16812" y="8397"/>
                  <a:pt x="18690" y="8135"/>
                </a:cubicBezTo>
                <a:cubicBezTo>
                  <a:pt x="19595" y="8008"/>
                  <a:pt x="20442" y="7949"/>
                  <a:pt x="21233" y="7949"/>
                </a:cubicBezTo>
                <a:cubicBezTo>
                  <a:pt x="32589" y="7949"/>
                  <a:pt x="32589" y="20168"/>
                  <a:pt x="32589" y="20168"/>
                </a:cubicBezTo>
                <a:lnTo>
                  <a:pt x="3258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5"/>
          <p:cNvSpPr/>
          <p:nvPr/>
        </p:nvSpPr>
        <p:spPr>
          <a:xfrm>
            <a:off x="-56754" y="4341450"/>
            <a:ext cx="2994474" cy="878248"/>
          </a:xfrm>
          <a:custGeom>
            <a:avLst/>
            <a:gdLst/>
            <a:ahLst/>
            <a:cxnLst/>
            <a:rect l="l" t="t" r="r" b="b"/>
            <a:pathLst>
              <a:path w="11579" h="3396" extrusionOk="0">
                <a:moveTo>
                  <a:pt x="0" y="1"/>
                </a:moveTo>
                <a:lnTo>
                  <a:pt x="0" y="3395"/>
                </a:lnTo>
                <a:lnTo>
                  <a:pt x="11579" y="3395"/>
                </a:lnTo>
                <a:cubicBezTo>
                  <a:pt x="11579" y="3395"/>
                  <a:pt x="9094" y="1040"/>
                  <a:pt x="7389" y="1040"/>
                </a:cubicBezTo>
                <a:cubicBezTo>
                  <a:pt x="5482" y="1040"/>
                  <a:pt x="6139" y="2467"/>
                  <a:pt x="3523" y="2467"/>
                </a:cubicBezTo>
                <a:cubicBezTo>
                  <a:pt x="3377" y="2467"/>
                  <a:pt x="3221" y="2463"/>
                  <a:pt x="3053" y="2453"/>
                </a:cubicBezTo>
                <a:cubicBezTo>
                  <a:pt x="2111" y="2404"/>
                  <a:pt x="1154" y="1072"/>
                  <a:pt x="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5" name="Google Shape;225;p15"/>
          <p:cNvGrpSpPr/>
          <p:nvPr/>
        </p:nvGrpSpPr>
        <p:grpSpPr>
          <a:xfrm>
            <a:off x="8131197" y="2767866"/>
            <a:ext cx="355704" cy="470530"/>
            <a:chOff x="286275" y="729525"/>
            <a:chExt cx="240000" cy="317475"/>
          </a:xfrm>
        </p:grpSpPr>
        <p:sp>
          <p:nvSpPr>
            <p:cNvPr id="226" name="Google Shape;226;p15"/>
            <p:cNvSpPr/>
            <p:nvPr/>
          </p:nvSpPr>
          <p:spPr>
            <a:xfrm>
              <a:off x="286275" y="984375"/>
              <a:ext cx="65450" cy="62625"/>
            </a:xfrm>
            <a:custGeom>
              <a:avLst/>
              <a:gdLst/>
              <a:ahLst/>
              <a:cxnLst/>
              <a:rect l="l" t="t" r="r" b="b"/>
              <a:pathLst>
                <a:path w="2618" h="2505" extrusionOk="0">
                  <a:moveTo>
                    <a:pt x="498" y="0"/>
                  </a:moveTo>
                  <a:lnTo>
                    <a:pt x="916" y="995"/>
                  </a:lnTo>
                  <a:lnTo>
                    <a:pt x="0" y="1557"/>
                  </a:lnTo>
                  <a:lnTo>
                    <a:pt x="1060" y="1460"/>
                  </a:lnTo>
                  <a:lnTo>
                    <a:pt x="1316" y="2504"/>
                  </a:lnTo>
                  <a:lnTo>
                    <a:pt x="1558" y="1460"/>
                  </a:lnTo>
                  <a:lnTo>
                    <a:pt x="2617" y="1557"/>
                  </a:lnTo>
                  <a:lnTo>
                    <a:pt x="1702" y="995"/>
                  </a:lnTo>
                  <a:lnTo>
                    <a:pt x="2119" y="0"/>
                  </a:lnTo>
                  <a:lnTo>
                    <a:pt x="1316" y="707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5"/>
            <p:cNvSpPr/>
            <p:nvPr/>
          </p:nvSpPr>
          <p:spPr>
            <a:xfrm>
              <a:off x="423125" y="729525"/>
              <a:ext cx="103150" cy="106400"/>
            </a:xfrm>
            <a:custGeom>
              <a:avLst/>
              <a:gdLst/>
              <a:ahLst/>
              <a:cxnLst/>
              <a:rect l="l" t="t" r="r" b="b"/>
              <a:pathLst>
                <a:path w="4126" h="4256" extrusionOk="0">
                  <a:moveTo>
                    <a:pt x="2712" y="1"/>
                  </a:moveTo>
                  <a:lnTo>
                    <a:pt x="1717" y="1446"/>
                  </a:lnTo>
                  <a:lnTo>
                    <a:pt x="161" y="675"/>
                  </a:lnTo>
                  <a:lnTo>
                    <a:pt x="1220" y="2056"/>
                  </a:lnTo>
                  <a:lnTo>
                    <a:pt x="0" y="3308"/>
                  </a:lnTo>
                  <a:lnTo>
                    <a:pt x="0" y="3308"/>
                  </a:lnTo>
                  <a:lnTo>
                    <a:pt x="1653" y="2714"/>
                  </a:lnTo>
                  <a:lnTo>
                    <a:pt x="2456" y="4255"/>
                  </a:lnTo>
                  <a:lnTo>
                    <a:pt x="2408" y="2522"/>
                  </a:lnTo>
                  <a:lnTo>
                    <a:pt x="4125" y="2216"/>
                  </a:lnTo>
                  <a:lnTo>
                    <a:pt x="2456" y="1734"/>
                  </a:lnTo>
                  <a:lnTo>
                    <a:pt x="27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" name="Google Shape;228;p15"/>
          <p:cNvGrpSpPr/>
          <p:nvPr/>
        </p:nvGrpSpPr>
        <p:grpSpPr>
          <a:xfrm rot="5400000">
            <a:off x="986935" y="354103"/>
            <a:ext cx="355704" cy="470530"/>
            <a:chOff x="286275" y="729525"/>
            <a:chExt cx="240000" cy="317475"/>
          </a:xfrm>
        </p:grpSpPr>
        <p:sp>
          <p:nvSpPr>
            <p:cNvPr id="229" name="Google Shape;229;p15"/>
            <p:cNvSpPr/>
            <p:nvPr/>
          </p:nvSpPr>
          <p:spPr>
            <a:xfrm>
              <a:off x="286275" y="984375"/>
              <a:ext cx="65450" cy="62625"/>
            </a:xfrm>
            <a:custGeom>
              <a:avLst/>
              <a:gdLst/>
              <a:ahLst/>
              <a:cxnLst/>
              <a:rect l="l" t="t" r="r" b="b"/>
              <a:pathLst>
                <a:path w="2618" h="2505" extrusionOk="0">
                  <a:moveTo>
                    <a:pt x="498" y="0"/>
                  </a:moveTo>
                  <a:lnTo>
                    <a:pt x="916" y="995"/>
                  </a:lnTo>
                  <a:lnTo>
                    <a:pt x="0" y="1557"/>
                  </a:lnTo>
                  <a:lnTo>
                    <a:pt x="1060" y="1460"/>
                  </a:lnTo>
                  <a:lnTo>
                    <a:pt x="1316" y="2504"/>
                  </a:lnTo>
                  <a:lnTo>
                    <a:pt x="1558" y="1460"/>
                  </a:lnTo>
                  <a:lnTo>
                    <a:pt x="2617" y="1557"/>
                  </a:lnTo>
                  <a:lnTo>
                    <a:pt x="1702" y="995"/>
                  </a:lnTo>
                  <a:lnTo>
                    <a:pt x="2119" y="0"/>
                  </a:lnTo>
                  <a:lnTo>
                    <a:pt x="1316" y="707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5"/>
            <p:cNvSpPr/>
            <p:nvPr/>
          </p:nvSpPr>
          <p:spPr>
            <a:xfrm>
              <a:off x="423125" y="729525"/>
              <a:ext cx="103150" cy="106400"/>
            </a:xfrm>
            <a:custGeom>
              <a:avLst/>
              <a:gdLst/>
              <a:ahLst/>
              <a:cxnLst/>
              <a:rect l="l" t="t" r="r" b="b"/>
              <a:pathLst>
                <a:path w="4126" h="4256" extrusionOk="0">
                  <a:moveTo>
                    <a:pt x="2712" y="1"/>
                  </a:moveTo>
                  <a:lnTo>
                    <a:pt x="1717" y="1446"/>
                  </a:lnTo>
                  <a:lnTo>
                    <a:pt x="161" y="675"/>
                  </a:lnTo>
                  <a:lnTo>
                    <a:pt x="1220" y="2056"/>
                  </a:lnTo>
                  <a:lnTo>
                    <a:pt x="0" y="3308"/>
                  </a:lnTo>
                  <a:lnTo>
                    <a:pt x="0" y="3308"/>
                  </a:lnTo>
                  <a:lnTo>
                    <a:pt x="1653" y="2714"/>
                  </a:lnTo>
                  <a:lnTo>
                    <a:pt x="2456" y="4255"/>
                  </a:lnTo>
                  <a:lnTo>
                    <a:pt x="2408" y="2522"/>
                  </a:lnTo>
                  <a:lnTo>
                    <a:pt x="4125" y="2216"/>
                  </a:lnTo>
                  <a:lnTo>
                    <a:pt x="2456" y="1734"/>
                  </a:lnTo>
                  <a:lnTo>
                    <a:pt x="27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" name="Google Shape;231;p15"/>
          <p:cNvGrpSpPr/>
          <p:nvPr/>
        </p:nvGrpSpPr>
        <p:grpSpPr>
          <a:xfrm rot="10800000">
            <a:off x="5096610" y="3722391"/>
            <a:ext cx="355704" cy="470530"/>
            <a:chOff x="286275" y="729525"/>
            <a:chExt cx="240000" cy="317475"/>
          </a:xfrm>
        </p:grpSpPr>
        <p:sp>
          <p:nvSpPr>
            <p:cNvPr id="232" name="Google Shape;232;p15"/>
            <p:cNvSpPr/>
            <p:nvPr/>
          </p:nvSpPr>
          <p:spPr>
            <a:xfrm>
              <a:off x="286275" y="984375"/>
              <a:ext cx="65450" cy="62625"/>
            </a:xfrm>
            <a:custGeom>
              <a:avLst/>
              <a:gdLst/>
              <a:ahLst/>
              <a:cxnLst/>
              <a:rect l="l" t="t" r="r" b="b"/>
              <a:pathLst>
                <a:path w="2618" h="2505" extrusionOk="0">
                  <a:moveTo>
                    <a:pt x="498" y="0"/>
                  </a:moveTo>
                  <a:lnTo>
                    <a:pt x="916" y="995"/>
                  </a:lnTo>
                  <a:lnTo>
                    <a:pt x="0" y="1557"/>
                  </a:lnTo>
                  <a:lnTo>
                    <a:pt x="1060" y="1460"/>
                  </a:lnTo>
                  <a:lnTo>
                    <a:pt x="1316" y="2504"/>
                  </a:lnTo>
                  <a:lnTo>
                    <a:pt x="1558" y="1460"/>
                  </a:lnTo>
                  <a:lnTo>
                    <a:pt x="2617" y="1557"/>
                  </a:lnTo>
                  <a:lnTo>
                    <a:pt x="1702" y="995"/>
                  </a:lnTo>
                  <a:lnTo>
                    <a:pt x="2119" y="0"/>
                  </a:lnTo>
                  <a:lnTo>
                    <a:pt x="1316" y="707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5"/>
            <p:cNvSpPr/>
            <p:nvPr/>
          </p:nvSpPr>
          <p:spPr>
            <a:xfrm>
              <a:off x="423125" y="729525"/>
              <a:ext cx="103150" cy="106400"/>
            </a:xfrm>
            <a:custGeom>
              <a:avLst/>
              <a:gdLst/>
              <a:ahLst/>
              <a:cxnLst/>
              <a:rect l="l" t="t" r="r" b="b"/>
              <a:pathLst>
                <a:path w="4126" h="4256" extrusionOk="0">
                  <a:moveTo>
                    <a:pt x="2712" y="1"/>
                  </a:moveTo>
                  <a:lnTo>
                    <a:pt x="1717" y="1446"/>
                  </a:lnTo>
                  <a:lnTo>
                    <a:pt x="161" y="675"/>
                  </a:lnTo>
                  <a:lnTo>
                    <a:pt x="1220" y="2056"/>
                  </a:lnTo>
                  <a:lnTo>
                    <a:pt x="0" y="3308"/>
                  </a:lnTo>
                  <a:lnTo>
                    <a:pt x="0" y="3308"/>
                  </a:lnTo>
                  <a:lnTo>
                    <a:pt x="1653" y="2714"/>
                  </a:lnTo>
                  <a:lnTo>
                    <a:pt x="2456" y="4255"/>
                  </a:lnTo>
                  <a:lnTo>
                    <a:pt x="2408" y="2522"/>
                  </a:lnTo>
                  <a:lnTo>
                    <a:pt x="4125" y="2216"/>
                  </a:lnTo>
                  <a:lnTo>
                    <a:pt x="2456" y="1734"/>
                  </a:lnTo>
                  <a:lnTo>
                    <a:pt x="27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" name="Google Shape;234;p15"/>
          <p:cNvGrpSpPr/>
          <p:nvPr/>
        </p:nvGrpSpPr>
        <p:grpSpPr>
          <a:xfrm>
            <a:off x="6988197" y="386991"/>
            <a:ext cx="355704" cy="470530"/>
            <a:chOff x="286275" y="729525"/>
            <a:chExt cx="240000" cy="317475"/>
          </a:xfrm>
        </p:grpSpPr>
        <p:sp>
          <p:nvSpPr>
            <p:cNvPr id="235" name="Google Shape;235;p15"/>
            <p:cNvSpPr/>
            <p:nvPr/>
          </p:nvSpPr>
          <p:spPr>
            <a:xfrm>
              <a:off x="286275" y="984375"/>
              <a:ext cx="65450" cy="62625"/>
            </a:xfrm>
            <a:custGeom>
              <a:avLst/>
              <a:gdLst/>
              <a:ahLst/>
              <a:cxnLst/>
              <a:rect l="l" t="t" r="r" b="b"/>
              <a:pathLst>
                <a:path w="2618" h="2505" extrusionOk="0">
                  <a:moveTo>
                    <a:pt x="498" y="0"/>
                  </a:moveTo>
                  <a:lnTo>
                    <a:pt x="916" y="995"/>
                  </a:lnTo>
                  <a:lnTo>
                    <a:pt x="0" y="1557"/>
                  </a:lnTo>
                  <a:lnTo>
                    <a:pt x="1060" y="1460"/>
                  </a:lnTo>
                  <a:lnTo>
                    <a:pt x="1316" y="2504"/>
                  </a:lnTo>
                  <a:lnTo>
                    <a:pt x="1558" y="1460"/>
                  </a:lnTo>
                  <a:lnTo>
                    <a:pt x="2617" y="1557"/>
                  </a:lnTo>
                  <a:lnTo>
                    <a:pt x="1702" y="995"/>
                  </a:lnTo>
                  <a:lnTo>
                    <a:pt x="2119" y="0"/>
                  </a:lnTo>
                  <a:lnTo>
                    <a:pt x="1316" y="707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5"/>
            <p:cNvSpPr/>
            <p:nvPr/>
          </p:nvSpPr>
          <p:spPr>
            <a:xfrm>
              <a:off x="423125" y="729525"/>
              <a:ext cx="103150" cy="106400"/>
            </a:xfrm>
            <a:custGeom>
              <a:avLst/>
              <a:gdLst/>
              <a:ahLst/>
              <a:cxnLst/>
              <a:rect l="l" t="t" r="r" b="b"/>
              <a:pathLst>
                <a:path w="4126" h="4256" extrusionOk="0">
                  <a:moveTo>
                    <a:pt x="2712" y="1"/>
                  </a:moveTo>
                  <a:lnTo>
                    <a:pt x="1717" y="1446"/>
                  </a:lnTo>
                  <a:lnTo>
                    <a:pt x="161" y="675"/>
                  </a:lnTo>
                  <a:lnTo>
                    <a:pt x="1220" y="2056"/>
                  </a:lnTo>
                  <a:lnTo>
                    <a:pt x="0" y="3308"/>
                  </a:lnTo>
                  <a:lnTo>
                    <a:pt x="0" y="3308"/>
                  </a:lnTo>
                  <a:lnTo>
                    <a:pt x="1653" y="2714"/>
                  </a:lnTo>
                  <a:lnTo>
                    <a:pt x="2456" y="4255"/>
                  </a:lnTo>
                  <a:lnTo>
                    <a:pt x="2408" y="2522"/>
                  </a:lnTo>
                  <a:lnTo>
                    <a:pt x="4125" y="2216"/>
                  </a:lnTo>
                  <a:lnTo>
                    <a:pt x="2456" y="1734"/>
                  </a:lnTo>
                  <a:lnTo>
                    <a:pt x="27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2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Darker Grotesque ExtraBold"/>
                <a:ea typeface="Darker Grotesque ExtraBold"/>
                <a:cs typeface="Darker Grotesque ExtraBold"/>
                <a:sym typeface="Darker Grotesque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449" name="Google Shape;449;p29"/>
          <p:cNvSpPr/>
          <p:nvPr/>
        </p:nvSpPr>
        <p:spPr>
          <a:xfrm rot="-2700000">
            <a:off x="5348178" y="4701387"/>
            <a:ext cx="520154" cy="591517"/>
          </a:xfrm>
          <a:custGeom>
            <a:avLst/>
            <a:gdLst/>
            <a:ahLst/>
            <a:cxnLst/>
            <a:rect l="l" t="t" r="r" b="b"/>
            <a:pathLst>
              <a:path w="5904" h="6714" extrusionOk="0">
                <a:moveTo>
                  <a:pt x="3343" y="1"/>
                </a:moveTo>
                <a:cubicBezTo>
                  <a:pt x="3273" y="1"/>
                  <a:pt x="3195" y="28"/>
                  <a:pt x="3136" y="65"/>
                </a:cubicBezTo>
                <a:cubicBezTo>
                  <a:pt x="2902" y="214"/>
                  <a:pt x="2751" y="432"/>
                  <a:pt x="2618" y="665"/>
                </a:cubicBezTo>
                <a:cubicBezTo>
                  <a:pt x="2018" y="1715"/>
                  <a:pt x="1818" y="2982"/>
                  <a:pt x="2068" y="4150"/>
                </a:cubicBezTo>
                <a:cubicBezTo>
                  <a:pt x="1868" y="3400"/>
                  <a:pt x="1684" y="2882"/>
                  <a:pt x="1335" y="2182"/>
                </a:cubicBezTo>
                <a:cubicBezTo>
                  <a:pt x="1284" y="2082"/>
                  <a:pt x="1201" y="1899"/>
                  <a:pt x="1035" y="1782"/>
                </a:cubicBezTo>
                <a:cubicBezTo>
                  <a:pt x="949" y="1713"/>
                  <a:pt x="845" y="1682"/>
                  <a:pt x="739" y="1682"/>
                </a:cubicBezTo>
                <a:cubicBezTo>
                  <a:pt x="537" y="1682"/>
                  <a:pt x="326" y="1796"/>
                  <a:pt x="217" y="1982"/>
                </a:cubicBezTo>
                <a:cubicBezTo>
                  <a:pt x="1" y="2299"/>
                  <a:pt x="17" y="2949"/>
                  <a:pt x="84" y="3500"/>
                </a:cubicBezTo>
                <a:cubicBezTo>
                  <a:pt x="117" y="3767"/>
                  <a:pt x="334" y="4400"/>
                  <a:pt x="450" y="4650"/>
                </a:cubicBezTo>
                <a:lnTo>
                  <a:pt x="817" y="5401"/>
                </a:lnTo>
                <a:cubicBezTo>
                  <a:pt x="1068" y="5901"/>
                  <a:pt x="1484" y="6301"/>
                  <a:pt x="1984" y="6517"/>
                </a:cubicBezTo>
                <a:cubicBezTo>
                  <a:pt x="2292" y="6647"/>
                  <a:pt x="2619" y="6714"/>
                  <a:pt x="2943" y="6714"/>
                </a:cubicBezTo>
                <a:cubicBezTo>
                  <a:pt x="3287" y="6714"/>
                  <a:pt x="3627" y="6639"/>
                  <a:pt x="3936" y="6484"/>
                </a:cubicBezTo>
                <a:cubicBezTo>
                  <a:pt x="4703" y="6084"/>
                  <a:pt x="5337" y="5450"/>
                  <a:pt x="5704" y="4667"/>
                </a:cubicBezTo>
                <a:cubicBezTo>
                  <a:pt x="5820" y="4416"/>
                  <a:pt x="5904" y="4116"/>
                  <a:pt x="5737" y="3867"/>
                </a:cubicBezTo>
                <a:cubicBezTo>
                  <a:pt x="5604" y="3667"/>
                  <a:pt x="5353" y="3583"/>
                  <a:pt x="5137" y="3583"/>
                </a:cubicBezTo>
                <a:cubicBezTo>
                  <a:pt x="4919" y="3600"/>
                  <a:pt x="4736" y="3700"/>
                  <a:pt x="4570" y="3816"/>
                </a:cubicBezTo>
                <a:cubicBezTo>
                  <a:pt x="4085" y="4150"/>
                  <a:pt x="3636" y="4617"/>
                  <a:pt x="3318" y="5150"/>
                </a:cubicBezTo>
                <a:cubicBezTo>
                  <a:pt x="3569" y="3934"/>
                  <a:pt x="3685" y="2666"/>
                  <a:pt x="3785" y="1432"/>
                </a:cubicBezTo>
                <a:cubicBezTo>
                  <a:pt x="3819" y="999"/>
                  <a:pt x="3769" y="548"/>
                  <a:pt x="3569" y="165"/>
                </a:cubicBezTo>
                <a:cubicBezTo>
                  <a:pt x="3536" y="98"/>
                  <a:pt x="3485" y="32"/>
                  <a:pt x="3418" y="14"/>
                </a:cubicBezTo>
                <a:cubicBezTo>
                  <a:pt x="3395" y="5"/>
                  <a:pt x="3370" y="1"/>
                  <a:pt x="33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29"/>
          <p:cNvSpPr/>
          <p:nvPr/>
        </p:nvSpPr>
        <p:spPr>
          <a:xfrm rot="10800000">
            <a:off x="7976928" y="3889240"/>
            <a:ext cx="1211372" cy="1310285"/>
          </a:xfrm>
          <a:custGeom>
            <a:avLst/>
            <a:gdLst/>
            <a:ahLst/>
            <a:cxnLst/>
            <a:rect l="l" t="t" r="r" b="b"/>
            <a:pathLst>
              <a:path w="26747" h="28931" extrusionOk="0">
                <a:moveTo>
                  <a:pt x="0" y="1"/>
                </a:moveTo>
                <a:lnTo>
                  <a:pt x="0" y="28930"/>
                </a:lnTo>
                <a:cubicBezTo>
                  <a:pt x="7553" y="26629"/>
                  <a:pt x="617" y="11439"/>
                  <a:pt x="12056" y="9588"/>
                </a:cubicBezTo>
                <a:cubicBezTo>
                  <a:pt x="26747" y="7187"/>
                  <a:pt x="24228" y="17"/>
                  <a:pt x="24228" y="17"/>
                </a:cubicBez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1" name="Google Shape;451;p29"/>
          <p:cNvGrpSpPr/>
          <p:nvPr/>
        </p:nvGrpSpPr>
        <p:grpSpPr>
          <a:xfrm>
            <a:off x="-166749" y="-381051"/>
            <a:ext cx="1759703" cy="6232220"/>
            <a:chOff x="31672" y="318198"/>
            <a:chExt cx="754040" cy="2670417"/>
          </a:xfrm>
        </p:grpSpPr>
        <p:sp>
          <p:nvSpPr>
            <p:cNvPr id="452" name="Google Shape;452;p29"/>
            <p:cNvSpPr/>
            <p:nvPr/>
          </p:nvSpPr>
          <p:spPr>
            <a:xfrm>
              <a:off x="74040" y="318198"/>
              <a:ext cx="382025" cy="556175"/>
            </a:xfrm>
            <a:custGeom>
              <a:avLst/>
              <a:gdLst/>
              <a:ahLst/>
              <a:cxnLst/>
              <a:rect l="l" t="t" r="r" b="b"/>
              <a:pathLst>
                <a:path w="15281" h="22247" extrusionOk="0">
                  <a:moveTo>
                    <a:pt x="13592" y="1"/>
                  </a:moveTo>
                  <a:cubicBezTo>
                    <a:pt x="13510" y="1"/>
                    <a:pt x="13430" y="98"/>
                    <a:pt x="13478" y="195"/>
                  </a:cubicBezTo>
                  <a:cubicBezTo>
                    <a:pt x="15167" y="3898"/>
                    <a:pt x="15281" y="8249"/>
                    <a:pt x="13868" y="12065"/>
                  </a:cubicBezTo>
                  <a:cubicBezTo>
                    <a:pt x="12536" y="15669"/>
                    <a:pt x="9793" y="18625"/>
                    <a:pt x="6366" y="20346"/>
                  </a:cubicBezTo>
                  <a:cubicBezTo>
                    <a:pt x="4434" y="21320"/>
                    <a:pt x="2306" y="21889"/>
                    <a:pt x="147" y="22002"/>
                  </a:cubicBezTo>
                  <a:cubicBezTo>
                    <a:pt x="1" y="22002"/>
                    <a:pt x="1" y="22246"/>
                    <a:pt x="147" y="22246"/>
                  </a:cubicBezTo>
                  <a:cubicBezTo>
                    <a:pt x="4027" y="22067"/>
                    <a:pt x="7762" y="20395"/>
                    <a:pt x="10523" y="17683"/>
                  </a:cubicBezTo>
                  <a:cubicBezTo>
                    <a:pt x="13430" y="14825"/>
                    <a:pt x="15037" y="10863"/>
                    <a:pt x="15086" y="6804"/>
                  </a:cubicBezTo>
                  <a:cubicBezTo>
                    <a:pt x="15119" y="4482"/>
                    <a:pt x="14647" y="2176"/>
                    <a:pt x="13690" y="66"/>
                  </a:cubicBezTo>
                  <a:cubicBezTo>
                    <a:pt x="13657" y="33"/>
                    <a:pt x="13625" y="1"/>
                    <a:pt x="135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9"/>
            <p:cNvSpPr/>
            <p:nvPr/>
          </p:nvSpPr>
          <p:spPr>
            <a:xfrm rot="-1090116">
              <a:off x="180740" y="1914160"/>
              <a:ext cx="455904" cy="1029028"/>
            </a:xfrm>
            <a:custGeom>
              <a:avLst/>
              <a:gdLst/>
              <a:ahLst/>
              <a:cxnLst/>
              <a:rect l="l" t="t" r="r" b="b"/>
              <a:pathLst>
                <a:path w="18237" h="41163" extrusionOk="0">
                  <a:moveTo>
                    <a:pt x="2129" y="1"/>
                  </a:moveTo>
                  <a:cubicBezTo>
                    <a:pt x="1462" y="1"/>
                    <a:pt x="797" y="114"/>
                    <a:pt x="131" y="358"/>
                  </a:cubicBezTo>
                  <a:cubicBezTo>
                    <a:pt x="1" y="406"/>
                    <a:pt x="50" y="601"/>
                    <a:pt x="163" y="601"/>
                  </a:cubicBezTo>
                  <a:lnTo>
                    <a:pt x="196" y="601"/>
                  </a:lnTo>
                  <a:cubicBezTo>
                    <a:pt x="830" y="358"/>
                    <a:pt x="1479" y="244"/>
                    <a:pt x="2112" y="244"/>
                  </a:cubicBezTo>
                  <a:cubicBezTo>
                    <a:pt x="4434" y="244"/>
                    <a:pt x="6691" y="1672"/>
                    <a:pt x="7957" y="3605"/>
                  </a:cubicBezTo>
                  <a:cubicBezTo>
                    <a:pt x="9858" y="6528"/>
                    <a:pt x="9906" y="10213"/>
                    <a:pt x="9549" y="13575"/>
                  </a:cubicBezTo>
                  <a:cubicBezTo>
                    <a:pt x="9176" y="17083"/>
                    <a:pt x="8412" y="20623"/>
                    <a:pt x="8949" y="24162"/>
                  </a:cubicBezTo>
                  <a:cubicBezTo>
                    <a:pt x="9176" y="25737"/>
                    <a:pt x="9679" y="27296"/>
                    <a:pt x="10540" y="28644"/>
                  </a:cubicBezTo>
                  <a:cubicBezTo>
                    <a:pt x="11432" y="30008"/>
                    <a:pt x="12699" y="31063"/>
                    <a:pt x="13950" y="32102"/>
                  </a:cubicBezTo>
                  <a:cubicBezTo>
                    <a:pt x="15379" y="33288"/>
                    <a:pt x="16888" y="34587"/>
                    <a:pt x="17555" y="36389"/>
                  </a:cubicBezTo>
                  <a:cubicBezTo>
                    <a:pt x="18139" y="37932"/>
                    <a:pt x="17927" y="39880"/>
                    <a:pt x="16563" y="40952"/>
                  </a:cubicBezTo>
                  <a:cubicBezTo>
                    <a:pt x="16466" y="41033"/>
                    <a:pt x="16548" y="41163"/>
                    <a:pt x="16645" y="41163"/>
                  </a:cubicBezTo>
                  <a:cubicBezTo>
                    <a:pt x="16678" y="41163"/>
                    <a:pt x="16710" y="41147"/>
                    <a:pt x="16726" y="41130"/>
                  </a:cubicBezTo>
                  <a:cubicBezTo>
                    <a:pt x="17847" y="40253"/>
                    <a:pt x="18237" y="38792"/>
                    <a:pt x="18057" y="37428"/>
                  </a:cubicBezTo>
                  <a:cubicBezTo>
                    <a:pt x="17862" y="35869"/>
                    <a:pt x="16921" y="34538"/>
                    <a:pt x="15833" y="33450"/>
                  </a:cubicBezTo>
                  <a:cubicBezTo>
                    <a:pt x="14615" y="32216"/>
                    <a:pt x="13153" y="31225"/>
                    <a:pt x="11936" y="29975"/>
                  </a:cubicBezTo>
                  <a:cubicBezTo>
                    <a:pt x="10670" y="28676"/>
                    <a:pt x="9858" y="27101"/>
                    <a:pt x="9419" y="25347"/>
                  </a:cubicBezTo>
                  <a:cubicBezTo>
                    <a:pt x="8509" y="21612"/>
                    <a:pt x="9321" y="17780"/>
                    <a:pt x="9744" y="14046"/>
                  </a:cubicBezTo>
                  <a:cubicBezTo>
                    <a:pt x="10133" y="10620"/>
                    <a:pt x="10183" y="6885"/>
                    <a:pt x="8380" y="3816"/>
                  </a:cubicBezTo>
                  <a:cubicBezTo>
                    <a:pt x="7097" y="1657"/>
                    <a:pt x="4645" y="1"/>
                    <a:pt x="2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4" name="Google Shape;454;p29"/>
          <p:cNvSpPr/>
          <p:nvPr/>
        </p:nvSpPr>
        <p:spPr>
          <a:xfrm rot="6615849">
            <a:off x="8507200" y="-454068"/>
            <a:ext cx="1364750" cy="1986919"/>
          </a:xfrm>
          <a:custGeom>
            <a:avLst/>
            <a:gdLst/>
            <a:ahLst/>
            <a:cxnLst/>
            <a:rect l="l" t="t" r="r" b="b"/>
            <a:pathLst>
              <a:path w="15281" h="22247" extrusionOk="0">
                <a:moveTo>
                  <a:pt x="13592" y="1"/>
                </a:moveTo>
                <a:cubicBezTo>
                  <a:pt x="13510" y="1"/>
                  <a:pt x="13430" y="98"/>
                  <a:pt x="13478" y="195"/>
                </a:cubicBezTo>
                <a:cubicBezTo>
                  <a:pt x="15167" y="3898"/>
                  <a:pt x="15281" y="8249"/>
                  <a:pt x="13868" y="12065"/>
                </a:cubicBezTo>
                <a:cubicBezTo>
                  <a:pt x="12536" y="15669"/>
                  <a:pt x="9793" y="18625"/>
                  <a:pt x="6366" y="20346"/>
                </a:cubicBezTo>
                <a:cubicBezTo>
                  <a:pt x="4434" y="21320"/>
                  <a:pt x="2306" y="21889"/>
                  <a:pt x="147" y="22002"/>
                </a:cubicBezTo>
                <a:cubicBezTo>
                  <a:pt x="1" y="22002"/>
                  <a:pt x="1" y="22246"/>
                  <a:pt x="147" y="22246"/>
                </a:cubicBezTo>
                <a:cubicBezTo>
                  <a:pt x="4027" y="22067"/>
                  <a:pt x="7762" y="20395"/>
                  <a:pt x="10523" y="17683"/>
                </a:cubicBezTo>
                <a:cubicBezTo>
                  <a:pt x="13430" y="14825"/>
                  <a:pt x="15037" y="10863"/>
                  <a:pt x="15086" y="6804"/>
                </a:cubicBezTo>
                <a:cubicBezTo>
                  <a:pt x="15119" y="4482"/>
                  <a:pt x="14647" y="2176"/>
                  <a:pt x="13690" y="66"/>
                </a:cubicBezTo>
                <a:cubicBezTo>
                  <a:pt x="13657" y="33"/>
                  <a:pt x="13625" y="1"/>
                  <a:pt x="135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29"/>
          <p:cNvSpPr/>
          <p:nvPr/>
        </p:nvSpPr>
        <p:spPr>
          <a:xfrm rot="2700000">
            <a:off x="-86585" y="1909387"/>
            <a:ext cx="520154" cy="591517"/>
          </a:xfrm>
          <a:custGeom>
            <a:avLst/>
            <a:gdLst/>
            <a:ahLst/>
            <a:cxnLst/>
            <a:rect l="l" t="t" r="r" b="b"/>
            <a:pathLst>
              <a:path w="5904" h="6714" extrusionOk="0">
                <a:moveTo>
                  <a:pt x="3343" y="1"/>
                </a:moveTo>
                <a:cubicBezTo>
                  <a:pt x="3273" y="1"/>
                  <a:pt x="3195" y="28"/>
                  <a:pt x="3136" y="65"/>
                </a:cubicBezTo>
                <a:cubicBezTo>
                  <a:pt x="2902" y="214"/>
                  <a:pt x="2751" y="432"/>
                  <a:pt x="2618" y="665"/>
                </a:cubicBezTo>
                <a:cubicBezTo>
                  <a:pt x="2018" y="1715"/>
                  <a:pt x="1818" y="2982"/>
                  <a:pt x="2068" y="4150"/>
                </a:cubicBezTo>
                <a:cubicBezTo>
                  <a:pt x="1868" y="3400"/>
                  <a:pt x="1684" y="2882"/>
                  <a:pt x="1335" y="2182"/>
                </a:cubicBezTo>
                <a:cubicBezTo>
                  <a:pt x="1284" y="2082"/>
                  <a:pt x="1201" y="1899"/>
                  <a:pt x="1035" y="1782"/>
                </a:cubicBezTo>
                <a:cubicBezTo>
                  <a:pt x="949" y="1713"/>
                  <a:pt x="845" y="1682"/>
                  <a:pt x="739" y="1682"/>
                </a:cubicBezTo>
                <a:cubicBezTo>
                  <a:pt x="537" y="1682"/>
                  <a:pt x="326" y="1796"/>
                  <a:pt x="217" y="1982"/>
                </a:cubicBezTo>
                <a:cubicBezTo>
                  <a:pt x="1" y="2299"/>
                  <a:pt x="17" y="2949"/>
                  <a:pt x="84" y="3500"/>
                </a:cubicBezTo>
                <a:cubicBezTo>
                  <a:pt x="117" y="3767"/>
                  <a:pt x="334" y="4400"/>
                  <a:pt x="450" y="4650"/>
                </a:cubicBezTo>
                <a:lnTo>
                  <a:pt x="817" y="5401"/>
                </a:lnTo>
                <a:cubicBezTo>
                  <a:pt x="1068" y="5901"/>
                  <a:pt x="1484" y="6301"/>
                  <a:pt x="1984" y="6517"/>
                </a:cubicBezTo>
                <a:cubicBezTo>
                  <a:pt x="2292" y="6647"/>
                  <a:pt x="2619" y="6714"/>
                  <a:pt x="2943" y="6714"/>
                </a:cubicBezTo>
                <a:cubicBezTo>
                  <a:pt x="3287" y="6714"/>
                  <a:pt x="3627" y="6639"/>
                  <a:pt x="3936" y="6484"/>
                </a:cubicBezTo>
                <a:cubicBezTo>
                  <a:pt x="4703" y="6084"/>
                  <a:pt x="5337" y="5450"/>
                  <a:pt x="5704" y="4667"/>
                </a:cubicBezTo>
                <a:cubicBezTo>
                  <a:pt x="5820" y="4416"/>
                  <a:pt x="5904" y="4116"/>
                  <a:pt x="5737" y="3867"/>
                </a:cubicBezTo>
                <a:cubicBezTo>
                  <a:pt x="5604" y="3667"/>
                  <a:pt x="5353" y="3583"/>
                  <a:pt x="5137" y="3583"/>
                </a:cubicBezTo>
                <a:cubicBezTo>
                  <a:pt x="4919" y="3600"/>
                  <a:pt x="4736" y="3700"/>
                  <a:pt x="4570" y="3816"/>
                </a:cubicBezTo>
                <a:cubicBezTo>
                  <a:pt x="4085" y="4150"/>
                  <a:pt x="3636" y="4617"/>
                  <a:pt x="3318" y="5150"/>
                </a:cubicBezTo>
                <a:cubicBezTo>
                  <a:pt x="3569" y="3934"/>
                  <a:pt x="3685" y="2666"/>
                  <a:pt x="3785" y="1432"/>
                </a:cubicBezTo>
                <a:cubicBezTo>
                  <a:pt x="3819" y="999"/>
                  <a:pt x="3769" y="548"/>
                  <a:pt x="3569" y="165"/>
                </a:cubicBezTo>
                <a:cubicBezTo>
                  <a:pt x="3536" y="98"/>
                  <a:pt x="3485" y="32"/>
                  <a:pt x="3418" y="14"/>
                </a:cubicBezTo>
                <a:cubicBezTo>
                  <a:pt x="3395" y="5"/>
                  <a:pt x="3370" y="1"/>
                  <a:pt x="33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37"/>
          <p:cNvSpPr/>
          <p:nvPr/>
        </p:nvSpPr>
        <p:spPr>
          <a:xfrm>
            <a:off x="-79350" y="-47025"/>
            <a:ext cx="2793724" cy="3021843"/>
          </a:xfrm>
          <a:custGeom>
            <a:avLst/>
            <a:gdLst/>
            <a:ahLst/>
            <a:cxnLst/>
            <a:rect l="l" t="t" r="r" b="b"/>
            <a:pathLst>
              <a:path w="26747" h="28931" extrusionOk="0">
                <a:moveTo>
                  <a:pt x="0" y="1"/>
                </a:moveTo>
                <a:lnTo>
                  <a:pt x="0" y="28930"/>
                </a:lnTo>
                <a:cubicBezTo>
                  <a:pt x="7553" y="26629"/>
                  <a:pt x="617" y="11439"/>
                  <a:pt x="12056" y="9588"/>
                </a:cubicBezTo>
                <a:cubicBezTo>
                  <a:pt x="26747" y="7187"/>
                  <a:pt x="24228" y="17"/>
                  <a:pt x="24228" y="17"/>
                </a:cubicBezTo>
                <a:lnTo>
                  <a:pt x="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37"/>
          <p:cNvSpPr/>
          <p:nvPr/>
        </p:nvSpPr>
        <p:spPr>
          <a:xfrm rot="-2700000">
            <a:off x="8848478" y="2203937"/>
            <a:ext cx="520154" cy="591517"/>
          </a:xfrm>
          <a:custGeom>
            <a:avLst/>
            <a:gdLst/>
            <a:ahLst/>
            <a:cxnLst/>
            <a:rect l="l" t="t" r="r" b="b"/>
            <a:pathLst>
              <a:path w="5904" h="6714" extrusionOk="0">
                <a:moveTo>
                  <a:pt x="3343" y="1"/>
                </a:moveTo>
                <a:cubicBezTo>
                  <a:pt x="3273" y="1"/>
                  <a:pt x="3195" y="28"/>
                  <a:pt x="3136" y="65"/>
                </a:cubicBezTo>
                <a:cubicBezTo>
                  <a:pt x="2902" y="214"/>
                  <a:pt x="2751" y="432"/>
                  <a:pt x="2618" y="665"/>
                </a:cubicBezTo>
                <a:cubicBezTo>
                  <a:pt x="2018" y="1715"/>
                  <a:pt x="1818" y="2982"/>
                  <a:pt x="2068" y="4150"/>
                </a:cubicBezTo>
                <a:cubicBezTo>
                  <a:pt x="1868" y="3400"/>
                  <a:pt x="1684" y="2882"/>
                  <a:pt x="1335" y="2182"/>
                </a:cubicBezTo>
                <a:cubicBezTo>
                  <a:pt x="1284" y="2082"/>
                  <a:pt x="1201" y="1899"/>
                  <a:pt x="1035" y="1782"/>
                </a:cubicBezTo>
                <a:cubicBezTo>
                  <a:pt x="949" y="1713"/>
                  <a:pt x="845" y="1682"/>
                  <a:pt x="739" y="1682"/>
                </a:cubicBezTo>
                <a:cubicBezTo>
                  <a:pt x="537" y="1682"/>
                  <a:pt x="326" y="1796"/>
                  <a:pt x="217" y="1982"/>
                </a:cubicBezTo>
                <a:cubicBezTo>
                  <a:pt x="1" y="2299"/>
                  <a:pt x="17" y="2949"/>
                  <a:pt x="84" y="3500"/>
                </a:cubicBezTo>
                <a:cubicBezTo>
                  <a:pt x="117" y="3767"/>
                  <a:pt x="334" y="4400"/>
                  <a:pt x="450" y="4650"/>
                </a:cubicBezTo>
                <a:lnTo>
                  <a:pt x="817" y="5401"/>
                </a:lnTo>
                <a:cubicBezTo>
                  <a:pt x="1068" y="5901"/>
                  <a:pt x="1484" y="6301"/>
                  <a:pt x="1984" y="6517"/>
                </a:cubicBezTo>
                <a:cubicBezTo>
                  <a:pt x="2292" y="6647"/>
                  <a:pt x="2619" y="6714"/>
                  <a:pt x="2943" y="6714"/>
                </a:cubicBezTo>
                <a:cubicBezTo>
                  <a:pt x="3287" y="6714"/>
                  <a:pt x="3627" y="6639"/>
                  <a:pt x="3936" y="6484"/>
                </a:cubicBezTo>
                <a:cubicBezTo>
                  <a:pt x="4703" y="6084"/>
                  <a:pt x="5337" y="5450"/>
                  <a:pt x="5704" y="4667"/>
                </a:cubicBezTo>
                <a:cubicBezTo>
                  <a:pt x="5820" y="4416"/>
                  <a:pt x="5904" y="4116"/>
                  <a:pt x="5737" y="3867"/>
                </a:cubicBezTo>
                <a:cubicBezTo>
                  <a:pt x="5604" y="3667"/>
                  <a:pt x="5353" y="3583"/>
                  <a:pt x="5137" y="3583"/>
                </a:cubicBezTo>
                <a:cubicBezTo>
                  <a:pt x="4919" y="3600"/>
                  <a:pt x="4736" y="3700"/>
                  <a:pt x="4570" y="3816"/>
                </a:cubicBezTo>
                <a:cubicBezTo>
                  <a:pt x="4085" y="4150"/>
                  <a:pt x="3636" y="4617"/>
                  <a:pt x="3318" y="5150"/>
                </a:cubicBezTo>
                <a:cubicBezTo>
                  <a:pt x="3569" y="3934"/>
                  <a:pt x="3685" y="2666"/>
                  <a:pt x="3785" y="1432"/>
                </a:cubicBezTo>
                <a:cubicBezTo>
                  <a:pt x="3819" y="999"/>
                  <a:pt x="3769" y="548"/>
                  <a:pt x="3569" y="165"/>
                </a:cubicBezTo>
                <a:cubicBezTo>
                  <a:pt x="3536" y="98"/>
                  <a:pt x="3485" y="32"/>
                  <a:pt x="3418" y="14"/>
                </a:cubicBezTo>
                <a:cubicBezTo>
                  <a:pt x="3395" y="5"/>
                  <a:pt x="3370" y="1"/>
                  <a:pt x="33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37"/>
          <p:cNvSpPr/>
          <p:nvPr/>
        </p:nvSpPr>
        <p:spPr>
          <a:xfrm rot="-5400000">
            <a:off x="-8886" y="3948952"/>
            <a:ext cx="1211372" cy="1310285"/>
          </a:xfrm>
          <a:custGeom>
            <a:avLst/>
            <a:gdLst/>
            <a:ahLst/>
            <a:cxnLst/>
            <a:rect l="l" t="t" r="r" b="b"/>
            <a:pathLst>
              <a:path w="26747" h="28931" extrusionOk="0">
                <a:moveTo>
                  <a:pt x="0" y="1"/>
                </a:moveTo>
                <a:lnTo>
                  <a:pt x="0" y="28930"/>
                </a:lnTo>
                <a:cubicBezTo>
                  <a:pt x="7553" y="26629"/>
                  <a:pt x="617" y="11439"/>
                  <a:pt x="12056" y="9588"/>
                </a:cubicBezTo>
                <a:cubicBezTo>
                  <a:pt x="26747" y="7187"/>
                  <a:pt x="24228" y="17"/>
                  <a:pt x="24228" y="17"/>
                </a:cubicBez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37"/>
          <p:cNvSpPr/>
          <p:nvPr/>
        </p:nvSpPr>
        <p:spPr>
          <a:xfrm rot="9709789">
            <a:off x="8050685" y="-351173"/>
            <a:ext cx="1063930" cy="2401479"/>
          </a:xfrm>
          <a:custGeom>
            <a:avLst/>
            <a:gdLst/>
            <a:ahLst/>
            <a:cxnLst/>
            <a:rect l="l" t="t" r="r" b="b"/>
            <a:pathLst>
              <a:path w="18237" h="41163" extrusionOk="0">
                <a:moveTo>
                  <a:pt x="2129" y="1"/>
                </a:moveTo>
                <a:cubicBezTo>
                  <a:pt x="1462" y="1"/>
                  <a:pt x="797" y="114"/>
                  <a:pt x="131" y="358"/>
                </a:cubicBezTo>
                <a:cubicBezTo>
                  <a:pt x="1" y="406"/>
                  <a:pt x="50" y="601"/>
                  <a:pt x="163" y="601"/>
                </a:cubicBezTo>
                <a:lnTo>
                  <a:pt x="196" y="601"/>
                </a:lnTo>
                <a:cubicBezTo>
                  <a:pt x="830" y="358"/>
                  <a:pt x="1479" y="244"/>
                  <a:pt x="2112" y="244"/>
                </a:cubicBezTo>
                <a:cubicBezTo>
                  <a:pt x="4434" y="244"/>
                  <a:pt x="6691" y="1672"/>
                  <a:pt x="7957" y="3605"/>
                </a:cubicBezTo>
                <a:cubicBezTo>
                  <a:pt x="9858" y="6528"/>
                  <a:pt x="9906" y="10213"/>
                  <a:pt x="9549" y="13575"/>
                </a:cubicBezTo>
                <a:cubicBezTo>
                  <a:pt x="9176" y="17083"/>
                  <a:pt x="8412" y="20623"/>
                  <a:pt x="8949" y="24162"/>
                </a:cubicBezTo>
                <a:cubicBezTo>
                  <a:pt x="9176" y="25737"/>
                  <a:pt x="9679" y="27296"/>
                  <a:pt x="10540" y="28644"/>
                </a:cubicBezTo>
                <a:cubicBezTo>
                  <a:pt x="11432" y="30008"/>
                  <a:pt x="12699" y="31063"/>
                  <a:pt x="13950" y="32102"/>
                </a:cubicBezTo>
                <a:cubicBezTo>
                  <a:pt x="15379" y="33288"/>
                  <a:pt x="16888" y="34587"/>
                  <a:pt x="17555" y="36389"/>
                </a:cubicBezTo>
                <a:cubicBezTo>
                  <a:pt x="18139" y="37932"/>
                  <a:pt x="17927" y="39880"/>
                  <a:pt x="16563" y="40952"/>
                </a:cubicBezTo>
                <a:cubicBezTo>
                  <a:pt x="16466" y="41033"/>
                  <a:pt x="16548" y="41163"/>
                  <a:pt x="16645" y="41163"/>
                </a:cubicBezTo>
                <a:cubicBezTo>
                  <a:pt x="16678" y="41163"/>
                  <a:pt x="16710" y="41147"/>
                  <a:pt x="16726" y="41130"/>
                </a:cubicBezTo>
                <a:cubicBezTo>
                  <a:pt x="17847" y="40253"/>
                  <a:pt x="18237" y="38792"/>
                  <a:pt x="18057" y="37428"/>
                </a:cubicBezTo>
                <a:cubicBezTo>
                  <a:pt x="17862" y="35869"/>
                  <a:pt x="16921" y="34538"/>
                  <a:pt x="15833" y="33450"/>
                </a:cubicBezTo>
                <a:cubicBezTo>
                  <a:pt x="14615" y="32216"/>
                  <a:pt x="13153" y="31225"/>
                  <a:pt x="11936" y="29975"/>
                </a:cubicBezTo>
                <a:cubicBezTo>
                  <a:pt x="10670" y="28676"/>
                  <a:pt x="9858" y="27101"/>
                  <a:pt x="9419" y="25347"/>
                </a:cubicBezTo>
                <a:cubicBezTo>
                  <a:pt x="8509" y="21612"/>
                  <a:pt x="9321" y="17780"/>
                  <a:pt x="9744" y="14046"/>
                </a:cubicBezTo>
                <a:cubicBezTo>
                  <a:pt x="10133" y="10620"/>
                  <a:pt x="10183" y="6885"/>
                  <a:pt x="8380" y="3816"/>
                </a:cubicBezTo>
                <a:cubicBezTo>
                  <a:pt x="7097" y="1657"/>
                  <a:pt x="4645" y="1"/>
                  <a:pt x="2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37"/>
          <p:cNvSpPr/>
          <p:nvPr/>
        </p:nvSpPr>
        <p:spPr>
          <a:xfrm rot="3592891">
            <a:off x="3497001" y="-1109922"/>
            <a:ext cx="1364751" cy="1986935"/>
          </a:xfrm>
          <a:custGeom>
            <a:avLst/>
            <a:gdLst/>
            <a:ahLst/>
            <a:cxnLst/>
            <a:rect l="l" t="t" r="r" b="b"/>
            <a:pathLst>
              <a:path w="15281" h="22247" extrusionOk="0">
                <a:moveTo>
                  <a:pt x="13592" y="1"/>
                </a:moveTo>
                <a:cubicBezTo>
                  <a:pt x="13510" y="1"/>
                  <a:pt x="13430" y="98"/>
                  <a:pt x="13478" y="195"/>
                </a:cubicBezTo>
                <a:cubicBezTo>
                  <a:pt x="15167" y="3898"/>
                  <a:pt x="15281" y="8249"/>
                  <a:pt x="13868" y="12065"/>
                </a:cubicBezTo>
                <a:cubicBezTo>
                  <a:pt x="12536" y="15669"/>
                  <a:pt x="9793" y="18625"/>
                  <a:pt x="6366" y="20346"/>
                </a:cubicBezTo>
                <a:cubicBezTo>
                  <a:pt x="4434" y="21320"/>
                  <a:pt x="2306" y="21889"/>
                  <a:pt x="147" y="22002"/>
                </a:cubicBezTo>
                <a:cubicBezTo>
                  <a:pt x="1" y="22002"/>
                  <a:pt x="1" y="22246"/>
                  <a:pt x="147" y="22246"/>
                </a:cubicBezTo>
                <a:cubicBezTo>
                  <a:pt x="4027" y="22067"/>
                  <a:pt x="7762" y="20395"/>
                  <a:pt x="10523" y="17683"/>
                </a:cubicBezTo>
                <a:cubicBezTo>
                  <a:pt x="13430" y="14825"/>
                  <a:pt x="15037" y="10863"/>
                  <a:pt x="15086" y="6804"/>
                </a:cubicBezTo>
                <a:cubicBezTo>
                  <a:pt x="15119" y="4482"/>
                  <a:pt x="14647" y="2176"/>
                  <a:pt x="13690" y="66"/>
                </a:cubicBezTo>
                <a:cubicBezTo>
                  <a:pt x="13657" y="33"/>
                  <a:pt x="13625" y="1"/>
                  <a:pt x="135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37"/>
          <p:cNvSpPr/>
          <p:nvPr/>
        </p:nvSpPr>
        <p:spPr>
          <a:xfrm rot="2700000">
            <a:off x="-203260" y="3072137"/>
            <a:ext cx="520154" cy="591517"/>
          </a:xfrm>
          <a:custGeom>
            <a:avLst/>
            <a:gdLst/>
            <a:ahLst/>
            <a:cxnLst/>
            <a:rect l="l" t="t" r="r" b="b"/>
            <a:pathLst>
              <a:path w="5904" h="6714" extrusionOk="0">
                <a:moveTo>
                  <a:pt x="3343" y="1"/>
                </a:moveTo>
                <a:cubicBezTo>
                  <a:pt x="3273" y="1"/>
                  <a:pt x="3195" y="28"/>
                  <a:pt x="3136" y="65"/>
                </a:cubicBezTo>
                <a:cubicBezTo>
                  <a:pt x="2902" y="214"/>
                  <a:pt x="2751" y="432"/>
                  <a:pt x="2618" y="665"/>
                </a:cubicBezTo>
                <a:cubicBezTo>
                  <a:pt x="2018" y="1715"/>
                  <a:pt x="1818" y="2982"/>
                  <a:pt x="2068" y="4150"/>
                </a:cubicBezTo>
                <a:cubicBezTo>
                  <a:pt x="1868" y="3400"/>
                  <a:pt x="1684" y="2882"/>
                  <a:pt x="1335" y="2182"/>
                </a:cubicBezTo>
                <a:cubicBezTo>
                  <a:pt x="1284" y="2082"/>
                  <a:pt x="1201" y="1899"/>
                  <a:pt x="1035" y="1782"/>
                </a:cubicBezTo>
                <a:cubicBezTo>
                  <a:pt x="949" y="1713"/>
                  <a:pt x="845" y="1682"/>
                  <a:pt x="739" y="1682"/>
                </a:cubicBezTo>
                <a:cubicBezTo>
                  <a:pt x="537" y="1682"/>
                  <a:pt x="326" y="1796"/>
                  <a:pt x="217" y="1982"/>
                </a:cubicBezTo>
                <a:cubicBezTo>
                  <a:pt x="1" y="2299"/>
                  <a:pt x="17" y="2949"/>
                  <a:pt x="84" y="3500"/>
                </a:cubicBezTo>
                <a:cubicBezTo>
                  <a:pt x="117" y="3767"/>
                  <a:pt x="334" y="4400"/>
                  <a:pt x="450" y="4650"/>
                </a:cubicBezTo>
                <a:lnTo>
                  <a:pt x="817" y="5401"/>
                </a:lnTo>
                <a:cubicBezTo>
                  <a:pt x="1068" y="5901"/>
                  <a:pt x="1484" y="6301"/>
                  <a:pt x="1984" y="6517"/>
                </a:cubicBezTo>
                <a:cubicBezTo>
                  <a:pt x="2292" y="6647"/>
                  <a:pt x="2619" y="6714"/>
                  <a:pt x="2943" y="6714"/>
                </a:cubicBezTo>
                <a:cubicBezTo>
                  <a:pt x="3287" y="6714"/>
                  <a:pt x="3627" y="6639"/>
                  <a:pt x="3936" y="6484"/>
                </a:cubicBezTo>
                <a:cubicBezTo>
                  <a:pt x="4703" y="6084"/>
                  <a:pt x="5337" y="5450"/>
                  <a:pt x="5704" y="4667"/>
                </a:cubicBezTo>
                <a:cubicBezTo>
                  <a:pt x="5820" y="4416"/>
                  <a:pt x="5904" y="4116"/>
                  <a:pt x="5737" y="3867"/>
                </a:cubicBezTo>
                <a:cubicBezTo>
                  <a:pt x="5604" y="3667"/>
                  <a:pt x="5353" y="3583"/>
                  <a:pt x="5137" y="3583"/>
                </a:cubicBezTo>
                <a:cubicBezTo>
                  <a:pt x="4919" y="3600"/>
                  <a:pt x="4736" y="3700"/>
                  <a:pt x="4570" y="3816"/>
                </a:cubicBezTo>
                <a:cubicBezTo>
                  <a:pt x="4085" y="4150"/>
                  <a:pt x="3636" y="4617"/>
                  <a:pt x="3318" y="5150"/>
                </a:cubicBezTo>
                <a:cubicBezTo>
                  <a:pt x="3569" y="3934"/>
                  <a:pt x="3685" y="2666"/>
                  <a:pt x="3785" y="1432"/>
                </a:cubicBezTo>
                <a:cubicBezTo>
                  <a:pt x="3819" y="999"/>
                  <a:pt x="3769" y="548"/>
                  <a:pt x="3569" y="165"/>
                </a:cubicBezTo>
                <a:cubicBezTo>
                  <a:pt x="3536" y="98"/>
                  <a:pt x="3485" y="32"/>
                  <a:pt x="3418" y="14"/>
                </a:cubicBezTo>
                <a:cubicBezTo>
                  <a:pt x="3395" y="5"/>
                  <a:pt x="3370" y="1"/>
                  <a:pt x="33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37"/>
          <p:cNvSpPr/>
          <p:nvPr/>
        </p:nvSpPr>
        <p:spPr>
          <a:xfrm rot="10800000">
            <a:off x="5731142" y="3039650"/>
            <a:ext cx="5872708" cy="2170125"/>
          </a:xfrm>
          <a:custGeom>
            <a:avLst/>
            <a:gdLst/>
            <a:ahLst/>
            <a:cxnLst/>
            <a:rect l="l" t="t" r="r" b="b"/>
            <a:pathLst>
              <a:path w="80622" h="29791" extrusionOk="0">
                <a:moveTo>
                  <a:pt x="4775" y="0"/>
                </a:moveTo>
                <a:cubicBezTo>
                  <a:pt x="4775" y="0"/>
                  <a:pt x="1" y="8996"/>
                  <a:pt x="13023" y="10474"/>
                </a:cubicBezTo>
                <a:cubicBezTo>
                  <a:pt x="23627" y="11692"/>
                  <a:pt x="17278" y="22506"/>
                  <a:pt x="28596" y="28466"/>
                </a:cubicBezTo>
                <a:cubicBezTo>
                  <a:pt x="30197" y="29310"/>
                  <a:pt x="32305" y="29790"/>
                  <a:pt x="34648" y="29790"/>
                </a:cubicBezTo>
                <a:cubicBezTo>
                  <a:pt x="40148" y="29790"/>
                  <a:pt x="46941" y="27144"/>
                  <a:pt x="51507" y="20347"/>
                </a:cubicBezTo>
                <a:cubicBezTo>
                  <a:pt x="55077" y="15017"/>
                  <a:pt x="58268" y="12899"/>
                  <a:pt x="63173" y="12899"/>
                </a:cubicBezTo>
                <a:cubicBezTo>
                  <a:pt x="64604" y="12899"/>
                  <a:pt x="66181" y="13079"/>
                  <a:pt x="67957" y="13413"/>
                </a:cubicBezTo>
                <a:cubicBezTo>
                  <a:pt x="68607" y="13536"/>
                  <a:pt x="69226" y="13594"/>
                  <a:pt x="69813" y="13594"/>
                </a:cubicBezTo>
                <a:cubicBezTo>
                  <a:pt x="78819" y="13594"/>
                  <a:pt x="80622" y="0"/>
                  <a:pt x="8062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bg>
      <p:bgPr>
        <a:solidFill>
          <a:schemeClr val="dk1"/>
        </a:solidFill>
        <a:effectLst/>
      </p:bgPr>
    </p:bg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5" name="Google Shape;595;p38"/>
          <p:cNvPicPr preferRelativeResize="0"/>
          <p:nvPr/>
        </p:nvPicPr>
        <p:blipFill rotWithShape="1">
          <a:blip r:embed="rId2">
            <a:alphaModFix/>
          </a:blip>
          <a:srcRect l="29957"/>
          <a:stretch/>
        </p:blipFill>
        <p:spPr>
          <a:xfrm>
            <a:off x="-362750" y="-129050"/>
            <a:ext cx="4930350" cy="5571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38"/>
          <p:cNvPicPr preferRelativeResize="0"/>
          <p:nvPr/>
        </p:nvPicPr>
        <p:blipFill rotWithShape="1">
          <a:blip r:embed="rId2">
            <a:alphaModFix/>
          </a:blip>
          <a:srcRect l="29957"/>
          <a:stretch/>
        </p:blipFill>
        <p:spPr>
          <a:xfrm>
            <a:off x="4546275" y="-129050"/>
            <a:ext cx="4930350" cy="5571324"/>
          </a:xfrm>
          <a:prstGeom prst="rect">
            <a:avLst/>
          </a:prstGeom>
          <a:noFill/>
          <a:ln>
            <a:noFill/>
          </a:ln>
        </p:spPr>
      </p:pic>
      <p:sp>
        <p:nvSpPr>
          <p:cNvPr id="597" name="Google Shape;597;p38"/>
          <p:cNvSpPr/>
          <p:nvPr/>
        </p:nvSpPr>
        <p:spPr>
          <a:xfrm rot="10800000">
            <a:off x="-159792" y="2817706"/>
            <a:ext cx="6888142" cy="2545343"/>
          </a:xfrm>
          <a:custGeom>
            <a:avLst/>
            <a:gdLst/>
            <a:ahLst/>
            <a:cxnLst/>
            <a:rect l="l" t="t" r="r" b="b"/>
            <a:pathLst>
              <a:path w="80622" h="29791" extrusionOk="0">
                <a:moveTo>
                  <a:pt x="4775" y="0"/>
                </a:moveTo>
                <a:cubicBezTo>
                  <a:pt x="4775" y="0"/>
                  <a:pt x="1" y="8996"/>
                  <a:pt x="13023" y="10474"/>
                </a:cubicBezTo>
                <a:cubicBezTo>
                  <a:pt x="23627" y="11692"/>
                  <a:pt x="17278" y="22506"/>
                  <a:pt x="28596" y="28466"/>
                </a:cubicBezTo>
                <a:cubicBezTo>
                  <a:pt x="30197" y="29310"/>
                  <a:pt x="32305" y="29790"/>
                  <a:pt x="34648" y="29790"/>
                </a:cubicBezTo>
                <a:cubicBezTo>
                  <a:pt x="40148" y="29790"/>
                  <a:pt x="46941" y="27144"/>
                  <a:pt x="51507" y="20347"/>
                </a:cubicBezTo>
                <a:cubicBezTo>
                  <a:pt x="55077" y="15017"/>
                  <a:pt x="58268" y="12899"/>
                  <a:pt x="63173" y="12899"/>
                </a:cubicBezTo>
                <a:cubicBezTo>
                  <a:pt x="64604" y="12899"/>
                  <a:pt x="66181" y="13079"/>
                  <a:pt x="67957" y="13413"/>
                </a:cubicBezTo>
                <a:cubicBezTo>
                  <a:pt x="68607" y="13536"/>
                  <a:pt x="69226" y="13594"/>
                  <a:pt x="69813" y="13594"/>
                </a:cubicBezTo>
                <a:cubicBezTo>
                  <a:pt x="78819" y="13594"/>
                  <a:pt x="80622" y="0"/>
                  <a:pt x="8062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38"/>
          <p:cNvSpPr/>
          <p:nvPr/>
        </p:nvSpPr>
        <p:spPr>
          <a:xfrm flipH="1">
            <a:off x="2590918" y="-111025"/>
            <a:ext cx="4608757" cy="1703077"/>
          </a:xfrm>
          <a:custGeom>
            <a:avLst/>
            <a:gdLst/>
            <a:ahLst/>
            <a:cxnLst/>
            <a:rect l="l" t="t" r="r" b="b"/>
            <a:pathLst>
              <a:path w="80622" h="29791" extrusionOk="0">
                <a:moveTo>
                  <a:pt x="4775" y="0"/>
                </a:moveTo>
                <a:cubicBezTo>
                  <a:pt x="4775" y="0"/>
                  <a:pt x="1" y="8996"/>
                  <a:pt x="13023" y="10474"/>
                </a:cubicBezTo>
                <a:cubicBezTo>
                  <a:pt x="23627" y="11692"/>
                  <a:pt x="17278" y="22506"/>
                  <a:pt x="28596" y="28466"/>
                </a:cubicBezTo>
                <a:cubicBezTo>
                  <a:pt x="30197" y="29310"/>
                  <a:pt x="32305" y="29790"/>
                  <a:pt x="34648" y="29790"/>
                </a:cubicBezTo>
                <a:cubicBezTo>
                  <a:pt x="40148" y="29790"/>
                  <a:pt x="46941" y="27144"/>
                  <a:pt x="51507" y="20347"/>
                </a:cubicBezTo>
                <a:cubicBezTo>
                  <a:pt x="55077" y="15017"/>
                  <a:pt x="58268" y="12899"/>
                  <a:pt x="63173" y="12899"/>
                </a:cubicBezTo>
                <a:cubicBezTo>
                  <a:pt x="64604" y="12899"/>
                  <a:pt x="66181" y="13079"/>
                  <a:pt x="67957" y="13413"/>
                </a:cubicBezTo>
                <a:cubicBezTo>
                  <a:pt x="68607" y="13536"/>
                  <a:pt x="69226" y="13594"/>
                  <a:pt x="69813" y="13594"/>
                </a:cubicBezTo>
                <a:cubicBezTo>
                  <a:pt x="78819" y="13594"/>
                  <a:pt x="80622" y="0"/>
                  <a:pt x="8062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38"/>
          <p:cNvSpPr/>
          <p:nvPr/>
        </p:nvSpPr>
        <p:spPr>
          <a:xfrm rot="-5400000">
            <a:off x="-331555" y="180983"/>
            <a:ext cx="1786654" cy="1271479"/>
          </a:xfrm>
          <a:custGeom>
            <a:avLst/>
            <a:gdLst/>
            <a:ahLst/>
            <a:cxnLst/>
            <a:rect l="l" t="t" r="r" b="b"/>
            <a:pathLst>
              <a:path w="35205" h="25055" extrusionOk="0">
                <a:moveTo>
                  <a:pt x="1" y="0"/>
                </a:moveTo>
                <a:cubicBezTo>
                  <a:pt x="33" y="3281"/>
                  <a:pt x="1414" y="6496"/>
                  <a:pt x="3833" y="8704"/>
                </a:cubicBezTo>
                <a:cubicBezTo>
                  <a:pt x="5019" y="9791"/>
                  <a:pt x="6415" y="10636"/>
                  <a:pt x="7925" y="11188"/>
                </a:cubicBezTo>
                <a:cubicBezTo>
                  <a:pt x="9315" y="11687"/>
                  <a:pt x="10771" y="11895"/>
                  <a:pt x="12249" y="11895"/>
                </a:cubicBezTo>
                <a:cubicBezTo>
                  <a:pt x="12550" y="11895"/>
                  <a:pt x="12851" y="11886"/>
                  <a:pt x="13154" y="11870"/>
                </a:cubicBezTo>
                <a:cubicBezTo>
                  <a:pt x="15584" y="11763"/>
                  <a:pt x="18077" y="11232"/>
                  <a:pt x="20537" y="11232"/>
                </a:cubicBezTo>
                <a:cubicBezTo>
                  <a:pt x="21808" y="11232"/>
                  <a:pt x="23070" y="11374"/>
                  <a:pt x="24310" y="11789"/>
                </a:cubicBezTo>
                <a:cubicBezTo>
                  <a:pt x="25998" y="12357"/>
                  <a:pt x="27330" y="13461"/>
                  <a:pt x="28369" y="14890"/>
                </a:cubicBezTo>
                <a:cubicBezTo>
                  <a:pt x="29391" y="16303"/>
                  <a:pt x="30106" y="17910"/>
                  <a:pt x="30853" y="19469"/>
                </a:cubicBezTo>
                <a:cubicBezTo>
                  <a:pt x="31714" y="21207"/>
                  <a:pt x="32656" y="22993"/>
                  <a:pt x="34150" y="24275"/>
                </a:cubicBezTo>
                <a:cubicBezTo>
                  <a:pt x="34474" y="24568"/>
                  <a:pt x="34832" y="24827"/>
                  <a:pt x="35204" y="25055"/>
                </a:cubicBezTo>
                <a:lnTo>
                  <a:pt x="35204" y="24827"/>
                </a:lnTo>
                <a:cubicBezTo>
                  <a:pt x="34847" y="24617"/>
                  <a:pt x="34522" y="24357"/>
                  <a:pt x="34198" y="24080"/>
                </a:cubicBezTo>
                <a:cubicBezTo>
                  <a:pt x="32899" y="22928"/>
                  <a:pt x="32022" y="21402"/>
                  <a:pt x="31259" y="19859"/>
                </a:cubicBezTo>
                <a:cubicBezTo>
                  <a:pt x="29830" y="16985"/>
                  <a:pt x="28547" y="13640"/>
                  <a:pt x="25511" y="12081"/>
                </a:cubicBezTo>
                <a:cubicBezTo>
                  <a:pt x="23962" y="11290"/>
                  <a:pt x="22286" y="11046"/>
                  <a:pt x="20586" y="11046"/>
                </a:cubicBezTo>
                <a:cubicBezTo>
                  <a:pt x="18829" y="11046"/>
                  <a:pt x="17046" y="11307"/>
                  <a:pt x="15346" y="11497"/>
                </a:cubicBezTo>
                <a:cubicBezTo>
                  <a:pt x="14315" y="11619"/>
                  <a:pt x="13278" y="11713"/>
                  <a:pt x="12244" y="11713"/>
                </a:cubicBezTo>
                <a:cubicBezTo>
                  <a:pt x="11358" y="11713"/>
                  <a:pt x="10475" y="11644"/>
                  <a:pt x="9598" y="11464"/>
                </a:cubicBezTo>
                <a:cubicBezTo>
                  <a:pt x="8022" y="11140"/>
                  <a:pt x="6513" y="10490"/>
                  <a:pt x="5181" y="9564"/>
                </a:cubicBezTo>
                <a:cubicBezTo>
                  <a:pt x="2079" y="7388"/>
                  <a:pt x="228" y="3768"/>
                  <a:pt x="18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38"/>
          <p:cNvSpPr/>
          <p:nvPr/>
        </p:nvSpPr>
        <p:spPr>
          <a:xfrm rot="-5400000">
            <a:off x="-389201" y="238631"/>
            <a:ext cx="1653943" cy="1023476"/>
          </a:xfrm>
          <a:custGeom>
            <a:avLst/>
            <a:gdLst/>
            <a:ahLst/>
            <a:cxnLst/>
            <a:rect l="l" t="t" r="r" b="b"/>
            <a:pathLst>
              <a:path w="32590" h="20168" extrusionOk="0">
                <a:moveTo>
                  <a:pt x="1" y="0"/>
                </a:moveTo>
                <a:cubicBezTo>
                  <a:pt x="221" y="6273"/>
                  <a:pt x="6068" y="8542"/>
                  <a:pt x="13151" y="8542"/>
                </a:cubicBezTo>
                <a:cubicBezTo>
                  <a:pt x="14942" y="8542"/>
                  <a:pt x="16812" y="8397"/>
                  <a:pt x="18690" y="8135"/>
                </a:cubicBezTo>
                <a:cubicBezTo>
                  <a:pt x="19595" y="8008"/>
                  <a:pt x="20442" y="7949"/>
                  <a:pt x="21233" y="7949"/>
                </a:cubicBezTo>
                <a:cubicBezTo>
                  <a:pt x="32589" y="7949"/>
                  <a:pt x="32589" y="20168"/>
                  <a:pt x="32589" y="20168"/>
                </a:cubicBezTo>
                <a:lnTo>
                  <a:pt x="3258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38"/>
          <p:cNvSpPr/>
          <p:nvPr/>
        </p:nvSpPr>
        <p:spPr>
          <a:xfrm rot="-5400000" flipH="1">
            <a:off x="5909302" y="1733012"/>
            <a:ext cx="5120118" cy="1501677"/>
          </a:xfrm>
          <a:custGeom>
            <a:avLst/>
            <a:gdLst/>
            <a:ahLst/>
            <a:cxnLst/>
            <a:rect l="l" t="t" r="r" b="b"/>
            <a:pathLst>
              <a:path w="11579" h="3396" extrusionOk="0">
                <a:moveTo>
                  <a:pt x="0" y="1"/>
                </a:moveTo>
                <a:lnTo>
                  <a:pt x="0" y="3395"/>
                </a:lnTo>
                <a:lnTo>
                  <a:pt x="11579" y="3395"/>
                </a:lnTo>
                <a:cubicBezTo>
                  <a:pt x="11579" y="3395"/>
                  <a:pt x="9094" y="1040"/>
                  <a:pt x="7389" y="1040"/>
                </a:cubicBezTo>
                <a:cubicBezTo>
                  <a:pt x="5482" y="1040"/>
                  <a:pt x="6139" y="2467"/>
                  <a:pt x="3523" y="2467"/>
                </a:cubicBezTo>
                <a:cubicBezTo>
                  <a:pt x="3377" y="2467"/>
                  <a:pt x="3221" y="2463"/>
                  <a:pt x="3053" y="2453"/>
                </a:cubicBezTo>
                <a:cubicBezTo>
                  <a:pt x="2111" y="2404"/>
                  <a:pt x="1154" y="1072"/>
                  <a:pt x="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2" name="Google Shape;602;p38"/>
          <p:cNvGrpSpPr/>
          <p:nvPr/>
        </p:nvGrpSpPr>
        <p:grpSpPr>
          <a:xfrm flipH="1">
            <a:off x="573361" y="2767866"/>
            <a:ext cx="355704" cy="470530"/>
            <a:chOff x="286275" y="729525"/>
            <a:chExt cx="240000" cy="317475"/>
          </a:xfrm>
        </p:grpSpPr>
        <p:sp>
          <p:nvSpPr>
            <p:cNvPr id="603" name="Google Shape;603;p38"/>
            <p:cNvSpPr/>
            <p:nvPr/>
          </p:nvSpPr>
          <p:spPr>
            <a:xfrm>
              <a:off x="286275" y="984375"/>
              <a:ext cx="65450" cy="62625"/>
            </a:xfrm>
            <a:custGeom>
              <a:avLst/>
              <a:gdLst/>
              <a:ahLst/>
              <a:cxnLst/>
              <a:rect l="l" t="t" r="r" b="b"/>
              <a:pathLst>
                <a:path w="2618" h="2505" extrusionOk="0">
                  <a:moveTo>
                    <a:pt x="498" y="0"/>
                  </a:moveTo>
                  <a:lnTo>
                    <a:pt x="916" y="995"/>
                  </a:lnTo>
                  <a:lnTo>
                    <a:pt x="0" y="1557"/>
                  </a:lnTo>
                  <a:lnTo>
                    <a:pt x="1060" y="1460"/>
                  </a:lnTo>
                  <a:lnTo>
                    <a:pt x="1316" y="2504"/>
                  </a:lnTo>
                  <a:lnTo>
                    <a:pt x="1558" y="1460"/>
                  </a:lnTo>
                  <a:lnTo>
                    <a:pt x="2617" y="1557"/>
                  </a:lnTo>
                  <a:lnTo>
                    <a:pt x="1702" y="995"/>
                  </a:lnTo>
                  <a:lnTo>
                    <a:pt x="2119" y="0"/>
                  </a:lnTo>
                  <a:lnTo>
                    <a:pt x="1316" y="707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8"/>
            <p:cNvSpPr/>
            <p:nvPr/>
          </p:nvSpPr>
          <p:spPr>
            <a:xfrm>
              <a:off x="423125" y="729525"/>
              <a:ext cx="103150" cy="106400"/>
            </a:xfrm>
            <a:custGeom>
              <a:avLst/>
              <a:gdLst/>
              <a:ahLst/>
              <a:cxnLst/>
              <a:rect l="l" t="t" r="r" b="b"/>
              <a:pathLst>
                <a:path w="4126" h="4256" extrusionOk="0">
                  <a:moveTo>
                    <a:pt x="2712" y="1"/>
                  </a:moveTo>
                  <a:lnTo>
                    <a:pt x="1717" y="1446"/>
                  </a:lnTo>
                  <a:lnTo>
                    <a:pt x="161" y="675"/>
                  </a:lnTo>
                  <a:lnTo>
                    <a:pt x="1220" y="2056"/>
                  </a:lnTo>
                  <a:lnTo>
                    <a:pt x="0" y="3308"/>
                  </a:lnTo>
                  <a:lnTo>
                    <a:pt x="0" y="3308"/>
                  </a:lnTo>
                  <a:lnTo>
                    <a:pt x="1653" y="2714"/>
                  </a:lnTo>
                  <a:lnTo>
                    <a:pt x="2456" y="4255"/>
                  </a:lnTo>
                  <a:lnTo>
                    <a:pt x="2408" y="2522"/>
                  </a:lnTo>
                  <a:lnTo>
                    <a:pt x="4125" y="2216"/>
                  </a:lnTo>
                  <a:lnTo>
                    <a:pt x="2456" y="1734"/>
                  </a:lnTo>
                  <a:lnTo>
                    <a:pt x="27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5" name="Google Shape;605;p38"/>
          <p:cNvGrpSpPr/>
          <p:nvPr/>
        </p:nvGrpSpPr>
        <p:grpSpPr>
          <a:xfrm rot="-5400000" flipH="1">
            <a:off x="7717623" y="354103"/>
            <a:ext cx="355704" cy="470530"/>
            <a:chOff x="286275" y="729525"/>
            <a:chExt cx="240000" cy="317475"/>
          </a:xfrm>
        </p:grpSpPr>
        <p:sp>
          <p:nvSpPr>
            <p:cNvPr id="606" name="Google Shape;606;p38"/>
            <p:cNvSpPr/>
            <p:nvPr/>
          </p:nvSpPr>
          <p:spPr>
            <a:xfrm>
              <a:off x="286275" y="984375"/>
              <a:ext cx="65450" cy="62625"/>
            </a:xfrm>
            <a:custGeom>
              <a:avLst/>
              <a:gdLst/>
              <a:ahLst/>
              <a:cxnLst/>
              <a:rect l="l" t="t" r="r" b="b"/>
              <a:pathLst>
                <a:path w="2618" h="2505" extrusionOk="0">
                  <a:moveTo>
                    <a:pt x="498" y="0"/>
                  </a:moveTo>
                  <a:lnTo>
                    <a:pt x="916" y="995"/>
                  </a:lnTo>
                  <a:lnTo>
                    <a:pt x="0" y="1557"/>
                  </a:lnTo>
                  <a:lnTo>
                    <a:pt x="1060" y="1460"/>
                  </a:lnTo>
                  <a:lnTo>
                    <a:pt x="1316" y="2504"/>
                  </a:lnTo>
                  <a:lnTo>
                    <a:pt x="1558" y="1460"/>
                  </a:lnTo>
                  <a:lnTo>
                    <a:pt x="2617" y="1557"/>
                  </a:lnTo>
                  <a:lnTo>
                    <a:pt x="1702" y="995"/>
                  </a:lnTo>
                  <a:lnTo>
                    <a:pt x="2119" y="0"/>
                  </a:lnTo>
                  <a:lnTo>
                    <a:pt x="1316" y="707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8"/>
            <p:cNvSpPr/>
            <p:nvPr/>
          </p:nvSpPr>
          <p:spPr>
            <a:xfrm>
              <a:off x="423125" y="729525"/>
              <a:ext cx="103150" cy="106400"/>
            </a:xfrm>
            <a:custGeom>
              <a:avLst/>
              <a:gdLst/>
              <a:ahLst/>
              <a:cxnLst/>
              <a:rect l="l" t="t" r="r" b="b"/>
              <a:pathLst>
                <a:path w="4126" h="4256" extrusionOk="0">
                  <a:moveTo>
                    <a:pt x="2712" y="1"/>
                  </a:moveTo>
                  <a:lnTo>
                    <a:pt x="1717" y="1446"/>
                  </a:lnTo>
                  <a:lnTo>
                    <a:pt x="161" y="675"/>
                  </a:lnTo>
                  <a:lnTo>
                    <a:pt x="1220" y="2056"/>
                  </a:lnTo>
                  <a:lnTo>
                    <a:pt x="0" y="3308"/>
                  </a:lnTo>
                  <a:lnTo>
                    <a:pt x="0" y="3308"/>
                  </a:lnTo>
                  <a:lnTo>
                    <a:pt x="1653" y="2714"/>
                  </a:lnTo>
                  <a:lnTo>
                    <a:pt x="2456" y="4255"/>
                  </a:lnTo>
                  <a:lnTo>
                    <a:pt x="2408" y="2522"/>
                  </a:lnTo>
                  <a:lnTo>
                    <a:pt x="4125" y="2216"/>
                  </a:lnTo>
                  <a:lnTo>
                    <a:pt x="2456" y="1734"/>
                  </a:lnTo>
                  <a:lnTo>
                    <a:pt x="27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8" name="Google Shape;608;p38"/>
          <p:cNvGrpSpPr/>
          <p:nvPr/>
        </p:nvGrpSpPr>
        <p:grpSpPr>
          <a:xfrm rot="10800000" flipH="1">
            <a:off x="8169311" y="4133566"/>
            <a:ext cx="355704" cy="470530"/>
            <a:chOff x="286275" y="729525"/>
            <a:chExt cx="240000" cy="317475"/>
          </a:xfrm>
        </p:grpSpPr>
        <p:sp>
          <p:nvSpPr>
            <p:cNvPr id="609" name="Google Shape;609;p38"/>
            <p:cNvSpPr/>
            <p:nvPr/>
          </p:nvSpPr>
          <p:spPr>
            <a:xfrm>
              <a:off x="286275" y="984375"/>
              <a:ext cx="65450" cy="62625"/>
            </a:xfrm>
            <a:custGeom>
              <a:avLst/>
              <a:gdLst/>
              <a:ahLst/>
              <a:cxnLst/>
              <a:rect l="l" t="t" r="r" b="b"/>
              <a:pathLst>
                <a:path w="2618" h="2505" extrusionOk="0">
                  <a:moveTo>
                    <a:pt x="498" y="0"/>
                  </a:moveTo>
                  <a:lnTo>
                    <a:pt x="916" y="995"/>
                  </a:lnTo>
                  <a:lnTo>
                    <a:pt x="0" y="1557"/>
                  </a:lnTo>
                  <a:lnTo>
                    <a:pt x="1060" y="1460"/>
                  </a:lnTo>
                  <a:lnTo>
                    <a:pt x="1316" y="2504"/>
                  </a:lnTo>
                  <a:lnTo>
                    <a:pt x="1558" y="1460"/>
                  </a:lnTo>
                  <a:lnTo>
                    <a:pt x="2617" y="1557"/>
                  </a:lnTo>
                  <a:lnTo>
                    <a:pt x="1702" y="995"/>
                  </a:lnTo>
                  <a:lnTo>
                    <a:pt x="2119" y="0"/>
                  </a:lnTo>
                  <a:lnTo>
                    <a:pt x="1316" y="707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8"/>
            <p:cNvSpPr/>
            <p:nvPr/>
          </p:nvSpPr>
          <p:spPr>
            <a:xfrm>
              <a:off x="423125" y="729525"/>
              <a:ext cx="103150" cy="106400"/>
            </a:xfrm>
            <a:custGeom>
              <a:avLst/>
              <a:gdLst/>
              <a:ahLst/>
              <a:cxnLst/>
              <a:rect l="l" t="t" r="r" b="b"/>
              <a:pathLst>
                <a:path w="4126" h="4256" extrusionOk="0">
                  <a:moveTo>
                    <a:pt x="2712" y="1"/>
                  </a:moveTo>
                  <a:lnTo>
                    <a:pt x="1717" y="1446"/>
                  </a:lnTo>
                  <a:lnTo>
                    <a:pt x="161" y="675"/>
                  </a:lnTo>
                  <a:lnTo>
                    <a:pt x="1220" y="2056"/>
                  </a:lnTo>
                  <a:lnTo>
                    <a:pt x="0" y="3308"/>
                  </a:lnTo>
                  <a:lnTo>
                    <a:pt x="0" y="3308"/>
                  </a:lnTo>
                  <a:lnTo>
                    <a:pt x="1653" y="2714"/>
                  </a:lnTo>
                  <a:lnTo>
                    <a:pt x="2456" y="4255"/>
                  </a:lnTo>
                  <a:lnTo>
                    <a:pt x="2408" y="2522"/>
                  </a:lnTo>
                  <a:lnTo>
                    <a:pt x="4125" y="2216"/>
                  </a:lnTo>
                  <a:lnTo>
                    <a:pt x="2456" y="1734"/>
                  </a:lnTo>
                  <a:lnTo>
                    <a:pt x="27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1" name="Google Shape;611;p38"/>
          <p:cNvGrpSpPr/>
          <p:nvPr/>
        </p:nvGrpSpPr>
        <p:grpSpPr>
          <a:xfrm flipH="1">
            <a:off x="1716361" y="386991"/>
            <a:ext cx="355704" cy="470530"/>
            <a:chOff x="286275" y="729525"/>
            <a:chExt cx="240000" cy="317475"/>
          </a:xfrm>
        </p:grpSpPr>
        <p:sp>
          <p:nvSpPr>
            <p:cNvPr id="612" name="Google Shape;612;p38"/>
            <p:cNvSpPr/>
            <p:nvPr/>
          </p:nvSpPr>
          <p:spPr>
            <a:xfrm>
              <a:off x="286275" y="984375"/>
              <a:ext cx="65450" cy="62625"/>
            </a:xfrm>
            <a:custGeom>
              <a:avLst/>
              <a:gdLst/>
              <a:ahLst/>
              <a:cxnLst/>
              <a:rect l="l" t="t" r="r" b="b"/>
              <a:pathLst>
                <a:path w="2618" h="2505" extrusionOk="0">
                  <a:moveTo>
                    <a:pt x="498" y="0"/>
                  </a:moveTo>
                  <a:lnTo>
                    <a:pt x="916" y="995"/>
                  </a:lnTo>
                  <a:lnTo>
                    <a:pt x="0" y="1557"/>
                  </a:lnTo>
                  <a:lnTo>
                    <a:pt x="1060" y="1460"/>
                  </a:lnTo>
                  <a:lnTo>
                    <a:pt x="1316" y="2504"/>
                  </a:lnTo>
                  <a:lnTo>
                    <a:pt x="1558" y="1460"/>
                  </a:lnTo>
                  <a:lnTo>
                    <a:pt x="2617" y="1557"/>
                  </a:lnTo>
                  <a:lnTo>
                    <a:pt x="1702" y="995"/>
                  </a:lnTo>
                  <a:lnTo>
                    <a:pt x="2119" y="0"/>
                  </a:lnTo>
                  <a:lnTo>
                    <a:pt x="1316" y="707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8"/>
            <p:cNvSpPr/>
            <p:nvPr/>
          </p:nvSpPr>
          <p:spPr>
            <a:xfrm>
              <a:off x="423125" y="729525"/>
              <a:ext cx="103150" cy="106400"/>
            </a:xfrm>
            <a:custGeom>
              <a:avLst/>
              <a:gdLst/>
              <a:ahLst/>
              <a:cxnLst/>
              <a:rect l="l" t="t" r="r" b="b"/>
              <a:pathLst>
                <a:path w="4126" h="4256" extrusionOk="0">
                  <a:moveTo>
                    <a:pt x="2712" y="1"/>
                  </a:moveTo>
                  <a:lnTo>
                    <a:pt x="1717" y="1446"/>
                  </a:lnTo>
                  <a:lnTo>
                    <a:pt x="161" y="675"/>
                  </a:lnTo>
                  <a:lnTo>
                    <a:pt x="1220" y="2056"/>
                  </a:lnTo>
                  <a:lnTo>
                    <a:pt x="0" y="3308"/>
                  </a:lnTo>
                  <a:lnTo>
                    <a:pt x="0" y="3308"/>
                  </a:lnTo>
                  <a:lnTo>
                    <a:pt x="1653" y="2714"/>
                  </a:lnTo>
                  <a:lnTo>
                    <a:pt x="2456" y="4255"/>
                  </a:lnTo>
                  <a:lnTo>
                    <a:pt x="2408" y="2522"/>
                  </a:lnTo>
                  <a:lnTo>
                    <a:pt x="4125" y="2216"/>
                  </a:lnTo>
                  <a:lnTo>
                    <a:pt x="2456" y="1734"/>
                  </a:lnTo>
                  <a:lnTo>
                    <a:pt x="27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4" name="Google Shape;614;p38"/>
          <p:cNvSpPr/>
          <p:nvPr/>
        </p:nvSpPr>
        <p:spPr>
          <a:xfrm rot="-2700000">
            <a:off x="7007078" y="4701387"/>
            <a:ext cx="520154" cy="591517"/>
          </a:xfrm>
          <a:custGeom>
            <a:avLst/>
            <a:gdLst/>
            <a:ahLst/>
            <a:cxnLst/>
            <a:rect l="l" t="t" r="r" b="b"/>
            <a:pathLst>
              <a:path w="5904" h="6714" extrusionOk="0">
                <a:moveTo>
                  <a:pt x="3343" y="1"/>
                </a:moveTo>
                <a:cubicBezTo>
                  <a:pt x="3273" y="1"/>
                  <a:pt x="3195" y="28"/>
                  <a:pt x="3136" y="65"/>
                </a:cubicBezTo>
                <a:cubicBezTo>
                  <a:pt x="2902" y="214"/>
                  <a:pt x="2751" y="432"/>
                  <a:pt x="2618" y="665"/>
                </a:cubicBezTo>
                <a:cubicBezTo>
                  <a:pt x="2018" y="1715"/>
                  <a:pt x="1818" y="2982"/>
                  <a:pt x="2068" y="4150"/>
                </a:cubicBezTo>
                <a:cubicBezTo>
                  <a:pt x="1868" y="3400"/>
                  <a:pt x="1684" y="2882"/>
                  <a:pt x="1335" y="2182"/>
                </a:cubicBezTo>
                <a:cubicBezTo>
                  <a:pt x="1284" y="2082"/>
                  <a:pt x="1201" y="1899"/>
                  <a:pt x="1035" y="1782"/>
                </a:cubicBezTo>
                <a:cubicBezTo>
                  <a:pt x="949" y="1713"/>
                  <a:pt x="845" y="1682"/>
                  <a:pt x="739" y="1682"/>
                </a:cubicBezTo>
                <a:cubicBezTo>
                  <a:pt x="537" y="1682"/>
                  <a:pt x="326" y="1796"/>
                  <a:pt x="217" y="1982"/>
                </a:cubicBezTo>
                <a:cubicBezTo>
                  <a:pt x="1" y="2299"/>
                  <a:pt x="17" y="2949"/>
                  <a:pt x="84" y="3500"/>
                </a:cubicBezTo>
                <a:cubicBezTo>
                  <a:pt x="117" y="3767"/>
                  <a:pt x="334" y="4400"/>
                  <a:pt x="450" y="4650"/>
                </a:cubicBezTo>
                <a:lnTo>
                  <a:pt x="817" y="5401"/>
                </a:lnTo>
                <a:cubicBezTo>
                  <a:pt x="1068" y="5901"/>
                  <a:pt x="1484" y="6301"/>
                  <a:pt x="1984" y="6517"/>
                </a:cubicBezTo>
                <a:cubicBezTo>
                  <a:pt x="2292" y="6647"/>
                  <a:pt x="2619" y="6714"/>
                  <a:pt x="2943" y="6714"/>
                </a:cubicBezTo>
                <a:cubicBezTo>
                  <a:pt x="3287" y="6714"/>
                  <a:pt x="3627" y="6639"/>
                  <a:pt x="3936" y="6484"/>
                </a:cubicBezTo>
                <a:cubicBezTo>
                  <a:pt x="4703" y="6084"/>
                  <a:pt x="5337" y="5450"/>
                  <a:pt x="5704" y="4667"/>
                </a:cubicBezTo>
                <a:cubicBezTo>
                  <a:pt x="5820" y="4416"/>
                  <a:pt x="5904" y="4116"/>
                  <a:pt x="5737" y="3867"/>
                </a:cubicBezTo>
                <a:cubicBezTo>
                  <a:pt x="5604" y="3667"/>
                  <a:pt x="5353" y="3583"/>
                  <a:pt x="5137" y="3583"/>
                </a:cubicBezTo>
                <a:cubicBezTo>
                  <a:pt x="4919" y="3600"/>
                  <a:pt x="4736" y="3700"/>
                  <a:pt x="4570" y="3816"/>
                </a:cubicBezTo>
                <a:cubicBezTo>
                  <a:pt x="4085" y="4150"/>
                  <a:pt x="3636" y="4617"/>
                  <a:pt x="3318" y="5150"/>
                </a:cubicBezTo>
                <a:cubicBezTo>
                  <a:pt x="3569" y="3934"/>
                  <a:pt x="3685" y="2666"/>
                  <a:pt x="3785" y="1432"/>
                </a:cubicBezTo>
                <a:cubicBezTo>
                  <a:pt x="3819" y="999"/>
                  <a:pt x="3769" y="548"/>
                  <a:pt x="3569" y="165"/>
                </a:cubicBezTo>
                <a:cubicBezTo>
                  <a:pt x="3536" y="98"/>
                  <a:pt x="3485" y="32"/>
                  <a:pt x="3418" y="14"/>
                </a:cubicBezTo>
                <a:cubicBezTo>
                  <a:pt x="3395" y="5"/>
                  <a:pt x="3370" y="1"/>
                  <a:pt x="33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38"/>
          <p:cNvSpPr/>
          <p:nvPr/>
        </p:nvSpPr>
        <p:spPr>
          <a:xfrm rot="2700000">
            <a:off x="-203260" y="3652662"/>
            <a:ext cx="520154" cy="591517"/>
          </a:xfrm>
          <a:custGeom>
            <a:avLst/>
            <a:gdLst/>
            <a:ahLst/>
            <a:cxnLst/>
            <a:rect l="l" t="t" r="r" b="b"/>
            <a:pathLst>
              <a:path w="5904" h="6714" extrusionOk="0">
                <a:moveTo>
                  <a:pt x="3343" y="1"/>
                </a:moveTo>
                <a:cubicBezTo>
                  <a:pt x="3273" y="1"/>
                  <a:pt x="3195" y="28"/>
                  <a:pt x="3136" y="65"/>
                </a:cubicBezTo>
                <a:cubicBezTo>
                  <a:pt x="2902" y="214"/>
                  <a:pt x="2751" y="432"/>
                  <a:pt x="2618" y="665"/>
                </a:cubicBezTo>
                <a:cubicBezTo>
                  <a:pt x="2018" y="1715"/>
                  <a:pt x="1818" y="2982"/>
                  <a:pt x="2068" y="4150"/>
                </a:cubicBezTo>
                <a:cubicBezTo>
                  <a:pt x="1868" y="3400"/>
                  <a:pt x="1684" y="2882"/>
                  <a:pt x="1335" y="2182"/>
                </a:cubicBezTo>
                <a:cubicBezTo>
                  <a:pt x="1284" y="2082"/>
                  <a:pt x="1201" y="1899"/>
                  <a:pt x="1035" y="1782"/>
                </a:cubicBezTo>
                <a:cubicBezTo>
                  <a:pt x="949" y="1713"/>
                  <a:pt x="845" y="1682"/>
                  <a:pt x="739" y="1682"/>
                </a:cubicBezTo>
                <a:cubicBezTo>
                  <a:pt x="537" y="1682"/>
                  <a:pt x="326" y="1796"/>
                  <a:pt x="217" y="1982"/>
                </a:cubicBezTo>
                <a:cubicBezTo>
                  <a:pt x="1" y="2299"/>
                  <a:pt x="17" y="2949"/>
                  <a:pt x="84" y="3500"/>
                </a:cubicBezTo>
                <a:cubicBezTo>
                  <a:pt x="117" y="3767"/>
                  <a:pt x="334" y="4400"/>
                  <a:pt x="450" y="4650"/>
                </a:cubicBezTo>
                <a:lnTo>
                  <a:pt x="817" y="5401"/>
                </a:lnTo>
                <a:cubicBezTo>
                  <a:pt x="1068" y="5901"/>
                  <a:pt x="1484" y="6301"/>
                  <a:pt x="1984" y="6517"/>
                </a:cubicBezTo>
                <a:cubicBezTo>
                  <a:pt x="2292" y="6647"/>
                  <a:pt x="2619" y="6714"/>
                  <a:pt x="2943" y="6714"/>
                </a:cubicBezTo>
                <a:cubicBezTo>
                  <a:pt x="3287" y="6714"/>
                  <a:pt x="3627" y="6639"/>
                  <a:pt x="3936" y="6484"/>
                </a:cubicBezTo>
                <a:cubicBezTo>
                  <a:pt x="4703" y="6084"/>
                  <a:pt x="5337" y="5450"/>
                  <a:pt x="5704" y="4667"/>
                </a:cubicBezTo>
                <a:cubicBezTo>
                  <a:pt x="5820" y="4416"/>
                  <a:pt x="5904" y="4116"/>
                  <a:pt x="5737" y="3867"/>
                </a:cubicBezTo>
                <a:cubicBezTo>
                  <a:pt x="5604" y="3667"/>
                  <a:pt x="5353" y="3583"/>
                  <a:pt x="5137" y="3583"/>
                </a:cubicBezTo>
                <a:cubicBezTo>
                  <a:pt x="4919" y="3600"/>
                  <a:pt x="4736" y="3700"/>
                  <a:pt x="4570" y="3816"/>
                </a:cubicBezTo>
                <a:cubicBezTo>
                  <a:pt x="4085" y="4150"/>
                  <a:pt x="3636" y="4617"/>
                  <a:pt x="3318" y="5150"/>
                </a:cubicBezTo>
                <a:cubicBezTo>
                  <a:pt x="3569" y="3934"/>
                  <a:pt x="3685" y="2666"/>
                  <a:pt x="3785" y="1432"/>
                </a:cubicBezTo>
                <a:cubicBezTo>
                  <a:pt x="3819" y="999"/>
                  <a:pt x="3769" y="548"/>
                  <a:pt x="3569" y="165"/>
                </a:cubicBezTo>
                <a:cubicBezTo>
                  <a:pt x="3536" y="98"/>
                  <a:pt x="3485" y="32"/>
                  <a:pt x="3418" y="14"/>
                </a:cubicBezTo>
                <a:cubicBezTo>
                  <a:pt x="3395" y="5"/>
                  <a:pt x="3370" y="1"/>
                  <a:pt x="33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9_1_1"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39"/>
          <p:cNvSpPr/>
          <p:nvPr/>
        </p:nvSpPr>
        <p:spPr>
          <a:xfrm rot="10800000" flipH="1">
            <a:off x="4036521" y="3447565"/>
            <a:ext cx="5183591" cy="1915487"/>
          </a:xfrm>
          <a:custGeom>
            <a:avLst/>
            <a:gdLst/>
            <a:ahLst/>
            <a:cxnLst/>
            <a:rect l="l" t="t" r="r" b="b"/>
            <a:pathLst>
              <a:path w="80622" h="29791" extrusionOk="0">
                <a:moveTo>
                  <a:pt x="4775" y="0"/>
                </a:moveTo>
                <a:cubicBezTo>
                  <a:pt x="4775" y="0"/>
                  <a:pt x="1" y="8996"/>
                  <a:pt x="13023" y="10474"/>
                </a:cubicBezTo>
                <a:cubicBezTo>
                  <a:pt x="23627" y="11692"/>
                  <a:pt x="17278" y="22506"/>
                  <a:pt x="28596" y="28466"/>
                </a:cubicBezTo>
                <a:cubicBezTo>
                  <a:pt x="30197" y="29310"/>
                  <a:pt x="32305" y="29790"/>
                  <a:pt x="34648" y="29790"/>
                </a:cubicBezTo>
                <a:cubicBezTo>
                  <a:pt x="40148" y="29790"/>
                  <a:pt x="46941" y="27144"/>
                  <a:pt x="51507" y="20347"/>
                </a:cubicBezTo>
                <a:cubicBezTo>
                  <a:pt x="55077" y="15017"/>
                  <a:pt x="58268" y="12899"/>
                  <a:pt x="63173" y="12899"/>
                </a:cubicBezTo>
                <a:cubicBezTo>
                  <a:pt x="64604" y="12899"/>
                  <a:pt x="66181" y="13079"/>
                  <a:pt x="67957" y="13413"/>
                </a:cubicBezTo>
                <a:cubicBezTo>
                  <a:pt x="68607" y="13536"/>
                  <a:pt x="69226" y="13594"/>
                  <a:pt x="69813" y="13594"/>
                </a:cubicBezTo>
                <a:cubicBezTo>
                  <a:pt x="78819" y="13594"/>
                  <a:pt x="80622" y="0"/>
                  <a:pt x="8062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39"/>
          <p:cNvSpPr/>
          <p:nvPr/>
        </p:nvSpPr>
        <p:spPr>
          <a:xfrm>
            <a:off x="-159850" y="-133450"/>
            <a:ext cx="2376737" cy="878239"/>
          </a:xfrm>
          <a:custGeom>
            <a:avLst/>
            <a:gdLst/>
            <a:ahLst/>
            <a:cxnLst/>
            <a:rect l="l" t="t" r="r" b="b"/>
            <a:pathLst>
              <a:path w="80622" h="29791" extrusionOk="0">
                <a:moveTo>
                  <a:pt x="4775" y="0"/>
                </a:moveTo>
                <a:cubicBezTo>
                  <a:pt x="4775" y="0"/>
                  <a:pt x="1" y="8996"/>
                  <a:pt x="13023" y="10474"/>
                </a:cubicBezTo>
                <a:cubicBezTo>
                  <a:pt x="23627" y="11692"/>
                  <a:pt x="17278" y="22506"/>
                  <a:pt x="28596" y="28466"/>
                </a:cubicBezTo>
                <a:cubicBezTo>
                  <a:pt x="30197" y="29310"/>
                  <a:pt x="32305" y="29790"/>
                  <a:pt x="34648" y="29790"/>
                </a:cubicBezTo>
                <a:cubicBezTo>
                  <a:pt x="40148" y="29790"/>
                  <a:pt x="46941" y="27144"/>
                  <a:pt x="51507" y="20347"/>
                </a:cubicBezTo>
                <a:cubicBezTo>
                  <a:pt x="55077" y="15017"/>
                  <a:pt x="58268" y="12899"/>
                  <a:pt x="63173" y="12899"/>
                </a:cubicBezTo>
                <a:cubicBezTo>
                  <a:pt x="64604" y="12899"/>
                  <a:pt x="66181" y="13079"/>
                  <a:pt x="67957" y="13413"/>
                </a:cubicBezTo>
                <a:cubicBezTo>
                  <a:pt x="68607" y="13536"/>
                  <a:pt x="69226" y="13594"/>
                  <a:pt x="69813" y="13594"/>
                </a:cubicBezTo>
                <a:cubicBezTo>
                  <a:pt x="78819" y="13594"/>
                  <a:pt x="80622" y="0"/>
                  <a:pt x="8062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39"/>
          <p:cNvSpPr/>
          <p:nvPr/>
        </p:nvSpPr>
        <p:spPr>
          <a:xfrm>
            <a:off x="7415713" y="-46379"/>
            <a:ext cx="1786654" cy="1271479"/>
          </a:xfrm>
          <a:custGeom>
            <a:avLst/>
            <a:gdLst/>
            <a:ahLst/>
            <a:cxnLst/>
            <a:rect l="l" t="t" r="r" b="b"/>
            <a:pathLst>
              <a:path w="35205" h="25055" extrusionOk="0">
                <a:moveTo>
                  <a:pt x="1" y="0"/>
                </a:moveTo>
                <a:cubicBezTo>
                  <a:pt x="33" y="3281"/>
                  <a:pt x="1414" y="6496"/>
                  <a:pt x="3833" y="8704"/>
                </a:cubicBezTo>
                <a:cubicBezTo>
                  <a:pt x="5019" y="9791"/>
                  <a:pt x="6415" y="10636"/>
                  <a:pt x="7925" y="11188"/>
                </a:cubicBezTo>
                <a:cubicBezTo>
                  <a:pt x="9315" y="11687"/>
                  <a:pt x="10771" y="11895"/>
                  <a:pt x="12249" y="11895"/>
                </a:cubicBezTo>
                <a:cubicBezTo>
                  <a:pt x="12550" y="11895"/>
                  <a:pt x="12851" y="11886"/>
                  <a:pt x="13154" y="11870"/>
                </a:cubicBezTo>
                <a:cubicBezTo>
                  <a:pt x="15584" y="11763"/>
                  <a:pt x="18077" y="11232"/>
                  <a:pt x="20537" y="11232"/>
                </a:cubicBezTo>
                <a:cubicBezTo>
                  <a:pt x="21808" y="11232"/>
                  <a:pt x="23070" y="11374"/>
                  <a:pt x="24310" y="11789"/>
                </a:cubicBezTo>
                <a:cubicBezTo>
                  <a:pt x="25998" y="12357"/>
                  <a:pt x="27330" y="13461"/>
                  <a:pt x="28369" y="14890"/>
                </a:cubicBezTo>
                <a:cubicBezTo>
                  <a:pt x="29391" y="16303"/>
                  <a:pt x="30106" y="17910"/>
                  <a:pt x="30853" y="19469"/>
                </a:cubicBezTo>
                <a:cubicBezTo>
                  <a:pt x="31714" y="21207"/>
                  <a:pt x="32656" y="22993"/>
                  <a:pt x="34150" y="24275"/>
                </a:cubicBezTo>
                <a:cubicBezTo>
                  <a:pt x="34474" y="24568"/>
                  <a:pt x="34832" y="24827"/>
                  <a:pt x="35204" y="25055"/>
                </a:cubicBezTo>
                <a:lnTo>
                  <a:pt x="35204" y="24827"/>
                </a:lnTo>
                <a:cubicBezTo>
                  <a:pt x="34847" y="24617"/>
                  <a:pt x="34522" y="24357"/>
                  <a:pt x="34198" y="24080"/>
                </a:cubicBezTo>
                <a:cubicBezTo>
                  <a:pt x="32899" y="22928"/>
                  <a:pt x="32022" y="21402"/>
                  <a:pt x="31259" y="19859"/>
                </a:cubicBezTo>
                <a:cubicBezTo>
                  <a:pt x="29830" y="16985"/>
                  <a:pt x="28547" y="13640"/>
                  <a:pt x="25511" y="12081"/>
                </a:cubicBezTo>
                <a:cubicBezTo>
                  <a:pt x="23962" y="11290"/>
                  <a:pt x="22286" y="11046"/>
                  <a:pt x="20586" y="11046"/>
                </a:cubicBezTo>
                <a:cubicBezTo>
                  <a:pt x="18829" y="11046"/>
                  <a:pt x="17046" y="11307"/>
                  <a:pt x="15346" y="11497"/>
                </a:cubicBezTo>
                <a:cubicBezTo>
                  <a:pt x="14315" y="11619"/>
                  <a:pt x="13278" y="11713"/>
                  <a:pt x="12244" y="11713"/>
                </a:cubicBezTo>
                <a:cubicBezTo>
                  <a:pt x="11358" y="11713"/>
                  <a:pt x="10475" y="11644"/>
                  <a:pt x="9598" y="11464"/>
                </a:cubicBezTo>
                <a:cubicBezTo>
                  <a:pt x="8022" y="11140"/>
                  <a:pt x="6513" y="10490"/>
                  <a:pt x="5181" y="9564"/>
                </a:cubicBezTo>
                <a:cubicBezTo>
                  <a:pt x="2079" y="7388"/>
                  <a:pt x="228" y="3768"/>
                  <a:pt x="18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39"/>
          <p:cNvSpPr/>
          <p:nvPr/>
        </p:nvSpPr>
        <p:spPr>
          <a:xfrm>
            <a:off x="7548422" y="-46379"/>
            <a:ext cx="1653943" cy="1023476"/>
          </a:xfrm>
          <a:custGeom>
            <a:avLst/>
            <a:gdLst/>
            <a:ahLst/>
            <a:cxnLst/>
            <a:rect l="l" t="t" r="r" b="b"/>
            <a:pathLst>
              <a:path w="32590" h="20168" extrusionOk="0">
                <a:moveTo>
                  <a:pt x="1" y="0"/>
                </a:moveTo>
                <a:cubicBezTo>
                  <a:pt x="221" y="6273"/>
                  <a:pt x="6068" y="8542"/>
                  <a:pt x="13151" y="8542"/>
                </a:cubicBezTo>
                <a:cubicBezTo>
                  <a:pt x="14942" y="8542"/>
                  <a:pt x="16812" y="8397"/>
                  <a:pt x="18690" y="8135"/>
                </a:cubicBezTo>
                <a:cubicBezTo>
                  <a:pt x="19595" y="8008"/>
                  <a:pt x="20442" y="7949"/>
                  <a:pt x="21233" y="7949"/>
                </a:cubicBezTo>
                <a:cubicBezTo>
                  <a:pt x="32589" y="7949"/>
                  <a:pt x="32589" y="20168"/>
                  <a:pt x="32589" y="20168"/>
                </a:cubicBezTo>
                <a:lnTo>
                  <a:pt x="3258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39"/>
          <p:cNvSpPr/>
          <p:nvPr/>
        </p:nvSpPr>
        <p:spPr>
          <a:xfrm>
            <a:off x="-56754" y="4341450"/>
            <a:ext cx="2994474" cy="878248"/>
          </a:xfrm>
          <a:custGeom>
            <a:avLst/>
            <a:gdLst/>
            <a:ahLst/>
            <a:cxnLst/>
            <a:rect l="l" t="t" r="r" b="b"/>
            <a:pathLst>
              <a:path w="11579" h="3396" extrusionOk="0">
                <a:moveTo>
                  <a:pt x="0" y="1"/>
                </a:moveTo>
                <a:lnTo>
                  <a:pt x="0" y="3395"/>
                </a:lnTo>
                <a:lnTo>
                  <a:pt x="11579" y="3395"/>
                </a:lnTo>
                <a:cubicBezTo>
                  <a:pt x="11579" y="3395"/>
                  <a:pt x="9094" y="1040"/>
                  <a:pt x="7389" y="1040"/>
                </a:cubicBezTo>
                <a:cubicBezTo>
                  <a:pt x="5482" y="1040"/>
                  <a:pt x="6139" y="2467"/>
                  <a:pt x="3523" y="2467"/>
                </a:cubicBezTo>
                <a:cubicBezTo>
                  <a:pt x="3377" y="2467"/>
                  <a:pt x="3221" y="2463"/>
                  <a:pt x="3053" y="2453"/>
                </a:cubicBezTo>
                <a:cubicBezTo>
                  <a:pt x="2111" y="2404"/>
                  <a:pt x="1154" y="1072"/>
                  <a:pt x="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2" name="Google Shape;622;p39"/>
          <p:cNvGrpSpPr/>
          <p:nvPr/>
        </p:nvGrpSpPr>
        <p:grpSpPr>
          <a:xfrm>
            <a:off x="8131197" y="2767866"/>
            <a:ext cx="355704" cy="470530"/>
            <a:chOff x="286275" y="729525"/>
            <a:chExt cx="240000" cy="317475"/>
          </a:xfrm>
        </p:grpSpPr>
        <p:sp>
          <p:nvSpPr>
            <p:cNvPr id="623" name="Google Shape;623;p39"/>
            <p:cNvSpPr/>
            <p:nvPr/>
          </p:nvSpPr>
          <p:spPr>
            <a:xfrm>
              <a:off x="286275" y="984375"/>
              <a:ext cx="65450" cy="62625"/>
            </a:xfrm>
            <a:custGeom>
              <a:avLst/>
              <a:gdLst/>
              <a:ahLst/>
              <a:cxnLst/>
              <a:rect l="l" t="t" r="r" b="b"/>
              <a:pathLst>
                <a:path w="2618" h="2505" extrusionOk="0">
                  <a:moveTo>
                    <a:pt x="498" y="0"/>
                  </a:moveTo>
                  <a:lnTo>
                    <a:pt x="916" y="995"/>
                  </a:lnTo>
                  <a:lnTo>
                    <a:pt x="0" y="1557"/>
                  </a:lnTo>
                  <a:lnTo>
                    <a:pt x="1060" y="1460"/>
                  </a:lnTo>
                  <a:lnTo>
                    <a:pt x="1316" y="2504"/>
                  </a:lnTo>
                  <a:lnTo>
                    <a:pt x="1558" y="1460"/>
                  </a:lnTo>
                  <a:lnTo>
                    <a:pt x="2617" y="1557"/>
                  </a:lnTo>
                  <a:lnTo>
                    <a:pt x="1702" y="995"/>
                  </a:lnTo>
                  <a:lnTo>
                    <a:pt x="2119" y="0"/>
                  </a:lnTo>
                  <a:lnTo>
                    <a:pt x="1316" y="707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9"/>
            <p:cNvSpPr/>
            <p:nvPr/>
          </p:nvSpPr>
          <p:spPr>
            <a:xfrm>
              <a:off x="423125" y="729525"/>
              <a:ext cx="103150" cy="106400"/>
            </a:xfrm>
            <a:custGeom>
              <a:avLst/>
              <a:gdLst/>
              <a:ahLst/>
              <a:cxnLst/>
              <a:rect l="l" t="t" r="r" b="b"/>
              <a:pathLst>
                <a:path w="4126" h="4256" extrusionOk="0">
                  <a:moveTo>
                    <a:pt x="2712" y="1"/>
                  </a:moveTo>
                  <a:lnTo>
                    <a:pt x="1717" y="1446"/>
                  </a:lnTo>
                  <a:lnTo>
                    <a:pt x="161" y="675"/>
                  </a:lnTo>
                  <a:lnTo>
                    <a:pt x="1220" y="2056"/>
                  </a:lnTo>
                  <a:lnTo>
                    <a:pt x="0" y="3308"/>
                  </a:lnTo>
                  <a:lnTo>
                    <a:pt x="0" y="3308"/>
                  </a:lnTo>
                  <a:lnTo>
                    <a:pt x="1653" y="2714"/>
                  </a:lnTo>
                  <a:lnTo>
                    <a:pt x="2456" y="4255"/>
                  </a:lnTo>
                  <a:lnTo>
                    <a:pt x="2408" y="2522"/>
                  </a:lnTo>
                  <a:lnTo>
                    <a:pt x="4125" y="2216"/>
                  </a:lnTo>
                  <a:lnTo>
                    <a:pt x="2456" y="1734"/>
                  </a:lnTo>
                  <a:lnTo>
                    <a:pt x="27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5" name="Google Shape;625;p39"/>
          <p:cNvGrpSpPr/>
          <p:nvPr/>
        </p:nvGrpSpPr>
        <p:grpSpPr>
          <a:xfrm rot="5400000">
            <a:off x="986935" y="354103"/>
            <a:ext cx="355704" cy="470530"/>
            <a:chOff x="286275" y="729525"/>
            <a:chExt cx="240000" cy="317475"/>
          </a:xfrm>
        </p:grpSpPr>
        <p:sp>
          <p:nvSpPr>
            <p:cNvPr id="626" name="Google Shape;626;p39"/>
            <p:cNvSpPr/>
            <p:nvPr/>
          </p:nvSpPr>
          <p:spPr>
            <a:xfrm>
              <a:off x="286275" y="984375"/>
              <a:ext cx="65450" cy="62625"/>
            </a:xfrm>
            <a:custGeom>
              <a:avLst/>
              <a:gdLst/>
              <a:ahLst/>
              <a:cxnLst/>
              <a:rect l="l" t="t" r="r" b="b"/>
              <a:pathLst>
                <a:path w="2618" h="2505" extrusionOk="0">
                  <a:moveTo>
                    <a:pt x="498" y="0"/>
                  </a:moveTo>
                  <a:lnTo>
                    <a:pt x="916" y="995"/>
                  </a:lnTo>
                  <a:lnTo>
                    <a:pt x="0" y="1557"/>
                  </a:lnTo>
                  <a:lnTo>
                    <a:pt x="1060" y="1460"/>
                  </a:lnTo>
                  <a:lnTo>
                    <a:pt x="1316" y="2504"/>
                  </a:lnTo>
                  <a:lnTo>
                    <a:pt x="1558" y="1460"/>
                  </a:lnTo>
                  <a:lnTo>
                    <a:pt x="2617" y="1557"/>
                  </a:lnTo>
                  <a:lnTo>
                    <a:pt x="1702" y="995"/>
                  </a:lnTo>
                  <a:lnTo>
                    <a:pt x="2119" y="0"/>
                  </a:lnTo>
                  <a:lnTo>
                    <a:pt x="1316" y="707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9"/>
            <p:cNvSpPr/>
            <p:nvPr/>
          </p:nvSpPr>
          <p:spPr>
            <a:xfrm>
              <a:off x="423125" y="729525"/>
              <a:ext cx="103150" cy="106400"/>
            </a:xfrm>
            <a:custGeom>
              <a:avLst/>
              <a:gdLst/>
              <a:ahLst/>
              <a:cxnLst/>
              <a:rect l="l" t="t" r="r" b="b"/>
              <a:pathLst>
                <a:path w="4126" h="4256" extrusionOk="0">
                  <a:moveTo>
                    <a:pt x="2712" y="1"/>
                  </a:moveTo>
                  <a:lnTo>
                    <a:pt x="1717" y="1446"/>
                  </a:lnTo>
                  <a:lnTo>
                    <a:pt x="161" y="675"/>
                  </a:lnTo>
                  <a:lnTo>
                    <a:pt x="1220" y="2056"/>
                  </a:lnTo>
                  <a:lnTo>
                    <a:pt x="0" y="3308"/>
                  </a:lnTo>
                  <a:lnTo>
                    <a:pt x="0" y="3308"/>
                  </a:lnTo>
                  <a:lnTo>
                    <a:pt x="1653" y="2714"/>
                  </a:lnTo>
                  <a:lnTo>
                    <a:pt x="2456" y="4255"/>
                  </a:lnTo>
                  <a:lnTo>
                    <a:pt x="2408" y="2522"/>
                  </a:lnTo>
                  <a:lnTo>
                    <a:pt x="4125" y="2216"/>
                  </a:lnTo>
                  <a:lnTo>
                    <a:pt x="2456" y="1734"/>
                  </a:lnTo>
                  <a:lnTo>
                    <a:pt x="27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8" name="Google Shape;628;p39"/>
          <p:cNvGrpSpPr/>
          <p:nvPr/>
        </p:nvGrpSpPr>
        <p:grpSpPr>
          <a:xfrm rot="10800000">
            <a:off x="535247" y="4133566"/>
            <a:ext cx="355704" cy="470530"/>
            <a:chOff x="286275" y="729525"/>
            <a:chExt cx="240000" cy="317475"/>
          </a:xfrm>
        </p:grpSpPr>
        <p:sp>
          <p:nvSpPr>
            <p:cNvPr id="629" name="Google Shape;629;p39"/>
            <p:cNvSpPr/>
            <p:nvPr/>
          </p:nvSpPr>
          <p:spPr>
            <a:xfrm>
              <a:off x="286275" y="984375"/>
              <a:ext cx="65450" cy="62625"/>
            </a:xfrm>
            <a:custGeom>
              <a:avLst/>
              <a:gdLst/>
              <a:ahLst/>
              <a:cxnLst/>
              <a:rect l="l" t="t" r="r" b="b"/>
              <a:pathLst>
                <a:path w="2618" h="2505" extrusionOk="0">
                  <a:moveTo>
                    <a:pt x="498" y="0"/>
                  </a:moveTo>
                  <a:lnTo>
                    <a:pt x="916" y="995"/>
                  </a:lnTo>
                  <a:lnTo>
                    <a:pt x="0" y="1557"/>
                  </a:lnTo>
                  <a:lnTo>
                    <a:pt x="1060" y="1460"/>
                  </a:lnTo>
                  <a:lnTo>
                    <a:pt x="1316" y="2504"/>
                  </a:lnTo>
                  <a:lnTo>
                    <a:pt x="1558" y="1460"/>
                  </a:lnTo>
                  <a:lnTo>
                    <a:pt x="2617" y="1557"/>
                  </a:lnTo>
                  <a:lnTo>
                    <a:pt x="1702" y="995"/>
                  </a:lnTo>
                  <a:lnTo>
                    <a:pt x="2119" y="0"/>
                  </a:lnTo>
                  <a:lnTo>
                    <a:pt x="1316" y="707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9"/>
            <p:cNvSpPr/>
            <p:nvPr/>
          </p:nvSpPr>
          <p:spPr>
            <a:xfrm>
              <a:off x="423125" y="729525"/>
              <a:ext cx="103150" cy="106400"/>
            </a:xfrm>
            <a:custGeom>
              <a:avLst/>
              <a:gdLst/>
              <a:ahLst/>
              <a:cxnLst/>
              <a:rect l="l" t="t" r="r" b="b"/>
              <a:pathLst>
                <a:path w="4126" h="4256" extrusionOk="0">
                  <a:moveTo>
                    <a:pt x="2712" y="1"/>
                  </a:moveTo>
                  <a:lnTo>
                    <a:pt x="1717" y="1446"/>
                  </a:lnTo>
                  <a:lnTo>
                    <a:pt x="161" y="675"/>
                  </a:lnTo>
                  <a:lnTo>
                    <a:pt x="1220" y="2056"/>
                  </a:lnTo>
                  <a:lnTo>
                    <a:pt x="0" y="3308"/>
                  </a:lnTo>
                  <a:lnTo>
                    <a:pt x="0" y="3308"/>
                  </a:lnTo>
                  <a:lnTo>
                    <a:pt x="1653" y="2714"/>
                  </a:lnTo>
                  <a:lnTo>
                    <a:pt x="2456" y="4255"/>
                  </a:lnTo>
                  <a:lnTo>
                    <a:pt x="2408" y="2522"/>
                  </a:lnTo>
                  <a:lnTo>
                    <a:pt x="4125" y="2216"/>
                  </a:lnTo>
                  <a:lnTo>
                    <a:pt x="2456" y="1734"/>
                  </a:lnTo>
                  <a:lnTo>
                    <a:pt x="27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1" name="Google Shape;631;p39"/>
          <p:cNvGrpSpPr/>
          <p:nvPr/>
        </p:nvGrpSpPr>
        <p:grpSpPr>
          <a:xfrm>
            <a:off x="6988197" y="386991"/>
            <a:ext cx="355704" cy="470530"/>
            <a:chOff x="286275" y="729525"/>
            <a:chExt cx="240000" cy="317475"/>
          </a:xfrm>
        </p:grpSpPr>
        <p:sp>
          <p:nvSpPr>
            <p:cNvPr id="632" name="Google Shape;632;p39"/>
            <p:cNvSpPr/>
            <p:nvPr/>
          </p:nvSpPr>
          <p:spPr>
            <a:xfrm>
              <a:off x="286275" y="984375"/>
              <a:ext cx="65450" cy="62625"/>
            </a:xfrm>
            <a:custGeom>
              <a:avLst/>
              <a:gdLst/>
              <a:ahLst/>
              <a:cxnLst/>
              <a:rect l="l" t="t" r="r" b="b"/>
              <a:pathLst>
                <a:path w="2618" h="2505" extrusionOk="0">
                  <a:moveTo>
                    <a:pt x="498" y="0"/>
                  </a:moveTo>
                  <a:lnTo>
                    <a:pt x="916" y="995"/>
                  </a:lnTo>
                  <a:lnTo>
                    <a:pt x="0" y="1557"/>
                  </a:lnTo>
                  <a:lnTo>
                    <a:pt x="1060" y="1460"/>
                  </a:lnTo>
                  <a:lnTo>
                    <a:pt x="1316" y="2504"/>
                  </a:lnTo>
                  <a:lnTo>
                    <a:pt x="1558" y="1460"/>
                  </a:lnTo>
                  <a:lnTo>
                    <a:pt x="2617" y="1557"/>
                  </a:lnTo>
                  <a:lnTo>
                    <a:pt x="1702" y="995"/>
                  </a:lnTo>
                  <a:lnTo>
                    <a:pt x="2119" y="0"/>
                  </a:lnTo>
                  <a:lnTo>
                    <a:pt x="1316" y="707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9"/>
            <p:cNvSpPr/>
            <p:nvPr/>
          </p:nvSpPr>
          <p:spPr>
            <a:xfrm>
              <a:off x="423125" y="729525"/>
              <a:ext cx="103150" cy="106400"/>
            </a:xfrm>
            <a:custGeom>
              <a:avLst/>
              <a:gdLst/>
              <a:ahLst/>
              <a:cxnLst/>
              <a:rect l="l" t="t" r="r" b="b"/>
              <a:pathLst>
                <a:path w="4126" h="4256" extrusionOk="0">
                  <a:moveTo>
                    <a:pt x="2712" y="1"/>
                  </a:moveTo>
                  <a:lnTo>
                    <a:pt x="1717" y="1446"/>
                  </a:lnTo>
                  <a:lnTo>
                    <a:pt x="161" y="675"/>
                  </a:lnTo>
                  <a:lnTo>
                    <a:pt x="1220" y="2056"/>
                  </a:lnTo>
                  <a:lnTo>
                    <a:pt x="0" y="3308"/>
                  </a:lnTo>
                  <a:lnTo>
                    <a:pt x="0" y="3308"/>
                  </a:lnTo>
                  <a:lnTo>
                    <a:pt x="1653" y="2714"/>
                  </a:lnTo>
                  <a:lnTo>
                    <a:pt x="2456" y="4255"/>
                  </a:lnTo>
                  <a:lnTo>
                    <a:pt x="2408" y="2522"/>
                  </a:lnTo>
                  <a:lnTo>
                    <a:pt x="4125" y="2216"/>
                  </a:lnTo>
                  <a:lnTo>
                    <a:pt x="2456" y="1734"/>
                  </a:lnTo>
                  <a:lnTo>
                    <a:pt x="27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4" name="Google Shape;634;p39"/>
          <p:cNvSpPr/>
          <p:nvPr/>
        </p:nvSpPr>
        <p:spPr>
          <a:xfrm rot="-2700000">
            <a:off x="8848478" y="1484437"/>
            <a:ext cx="520154" cy="591517"/>
          </a:xfrm>
          <a:custGeom>
            <a:avLst/>
            <a:gdLst/>
            <a:ahLst/>
            <a:cxnLst/>
            <a:rect l="l" t="t" r="r" b="b"/>
            <a:pathLst>
              <a:path w="5904" h="6714" extrusionOk="0">
                <a:moveTo>
                  <a:pt x="3343" y="1"/>
                </a:moveTo>
                <a:cubicBezTo>
                  <a:pt x="3273" y="1"/>
                  <a:pt x="3195" y="28"/>
                  <a:pt x="3136" y="65"/>
                </a:cubicBezTo>
                <a:cubicBezTo>
                  <a:pt x="2902" y="214"/>
                  <a:pt x="2751" y="432"/>
                  <a:pt x="2618" y="665"/>
                </a:cubicBezTo>
                <a:cubicBezTo>
                  <a:pt x="2018" y="1715"/>
                  <a:pt x="1818" y="2982"/>
                  <a:pt x="2068" y="4150"/>
                </a:cubicBezTo>
                <a:cubicBezTo>
                  <a:pt x="1868" y="3400"/>
                  <a:pt x="1684" y="2882"/>
                  <a:pt x="1335" y="2182"/>
                </a:cubicBezTo>
                <a:cubicBezTo>
                  <a:pt x="1284" y="2082"/>
                  <a:pt x="1201" y="1899"/>
                  <a:pt x="1035" y="1782"/>
                </a:cubicBezTo>
                <a:cubicBezTo>
                  <a:pt x="949" y="1713"/>
                  <a:pt x="845" y="1682"/>
                  <a:pt x="739" y="1682"/>
                </a:cubicBezTo>
                <a:cubicBezTo>
                  <a:pt x="537" y="1682"/>
                  <a:pt x="326" y="1796"/>
                  <a:pt x="217" y="1982"/>
                </a:cubicBezTo>
                <a:cubicBezTo>
                  <a:pt x="1" y="2299"/>
                  <a:pt x="17" y="2949"/>
                  <a:pt x="84" y="3500"/>
                </a:cubicBezTo>
                <a:cubicBezTo>
                  <a:pt x="117" y="3767"/>
                  <a:pt x="334" y="4400"/>
                  <a:pt x="450" y="4650"/>
                </a:cubicBezTo>
                <a:lnTo>
                  <a:pt x="817" y="5401"/>
                </a:lnTo>
                <a:cubicBezTo>
                  <a:pt x="1068" y="5901"/>
                  <a:pt x="1484" y="6301"/>
                  <a:pt x="1984" y="6517"/>
                </a:cubicBezTo>
                <a:cubicBezTo>
                  <a:pt x="2292" y="6647"/>
                  <a:pt x="2619" y="6714"/>
                  <a:pt x="2943" y="6714"/>
                </a:cubicBezTo>
                <a:cubicBezTo>
                  <a:pt x="3287" y="6714"/>
                  <a:pt x="3627" y="6639"/>
                  <a:pt x="3936" y="6484"/>
                </a:cubicBezTo>
                <a:cubicBezTo>
                  <a:pt x="4703" y="6084"/>
                  <a:pt x="5337" y="5450"/>
                  <a:pt x="5704" y="4667"/>
                </a:cubicBezTo>
                <a:cubicBezTo>
                  <a:pt x="5820" y="4416"/>
                  <a:pt x="5904" y="4116"/>
                  <a:pt x="5737" y="3867"/>
                </a:cubicBezTo>
                <a:cubicBezTo>
                  <a:pt x="5604" y="3667"/>
                  <a:pt x="5353" y="3583"/>
                  <a:pt x="5137" y="3583"/>
                </a:cubicBezTo>
                <a:cubicBezTo>
                  <a:pt x="4919" y="3600"/>
                  <a:pt x="4736" y="3700"/>
                  <a:pt x="4570" y="3816"/>
                </a:cubicBezTo>
                <a:cubicBezTo>
                  <a:pt x="4085" y="4150"/>
                  <a:pt x="3636" y="4617"/>
                  <a:pt x="3318" y="5150"/>
                </a:cubicBezTo>
                <a:cubicBezTo>
                  <a:pt x="3569" y="3934"/>
                  <a:pt x="3685" y="2666"/>
                  <a:pt x="3785" y="1432"/>
                </a:cubicBezTo>
                <a:cubicBezTo>
                  <a:pt x="3819" y="999"/>
                  <a:pt x="3769" y="548"/>
                  <a:pt x="3569" y="165"/>
                </a:cubicBezTo>
                <a:cubicBezTo>
                  <a:pt x="3536" y="98"/>
                  <a:pt x="3485" y="32"/>
                  <a:pt x="3418" y="14"/>
                </a:cubicBezTo>
                <a:cubicBezTo>
                  <a:pt x="3395" y="5"/>
                  <a:pt x="3370" y="1"/>
                  <a:pt x="33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39"/>
          <p:cNvSpPr/>
          <p:nvPr/>
        </p:nvSpPr>
        <p:spPr>
          <a:xfrm rot="2700000">
            <a:off x="-203260" y="3652662"/>
            <a:ext cx="520154" cy="591517"/>
          </a:xfrm>
          <a:custGeom>
            <a:avLst/>
            <a:gdLst/>
            <a:ahLst/>
            <a:cxnLst/>
            <a:rect l="l" t="t" r="r" b="b"/>
            <a:pathLst>
              <a:path w="5904" h="6714" extrusionOk="0">
                <a:moveTo>
                  <a:pt x="3343" y="1"/>
                </a:moveTo>
                <a:cubicBezTo>
                  <a:pt x="3273" y="1"/>
                  <a:pt x="3195" y="28"/>
                  <a:pt x="3136" y="65"/>
                </a:cubicBezTo>
                <a:cubicBezTo>
                  <a:pt x="2902" y="214"/>
                  <a:pt x="2751" y="432"/>
                  <a:pt x="2618" y="665"/>
                </a:cubicBezTo>
                <a:cubicBezTo>
                  <a:pt x="2018" y="1715"/>
                  <a:pt x="1818" y="2982"/>
                  <a:pt x="2068" y="4150"/>
                </a:cubicBezTo>
                <a:cubicBezTo>
                  <a:pt x="1868" y="3400"/>
                  <a:pt x="1684" y="2882"/>
                  <a:pt x="1335" y="2182"/>
                </a:cubicBezTo>
                <a:cubicBezTo>
                  <a:pt x="1284" y="2082"/>
                  <a:pt x="1201" y="1899"/>
                  <a:pt x="1035" y="1782"/>
                </a:cubicBezTo>
                <a:cubicBezTo>
                  <a:pt x="949" y="1713"/>
                  <a:pt x="845" y="1682"/>
                  <a:pt x="739" y="1682"/>
                </a:cubicBezTo>
                <a:cubicBezTo>
                  <a:pt x="537" y="1682"/>
                  <a:pt x="326" y="1796"/>
                  <a:pt x="217" y="1982"/>
                </a:cubicBezTo>
                <a:cubicBezTo>
                  <a:pt x="1" y="2299"/>
                  <a:pt x="17" y="2949"/>
                  <a:pt x="84" y="3500"/>
                </a:cubicBezTo>
                <a:cubicBezTo>
                  <a:pt x="117" y="3767"/>
                  <a:pt x="334" y="4400"/>
                  <a:pt x="450" y="4650"/>
                </a:cubicBezTo>
                <a:lnTo>
                  <a:pt x="817" y="5401"/>
                </a:lnTo>
                <a:cubicBezTo>
                  <a:pt x="1068" y="5901"/>
                  <a:pt x="1484" y="6301"/>
                  <a:pt x="1984" y="6517"/>
                </a:cubicBezTo>
                <a:cubicBezTo>
                  <a:pt x="2292" y="6647"/>
                  <a:pt x="2619" y="6714"/>
                  <a:pt x="2943" y="6714"/>
                </a:cubicBezTo>
                <a:cubicBezTo>
                  <a:pt x="3287" y="6714"/>
                  <a:pt x="3627" y="6639"/>
                  <a:pt x="3936" y="6484"/>
                </a:cubicBezTo>
                <a:cubicBezTo>
                  <a:pt x="4703" y="6084"/>
                  <a:pt x="5337" y="5450"/>
                  <a:pt x="5704" y="4667"/>
                </a:cubicBezTo>
                <a:cubicBezTo>
                  <a:pt x="5820" y="4416"/>
                  <a:pt x="5904" y="4116"/>
                  <a:pt x="5737" y="3867"/>
                </a:cubicBezTo>
                <a:cubicBezTo>
                  <a:pt x="5604" y="3667"/>
                  <a:pt x="5353" y="3583"/>
                  <a:pt x="5137" y="3583"/>
                </a:cubicBezTo>
                <a:cubicBezTo>
                  <a:pt x="4919" y="3600"/>
                  <a:pt x="4736" y="3700"/>
                  <a:pt x="4570" y="3816"/>
                </a:cubicBezTo>
                <a:cubicBezTo>
                  <a:pt x="4085" y="4150"/>
                  <a:pt x="3636" y="4617"/>
                  <a:pt x="3318" y="5150"/>
                </a:cubicBezTo>
                <a:cubicBezTo>
                  <a:pt x="3569" y="3934"/>
                  <a:pt x="3685" y="2666"/>
                  <a:pt x="3785" y="1432"/>
                </a:cubicBezTo>
                <a:cubicBezTo>
                  <a:pt x="3819" y="999"/>
                  <a:pt x="3769" y="548"/>
                  <a:pt x="3569" y="165"/>
                </a:cubicBezTo>
                <a:cubicBezTo>
                  <a:pt x="3536" y="98"/>
                  <a:pt x="3485" y="32"/>
                  <a:pt x="3418" y="14"/>
                </a:cubicBezTo>
                <a:cubicBezTo>
                  <a:pt x="3395" y="5"/>
                  <a:pt x="3370" y="1"/>
                  <a:pt x="33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/>
          <p:nvPr/>
        </p:nvSpPr>
        <p:spPr>
          <a:xfrm rot="4500031">
            <a:off x="5886356" y="1497334"/>
            <a:ext cx="4536942" cy="5122459"/>
          </a:xfrm>
          <a:custGeom>
            <a:avLst/>
            <a:gdLst/>
            <a:ahLst/>
            <a:cxnLst/>
            <a:rect l="l" t="t" r="r" b="b"/>
            <a:pathLst>
              <a:path w="10388" h="11729" extrusionOk="0">
                <a:moveTo>
                  <a:pt x="6252" y="1"/>
                </a:moveTo>
                <a:lnTo>
                  <a:pt x="6252" y="1"/>
                </a:lnTo>
                <a:cubicBezTo>
                  <a:pt x="4202" y="501"/>
                  <a:pt x="2284" y="1718"/>
                  <a:pt x="1201" y="3518"/>
                </a:cubicBezTo>
                <a:cubicBezTo>
                  <a:pt x="133" y="5337"/>
                  <a:pt x="0" y="7754"/>
                  <a:pt x="1134" y="9521"/>
                </a:cubicBezTo>
                <a:cubicBezTo>
                  <a:pt x="1976" y="10867"/>
                  <a:pt x="3557" y="11729"/>
                  <a:pt x="5120" y="11729"/>
                </a:cubicBezTo>
                <a:cubicBezTo>
                  <a:pt x="5630" y="11729"/>
                  <a:pt x="6139" y="11637"/>
                  <a:pt x="6619" y="11440"/>
                </a:cubicBezTo>
                <a:cubicBezTo>
                  <a:pt x="8404" y="10706"/>
                  <a:pt x="9454" y="8821"/>
                  <a:pt x="9921" y="6953"/>
                </a:cubicBezTo>
                <a:cubicBezTo>
                  <a:pt x="10354" y="5286"/>
                  <a:pt x="10388" y="3402"/>
                  <a:pt x="9405" y="2018"/>
                </a:cubicBezTo>
                <a:cubicBezTo>
                  <a:pt x="8579" y="876"/>
                  <a:pt x="7514" y="52"/>
                  <a:pt x="6624" y="52"/>
                </a:cubicBezTo>
                <a:cubicBezTo>
                  <a:pt x="6435" y="52"/>
                  <a:pt x="6255" y="89"/>
                  <a:pt x="6086" y="168"/>
                </a:cubicBezTo>
                <a:lnTo>
                  <a:pt x="6252" y="1"/>
                </a:lnTo>
                <a:close/>
              </a:path>
            </a:pathLst>
          </a:custGeom>
          <a:solidFill>
            <a:srgbClr val="5255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" name="Google Shape;27;p3"/>
          <p:cNvPicPr preferRelativeResize="0"/>
          <p:nvPr/>
        </p:nvPicPr>
        <p:blipFill rotWithShape="1">
          <a:blip r:embed="rId2">
            <a:alphaModFix/>
          </a:blip>
          <a:srcRect l="29957"/>
          <a:stretch/>
        </p:blipFill>
        <p:spPr>
          <a:xfrm>
            <a:off x="4503300" y="-213912"/>
            <a:ext cx="4930350" cy="557132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3"/>
          <p:cNvSpPr/>
          <p:nvPr/>
        </p:nvSpPr>
        <p:spPr>
          <a:xfrm>
            <a:off x="8727351" y="2083949"/>
            <a:ext cx="484829" cy="2291817"/>
          </a:xfrm>
          <a:custGeom>
            <a:avLst/>
            <a:gdLst/>
            <a:ahLst/>
            <a:cxnLst/>
            <a:rect l="l" t="t" r="r" b="b"/>
            <a:pathLst>
              <a:path w="6496" h="30707" extrusionOk="0">
                <a:moveTo>
                  <a:pt x="6496" y="1"/>
                </a:moveTo>
                <a:cubicBezTo>
                  <a:pt x="4141" y="2745"/>
                  <a:pt x="2387" y="6025"/>
                  <a:pt x="1462" y="9533"/>
                </a:cubicBezTo>
                <a:cubicBezTo>
                  <a:pt x="1" y="15086"/>
                  <a:pt x="763" y="21029"/>
                  <a:pt x="3394" y="26111"/>
                </a:cubicBezTo>
                <a:cubicBezTo>
                  <a:pt x="4255" y="27751"/>
                  <a:pt x="5294" y="29293"/>
                  <a:pt x="6496" y="30707"/>
                </a:cubicBezTo>
                <a:lnTo>
                  <a:pt x="6496" y="30317"/>
                </a:lnTo>
                <a:cubicBezTo>
                  <a:pt x="3816" y="27118"/>
                  <a:pt x="1998" y="23220"/>
                  <a:pt x="1283" y="19096"/>
                </a:cubicBezTo>
                <a:cubicBezTo>
                  <a:pt x="326" y="13543"/>
                  <a:pt x="1575" y="7812"/>
                  <a:pt x="4563" y="3053"/>
                </a:cubicBezTo>
                <a:cubicBezTo>
                  <a:pt x="5148" y="2111"/>
                  <a:pt x="5797" y="1235"/>
                  <a:pt x="6496" y="390"/>
                </a:cubicBezTo>
                <a:lnTo>
                  <a:pt x="649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" name="Google Shape;29;p3"/>
          <p:cNvGrpSpPr/>
          <p:nvPr/>
        </p:nvGrpSpPr>
        <p:grpSpPr>
          <a:xfrm>
            <a:off x="6069960" y="1427041"/>
            <a:ext cx="355704" cy="470530"/>
            <a:chOff x="286275" y="729525"/>
            <a:chExt cx="240000" cy="317475"/>
          </a:xfrm>
        </p:grpSpPr>
        <p:sp>
          <p:nvSpPr>
            <p:cNvPr id="30" name="Google Shape;30;p3"/>
            <p:cNvSpPr/>
            <p:nvPr/>
          </p:nvSpPr>
          <p:spPr>
            <a:xfrm>
              <a:off x="286275" y="984375"/>
              <a:ext cx="65450" cy="62625"/>
            </a:xfrm>
            <a:custGeom>
              <a:avLst/>
              <a:gdLst/>
              <a:ahLst/>
              <a:cxnLst/>
              <a:rect l="l" t="t" r="r" b="b"/>
              <a:pathLst>
                <a:path w="2618" h="2505" extrusionOk="0">
                  <a:moveTo>
                    <a:pt x="498" y="0"/>
                  </a:moveTo>
                  <a:lnTo>
                    <a:pt x="916" y="995"/>
                  </a:lnTo>
                  <a:lnTo>
                    <a:pt x="0" y="1557"/>
                  </a:lnTo>
                  <a:lnTo>
                    <a:pt x="1060" y="1460"/>
                  </a:lnTo>
                  <a:lnTo>
                    <a:pt x="1316" y="2504"/>
                  </a:lnTo>
                  <a:lnTo>
                    <a:pt x="1558" y="1460"/>
                  </a:lnTo>
                  <a:lnTo>
                    <a:pt x="2617" y="1557"/>
                  </a:lnTo>
                  <a:lnTo>
                    <a:pt x="1702" y="995"/>
                  </a:lnTo>
                  <a:lnTo>
                    <a:pt x="2119" y="0"/>
                  </a:lnTo>
                  <a:lnTo>
                    <a:pt x="1316" y="707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423125" y="729525"/>
              <a:ext cx="103150" cy="106400"/>
            </a:xfrm>
            <a:custGeom>
              <a:avLst/>
              <a:gdLst/>
              <a:ahLst/>
              <a:cxnLst/>
              <a:rect l="l" t="t" r="r" b="b"/>
              <a:pathLst>
                <a:path w="4126" h="4256" extrusionOk="0">
                  <a:moveTo>
                    <a:pt x="2712" y="1"/>
                  </a:moveTo>
                  <a:lnTo>
                    <a:pt x="1717" y="1446"/>
                  </a:lnTo>
                  <a:lnTo>
                    <a:pt x="161" y="675"/>
                  </a:lnTo>
                  <a:lnTo>
                    <a:pt x="1220" y="2056"/>
                  </a:lnTo>
                  <a:lnTo>
                    <a:pt x="0" y="3308"/>
                  </a:lnTo>
                  <a:lnTo>
                    <a:pt x="0" y="3308"/>
                  </a:lnTo>
                  <a:lnTo>
                    <a:pt x="1653" y="2714"/>
                  </a:lnTo>
                  <a:lnTo>
                    <a:pt x="2456" y="4255"/>
                  </a:lnTo>
                  <a:lnTo>
                    <a:pt x="2408" y="2522"/>
                  </a:lnTo>
                  <a:lnTo>
                    <a:pt x="4125" y="2216"/>
                  </a:lnTo>
                  <a:lnTo>
                    <a:pt x="2456" y="1734"/>
                  </a:lnTo>
                  <a:lnTo>
                    <a:pt x="27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32;p3"/>
          <p:cNvGrpSpPr/>
          <p:nvPr/>
        </p:nvGrpSpPr>
        <p:grpSpPr>
          <a:xfrm>
            <a:off x="7976972" y="2525766"/>
            <a:ext cx="355704" cy="470530"/>
            <a:chOff x="286275" y="729525"/>
            <a:chExt cx="240000" cy="317475"/>
          </a:xfrm>
        </p:grpSpPr>
        <p:sp>
          <p:nvSpPr>
            <p:cNvPr id="33" name="Google Shape;33;p3"/>
            <p:cNvSpPr/>
            <p:nvPr/>
          </p:nvSpPr>
          <p:spPr>
            <a:xfrm>
              <a:off x="286275" y="984375"/>
              <a:ext cx="65450" cy="62625"/>
            </a:xfrm>
            <a:custGeom>
              <a:avLst/>
              <a:gdLst/>
              <a:ahLst/>
              <a:cxnLst/>
              <a:rect l="l" t="t" r="r" b="b"/>
              <a:pathLst>
                <a:path w="2618" h="2505" extrusionOk="0">
                  <a:moveTo>
                    <a:pt x="498" y="0"/>
                  </a:moveTo>
                  <a:lnTo>
                    <a:pt x="916" y="995"/>
                  </a:lnTo>
                  <a:lnTo>
                    <a:pt x="0" y="1557"/>
                  </a:lnTo>
                  <a:lnTo>
                    <a:pt x="1060" y="1460"/>
                  </a:lnTo>
                  <a:lnTo>
                    <a:pt x="1316" y="2504"/>
                  </a:lnTo>
                  <a:lnTo>
                    <a:pt x="1558" y="1460"/>
                  </a:lnTo>
                  <a:lnTo>
                    <a:pt x="2617" y="1557"/>
                  </a:lnTo>
                  <a:lnTo>
                    <a:pt x="1702" y="995"/>
                  </a:lnTo>
                  <a:lnTo>
                    <a:pt x="2119" y="0"/>
                  </a:lnTo>
                  <a:lnTo>
                    <a:pt x="1316" y="707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423125" y="729525"/>
              <a:ext cx="103150" cy="106400"/>
            </a:xfrm>
            <a:custGeom>
              <a:avLst/>
              <a:gdLst/>
              <a:ahLst/>
              <a:cxnLst/>
              <a:rect l="l" t="t" r="r" b="b"/>
              <a:pathLst>
                <a:path w="4126" h="4256" extrusionOk="0">
                  <a:moveTo>
                    <a:pt x="2712" y="1"/>
                  </a:moveTo>
                  <a:lnTo>
                    <a:pt x="1717" y="1446"/>
                  </a:lnTo>
                  <a:lnTo>
                    <a:pt x="161" y="675"/>
                  </a:lnTo>
                  <a:lnTo>
                    <a:pt x="1220" y="2056"/>
                  </a:lnTo>
                  <a:lnTo>
                    <a:pt x="0" y="3308"/>
                  </a:lnTo>
                  <a:lnTo>
                    <a:pt x="0" y="3308"/>
                  </a:lnTo>
                  <a:lnTo>
                    <a:pt x="1653" y="2714"/>
                  </a:lnTo>
                  <a:lnTo>
                    <a:pt x="2456" y="4255"/>
                  </a:lnTo>
                  <a:lnTo>
                    <a:pt x="2408" y="2522"/>
                  </a:lnTo>
                  <a:lnTo>
                    <a:pt x="4125" y="2216"/>
                  </a:lnTo>
                  <a:lnTo>
                    <a:pt x="2456" y="1734"/>
                  </a:lnTo>
                  <a:lnTo>
                    <a:pt x="27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3"/>
          <p:cNvGrpSpPr/>
          <p:nvPr/>
        </p:nvGrpSpPr>
        <p:grpSpPr>
          <a:xfrm>
            <a:off x="5292672" y="2525766"/>
            <a:ext cx="355704" cy="470530"/>
            <a:chOff x="286275" y="729525"/>
            <a:chExt cx="240000" cy="317475"/>
          </a:xfrm>
        </p:grpSpPr>
        <p:sp>
          <p:nvSpPr>
            <p:cNvPr id="36" name="Google Shape;36;p3"/>
            <p:cNvSpPr/>
            <p:nvPr/>
          </p:nvSpPr>
          <p:spPr>
            <a:xfrm>
              <a:off x="286275" y="984375"/>
              <a:ext cx="65450" cy="62625"/>
            </a:xfrm>
            <a:custGeom>
              <a:avLst/>
              <a:gdLst/>
              <a:ahLst/>
              <a:cxnLst/>
              <a:rect l="l" t="t" r="r" b="b"/>
              <a:pathLst>
                <a:path w="2618" h="2505" extrusionOk="0">
                  <a:moveTo>
                    <a:pt x="498" y="0"/>
                  </a:moveTo>
                  <a:lnTo>
                    <a:pt x="916" y="995"/>
                  </a:lnTo>
                  <a:lnTo>
                    <a:pt x="0" y="1557"/>
                  </a:lnTo>
                  <a:lnTo>
                    <a:pt x="1060" y="1460"/>
                  </a:lnTo>
                  <a:lnTo>
                    <a:pt x="1316" y="2504"/>
                  </a:lnTo>
                  <a:lnTo>
                    <a:pt x="1558" y="1460"/>
                  </a:lnTo>
                  <a:lnTo>
                    <a:pt x="2617" y="1557"/>
                  </a:lnTo>
                  <a:lnTo>
                    <a:pt x="1702" y="995"/>
                  </a:lnTo>
                  <a:lnTo>
                    <a:pt x="2119" y="0"/>
                  </a:lnTo>
                  <a:lnTo>
                    <a:pt x="1316" y="707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423125" y="729525"/>
              <a:ext cx="103150" cy="106400"/>
            </a:xfrm>
            <a:custGeom>
              <a:avLst/>
              <a:gdLst/>
              <a:ahLst/>
              <a:cxnLst/>
              <a:rect l="l" t="t" r="r" b="b"/>
              <a:pathLst>
                <a:path w="4126" h="4256" extrusionOk="0">
                  <a:moveTo>
                    <a:pt x="2712" y="1"/>
                  </a:moveTo>
                  <a:lnTo>
                    <a:pt x="1717" y="1446"/>
                  </a:lnTo>
                  <a:lnTo>
                    <a:pt x="161" y="675"/>
                  </a:lnTo>
                  <a:lnTo>
                    <a:pt x="1220" y="2056"/>
                  </a:lnTo>
                  <a:lnTo>
                    <a:pt x="0" y="3308"/>
                  </a:lnTo>
                  <a:lnTo>
                    <a:pt x="0" y="3308"/>
                  </a:lnTo>
                  <a:lnTo>
                    <a:pt x="1653" y="2714"/>
                  </a:lnTo>
                  <a:lnTo>
                    <a:pt x="2456" y="4255"/>
                  </a:lnTo>
                  <a:lnTo>
                    <a:pt x="2408" y="2522"/>
                  </a:lnTo>
                  <a:lnTo>
                    <a:pt x="4125" y="2216"/>
                  </a:lnTo>
                  <a:lnTo>
                    <a:pt x="2456" y="1734"/>
                  </a:lnTo>
                  <a:lnTo>
                    <a:pt x="27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Google Shape;38;p3"/>
          <p:cNvSpPr/>
          <p:nvPr/>
        </p:nvSpPr>
        <p:spPr>
          <a:xfrm rot="7735829">
            <a:off x="-240072" y="-598439"/>
            <a:ext cx="2362519" cy="1680352"/>
          </a:xfrm>
          <a:custGeom>
            <a:avLst/>
            <a:gdLst/>
            <a:ahLst/>
            <a:cxnLst/>
            <a:rect l="l" t="t" r="r" b="b"/>
            <a:pathLst>
              <a:path w="35204" h="25039" extrusionOk="0">
                <a:moveTo>
                  <a:pt x="0" y="0"/>
                </a:moveTo>
                <a:lnTo>
                  <a:pt x="0" y="212"/>
                </a:lnTo>
                <a:cubicBezTo>
                  <a:pt x="358" y="439"/>
                  <a:pt x="682" y="699"/>
                  <a:pt x="992" y="974"/>
                </a:cubicBezTo>
                <a:cubicBezTo>
                  <a:pt x="2291" y="2128"/>
                  <a:pt x="3167" y="3654"/>
                  <a:pt x="3947" y="5196"/>
                </a:cubicBezTo>
                <a:cubicBezTo>
                  <a:pt x="5376" y="8071"/>
                  <a:pt x="6658" y="11399"/>
                  <a:pt x="9695" y="12958"/>
                </a:cubicBezTo>
                <a:cubicBezTo>
                  <a:pt x="11245" y="13757"/>
                  <a:pt x="12921" y="14005"/>
                  <a:pt x="14622" y="14005"/>
                </a:cubicBezTo>
                <a:cubicBezTo>
                  <a:pt x="16378" y="14005"/>
                  <a:pt x="18161" y="13740"/>
                  <a:pt x="19860" y="13542"/>
                </a:cubicBezTo>
                <a:cubicBezTo>
                  <a:pt x="20872" y="13430"/>
                  <a:pt x="21897" y="13341"/>
                  <a:pt x="22923" y="13341"/>
                </a:cubicBezTo>
                <a:cubicBezTo>
                  <a:pt x="23822" y="13341"/>
                  <a:pt x="24720" y="13410"/>
                  <a:pt x="25608" y="13592"/>
                </a:cubicBezTo>
                <a:cubicBezTo>
                  <a:pt x="27182" y="13917"/>
                  <a:pt x="28693" y="14566"/>
                  <a:pt x="30025" y="15491"/>
                </a:cubicBezTo>
                <a:cubicBezTo>
                  <a:pt x="33125" y="17651"/>
                  <a:pt x="34977" y="21272"/>
                  <a:pt x="35009" y="25039"/>
                </a:cubicBezTo>
                <a:lnTo>
                  <a:pt x="35204" y="25039"/>
                </a:lnTo>
                <a:cubicBezTo>
                  <a:pt x="35171" y="21776"/>
                  <a:pt x="33792" y="18561"/>
                  <a:pt x="31372" y="16335"/>
                </a:cubicBezTo>
                <a:cubicBezTo>
                  <a:pt x="30187" y="15248"/>
                  <a:pt x="28791" y="14404"/>
                  <a:pt x="27280" y="13867"/>
                </a:cubicBezTo>
                <a:cubicBezTo>
                  <a:pt x="25856" y="13347"/>
                  <a:pt x="24386" y="13150"/>
                  <a:pt x="22890" y="13150"/>
                </a:cubicBezTo>
                <a:cubicBezTo>
                  <a:pt x="22611" y="13150"/>
                  <a:pt x="22332" y="13157"/>
                  <a:pt x="22051" y="13170"/>
                </a:cubicBezTo>
                <a:cubicBezTo>
                  <a:pt x="19607" y="13287"/>
                  <a:pt x="17106" y="13822"/>
                  <a:pt x="14647" y="13822"/>
                </a:cubicBezTo>
                <a:cubicBezTo>
                  <a:pt x="13381" y="13822"/>
                  <a:pt x="12127" y="13681"/>
                  <a:pt x="10897" y="13267"/>
                </a:cubicBezTo>
                <a:cubicBezTo>
                  <a:pt x="9208" y="12698"/>
                  <a:pt x="7859" y="11578"/>
                  <a:pt x="6837" y="10165"/>
                </a:cubicBezTo>
                <a:cubicBezTo>
                  <a:pt x="5813" y="8753"/>
                  <a:pt x="5099" y="7145"/>
                  <a:pt x="4337" y="5586"/>
                </a:cubicBezTo>
                <a:cubicBezTo>
                  <a:pt x="3492" y="3832"/>
                  <a:pt x="2550" y="2063"/>
                  <a:pt x="1056" y="764"/>
                </a:cubicBezTo>
                <a:cubicBezTo>
                  <a:pt x="715" y="487"/>
                  <a:pt x="374" y="227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3539094" y="555760"/>
            <a:ext cx="1311032" cy="424823"/>
          </a:xfrm>
          <a:custGeom>
            <a:avLst/>
            <a:gdLst/>
            <a:ahLst/>
            <a:cxnLst/>
            <a:rect l="l" t="t" r="r" b="b"/>
            <a:pathLst>
              <a:path w="13949" h="4520" extrusionOk="0">
                <a:moveTo>
                  <a:pt x="5778" y="1"/>
                </a:moveTo>
                <a:cubicBezTo>
                  <a:pt x="5351" y="1"/>
                  <a:pt x="4927" y="105"/>
                  <a:pt x="4559" y="314"/>
                </a:cubicBezTo>
                <a:cubicBezTo>
                  <a:pt x="3853" y="731"/>
                  <a:pt x="3404" y="1551"/>
                  <a:pt x="3468" y="2368"/>
                </a:cubicBezTo>
                <a:cubicBezTo>
                  <a:pt x="3187" y="2078"/>
                  <a:pt x="2786" y="1921"/>
                  <a:pt x="2385" y="1921"/>
                </a:cubicBezTo>
                <a:cubicBezTo>
                  <a:pt x="2166" y="1921"/>
                  <a:pt x="1948" y="1968"/>
                  <a:pt x="1750" y="2064"/>
                </a:cubicBezTo>
                <a:cubicBezTo>
                  <a:pt x="1189" y="2336"/>
                  <a:pt x="835" y="2978"/>
                  <a:pt x="900" y="3588"/>
                </a:cubicBezTo>
                <a:cubicBezTo>
                  <a:pt x="845" y="3574"/>
                  <a:pt x="789" y="3567"/>
                  <a:pt x="732" y="3567"/>
                </a:cubicBezTo>
                <a:cubicBezTo>
                  <a:pt x="535" y="3567"/>
                  <a:pt x="333" y="3652"/>
                  <a:pt x="209" y="3813"/>
                </a:cubicBezTo>
                <a:cubicBezTo>
                  <a:pt x="48" y="4006"/>
                  <a:pt x="1" y="4295"/>
                  <a:pt x="112" y="4519"/>
                </a:cubicBezTo>
                <a:lnTo>
                  <a:pt x="13820" y="4519"/>
                </a:lnTo>
                <a:cubicBezTo>
                  <a:pt x="13949" y="4006"/>
                  <a:pt x="13773" y="3428"/>
                  <a:pt x="13388" y="3075"/>
                </a:cubicBezTo>
                <a:cubicBezTo>
                  <a:pt x="13106" y="2805"/>
                  <a:pt x="12721" y="2664"/>
                  <a:pt x="12333" y="2664"/>
                </a:cubicBezTo>
                <a:cubicBezTo>
                  <a:pt x="12191" y="2664"/>
                  <a:pt x="12049" y="2683"/>
                  <a:pt x="11911" y="2722"/>
                </a:cubicBezTo>
                <a:cubicBezTo>
                  <a:pt x="12071" y="2176"/>
                  <a:pt x="11815" y="1534"/>
                  <a:pt x="11333" y="1213"/>
                </a:cubicBezTo>
                <a:cubicBezTo>
                  <a:pt x="11045" y="1021"/>
                  <a:pt x="10699" y="926"/>
                  <a:pt x="10351" y="926"/>
                </a:cubicBezTo>
                <a:cubicBezTo>
                  <a:pt x="10117" y="926"/>
                  <a:pt x="9883" y="969"/>
                  <a:pt x="9664" y="1052"/>
                </a:cubicBezTo>
                <a:cubicBezTo>
                  <a:pt x="9118" y="1245"/>
                  <a:pt x="8684" y="1662"/>
                  <a:pt x="8363" y="2144"/>
                </a:cubicBezTo>
                <a:cubicBezTo>
                  <a:pt x="8187" y="1358"/>
                  <a:pt x="7641" y="635"/>
                  <a:pt x="6918" y="266"/>
                </a:cubicBezTo>
                <a:cubicBezTo>
                  <a:pt x="6564" y="89"/>
                  <a:pt x="6170" y="1"/>
                  <a:pt x="57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" name="Google Shape;40;p3"/>
          <p:cNvPicPr preferRelativeResize="0"/>
          <p:nvPr/>
        </p:nvPicPr>
        <p:blipFill rotWithShape="1">
          <a:blip r:embed="rId2">
            <a:alphaModFix/>
          </a:blip>
          <a:srcRect l="29957"/>
          <a:stretch/>
        </p:blipFill>
        <p:spPr>
          <a:xfrm>
            <a:off x="-427050" y="-213912"/>
            <a:ext cx="4930350" cy="5571324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3"/>
          <p:cNvSpPr txBox="1">
            <a:spLocks noGrp="1"/>
          </p:cNvSpPr>
          <p:nvPr>
            <p:ph type="title"/>
          </p:nvPr>
        </p:nvSpPr>
        <p:spPr>
          <a:xfrm>
            <a:off x="720000" y="1508400"/>
            <a:ext cx="3033000" cy="15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accent3"/>
                </a:solidFill>
                <a:latin typeface="Darker Grotesque ExtraBold"/>
                <a:ea typeface="Darker Grotesque ExtraBold"/>
                <a:cs typeface="Darker Grotesque ExtraBold"/>
                <a:sym typeface="Darker Grotesque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2" name="Google Shape;42;p3"/>
          <p:cNvSpPr txBox="1">
            <a:spLocks noGrp="1"/>
          </p:cNvSpPr>
          <p:nvPr>
            <p:ph type="title" idx="2" hasCustomPrompt="1"/>
          </p:nvPr>
        </p:nvSpPr>
        <p:spPr>
          <a:xfrm>
            <a:off x="7044973" y="1224225"/>
            <a:ext cx="1386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3"/>
                </a:solidFill>
                <a:latin typeface="Jost ExtraBold"/>
                <a:ea typeface="Jost ExtraBold"/>
                <a:cs typeface="Jost ExtraBold"/>
                <a:sym typeface="Jos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>
            <a:off x="720000" y="3207325"/>
            <a:ext cx="2819100" cy="42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  <a:latin typeface="Jost Medium"/>
                <a:ea typeface="Jost Medium"/>
                <a:cs typeface="Jost Medium"/>
                <a:sym typeface="Jos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"/>
          <p:cNvSpPr/>
          <p:nvPr/>
        </p:nvSpPr>
        <p:spPr>
          <a:xfrm rot="-7175431">
            <a:off x="-1847575" y="4199691"/>
            <a:ext cx="6745876" cy="2492699"/>
          </a:xfrm>
          <a:custGeom>
            <a:avLst/>
            <a:gdLst/>
            <a:ahLst/>
            <a:cxnLst/>
            <a:rect l="l" t="t" r="r" b="b"/>
            <a:pathLst>
              <a:path w="80622" h="29791" extrusionOk="0">
                <a:moveTo>
                  <a:pt x="4775" y="0"/>
                </a:moveTo>
                <a:cubicBezTo>
                  <a:pt x="4775" y="0"/>
                  <a:pt x="1" y="8996"/>
                  <a:pt x="13023" y="10474"/>
                </a:cubicBezTo>
                <a:cubicBezTo>
                  <a:pt x="23627" y="11692"/>
                  <a:pt x="17278" y="22506"/>
                  <a:pt x="28596" y="28466"/>
                </a:cubicBezTo>
                <a:cubicBezTo>
                  <a:pt x="30197" y="29310"/>
                  <a:pt x="32305" y="29790"/>
                  <a:pt x="34648" y="29790"/>
                </a:cubicBezTo>
                <a:cubicBezTo>
                  <a:pt x="40148" y="29790"/>
                  <a:pt x="46941" y="27144"/>
                  <a:pt x="51507" y="20347"/>
                </a:cubicBezTo>
                <a:cubicBezTo>
                  <a:pt x="55077" y="15017"/>
                  <a:pt x="58268" y="12899"/>
                  <a:pt x="63173" y="12899"/>
                </a:cubicBezTo>
                <a:cubicBezTo>
                  <a:pt x="64604" y="12899"/>
                  <a:pt x="66181" y="13079"/>
                  <a:pt x="67957" y="13413"/>
                </a:cubicBezTo>
                <a:cubicBezTo>
                  <a:pt x="68607" y="13536"/>
                  <a:pt x="69226" y="13594"/>
                  <a:pt x="69813" y="13594"/>
                </a:cubicBezTo>
                <a:cubicBezTo>
                  <a:pt x="78819" y="13594"/>
                  <a:pt x="80622" y="0"/>
                  <a:pt x="80622" y="0"/>
                </a:cubicBezTo>
                <a:close/>
              </a:path>
            </a:pathLst>
          </a:custGeom>
          <a:solidFill>
            <a:srgbClr val="5255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>
            <a:off x="5093775" y="-30125"/>
            <a:ext cx="3570950" cy="1319518"/>
          </a:xfrm>
          <a:custGeom>
            <a:avLst/>
            <a:gdLst/>
            <a:ahLst/>
            <a:cxnLst/>
            <a:rect l="l" t="t" r="r" b="b"/>
            <a:pathLst>
              <a:path w="80622" h="29791" extrusionOk="0">
                <a:moveTo>
                  <a:pt x="4775" y="0"/>
                </a:moveTo>
                <a:cubicBezTo>
                  <a:pt x="4775" y="0"/>
                  <a:pt x="1" y="8996"/>
                  <a:pt x="13023" y="10474"/>
                </a:cubicBezTo>
                <a:cubicBezTo>
                  <a:pt x="23627" y="11692"/>
                  <a:pt x="17278" y="22506"/>
                  <a:pt x="28596" y="28466"/>
                </a:cubicBezTo>
                <a:cubicBezTo>
                  <a:pt x="30197" y="29310"/>
                  <a:pt x="32305" y="29790"/>
                  <a:pt x="34648" y="29790"/>
                </a:cubicBezTo>
                <a:cubicBezTo>
                  <a:pt x="40148" y="29790"/>
                  <a:pt x="46941" y="27144"/>
                  <a:pt x="51507" y="20347"/>
                </a:cubicBezTo>
                <a:cubicBezTo>
                  <a:pt x="55077" y="15017"/>
                  <a:pt x="58268" y="12899"/>
                  <a:pt x="63173" y="12899"/>
                </a:cubicBezTo>
                <a:cubicBezTo>
                  <a:pt x="64604" y="12899"/>
                  <a:pt x="66181" y="13079"/>
                  <a:pt x="67957" y="13413"/>
                </a:cubicBezTo>
                <a:cubicBezTo>
                  <a:pt x="68607" y="13536"/>
                  <a:pt x="69226" y="13594"/>
                  <a:pt x="69813" y="13594"/>
                </a:cubicBezTo>
                <a:cubicBezTo>
                  <a:pt x="78819" y="13594"/>
                  <a:pt x="80622" y="0"/>
                  <a:pt x="80622" y="0"/>
                </a:cubicBezTo>
                <a:close/>
              </a:path>
            </a:pathLst>
          </a:custGeom>
          <a:solidFill>
            <a:srgbClr val="5255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-50575" y="3478698"/>
            <a:ext cx="674000" cy="1688818"/>
          </a:xfrm>
          <a:custGeom>
            <a:avLst/>
            <a:gdLst/>
            <a:ahLst/>
            <a:cxnLst/>
            <a:rect l="l" t="t" r="r" b="b"/>
            <a:pathLst>
              <a:path w="10946" h="27427" extrusionOk="0">
                <a:moveTo>
                  <a:pt x="1" y="0"/>
                </a:moveTo>
                <a:lnTo>
                  <a:pt x="1" y="260"/>
                </a:lnTo>
                <a:cubicBezTo>
                  <a:pt x="1219" y="634"/>
                  <a:pt x="2339" y="1364"/>
                  <a:pt x="3233" y="2273"/>
                </a:cubicBezTo>
                <a:cubicBezTo>
                  <a:pt x="5132" y="4222"/>
                  <a:pt x="5863" y="6950"/>
                  <a:pt x="6123" y="9580"/>
                </a:cubicBezTo>
                <a:cubicBezTo>
                  <a:pt x="6626" y="14728"/>
                  <a:pt x="5311" y="20622"/>
                  <a:pt x="8396" y="25186"/>
                </a:cubicBezTo>
                <a:cubicBezTo>
                  <a:pt x="8981" y="26045"/>
                  <a:pt x="9695" y="26825"/>
                  <a:pt x="10523" y="27426"/>
                </a:cubicBezTo>
                <a:lnTo>
                  <a:pt x="10945" y="27426"/>
                </a:lnTo>
                <a:cubicBezTo>
                  <a:pt x="10003" y="26792"/>
                  <a:pt x="9176" y="25916"/>
                  <a:pt x="8542" y="24958"/>
                </a:cubicBezTo>
                <a:cubicBezTo>
                  <a:pt x="7015" y="22636"/>
                  <a:pt x="6643" y="19810"/>
                  <a:pt x="6545" y="17082"/>
                </a:cubicBezTo>
                <a:cubicBezTo>
                  <a:pt x="6383" y="12098"/>
                  <a:pt x="7243" y="6008"/>
                  <a:pt x="3411" y="2095"/>
                </a:cubicBezTo>
                <a:cubicBezTo>
                  <a:pt x="2469" y="1137"/>
                  <a:pt x="1284" y="374"/>
                  <a:pt x="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713099" y="629750"/>
            <a:ext cx="634691" cy="276848"/>
          </a:xfrm>
          <a:custGeom>
            <a:avLst/>
            <a:gdLst/>
            <a:ahLst/>
            <a:cxnLst/>
            <a:rect l="l" t="t" r="r" b="b"/>
            <a:pathLst>
              <a:path w="13870" h="6050" extrusionOk="0">
                <a:moveTo>
                  <a:pt x="7659" y="1"/>
                </a:moveTo>
                <a:cubicBezTo>
                  <a:pt x="6962" y="1"/>
                  <a:pt x="6283" y="396"/>
                  <a:pt x="6036" y="961"/>
                </a:cubicBezTo>
                <a:cubicBezTo>
                  <a:pt x="5741" y="676"/>
                  <a:pt x="5296" y="519"/>
                  <a:pt x="4859" y="519"/>
                </a:cubicBezTo>
                <a:cubicBezTo>
                  <a:pt x="4656" y="519"/>
                  <a:pt x="4454" y="553"/>
                  <a:pt x="4270" y="624"/>
                </a:cubicBezTo>
                <a:cubicBezTo>
                  <a:pt x="3677" y="849"/>
                  <a:pt x="3275" y="1427"/>
                  <a:pt x="3339" y="1973"/>
                </a:cubicBezTo>
                <a:cubicBezTo>
                  <a:pt x="3210" y="1923"/>
                  <a:pt x="3069" y="1900"/>
                  <a:pt x="2926" y="1900"/>
                </a:cubicBezTo>
                <a:cubicBezTo>
                  <a:pt x="2699" y="1900"/>
                  <a:pt x="2468" y="1960"/>
                  <a:pt x="2280" y="2069"/>
                </a:cubicBezTo>
                <a:cubicBezTo>
                  <a:pt x="1976" y="2262"/>
                  <a:pt x="1798" y="2583"/>
                  <a:pt x="1830" y="2904"/>
                </a:cubicBezTo>
                <a:cubicBezTo>
                  <a:pt x="1822" y="2903"/>
                  <a:pt x="1813" y="2903"/>
                  <a:pt x="1805" y="2903"/>
                </a:cubicBezTo>
                <a:cubicBezTo>
                  <a:pt x="1287" y="2903"/>
                  <a:pt x="854" y="3393"/>
                  <a:pt x="980" y="3835"/>
                </a:cubicBezTo>
                <a:cubicBezTo>
                  <a:pt x="467" y="3946"/>
                  <a:pt x="65" y="4380"/>
                  <a:pt x="17" y="4830"/>
                </a:cubicBezTo>
                <a:cubicBezTo>
                  <a:pt x="1" y="5166"/>
                  <a:pt x="146" y="5487"/>
                  <a:pt x="418" y="5729"/>
                </a:cubicBezTo>
                <a:cubicBezTo>
                  <a:pt x="531" y="5825"/>
                  <a:pt x="643" y="5873"/>
                  <a:pt x="756" y="5937"/>
                </a:cubicBezTo>
                <a:lnTo>
                  <a:pt x="13565" y="6050"/>
                </a:lnTo>
                <a:cubicBezTo>
                  <a:pt x="13741" y="5953"/>
                  <a:pt x="13805" y="5776"/>
                  <a:pt x="13837" y="5616"/>
                </a:cubicBezTo>
                <a:cubicBezTo>
                  <a:pt x="13869" y="5408"/>
                  <a:pt x="13837" y="5198"/>
                  <a:pt x="13741" y="5006"/>
                </a:cubicBezTo>
                <a:cubicBezTo>
                  <a:pt x="13580" y="4669"/>
                  <a:pt x="13212" y="4412"/>
                  <a:pt x="12810" y="4348"/>
                </a:cubicBezTo>
                <a:cubicBezTo>
                  <a:pt x="12970" y="3899"/>
                  <a:pt x="12842" y="3353"/>
                  <a:pt x="12457" y="3000"/>
                </a:cubicBezTo>
                <a:cubicBezTo>
                  <a:pt x="12153" y="2708"/>
                  <a:pt x="11710" y="2547"/>
                  <a:pt x="11268" y="2547"/>
                </a:cubicBezTo>
                <a:cubicBezTo>
                  <a:pt x="11150" y="2547"/>
                  <a:pt x="11031" y="2559"/>
                  <a:pt x="10916" y="2583"/>
                </a:cubicBezTo>
                <a:cubicBezTo>
                  <a:pt x="10948" y="2229"/>
                  <a:pt x="10787" y="1876"/>
                  <a:pt x="10498" y="1635"/>
                </a:cubicBezTo>
                <a:cubicBezTo>
                  <a:pt x="10251" y="1453"/>
                  <a:pt x="9930" y="1345"/>
                  <a:pt x="9603" y="1345"/>
                </a:cubicBezTo>
                <a:cubicBezTo>
                  <a:pt x="9527" y="1345"/>
                  <a:pt x="9451" y="1351"/>
                  <a:pt x="9375" y="1363"/>
                </a:cubicBezTo>
                <a:cubicBezTo>
                  <a:pt x="9310" y="689"/>
                  <a:pt x="8653" y="111"/>
                  <a:pt x="7883" y="14"/>
                </a:cubicBezTo>
                <a:cubicBezTo>
                  <a:pt x="7808" y="5"/>
                  <a:pt x="7734" y="1"/>
                  <a:pt x="765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1577500" y="432341"/>
            <a:ext cx="660826" cy="214104"/>
          </a:xfrm>
          <a:custGeom>
            <a:avLst/>
            <a:gdLst/>
            <a:ahLst/>
            <a:cxnLst/>
            <a:rect l="l" t="t" r="r" b="b"/>
            <a:pathLst>
              <a:path w="7031" h="2278" extrusionOk="0">
                <a:moveTo>
                  <a:pt x="2903" y="0"/>
                </a:moveTo>
                <a:cubicBezTo>
                  <a:pt x="2697" y="0"/>
                  <a:pt x="2492" y="52"/>
                  <a:pt x="2312" y="158"/>
                </a:cubicBezTo>
                <a:cubicBezTo>
                  <a:pt x="1943" y="368"/>
                  <a:pt x="1718" y="785"/>
                  <a:pt x="1750" y="1202"/>
                </a:cubicBezTo>
                <a:cubicBezTo>
                  <a:pt x="1603" y="1054"/>
                  <a:pt x="1399" y="969"/>
                  <a:pt x="1195" y="969"/>
                </a:cubicBezTo>
                <a:cubicBezTo>
                  <a:pt x="1089" y="969"/>
                  <a:pt x="983" y="992"/>
                  <a:pt x="884" y="1042"/>
                </a:cubicBezTo>
                <a:cubicBezTo>
                  <a:pt x="595" y="1170"/>
                  <a:pt x="417" y="1491"/>
                  <a:pt x="466" y="1812"/>
                </a:cubicBezTo>
                <a:cubicBezTo>
                  <a:pt x="435" y="1804"/>
                  <a:pt x="403" y="1800"/>
                  <a:pt x="371" y="1800"/>
                </a:cubicBezTo>
                <a:cubicBezTo>
                  <a:pt x="271" y="1800"/>
                  <a:pt x="173" y="1839"/>
                  <a:pt x="113" y="1924"/>
                </a:cubicBezTo>
                <a:cubicBezTo>
                  <a:pt x="32" y="2020"/>
                  <a:pt x="0" y="2165"/>
                  <a:pt x="64" y="2277"/>
                </a:cubicBezTo>
                <a:lnTo>
                  <a:pt x="6983" y="2277"/>
                </a:lnTo>
                <a:cubicBezTo>
                  <a:pt x="7031" y="2020"/>
                  <a:pt x="6951" y="1731"/>
                  <a:pt x="6758" y="1555"/>
                </a:cubicBezTo>
                <a:cubicBezTo>
                  <a:pt x="6608" y="1417"/>
                  <a:pt x="6416" y="1345"/>
                  <a:pt x="6225" y="1345"/>
                </a:cubicBezTo>
                <a:cubicBezTo>
                  <a:pt x="6150" y="1345"/>
                  <a:pt x="6076" y="1356"/>
                  <a:pt x="6003" y="1378"/>
                </a:cubicBezTo>
                <a:cubicBezTo>
                  <a:pt x="6084" y="1089"/>
                  <a:pt x="5956" y="768"/>
                  <a:pt x="5714" y="608"/>
                </a:cubicBezTo>
                <a:cubicBezTo>
                  <a:pt x="5572" y="512"/>
                  <a:pt x="5401" y="468"/>
                  <a:pt x="5228" y="468"/>
                </a:cubicBezTo>
                <a:cubicBezTo>
                  <a:pt x="5110" y="468"/>
                  <a:pt x="4991" y="489"/>
                  <a:pt x="4880" y="528"/>
                </a:cubicBezTo>
                <a:cubicBezTo>
                  <a:pt x="4608" y="624"/>
                  <a:pt x="4383" y="832"/>
                  <a:pt x="4222" y="1089"/>
                </a:cubicBezTo>
                <a:cubicBezTo>
                  <a:pt x="4126" y="689"/>
                  <a:pt x="3853" y="319"/>
                  <a:pt x="3484" y="143"/>
                </a:cubicBezTo>
                <a:cubicBezTo>
                  <a:pt x="3303" y="48"/>
                  <a:pt x="3102" y="0"/>
                  <a:pt x="290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/>
          <p:nvPr/>
        </p:nvSpPr>
        <p:spPr>
          <a:xfrm>
            <a:off x="5292674" y="1076875"/>
            <a:ext cx="634691" cy="276848"/>
          </a:xfrm>
          <a:custGeom>
            <a:avLst/>
            <a:gdLst/>
            <a:ahLst/>
            <a:cxnLst/>
            <a:rect l="l" t="t" r="r" b="b"/>
            <a:pathLst>
              <a:path w="13870" h="6050" extrusionOk="0">
                <a:moveTo>
                  <a:pt x="7659" y="1"/>
                </a:moveTo>
                <a:cubicBezTo>
                  <a:pt x="6962" y="1"/>
                  <a:pt x="6283" y="396"/>
                  <a:pt x="6036" y="961"/>
                </a:cubicBezTo>
                <a:cubicBezTo>
                  <a:pt x="5741" y="676"/>
                  <a:pt x="5296" y="519"/>
                  <a:pt x="4859" y="519"/>
                </a:cubicBezTo>
                <a:cubicBezTo>
                  <a:pt x="4656" y="519"/>
                  <a:pt x="4454" y="553"/>
                  <a:pt x="4270" y="624"/>
                </a:cubicBezTo>
                <a:cubicBezTo>
                  <a:pt x="3677" y="849"/>
                  <a:pt x="3275" y="1427"/>
                  <a:pt x="3339" y="1973"/>
                </a:cubicBezTo>
                <a:cubicBezTo>
                  <a:pt x="3210" y="1923"/>
                  <a:pt x="3069" y="1900"/>
                  <a:pt x="2926" y="1900"/>
                </a:cubicBezTo>
                <a:cubicBezTo>
                  <a:pt x="2699" y="1900"/>
                  <a:pt x="2468" y="1960"/>
                  <a:pt x="2280" y="2069"/>
                </a:cubicBezTo>
                <a:cubicBezTo>
                  <a:pt x="1976" y="2262"/>
                  <a:pt x="1798" y="2583"/>
                  <a:pt x="1830" y="2904"/>
                </a:cubicBezTo>
                <a:cubicBezTo>
                  <a:pt x="1822" y="2903"/>
                  <a:pt x="1813" y="2903"/>
                  <a:pt x="1805" y="2903"/>
                </a:cubicBezTo>
                <a:cubicBezTo>
                  <a:pt x="1287" y="2903"/>
                  <a:pt x="854" y="3393"/>
                  <a:pt x="980" y="3835"/>
                </a:cubicBezTo>
                <a:cubicBezTo>
                  <a:pt x="467" y="3946"/>
                  <a:pt x="65" y="4380"/>
                  <a:pt x="17" y="4830"/>
                </a:cubicBezTo>
                <a:cubicBezTo>
                  <a:pt x="1" y="5166"/>
                  <a:pt x="146" y="5487"/>
                  <a:pt x="418" y="5729"/>
                </a:cubicBezTo>
                <a:cubicBezTo>
                  <a:pt x="531" y="5825"/>
                  <a:pt x="643" y="5873"/>
                  <a:pt x="756" y="5937"/>
                </a:cubicBezTo>
                <a:lnTo>
                  <a:pt x="13565" y="6050"/>
                </a:lnTo>
                <a:cubicBezTo>
                  <a:pt x="13741" y="5953"/>
                  <a:pt x="13805" y="5776"/>
                  <a:pt x="13837" y="5616"/>
                </a:cubicBezTo>
                <a:cubicBezTo>
                  <a:pt x="13869" y="5408"/>
                  <a:pt x="13837" y="5198"/>
                  <a:pt x="13741" y="5006"/>
                </a:cubicBezTo>
                <a:cubicBezTo>
                  <a:pt x="13580" y="4669"/>
                  <a:pt x="13212" y="4412"/>
                  <a:pt x="12810" y="4348"/>
                </a:cubicBezTo>
                <a:cubicBezTo>
                  <a:pt x="12970" y="3899"/>
                  <a:pt x="12842" y="3353"/>
                  <a:pt x="12457" y="3000"/>
                </a:cubicBezTo>
                <a:cubicBezTo>
                  <a:pt x="12153" y="2708"/>
                  <a:pt x="11710" y="2547"/>
                  <a:pt x="11268" y="2547"/>
                </a:cubicBezTo>
                <a:cubicBezTo>
                  <a:pt x="11150" y="2547"/>
                  <a:pt x="11031" y="2559"/>
                  <a:pt x="10916" y="2583"/>
                </a:cubicBezTo>
                <a:cubicBezTo>
                  <a:pt x="10948" y="2229"/>
                  <a:pt x="10787" y="1876"/>
                  <a:pt x="10498" y="1635"/>
                </a:cubicBezTo>
                <a:cubicBezTo>
                  <a:pt x="10251" y="1453"/>
                  <a:pt x="9930" y="1345"/>
                  <a:pt x="9603" y="1345"/>
                </a:cubicBezTo>
                <a:cubicBezTo>
                  <a:pt x="9527" y="1345"/>
                  <a:pt x="9451" y="1351"/>
                  <a:pt x="9375" y="1363"/>
                </a:cubicBezTo>
                <a:cubicBezTo>
                  <a:pt x="9310" y="689"/>
                  <a:pt x="8653" y="111"/>
                  <a:pt x="7883" y="14"/>
                </a:cubicBezTo>
                <a:cubicBezTo>
                  <a:pt x="7808" y="5"/>
                  <a:pt x="7734" y="1"/>
                  <a:pt x="765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3"/>
          <p:cNvSpPr/>
          <p:nvPr/>
        </p:nvSpPr>
        <p:spPr>
          <a:xfrm>
            <a:off x="4274694" y="1427047"/>
            <a:ext cx="1311032" cy="424823"/>
          </a:xfrm>
          <a:custGeom>
            <a:avLst/>
            <a:gdLst/>
            <a:ahLst/>
            <a:cxnLst/>
            <a:rect l="l" t="t" r="r" b="b"/>
            <a:pathLst>
              <a:path w="13949" h="4520" extrusionOk="0">
                <a:moveTo>
                  <a:pt x="5778" y="1"/>
                </a:moveTo>
                <a:cubicBezTo>
                  <a:pt x="5351" y="1"/>
                  <a:pt x="4927" y="105"/>
                  <a:pt x="4559" y="314"/>
                </a:cubicBezTo>
                <a:cubicBezTo>
                  <a:pt x="3853" y="731"/>
                  <a:pt x="3404" y="1551"/>
                  <a:pt x="3468" y="2368"/>
                </a:cubicBezTo>
                <a:cubicBezTo>
                  <a:pt x="3187" y="2078"/>
                  <a:pt x="2786" y="1921"/>
                  <a:pt x="2385" y="1921"/>
                </a:cubicBezTo>
                <a:cubicBezTo>
                  <a:pt x="2166" y="1921"/>
                  <a:pt x="1948" y="1968"/>
                  <a:pt x="1750" y="2064"/>
                </a:cubicBezTo>
                <a:cubicBezTo>
                  <a:pt x="1189" y="2336"/>
                  <a:pt x="835" y="2978"/>
                  <a:pt x="900" y="3588"/>
                </a:cubicBezTo>
                <a:cubicBezTo>
                  <a:pt x="845" y="3574"/>
                  <a:pt x="789" y="3567"/>
                  <a:pt x="732" y="3567"/>
                </a:cubicBezTo>
                <a:cubicBezTo>
                  <a:pt x="535" y="3567"/>
                  <a:pt x="333" y="3652"/>
                  <a:pt x="209" y="3813"/>
                </a:cubicBezTo>
                <a:cubicBezTo>
                  <a:pt x="48" y="4006"/>
                  <a:pt x="1" y="4295"/>
                  <a:pt x="112" y="4519"/>
                </a:cubicBezTo>
                <a:lnTo>
                  <a:pt x="13820" y="4519"/>
                </a:lnTo>
                <a:cubicBezTo>
                  <a:pt x="13949" y="4006"/>
                  <a:pt x="13773" y="3428"/>
                  <a:pt x="13388" y="3075"/>
                </a:cubicBezTo>
                <a:cubicBezTo>
                  <a:pt x="13106" y="2805"/>
                  <a:pt x="12721" y="2664"/>
                  <a:pt x="12333" y="2664"/>
                </a:cubicBezTo>
                <a:cubicBezTo>
                  <a:pt x="12191" y="2664"/>
                  <a:pt x="12049" y="2683"/>
                  <a:pt x="11911" y="2722"/>
                </a:cubicBezTo>
                <a:cubicBezTo>
                  <a:pt x="12071" y="2176"/>
                  <a:pt x="11815" y="1534"/>
                  <a:pt x="11333" y="1213"/>
                </a:cubicBezTo>
                <a:cubicBezTo>
                  <a:pt x="11045" y="1021"/>
                  <a:pt x="10699" y="926"/>
                  <a:pt x="10351" y="926"/>
                </a:cubicBezTo>
                <a:cubicBezTo>
                  <a:pt x="10117" y="926"/>
                  <a:pt x="9883" y="969"/>
                  <a:pt x="9664" y="1052"/>
                </a:cubicBezTo>
                <a:cubicBezTo>
                  <a:pt x="9118" y="1245"/>
                  <a:pt x="8684" y="1662"/>
                  <a:pt x="8363" y="2144"/>
                </a:cubicBezTo>
                <a:cubicBezTo>
                  <a:pt x="8187" y="1358"/>
                  <a:pt x="7641" y="635"/>
                  <a:pt x="6918" y="266"/>
                </a:cubicBezTo>
                <a:cubicBezTo>
                  <a:pt x="6564" y="89"/>
                  <a:pt x="6170" y="1"/>
                  <a:pt x="57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5440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Darker Grotesque ExtraBold"/>
                <a:ea typeface="Darker Grotesque ExtraBold"/>
                <a:cs typeface="Darker Grotesque ExtraBold"/>
                <a:sym typeface="Darker Grotesque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body" idx="1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 Medium"/>
              <a:buAutoNum type="arabicPeriod"/>
              <a:defRPr sz="1250">
                <a:solidFill>
                  <a:schemeClr val="dk1"/>
                </a:solidFill>
                <a:latin typeface="Jost Medium"/>
                <a:ea typeface="Jost Medium"/>
                <a:cs typeface="Jost Medium"/>
                <a:sym typeface="Jost Medium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 Medium"/>
              <a:buAutoNum type="alphaLcPeriod"/>
              <a:defRPr>
                <a:solidFill>
                  <a:schemeClr val="dk1"/>
                </a:solidFill>
                <a:latin typeface="Jost Medium"/>
                <a:ea typeface="Jost Medium"/>
                <a:cs typeface="Jost Medium"/>
                <a:sym typeface="Jost Medium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 Medium"/>
              <a:buAutoNum type="romanLcPeriod"/>
              <a:defRPr>
                <a:solidFill>
                  <a:schemeClr val="dk1"/>
                </a:solidFill>
                <a:latin typeface="Jost Medium"/>
                <a:ea typeface="Jost Medium"/>
                <a:cs typeface="Jost Medium"/>
                <a:sym typeface="Jost Medium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 Medium"/>
              <a:buAutoNum type="arabicPeriod"/>
              <a:defRPr>
                <a:solidFill>
                  <a:schemeClr val="dk1"/>
                </a:solidFill>
                <a:latin typeface="Jost Medium"/>
                <a:ea typeface="Jost Medium"/>
                <a:cs typeface="Jost Medium"/>
                <a:sym typeface="Jost Medium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 Medium"/>
              <a:buAutoNum type="alphaLcPeriod"/>
              <a:defRPr>
                <a:solidFill>
                  <a:schemeClr val="dk1"/>
                </a:solidFill>
                <a:latin typeface="Jost Medium"/>
                <a:ea typeface="Jost Medium"/>
                <a:cs typeface="Jost Medium"/>
                <a:sym typeface="Jost Medium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 Medium"/>
              <a:buAutoNum type="romanLcPeriod"/>
              <a:defRPr>
                <a:solidFill>
                  <a:schemeClr val="dk1"/>
                </a:solidFill>
                <a:latin typeface="Jost Medium"/>
                <a:ea typeface="Jost Medium"/>
                <a:cs typeface="Jost Medium"/>
                <a:sym typeface="Jost Medium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 Medium"/>
              <a:buAutoNum type="arabicPeriod"/>
              <a:defRPr>
                <a:solidFill>
                  <a:schemeClr val="dk1"/>
                </a:solidFill>
                <a:latin typeface="Jost Medium"/>
                <a:ea typeface="Jost Medium"/>
                <a:cs typeface="Jost Medium"/>
                <a:sym typeface="Jost Medium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 Medium"/>
              <a:buAutoNum type="alphaLcPeriod"/>
              <a:defRPr>
                <a:solidFill>
                  <a:schemeClr val="dk1"/>
                </a:solidFill>
                <a:latin typeface="Jost Medium"/>
                <a:ea typeface="Jost Medium"/>
                <a:cs typeface="Jost Medium"/>
                <a:sym typeface="Jost Medium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Jost Medium"/>
              <a:buAutoNum type="romanLcPeriod"/>
              <a:defRPr>
                <a:solidFill>
                  <a:schemeClr val="dk1"/>
                </a:solidFill>
                <a:latin typeface="Jost Medium"/>
                <a:ea typeface="Jost Medium"/>
                <a:cs typeface="Jost Medium"/>
                <a:sym typeface="Jost Medium"/>
              </a:defRPr>
            </a:lvl9pPr>
          </a:lstStyle>
          <a:p>
            <a:endParaRPr/>
          </a:p>
        </p:txBody>
      </p:sp>
      <p:sp>
        <p:nvSpPr>
          <p:cNvPr id="54" name="Google Shape;54;p4"/>
          <p:cNvSpPr/>
          <p:nvPr/>
        </p:nvSpPr>
        <p:spPr>
          <a:xfrm rot="5400000">
            <a:off x="7467300" y="-152398"/>
            <a:ext cx="1698903" cy="1837625"/>
          </a:xfrm>
          <a:custGeom>
            <a:avLst/>
            <a:gdLst/>
            <a:ahLst/>
            <a:cxnLst/>
            <a:rect l="l" t="t" r="r" b="b"/>
            <a:pathLst>
              <a:path w="26747" h="28931" extrusionOk="0">
                <a:moveTo>
                  <a:pt x="0" y="1"/>
                </a:moveTo>
                <a:lnTo>
                  <a:pt x="0" y="28930"/>
                </a:lnTo>
                <a:cubicBezTo>
                  <a:pt x="7553" y="26629"/>
                  <a:pt x="617" y="11439"/>
                  <a:pt x="12056" y="9588"/>
                </a:cubicBezTo>
                <a:cubicBezTo>
                  <a:pt x="26747" y="7187"/>
                  <a:pt x="24228" y="17"/>
                  <a:pt x="24228" y="17"/>
                </a:cubicBezTo>
                <a:lnTo>
                  <a:pt x="0" y="1"/>
                </a:lnTo>
                <a:close/>
              </a:path>
            </a:pathLst>
          </a:custGeom>
          <a:solidFill>
            <a:srgbClr val="9A9B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4"/>
          <p:cNvSpPr/>
          <p:nvPr/>
        </p:nvSpPr>
        <p:spPr>
          <a:xfrm rot="10800000">
            <a:off x="7135542" y="-300750"/>
            <a:ext cx="2362452" cy="1680305"/>
          </a:xfrm>
          <a:custGeom>
            <a:avLst/>
            <a:gdLst/>
            <a:ahLst/>
            <a:cxnLst/>
            <a:rect l="l" t="t" r="r" b="b"/>
            <a:pathLst>
              <a:path w="35204" h="25039" extrusionOk="0">
                <a:moveTo>
                  <a:pt x="0" y="0"/>
                </a:moveTo>
                <a:lnTo>
                  <a:pt x="0" y="212"/>
                </a:lnTo>
                <a:cubicBezTo>
                  <a:pt x="358" y="439"/>
                  <a:pt x="682" y="699"/>
                  <a:pt x="992" y="974"/>
                </a:cubicBezTo>
                <a:cubicBezTo>
                  <a:pt x="2291" y="2128"/>
                  <a:pt x="3167" y="3654"/>
                  <a:pt x="3947" y="5196"/>
                </a:cubicBezTo>
                <a:cubicBezTo>
                  <a:pt x="5376" y="8071"/>
                  <a:pt x="6658" y="11399"/>
                  <a:pt x="9695" y="12958"/>
                </a:cubicBezTo>
                <a:cubicBezTo>
                  <a:pt x="11245" y="13757"/>
                  <a:pt x="12921" y="14005"/>
                  <a:pt x="14622" y="14005"/>
                </a:cubicBezTo>
                <a:cubicBezTo>
                  <a:pt x="16378" y="14005"/>
                  <a:pt x="18161" y="13740"/>
                  <a:pt x="19860" y="13542"/>
                </a:cubicBezTo>
                <a:cubicBezTo>
                  <a:pt x="20872" y="13430"/>
                  <a:pt x="21897" y="13341"/>
                  <a:pt x="22923" y="13341"/>
                </a:cubicBezTo>
                <a:cubicBezTo>
                  <a:pt x="23822" y="13341"/>
                  <a:pt x="24720" y="13410"/>
                  <a:pt x="25608" y="13592"/>
                </a:cubicBezTo>
                <a:cubicBezTo>
                  <a:pt x="27182" y="13917"/>
                  <a:pt x="28693" y="14566"/>
                  <a:pt x="30025" y="15491"/>
                </a:cubicBezTo>
                <a:cubicBezTo>
                  <a:pt x="33125" y="17651"/>
                  <a:pt x="34977" y="21272"/>
                  <a:pt x="35009" y="25039"/>
                </a:cubicBezTo>
                <a:lnTo>
                  <a:pt x="35204" y="25039"/>
                </a:lnTo>
                <a:cubicBezTo>
                  <a:pt x="35171" y="21776"/>
                  <a:pt x="33792" y="18561"/>
                  <a:pt x="31372" y="16335"/>
                </a:cubicBezTo>
                <a:cubicBezTo>
                  <a:pt x="30187" y="15248"/>
                  <a:pt x="28791" y="14404"/>
                  <a:pt x="27280" y="13867"/>
                </a:cubicBezTo>
                <a:cubicBezTo>
                  <a:pt x="25856" y="13347"/>
                  <a:pt x="24386" y="13150"/>
                  <a:pt x="22890" y="13150"/>
                </a:cubicBezTo>
                <a:cubicBezTo>
                  <a:pt x="22611" y="13150"/>
                  <a:pt x="22332" y="13157"/>
                  <a:pt x="22051" y="13170"/>
                </a:cubicBezTo>
                <a:cubicBezTo>
                  <a:pt x="19607" y="13287"/>
                  <a:pt x="17106" y="13822"/>
                  <a:pt x="14647" y="13822"/>
                </a:cubicBezTo>
                <a:cubicBezTo>
                  <a:pt x="13381" y="13822"/>
                  <a:pt x="12127" y="13681"/>
                  <a:pt x="10897" y="13267"/>
                </a:cubicBezTo>
                <a:cubicBezTo>
                  <a:pt x="9208" y="12698"/>
                  <a:pt x="7859" y="11578"/>
                  <a:pt x="6837" y="10165"/>
                </a:cubicBezTo>
                <a:cubicBezTo>
                  <a:pt x="5813" y="8753"/>
                  <a:pt x="5099" y="7145"/>
                  <a:pt x="4337" y="5586"/>
                </a:cubicBezTo>
                <a:cubicBezTo>
                  <a:pt x="3492" y="3832"/>
                  <a:pt x="2550" y="2063"/>
                  <a:pt x="1056" y="764"/>
                </a:cubicBezTo>
                <a:cubicBezTo>
                  <a:pt x="715" y="487"/>
                  <a:pt x="374" y="227"/>
                  <a:pt x="0" y="0"/>
                </a:cubicBezTo>
                <a:close/>
              </a:path>
            </a:pathLst>
          </a:custGeom>
          <a:solidFill>
            <a:srgbClr val="5255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" name="Google Shape;56;p4"/>
          <p:cNvGrpSpPr/>
          <p:nvPr/>
        </p:nvGrpSpPr>
        <p:grpSpPr>
          <a:xfrm>
            <a:off x="-143700" y="-304851"/>
            <a:ext cx="1113233" cy="5753003"/>
            <a:chOff x="74040" y="318198"/>
            <a:chExt cx="477025" cy="2465080"/>
          </a:xfrm>
        </p:grpSpPr>
        <p:sp>
          <p:nvSpPr>
            <p:cNvPr id="57" name="Google Shape;57;p4"/>
            <p:cNvSpPr/>
            <p:nvPr/>
          </p:nvSpPr>
          <p:spPr>
            <a:xfrm>
              <a:off x="74040" y="318198"/>
              <a:ext cx="382025" cy="556175"/>
            </a:xfrm>
            <a:custGeom>
              <a:avLst/>
              <a:gdLst/>
              <a:ahLst/>
              <a:cxnLst/>
              <a:rect l="l" t="t" r="r" b="b"/>
              <a:pathLst>
                <a:path w="15281" h="22247" extrusionOk="0">
                  <a:moveTo>
                    <a:pt x="13592" y="1"/>
                  </a:moveTo>
                  <a:cubicBezTo>
                    <a:pt x="13510" y="1"/>
                    <a:pt x="13430" y="98"/>
                    <a:pt x="13478" y="195"/>
                  </a:cubicBezTo>
                  <a:cubicBezTo>
                    <a:pt x="15167" y="3898"/>
                    <a:pt x="15281" y="8249"/>
                    <a:pt x="13868" y="12065"/>
                  </a:cubicBezTo>
                  <a:cubicBezTo>
                    <a:pt x="12536" y="15669"/>
                    <a:pt x="9793" y="18625"/>
                    <a:pt x="6366" y="20346"/>
                  </a:cubicBezTo>
                  <a:cubicBezTo>
                    <a:pt x="4434" y="21320"/>
                    <a:pt x="2306" y="21889"/>
                    <a:pt x="147" y="22002"/>
                  </a:cubicBezTo>
                  <a:cubicBezTo>
                    <a:pt x="1" y="22002"/>
                    <a:pt x="1" y="22246"/>
                    <a:pt x="147" y="22246"/>
                  </a:cubicBezTo>
                  <a:cubicBezTo>
                    <a:pt x="4027" y="22067"/>
                    <a:pt x="7762" y="20395"/>
                    <a:pt x="10523" y="17683"/>
                  </a:cubicBezTo>
                  <a:cubicBezTo>
                    <a:pt x="13430" y="14825"/>
                    <a:pt x="15037" y="10863"/>
                    <a:pt x="15086" y="6804"/>
                  </a:cubicBezTo>
                  <a:cubicBezTo>
                    <a:pt x="15119" y="4482"/>
                    <a:pt x="14647" y="2176"/>
                    <a:pt x="13690" y="66"/>
                  </a:cubicBezTo>
                  <a:cubicBezTo>
                    <a:pt x="13657" y="33"/>
                    <a:pt x="13625" y="1"/>
                    <a:pt x="13592" y="1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95140" y="1754202"/>
              <a:ext cx="455925" cy="1029075"/>
            </a:xfrm>
            <a:custGeom>
              <a:avLst/>
              <a:gdLst/>
              <a:ahLst/>
              <a:cxnLst/>
              <a:rect l="l" t="t" r="r" b="b"/>
              <a:pathLst>
                <a:path w="18237" h="41163" extrusionOk="0">
                  <a:moveTo>
                    <a:pt x="2129" y="1"/>
                  </a:moveTo>
                  <a:cubicBezTo>
                    <a:pt x="1462" y="1"/>
                    <a:pt x="797" y="114"/>
                    <a:pt x="131" y="358"/>
                  </a:cubicBezTo>
                  <a:cubicBezTo>
                    <a:pt x="1" y="406"/>
                    <a:pt x="50" y="601"/>
                    <a:pt x="163" y="601"/>
                  </a:cubicBezTo>
                  <a:lnTo>
                    <a:pt x="196" y="601"/>
                  </a:lnTo>
                  <a:cubicBezTo>
                    <a:pt x="830" y="358"/>
                    <a:pt x="1479" y="244"/>
                    <a:pt x="2112" y="244"/>
                  </a:cubicBezTo>
                  <a:cubicBezTo>
                    <a:pt x="4434" y="244"/>
                    <a:pt x="6691" y="1672"/>
                    <a:pt x="7957" y="3605"/>
                  </a:cubicBezTo>
                  <a:cubicBezTo>
                    <a:pt x="9858" y="6528"/>
                    <a:pt x="9906" y="10213"/>
                    <a:pt x="9549" y="13575"/>
                  </a:cubicBezTo>
                  <a:cubicBezTo>
                    <a:pt x="9176" y="17083"/>
                    <a:pt x="8412" y="20623"/>
                    <a:pt x="8949" y="24162"/>
                  </a:cubicBezTo>
                  <a:cubicBezTo>
                    <a:pt x="9176" y="25737"/>
                    <a:pt x="9679" y="27296"/>
                    <a:pt x="10540" y="28644"/>
                  </a:cubicBezTo>
                  <a:cubicBezTo>
                    <a:pt x="11432" y="30008"/>
                    <a:pt x="12699" y="31063"/>
                    <a:pt x="13950" y="32102"/>
                  </a:cubicBezTo>
                  <a:cubicBezTo>
                    <a:pt x="15379" y="33288"/>
                    <a:pt x="16888" y="34587"/>
                    <a:pt x="17555" y="36389"/>
                  </a:cubicBezTo>
                  <a:cubicBezTo>
                    <a:pt x="18139" y="37932"/>
                    <a:pt x="17927" y="39880"/>
                    <a:pt x="16563" y="40952"/>
                  </a:cubicBezTo>
                  <a:cubicBezTo>
                    <a:pt x="16466" y="41033"/>
                    <a:pt x="16548" y="41163"/>
                    <a:pt x="16645" y="41163"/>
                  </a:cubicBezTo>
                  <a:cubicBezTo>
                    <a:pt x="16678" y="41163"/>
                    <a:pt x="16710" y="41147"/>
                    <a:pt x="16726" y="41130"/>
                  </a:cubicBezTo>
                  <a:cubicBezTo>
                    <a:pt x="17847" y="40253"/>
                    <a:pt x="18237" y="38792"/>
                    <a:pt x="18057" y="37428"/>
                  </a:cubicBezTo>
                  <a:cubicBezTo>
                    <a:pt x="17862" y="35869"/>
                    <a:pt x="16921" y="34538"/>
                    <a:pt x="15833" y="33450"/>
                  </a:cubicBezTo>
                  <a:cubicBezTo>
                    <a:pt x="14615" y="32216"/>
                    <a:pt x="13153" y="31225"/>
                    <a:pt x="11936" y="29975"/>
                  </a:cubicBezTo>
                  <a:cubicBezTo>
                    <a:pt x="10670" y="28676"/>
                    <a:pt x="9858" y="27101"/>
                    <a:pt x="9419" y="25347"/>
                  </a:cubicBezTo>
                  <a:cubicBezTo>
                    <a:pt x="8509" y="21612"/>
                    <a:pt x="9321" y="17780"/>
                    <a:pt x="9744" y="14046"/>
                  </a:cubicBezTo>
                  <a:cubicBezTo>
                    <a:pt x="10133" y="10620"/>
                    <a:pt x="10183" y="6885"/>
                    <a:pt x="8380" y="3816"/>
                  </a:cubicBezTo>
                  <a:cubicBezTo>
                    <a:pt x="7097" y="1657"/>
                    <a:pt x="4645" y="1"/>
                    <a:pt x="2129" y="1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4"/>
          <p:cNvSpPr/>
          <p:nvPr/>
        </p:nvSpPr>
        <p:spPr>
          <a:xfrm flipH="1">
            <a:off x="6467646" y="4313305"/>
            <a:ext cx="3115694" cy="851221"/>
          </a:xfrm>
          <a:custGeom>
            <a:avLst/>
            <a:gdLst/>
            <a:ahLst/>
            <a:cxnLst/>
            <a:rect l="l" t="t" r="r" b="b"/>
            <a:pathLst>
              <a:path w="17295" h="4725" extrusionOk="0">
                <a:moveTo>
                  <a:pt x="3039" y="0"/>
                </a:moveTo>
                <a:cubicBezTo>
                  <a:pt x="0" y="0"/>
                  <a:pt x="0" y="4725"/>
                  <a:pt x="0" y="4725"/>
                </a:cubicBezTo>
                <a:lnTo>
                  <a:pt x="17294" y="4725"/>
                </a:lnTo>
                <a:cubicBezTo>
                  <a:pt x="17294" y="4725"/>
                  <a:pt x="14809" y="2371"/>
                  <a:pt x="13105" y="2371"/>
                </a:cubicBezTo>
                <a:cubicBezTo>
                  <a:pt x="11199" y="2371"/>
                  <a:pt x="11854" y="3797"/>
                  <a:pt x="9257" y="3797"/>
                </a:cubicBezTo>
                <a:cubicBezTo>
                  <a:pt x="9110" y="3797"/>
                  <a:pt x="8954" y="3793"/>
                  <a:pt x="8786" y="3783"/>
                </a:cubicBezTo>
                <a:cubicBezTo>
                  <a:pt x="7194" y="3686"/>
                  <a:pt x="5554" y="16"/>
                  <a:pt x="3070" y="0"/>
                </a:cubicBezTo>
                <a:cubicBezTo>
                  <a:pt x="3059" y="0"/>
                  <a:pt x="3049" y="0"/>
                  <a:pt x="3039" y="0"/>
                </a:cubicBezTo>
                <a:close/>
              </a:path>
            </a:pathLst>
          </a:custGeom>
          <a:solidFill>
            <a:srgbClr val="5255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4"/>
          <p:cNvSpPr/>
          <p:nvPr/>
        </p:nvSpPr>
        <p:spPr>
          <a:xfrm>
            <a:off x="7167498" y="657009"/>
            <a:ext cx="1113235" cy="360719"/>
          </a:xfrm>
          <a:custGeom>
            <a:avLst/>
            <a:gdLst/>
            <a:ahLst/>
            <a:cxnLst/>
            <a:rect l="l" t="t" r="r" b="b"/>
            <a:pathLst>
              <a:path w="13949" h="4520" extrusionOk="0">
                <a:moveTo>
                  <a:pt x="5778" y="1"/>
                </a:moveTo>
                <a:cubicBezTo>
                  <a:pt x="5351" y="1"/>
                  <a:pt x="4927" y="105"/>
                  <a:pt x="4559" y="314"/>
                </a:cubicBezTo>
                <a:cubicBezTo>
                  <a:pt x="3853" y="731"/>
                  <a:pt x="3404" y="1551"/>
                  <a:pt x="3468" y="2368"/>
                </a:cubicBezTo>
                <a:cubicBezTo>
                  <a:pt x="3187" y="2078"/>
                  <a:pt x="2786" y="1921"/>
                  <a:pt x="2385" y="1921"/>
                </a:cubicBezTo>
                <a:cubicBezTo>
                  <a:pt x="2166" y="1921"/>
                  <a:pt x="1948" y="1968"/>
                  <a:pt x="1750" y="2064"/>
                </a:cubicBezTo>
                <a:cubicBezTo>
                  <a:pt x="1189" y="2336"/>
                  <a:pt x="835" y="2978"/>
                  <a:pt x="900" y="3588"/>
                </a:cubicBezTo>
                <a:cubicBezTo>
                  <a:pt x="845" y="3574"/>
                  <a:pt x="789" y="3567"/>
                  <a:pt x="732" y="3567"/>
                </a:cubicBezTo>
                <a:cubicBezTo>
                  <a:pt x="535" y="3567"/>
                  <a:pt x="333" y="3652"/>
                  <a:pt x="209" y="3813"/>
                </a:cubicBezTo>
                <a:cubicBezTo>
                  <a:pt x="48" y="4006"/>
                  <a:pt x="1" y="4295"/>
                  <a:pt x="112" y="4519"/>
                </a:cubicBezTo>
                <a:lnTo>
                  <a:pt x="13820" y="4519"/>
                </a:lnTo>
                <a:cubicBezTo>
                  <a:pt x="13949" y="4006"/>
                  <a:pt x="13773" y="3428"/>
                  <a:pt x="13388" y="3075"/>
                </a:cubicBezTo>
                <a:cubicBezTo>
                  <a:pt x="13106" y="2805"/>
                  <a:pt x="12721" y="2664"/>
                  <a:pt x="12333" y="2664"/>
                </a:cubicBezTo>
                <a:cubicBezTo>
                  <a:pt x="12191" y="2664"/>
                  <a:pt x="12049" y="2683"/>
                  <a:pt x="11911" y="2722"/>
                </a:cubicBezTo>
                <a:cubicBezTo>
                  <a:pt x="12071" y="2176"/>
                  <a:pt x="11815" y="1534"/>
                  <a:pt x="11333" y="1213"/>
                </a:cubicBezTo>
                <a:cubicBezTo>
                  <a:pt x="11045" y="1021"/>
                  <a:pt x="10699" y="926"/>
                  <a:pt x="10351" y="926"/>
                </a:cubicBezTo>
                <a:cubicBezTo>
                  <a:pt x="10117" y="926"/>
                  <a:pt x="9883" y="969"/>
                  <a:pt x="9664" y="1052"/>
                </a:cubicBezTo>
                <a:cubicBezTo>
                  <a:pt x="9118" y="1245"/>
                  <a:pt x="8684" y="1662"/>
                  <a:pt x="8363" y="2144"/>
                </a:cubicBezTo>
                <a:cubicBezTo>
                  <a:pt x="8187" y="1358"/>
                  <a:pt x="7641" y="635"/>
                  <a:pt x="6918" y="266"/>
                </a:cubicBezTo>
                <a:cubicBezTo>
                  <a:pt x="6564" y="89"/>
                  <a:pt x="6170" y="1"/>
                  <a:pt x="5778" y="1"/>
                </a:cubicBezTo>
                <a:close/>
              </a:path>
            </a:pathLst>
          </a:custGeom>
          <a:solidFill>
            <a:srgbClr val="F9E8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4"/>
          <p:cNvSpPr/>
          <p:nvPr/>
        </p:nvSpPr>
        <p:spPr>
          <a:xfrm>
            <a:off x="6485729" y="446435"/>
            <a:ext cx="649814" cy="210564"/>
          </a:xfrm>
          <a:custGeom>
            <a:avLst/>
            <a:gdLst/>
            <a:ahLst/>
            <a:cxnLst/>
            <a:rect l="l" t="t" r="r" b="b"/>
            <a:pathLst>
              <a:path w="13949" h="4520" extrusionOk="0">
                <a:moveTo>
                  <a:pt x="5778" y="1"/>
                </a:moveTo>
                <a:cubicBezTo>
                  <a:pt x="5351" y="1"/>
                  <a:pt x="4927" y="105"/>
                  <a:pt x="4559" y="314"/>
                </a:cubicBezTo>
                <a:cubicBezTo>
                  <a:pt x="3853" y="731"/>
                  <a:pt x="3404" y="1551"/>
                  <a:pt x="3468" y="2368"/>
                </a:cubicBezTo>
                <a:cubicBezTo>
                  <a:pt x="3187" y="2078"/>
                  <a:pt x="2786" y="1921"/>
                  <a:pt x="2385" y="1921"/>
                </a:cubicBezTo>
                <a:cubicBezTo>
                  <a:pt x="2166" y="1921"/>
                  <a:pt x="1948" y="1968"/>
                  <a:pt x="1750" y="2064"/>
                </a:cubicBezTo>
                <a:cubicBezTo>
                  <a:pt x="1189" y="2336"/>
                  <a:pt x="835" y="2978"/>
                  <a:pt x="900" y="3588"/>
                </a:cubicBezTo>
                <a:cubicBezTo>
                  <a:pt x="845" y="3574"/>
                  <a:pt x="789" y="3567"/>
                  <a:pt x="732" y="3567"/>
                </a:cubicBezTo>
                <a:cubicBezTo>
                  <a:pt x="535" y="3567"/>
                  <a:pt x="333" y="3652"/>
                  <a:pt x="209" y="3813"/>
                </a:cubicBezTo>
                <a:cubicBezTo>
                  <a:pt x="48" y="4006"/>
                  <a:pt x="1" y="4295"/>
                  <a:pt x="112" y="4519"/>
                </a:cubicBezTo>
                <a:lnTo>
                  <a:pt x="13820" y="4519"/>
                </a:lnTo>
                <a:cubicBezTo>
                  <a:pt x="13949" y="4006"/>
                  <a:pt x="13773" y="3428"/>
                  <a:pt x="13388" y="3075"/>
                </a:cubicBezTo>
                <a:cubicBezTo>
                  <a:pt x="13106" y="2805"/>
                  <a:pt x="12721" y="2664"/>
                  <a:pt x="12333" y="2664"/>
                </a:cubicBezTo>
                <a:cubicBezTo>
                  <a:pt x="12191" y="2664"/>
                  <a:pt x="12049" y="2683"/>
                  <a:pt x="11911" y="2722"/>
                </a:cubicBezTo>
                <a:cubicBezTo>
                  <a:pt x="12071" y="2176"/>
                  <a:pt x="11815" y="1534"/>
                  <a:pt x="11333" y="1213"/>
                </a:cubicBezTo>
                <a:cubicBezTo>
                  <a:pt x="11045" y="1021"/>
                  <a:pt x="10699" y="926"/>
                  <a:pt x="10351" y="926"/>
                </a:cubicBezTo>
                <a:cubicBezTo>
                  <a:pt x="10117" y="926"/>
                  <a:pt x="9883" y="969"/>
                  <a:pt x="9664" y="1052"/>
                </a:cubicBezTo>
                <a:cubicBezTo>
                  <a:pt x="9118" y="1245"/>
                  <a:pt x="8684" y="1662"/>
                  <a:pt x="8363" y="2144"/>
                </a:cubicBezTo>
                <a:cubicBezTo>
                  <a:pt x="8187" y="1358"/>
                  <a:pt x="7641" y="635"/>
                  <a:pt x="6918" y="266"/>
                </a:cubicBezTo>
                <a:cubicBezTo>
                  <a:pt x="6564" y="89"/>
                  <a:pt x="6170" y="1"/>
                  <a:pt x="5778" y="1"/>
                </a:cubicBezTo>
                <a:close/>
              </a:path>
            </a:pathLst>
          </a:custGeom>
          <a:solidFill>
            <a:srgbClr val="5F63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"/>
          <p:cNvSpPr/>
          <p:nvPr/>
        </p:nvSpPr>
        <p:spPr>
          <a:xfrm rot="-2700000">
            <a:off x="8279765" y="3990962"/>
            <a:ext cx="520154" cy="591517"/>
          </a:xfrm>
          <a:custGeom>
            <a:avLst/>
            <a:gdLst/>
            <a:ahLst/>
            <a:cxnLst/>
            <a:rect l="l" t="t" r="r" b="b"/>
            <a:pathLst>
              <a:path w="5904" h="6714" extrusionOk="0">
                <a:moveTo>
                  <a:pt x="3343" y="1"/>
                </a:moveTo>
                <a:cubicBezTo>
                  <a:pt x="3273" y="1"/>
                  <a:pt x="3195" y="28"/>
                  <a:pt x="3136" y="65"/>
                </a:cubicBezTo>
                <a:cubicBezTo>
                  <a:pt x="2902" y="214"/>
                  <a:pt x="2751" y="432"/>
                  <a:pt x="2618" y="665"/>
                </a:cubicBezTo>
                <a:cubicBezTo>
                  <a:pt x="2018" y="1715"/>
                  <a:pt x="1818" y="2982"/>
                  <a:pt x="2068" y="4150"/>
                </a:cubicBezTo>
                <a:cubicBezTo>
                  <a:pt x="1868" y="3400"/>
                  <a:pt x="1684" y="2882"/>
                  <a:pt x="1335" y="2182"/>
                </a:cubicBezTo>
                <a:cubicBezTo>
                  <a:pt x="1284" y="2082"/>
                  <a:pt x="1201" y="1899"/>
                  <a:pt x="1035" y="1782"/>
                </a:cubicBezTo>
                <a:cubicBezTo>
                  <a:pt x="949" y="1713"/>
                  <a:pt x="845" y="1682"/>
                  <a:pt x="739" y="1682"/>
                </a:cubicBezTo>
                <a:cubicBezTo>
                  <a:pt x="537" y="1682"/>
                  <a:pt x="326" y="1796"/>
                  <a:pt x="217" y="1982"/>
                </a:cubicBezTo>
                <a:cubicBezTo>
                  <a:pt x="1" y="2299"/>
                  <a:pt x="17" y="2949"/>
                  <a:pt x="84" y="3500"/>
                </a:cubicBezTo>
                <a:cubicBezTo>
                  <a:pt x="117" y="3767"/>
                  <a:pt x="334" y="4400"/>
                  <a:pt x="450" y="4650"/>
                </a:cubicBezTo>
                <a:lnTo>
                  <a:pt x="817" y="5401"/>
                </a:lnTo>
                <a:cubicBezTo>
                  <a:pt x="1068" y="5901"/>
                  <a:pt x="1484" y="6301"/>
                  <a:pt x="1984" y="6517"/>
                </a:cubicBezTo>
                <a:cubicBezTo>
                  <a:pt x="2292" y="6647"/>
                  <a:pt x="2619" y="6714"/>
                  <a:pt x="2943" y="6714"/>
                </a:cubicBezTo>
                <a:cubicBezTo>
                  <a:pt x="3287" y="6714"/>
                  <a:pt x="3627" y="6639"/>
                  <a:pt x="3936" y="6484"/>
                </a:cubicBezTo>
                <a:cubicBezTo>
                  <a:pt x="4703" y="6084"/>
                  <a:pt x="5337" y="5450"/>
                  <a:pt x="5704" y="4667"/>
                </a:cubicBezTo>
                <a:cubicBezTo>
                  <a:pt x="5820" y="4416"/>
                  <a:pt x="5904" y="4116"/>
                  <a:pt x="5737" y="3867"/>
                </a:cubicBezTo>
                <a:cubicBezTo>
                  <a:pt x="5604" y="3667"/>
                  <a:pt x="5353" y="3583"/>
                  <a:pt x="5137" y="3583"/>
                </a:cubicBezTo>
                <a:cubicBezTo>
                  <a:pt x="4919" y="3600"/>
                  <a:pt x="4736" y="3700"/>
                  <a:pt x="4570" y="3816"/>
                </a:cubicBezTo>
                <a:cubicBezTo>
                  <a:pt x="4085" y="4150"/>
                  <a:pt x="3636" y="4617"/>
                  <a:pt x="3318" y="5150"/>
                </a:cubicBezTo>
                <a:cubicBezTo>
                  <a:pt x="3569" y="3934"/>
                  <a:pt x="3685" y="2666"/>
                  <a:pt x="3785" y="1432"/>
                </a:cubicBezTo>
                <a:cubicBezTo>
                  <a:pt x="3819" y="999"/>
                  <a:pt x="3769" y="548"/>
                  <a:pt x="3569" y="165"/>
                </a:cubicBezTo>
                <a:cubicBezTo>
                  <a:pt x="3536" y="98"/>
                  <a:pt x="3485" y="32"/>
                  <a:pt x="3418" y="14"/>
                </a:cubicBezTo>
                <a:cubicBezTo>
                  <a:pt x="3395" y="5"/>
                  <a:pt x="3370" y="1"/>
                  <a:pt x="33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6"/>
          <p:cNvSpPr/>
          <p:nvPr/>
        </p:nvSpPr>
        <p:spPr>
          <a:xfrm rot="10800000">
            <a:off x="7500495" y="3373905"/>
            <a:ext cx="1687803" cy="1825618"/>
          </a:xfrm>
          <a:custGeom>
            <a:avLst/>
            <a:gdLst/>
            <a:ahLst/>
            <a:cxnLst/>
            <a:rect l="l" t="t" r="r" b="b"/>
            <a:pathLst>
              <a:path w="26747" h="28931" extrusionOk="0">
                <a:moveTo>
                  <a:pt x="0" y="1"/>
                </a:moveTo>
                <a:lnTo>
                  <a:pt x="0" y="28930"/>
                </a:lnTo>
                <a:cubicBezTo>
                  <a:pt x="7553" y="26629"/>
                  <a:pt x="617" y="11439"/>
                  <a:pt x="12056" y="9588"/>
                </a:cubicBezTo>
                <a:cubicBezTo>
                  <a:pt x="26747" y="7187"/>
                  <a:pt x="24228" y="17"/>
                  <a:pt x="24228" y="17"/>
                </a:cubicBez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6"/>
          <p:cNvSpPr/>
          <p:nvPr/>
        </p:nvSpPr>
        <p:spPr>
          <a:xfrm>
            <a:off x="-67875" y="4420848"/>
            <a:ext cx="2953813" cy="806983"/>
          </a:xfrm>
          <a:custGeom>
            <a:avLst/>
            <a:gdLst/>
            <a:ahLst/>
            <a:cxnLst/>
            <a:rect l="l" t="t" r="r" b="b"/>
            <a:pathLst>
              <a:path w="17295" h="4725" extrusionOk="0">
                <a:moveTo>
                  <a:pt x="3039" y="0"/>
                </a:moveTo>
                <a:cubicBezTo>
                  <a:pt x="0" y="0"/>
                  <a:pt x="0" y="4725"/>
                  <a:pt x="0" y="4725"/>
                </a:cubicBezTo>
                <a:lnTo>
                  <a:pt x="17294" y="4725"/>
                </a:lnTo>
                <a:cubicBezTo>
                  <a:pt x="17294" y="4725"/>
                  <a:pt x="14809" y="2371"/>
                  <a:pt x="13105" y="2371"/>
                </a:cubicBezTo>
                <a:cubicBezTo>
                  <a:pt x="11199" y="2371"/>
                  <a:pt x="11854" y="3797"/>
                  <a:pt x="9257" y="3797"/>
                </a:cubicBezTo>
                <a:cubicBezTo>
                  <a:pt x="9110" y="3797"/>
                  <a:pt x="8954" y="3793"/>
                  <a:pt x="8786" y="3783"/>
                </a:cubicBezTo>
                <a:cubicBezTo>
                  <a:pt x="7194" y="3686"/>
                  <a:pt x="5554" y="16"/>
                  <a:pt x="3070" y="0"/>
                </a:cubicBezTo>
                <a:cubicBezTo>
                  <a:pt x="3059" y="0"/>
                  <a:pt x="3049" y="0"/>
                  <a:pt x="303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" name="Google Shape;78;p6"/>
          <p:cNvGrpSpPr/>
          <p:nvPr/>
        </p:nvGrpSpPr>
        <p:grpSpPr>
          <a:xfrm>
            <a:off x="-67875" y="-381051"/>
            <a:ext cx="1113233" cy="5753003"/>
            <a:chOff x="74040" y="318198"/>
            <a:chExt cx="477025" cy="2465080"/>
          </a:xfrm>
        </p:grpSpPr>
        <p:sp>
          <p:nvSpPr>
            <p:cNvPr id="79" name="Google Shape;79;p6"/>
            <p:cNvSpPr/>
            <p:nvPr/>
          </p:nvSpPr>
          <p:spPr>
            <a:xfrm>
              <a:off x="74040" y="318198"/>
              <a:ext cx="382025" cy="556175"/>
            </a:xfrm>
            <a:custGeom>
              <a:avLst/>
              <a:gdLst/>
              <a:ahLst/>
              <a:cxnLst/>
              <a:rect l="l" t="t" r="r" b="b"/>
              <a:pathLst>
                <a:path w="15281" h="22247" extrusionOk="0">
                  <a:moveTo>
                    <a:pt x="13592" y="1"/>
                  </a:moveTo>
                  <a:cubicBezTo>
                    <a:pt x="13510" y="1"/>
                    <a:pt x="13430" y="98"/>
                    <a:pt x="13478" y="195"/>
                  </a:cubicBezTo>
                  <a:cubicBezTo>
                    <a:pt x="15167" y="3898"/>
                    <a:pt x="15281" y="8249"/>
                    <a:pt x="13868" y="12065"/>
                  </a:cubicBezTo>
                  <a:cubicBezTo>
                    <a:pt x="12536" y="15669"/>
                    <a:pt x="9793" y="18625"/>
                    <a:pt x="6366" y="20346"/>
                  </a:cubicBezTo>
                  <a:cubicBezTo>
                    <a:pt x="4434" y="21320"/>
                    <a:pt x="2306" y="21889"/>
                    <a:pt x="147" y="22002"/>
                  </a:cubicBezTo>
                  <a:cubicBezTo>
                    <a:pt x="1" y="22002"/>
                    <a:pt x="1" y="22246"/>
                    <a:pt x="147" y="22246"/>
                  </a:cubicBezTo>
                  <a:cubicBezTo>
                    <a:pt x="4027" y="22067"/>
                    <a:pt x="7762" y="20395"/>
                    <a:pt x="10523" y="17683"/>
                  </a:cubicBezTo>
                  <a:cubicBezTo>
                    <a:pt x="13430" y="14825"/>
                    <a:pt x="15037" y="10863"/>
                    <a:pt x="15086" y="6804"/>
                  </a:cubicBezTo>
                  <a:cubicBezTo>
                    <a:pt x="15119" y="4482"/>
                    <a:pt x="14647" y="2176"/>
                    <a:pt x="13690" y="66"/>
                  </a:cubicBezTo>
                  <a:cubicBezTo>
                    <a:pt x="13657" y="33"/>
                    <a:pt x="13625" y="1"/>
                    <a:pt x="135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6"/>
            <p:cNvSpPr/>
            <p:nvPr/>
          </p:nvSpPr>
          <p:spPr>
            <a:xfrm>
              <a:off x="95140" y="1754202"/>
              <a:ext cx="455925" cy="1029075"/>
            </a:xfrm>
            <a:custGeom>
              <a:avLst/>
              <a:gdLst/>
              <a:ahLst/>
              <a:cxnLst/>
              <a:rect l="l" t="t" r="r" b="b"/>
              <a:pathLst>
                <a:path w="18237" h="41163" extrusionOk="0">
                  <a:moveTo>
                    <a:pt x="2129" y="1"/>
                  </a:moveTo>
                  <a:cubicBezTo>
                    <a:pt x="1462" y="1"/>
                    <a:pt x="797" y="114"/>
                    <a:pt x="131" y="358"/>
                  </a:cubicBezTo>
                  <a:cubicBezTo>
                    <a:pt x="1" y="406"/>
                    <a:pt x="50" y="601"/>
                    <a:pt x="163" y="601"/>
                  </a:cubicBezTo>
                  <a:lnTo>
                    <a:pt x="196" y="601"/>
                  </a:lnTo>
                  <a:cubicBezTo>
                    <a:pt x="830" y="358"/>
                    <a:pt x="1479" y="244"/>
                    <a:pt x="2112" y="244"/>
                  </a:cubicBezTo>
                  <a:cubicBezTo>
                    <a:pt x="4434" y="244"/>
                    <a:pt x="6691" y="1672"/>
                    <a:pt x="7957" y="3605"/>
                  </a:cubicBezTo>
                  <a:cubicBezTo>
                    <a:pt x="9858" y="6528"/>
                    <a:pt x="9906" y="10213"/>
                    <a:pt x="9549" y="13575"/>
                  </a:cubicBezTo>
                  <a:cubicBezTo>
                    <a:pt x="9176" y="17083"/>
                    <a:pt x="8412" y="20623"/>
                    <a:pt x="8949" y="24162"/>
                  </a:cubicBezTo>
                  <a:cubicBezTo>
                    <a:pt x="9176" y="25737"/>
                    <a:pt x="9679" y="27296"/>
                    <a:pt x="10540" y="28644"/>
                  </a:cubicBezTo>
                  <a:cubicBezTo>
                    <a:pt x="11432" y="30008"/>
                    <a:pt x="12699" y="31063"/>
                    <a:pt x="13950" y="32102"/>
                  </a:cubicBezTo>
                  <a:cubicBezTo>
                    <a:pt x="15379" y="33288"/>
                    <a:pt x="16888" y="34587"/>
                    <a:pt x="17555" y="36389"/>
                  </a:cubicBezTo>
                  <a:cubicBezTo>
                    <a:pt x="18139" y="37932"/>
                    <a:pt x="17927" y="39880"/>
                    <a:pt x="16563" y="40952"/>
                  </a:cubicBezTo>
                  <a:cubicBezTo>
                    <a:pt x="16466" y="41033"/>
                    <a:pt x="16548" y="41163"/>
                    <a:pt x="16645" y="41163"/>
                  </a:cubicBezTo>
                  <a:cubicBezTo>
                    <a:pt x="16678" y="41163"/>
                    <a:pt x="16710" y="41147"/>
                    <a:pt x="16726" y="41130"/>
                  </a:cubicBezTo>
                  <a:cubicBezTo>
                    <a:pt x="17847" y="40253"/>
                    <a:pt x="18237" y="38792"/>
                    <a:pt x="18057" y="37428"/>
                  </a:cubicBezTo>
                  <a:cubicBezTo>
                    <a:pt x="17862" y="35869"/>
                    <a:pt x="16921" y="34538"/>
                    <a:pt x="15833" y="33450"/>
                  </a:cubicBezTo>
                  <a:cubicBezTo>
                    <a:pt x="14615" y="32216"/>
                    <a:pt x="13153" y="31225"/>
                    <a:pt x="11936" y="29975"/>
                  </a:cubicBezTo>
                  <a:cubicBezTo>
                    <a:pt x="10670" y="28676"/>
                    <a:pt x="9858" y="27101"/>
                    <a:pt x="9419" y="25347"/>
                  </a:cubicBezTo>
                  <a:cubicBezTo>
                    <a:pt x="8509" y="21612"/>
                    <a:pt x="9321" y="17780"/>
                    <a:pt x="9744" y="14046"/>
                  </a:cubicBezTo>
                  <a:cubicBezTo>
                    <a:pt x="10133" y="10620"/>
                    <a:pt x="10183" y="6885"/>
                    <a:pt x="8380" y="3816"/>
                  </a:cubicBezTo>
                  <a:cubicBezTo>
                    <a:pt x="7097" y="1657"/>
                    <a:pt x="4645" y="1"/>
                    <a:pt x="2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" name="Google Shape;81;p6"/>
          <p:cNvSpPr/>
          <p:nvPr/>
        </p:nvSpPr>
        <p:spPr>
          <a:xfrm rot="8996209">
            <a:off x="8468300" y="1089353"/>
            <a:ext cx="1364738" cy="1986924"/>
          </a:xfrm>
          <a:custGeom>
            <a:avLst/>
            <a:gdLst/>
            <a:ahLst/>
            <a:cxnLst/>
            <a:rect l="l" t="t" r="r" b="b"/>
            <a:pathLst>
              <a:path w="15281" h="22247" extrusionOk="0">
                <a:moveTo>
                  <a:pt x="13592" y="1"/>
                </a:moveTo>
                <a:cubicBezTo>
                  <a:pt x="13510" y="1"/>
                  <a:pt x="13430" y="98"/>
                  <a:pt x="13478" y="195"/>
                </a:cubicBezTo>
                <a:cubicBezTo>
                  <a:pt x="15167" y="3898"/>
                  <a:pt x="15281" y="8249"/>
                  <a:pt x="13868" y="12065"/>
                </a:cubicBezTo>
                <a:cubicBezTo>
                  <a:pt x="12536" y="15669"/>
                  <a:pt x="9793" y="18625"/>
                  <a:pt x="6366" y="20346"/>
                </a:cubicBezTo>
                <a:cubicBezTo>
                  <a:pt x="4434" y="21320"/>
                  <a:pt x="2306" y="21889"/>
                  <a:pt x="147" y="22002"/>
                </a:cubicBezTo>
                <a:cubicBezTo>
                  <a:pt x="1" y="22002"/>
                  <a:pt x="1" y="22246"/>
                  <a:pt x="147" y="22246"/>
                </a:cubicBezTo>
                <a:cubicBezTo>
                  <a:pt x="4027" y="22067"/>
                  <a:pt x="7762" y="20395"/>
                  <a:pt x="10523" y="17683"/>
                </a:cubicBezTo>
                <a:cubicBezTo>
                  <a:pt x="13430" y="14825"/>
                  <a:pt x="15037" y="10863"/>
                  <a:pt x="15086" y="6804"/>
                </a:cubicBezTo>
                <a:cubicBezTo>
                  <a:pt x="15119" y="4482"/>
                  <a:pt x="14647" y="2176"/>
                  <a:pt x="13690" y="66"/>
                </a:cubicBezTo>
                <a:cubicBezTo>
                  <a:pt x="13657" y="33"/>
                  <a:pt x="13625" y="1"/>
                  <a:pt x="135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6"/>
          <p:cNvSpPr/>
          <p:nvPr/>
        </p:nvSpPr>
        <p:spPr>
          <a:xfrm rot="2700000">
            <a:off x="-86585" y="1909387"/>
            <a:ext cx="520154" cy="591517"/>
          </a:xfrm>
          <a:custGeom>
            <a:avLst/>
            <a:gdLst/>
            <a:ahLst/>
            <a:cxnLst/>
            <a:rect l="l" t="t" r="r" b="b"/>
            <a:pathLst>
              <a:path w="5904" h="6714" extrusionOk="0">
                <a:moveTo>
                  <a:pt x="3343" y="1"/>
                </a:moveTo>
                <a:cubicBezTo>
                  <a:pt x="3273" y="1"/>
                  <a:pt x="3195" y="28"/>
                  <a:pt x="3136" y="65"/>
                </a:cubicBezTo>
                <a:cubicBezTo>
                  <a:pt x="2902" y="214"/>
                  <a:pt x="2751" y="432"/>
                  <a:pt x="2618" y="665"/>
                </a:cubicBezTo>
                <a:cubicBezTo>
                  <a:pt x="2018" y="1715"/>
                  <a:pt x="1818" y="2982"/>
                  <a:pt x="2068" y="4150"/>
                </a:cubicBezTo>
                <a:cubicBezTo>
                  <a:pt x="1868" y="3400"/>
                  <a:pt x="1684" y="2882"/>
                  <a:pt x="1335" y="2182"/>
                </a:cubicBezTo>
                <a:cubicBezTo>
                  <a:pt x="1284" y="2082"/>
                  <a:pt x="1201" y="1899"/>
                  <a:pt x="1035" y="1782"/>
                </a:cubicBezTo>
                <a:cubicBezTo>
                  <a:pt x="949" y="1713"/>
                  <a:pt x="845" y="1682"/>
                  <a:pt x="739" y="1682"/>
                </a:cubicBezTo>
                <a:cubicBezTo>
                  <a:pt x="537" y="1682"/>
                  <a:pt x="326" y="1796"/>
                  <a:pt x="217" y="1982"/>
                </a:cubicBezTo>
                <a:cubicBezTo>
                  <a:pt x="1" y="2299"/>
                  <a:pt x="17" y="2949"/>
                  <a:pt x="84" y="3500"/>
                </a:cubicBezTo>
                <a:cubicBezTo>
                  <a:pt x="117" y="3767"/>
                  <a:pt x="334" y="4400"/>
                  <a:pt x="450" y="4650"/>
                </a:cubicBezTo>
                <a:lnTo>
                  <a:pt x="817" y="5401"/>
                </a:lnTo>
                <a:cubicBezTo>
                  <a:pt x="1068" y="5901"/>
                  <a:pt x="1484" y="6301"/>
                  <a:pt x="1984" y="6517"/>
                </a:cubicBezTo>
                <a:cubicBezTo>
                  <a:pt x="2292" y="6647"/>
                  <a:pt x="2619" y="6714"/>
                  <a:pt x="2943" y="6714"/>
                </a:cubicBezTo>
                <a:cubicBezTo>
                  <a:pt x="3287" y="6714"/>
                  <a:pt x="3627" y="6639"/>
                  <a:pt x="3936" y="6484"/>
                </a:cubicBezTo>
                <a:cubicBezTo>
                  <a:pt x="4703" y="6084"/>
                  <a:pt x="5337" y="5450"/>
                  <a:pt x="5704" y="4667"/>
                </a:cubicBezTo>
                <a:cubicBezTo>
                  <a:pt x="5820" y="4416"/>
                  <a:pt x="5904" y="4116"/>
                  <a:pt x="5737" y="3867"/>
                </a:cubicBezTo>
                <a:cubicBezTo>
                  <a:pt x="5604" y="3667"/>
                  <a:pt x="5353" y="3583"/>
                  <a:pt x="5137" y="3583"/>
                </a:cubicBezTo>
                <a:cubicBezTo>
                  <a:pt x="4919" y="3600"/>
                  <a:pt x="4736" y="3700"/>
                  <a:pt x="4570" y="3816"/>
                </a:cubicBezTo>
                <a:cubicBezTo>
                  <a:pt x="4085" y="4150"/>
                  <a:pt x="3636" y="4617"/>
                  <a:pt x="3318" y="5150"/>
                </a:cubicBezTo>
                <a:cubicBezTo>
                  <a:pt x="3569" y="3934"/>
                  <a:pt x="3685" y="2666"/>
                  <a:pt x="3785" y="1432"/>
                </a:cubicBezTo>
                <a:cubicBezTo>
                  <a:pt x="3819" y="999"/>
                  <a:pt x="3769" y="548"/>
                  <a:pt x="3569" y="165"/>
                </a:cubicBezTo>
                <a:cubicBezTo>
                  <a:pt x="3536" y="98"/>
                  <a:pt x="3485" y="32"/>
                  <a:pt x="3418" y="14"/>
                </a:cubicBezTo>
                <a:cubicBezTo>
                  <a:pt x="3395" y="5"/>
                  <a:pt x="3370" y="1"/>
                  <a:pt x="33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Darker Grotesque ExtraBold"/>
                <a:ea typeface="Darker Grotesque ExtraBold"/>
                <a:cs typeface="Darker Grotesque ExtraBold"/>
                <a:sym typeface="Darker Grotesque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8"/>
          <p:cNvPicPr preferRelativeResize="0"/>
          <p:nvPr/>
        </p:nvPicPr>
        <p:blipFill rotWithShape="1">
          <a:blip r:embed="rId2">
            <a:alphaModFix/>
          </a:blip>
          <a:srcRect l="29957"/>
          <a:stretch/>
        </p:blipFill>
        <p:spPr>
          <a:xfrm>
            <a:off x="-479700" y="-213912"/>
            <a:ext cx="4930350" cy="5571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8"/>
          <p:cNvPicPr preferRelativeResize="0"/>
          <p:nvPr/>
        </p:nvPicPr>
        <p:blipFill rotWithShape="1">
          <a:blip r:embed="rId2">
            <a:alphaModFix/>
          </a:blip>
          <a:srcRect l="29957"/>
          <a:stretch/>
        </p:blipFill>
        <p:spPr>
          <a:xfrm>
            <a:off x="4450650" y="-251575"/>
            <a:ext cx="4930350" cy="5571324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8"/>
          <p:cNvSpPr/>
          <p:nvPr/>
        </p:nvSpPr>
        <p:spPr>
          <a:xfrm rot="-5081888">
            <a:off x="-1195152" y="1454784"/>
            <a:ext cx="1978601" cy="2233931"/>
          </a:xfrm>
          <a:custGeom>
            <a:avLst/>
            <a:gdLst/>
            <a:ahLst/>
            <a:cxnLst/>
            <a:rect l="l" t="t" r="r" b="b"/>
            <a:pathLst>
              <a:path w="10388" h="11729" extrusionOk="0">
                <a:moveTo>
                  <a:pt x="6252" y="1"/>
                </a:moveTo>
                <a:lnTo>
                  <a:pt x="6252" y="1"/>
                </a:lnTo>
                <a:cubicBezTo>
                  <a:pt x="4202" y="501"/>
                  <a:pt x="2284" y="1718"/>
                  <a:pt x="1201" y="3518"/>
                </a:cubicBezTo>
                <a:cubicBezTo>
                  <a:pt x="133" y="5337"/>
                  <a:pt x="0" y="7754"/>
                  <a:pt x="1134" y="9521"/>
                </a:cubicBezTo>
                <a:cubicBezTo>
                  <a:pt x="1976" y="10867"/>
                  <a:pt x="3557" y="11729"/>
                  <a:pt x="5120" y="11729"/>
                </a:cubicBezTo>
                <a:cubicBezTo>
                  <a:pt x="5630" y="11729"/>
                  <a:pt x="6139" y="11637"/>
                  <a:pt x="6619" y="11440"/>
                </a:cubicBezTo>
                <a:cubicBezTo>
                  <a:pt x="8404" y="10706"/>
                  <a:pt x="9454" y="8821"/>
                  <a:pt x="9921" y="6953"/>
                </a:cubicBezTo>
                <a:cubicBezTo>
                  <a:pt x="10354" y="5286"/>
                  <a:pt x="10388" y="3402"/>
                  <a:pt x="9405" y="2018"/>
                </a:cubicBezTo>
                <a:cubicBezTo>
                  <a:pt x="8579" y="876"/>
                  <a:pt x="7514" y="52"/>
                  <a:pt x="6624" y="52"/>
                </a:cubicBezTo>
                <a:cubicBezTo>
                  <a:pt x="6435" y="52"/>
                  <a:pt x="6255" y="89"/>
                  <a:pt x="6086" y="168"/>
                </a:cubicBezTo>
                <a:lnTo>
                  <a:pt x="6252" y="1"/>
                </a:lnTo>
                <a:close/>
              </a:path>
            </a:pathLst>
          </a:custGeom>
          <a:solidFill>
            <a:srgbClr val="5255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8"/>
          <p:cNvSpPr/>
          <p:nvPr/>
        </p:nvSpPr>
        <p:spPr>
          <a:xfrm rot="5715905">
            <a:off x="7509033" y="1132861"/>
            <a:ext cx="4854747" cy="5481208"/>
          </a:xfrm>
          <a:custGeom>
            <a:avLst/>
            <a:gdLst/>
            <a:ahLst/>
            <a:cxnLst/>
            <a:rect l="l" t="t" r="r" b="b"/>
            <a:pathLst>
              <a:path w="10388" h="11729" extrusionOk="0">
                <a:moveTo>
                  <a:pt x="6252" y="1"/>
                </a:moveTo>
                <a:lnTo>
                  <a:pt x="6252" y="1"/>
                </a:lnTo>
                <a:cubicBezTo>
                  <a:pt x="4202" y="501"/>
                  <a:pt x="2284" y="1718"/>
                  <a:pt x="1201" y="3518"/>
                </a:cubicBezTo>
                <a:cubicBezTo>
                  <a:pt x="133" y="5337"/>
                  <a:pt x="0" y="7754"/>
                  <a:pt x="1134" y="9521"/>
                </a:cubicBezTo>
                <a:cubicBezTo>
                  <a:pt x="1976" y="10867"/>
                  <a:pt x="3557" y="11729"/>
                  <a:pt x="5120" y="11729"/>
                </a:cubicBezTo>
                <a:cubicBezTo>
                  <a:pt x="5630" y="11729"/>
                  <a:pt x="6139" y="11637"/>
                  <a:pt x="6619" y="11440"/>
                </a:cubicBezTo>
                <a:cubicBezTo>
                  <a:pt x="8404" y="10706"/>
                  <a:pt x="9454" y="8821"/>
                  <a:pt x="9921" y="6953"/>
                </a:cubicBezTo>
                <a:cubicBezTo>
                  <a:pt x="10354" y="5286"/>
                  <a:pt x="10388" y="3402"/>
                  <a:pt x="9405" y="2018"/>
                </a:cubicBezTo>
                <a:cubicBezTo>
                  <a:pt x="8579" y="876"/>
                  <a:pt x="7514" y="52"/>
                  <a:pt x="6624" y="52"/>
                </a:cubicBezTo>
                <a:cubicBezTo>
                  <a:pt x="6435" y="52"/>
                  <a:pt x="6255" y="89"/>
                  <a:pt x="6086" y="168"/>
                </a:cubicBezTo>
                <a:lnTo>
                  <a:pt x="6252" y="1"/>
                </a:lnTo>
                <a:close/>
              </a:path>
            </a:pathLst>
          </a:custGeom>
          <a:solidFill>
            <a:srgbClr val="5255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8"/>
          <p:cNvSpPr/>
          <p:nvPr/>
        </p:nvSpPr>
        <p:spPr>
          <a:xfrm flipH="1">
            <a:off x="-91260" y="-209650"/>
            <a:ext cx="4836111" cy="1713057"/>
          </a:xfrm>
          <a:custGeom>
            <a:avLst/>
            <a:gdLst/>
            <a:ahLst/>
            <a:cxnLst/>
            <a:rect l="l" t="t" r="r" b="b"/>
            <a:pathLst>
              <a:path w="80622" h="29791" extrusionOk="0">
                <a:moveTo>
                  <a:pt x="4775" y="0"/>
                </a:moveTo>
                <a:cubicBezTo>
                  <a:pt x="4775" y="0"/>
                  <a:pt x="1" y="8996"/>
                  <a:pt x="13023" y="10474"/>
                </a:cubicBezTo>
                <a:cubicBezTo>
                  <a:pt x="23627" y="11692"/>
                  <a:pt x="17278" y="22506"/>
                  <a:pt x="28596" y="28466"/>
                </a:cubicBezTo>
                <a:cubicBezTo>
                  <a:pt x="30197" y="29310"/>
                  <a:pt x="32305" y="29790"/>
                  <a:pt x="34648" y="29790"/>
                </a:cubicBezTo>
                <a:cubicBezTo>
                  <a:pt x="40148" y="29790"/>
                  <a:pt x="46941" y="27144"/>
                  <a:pt x="51507" y="20347"/>
                </a:cubicBezTo>
                <a:cubicBezTo>
                  <a:pt x="55077" y="15017"/>
                  <a:pt x="58268" y="12899"/>
                  <a:pt x="63173" y="12899"/>
                </a:cubicBezTo>
                <a:cubicBezTo>
                  <a:pt x="64604" y="12899"/>
                  <a:pt x="66181" y="13079"/>
                  <a:pt x="67957" y="13413"/>
                </a:cubicBezTo>
                <a:cubicBezTo>
                  <a:pt x="68607" y="13536"/>
                  <a:pt x="69226" y="13594"/>
                  <a:pt x="69813" y="13594"/>
                </a:cubicBezTo>
                <a:cubicBezTo>
                  <a:pt x="78819" y="13594"/>
                  <a:pt x="80622" y="0"/>
                  <a:pt x="8062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8"/>
          <p:cNvSpPr/>
          <p:nvPr/>
        </p:nvSpPr>
        <p:spPr>
          <a:xfrm rot="10800000">
            <a:off x="4622535" y="4408613"/>
            <a:ext cx="2376737" cy="878239"/>
          </a:xfrm>
          <a:custGeom>
            <a:avLst/>
            <a:gdLst/>
            <a:ahLst/>
            <a:cxnLst/>
            <a:rect l="l" t="t" r="r" b="b"/>
            <a:pathLst>
              <a:path w="80622" h="29791" extrusionOk="0">
                <a:moveTo>
                  <a:pt x="4775" y="0"/>
                </a:moveTo>
                <a:cubicBezTo>
                  <a:pt x="4775" y="0"/>
                  <a:pt x="1" y="8996"/>
                  <a:pt x="13023" y="10474"/>
                </a:cubicBezTo>
                <a:cubicBezTo>
                  <a:pt x="23627" y="11692"/>
                  <a:pt x="17278" y="22506"/>
                  <a:pt x="28596" y="28466"/>
                </a:cubicBezTo>
                <a:cubicBezTo>
                  <a:pt x="30197" y="29310"/>
                  <a:pt x="32305" y="29790"/>
                  <a:pt x="34648" y="29790"/>
                </a:cubicBezTo>
                <a:cubicBezTo>
                  <a:pt x="40148" y="29790"/>
                  <a:pt x="46941" y="27144"/>
                  <a:pt x="51507" y="20347"/>
                </a:cubicBezTo>
                <a:cubicBezTo>
                  <a:pt x="55077" y="15017"/>
                  <a:pt x="58268" y="12899"/>
                  <a:pt x="63173" y="12899"/>
                </a:cubicBezTo>
                <a:cubicBezTo>
                  <a:pt x="64604" y="12899"/>
                  <a:pt x="66181" y="13079"/>
                  <a:pt x="67957" y="13413"/>
                </a:cubicBezTo>
                <a:cubicBezTo>
                  <a:pt x="68607" y="13536"/>
                  <a:pt x="69226" y="13594"/>
                  <a:pt x="69813" y="13594"/>
                </a:cubicBezTo>
                <a:cubicBezTo>
                  <a:pt x="78819" y="13594"/>
                  <a:pt x="80622" y="0"/>
                  <a:pt x="8062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8"/>
          <p:cNvSpPr/>
          <p:nvPr/>
        </p:nvSpPr>
        <p:spPr>
          <a:xfrm rot="10800000">
            <a:off x="-73421" y="3928303"/>
            <a:ext cx="1786654" cy="1271479"/>
          </a:xfrm>
          <a:custGeom>
            <a:avLst/>
            <a:gdLst/>
            <a:ahLst/>
            <a:cxnLst/>
            <a:rect l="l" t="t" r="r" b="b"/>
            <a:pathLst>
              <a:path w="35205" h="25055" extrusionOk="0">
                <a:moveTo>
                  <a:pt x="1" y="0"/>
                </a:moveTo>
                <a:cubicBezTo>
                  <a:pt x="33" y="3281"/>
                  <a:pt x="1414" y="6496"/>
                  <a:pt x="3833" y="8704"/>
                </a:cubicBezTo>
                <a:cubicBezTo>
                  <a:pt x="5019" y="9791"/>
                  <a:pt x="6415" y="10636"/>
                  <a:pt x="7925" y="11188"/>
                </a:cubicBezTo>
                <a:cubicBezTo>
                  <a:pt x="9315" y="11687"/>
                  <a:pt x="10771" y="11895"/>
                  <a:pt x="12249" y="11895"/>
                </a:cubicBezTo>
                <a:cubicBezTo>
                  <a:pt x="12550" y="11895"/>
                  <a:pt x="12851" y="11886"/>
                  <a:pt x="13154" y="11870"/>
                </a:cubicBezTo>
                <a:cubicBezTo>
                  <a:pt x="15584" y="11763"/>
                  <a:pt x="18077" y="11232"/>
                  <a:pt x="20537" y="11232"/>
                </a:cubicBezTo>
                <a:cubicBezTo>
                  <a:pt x="21808" y="11232"/>
                  <a:pt x="23070" y="11374"/>
                  <a:pt x="24310" y="11789"/>
                </a:cubicBezTo>
                <a:cubicBezTo>
                  <a:pt x="25998" y="12357"/>
                  <a:pt x="27330" y="13461"/>
                  <a:pt x="28369" y="14890"/>
                </a:cubicBezTo>
                <a:cubicBezTo>
                  <a:pt x="29391" y="16303"/>
                  <a:pt x="30106" y="17910"/>
                  <a:pt x="30853" y="19469"/>
                </a:cubicBezTo>
                <a:cubicBezTo>
                  <a:pt x="31714" y="21207"/>
                  <a:pt x="32656" y="22993"/>
                  <a:pt x="34150" y="24275"/>
                </a:cubicBezTo>
                <a:cubicBezTo>
                  <a:pt x="34474" y="24568"/>
                  <a:pt x="34832" y="24827"/>
                  <a:pt x="35204" y="25055"/>
                </a:cubicBezTo>
                <a:lnTo>
                  <a:pt x="35204" y="24827"/>
                </a:lnTo>
                <a:cubicBezTo>
                  <a:pt x="34847" y="24617"/>
                  <a:pt x="34522" y="24357"/>
                  <a:pt x="34198" y="24080"/>
                </a:cubicBezTo>
                <a:cubicBezTo>
                  <a:pt x="32899" y="22928"/>
                  <a:pt x="32022" y="21402"/>
                  <a:pt x="31259" y="19859"/>
                </a:cubicBezTo>
                <a:cubicBezTo>
                  <a:pt x="29830" y="16985"/>
                  <a:pt x="28547" y="13640"/>
                  <a:pt x="25511" y="12081"/>
                </a:cubicBezTo>
                <a:cubicBezTo>
                  <a:pt x="23962" y="11290"/>
                  <a:pt x="22286" y="11046"/>
                  <a:pt x="20586" y="11046"/>
                </a:cubicBezTo>
                <a:cubicBezTo>
                  <a:pt x="18829" y="11046"/>
                  <a:pt x="17046" y="11307"/>
                  <a:pt x="15346" y="11497"/>
                </a:cubicBezTo>
                <a:cubicBezTo>
                  <a:pt x="14315" y="11619"/>
                  <a:pt x="13278" y="11713"/>
                  <a:pt x="12244" y="11713"/>
                </a:cubicBezTo>
                <a:cubicBezTo>
                  <a:pt x="11358" y="11713"/>
                  <a:pt x="10475" y="11644"/>
                  <a:pt x="9598" y="11464"/>
                </a:cubicBezTo>
                <a:cubicBezTo>
                  <a:pt x="8022" y="11140"/>
                  <a:pt x="6513" y="10490"/>
                  <a:pt x="5181" y="9564"/>
                </a:cubicBezTo>
                <a:cubicBezTo>
                  <a:pt x="2079" y="7388"/>
                  <a:pt x="228" y="3768"/>
                  <a:pt x="18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8"/>
          <p:cNvSpPr/>
          <p:nvPr/>
        </p:nvSpPr>
        <p:spPr>
          <a:xfrm rot="10800000">
            <a:off x="-73418" y="4176306"/>
            <a:ext cx="1653943" cy="1023476"/>
          </a:xfrm>
          <a:custGeom>
            <a:avLst/>
            <a:gdLst/>
            <a:ahLst/>
            <a:cxnLst/>
            <a:rect l="l" t="t" r="r" b="b"/>
            <a:pathLst>
              <a:path w="32590" h="20168" extrusionOk="0">
                <a:moveTo>
                  <a:pt x="1" y="0"/>
                </a:moveTo>
                <a:cubicBezTo>
                  <a:pt x="221" y="6273"/>
                  <a:pt x="6068" y="8542"/>
                  <a:pt x="13151" y="8542"/>
                </a:cubicBezTo>
                <a:cubicBezTo>
                  <a:pt x="14942" y="8542"/>
                  <a:pt x="16812" y="8397"/>
                  <a:pt x="18690" y="8135"/>
                </a:cubicBezTo>
                <a:cubicBezTo>
                  <a:pt x="19595" y="8008"/>
                  <a:pt x="20442" y="7949"/>
                  <a:pt x="21233" y="7949"/>
                </a:cubicBezTo>
                <a:cubicBezTo>
                  <a:pt x="32589" y="7949"/>
                  <a:pt x="32589" y="20168"/>
                  <a:pt x="32589" y="20168"/>
                </a:cubicBezTo>
                <a:lnTo>
                  <a:pt x="3258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8"/>
          <p:cNvSpPr/>
          <p:nvPr/>
        </p:nvSpPr>
        <p:spPr>
          <a:xfrm rot="10800000">
            <a:off x="6191226" y="-66296"/>
            <a:ext cx="2994474" cy="878248"/>
          </a:xfrm>
          <a:custGeom>
            <a:avLst/>
            <a:gdLst/>
            <a:ahLst/>
            <a:cxnLst/>
            <a:rect l="l" t="t" r="r" b="b"/>
            <a:pathLst>
              <a:path w="11579" h="3396" extrusionOk="0">
                <a:moveTo>
                  <a:pt x="0" y="1"/>
                </a:moveTo>
                <a:lnTo>
                  <a:pt x="0" y="3395"/>
                </a:lnTo>
                <a:lnTo>
                  <a:pt x="11579" y="3395"/>
                </a:lnTo>
                <a:cubicBezTo>
                  <a:pt x="11579" y="3395"/>
                  <a:pt x="9094" y="1040"/>
                  <a:pt x="7389" y="1040"/>
                </a:cubicBezTo>
                <a:cubicBezTo>
                  <a:pt x="5482" y="1040"/>
                  <a:pt x="6139" y="2467"/>
                  <a:pt x="3523" y="2467"/>
                </a:cubicBezTo>
                <a:cubicBezTo>
                  <a:pt x="3377" y="2467"/>
                  <a:pt x="3221" y="2463"/>
                  <a:pt x="3053" y="2453"/>
                </a:cubicBezTo>
                <a:cubicBezTo>
                  <a:pt x="2111" y="2404"/>
                  <a:pt x="1154" y="1072"/>
                  <a:pt x="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8"/>
          <p:cNvSpPr/>
          <p:nvPr/>
        </p:nvSpPr>
        <p:spPr>
          <a:xfrm flipH="1">
            <a:off x="-335861" y="816376"/>
            <a:ext cx="1786658" cy="578944"/>
          </a:xfrm>
          <a:custGeom>
            <a:avLst/>
            <a:gdLst/>
            <a:ahLst/>
            <a:cxnLst/>
            <a:rect l="l" t="t" r="r" b="b"/>
            <a:pathLst>
              <a:path w="13949" h="4520" extrusionOk="0">
                <a:moveTo>
                  <a:pt x="5778" y="1"/>
                </a:moveTo>
                <a:cubicBezTo>
                  <a:pt x="5351" y="1"/>
                  <a:pt x="4927" y="105"/>
                  <a:pt x="4559" y="314"/>
                </a:cubicBezTo>
                <a:cubicBezTo>
                  <a:pt x="3853" y="731"/>
                  <a:pt x="3404" y="1551"/>
                  <a:pt x="3468" y="2368"/>
                </a:cubicBezTo>
                <a:cubicBezTo>
                  <a:pt x="3187" y="2078"/>
                  <a:pt x="2786" y="1921"/>
                  <a:pt x="2385" y="1921"/>
                </a:cubicBezTo>
                <a:cubicBezTo>
                  <a:pt x="2166" y="1921"/>
                  <a:pt x="1948" y="1968"/>
                  <a:pt x="1750" y="2064"/>
                </a:cubicBezTo>
                <a:cubicBezTo>
                  <a:pt x="1189" y="2336"/>
                  <a:pt x="835" y="2978"/>
                  <a:pt x="900" y="3588"/>
                </a:cubicBezTo>
                <a:cubicBezTo>
                  <a:pt x="845" y="3574"/>
                  <a:pt x="789" y="3567"/>
                  <a:pt x="732" y="3567"/>
                </a:cubicBezTo>
                <a:cubicBezTo>
                  <a:pt x="535" y="3567"/>
                  <a:pt x="333" y="3652"/>
                  <a:pt x="209" y="3813"/>
                </a:cubicBezTo>
                <a:cubicBezTo>
                  <a:pt x="48" y="4006"/>
                  <a:pt x="1" y="4295"/>
                  <a:pt x="112" y="4519"/>
                </a:cubicBezTo>
                <a:lnTo>
                  <a:pt x="13820" y="4519"/>
                </a:lnTo>
                <a:cubicBezTo>
                  <a:pt x="13949" y="4006"/>
                  <a:pt x="13773" y="3428"/>
                  <a:pt x="13388" y="3075"/>
                </a:cubicBezTo>
                <a:cubicBezTo>
                  <a:pt x="13106" y="2805"/>
                  <a:pt x="12721" y="2664"/>
                  <a:pt x="12333" y="2664"/>
                </a:cubicBezTo>
                <a:cubicBezTo>
                  <a:pt x="12191" y="2664"/>
                  <a:pt x="12049" y="2683"/>
                  <a:pt x="11911" y="2722"/>
                </a:cubicBezTo>
                <a:cubicBezTo>
                  <a:pt x="12071" y="2176"/>
                  <a:pt x="11815" y="1534"/>
                  <a:pt x="11333" y="1213"/>
                </a:cubicBezTo>
                <a:cubicBezTo>
                  <a:pt x="11045" y="1021"/>
                  <a:pt x="10699" y="926"/>
                  <a:pt x="10351" y="926"/>
                </a:cubicBezTo>
                <a:cubicBezTo>
                  <a:pt x="10117" y="926"/>
                  <a:pt x="9883" y="969"/>
                  <a:pt x="9664" y="1052"/>
                </a:cubicBezTo>
                <a:cubicBezTo>
                  <a:pt x="9118" y="1245"/>
                  <a:pt x="8684" y="1662"/>
                  <a:pt x="8363" y="2144"/>
                </a:cubicBezTo>
                <a:cubicBezTo>
                  <a:pt x="8187" y="1358"/>
                  <a:pt x="7641" y="635"/>
                  <a:pt x="6918" y="266"/>
                </a:cubicBezTo>
                <a:cubicBezTo>
                  <a:pt x="6564" y="89"/>
                  <a:pt x="6170" y="1"/>
                  <a:pt x="57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8"/>
          <p:cNvSpPr/>
          <p:nvPr/>
        </p:nvSpPr>
        <p:spPr>
          <a:xfrm flipH="1">
            <a:off x="6054051" y="707808"/>
            <a:ext cx="1534216" cy="497098"/>
          </a:xfrm>
          <a:custGeom>
            <a:avLst/>
            <a:gdLst/>
            <a:ahLst/>
            <a:cxnLst/>
            <a:rect l="l" t="t" r="r" b="b"/>
            <a:pathLst>
              <a:path w="13949" h="4520" extrusionOk="0">
                <a:moveTo>
                  <a:pt x="5778" y="1"/>
                </a:moveTo>
                <a:cubicBezTo>
                  <a:pt x="5351" y="1"/>
                  <a:pt x="4927" y="105"/>
                  <a:pt x="4559" y="314"/>
                </a:cubicBezTo>
                <a:cubicBezTo>
                  <a:pt x="3853" y="731"/>
                  <a:pt x="3404" y="1551"/>
                  <a:pt x="3468" y="2368"/>
                </a:cubicBezTo>
                <a:cubicBezTo>
                  <a:pt x="3187" y="2078"/>
                  <a:pt x="2786" y="1921"/>
                  <a:pt x="2385" y="1921"/>
                </a:cubicBezTo>
                <a:cubicBezTo>
                  <a:pt x="2166" y="1921"/>
                  <a:pt x="1948" y="1968"/>
                  <a:pt x="1750" y="2064"/>
                </a:cubicBezTo>
                <a:cubicBezTo>
                  <a:pt x="1189" y="2336"/>
                  <a:pt x="835" y="2978"/>
                  <a:pt x="900" y="3588"/>
                </a:cubicBezTo>
                <a:cubicBezTo>
                  <a:pt x="845" y="3574"/>
                  <a:pt x="789" y="3567"/>
                  <a:pt x="732" y="3567"/>
                </a:cubicBezTo>
                <a:cubicBezTo>
                  <a:pt x="535" y="3567"/>
                  <a:pt x="333" y="3652"/>
                  <a:pt x="209" y="3813"/>
                </a:cubicBezTo>
                <a:cubicBezTo>
                  <a:pt x="48" y="4006"/>
                  <a:pt x="1" y="4295"/>
                  <a:pt x="112" y="4519"/>
                </a:cubicBezTo>
                <a:lnTo>
                  <a:pt x="13820" y="4519"/>
                </a:lnTo>
                <a:cubicBezTo>
                  <a:pt x="13949" y="4006"/>
                  <a:pt x="13773" y="3428"/>
                  <a:pt x="13388" y="3075"/>
                </a:cubicBezTo>
                <a:cubicBezTo>
                  <a:pt x="13106" y="2805"/>
                  <a:pt x="12721" y="2664"/>
                  <a:pt x="12333" y="2664"/>
                </a:cubicBezTo>
                <a:cubicBezTo>
                  <a:pt x="12191" y="2664"/>
                  <a:pt x="12049" y="2683"/>
                  <a:pt x="11911" y="2722"/>
                </a:cubicBezTo>
                <a:cubicBezTo>
                  <a:pt x="12071" y="2176"/>
                  <a:pt x="11815" y="1534"/>
                  <a:pt x="11333" y="1213"/>
                </a:cubicBezTo>
                <a:cubicBezTo>
                  <a:pt x="11045" y="1021"/>
                  <a:pt x="10699" y="926"/>
                  <a:pt x="10351" y="926"/>
                </a:cubicBezTo>
                <a:cubicBezTo>
                  <a:pt x="10117" y="926"/>
                  <a:pt x="9883" y="969"/>
                  <a:pt x="9664" y="1052"/>
                </a:cubicBezTo>
                <a:cubicBezTo>
                  <a:pt x="9118" y="1245"/>
                  <a:pt x="8684" y="1662"/>
                  <a:pt x="8363" y="2144"/>
                </a:cubicBezTo>
                <a:cubicBezTo>
                  <a:pt x="8187" y="1358"/>
                  <a:pt x="7641" y="635"/>
                  <a:pt x="6918" y="266"/>
                </a:cubicBezTo>
                <a:cubicBezTo>
                  <a:pt x="6564" y="89"/>
                  <a:pt x="6170" y="1"/>
                  <a:pt x="57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8"/>
          <p:cNvSpPr/>
          <p:nvPr/>
        </p:nvSpPr>
        <p:spPr>
          <a:xfrm flipH="1">
            <a:off x="7728907" y="3549924"/>
            <a:ext cx="947939" cy="307145"/>
          </a:xfrm>
          <a:custGeom>
            <a:avLst/>
            <a:gdLst/>
            <a:ahLst/>
            <a:cxnLst/>
            <a:rect l="l" t="t" r="r" b="b"/>
            <a:pathLst>
              <a:path w="13949" h="4520" extrusionOk="0">
                <a:moveTo>
                  <a:pt x="5778" y="1"/>
                </a:moveTo>
                <a:cubicBezTo>
                  <a:pt x="5351" y="1"/>
                  <a:pt x="4927" y="105"/>
                  <a:pt x="4559" y="314"/>
                </a:cubicBezTo>
                <a:cubicBezTo>
                  <a:pt x="3853" y="731"/>
                  <a:pt x="3404" y="1551"/>
                  <a:pt x="3468" y="2368"/>
                </a:cubicBezTo>
                <a:cubicBezTo>
                  <a:pt x="3187" y="2078"/>
                  <a:pt x="2786" y="1921"/>
                  <a:pt x="2385" y="1921"/>
                </a:cubicBezTo>
                <a:cubicBezTo>
                  <a:pt x="2166" y="1921"/>
                  <a:pt x="1948" y="1968"/>
                  <a:pt x="1750" y="2064"/>
                </a:cubicBezTo>
                <a:cubicBezTo>
                  <a:pt x="1189" y="2336"/>
                  <a:pt x="835" y="2978"/>
                  <a:pt x="900" y="3588"/>
                </a:cubicBezTo>
                <a:cubicBezTo>
                  <a:pt x="845" y="3574"/>
                  <a:pt x="789" y="3567"/>
                  <a:pt x="732" y="3567"/>
                </a:cubicBezTo>
                <a:cubicBezTo>
                  <a:pt x="535" y="3567"/>
                  <a:pt x="333" y="3652"/>
                  <a:pt x="209" y="3813"/>
                </a:cubicBezTo>
                <a:cubicBezTo>
                  <a:pt x="48" y="4006"/>
                  <a:pt x="1" y="4295"/>
                  <a:pt x="112" y="4519"/>
                </a:cubicBezTo>
                <a:lnTo>
                  <a:pt x="13820" y="4519"/>
                </a:lnTo>
                <a:cubicBezTo>
                  <a:pt x="13949" y="4006"/>
                  <a:pt x="13773" y="3428"/>
                  <a:pt x="13388" y="3075"/>
                </a:cubicBezTo>
                <a:cubicBezTo>
                  <a:pt x="13106" y="2805"/>
                  <a:pt x="12721" y="2664"/>
                  <a:pt x="12333" y="2664"/>
                </a:cubicBezTo>
                <a:cubicBezTo>
                  <a:pt x="12191" y="2664"/>
                  <a:pt x="12049" y="2683"/>
                  <a:pt x="11911" y="2722"/>
                </a:cubicBezTo>
                <a:cubicBezTo>
                  <a:pt x="12071" y="2176"/>
                  <a:pt x="11815" y="1534"/>
                  <a:pt x="11333" y="1213"/>
                </a:cubicBezTo>
                <a:cubicBezTo>
                  <a:pt x="11045" y="1021"/>
                  <a:pt x="10699" y="926"/>
                  <a:pt x="10351" y="926"/>
                </a:cubicBezTo>
                <a:cubicBezTo>
                  <a:pt x="10117" y="926"/>
                  <a:pt x="9883" y="969"/>
                  <a:pt x="9664" y="1052"/>
                </a:cubicBezTo>
                <a:cubicBezTo>
                  <a:pt x="9118" y="1245"/>
                  <a:pt x="8684" y="1662"/>
                  <a:pt x="8363" y="2144"/>
                </a:cubicBezTo>
                <a:cubicBezTo>
                  <a:pt x="8187" y="1358"/>
                  <a:pt x="7641" y="635"/>
                  <a:pt x="6918" y="266"/>
                </a:cubicBezTo>
                <a:cubicBezTo>
                  <a:pt x="6564" y="89"/>
                  <a:pt x="6170" y="1"/>
                  <a:pt x="57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" name="Google Shape;105;p8"/>
          <p:cNvGrpSpPr/>
          <p:nvPr/>
        </p:nvGrpSpPr>
        <p:grpSpPr>
          <a:xfrm rot="10800000">
            <a:off x="642045" y="1915006"/>
            <a:ext cx="355704" cy="470530"/>
            <a:chOff x="286275" y="729525"/>
            <a:chExt cx="240000" cy="317475"/>
          </a:xfrm>
        </p:grpSpPr>
        <p:sp>
          <p:nvSpPr>
            <p:cNvPr id="106" name="Google Shape;106;p8"/>
            <p:cNvSpPr/>
            <p:nvPr/>
          </p:nvSpPr>
          <p:spPr>
            <a:xfrm>
              <a:off x="286275" y="984375"/>
              <a:ext cx="65450" cy="62625"/>
            </a:xfrm>
            <a:custGeom>
              <a:avLst/>
              <a:gdLst/>
              <a:ahLst/>
              <a:cxnLst/>
              <a:rect l="l" t="t" r="r" b="b"/>
              <a:pathLst>
                <a:path w="2618" h="2505" extrusionOk="0">
                  <a:moveTo>
                    <a:pt x="498" y="0"/>
                  </a:moveTo>
                  <a:lnTo>
                    <a:pt x="916" y="995"/>
                  </a:lnTo>
                  <a:lnTo>
                    <a:pt x="0" y="1557"/>
                  </a:lnTo>
                  <a:lnTo>
                    <a:pt x="1060" y="1460"/>
                  </a:lnTo>
                  <a:lnTo>
                    <a:pt x="1316" y="2504"/>
                  </a:lnTo>
                  <a:lnTo>
                    <a:pt x="1558" y="1460"/>
                  </a:lnTo>
                  <a:lnTo>
                    <a:pt x="2617" y="1557"/>
                  </a:lnTo>
                  <a:lnTo>
                    <a:pt x="1702" y="995"/>
                  </a:lnTo>
                  <a:lnTo>
                    <a:pt x="2119" y="0"/>
                  </a:lnTo>
                  <a:lnTo>
                    <a:pt x="1316" y="707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423125" y="729525"/>
              <a:ext cx="103150" cy="106400"/>
            </a:xfrm>
            <a:custGeom>
              <a:avLst/>
              <a:gdLst/>
              <a:ahLst/>
              <a:cxnLst/>
              <a:rect l="l" t="t" r="r" b="b"/>
              <a:pathLst>
                <a:path w="4126" h="4256" extrusionOk="0">
                  <a:moveTo>
                    <a:pt x="2712" y="1"/>
                  </a:moveTo>
                  <a:lnTo>
                    <a:pt x="1717" y="1446"/>
                  </a:lnTo>
                  <a:lnTo>
                    <a:pt x="161" y="675"/>
                  </a:lnTo>
                  <a:lnTo>
                    <a:pt x="1220" y="2056"/>
                  </a:lnTo>
                  <a:lnTo>
                    <a:pt x="0" y="3308"/>
                  </a:lnTo>
                  <a:lnTo>
                    <a:pt x="0" y="3308"/>
                  </a:lnTo>
                  <a:lnTo>
                    <a:pt x="1653" y="2714"/>
                  </a:lnTo>
                  <a:lnTo>
                    <a:pt x="2456" y="4255"/>
                  </a:lnTo>
                  <a:lnTo>
                    <a:pt x="2408" y="2522"/>
                  </a:lnTo>
                  <a:lnTo>
                    <a:pt x="4125" y="2216"/>
                  </a:lnTo>
                  <a:lnTo>
                    <a:pt x="2456" y="1734"/>
                  </a:lnTo>
                  <a:lnTo>
                    <a:pt x="27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" name="Google Shape;108;p8"/>
          <p:cNvGrpSpPr/>
          <p:nvPr/>
        </p:nvGrpSpPr>
        <p:grpSpPr>
          <a:xfrm rot="-5400000">
            <a:off x="6871908" y="4023969"/>
            <a:ext cx="355704" cy="470530"/>
            <a:chOff x="286275" y="729525"/>
            <a:chExt cx="240000" cy="317475"/>
          </a:xfrm>
        </p:grpSpPr>
        <p:sp>
          <p:nvSpPr>
            <p:cNvPr id="109" name="Google Shape;109;p8"/>
            <p:cNvSpPr/>
            <p:nvPr/>
          </p:nvSpPr>
          <p:spPr>
            <a:xfrm>
              <a:off x="286275" y="984375"/>
              <a:ext cx="65450" cy="62625"/>
            </a:xfrm>
            <a:custGeom>
              <a:avLst/>
              <a:gdLst/>
              <a:ahLst/>
              <a:cxnLst/>
              <a:rect l="l" t="t" r="r" b="b"/>
              <a:pathLst>
                <a:path w="2618" h="2505" extrusionOk="0">
                  <a:moveTo>
                    <a:pt x="498" y="0"/>
                  </a:moveTo>
                  <a:lnTo>
                    <a:pt x="916" y="995"/>
                  </a:lnTo>
                  <a:lnTo>
                    <a:pt x="0" y="1557"/>
                  </a:lnTo>
                  <a:lnTo>
                    <a:pt x="1060" y="1460"/>
                  </a:lnTo>
                  <a:lnTo>
                    <a:pt x="1316" y="2504"/>
                  </a:lnTo>
                  <a:lnTo>
                    <a:pt x="1558" y="1460"/>
                  </a:lnTo>
                  <a:lnTo>
                    <a:pt x="2617" y="1557"/>
                  </a:lnTo>
                  <a:lnTo>
                    <a:pt x="1702" y="995"/>
                  </a:lnTo>
                  <a:lnTo>
                    <a:pt x="2119" y="0"/>
                  </a:lnTo>
                  <a:lnTo>
                    <a:pt x="1316" y="707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423125" y="729525"/>
              <a:ext cx="103150" cy="106400"/>
            </a:xfrm>
            <a:custGeom>
              <a:avLst/>
              <a:gdLst/>
              <a:ahLst/>
              <a:cxnLst/>
              <a:rect l="l" t="t" r="r" b="b"/>
              <a:pathLst>
                <a:path w="4126" h="4256" extrusionOk="0">
                  <a:moveTo>
                    <a:pt x="2712" y="1"/>
                  </a:moveTo>
                  <a:lnTo>
                    <a:pt x="1717" y="1446"/>
                  </a:lnTo>
                  <a:lnTo>
                    <a:pt x="161" y="675"/>
                  </a:lnTo>
                  <a:lnTo>
                    <a:pt x="1220" y="2056"/>
                  </a:lnTo>
                  <a:lnTo>
                    <a:pt x="0" y="3308"/>
                  </a:lnTo>
                  <a:lnTo>
                    <a:pt x="0" y="3308"/>
                  </a:lnTo>
                  <a:lnTo>
                    <a:pt x="1653" y="2714"/>
                  </a:lnTo>
                  <a:lnTo>
                    <a:pt x="2456" y="4255"/>
                  </a:lnTo>
                  <a:lnTo>
                    <a:pt x="2408" y="2522"/>
                  </a:lnTo>
                  <a:lnTo>
                    <a:pt x="4125" y="2216"/>
                  </a:lnTo>
                  <a:lnTo>
                    <a:pt x="2456" y="1734"/>
                  </a:lnTo>
                  <a:lnTo>
                    <a:pt x="27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" name="Google Shape;111;p8"/>
          <p:cNvGrpSpPr/>
          <p:nvPr/>
        </p:nvGrpSpPr>
        <p:grpSpPr>
          <a:xfrm>
            <a:off x="3676633" y="960481"/>
            <a:ext cx="355704" cy="470530"/>
            <a:chOff x="286275" y="729525"/>
            <a:chExt cx="240000" cy="317475"/>
          </a:xfrm>
        </p:grpSpPr>
        <p:sp>
          <p:nvSpPr>
            <p:cNvPr id="112" name="Google Shape;112;p8"/>
            <p:cNvSpPr/>
            <p:nvPr/>
          </p:nvSpPr>
          <p:spPr>
            <a:xfrm>
              <a:off x="286275" y="984375"/>
              <a:ext cx="65450" cy="62625"/>
            </a:xfrm>
            <a:custGeom>
              <a:avLst/>
              <a:gdLst/>
              <a:ahLst/>
              <a:cxnLst/>
              <a:rect l="l" t="t" r="r" b="b"/>
              <a:pathLst>
                <a:path w="2618" h="2505" extrusionOk="0">
                  <a:moveTo>
                    <a:pt x="498" y="0"/>
                  </a:moveTo>
                  <a:lnTo>
                    <a:pt x="916" y="995"/>
                  </a:lnTo>
                  <a:lnTo>
                    <a:pt x="0" y="1557"/>
                  </a:lnTo>
                  <a:lnTo>
                    <a:pt x="1060" y="1460"/>
                  </a:lnTo>
                  <a:lnTo>
                    <a:pt x="1316" y="2504"/>
                  </a:lnTo>
                  <a:lnTo>
                    <a:pt x="1558" y="1460"/>
                  </a:lnTo>
                  <a:lnTo>
                    <a:pt x="2617" y="1557"/>
                  </a:lnTo>
                  <a:lnTo>
                    <a:pt x="1702" y="995"/>
                  </a:lnTo>
                  <a:lnTo>
                    <a:pt x="2119" y="0"/>
                  </a:lnTo>
                  <a:lnTo>
                    <a:pt x="1316" y="707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423125" y="729525"/>
              <a:ext cx="103150" cy="106400"/>
            </a:xfrm>
            <a:custGeom>
              <a:avLst/>
              <a:gdLst/>
              <a:ahLst/>
              <a:cxnLst/>
              <a:rect l="l" t="t" r="r" b="b"/>
              <a:pathLst>
                <a:path w="4126" h="4256" extrusionOk="0">
                  <a:moveTo>
                    <a:pt x="2712" y="1"/>
                  </a:moveTo>
                  <a:lnTo>
                    <a:pt x="1717" y="1446"/>
                  </a:lnTo>
                  <a:lnTo>
                    <a:pt x="161" y="675"/>
                  </a:lnTo>
                  <a:lnTo>
                    <a:pt x="1220" y="2056"/>
                  </a:lnTo>
                  <a:lnTo>
                    <a:pt x="0" y="3308"/>
                  </a:lnTo>
                  <a:lnTo>
                    <a:pt x="0" y="3308"/>
                  </a:lnTo>
                  <a:lnTo>
                    <a:pt x="1653" y="2714"/>
                  </a:lnTo>
                  <a:lnTo>
                    <a:pt x="2456" y="4255"/>
                  </a:lnTo>
                  <a:lnTo>
                    <a:pt x="2408" y="2522"/>
                  </a:lnTo>
                  <a:lnTo>
                    <a:pt x="4125" y="2216"/>
                  </a:lnTo>
                  <a:lnTo>
                    <a:pt x="2456" y="1734"/>
                  </a:lnTo>
                  <a:lnTo>
                    <a:pt x="27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114;p8"/>
          <p:cNvGrpSpPr/>
          <p:nvPr/>
        </p:nvGrpSpPr>
        <p:grpSpPr>
          <a:xfrm rot="10800000">
            <a:off x="1785045" y="4295881"/>
            <a:ext cx="355704" cy="470530"/>
            <a:chOff x="286275" y="729525"/>
            <a:chExt cx="240000" cy="317475"/>
          </a:xfrm>
        </p:grpSpPr>
        <p:sp>
          <p:nvSpPr>
            <p:cNvPr id="115" name="Google Shape;115;p8"/>
            <p:cNvSpPr/>
            <p:nvPr/>
          </p:nvSpPr>
          <p:spPr>
            <a:xfrm>
              <a:off x="286275" y="984375"/>
              <a:ext cx="65450" cy="62625"/>
            </a:xfrm>
            <a:custGeom>
              <a:avLst/>
              <a:gdLst/>
              <a:ahLst/>
              <a:cxnLst/>
              <a:rect l="l" t="t" r="r" b="b"/>
              <a:pathLst>
                <a:path w="2618" h="2505" extrusionOk="0">
                  <a:moveTo>
                    <a:pt x="498" y="0"/>
                  </a:moveTo>
                  <a:lnTo>
                    <a:pt x="916" y="995"/>
                  </a:lnTo>
                  <a:lnTo>
                    <a:pt x="0" y="1557"/>
                  </a:lnTo>
                  <a:lnTo>
                    <a:pt x="1060" y="1460"/>
                  </a:lnTo>
                  <a:lnTo>
                    <a:pt x="1316" y="2504"/>
                  </a:lnTo>
                  <a:lnTo>
                    <a:pt x="1558" y="1460"/>
                  </a:lnTo>
                  <a:lnTo>
                    <a:pt x="2617" y="1557"/>
                  </a:lnTo>
                  <a:lnTo>
                    <a:pt x="1702" y="995"/>
                  </a:lnTo>
                  <a:lnTo>
                    <a:pt x="2119" y="0"/>
                  </a:lnTo>
                  <a:lnTo>
                    <a:pt x="1316" y="707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423125" y="729525"/>
              <a:ext cx="103150" cy="106400"/>
            </a:xfrm>
            <a:custGeom>
              <a:avLst/>
              <a:gdLst/>
              <a:ahLst/>
              <a:cxnLst/>
              <a:rect l="l" t="t" r="r" b="b"/>
              <a:pathLst>
                <a:path w="4126" h="4256" extrusionOk="0">
                  <a:moveTo>
                    <a:pt x="2712" y="1"/>
                  </a:moveTo>
                  <a:lnTo>
                    <a:pt x="1717" y="1446"/>
                  </a:lnTo>
                  <a:lnTo>
                    <a:pt x="161" y="675"/>
                  </a:lnTo>
                  <a:lnTo>
                    <a:pt x="1220" y="2056"/>
                  </a:lnTo>
                  <a:lnTo>
                    <a:pt x="0" y="3308"/>
                  </a:lnTo>
                  <a:lnTo>
                    <a:pt x="0" y="3308"/>
                  </a:lnTo>
                  <a:lnTo>
                    <a:pt x="1653" y="2714"/>
                  </a:lnTo>
                  <a:lnTo>
                    <a:pt x="2456" y="4255"/>
                  </a:lnTo>
                  <a:lnTo>
                    <a:pt x="2408" y="2522"/>
                  </a:lnTo>
                  <a:lnTo>
                    <a:pt x="4125" y="2216"/>
                  </a:lnTo>
                  <a:lnTo>
                    <a:pt x="2456" y="1734"/>
                  </a:lnTo>
                  <a:lnTo>
                    <a:pt x="27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117;p8"/>
          <p:cNvSpPr/>
          <p:nvPr/>
        </p:nvSpPr>
        <p:spPr>
          <a:xfrm flipH="1">
            <a:off x="837109" y="3320976"/>
            <a:ext cx="947939" cy="307145"/>
          </a:xfrm>
          <a:custGeom>
            <a:avLst/>
            <a:gdLst/>
            <a:ahLst/>
            <a:cxnLst/>
            <a:rect l="l" t="t" r="r" b="b"/>
            <a:pathLst>
              <a:path w="13949" h="4520" extrusionOk="0">
                <a:moveTo>
                  <a:pt x="5778" y="1"/>
                </a:moveTo>
                <a:cubicBezTo>
                  <a:pt x="5351" y="1"/>
                  <a:pt x="4927" y="105"/>
                  <a:pt x="4559" y="314"/>
                </a:cubicBezTo>
                <a:cubicBezTo>
                  <a:pt x="3853" y="731"/>
                  <a:pt x="3404" y="1551"/>
                  <a:pt x="3468" y="2368"/>
                </a:cubicBezTo>
                <a:cubicBezTo>
                  <a:pt x="3187" y="2078"/>
                  <a:pt x="2786" y="1921"/>
                  <a:pt x="2385" y="1921"/>
                </a:cubicBezTo>
                <a:cubicBezTo>
                  <a:pt x="2166" y="1921"/>
                  <a:pt x="1948" y="1968"/>
                  <a:pt x="1750" y="2064"/>
                </a:cubicBezTo>
                <a:cubicBezTo>
                  <a:pt x="1189" y="2336"/>
                  <a:pt x="835" y="2978"/>
                  <a:pt x="900" y="3588"/>
                </a:cubicBezTo>
                <a:cubicBezTo>
                  <a:pt x="845" y="3574"/>
                  <a:pt x="789" y="3567"/>
                  <a:pt x="732" y="3567"/>
                </a:cubicBezTo>
                <a:cubicBezTo>
                  <a:pt x="535" y="3567"/>
                  <a:pt x="333" y="3652"/>
                  <a:pt x="209" y="3813"/>
                </a:cubicBezTo>
                <a:cubicBezTo>
                  <a:pt x="48" y="4006"/>
                  <a:pt x="1" y="4295"/>
                  <a:pt x="112" y="4519"/>
                </a:cubicBezTo>
                <a:lnTo>
                  <a:pt x="13820" y="4519"/>
                </a:lnTo>
                <a:cubicBezTo>
                  <a:pt x="13949" y="4006"/>
                  <a:pt x="13773" y="3428"/>
                  <a:pt x="13388" y="3075"/>
                </a:cubicBezTo>
                <a:cubicBezTo>
                  <a:pt x="13106" y="2805"/>
                  <a:pt x="12721" y="2664"/>
                  <a:pt x="12333" y="2664"/>
                </a:cubicBezTo>
                <a:cubicBezTo>
                  <a:pt x="12191" y="2664"/>
                  <a:pt x="12049" y="2683"/>
                  <a:pt x="11911" y="2722"/>
                </a:cubicBezTo>
                <a:cubicBezTo>
                  <a:pt x="12071" y="2176"/>
                  <a:pt x="11815" y="1534"/>
                  <a:pt x="11333" y="1213"/>
                </a:cubicBezTo>
                <a:cubicBezTo>
                  <a:pt x="11045" y="1021"/>
                  <a:pt x="10699" y="926"/>
                  <a:pt x="10351" y="926"/>
                </a:cubicBezTo>
                <a:cubicBezTo>
                  <a:pt x="10117" y="926"/>
                  <a:pt x="9883" y="969"/>
                  <a:pt x="9664" y="1052"/>
                </a:cubicBezTo>
                <a:cubicBezTo>
                  <a:pt x="9118" y="1245"/>
                  <a:pt x="8684" y="1662"/>
                  <a:pt x="8363" y="2144"/>
                </a:cubicBezTo>
                <a:cubicBezTo>
                  <a:pt x="8187" y="1358"/>
                  <a:pt x="7641" y="635"/>
                  <a:pt x="6918" y="266"/>
                </a:cubicBezTo>
                <a:cubicBezTo>
                  <a:pt x="6564" y="89"/>
                  <a:pt x="6170" y="1"/>
                  <a:pt x="57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8" name="Google Shape;118;p8"/>
          <p:cNvGrpSpPr/>
          <p:nvPr/>
        </p:nvGrpSpPr>
        <p:grpSpPr>
          <a:xfrm rot="10800000">
            <a:off x="8025020" y="1301219"/>
            <a:ext cx="355704" cy="470530"/>
            <a:chOff x="286275" y="729525"/>
            <a:chExt cx="240000" cy="317475"/>
          </a:xfrm>
        </p:grpSpPr>
        <p:sp>
          <p:nvSpPr>
            <p:cNvPr id="119" name="Google Shape;119;p8"/>
            <p:cNvSpPr/>
            <p:nvPr/>
          </p:nvSpPr>
          <p:spPr>
            <a:xfrm>
              <a:off x="286275" y="984375"/>
              <a:ext cx="65450" cy="62625"/>
            </a:xfrm>
            <a:custGeom>
              <a:avLst/>
              <a:gdLst/>
              <a:ahLst/>
              <a:cxnLst/>
              <a:rect l="l" t="t" r="r" b="b"/>
              <a:pathLst>
                <a:path w="2618" h="2505" extrusionOk="0">
                  <a:moveTo>
                    <a:pt x="498" y="0"/>
                  </a:moveTo>
                  <a:lnTo>
                    <a:pt x="916" y="995"/>
                  </a:lnTo>
                  <a:lnTo>
                    <a:pt x="0" y="1557"/>
                  </a:lnTo>
                  <a:lnTo>
                    <a:pt x="1060" y="1460"/>
                  </a:lnTo>
                  <a:lnTo>
                    <a:pt x="1316" y="2504"/>
                  </a:lnTo>
                  <a:lnTo>
                    <a:pt x="1558" y="1460"/>
                  </a:lnTo>
                  <a:lnTo>
                    <a:pt x="2617" y="1557"/>
                  </a:lnTo>
                  <a:lnTo>
                    <a:pt x="1702" y="995"/>
                  </a:lnTo>
                  <a:lnTo>
                    <a:pt x="2119" y="0"/>
                  </a:lnTo>
                  <a:lnTo>
                    <a:pt x="1316" y="707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423125" y="729525"/>
              <a:ext cx="103150" cy="106400"/>
            </a:xfrm>
            <a:custGeom>
              <a:avLst/>
              <a:gdLst/>
              <a:ahLst/>
              <a:cxnLst/>
              <a:rect l="l" t="t" r="r" b="b"/>
              <a:pathLst>
                <a:path w="4126" h="4256" extrusionOk="0">
                  <a:moveTo>
                    <a:pt x="2712" y="1"/>
                  </a:moveTo>
                  <a:lnTo>
                    <a:pt x="1717" y="1446"/>
                  </a:lnTo>
                  <a:lnTo>
                    <a:pt x="161" y="675"/>
                  </a:lnTo>
                  <a:lnTo>
                    <a:pt x="1220" y="2056"/>
                  </a:lnTo>
                  <a:lnTo>
                    <a:pt x="0" y="3308"/>
                  </a:lnTo>
                  <a:lnTo>
                    <a:pt x="0" y="3308"/>
                  </a:lnTo>
                  <a:lnTo>
                    <a:pt x="1653" y="2714"/>
                  </a:lnTo>
                  <a:lnTo>
                    <a:pt x="2456" y="4255"/>
                  </a:lnTo>
                  <a:lnTo>
                    <a:pt x="2408" y="2522"/>
                  </a:lnTo>
                  <a:lnTo>
                    <a:pt x="4125" y="2216"/>
                  </a:lnTo>
                  <a:lnTo>
                    <a:pt x="2456" y="1734"/>
                  </a:lnTo>
                  <a:lnTo>
                    <a:pt x="27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" name="Google Shape;121;p8"/>
          <p:cNvSpPr/>
          <p:nvPr/>
        </p:nvSpPr>
        <p:spPr>
          <a:xfrm rot="10800000" flipH="1">
            <a:off x="6999262" y="3681955"/>
            <a:ext cx="2407230" cy="1713010"/>
          </a:xfrm>
          <a:custGeom>
            <a:avLst/>
            <a:gdLst/>
            <a:ahLst/>
            <a:cxnLst/>
            <a:rect l="l" t="t" r="r" b="b"/>
            <a:pathLst>
              <a:path w="35205" h="25055" extrusionOk="0">
                <a:moveTo>
                  <a:pt x="1" y="0"/>
                </a:moveTo>
                <a:cubicBezTo>
                  <a:pt x="33" y="3281"/>
                  <a:pt x="1414" y="6496"/>
                  <a:pt x="3833" y="8704"/>
                </a:cubicBezTo>
                <a:cubicBezTo>
                  <a:pt x="5019" y="9791"/>
                  <a:pt x="6415" y="10636"/>
                  <a:pt x="7925" y="11188"/>
                </a:cubicBezTo>
                <a:cubicBezTo>
                  <a:pt x="9315" y="11687"/>
                  <a:pt x="10771" y="11895"/>
                  <a:pt x="12249" y="11895"/>
                </a:cubicBezTo>
                <a:cubicBezTo>
                  <a:pt x="12550" y="11895"/>
                  <a:pt x="12851" y="11886"/>
                  <a:pt x="13154" y="11870"/>
                </a:cubicBezTo>
                <a:cubicBezTo>
                  <a:pt x="15584" y="11763"/>
                  <a:pt x="18077" y="11232"/>
                  <a:pt x="20537" y="11232"/>
                </a:cubicBezTo>
                <a:cubicBezTo>
                  <a:pt x="21808" y="11232"/>
                  <a:pt x="23070" y="11374"/>
                  <a:pt x="24310" y="11789"/>
                </a:cubicBezTo>
                <a:cubicBezTo>
                  <a:pt x="25998" y="12357"/>
                  <a:pt x="27330" y="13461"/>
                  <a:pt x="28369" y="14890"/>
                </a:cubicBezTo>
                <a:cubicBezTo>
                  <a:pt x="29391" y="16303"/>
                  <a:pt x="30106" y="17910"/>
                  <a:pt x="30853" y="19469"/>
                </a:cubicBezTo>
                <a:cubicBezTo>
                  <a:pt x="31714" y="21207"/>
                  <a:pt x="32656" y="22993"/>
                  <a:pt x="34150" y="24275"/>
                </a:cubicBezTo>
                <a:cubicBezTo>
                  <a:pt x="34474" y="24568"/>
                  <a:pt x="34832" y="24827"/>
                  <a:pt x="35204" y="25055"/>
                </a:cubicBezTo>
                <a:lnTo>
                  <a:pt x="35204" y="24827"/>
                </a:lnTo>
                <a:cubicBezTo>
                  <a:pt x="34847" y="24617"/>
                  <a:pt x="34522" y="24357"/>
                  <a:pt x="34198" y="24080"/>
                </a:cubicBezTo>
                <a:cubicBezTo>
                  <a:pt x="32899" y="22928"/>
                  <a:pt x="32022" y="21402"/>
                  <a:pt x="31259" y="19859"/>
                </a:cubicBezTo>
                <a:cubicBezTo>
                  <a:pt x="29830" y="16985"/>
                  <a:pt x="28547" y="13640"/>
                  <a:pt x="25511" y="12081"/>
                </a:cubicBezTo>
                <a:cubicBezTo>
                  <a:pt x="23962" y="11290"/>
                  <a:pt x="22286" y="11046"/>
                  <a:pt x="20586" y="11046"/>
                </a:cubicBezTo>
                <a:cubicBezTo>
                  <a:pt x="18829" y="11046"/>
                  <a:pt x="17046" y="11307"/>
                  <a:pt x="15346" y="11497"/>
                </a:cubicBezTo>
                <a:cubicBezTo>
                  <a:pt x="14315" y="11619"/>
                  <a:pt x="13278" y="11713"/>
                  <a:pt x="12244" y="11713"/>
                </a:cubicBezTo>
                <a:cubicBezTo>
                  <a:pt x="11358" y="11713"/>
                  <a:pt x="10475" y="11644"/>
                  <a:pt x="9598" y="11464"/>
                </a:cubicBezTo>
                <a:cubicBezTo>
                  <a:pt x="8022" y="11140"/>
                  <a:pt x="6513" y="10490"/>
                  <a:pt x="5181" y="9564"/>
                </a:cubicBezTo>
                <a:cubicBezTo>
                  <a:pt x="2079" y="7388"/>
                  <a:pt x="228" y="3768"/>
                  <a:pt x="18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8"/>
          <p:cNvSpPr txBox="1">
            <a:spLocks noGrp="1"/>
          </p:cNvSpPr>
          <p:nvPr>
            <p:ph type="title"/>
          </p:nvPr>
        </p:nvSpPr>
        <p:spPr>
          <a:xfrm>
            <a:off x="2036250" y="1307100"/>
            <a:ext cx="50715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solidFill>
                  <a:schemeClr val="accent5"/>
                </a:solidFill>
                <a:latin typeface="Darker Grotesque ExtraBold"/>
                <a:ea typeface="Darker Grotesque ExtraBold"/>
                <a:cs typeface="Darker Grotesque ExtraBold"/>
                <a:sym typeface="Darker Grotesque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"/>
          <p:cNvSpPr txBox="1">
            <a:spLocks noGrp="1"/>
          </p:cNvSpPr>
          <p:nvPr>
            <p:ph type="title"/>
          </p:nvPr>
        </p:nvSpPr>
        <p:spPr>
          <a:xfrm>
            <a:off x="4112800" y="1326175"/>
            <a:ext cx="4318200" cy="66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200">
                <a:solidFill>
                  <a:schemeClr val="dk1"/>
                </a:solidFill>
                <a:latin typeface="Darker Grotesque ExtraBold"/>
                <a:ea typeface="Darker Grotesque ExtraBold"/>
                <a:cs typeface="Darker Grotesque ExtraBold"/>
                <a:sym typeface="Darker Grotesque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5" name="Google Shape;125;p9"/>
          <p:cNvSpPr txBox="1">
            <a:spLocks noGrp="1"/>
          </p:cNvSpPr>
          <p:nvPr>
            <p:ph type="subTitle" idx="1"/>
          </p:nvPr>
        </p:nvSpPr>
        <p:spPr>
          <a:xfrm>
            <a:off x="4112850" y="2135525"/>
            <a:ext cx="4318200" cy="16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Jost Medium"/>
                <a:ea typeface="Jost Medium"/>
                <a:cs typeface="Jost Medium"/>
                <a:sym typeface="Jost Medium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9"/>
          <p:cNvSpPr/>
          <p:nvPr/>
        </p:nvSpPr>
        <p:spPr>
          <a:xfrm>
            <a:off x="-1489598" y="-228599"/>
            <a:ext cx="4842359" cy="1789322"/>
          </a:xfrm>
          <a:custGeom>
            <a:avLst/>
            <a:gdLst/>
            <a:ahLst/>
            <a:cxnLst/>
            <a:rect l="l" t="t" r="r" b="b"/>
            <a:pathLst>
              <a:path w="80622" h="29791" extrusionOk="0">
                <a:moveTo>
                  <a:pt x="4775" y="0"/>
                </a:moveTo>
                <a:cubicBezTo>
                  <a:pt x="4775" y="0"/>
                  <a:pt x="1" y="8996"/>
                  <a:pt x="13023" y="10474"/>
                </a:cubicBezTo>
                <a:cubicBezTo>
                  <a:pt x="23627" y="11692"/>
                  <a:pt x="17278" y="22506"/>
                  <a:pt x="28596" y="28466"/>
                </a:cubicBezTo>
                <a:cubicBezTo>
                  <a:pt x="30197" y="29310"/>
                  <a:pt x="32305" y="29790"/>
                  <a:pt x="34648" y="29790"/>
                </a:cubicBezTo>
                <a:cubicBezTo>
                  <a:pt x="40148" y="29790"/>
                  <a:pt x="46941" y="27144"/>
                  <a:pt x="51507" y="20347"/>
                </a:cubicBezTo>
                <a:cubicBezTo>
                  <a:pt x="55077" y="15017"/>
                  <a:pt x="58268" y="12899"/>
                  <a:pt x="63173" y="12899"/>
                </a:cubicBezTo>
                <a:cubicBezTo>
                  <a:pt x="64604" y="12899"/>
                  <a:pt x="66181" y="13079"/>
                  <a:pt x="67957" y="13413"/>
                </a:cubicBezTo>
                <a:cubicBezTo>
                  <a:pt x="68607" y="13536"/>
                  <a:pt x="69226" y="13594"/>
                  <a:pt x="69813" y="13594"/>
                </a:cubicBezTo>
                <a:cubicBezTo>
                  <a:pt x="78819" y="13594"/>
                  <a:pt x="80622" y="0"/>
                  <a:pt x="8062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9"/>
          <p:cNvSpPr/>
          <p:nvPr/>
        </p:nvSpPr>
        <p:spPr>
          <a:xfrm rot="10800000">
            <a:off x="6833352" y="3621751"/>
            <a:ext cx="4842359" cy="1789322"/>
          </a:xfrm>
          <a:custGeom>
            <a:avLst/>
            <a:gdLst/>
            <a:ahLst/>
            <a:cxnLst/>
            <a:rect l="l" t="t" r="r" b="b"/>
            <a:pathLst>
              <a:path w="80622" h="29791" extrusionOk="0">
                <a:moveTo>
                  <a:pt x="4775" y="0"/>
                </a:moveTo>
                <a:cubicBezTo>
                  <a:pt x="4775" y="0"/>
                  <a:pt x="1" y="8996"/>
                  <a:pt x="13023" y="10474"/>
                </a:cubicBezTo>
                <a:cubicBezTo>
                  <a:pt x="23627" y="11692"/>
                  <a:pt x="17278" y="22506"/>
                  <a:pt x="28596" y="28466"/>
                </a:cubicBezTo>
                <a:cubicBezTo>
                  <a:pt x="30197" y="29310"/>
                  <a:pt x="32305" y="29790"/>
                  <a:pt x="34648" y="29790"/>
                </a:cubicBezTo>
                <a:cubicBezTo>
                  <a:pt x="40148" y="29790"/>
                  <a:pt x="46941" y="27144"/>
                  <a:pt x="51507" y="20347"/>
                </a:cubicBezTo>
                <a:cubicBezTo>
                  <a:pt x="55077" y="15017"/>
                  <a:pt x="58268" y="12899"/>
                  <a:pt x="63173" y="12899"/>
                </a:cubicBezTo>
                <a:cubicBezTo>
                  <a:pt x="64604" y="12899"/>
                  <a:pt x="66181" y="13079"/>
                  <a:pt x="67957" y="13413"/>
                </a:cubicBezTo>
                <a:cubicBezTo>
                  <a:pt x="68607" y="13536"/>
                  <a:pt x="69226" y="13594"/>
                  <a:pt x="69813" y="13594"/>
                </a:cubicBezTo>
                <a:cubicBezTo>
                  <a:pt x="78819" y="13594"/>
                  <a:pt x="80622" y="0"/>
                  <a:pt x="8062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9"/>
          <p:cNvSpPr/>
          <p:nvPr/>
        </p:nvSpPr>
        <p:spPr>
          <a:xfrm rot="-5400000">
            <a:off x="9102" y="4228476"/>
            <a:ext cx="891532" cy="1298001"/>
          </a:xfrm>
          <a:custGeom>
            <a:avLst/>
            <a:gdLst/>
            <a:ahLst/>
            <a:cxnLst/>
            <a:rect l="l" t="t" r="r" b="b"/>
            <a:pathLst>
              <a:path w="15281" h="22247" extrusionOk="0">
                <a:moveTo>
                  <a:pt x="13592" y="1"/>
                </a:moveTo>
                <a:cubicBezTo>
                  <a:pt x="13510" y="1"/>
                  <a:pt x="13430" y="98"/>
                  <a:pt x="13478" y="195"/>
                </a:cubicBezTo>
                <a:cubicBezTo>
                  <a:pt x="15167" y="3898"/>
                  <a:pt x="15281" y="8249"/>
                  <a:pt x="13868" y="12065"/>
                </a:cubicBezTo>
                <a:cubicBezTo>
                  <a:pt x="12536" y="15669"/>
                  <a:pt x="9793" y="18625"/>
                  <a:pt x="6366" y="20346"/>
                </a:cubicBezTo>
                <a:cubicBezTo>
                  <a:pt x="4434" y="21320"/>
                  <a:pt x="2306" y="21889"/>
                  <a:pt x="147" y="22002"/>
                </a:cubicBezTo>
                <a:cubicBezTo>
                  <a:pt x="1" y="22002"/>
                  <a:pt x="1" y="22246"/>
                  <a:pt x="147" y="22246"/>
                </a:cubicBezTo>
                <a:cubicBezTo>
                  <a:pt x="4027" y="22067"/>
                  <a:pt x="7762" y="20395"/>
                  <a:pt x="10523" y="17683"/>
                </a:cubicBezTo>
                <a:cubicBezTo>
                  <a:pt x="13430" y="14825"/>
                  <a:pt x="15037" y="10863"/>
                  <a:pt x="15086" y="6804"/>
                </a:cubicBezTo>
                <a:cubicBezTo>
                  <a:pt x="15119" y="4482"/>
                  <a:pt x="14647" y="2176"/>
                  <a:pt x="13690" y="66"/>
                </a:cubicBezTo>
                <a:cubicBezTo>
                  <a:pt x="13657" y="33"/>
                  <a:pt x="13625" y="1"/>
                  <a:pt x="135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9"/>
          <p:cNvSpPr/>
          <p:nvPr/>
        </p:nvSpPr>
        <p:spPr>
          <a:xfrm rot="-5081888">
            <a:off x="1866123" y="4575409"/>
            <a:ext cx="1978601" cy="2233931"/>
          </a:xfrm>
          <a:custGeom>
            <a:avLst/>
            <a:gdLst/>
            <a:ahLst/>
            <a:cxnLst/>
            <a:rect l="l" t="t" r="r" b="b"/>
            <a:pathLst>
              <a:path w="10388" h="11729" extrusionOk="0">
                <a:moveTo>
                  <a:pt x="6252" y="1"/>
                </a:moveTo>
                <a:lnTo>
                  <a:pt x="6252" y="1"/>
                </a:lnTo>
                <a:cubicBezTo>
                  <a:pt x="4202" y="501"/>
                  <a:pt x="2284" y="1718"/>
                  <a:pt x="1201" y="3518"/>
                </a:cubicBezTo>
                <a:cubicBezTo>
                  <a:pt x="133" y="5337"/>
                  <a:pt x="0" y="7754"/>
                  <a:pt x="1134" y="9521"/>
                </a:cubicBezTo>
                <a:cubicBezTo>
                  <a:pt x="1976" y="10867"/>
                  <a:pt x="3557" y="11729"/>
                  <a:pt x="5120" y="11729"/>
                </a:cubicBezTo>
                <a:cubicBezTo>
                  <a:pt x="5630" y="11729"/>
                  <a:pt x="6139" y="11637"/>
                  <a:pt x="6619" y="11440"/>
                </a:cubicBezTo>
                <a:cubicBezTo>
                  <a:pt x="8404" y="10706"/>
                  <a:pt x="9454" y="8821"/>
                  <a:pt x="9921" y="6953"/>
                </a:cubicBezTo>
                <a:cubicBezTo>
                  <a:pt x="10354" y="5286"/>
                  <a:pt x="10388" y="3402"/>
                  <a:pt x="9405" y="2018"/>
                </a:cubicBezTo>
                <a:cubicBezTo>
                  <a:pt x="8579" y="876"/>
                  <a:pt x="7514" y="52"/>
                  <a:pt x="6624" y="52"/>
                </a:cubicBezTo>
                <a:cubicBezTo>
                  <a:pt x="6435" y="52"/>
                  <a:pt x="6255" y="89"/>
                  <a:pt x="6086" y="168"/>
                </a:cubicBezTo>
                <a:lnTo>
                  <a:pt x="6252" y="1"/>
                </a:lnTo>
                <a:close/>
              </a:path>
            </a:pathLst>
          </a:custGeom>
          <a:solidFill>
            <a:srgbClr val="5255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9"/>
          <p:cNvSpPr/>
          <p:nvPr/>
        </p:nvSpPr>
        <p:spPr>
          <a:xfrm>
            <a:off x="7415713" y="-104194"/>
            <a:ext cx="1786654" cy="1271479"/>
          </a:xfrm>
          <a:custGeom>
            <a:avLst/>
            <a:gdLst/>
            <a:ahLst/>
            <a:cxnLst/>
            <a:rect l="l" t="t" r="r" b="b"/>
            <a:pathLst>
              <a:path w="35205" h="25055" extrusionOk="0">
                <a:moveTo>
                  <a:pt x="1" y="0"/>
                </a:moveTo>
                <a:cubicBezTo>
                  <a:pt x="33" y="3281"/>
                  <a:pt x="1414" y="6496"/>
                  <a:pt x="3833" y="8704"/>
                </a:cubicBezTo>
                <a:cubicBezTo>
                  <a:pt x="5019" y="9791"/>
                  <a:pt x="6415" y="10636"/>
                  <a:pt x="7925" y="11188"/>
                </a:cubicBezTo>
                <a:cubicBezTo>
                  <a:pt x="9315" y="11687"/>
                  <a:pt x="10771" y="11895"/>
                  <a:pt x="12249" y="11895"/>
                </a:cubicBezTo>
                <a:cubicBezTo>
                  <a:pt x="12550" y="11895"/>
                  <a:pt x="12851" y="11886"/>
                  <a:pt x="13154" y="11870"/>
                </a:cubicBezTo>
                <a:cubicBezTo>
                  <a:pt x="15584" y="11763"/>
                  <a:pt x="18077" y="11232"/>
                  <a:pt x="20537" y="11232"/>
                </a:cubicBezTo>
                <a:cubicBezTo>
                  <a:pt x="21808" y="11232"/>
                  <a:pt x="23070" y="11374"/>
                  <a:pt x="24310" y="11789"/>
                </a:cubicBezTo>
                <a:cubicBezTo>
                  <a:pt x="25998" y="12357"/>
                  <a:pt x="27330" y="13461"/>
                  <a:pt x="28369" y="14890"/>
                </a:cubicBezTo>
                <a:cubicBezTo>
                  <a:pt x="29391" y="16303"/>
                  <a:pt x="30106" y="17910"/>
                  <a:pt x="30853" y="19469"/>
                </a:cubicBezTo>
                <a:cubicBezTo>
                  <a:pt x="31714" y="21207"/>
                  <a:pt x="32656" y="22993"/>
                  <a:pt x="34150" y="24275"/>
                </a:cubicBezTo>
                <a:cubicBezTo>
                  <a:pt x="34474" y="24568"/>
                  <a:pt x="34832" y="24827"/>
                  <a:pt x="35204" y="25055"/>
                </a:cubicBezTo>
                <a:lnTo>
                  <a:pt x="35204" y="24827"/>
                </a:lnTo>
                <a:cubicBezTo>
                  <a:pt x="34847" y="24617"/>
                  <a:pt x="34522" y="24357"/>
                  <a:pt x="34198" y="24080"/>
                </a:cubicBezTo>
                <a:cubicBezTo>
                  <a:pt x="32899" y="22928"/>
                  <a:pt x="32022" y="21402"/>
                  <a:pt x="31259" y="19859"/>
                </a:cubicBezTo>
                <a:cubicBezTo>
                  <a:pt x="29830" y="16985"/>
                  <a:pt x="28547" y="13640"/>
                  <a:pt x="25511" y="12081"/>
                </a:cubicBezTo>
                <a:cubicBezTo>
                  <a:pt x="23962" y="11290"/>
                  <a:pt x="22286" y="11046"/>
                  <a:pt x="20586" y="11046"/>
                </a:cubicBezTo>
                <a:cubicBezTo>
                  <a:pt x="18829" y="11046"/>
                  <a:pt x="17046" y="11307"/>
                  <a:pt x="15346" y="11497"/>
                </a:cubicBezTo>
                <a:cubicBezTo>
                  <a:pt x="14315" y="11619"/>
                  <a:pt x="13278" y="11713"/>
                  <a:pt x="12244" y="11713"/>
                </a:cubicBezTo>
                <a:cubicBezTo>
                  <a:pt x="11358" y="11713"/>
                  <a:pt x="10475" y="11644"/>
                  <a:pt x="9598" y="11464"/>
                </a:cubicBezTo>
                <a:cubicBezTo>
                  <a:pt x="8022" y="11140"/>
                  <a:pt x="6513" y="10490"/>
                  <a:pt x="5181" y="9564"/>
                </a:cubicBezTo>
                <a:cubicBezTo>
                  <a:pt x="2079" y="7388"/>
                  <a:pt x="228" y="3768"/>
                  <a:pt x="18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9"/>
          <p:cNvSpPr/>
          <p:nvPr/>
        </p:nvSpPr>
        <p:spPr>
          <a:xfrm>
            <a:off x="7548422" y="-104194"/>
            <a:ext cx="1653943" cy="1023476"/>
          </a:xfrm>
          <a:custGeom>
            <a:avLst/>
            <a:gdLst/>
            <a:ahLst/>
            <a:cxnLst/>
            <a:rect l="l" t="t" r="r" b="b"/>
            <a:pathLst>
              <a:path w="32590" h="20168" extrusionOk="0">
                <a:moveTo>
                  <a:pt x="1" y="0"/>
                </a:moveTo>
                <a:cubicBezTo>
                  <a:pt x="221" y="6273"/>
                  <a:pt x="6068" y="8542"/>
                  <a:pt x="13151" y="8542"/>
                </a:cubicBezTo>
                <a:cubicBezTo>
                  <a:pt x="14942" y="8542"/>
                  <a:pt x="16812" y="8397"/>
                  <a:pt x="18690" y="8135"/>
                </a:cubicBezTo>
                <a:cubicBezTo>
                  <a:pt x="19595" y="8008"/>
                  <a:pt x="20442" y="7949"/>
                  <a:pt x="21233" y="7949"/>
                </a:cubicBezTo>
                <a:cubicBezTo>
                  <a:pt x="32589" y="7949"/>
                  <a:pt x="32589" y="20168"/>
                  <a:pt x="32589" y="20168"/>
                </a:cubicBezTo>
                <a:lnTo>
                  <a:pt x="3258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oogle Shape;172;p13"/>
          <p:cNvGrpSpPr/>
          <p:nvPr/>
        </p:nvGrpSpPr>
        <p:grpSpPr>
          <a:xfrm>
            <a:off x="-110191" y="-327775"/>
            <a:ext cx="9457152" cy="5571324"/>
            <a:chOff x="-110191" y="-327775"/>
            <a:chExt cx="9457152" cy="5571324"/>
          </a:xfrm>
        </p:grpSpPr>
        <p:pic>
          <p:nvPicPr>
            <p:cNvPr id="173" name="Google Shape;173;p13"/>
            <p:cNvPicPr preferRelativeResize="0"/>
            <p:nvPr/>
          </p:nvPicPr>
          <p:blipFill rotWithShape="1">
            <a:blip r:embed="rId2">
              <a:alphaModFix/>
            </a:blip>
            <a:srcRect l="32308"/>
            <a:stretch/>
          </p:blipFill>
          <p:spPr>
            <a:xfrm>
              <a:off x="-110191" y="-327775"/>
              <a:ext cx="4764790" cy="55713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4" name="Google Shape;174;p13"/>
            <p:cNvPicPr preferRelativeResize="0"/>
            <p:nvPr/>
          </p:nvPicPr>
          <p:blipFill rotWithShape="1">
            <a:blip r:embed="rId2">
              <a:alphaModFix/>
            </a:blip>
            <a:srcRect l="32308"/>
            <a:stretch/>
          </p:blipFill>
          <p:spPr>
            <a:xfrm>
              <a:off x="4582171" y="-327775"/>
              <a:ext cx="4764790" cy="557132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5" name="Google Shape;175;p13"/>
          <p:cNvSpPr/>
          <p:nvPr/>
        </p:nvSpPr>
        <p:spPr>
          <a:xfrm rot="1723082">
            <a:off x="7845523" y="3687578"/>
            <a:ext cx="1862329" cy="2102660"/>
          </a:xfrm>
          <a:custGeom>
            <a:avLst/>
            <a:gdLst/>
            <a:ahLst/>
            <a:cxnLst/>
            <a:rect l="l" t="t" r="r" b="b"/>
            <a:pathLst>
              <a:path w="10388" h="11729" extrusionOk="0">
                <a:moveTo>
                  <a:pt x="6252" y="1"/>
                </a:moveTo>
                <a:lnTo>
                  <a:pt x="6252" y="1"/>
                </a:lnTo>
                <a:cubicBezTo>
                  <a:pt x="4202" y="501"/>
                  <a:pt x="2284" y="1718"/>
                  <a:pt x="1201" y="3518"/>
                </a:cubicBezTo>
                <a:cubicBezTo>
                  <a:pt x="133" y="5337"/>
                  <a:pt x="0" y="7754"/>
                  <a:pt x="1134" y="9521"/>
                </a:cubicBezTo>
                <a:cubicBezTo>
                  <a:pt x="1976" y="10867"/>
                  <a:pt x="3557" y="11729"/>
                  <a:pt x="5120" y="11729"/>
                </a:cubicBezTo>
                <a:cubicBezTo>
                  <a:pt x="5630" y="11729"/>
                  <a:pt x="6139" y="11637"/>
                  <a:pt x="6619" y="11440"/>
                </a:cubicBezTo>
                <a:cubicBezTo>
                  <a:pt x="8404" y="10706"/>
                  <a:pt x="9454" y="8821"/>
                  <a:pt x="9921" y="6953"/>
                </a:cubicBezTo>
                <a:cubicBezTo>
                  <a:pt x="10354" y="5286"/>
                  <a:pt x="10388" y="3402"/>
                  <a:pt x="9405" y="2018"/>
                </a:cubicBezTo>
                <a:cubicBezTo>
                  <a:pt x="8579" y="876"/>
                  <a:pt x="7514" y="52"/>
                  <a:pt x="6624" y="52"/>
                </a:cubicBezTo>
                <a:cubicBezTo>
                  <a:pt x="6435" y="52"/>
                  <a:pt x="6255" y="89"/>
                  <a:pt x="6086" y="168"/>
                </a:cubicBezTo>
                <a:lnTo>
                  <a:pt x="625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3"/>
          <p:cNvSpPr/>
          <p:nvPr/>
        </p:nvSpPr>
        <p:spPr>
          <a:xfrm rot="-5400000" flipH="1">
            <a:off x="69350" y="-152398"/>
            <a:ext cx="1698903" cy="1837625"/>
          </a:xfrm>
          <a:custGeom>
            <a:avLst/>
            <a:gdLst/>
            <a:ahLst/>
            <a:cxnLst/>
            <a:rect l="l" t="t" r="r" b="b"/>
            <a:pathLst>
              <a:path w="26747" h="28931" extrusionOk="0">
                <a:moveTo>
                  <a:pt x="0" y="1"/>
                </a:moveTo>
                <a:lnTo>
                  <a:pt x="0" y="28930"/>
                </a:lnTo>
                <a:cubicBezTo>
                  <a:pt x="7553" y="26629"/>
                  <a:pt x="617" y="11439"/>
                  <a:pt x="12056" y="9588"/>
                </a:cubicBezTo>
                <a:cubicBezTo>
                  <a:pt x="26747" y="7187"/>
                  <a:pt x="24228" y="17"/>
                  <a:pt x="24228" y="17"/>
                </a:cubicBezTo>
                <a:lnTo>
                  <a:pt x="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3"/>
          <p:cNvSpPr/>
          <p:nvPr/>
        </p:nvSpPr>
        <p:spPr>
          <a:xfrm>
            <a:off x="-457504" y="4313305"/>
            <a:ext cx="3115694" cy="851221"/>
          </a:xfrm>
          <a:custGeom>
            <a:avLst/>
            <a:gdLst/>
            <a:ahLst/>
            <a:cxnLst/>
            <a:rect l="l" t="t" r="r" b="b"/>
            <a:pathLst>
              <a:path w="17295" h="4725" extrusionOk="0">
                <a:moveTo>
                  <a:pt x="3039" y="0"/>
                </a:moveTo>
                <a:cubicBezTo>
                  <a:pt x="0" y="0"/>
                  <a:pt x="0" y="4725"/>
                  <a:pt x="0" y="4725"/>
                </a:cubicBezTo>
                <a:lnTo>
                  <a:pt x="17294" y="4725"/>
                </a:lnTo>
                <a:cubicBezTo>
                  <a:pt x="17294" y="4725"/>
                  <a:pt x="14809" y="2371"/>
                  <a:pt x="13105" y="2371"/>
                </a:cubicBezTo>
                <a:cubicBezTo>
                  <a:pt x="11199" y="2371"/>
                  <a:pt x="11854" y="3797"/>
                  <a:pt x="9257" y="3797"/>
                </a:cubicBezTo>
                <a:cubicBezTo>
                  <a:pt x="9110" y="3797"/>
                  <a:pt x="8954" y="3793"/>
                  <a:pt x="8786" y="3783"/>
                </a:cubicBezTo>
                <a:cubicBezTo>
                  <a:pt x="7194" y="3686"/>
                  <a:pt x="5554" y="16"/>
                  <a:pt x="3070" y="0"/>
                </a:cubicBezTo>
                <a:cubicBezTo>
                  <a:pt x="3059" y="0"/>
                  <a:pt x="3049" y="0"/>
                  <a:pt x="303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3"/>
          <p:cNvSpPr/>
          <p:nvPr/>
        </p:nvSpPr>
        <p:spPr>
          <a:xfrm>
            <a:off x="7167498" y="657009"/>
            <a:ext cx="1113235" cy="360719"/>
          </a:xfrm>
          <a:custGeom>
            <a:avLst/>
            <a:gdLst/>
            <a:ahLst/>
            <a:cxnLst/>
            <a:rect l="l" t="t" r="r" b="b"/>
            <a:pathLst>
              <a:path w="13949" h="4520" extrusionOk="0">
                <a:moveTo>
                  <a:pt x="5778" y="1"/>
                </a:moveTo>
                <a:cubicBezTo>
                  <a:pt x="5351" y="1"/>
                  <a:pt x="4927" y="105"/>
                  <a:pt x="4559" y="314"/>
                </a:cubicBezTo>
                <a:cubicBezTo>
                  <a:pt x="3853" y="731"/>
                  <a:pt x="3404" y="1551"/>
                  <a:pt x="3468" y="2368"/>
                </a:cubicBezTo>
                <a:cubicBezTo>
                  <a:pt x="3187" y="2078"/>
                  <a:pt x="2786" y="1921"/>
                  <a:pt x="2385" y="1921"/>
                </a:cubicBezTo>
                <a:cubicBezTo>
                  <a:pt x="2166" y="1921"/>
                  <a:pt x="1948" y="1968"/>
                  <a:pt x="1750" y="2064"/>
                </a:cubicBezTo>
                <a:cubicBezTo>
                  <a:pt x="1189" y="2336"/>
                  <a:pt x="835" y="2978"/>
                  <a:pt x="900" y="3588"/>
                </a:cubicBezTo>
                <a:cubicBezTo>
                  <a:pt x="845" y="3574"/>
                  <a:pt x="789" y="3567"/>
                  <a:pt x="732" y="3567"/>
                </a:cubicBezTo>
                <a:cubicBezTo>
                  <a:pt x="535" y="3567"/>
                  <a:pt x="333" y="3652"/>
                  <a:pt x="209" y="3813"/>
                </a:cubicBezTo>
                <a:cubicBezTo>
                  <a:pt x="48" y="4006"/>
                  <a:pt x="1" y="4295"/>
                  <a:pt x="112" y="4519"/>
                </a:cubicBezTo>
                <a:lnTo>
                  <a:pt x="13820" y="4519"/>
                </a:lnTo>
                <a:cubicBezTo>
                  <a:pt x="13949" y="4006"/>
                  <a:pt x="13773" y="3428"/>
                  <a:pt x="13388" y="3075"/>
                </a:cubicBezTo>
                <a:cubicBezTo>
                  <a:pt x="13106" y="2805"/>
                  <a:pt x="12721" y="2664"/>
                  <a:pt x="12333" y="2664"/>
                </a:cubicBezTo>
                <a:cubicBezTo>
                  <a:pt x="12191" y="2664"/>
                  <a:pt x="12049" y="2683"/>
                  <a:pt x="11911" y="2722"/>
                </a:cubicBezTo>
                <a:cubicBezTo>
                  <a:pt x="12071" y="2176"/>
                  <a:pt x="11815" y="1534"/>
                  <a:pt x="11333" y="1213"/>
                </a:cubicBezTo>
                <a:cubicBezTo>
                  <a:pt x="11045" y="1021"/>
                  <a:pt x="10699" y="926"/>
                  <a:pt x="10351" y="926"/>
                </a:cubicBezTo>
                <a:cubicBezTo>
                  <a:pt x="10117" y="926"/>
                  <a:pt x="9883" y="969"/>
                  <a:pt x="9664" y="1052"/>
                </a:cubicBezTo>
                <a:cubicBezTo>
                  <a:pt x="9118" y="1245"/>
                  <a:pt x="8684" y="1662"/>
                  <a:pt x="8363" y="2144"/>
                </a:cubicBezTo>
                <a:cubicBezTo>
                  <a:pt x="8187" y="1358"/>
                  <a:pt x="7641" y="635"/>
                  <a:pt x="6918" y="266"/>
                </a:cubicBezTo>
                <a:cubicBezTo>
                  <a:pt x="6564" y="89"/>
                  <a:pt x="6170" y="1"/>
                  <a:pt x="57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3"/>
          <p:cNvSpPr/>
          <p:nvPr/>
        </p:nvSpPr>
        <p:spPr>
          <a:xfrm>
            <a:off x="6485729" y="446435"/>
            <a:ext cx="649814" cy="210564"/>
          </a:xfrm>
          <a:custGeom>
            <a:avLst/>
            <a:gdLst/>
            <a:ahLst/>
            <a:cxnLst/>
            <a:rect l="l" t="t" r="r" b="b"/>
            <a:pathLst>
              <a:path w="13949" h="4520" extrusionOk="0">
                <a:moveTo>
                  <a:pt x="5778" y="1"/>
                </a:moveTo>
                <a:cubicBezTo>
                  <a:pt x="5351" y="1"/>
                  <a:pt x="4927" y="105"/>
                  <a:pt x="4559" y="314"/>
                </a:cubicBezTo>
                <a:cubicBezTo>
                  <a:pt x="3853" y="731"/>
                  <a:pt x="3404" y="1551"/>
                  <a:pt x="3468" y="2368"/>
                </a:cubicBezTo>
                <a:cubicBezTo>
                  <a:pt x="3187" y="2078"/>
                  <a:pt x="2786" y="1921"/>
                  <a:pt x="2385" y="1921"/>
                </a:cubicBezTo>
                <a:cubicBezTo>
                  <a:pt x="2166" y="1921"/>
                  <a:pt x="1948" y="1968"/>
                  <a:pt x="1750" y="2064"/>
                </a:cubicBezTo>
                <a:cubicBezTo>
                  <a:pt x="1189" y="2336"/>
                  <a:pt x="835" y="2978"/>
                  <a:pt x="900" y="3588"/>
                </a:cubicBezTo>
                <a:cubicBezTo>
                  <a:pt x="845" y="3574"/>
                  <a:pt x="789" y="3567"/>
                  <a:pt x="732" y="3567"/>
                </a:cubicBezTo>
                <a:cubicBezTo>
                  <a:pt x="535" y="3567"/>
                  <a:pt x="333" y="3652"/>
                  <a:pt x="209" y="3813"/>
                </a:cubicBezTo>
                <a:cubicBezTo>
                  <a:pt x="48" y="4006"/>
                  <a:pt x="1" y="4295"/>
                  <a:pt x="112" y="4519"/>
                </a:cubicBezTo>
                <a:lnTo>
                  <a:pt x="13820" y="4519"/>
                </a:lnTo>
                <a:cubicBezTo>
                  <a:pt x="13949" y="4006"/>
                  <a:pt x="13773" y="3428"/>
                  <a:pt x="13388" y="3075"/>
                </a:cubicBezTo>
                <a:cubicBezTo>
                  <a:pt x="13106" y="2805"/>
                  <a:pt x="12721" y="2664"/>
                  <a:pt x="12333" y="2664"/>
                </a:cubicBezTo>
                <a:cubicBezTo>
                  <a:pt x="12191" y="2664"/>
                  <a:pt x="12049" y="2683"/>
                  <a:pt x="11911" y="2722"/>
                </a:cubicBezTo>
                <a:cubicBezTo>
                  <a:pt x="12071" y="2176"/>
                  <a:pt x="11815" y="1534"/>
                  <a:pt x="11333" y="1213"/>
                </a:cubicBezTo>
                <a:cubicBezTo>
                  <a:pt x="11045" y="1021"/>
                  <a:pt x="10699" y="926"/>
                  <a:pt x="10351" y="926"/>
                </a:cubicBezTo>
                <a:cubicBezTo>
                  <a:pt x="10117" y="926"/>
                  <a:pt x="9883" y="969"/>
                  <a:pt x="9664" y="1052"/>
                </a:cubicBezTo>
                <a:cubicBezTo>
                  <a:pt x="9118" y="1245"/>
                  <a:pt x="8684" y="1662"/>
                  <a:pt x="8363" y="2144"/>
                </a:cubicBezTo>
                <a:cubicBezTo>
                  <a:pt x="8187" y="1358"/>
                  <a:pt x="7641" y="635"/>
                  <a:pt x="6918" y="266"/>
                </a:cubicBezTo>
                <a:cubicBezTo>
                  <a:pt x="6564" y="89"/>
                  <a:pt x="6170" y="1"/>
                  <a:pt x="577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3"/>
          <p:cNvSpPr/>
          <p:nvPr/>
        </p:nvSpPr>
        <p:spPr>
          <a:xfrm rot="4500022">
            <a:off x="4107038" y="-1722686"/>
            <a:ext cx="1993710" cy="2251024"/>
          </a:xfrm>
          <a:custGeom>
            <a:avLst/>
            <a:gdLst/>
            <a:ahLst/>
            <a:cxnLst/>
            <a:rect l="l" t="t" r="r" b="b"/>
            <a:pathLst>
              <a:path w="10388" h="11729" extrusionOk="0">
                <a:moveTo>
                  <a:pt x="6252" y="1"/>
                </a:moveTo>
                <a:lnTo>
                  <a:pt x="6252" y="1"/>
                </a:lnTo>
                <a:cubicBezTo>
                  <a:pt x="4202" y="501"/>
                  <a:pt x="2284" y="1718"/>
                  <a:pt x="1201" y="3518"/>
                </a:cubicBezTo>
                <a:cubicBezTo>
                  <a:pt x="133" y="5337"/>
                  <a:pt x="0" y="7754"/>
                  <a:pt x="1134" y="9521"/>
                </a:cubicBezTo>
                <a:cubicBezTo>
                  <a:pt x="1976" y="10867"/>
                  <a:pt x="3557" y="11729"/>
                  <a:pt x="5120" y="11729"/>
                </a:cubicBezTo>
                <a:cubicBezTo>
                  <a:pt x="5630" y="11729"/>
                  <a:pt x="6139" y="11637"/>
                  <a:pt x="6619" y="11440"/>
                </a:cubicBezTo>
                <a:cubicBezTo>
                  <a:pt x="8404" y="10706"/>
                  <a:pt x="9454" y="8821"/>
                  <a:pt x="9921" y="6953"/>
                </a:cubicBezTo>
                <a:cubicBezTo>
                  <a:pt x="10354" y="5286"/>
                  <a:pt x="10388" y="3402"/>
                  <a:pt x="9405" y="2018"/>
                </a:cubicBezTo>
                <a:cubicBezTo>
                  <a:pt x="8579" y="876"/>
                  <a:pt x="7514" y="52"/>
                  <a:pt x="6624" y="52"/>
                </a:cubicBezTo>
                <a:cubicBezTo>
                  <a:pt x="6435" y="52"/>
                  <a:pt x="6255" y="89"/>
                  <a:pt x="6086" y="168"/>
                </a:cubicBezTo>
                <a:lnTo>
                  <a:pt x="625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3"/>
          <p:cNvSpPr/>
          <p:nvPr/>
        </p:nvSpPr>
        <p:spPr>
          <a:xfrm rot="1799986">
            <a:off x="-231450" y="2595100"/>
            <a:ext cx="649828" cy="738982"/>
          </a:xfrm>
          <a:custGeom>
            <a:avLst/>
            <a:gdLst/>
            <a:ahLst/>
            <a:cxnLst/>
            <a:rect l="l" t="t" r="r" b="b"/>
            <a:pathLst>
              <a:path w="5904" h="6714" extrusionOk="0">
                <a:moveTo>
                  <a:pt x="3343" y="1"/>
                </a:moveTo>
                <a:cubicBezTo>
                  <a:pt x="3273" y="1"/>
                  <a:pt x="3195" y="28"/>
                  <a:pt x="3136" y="65"/>
                </a:cubicBezTo>
                <a:cubicBezTo>
                  <a:pt x="2902" y="214"/>
                  <a:pt x="2751" y="432"/>
                  <a:pt x="2618" y="665"/>
                </a:cubicBezTo>
                <a:cubicBezTo>
                  <a:pt x="2018" y="1715"/>
                  <a:pt x="1818" y="2982"/>
                  <a:pt x="2068" y="4150"/>
                </a:cubicBezTo>
                <a:cubicBezTo>
                  <a:pt x="1868" y="3400"/>
                  <a:pt x="1684" y="2882"/>
                  <a:pt x="1335" y="2182"/>
                </a:cubicBezTo>
                <a:cubicBezTo>
                  <a:pt x="1284" y="2082"/>
                  <a:pt x="1201" y="1899"/>
                  <a:pt x="1035" y="1782"/>
                </a:cubicBezTo>
                <a:cubicBezTo>
                  <a:pt x="949" y="1713"/>
                  <a:pt x="845" y="1682"/>
                  <a:pt x="739" y="1682"/>
                </a:cubicBezTo>
                <a:cubicBezTo>
                  <a:pt x="537" y="1682"/>
                  <a:pt x="326" y="1796"/>
                  <a:pt x="217" y="1982"/>
                </a:cubicBezTo>
                <a:cubicBezTo>
                  <a:pt x="1" y="2299"/>
                  <a:pt x="17" y="2949"/>
                  <a:pt x="84" y="3500"/>
                </a:cubicBezTo>
                <a:cubicBezTo>
                  <a:pt x="117" y="3767"/>
                  <a:pt x="334" y="4400"/>
                  <a:pt x="450" y="4650"/>
                </a:cubicBezTo>
                <a:lnTo>
                  <a:pt x="817" y="5401"/>
                </a:lnTo>
                <a:cubicBezTo>
                  <a:pt x="1068" y="5901"/>
                  <a:pt x="1484" y="6301"/>
                  <a:pt x="1984" y="6517"/>
                </a:cubicBezTo>
                <a:cubicBezTo>
                  <a:pt x="2292" y="6647"/>
                  <a:pt x="2619" y="6714"/>
                  <a:pt x="2943" y="6714"/>
                </a:cubicBezTo>
                <a:cubicBezTo>
                  <a:pt x="3287" y="6714"/>
                  <a:pt x="3627" y="6639"/>
                  <a:pt x="3936" y="6484"/>
                </a:cubicBezTo>
                <a:cubicBezTo>
                  <a:pt x="4703" y="6084"/>
                  <a:pt x="5337" y="5450"/>
                  <a:pt x="5704" y="4667"/>
                </a:cubicBezTo>
                <a:cubicBezTo>
                  <a:pt x="5820" y="4416"/>
                  <a:pt x="5904" y="4116"/>
                  <a:pt x="5737" y="3867"/>
                </a:cubicBezTo>
                <a:cubicBezTo>
                  <a:pt x="5604" y="3667"/>
                  <a:pt x="5353" y="3583"/>
                  <a:pt x="5137" y="3583"/>
                </a:cubicBezTo>
                <a:cubicBezTo>
                  <a:pt x="4919" y="3600"/>
                  <a:pt x="4736" y="3700"/>
                  <a:pt x="4570" y="3816"/>
                </a:cubicBezTo>
                <a:cubicBezTo>
                  <a:pt x="4085" y="4150"/>
                  <a:pt x="3636" y="4617"/>
                  <a:pt x="3318" y="5150"/>
                </a:cubicBezTo>
                <a:cubicBezTo>
                  <a:pt x="3569" y="3934"/>
                  <a:pt x="3685" y="2666"/>
                  <a:pt x="3785" y="1432"/>
                </a:cubicBezTo>
                <a:cubicBezTo>
                  <a:pt x="3819" y="999"/>
                  <a:pt x="3769" y="548"/>
                  <a:pt x="3569" y="165"/>
                </a:cubicBezTo>
                <a:cubicBezTo>
                  <a:pt x="3536" y="98"/>
                  <a:pt x="3485" y="32"/>
                  <a:pt x="3418" y="14"/>
                </a:cubicBezTo>
                <a:cubicBezTo>
                  <a:pt x="3395" y="5"/>
                  <a:pt x="3370" y="1"/>
                  <a:pt x="33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3"/>
          <p:cNvSpPr/>
          <p:nvPr/>
        </p:nvSpPr>
        <p:spPr>
          <a:xfrm rot="-3600034">
            <a:off x="8663028" y="1591811"/>
            <a:ext cx="745422" cy="847699"/>
          </a:xfrm>
          <a:custGeom>
            <a:avLst/>
            <a:gdLst/>
            <a:ahLst/>
            <a:cxnLst/>
            <a:rect l="l" t="t" r="r" b="b"/>
            <a:pathLst>
              <a:path w="5904" h="6714" extrusionOk="0">
                <a:moveTo>
                  <a:pt x="3343" y="1"/>
                </a:moveTo>
                <a:cubicBezTo>
                  <a:pt x="3273" y="1"/>
                  <a:pt x="3195" y="28"/>
                  <a:pt x="3136" y="65"/>
                </a:cubicBezTo>
                <a:cubicBezTo>
                  <a:pt x="2902" y="214"/>
                  <a:pt x="2751" y="432"/>
                  <a:pt x="2618" y="665"/>
                </a:cubicBezTo>
                <a:cubicBezTo>
                  <a:pt x="2018" y="1715"/>
                  <a:pt x="1818" y="2982"/>
                  <a:pt x="2068" y="4150"/>
                </a:cubicBezTo>
                <a:cubicBezTo>
                  <a:pt x="1868" y="3400"/>
                  <a:pt x="1684" y="2882"/>
                  <a:pt x="1335" y="2182"/>
                </a:cubicBezTo>
                <a:cubicBezTo>
                  <a:pt x="1284" y="2082"/>
                  <a:pt x="1201" y="1899"/>
                  <a:pt x="1035" y="1782"/>
                </a:cubicBezTo>
                <a:cubicBezTo>
                  <a:pt x="949" y="1713"/>
                  <a:pt x="845" y="1682"/>
                  <a:pt x="739" y="1682"/>
                </a:cubicBezTo>
                <a:cubicBezTo>
                  <a:pt x="537" y="1682"/>
                  <a:pt x="326" y="1796"/>
                  <a:pt x="217" y="1982"/>
                </a:cubicBezTo>
                <a:cubicBezTo>
                  <a:pt x="1" y="2299"/>
                  <a:pt x="17" y="2949"/>
                  <a:pt x="84" y="3500"/>
                </a:cubicBezTo>
                <a:cubicBezTo>
                  <a:pt x="117" y="3767"/>
                  <a:pt x="334" y="4400"/>
                  <a:pt x="450" y="4650"/>
                </a:cubicBezTo>
                <a:lnTo>
                  <a:pt x="817" y="5401"/>
                </a:lnTo>
                <a:cubicBezTo>
                  <a:pt x="1068" y="5901"/>
                  <a:pt x="1484" y="6301"/>
                  <a:pt x="1984" y="6517"/>
                </a:cubicBezTo>
                <a:cubicBezTo>
                  <a:pt x="2292" y="6647"/>
                  <a:pt x="2619" y="6714"/>
                  <a:pt x="2943" y="6714"/>
                </a:cubicBezTo>
                <a:cubicBezTo>
                  <a:pt x="3287" y="6714"/>
                  <a:pt x="3627" y="6639"/>
                  <a:pt x="3936" y="6484"/>
                </a:cubicBezTo>
                <a:cubicBezTo>
                  <a:pt x="4703" y="6084"/>
                  <a:pt x="5337" y="5450"/>
                  <a:pt x="5704" y="4667"/>
                </a:cubicBezTo>
                <a:cubicBezTo>
                  <a:pt x="5820" y="4416"/>
                  <a:pt x="5904" y="4116"/>
                  <a:pt x="5737" y="3867"/>
                </a:cubicBezTo>
                <a:cubicBezTo>
                  <a:pt x="5604" y="3667"/>
                  <a:pt x="5353" y="3583"/>
                  <a:pt x="5137" y="3583"/>
                </a:cubicBezTo>
                <a:cubicBezTo>
                  <a:pt x="4919" y="3600"/>
                  <a:pt x="4736" y="3700"/>
                  <a:pt x="4570" y="3816"/>
                </a:cubicBezTo>
                <a:cubicBezTo>
                  <a:pt x="4085" y="4150"/>
                  <a:pt x="3636" y="4617"/>
                  <a:pt x="3318" y="5150"/>
                </a:cubicBezTo>
                <a:cubicBezTo>
                  <a:pt x="3569" y="3934"/>
                  <a:pt x="3685" y="2666"/>
                  <a:pt x="3785" y="1432"/>
                </a:cubicBezTo>
                <a:cubicBezTo>
                  <a:pt x="3819" y="999"/>
                  <a:pt x="3769" y="548"/>
                  <a:pt x="3569" y="165"/>
                </a:cubicBezTo>
                <a:cubicBezTo>
                  <a:pt x="3536" y="98"/>
                  <a:pt x="3485" y="32"/>
                  <a:pt x="3418" y="14"/>
                </a:cubicBezTo>
                <a:cubicBezTo>
                  <a:pt x="3395" y="5"/>
                  <a:pt x="3370" y="1"/>
                  <a:pt x="33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3" name="Google Shape;183;p13"/>
          <p:cNvGrpSpPr/>
          <p:nvPr/>
        </p:nvGrpSpPr>
        <p:grpSpPr>
          <a:xfrm flipH="1">
            <a:off x="8106975" y="-381051"/>
            <a:ext cx="1113233" cy="5753003"/>
            <a:chOff x="74040" y="318198"/>
            <a:chExt cx="477025" cy="2465080"/>
          </a:xfrm>
        </p:grpSpPr>
        <p:sp>
          <p:nvSpPr>
            <p:cNvPr id="184" name="Google Shape;184;p13"/>
            <p:cNvSpPr/>
            <p:nvPr/>
          </p:nvSpPr>
          <p:spPr>
            <a:xfrm>
              <a:off x="74040" y="318198"/>
              <a:ext cx="382025" cy="556175"/>
            </a:xfrm>
            <a:custGeom>
              <a:avLst/>
              <a:gdLst/>
              <a:ahLst/>
              <a:cxnLst/>
              <a:rect l="l" t="t" r="r" b="b"/>
              <a:pathLst>
                <a:path w="15281" h="22247" extrusionOk="0">
                  <a:moveTo>
                    <a:pt x="13592" y="1"/>
                  </a:moveTo>
                  <a:cubicBezTo>
                    <a:pt x="13510" y="1"/>
                    <a:pt x="13430" y="98"/>
                    <a:pt x="13478" y="195"/>
                  </a:cubicBezTo>
                  <a:cubicBezTo>
                    <a:pt x="15167" y="3898"/>
                    <a:pt x="15281" y="8249"/>
                    <a:pt x="13868" y="12065"/>
                  </a:cubicBezTo>
                  <a:cubicBezTo>
                    <a:pt x="12536" y="15669"/>
                    <a:pt x="9793" y="18625"/>
                    <a:pt x="6366" y="20346"/>
                  </a:cubicBezTo>
                  <a:cubicBezTo>
                    <a:pt x="4434" y="21320"/>
                    <a:pt x="2306" y="21889"/>
                    <a:pt x="147" y="22002"/>
                  </a:cubicBezTo>
                  <a:cubicBezTo>
                    <a:pt x="1" y="22002"/>
                    <a:pt x="1" y="22246"/>
                    <a:pt x="147" y="22246"/>
                  </a:cubicBezTo>
                  <a:cubicBezTo>
                    <a:pt x="4027" y="22067"/>
                    <a:pt x="7762" y="20395"/>
                    <a:pt x="10523" y="17683"/>
                  </a:cubicBezTo>
                  <a:cubicBezTo>
                    <a:pt x="13430" y="14825"/>
                    <a:pt x="15037" y="10863"/>
                    <a:pt x="15086" y="6804"/>
                  </a:cubicBezTo>
                  <a:cubicBezTo>
                    <a:pt x="15119" y="4482"/>
                    <a:pt x="14647" y="2176"/>
                    <a:pt x="13690" y="66"/>
                  </a:cubicBezTo>
                  <a:cubicBezTo>
                    <a:pt x="13657" y="33"/>
                    <a:pt x="13625" y="1"/>
                    <a:pt x="135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3"/>
            <p:cNvSpPr/>
            <p:nvPr/>
          </p:nvSpPr>
          <p:spPr>
            <a:xfrm>
              <a:off x="95140" y="1754202"/>
              <a:ext cx="455925" cy="1029075"/>
            </a:xfrm>
            <a:custGeom>
              <a:avLst/>
              <a:gdLst/>
              <a:ahLst/>
              <a:cxnLst/>
              <a:rect l="l" t="t" r="r" b="b"/>
              <a:pathLst>
                <a:path w="18237" h="41163" extrusionOk="0">
                  <a:moveTo>
                    <a:pt x="2129" y="1"/>
                  </a:moveTo>
                  <a:cubicBezTo>
                    <a:pt x="1462" y="1"/>
                    <a:pt x="797" y="114"/>
                    <a:pt x="131" y="358"/>
                  </a:cubicBezTo>
                  <a:cubicBezTo>
                    <a:pt x="1" y="406"/>
                    <a:pt x="50" y="601"/>
                    <a:pt x="163" y="601"/>
                  </a:cubicBezTo>
                  <a:lnTo>
                    <a:pt x="196" y="601"/>
                  </a:lnTo>
                  <a:cubicBezTo>
                    <a:pt x="830" y="358"/>
                    <a:pt x="1479" y="244"/>
                    <a:pt x="2112" y="244"/>
                  </a:cubicBezTo>
                  <a:cubicBezTo>
                    <a:pt x="4434" y="244"/>
                    <a:pt x="6691" y="1672"/>
                    <a:pt x="7957" y="3605"/>
                  </a:cubicBezTo>
                  <a:cubicBezTo>
                    <a:pt x="9858" y="6528"/>
                    <a:pt x="9906" y="10213"/>
                    <a:pt x="9549" y="13575"/>
                  </a:cubicBezTo>
                  <a:cubicBezTo>
                    <a:pt x="9176" y="17083"/>
                    <a:pt x="8412" y="20623"/>
                    <a:pt x="8949" y="24162"/>
                  </a:cubicBezTo>
                  <a:cubicBezTo>
                    <a:pt x="9176" y="25737"/>
                    <a:pt x="9679" y="27296"/>
                    <a:pt x="10540" y="28644"/>
                  </a:cubicBezTo>
                  <a:cubicBezTo>
                    <a:pt x="11432" y="30008"/>
                    <a:pt x="12699" y="31063"/>
                    <a:pt x="13950" y="32102"/>
                  </a:cubicBezTo>
                  <a:cubicBezTo>
                    <a:pt x="15379" y="33288"/>
                    <a:pt x="16888" y="34587"/>
                    <a:pt x="17555" y="36389"/>
                  </a:cubicBezTo>
                  <a:cubicBezTo>
                    <a:pt x="18139" y="37932"/>
                    <a:pt x="17927" y="39880"/>
                    <a:pt x="16563" y="40952"/>
                  </a:cubicBezTo>
                  <a:cubicBezTo>
                    <a:pt x="16466" y="41033"/>
                    <a:pt x="16548" y="41163"/>
                    <a:pt x="16645" y="41163"/>
                  </a:cubicBezTo>
                  <a:cubicBezTo>
                    <a:pt x="16678" y="41163"/>
                    <a:pt x="16710" y="41147"/>
                    <a:pt x="16726" y="41130"/>
                  </a:cubicBezTo>
                  <a:cubicBezTo>
                    <a:pt x="17847" y="40253"/>
                    <a:pt x="18237" y="38792"/>
                    <a:pt x="18057" y="37428"/>
                  </a:cubicBezTo>
                  <a:cubicBezTo>
                    <a:pt x="17862" y="35869"/>
                    <a:pt x="16921" y="34538"/>
                    <a:pt x="15833" y="33450"/>
                  </a:cubicBezTo>
                  <a:cubicBezTo>
                    <a:pt x="14615" y="32216"/>
                    <a:pt x="13153" y="31225"/>
                    <a:pt x="11936" y="29975"/>
                  </a:cubicBezTo>
                  <a:cubicBezTo>
                    <a:pt x="10670" y="28676"/>
                    <a:pt x="9858" y="27101"/>
                    <a:pt x="9419" y="25347"/>
                  </a:cubicBezTo>
                  <a:cubicBezTo>
                    <a:pt x="8509" y="21612"/>
                    <a:pt x="9321" y="17780"/>
                    <a:pt x="9744" y="14046"/>
                  </a:cubicBezTo>
                  <a:cubicBezTo>
                    <a:pt x="10133" y="10620"/>
                    <a:pt x="10183" y="6885"/>
                    <a:pt x="8380" y="3816"/>
                  </a:cubicBezTo>
                  <a:cubicBezTo>
                    <a:pt x="7097" y="1657"/>
                    <a:pt x="4645" y="1"/>
                    <a:pt x="2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6" name="Google Shape;186;p13"/>
          <p:cNvSpPr/>
          <p:nvPr/>
        </p:nvSpPr>
        <p:spPr>
          <a:xfrm rot="-8996209" flipH="1">
            <a:off x="-657425" y="1723128"/>
            <a:ext cx="1364738" cy="1986924"/>
          </a:xfrm>
          <a:custGeom>
            <a:avLst/>
            <a:gdLst/>
            <a:ahLst/>
            <a:cxnLst/>
            <a:rect l="l" t="t" r="r" b="b"/>
            <a:pathLst>
              <a:path w="15281" h="22247" extrusionOk="0">
                <a:moveTo>
                  <a:pt x="13592" y="1"/>
                </a:moveTo>
                <a:cubicBezTo>
                  <a:pt x="13510" y="1"/>
                  <a:pt x="13430" y="98"/>
                  <a:pt x="13478" y="195"/>
                </a:cubicBezTo>
                <a:cubicBezTo>
                  <a:pt x="15167" y="3898"/>
                  <a:pt x="15281" y="8249"/>
                  <a:pt x="13868" y="12065"/>
                </a:cubicBezTo>
                <a:cubicBezTo>
                  <a:pt x="12536" y="15669"/>
                  <a:pt x="9793" y="18625"/>
                  <a:pt x="6366" y="20346"/>
                </a:cubicBezTo>
                <a:cubicBezTo>
                  <a:pt x="4434" y="21320"/>
                  <a:pt x="2306" y="21889"/>
                  <a:pt x="147" y="22002"/>
                </a:cubicBezTo>
                <a:cubicBezTo>
                  <a:pt x="1" y="22002"/>
                  <a:pt x="1" y="22246"/>
                  <a:pt x="147" y="22246"/>
                </a:cubicBezTo>
                <a:cubicBezTo>
                  <a:pt x="4027" y="22067"/>
                  <a:pt x="7762" y="20395"/>
                  <a:pt x="10523" y="17683"/>
                </a:cubicBezTo>
                <a:cubicBezTo>
                  <a:pt x="13430" y="14825"/>
                  <a:pt x="15037" y="10863"/>
                  <a:pt x="15086" y="6804"/>
                </a:cubicBezTo>
                <a:cubicBezTo>
                  <a:pt x="15119" y="4482"/>
                  <a:pt x="14647" y="2176"/>
                  <a:pt x="13690" y="66"/>
                </a:cubicBezTo>
                <a:cubicBezTo>
                  <a:pt x="13657" y="33"/>
                  <a:pt x="13625" y="1"/>
                  <a:pt x="135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>
                <a:solidFill>
                  <a:schemeClr val="dk1"/>
                </a:solidFill>
                <a:latin typeface="Darker Grotesque ExtraBold"/>
                <a:ea typeface="Darker Grotesque ExtraBold"/>
                <a:cs typeface="Darker Grotesque ExtraBold"/>
                <a:sym typeface="Darker Grotesque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3"/>
          <p:cNvSpPr txBox="1">
            <a:spLocks noGrp="1"/>
          </p:cNvSpPr>
          <p:nvPr>
            <p:ph type="title" idx="2"/>
          </p:nvPr>
        </p:nvSpPr>
        <p:spPr>
          <a:xfrm>
            <a:off x="1689100" y="1682850"/>
            <a:ext cx="1889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1"/>
                </a:solidFill>
                <a:latin typeface="Darker Grotesque ExtraBold"/>
                <a:ea typeface="Darker Grotesque ExtraBold"/>
                <a:cs typeface="Darker Grotesque ExtraBold"/>
                <a:sym typeface="Darker Grotesque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9" name="Google Shape;189;p13"/>
          <p:cNvSpPr txBox="1">
            <a:spLocks noGrp="1"/>
          </p:cNvSpPr>
          <p:nvPr>
            <p:ph type="subTitle" idx="1"/>
          </p:nvPr>
        </p:nvSpPr>
        <p:spPr>
          <a:xfrm>
            <a:off x="1689100" y="2269375"/>
            <a:ext cx="1889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Jost Medium"/>
                <a:ea typeface="Jost Medium"/>
                <a:cs typeface="Jost Medium"/>
                <a:sym typeface="Jos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13"/>
          <p:cNvSpPr txBox="1">
            <a:spLocks noGrp="1"/>
          </p:cNvSpPr>
          <p:nvPr>
            <p:ph type="title" idx="3"/>
          </p:nvPr>
        </p:nvSpPr>
        <p:spPr>
          <a:xfrm>
            <a:off x="3627299" y="1682850"/>
            <a:ext cx="1889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1"/>
                </a:solidFill>
                <a:latin typeface="Darker Grotesque ExtraBold"/>
                <a:ea typeface="Darker Grotesque ExtraBold"/>
                <a:cs typeface="Darker Grotesque ExtraBold"/>
                <a:sym typeface="Darker Grotesque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1" name="Google Shape;191;p13"/>
          <p:cNvSpPr txBox="1">
            <a:spLocks noGrp="1"/>
          </p:cNvSpPr>
          <p:nvPr>
            <p:ph type="subTitle" idx="4"/>
          </p:nvPr>
        </p:nvSpPr>
        <p:spPr>
          <a:xfrm>
            <a:off x="3627299" y="2269375"/>
            <a:ext cx="1889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Jost Medium"/>
                <a:ea typeface="Jost Medium"/>
                <a:cs typeface="Jost Medium"/>
                <a:sym typeface="Jos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13"/>
          <p:cNvSpPr txBox="1">
            <a:spLocks noGrp="1"/>
          </p:cNvSpPr>
          <p:nvPr>
            <p:ph type="title" idx="5"/>
          </p:nvPr>
        </p:nvSpPr>
        <p:spPr>
          <a:xfrm>
            <a:off x="2658200" y="3116250"/>
            <a:ext cx="1889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1"/>
                </a:solidFill>
                <a:latin typeface="Darker Grotesque ExtraBold"/>
                <a:ea typeface="Darker Grotesque ExtraBold"/>
                <a:cs typeface="Darker Grotesque ExtraBold"/>
                <a:sym typeface="Darker Grotesque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3" name="Google Shape;193;p13"/>
          <p:cNvSpPr txBox="1">
            <a:spLocks noGrp="1"/>
          </p:cNvSpPr>
          <p:nvPr>
            <p:ph type="subTitle" idx="6"/>
          </p:nvPr>
        </p:nvSpPr>
        <p:spPr>
          <a:xfrm>
            <a:off x="2658200" y="3702775"/>
            <a:ext cx="1889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Jost Medium"/>
                <a:ea typeface="Jost Medium"/>
                <a:cs typeface="Jost Medium"/>
                <a:sym typeface="Jos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13"/>
          <p:cNvSpPr txBox="1">
            <a:spLocks noGrp="1"/>
          </p:cNvSpPr>
          <p:nvPr>
            <p:ph type="title" idx="7"/>
          </p:nvPr>
        </p:nvSpPr>
        <p:spPr>
          <a:xfrm>
            <a:off x="4596399" y="3116250"/>
            <a:ext cx="1889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1"/>
                </a:solidFill>
                <a:latin typeface="Darker Grotesque ExtraBold"/>
                <a:ea typeface="Darker Grotesque ExtraBold"/>
                <a:cs typeface="Darker Grotesque ExtraBold"/>
                <a:sym typeface="Darker Grotesque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5" name="Google Shape;195;p13"/>
          <p:cNvSpPr txBox="1">
            <a:spLocks noGrp="1"/>
          </p:cNvSpPr>
          <p:nvPr>
            <p:ph type="subTitle" idx="8"/>
          </p:nvPr>
        </p:nvSpPr>
        <p:spPr>
          <a:xfrm>
            <a:off x="4596399" y="3702775"/>
            <a:ext cx="1889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Jost Medium"/>
                <a:ea typeface="Jost Medium"/>
                <a:cs typeface="Jost Medium"/>
                <a:sym typeface="Jos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13"/>
          <p:cNvSpPr txBox="1">
            <a:spLocks noGrp="1"/>
          </p:cNvSpPr>
          <p:nvPr>
            <p:ph type="title" idx="9"/>
          </p:nvPr>
        </p:nvSpPr>
        <p:spPr>
          <a:xfrm>
            <a:off x="5565499" y="1682850"/>
            <a:ext cx="1889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1"/>
                </a:solidFill>
                <a:latin typeface="Darker Grotesque ExtraBold"/>
                <a:ea typeface="Darker Grotesque ExtraBold"/>
                <a:cs typeface="Darker Grotesque ExtraBold"/>
                <a:sym typeface="Darker Grotesque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7" name="Google Shape;197;p13"/>
          <p:cNvSpPr txBox="1">
            <a:spLocks noGrp="1"/>
          </p:cNvSpPr>
          <p:nvPr>
            <p:ph type="subTitle" idx="13"/>
          </p:nvPr>
        </p:nvSpPr>
        <p:spPr>
          <a:xfrm>
            <a:off x="5565499" y="2269375"/>
            <a:ext cx="1889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Jost Medium"/>
                <a:ea typeface="Jost Medium"/>
                <a:cs typeface="Jost Medium"/>
                <a:sym typeface="Jos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13"/>
          <p:cNvSpPr txBox="1">
            <a:spLocks noGrp="1"/>
          </p:cNvSpPr>
          <p:nvPr>
            <p:ph type="title" idx="14"/>
          </p:nvPr>
        </p:nvSpPr>
        <p:spPr>
          <a:xfrm>
            <a:off x="6534599" y="3116250"/>
            <a:ext cx="1889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1"/>
                </a:solidFill>
                <a:latin typeface="Darker Grotesque ExtraBold"/>
                <a:ea typeface="Darker Grotesque ExtraBold"/>
                <a:cs typeface="Darker Grotesque ExtraBold"/>
                <a:sym typeface="Darker Grotesque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9" name="Google Shape;199;p13"/>
          <p:cNvSpPr txBox="1">
            <a:spLocks noGrp="1"/>
          </p:cNvSpPr>
          <p:nvPr>
            <p:ph type="subTitle" idx="15"/>
          </p:nvPr>
        </p:nvSpPr>
        <p:spPr>
          <a:xfrm>
            <a:off x="6534599" y="3702775"/>
            <a:ext cx="1889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Jost Medium"/>
                <a:ea typeface="Jost Medium"/>
                <a:cs typeface="Jost Medium"/>
                <a:sym typeface="Jos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13"/>
          <p:cNvSpPr txBox="1">
            <a:spLocks noGrp="1"/>
          </p:cNvSpPr>
          <p:nvPr>
            <p:ph type="title" idx="16"/>
          </p:nvPr>
        </p:nvSpPr>
        <p:spPr>
          <a:xfrm>
            <a:off x="720000" y="3116250"/>
            <a:ext cx="1889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1"/>
                </a:solidFill>
                <a:latin typeface="Darker Grotesque ExtraBold"/>
                <a:ea typeface="Darker Grotesque ExtraBold"/>
                <a:cs typeface="Darker Grotesque ExtraBold"/>
                <a:sym typeface="Darker Grotesque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01" name="Google Shape;201;p13"/>
          <p:cNvSpPr txBox="1">
            <a:spLocks noGrp="1"/>
          </p:cNvSpPr>
          <p:nvPr>
            <p:ph type="subTitle" idx="17"/>
          </p:nvPr>
        </p:nvSpPr>
        <p:spPr>
          <a:xfrm>
            <a:off x="720000" y="3702775"/>
            <a:ext cx="1889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Jost Medium"/>
                <a:ea typeface="Jost Medium"/>
                <a:cs typeface="Jost Medium"/>
                <a:sym typeface="Jos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bg>
      <p:bgPr>
        <a:solidFill>
          <a:schemeClr val="dk1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4"/>
          <p:cNvSpPr/>
          <p:nvPr/>
        </p:nvSpPr>
        <p:spPr>
          <a:xfrm rot="10799901" flipH="1">
            <a:off x="2580008" y="192890"/>
            <a:ext cx="8068892" cy="5171719"/>
          </a:xfrm>
          <a:custGeom>
            <a:avLst/>
            <a:gdLst/>
            <a:ahLst/>
            <a:cxnLst/>
            <a:rect l="l" t="t" r="r" b="b"/>
            <a:pathLst>
              <a:path w="92882" h="59534" extrusionOk="0">
                <a:moveTo>
                  <a:pt x="33633" y="1"/>
                </a:moveTo>
                <a:cubicBezTo>
                  <a:pt x="29210" y="1"/>
                  <a:pt x="24402" y="1182"/>
                  <a:pt x="21107" y="5256"/>
                </a:cubicBezTo>
                <a:cubicBezTo>
                  <a:pt x="13427" y="14804"/>
                  <a:pt x="32133" y="27257"/>
                  <a:pt x="12825" y="36773"/>
                </a:cubicBezTo>
                <a:cubicBezTo>
                  <a:pt x="1" y="43079"/>
                  <a:pt x="5407" y="59534"/>
                  <a:pt x="18099" y="59534"/>
                </a:cubicBezTo>
                <a:cubicBezTo>
                  <a:pt x="18906" y="59534"/>
                  <a:pt x="19741" y="59467"/>
                  <a:pt x="20604" y="59328"/>
                </a:cubicBezTo>
                <a:cubicBezTo>
                  <a:pt x="33369" y="57257"/>
                  <a:pt x="29463" y="51189"/>
                  <a:pt x="44137" y="51189"/>
                </a:cubicBezTo>
                <a:cubicBezTo>
                  <a:pt x="48333" y="51189"/>
                  <a:pt x="54048" y="51685"/>
                  <a:pt x="62108" y="52913"/>
                </a:cubicBezTo>
                <a:cubicBezTo>
                  <a:pt x="62964" y="53044"/>
                  <a:pt x="63815" y="53107"/>
                  <a:pt x="64654" y="53107"/>
                </a:cubicBezTo>
                <a:cubicBezTo>
                  <a:pt x="81052" y="53107"/>
                  <a:pt x="92881" y="28801"/>
                  <a:pt x="47899" y="3762"/>
                </a:cubicBezTo>
                <a:cubicBezTo>
                  <a:pt x="44181" y="1699"/>
                  <a:pt x="40057" y="433"/>
                  <a:pt x="35818" y="92"/>
                </a:cubicBezTo>
                <a:cubicBezTo>
                  <a:pt x="35106" y="34"/>
                  <a:pt x="34375" y="1"/>
                  <a:pt x="3363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4" name="Google Shape;204;p14"/>
          <p:cNvPicPr preferRelativeResize="0"/>
          <p:nvPr/>
        </p:nvPicPr>
        <p:blipFill rotWithShape="1">
          <a:blip r:embed="rId2">
            <a:alphaModFix/>
          </a:blip>
          <a:srcRect l="32308"/>
          <a:stretch/>
        </p:blipFill>
        <p:spPr>
          <a:xfrm>
            <a:off x="-110191" y="-327775"/>
            <a:ext cx="4764790" cy="5571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4"/>
          <p:cNvPicPr preferRelativeResize="0"/>
          <p:nvPr/>
        </p:nvPicPr>
        <p:blipFill rotWithShape="1">
          <a:blip r:embed="rId2">
            <a:alphaModFix/>
          </a:blip>
          <a:srcRect l="32308"/>
          <a:stretch/>
        </p:blipFill>
        <p:spPr>
          <a:xfrm>
            <a:off x="4582171" y="-327775"/>
            <a:ext cx="4764790" cy="5571324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14"/>
          <p:cNvSpPr/>
          <p:nvPr/>
        </p:nvSpPr>
        <p:spPr>
          <a:xfrm>
            <a:off x="19425" y="0"/>
            <a:ext cx="3223816" cy="3487053"/>
          </a:xfrm>
          <a:custGeom>
            <a:avLst/>
            <a:gdLst/>
            <a:ahLst/>
            <a:cxnLst/>
            <a:rect l="l" t="t" r="r" b="b"/>
            <a:pathLst>
              <a:path w="26747" h="28931" extrusionOk="0">
                <a:moveTo>
                  <a:pt x="0" y="1"/>
                </a:moveTo>
                <a:lnTo>
                  <a:pt x="0" y="28930"/>
                </a:lnTo>
                <a:cubicBezTo>
                  <a:pt x="7553" y="26629"/>
                  <a:pt x="617" y="11439"/>
                  <a:pt x="12056" y="9588"/>
                </a:cubicBezTo>
                <a:cubicBezTo>
                  <a:pt x="26747" y="7187"/>
                  <a:pt x="24228" y="17"/>
                  <a:pt x="24228" y="17"/>
                </a:cubicBezTo>
                <a:lnTo>
                  <a:pt x="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4"/>
          <p:cNvSpPr/>
          <p:nvPr/>
        </p:nvSpPr>
        <p:spPr>
          <a:xfrm>
            <a:off x="5861800" y="-746400"/>
            <a:ext cx="1138810" cy="1285792"/>
          </a:xfrm>
          <a:custGeom>
            <a:avLst/>
            <a:gdLst/>
            <a:ahLst/>
            <a:cxnLst/>
            <a:rect l="l" t="t" r="r" b="b"/>
            <a:pathLst>
              <a:path w="10388" h="11729" extrusionOk="0">
                <a:moveTo>
                  <a:pt x="6252" y="1"/>
                </a:moveTo>
                <a:lnTo>
                  <a:pt x="6252" y="1"/>
                </a:lnTo>
                <a:cubicBezTo>
                  <a:pt x="4202" y="501"/>
                  <a:pt x="2284" y="1718"/>
                  <a:pt x="1201" y="3518"/>
                </a:cubicBezTo>
                <a:cubicBezTo>
                  <a:pt x="133" y="5337"/>
                  <a:pt x="0" y="7754"/>
                  <a:pt x="1134" y="9521"/>
                </a:cubicBezTo>
                <a:cubicBezTo>
                  <a:pt x="1976" y="10867"/>
                  <a:pt x="3557" y="11729"/>
                  <a:pt x="5120" y="11729"/>
                </a:cubicBezTo>
                <a:cubicBezTo>
                  <a:pt x="5630" y="11729"/>
                  <a:pt x="6139" y="11637"/>
                  <a:pt x="6619" y="11440"/>
                </a:cubicBezTo>
                <a:cubicBezTo>
                  <a:pt x="8404" y="10706"/>
                  <a:pt x="9454" y="8821"/>
                  <a:pt x="9921" y="6953"/>
                </a:cubicBezTo>
                <a:cubicBezTo>
                  <a:pt x="10354" y="5286"/>
                  <a:pt x="10388" y="3402"/>
                  <a:pt x="9405" y="2018"/>
                </a:cubicBezTo>
                <a:cubicBezTo>
                  <a:pt x="8579" y="876"/>
                  <a:pt x="7514" y="52"/>
                  <a:pt x="6624" y="52"/>
                </a:cubicBezTo>
                <a:cubicBezTo>
                  <a:pt x="6435" y="52"/>
                  <a:pt x="6255" y="89"/>
                  <a:pt x="6086" y="168"/>
                </a:cubicBezTo>
                <a:lnTo>
                  <a:pt x="625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4"/>
          <p:cNvSpPr/>
          <p:nvPr/>
        </p:nvSpPr>
        <p:spPr>
          <a:xfrm>
            <a:off x="-425700" y="4192925"/>
            <a:ext cx="1138810" cy="1285792"/>
          </a:xfrm>
          <a:custGeom>
            <a:avLst/>
            <a:gdLst/>
            <a:ahLst/>
            <a:cxnLst/>
            <a:rect l="l" t="t" r="r" b="b"/>
            <a:pathLst>
              <a:path w="10388" h="11729" extrusionOk="0">
                <a:moveTo>
                  <a:pt x="6252" y="1"/>
                </a:moveTo>
                <a:lnTo>
                  <a:pt x="6252" y="1"/>
                </a:lnTo>
                <a:cubicBezTo>
                  <a:pt x="4202" y="501"/>
                  <a:pt x="2284" y="1718"/>
                  <a:pt x="1201" y="3518"/>
                </a:cubicBezTo>
                <a:cubicBezTo>
                  <a:pt x="133" y="5337"/>
                  <a:pt x="0" y="7754"/>
                  <a:pt x="1134" y="9521"/>
                </a:cubicBezTo>
                <a:cubicBezTo>
                  <a:pt x="1976" y="10867"/>
                  <a:pt x="3557" y="11729"/>
                  <a:pt x="5120" y="11729"/>
                </a:cubicBezTo>
                <a:cubicBezTo>
                  <a:pt x="5630" y="11729"/>
                  <a:pt x="6139" y="11637"/>
                  <a:pt x="6619" y="11440"/>
                </a:cubicBezTo>
                <a:cubicBezTo>
                  <a:pt x="8404" y="10706"/>
                  <a:pt x="9454" y="8821"/>
                  <a:pt x="9921" y="6953"/>
                </a:cubicBezTo>
                <a:cubicBezTo>
                  <a:pt x="10354" y="5286"/>
                  <a:pt x="10388" y="3402"/>
                  <a:pt x="9405" y="2018"/>
                </a:cubicBezTo>
                <a:cubicBezTo>
                  <a:pt x="8579" y="876"/>
                  <a:pt x="7514" y="52"/>
                  <a:pt x="6624" y="52"/>
                </a:cubicBezTo>
                <a:cubicBezTo>
                  <a:pt x="6435" y="52"/>
                  <a:pt x="6255" y="89"/>
                  <a:pt x="6086" y="168"/>
                </a:cubicBezTo>
                <a:lnTo>
                  <a:pt x="625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4"/>
          <p:cNvSpPr/>
          <p:nvPr/>
        </p:nvSpPr>
        <p:spPr>
          <a:xfrm>
            <a:off x="6527499" y="2029750"/>
            <a:ext cx="634691" cy="276848"/>
          </a:xfrm>
          <a:custGeom>
            <a:avLst/>
            <a:gdLst/>
            <a:ahLst/>
            <a:cxnLst/>
            <a:rect l="l" t="t" r="r" b="b"/>
            <a:pathLst>
              <a:path w="13870" h="6050" extrusionOk="0">
                <a:moveTo>
                  <a:pt x="7659" y="1"/>
                </a:moveTo>
                <a:cubicBezTo>
                  <a:pt x="6962" y="1"/>
                  <a:pt x="6283" y="396"/>
                  <a:pt x="6036" y="961"/>
                </a:cubicBezTo>
                <a:cubicBezTo>
                  <a:pt x="5741" y="676"/>
                  <a:pt x="5296" y="519"/>
                  <a:pt x="4859" y="519"/>
                </a:cubicBezTo>
                <a:cubicBezTo>
                  <a:pt x="4656" y="519"/>
                  <a:pt x="4454" y="553"/>
                  <a:pt x="4270" y="624"/>
                </a:cubicBezTo>
                <a:cubicBezTo>
                  <a:pt x="3677" y="849"/>
                  <a:pt x="3275" y="1427"/>
                  <a:pt x="3339" y="1973"/>
                </a:cubicBezTo>
                <a:cubicBezTo>
                  <a:pt x="3210" y="1923"/>
                  <a:pt x="3069" y="1900"/>
                  <a:pt x="2926" y="1900"/>
                </a:cubicBezTo>
                <a:cubicBezTo>
                  <a:pt x="2699" y="1900"/>
                  <a:pt x="2468" y="1960"/>
                  <a:pt x="2280" y="2069"/>
                </a:cubicBezTo>
                <a:cubicBezTo>
                  <a:pt x="1976" y="2262"/>
                  <a:pt x="1798" y="2583"/>
                  <a:pt x="1830" y="2904"/>
                </a:cubicBezTo>
                <a:cubicBezTo>
                  <a:pt x="1822" y="2903"/>
                  <a:pt x="1813" y="2903"/>
                  <a:pt x="1805" y="2903"/>
                </a:cubicBezTo>
                <a:cubicBezTo>
                  <a:pt x="1287" y="2903"/>
                  <a:pt x="854" y="3393"/>
                  <a:pt x="980" y="3835"/>
                </a:cubicBezTo>
                <a:cubicBezTo>
                  <a:pt x="467" y="3946"/>
                  <a:pt x="65" y="4380"/>
                  <a:pt x="17" y="4830"/>
                </a:cubicBezTo>
                <a:cubicBezTo>
                  <a:pt x="1" y="5166"/>
                  <a:pt x="146" y="5487"/>
                  <a:pt x="418" y="5729"/>
                </a:cubicBezTo>
                <a:cubicBezTo>
                  <a:pt x="531" y="5825"/>
                  <a:pt x="643" y="5873"/>
                  <a:pt x="756" y="5937"/>
                </a:cubicBezTo>
                <a:lnTo>
                  <a:pt x="13565" y="6050"/>
                </a:lnTo>
                <a:cubicBezTo>
                  <a:pt x="13741" y="5953"/>
                  <a:pt x="13805" y="5776"/>
                  <a:pt x="13837" y="5616"/>
                </a:cubicBezTo>
                <a:cubicBezTo>
                  <a:pt x="13869" y="5408"/>
                  <a:pt x="13837" y="5198"/>
                  <a:pt x="13741" y="5006"/>
                </a:cubicBezTo>
                <a:cubicBezTo>
                  <a:pt x="13580" y="4669"/>
                  <a:pt x="13212" y="4412"/>
                  <a:pt x="12810" y="4348"/>
                </a:cubicBezTo>
                <a:cubicBezTo>
                  <a:pt x="12970" y="3899"/>
                  <a:pt x="12842" y="3353"/>
                  <a:pt x="12457" y="3000"/>
                </a:cubicBezTo>
                <a:cubicBezTo>
                  <a:pt x="12153" y="2708"/>
                  <a:pt x="11710" y="2547"/>
                  <a:pt x="11268" y="2547"/>
                </a:cubicBezTo>
                <a:cubicBezTo>
                  <a:pt x="11150" y="2547"/>
                  <a:pt x="11031" y="2559"/>
                  <a:pt x="10916" y="2583"/>
                </a:cubicBezTo>
                <a:cubicBezTo>
                  <a:pt x="10948" y="2229"/>
                  <a:pt x="10787" y="1876"/>
                  <a:pt x="10498" y="1635"/>
                </a:cubicBezTo>
                <a:cubicBezTo>
                  <a:pt x="10251" y="1453"/>
                  <a:pt x="9930" y="1345"/>
                  <a:pt x="9603" y="1345"/>
                </a:cubicBezTo>
                <a:cubicBezTo>
                  <a:pt x="9527" y="1345"/>
                  <a:pt x="9451" y="1351"/>
                  <a:pt x="9375" y="1363"/>
                </a:cubicBezTo>
                <a:cubicBezTo>
                  <a:pt x="9310" y="689"/>
                  <a:pt x="8653" y="111"/>
                  <a:pt x="7883" y="14"/>
                </a:cubicBezTo>
                <a:cubicBezTo>
                  <a:pt x="7808" y="5"/>
                  <a:pt x="7734" y="1"/>
                  <a:pt x="76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4"/>
          <p:cNvSpPr/>
          <p:nvPr/>
        </p:nvSpPr>
        <p:spPr>
          <a:xfrm>
            <a:off x="7026069" y="1458235"/>
            <a:ext cx="1311032" cy="424823"/>
          </a:xfrm>
          <a:custGeom>
            <a:avLst/>
            <a:gdLst/>
            <a:ahLst/>
            <a:cxnLst/>
            <a:rect l="l" t="t" r="r" b="b"/>
            <a:pathLst>
              <a:path w="13949" h="4520" extrusionOk="0">
                <a:moveTo>
                  <a:pt x="5778" y="1"/>
                </a:moveTo>
                <a:cubicBezTo>
                  <a:pt x="5351" y="1"/>
                  <a:pt x="4927" y="105"/>
                  <a:pt x="4559" y="314"/>
                </a:cubicBezTo>
                <a:cubicBezTo>
                  <a:pt x="3853" y="731"/>
                  <a:pt x="3404" y="1551"/>
                  <a:pt x="3468" y="2368"/>
                </a:cubicBezTo>
                <a:cubicBezTo>
                  <a:pt x="3187" y="2078"/>
                  <a:pt x="2786" y="1921"/>
                  <a:pt x="2385" y="1921"/>
                </a:cubicBezTo>
                <a:cubicBezTo>
                  <a:pt x="2166" y="1921"/>
                  <a:pt x="1948" y="1968"/>
                  <a:pt x="1750" y="2064"/>
                </a:cubicBezTo>
                <a:cubicBezTo>
                  <a:pt x="1189" y="2336"/>
                  <a:pt x="835" y="2978"/>
                  <a:pt x="900" y="3588"/>
                </a:cubicBezTo>
                <a:cubicBezTo>
                  <a:pt x="845" y="3574"/>
                  <a:pt x="789" y="3567"/>
                  <a:pt x="732" y="3567"/>
                </a:cubicBezTo>
                <a:cubicBezTo>
                  <a:pt x="535" y="3567"/>
                  <a:pt x="333" y="3652"/>
                  <a:pt x="209" y="3813"/>
                </a:cubicBezTo>
                <a:cubicBezTo>
                  <a:pt x="48" y="4006"/>
                  <a:pt x="1" y="4295"/>
                  <a:pt x="112" y="4519"/>
                </a:cubicBezTo>
                <a:lnTo>
                  <a:pt x="13820" y="4519"/>
                </a:lnTo>
                <a:cubicBezTo>
                  <a:pt x="13949" y="4006"/>
                  <a:pt x="13773" y="3428"/>
                  <a:pt x="13388" y="3075"/>
                </a:cubicBezTo>
                <a:cubicBezTo>
                  <a:pt x="13106" y="2805"/>
                  <a:pt x="12721" y="2664"/>
                  <a:pt x="12333" y="2664"/>
                </a:cubicBezTo>
                <a:cubicBezTo>
                  <a:pt x="12191" y="2664"/>
                  <a:pt x="12049" y="2683"/>
                  <a:pt x="11911" y="2722"/>
                </a:cubicBezTo>
                <a:cubicBezTo>
                  <a:pt x="12071" y="2176"/>
                  <a:pt x="11815" y="1534"/>
                  <a:pt x="11333" y="1213"/>
                </a:cubicBezTo>
                <a:cubicBezTo>
                  <a:pt x="11045" y="1021"/>
                  <a:pt x="10699" y="926"/>
                  <a:pt x="10351" y="926"/>
                </a:cubicBezTo>
                <a:cubicBezTo>
                  <a:pt x="10117" y="926"/>
                  <a:pt x="9883" y="969"/>
                  <a:pt x="9664" y="1052"/>
                </a:cubicBezTo>
                <a:cubicBezTo>
                  <a:pt x="9118" y="1245"/>
                  <a:pt x="8684" y="1662"/>
                  <a:pt x="8363" y="2144"/>
                </a:cubicBezTo>
                <a:cubicBezTo>
                  <a:pt x="8187" y="1358"/>
                  <a:pt x="7641" y="635"/>
                  <a:pt x="6918" y="266"/>
                </a:cubicBezTo>
                <a:cubicBezTo>
                  <a:pt x="6564" y="89"/>
                  <a:pt x="6170" y="1"/>
                  <a:pt x="57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4"/>
          <p:cNvSpPr/>
          <p:nvPr/>
        </p:nvSpPr>
        <p:spPr>
          <a:xfrm>
            <a:off x="-597931" y="764285"/>
            <a:ext cx="1311032" cy="424823"/>
          </a:xfrm>
          <a:custGeom>
            <a:avLst/>
            <a:gdLst/>
            <a:ahLst/>
            <a:cxnLst/>
            <a:rect l="l" t="t" r="r" b="b"/>
            <a:pathLst>
              <a:path w="13949" h="4520" extrusionOk="0">
                <a:moveTo>
                  <a:pt x="5778" y="1"/>
                </a:moveTo>
                <a:cubicBezTo>
                  <a:pt x="5351" y="1"/>
                  <a:pt x="4927" y="105"/>
                  <a:pt x="4559" y="314"/>
                </a:cubicBezTo>
                <a:cubicBezTo>
                  <a:pt x="3853" y="731"/>
                  <a:pt x="3404" y="1551"/>
                  <a:pt x="3468" y="2368"/>
                </a:cubicBezTo>
                <a:cubicBezTo>
                  <a:pt x="3187" y="2078"/>
                  <a:pt x="2786" y="1921"/>
                  <a:pt x="2385" y="1921"/>
                </a:cubicBezTo>
                <a:cubicBezTo>
                  <a:pt x="2166" y="1921"/>
                  <a:pt x="1948" y="1968"/>
                  <a:pt x="1750" y="2064"/>
                </a:cubicBezTo>
                <a:cubicBezTo>
                  <a:pt x="1189" y="2336"/>
                  <a:pt x="835" y="2978"/>
                  <a:pt x="900" y="3588"/>
                </a:cubicBezTo>
                <a:cubicBezTo>
                  <a:pt x="845" y="3574"/>
                  <a:pt x="789" y="3567"/>
                  <a:pt x="732" y="3567"/>
                </a:cubicBezTo>
                <a:cubicBezTo>
                  <a:pt x="535" y="3567"/>
                  <a:pt x="333" y="3652"/>
                  <a:pt x="209" y="3813"/>
                </a:cubicBezTo>
                <a:cubicBezTo>
                  <a:pt x="48" y="4006"/>
                  <a:pt x="1" y="4295"/>
                  <a:pt x="112" y="4519"/>
                </a:cubicBezTo>
                <a:lnTo>
                  <a:pt x="13820" y="4519"/>
                </a:lnTo>
                <a:cubicBezTo>
                  <a:pt x="13949" y="4006"/>
                  <a:pt x="13773" y="3428"/>
                  <a:pt x="13388" y="3075"/>
                </a:cubicBezTo>
                <a:cubicBezTo>
                  <a:pt x="13106" y="2805"/>
                  <a:pt x="12721" y="2664"/>
                  <a:pt x="12333" y="2664"/>
                </a:cubicBezTo>
                <a:cubicBezTo>
                  <a:pt x="12191" y="2664"/>
                  <a:pt x="12049" y="2683"/>
                  <a:pt x="11911" y="2722"/>
                </a:cubicBezTo>
                <a:cubicBezTo>
                  <a:pt x="12071" y="2176"/>
                  <a:pt x="11815" y="1534"/>
                  <a:pt x="11333" y="1213"/>
                </a:cubicBezTo>
                <a:cubicBezTo>
                  <a:pt x="11045" y="1021"/>
                  <a:pt x="10699" y="926"/>
                  <a:pt x="10351" y="926"/>
                </a:cubicBezTo>
                <a:cubicBezTo>
                  <a:pt x="10117" y="926"/>
                  <a:pt x="9883" y="969"/>
                  <a:pt x="9664" y="1052"/>
                </a:cubicBezTo>
                <a:cubicBezTo>
                  <a:pt x="9118" y="1245"/>
                  <a:pt x="8684" y="1662"/>
                  <a:pt x="8363" y="2144"/>
                </a:cubicBezTo>
                <a:cubicBezTo>
                  <a:pt x="8187" y="1358"/>
                  <a:pt x="7641" y="635"/>
                  <a:pt x="6918" y="266"/>
                </a:cubicBezTo>
                <a:cubicBezTo>
                  <a:pt x="6564" y="89"/>
                  <a:pt x="6170" y="1"/>
                  <a:pt x="57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4"/>
          <p:cNvSpPr/>
          <p:nvPr/>
        </p:nvSpPr>
        <p:spPr>
          <a:xfrm>
            <a:off x="4187194" y="4192935"/>
            <a:ext cx="1311032" cy="424824"/>
          </a:xfrm>
          <a:custGeom>
            <a:avLst/>
            <a:gdLst/>
            <a:ahLst/>
            <a:cxnLst/>
            <a:rect l="l" t="t" r="r" b="b"/>
            <a:pathLst>
              <a:path w="13949" h="4520" extrusionOk="0">
                <a:moveTo>
                  <a:pt x="5778" y="1"/>
                </a:moveTo>
                <a:cubicBezTo>
                  <a:pt x="5351" y="1"/>
                  <a:pt x="4927" y="105"/>
                  <a:pt x="4559" y="314"/>
                </a:cubicBezTo>
                <a:cubicBezTo>
                  <a:pt x="3853" y="731"/>
                  <a:pt x="3404" y="1551"/>
                  <a:pt x="3468" y="2368"/>
                </a:cubicBezTo>
                <a:cubicBezTo>
                  <a:pt x="3187" y="2078"/>
                  <a:pt x="2786" y="1921"/>
                  <a:pt x="2385" y="1921"/>
                </a:cubicBezTo>
                <a:cubicBezTo>
                  <a:pt x="2166" y="1921"/>
                  <a:pt x="1948" y="1968"/>
                  <a:pt x="1750" y="2064"/>
                </a:cubicBezTo>
                <a:cubicBezTo>
                  <a:pt x="1189" y="2336"/>
                  <a:pt x="835" y="2978"/>
                  <a:pt x="900" y="3588"/>
                </a:cubicBezTo>
                <a:cubicBezTo>
                  <a:pt x="845" y="3574"/>
                  <a:pt x="789" y="3567"/>
                  <a:pt x="732" y="3567"/>
                </a:cubicBezTo>
                <a:cubicBezTo>
                  <a:pt x="535" y="3567"/>
                  <a:pt x="333" y="3652"/>
                  <a:pt x="209" y="3813"/>
                </a:cubicBezTo>
                <a:cubicBezTo>
                  <a:pt x="48" y="4006"/>
                  <a:pt x="1" y="4295"/>
                  <a:pt x="112" y="4519"/>
                </a:cubicBezTo>
                <a:lnTo>
                  <a:pt x="13820" y="4519"/>
                </a:lnTo>
                <a:cubicBezTo>
                  <a:pt x="13949" y="4006"/>
                  <a:pt x="13773" y="3428"/>
                  <a:pt x="13388" y="3075"/>
                </a:cubicBezTo>
                <a:cubicBezTo>
                  <a:pt x="13106" y="2805"/>
                  <a:pt x="12721" y="2664"/>
                  <a:pt x="12333" y="2664"/>
                </a:cubicBezTo>
                <a:cubicBezTo>
                  <a:pt x="12191" y="2664"/>
                  <a:pt x="12049" y="2683"/>
                  <a:pt x="11911" y="2722"/>
                </a:cubicBezTo>
                <a:cubicBezTo>
                  <a:pt x="12071" y="2176"/>
                  <a:pt x="11815" y="1534"/>
                  <a:pt x="11333" y="1213"/>
                </a:cubicBezTo>
                <a:cubicBezTo>
                  <a:pt x="11045" y="1021"/>
                  <a:pt x="10699" y="926"/>
                  <a:pt x="10351" y="926"/>
                </a:cubicBezTo>
                <a:cubicBezTo>
                  <a:pt x="10117" y="926"/>
                  <a:pt x="9883" y="969"/>
                  <a:pt x="9664" y="1052"/>
                </a:cubicBezTo>
                <a:cubicBezTo>
                  <a:pt x="9118" y="1245"/>
                  <a:pt x="8684" y="1662"/>
                  <a:pt x="8363" y="2144"/>
                </a:cubicBezTo>
                <a:cubicBezTo>
                  <a:pt x="8187" y="1358"/>
                  <a:pt x="7641" y="635"/>
                  <a:pt x="6918" y="266"/>
                </a:cubicBezTo>
                <a:cubicBezTo>
                  <a:pt x="6564" y="89"/>
                  <a:pt x="6170" y="1"/>
                  <a:pt x="57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4"/>
          <p:cNvSpPr txBox="1">
            <a:spLocks noGrp="1"/>
          </p:cNvSpPr>
          <p:nvPr>
            <p:ph type="title"/>
          </p:nvPr>
        </p:nvSpPr>
        <p:spPr>
          <a:xfrm>
            <a:off x="713100" y="1189100"/>
            <a:ext cx="48645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14000">
                <a:solidFill>
                  <a:schemeClr val="accent5"/>
                </a:solidFill>
                <a:latin typeface="Darker Grotesque ExtraBold"/>
                <a:ea typeface="Darker Grotesque ExtraBold"/>
                <a:cs typeface="Darker Grotesque ExtraBold"/>
                <a:sym typeface="Darker Grotesque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14"/>
          <p:cNvSpPr txBox="1">
            <a:spLocks noGrp="1"/>
          </p:cNvSpPr>
          <p:nvPr>
            <p:ph type="subTitle" idx="1"/>
          </p:nvPr>
        </p:nvSpPr>
        <p:spPr>
          <a:xfrm>
            <a:off x="713100" y="2966150"/>
            <a:ext cx="4520400" cy="59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  <a:latin typeface="Jost Medium"/>
                <a:ea typeface="Jost Medium"/>
                <a:cs typeface="Jost Medium"/>
                <a:sym typeface="Jos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F63AF"/>
              </a:buClr>
              <a:buSzPts val="3500"/>
              <a:buFont typeface="Darker Grotesque"/>
              <a:buNone/>
              <a:defRPr sz="3500">
                <a:solidFill>
                  <a:srgbClr val="5F63AF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F63AF"/>
              </a:buClr>
              <a:buSzPts val="3500"/>
              <a:buFont typeface="Darker Grotesque"/>
              <a:buNone/>
              <a:defRPr sz="3500">
                <a:solidFill>
                  <a:srgbClr val="5F63AF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F63AF"/>
              </a:buClr>
              <a:buSzPts val="3500"/>
              <a:buFont typeface="Darker Grotesque"/>
              <a:buNone/>
              <a:defRPr sz="3500">
                <a:solidFill>
                  <a:srgbClr val="5F63AF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F63AF"/>
              </a:buClr>
              <a:buSzPts val="3500"/>
              <a:buFont typeface="Darker Grotesque"/>
              <a:buNone/>
              <a:defRPr sz="3500">
                <a:solidFill>
                  <a:srgbClr val="5F63AF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F63AF"/>
              </a:buClr>
              <a:buSzPts val="3500"/>
              <a:buFont typeface="Darker Grotesque"/>
              <a:buNone/>
              <a:defRPr sz="3500">
                <a:solidFill>
                  <a:srgbClr val="5F63AF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F63AF"/>
              </a:buClr>
              <a:buSzPts val="3500"/>
              <a:buFont typeface="Darker Grotesque"/>
              <a:buNone/>
              <a:defRPr sz="3500">
                <a:solidFill>
                  <a:srgbClr val="5F63AF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F63AF"/>
              </a:buClr>
              <a:buSzPts val="3500"/>
              <a:buFont typeface="Darker Grotesque"/>
              <a:buNone/>
              <a:defRPr sz="3500">
                <a:solidFill>
                  <a:srgbClr val="5F63AF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F63AF"/>
              </a:buClr>
              <a:buSzPts val="3500"/>
              <a:buFont typeface="Darker Grotesque"/>
              <a:buNone/>
              <a:defRPr sz="3500">
                <a:solidFill>
                  <a:srgbClr val="5F63AF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F63AF"/>
              </a:buClr>
              <a:buSzPts val="3500"/>
              <a:buFont typeface="Darker Grotesque"/>
              <a:buNone/>
              <a:defRPr sz="3500">
                <a:solidFill>
                  <a:srgbClr val="5F63AF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F63AF"/>
              </a:buClr>
              <a:buSzPts val="1400"/>
              <a:buFont typeface="Jost"/>
              <a:buChar char="●"/>
              <a:defRPr>
                <a:solidFill>
                  <a:srgbClr val="5F63AF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F63AF"/>
              </a:buClr>
              <a:buSzPts val="1400"/>
              <a:buFont typeface="Jost"/>
              <a:buChar char="○"/>
              <a:defRPr>
                <a:solidFill>
                  <a:srgbClr val="5F63AF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F63AF"/>
              </a:buClr>
              <a:buSzPts val="1400"/>
              <a:buFont typeface="Jost"/>
              <a:buChar char="■"/>
              <a:defRPr>
                <a:solidFill>
                  <a:srgbClr val="5F63AF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F63AF"/>
              </a:buClr>
              <a:buSzPts val="1400"/>
              <a:buFont typeface="Jost"/>
              <a:buChar char="●"/>
              <a:defRPr>
                <a:solidFill>
                  <a:srgbClr val="5F63AF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F63AF"/>
              </a:buClr>
              <a:buSzPts val="1400"/>
              <a:buFont typeface="Jost"/>
              <a:buChar char="○"/>
              <a:defRPr>
                <a:solidFill>
                  <a:srgbClr val="5F63AF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F63AF"/>
              </a:buClr>
              <a:buSzPts val="1400"/>
              <a:buFont typeface="Jost"/>
              <a:buChar char="■"/>
              <a:defRPr>
                <a:solidFill>
                  <a:srgbClr val="5F63AF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F63AF"/>
              </a:buClr>
              <a:buSzPts val="1400"/>
              <a:buFont typeface="Jost"/>
              <a:buChar char="●"/>
              <a:defRPr>
                <a:solidFill>
                  <a:srgbClr val="5F63AF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F63AF"/>
              </a:buClr>
              <a:buSzPts val="1400"/>
              <a:buFont typeface="Jost"/>
              <a:buChar char="○"/>
              <a:defRPr>
                <a:solidFill>
                  <a:srgbClr val="5F63AF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5F63AF"/>
              </a:buClr>
              <a:buSzPts val="1400"/>
              <a:buFont typeface="Jost"/>
              <a:buChar char="■"/>
              <a:defRPr>
                <a:solidFill>
                  <a:srgbClr val="5F63AF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4" r:id="rId5"/>
    <p:sldLayoutId id="2147483655" r:id="rId6"/>
    <p:sldLayoutId id="2147483658" r:id="rId7"/>
    <p:sldLayoutId id="2147483659" r:id="rId8"/>
    <p:sldLayoutId id="2147483660" r:id="rId9"/>
    <p:sldLayoutId id="2147483661" r:id="rId10"/>
    <p:sldLayoutId id="2147483675" r:id="rId11"/>
    <p:sldLayoutId id="2147483683" r:id="rId12"/>
    <p:sldLayoutId id="2147483684" r:id="rId13"/>
    <p:sldLayoutId id="2147483685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42"/>
          <p:cNvSpPr txBox="1">
            <a:spLocks noGrp="1"/>
          </p:cNvSpPr>
          <p:nvPr>
            <p:ph type="ctrTitle"/>
          </p:nvPr>
        </p:nvSpPr>
        <p:spPr>
          <a:xfrm>
            <a:off x="1249470" y="1563640"/>
            <a:ext cx="3992700" cy="9193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الغذاء و التغذية </a:t>
            </a:r>
            <a:endParaRPr sz="5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5" name="Google Shape;645;p42"/>
          <p:cNvSpPr txBox="1">
            <a:spLocks noGrp="1"/>
          </p:cNvSpPr>
          <p:nvPr>
            <p:ph type="subTitle" idx="1"/>
          </p:nvPr>
        </p:nvSpPr>
        <p:spPr>
          <a:xfrm>
            <a:off x="3123199" y="688267"/>
            <a:ext cx="3992700" cy="5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الفصل الخامس :</a:t>
            </a:r>
            <a:endParaRPr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47" name="Google Shape;647;p42"/>
          <p:cNvGrpSpPr/>
          <p:nvPr/>
        </p:nvGrpSpPr>
        <p:grpSpPr>
          <a:xfrm>
            <a:off x="5138547" y="1066542"/>
            <a:ext cx="3503092" cy="3484676"/>
            <a:chOff x="238125" y="591900"/>
            <a:chExt cx="2363600" cy="2351175"/>
          </a:xfrm>
        </p:grpSpPr>
        <p:sp>
          <p:nvSpPr>
            <p:cNvPr id="648" name="Google Shape;648;p42"/>
            <p:cNvSpPr/>
            <p:nvPr/>
          </p:nvSpPr>
          <p:spPr>
            <a:xfrm>
              <a:off x="2076825" y="683400"/>
              <a:ext cx="407350" cy="377825"/>
            </a:xfrm>
            <a:custGeom>
              <a:avLst/>
              <a:gdLst/>
              <a:ahLst/>
              <a:cxnLst/>
              <a:rect l="l" t="t" r="r" b="b"/>
              <a:pathLst>
                <a:path w="16294" h="15113" extrusionOk="0">
                  <a:moveTo>
                    <a:pt x="16293" y="1"/>
                  </a:moveTo>
                  <a:cubicBezTo>
                    <a:pt x="15217" y="80"/>
                    <a:pt x="14126" y="177"/>
                    <a:pt x="13130" y="611"/>
                  </a:cubicBezTo>
                  <a:cubicBezTo>
                    <a:pt x="11301" y="1429"/>
                    <a:pt x="10129" y="3339"/>
                    <a:pt x="8315" y="4206"/>
                  </a:cubicBezTo>
                  <a:cubicBezTo>
                    <a:pt x="7882" y="4414"/>
                    <a:pt x="7401" y="4559"/>
                    <a:pt x="7015" y="4831"/>
                  </a:cubicBezTo>
                  <a:cubicBezTo>
                    <a:pt x="5924" y="5602"/>
                    <a:pt x="5667" y="7128"/>
                    <a:pt x="4736" y="8074"/>
                  </a:cubicBezTo>
                  <a:cubicBezTo>
                    <a:pt x="4062" y="8733"/>
                    <a:pt x="3131" y="9037"/>
                    <a:pt x="2361" y="9567"/>
                  </a:cubicBezTo>
                  <a:cubicBezTo>
                    <a:pt x="1477" y="10145"/>
                    <a:pt x="803" y="11027"/>
                    <a:pt x="450" y="12023"/>
                  </a:cubicBezTo>
                  <a:cubicBezTo>
                    <a:pt x="145" y="12889"/>
                    <a:pt x="242" y="14206"/>
                    <a:pt x="0" y="15089"/>
                  </a:cubicBezTo>
                  <a:cubicBezTo>
                    <a:pt x="81" y="15105"/>
                    <a:pt x="174" y="15113"/>
                    <a:pt x="274" y="15113"/>
                  </a:cubicBezTo>
                  <a:cubicBezTo>
                    <a:pt x="970" y="15113"/>
                    <a:pt x="2069" y="14753"/>
                    <a:pt x="2714" y="14430"/>
                  </a:cubicBezTo>
                  <a:cubicBezTo>
                    <a:pt x="3324" y="14126"/>
                    <a:pt x="3821" y="13612"/>
                    <a:pt x="4109" y="13002"/>
                  </a:cubicBezTo>
                  <a:cubicBezTo>
                    <a:pt x="4366" y="12457"/>
                    <a:pt x="4463" y="11815"/>
                    <a:pt x="4848" y="11333"/>
                  </a:cubicBezTo>
                  <a:cubicBezTo>
                    <a:pt x="5426" y="10627"/>
                    <a:pt x="6421" y="10482"/>
                    <a:pt x="7288" y="10177"/>
                  </a:cubicBezTo>
                  <a:cubicBezTo>
                    <a:pt x="8492" y="9711"/>
                    <a:pt x="9520" y="8797"/>
                    <a:pt x="10097" y="7624"/>
                  </a:cubicBezTo>
                  <a:cubicBezTo>
                    <a:pt x="10402" y="7031"/>
                    <a:pt x="10579" y="6372"/>
                    <a:pt x="10883" y="5779"/>
                  </a:cubicBezTo>
                  <a:cubicBezTo>
                    <a:pt x="12120" y="3419"/>
                    <a:pt x="15138" y="2408"/>
                    <a:pt x="162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2"/>
            <p:cNvSpPr/>
            <p:nvPr/>
          </p:nvSpPr>
          <p:spPr>
            <a:xfrm>
              <a:off x="2013075" y="742400"/>
              <a:ext cx="379925" cy="384200"/>
            </a:xfrm>
            <a:custGeom>
              <a:avLst/>
              <a:gdLst/>
              <a:ahLst/>
              <a:cxnLst/>
              <a:rect l="l" t="t" r="r" b="b"/>
              <a:pathLst>
                <a:path w="15197" h="15368" extrusionOk="0">
                  <a:moveTo>
                    <a:pt x="14816" y="1"/>
                  </a:moveTo>
                  <a:cubicBezTo>
                    <a:pt x="14761" y="1"/>
                    <a:pt x="14705" y="19"/>
                    <a:pt x="14653" y="64"/>
                  </a:cubicBezTo>
                  <a:cubicBezTo>
                    <a:pt x="10640" y="3788"/>
                    <a:pt x="6708" y="7625"/>
                    <a:pt x="3032" y="11670"/>
                  </a:cubicBezTo>
                  <a:cubicBezTo>
                    <a:pt x="2053" y="12729"/>
                    <a:pt x="1090" y="13821"/>
                    <a:pt x="159" y="14928"/>
                  </a:cubicBezTo>
                  <a:cubicBezTo>
                    <a:pt x="0" y="15111"/>
                    <a:pt x="166" y="15368"/>
                    <a:pt x="347" y="15368"/>
                  </a:cubicBezTo>
                  <a:cubicBezTo>
                    <a:pt x="404" y="15368"/>
                    <a:pt x="462" y="15342"/>
                    <a:pt x="512" y="15281"/>
                  </a:cubicBezTo>
                  <a:cubicBezTo>
                    <a:pt x="3980" y="11171"/>
                    <a:pt x="7768" y="7319"/>
                    <a:pt x="11635" y="3595"/>
                  </a:cubicBezTo>
                  <a:cubicBezTo>
                    <a:pt x="12759" y="2536"/>
                    <a:pt x="13883" y="1476"/>
                    <a:pt x="15006" y="434"/>
                  </a:cubicBezTo>
                  <a:cubicBezTo>
                    <a:pt x="15196" y="257"/>
                    <a:pt x="15018" y="1"/>
                    <a:pt x="148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2"/>
            <p:cNvSpPr/>
            <p:nvPr/>
          </p:nvSpPr>
          <p:spPr>
            <a:xfrm>
              <a:off x="1984950" y="591900"/>
              <a:ext cx="146875" cy="441025"/>
            </a:xfrm>
            <a:custGeom>
              <a:avLst/>
              <a:gdLst/>
              <a:ahLst/>
              <a:cxnLst/>
              <a:rect l="l" t="t" r="r" b="b"/>
              <a:pathLst>
                <a:path w="5875" h="17641" extrusionOk="0">
                  <a:moveTo>
                    <a:pt x="5569" y="1"/>
                  </a:moveTo>
                  <a:lnTo>
                    <a:pt x="5569" y="1"/>
                  </a:lnTo>
                  <a:cubicBezTo>
                    <a:pt x="4880" y="530"/>
                    <a:pt x="4174" y="1092"/>
                    <a:pt x="3692" y="1831"/>
                  </a:cubicBezTo>
                  <a:cubicBezTo>
                    <a:pt x="2809" y="3227"/>
                    <a:pt x="2889" y="5056"/>
                    <a:pt x="2038" y="6469"/>
                  </a:cubicBezTo>
                  <a:cubicBezTo>
                    <a:pt x="1830" y="6807"/>
                    <a:pt x="1573" y="7111"/>
                    <a:pt x="1428" y="7481"/>
                  </a:cubicBezTo>
                  <a:cubicBezTo>
                    <a:pt x="1043" y="8491"/>
                    <a:pt x="1556" y="9664"/>
                    <a:pt x="1348" y="10723"/>
                  </a:cubicBezTo>
                  <a:cubicBezTo>
                    <a:pt x="1188" y="11477"/>
                    <a:pt x="706" y="12104"/>
                    <a:pt x="401" y="12810"/>
                  </a:cubicBezTo>
                  <a:cubicBezTo>
                    <a:pt x="64" y="13613"/>
                    <a:pt x="0" y="14511"/>
                    <a:pt x="225" y="15362"/>
                  </a:cubicBezTo>
                  <a:cubicBezTo>
                    <a:pt x="401" y="16085"/>
                    <a:pt x="1060" y="16935"/>
                    <a:pt x="1300" y="17641"/>
                  </a:cubicBezTo>
                  <a:cubicBezTo>
                    <a:pt x="1798" y="17448"/>
                    <a:pt x="2520" y="16549"/>
                    <a:pt x="2857" y="15956"/>
                  </a:cubicBezTo>
                  <a:cubicBezTo>
                    <a:pt x="3130" y="15490"/>
                    <a:pt x="3243" y="14912"/>
                    <a:pt x="3162" y="14366"/>
                  </a:cubicBezTo>
                  <a:cubicBezTo>
                    <a:pt x="3082" y="13869"/>
                    <a:pt x="2857" y="13388"/>
                    <a:pt x="2905" y="12890"/>
                  </a:cubicBezTo>
                  <a:cubicBezTo>
                    <a:pt x="2969" y="12151"/>
                    <a:pt x="3596" y="11606"/>
                    <a:pt x="4028" y="10996"/>
                  </a:cubicBezTo>
                  <a:cubicBezTo>
                    <a:pt x="4655" y="10145"/>
                    <a:pt x="4944" y="9037"/>
                    <a:pt x="4799" y="7995"/>
                  </a:cubicBezTo>
                  <a:cubicBezTo>
                    <a:pt x="4735" y="7449"/>
                    <a:pt x="4559" y="6918"/>
                    <a:pt x="4510" y="6373"/>
                  </a:cubicBezTo>
                  <a:cubicBezTo>
                    <a:pt x="4270" y="4206"/>
                    <a:pt x="5875" y="2152"/>
                    <a:pt x="5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2"/>
            <p:cNvSpPr/>
            <p:nvPr/>
          </p:nvSpPr>
          <p:spPr>
            <a:xfrm>
              <a:off x="1999800" y="675275"/>
              <a:ext cx="92725" cy="429250"/>
            </a:xfrm>
            <a:custGeom>
              <a:avLst/>
              <a:gdLst/>
              <a:ahLst/>
              <a:cxnLst/>
              <a:rect l="l" t="t" r="r" b="b"/>
              <a:pathLst>
                <a:path w="3709" h="17170" extrusionOk="0">
                  <a:moveTo>
                    <a:pt x="3400" y="0"/>
                  </a:moveTo>
                  <a:cubicBezTo>
                    <a:pt x="3303" y="0"/>
                    <a:pt x="3209" y="55"/>
                    <a:pt x="3178" y="181"/>
                  </a:cubicBezTo>
                  <a:cubicBezTo>
                    <a:pt x="2118" y="4547"/>
                    <a:pt x="1187" y="8945"/>
                    <a:pt x="498" y="13375"/>
                  </a:cubicBezTo>
                  <a:cubicBezTo>
                    <a:pt x="320" y="14563"/>
                    <a:pt x="160" y="15751"/>
                    <a:pt x="16" y="16923"/>
                  </a:cubicBezTo>
                  <a:cubicBezTo>
                    <a:pt x="0" y="17089"/>
                    <a:pt x="114" y="17170"/>
                    <a:pt x="238" y="17170"/>
                  </a:cubicBezTo>
                  <a:cubicBezTo>
                    <a:pt x="366" y="17170"/>
                    <a:pt x="505" y="17085"/>
                    <a:pt x="530" y="16923"/>
                  </a:cubicBezTo>
                  <a:cubicBezTo>
                    <a:pt x="1027" y="12589"/>
                    <a:pt x="1861" y="8271"/>
                    <a:pt x="2809" y="4017"/>
                  </a:cubicBezTo>
                  <a:cubicBezTo>
                    <a:pt x="3081" y="2781"/>
                    <a:pt x="3370" y="1546"/>
                    <a:pt x="3659" y="326"/>
                  </a:cubicBezTo>
                  <a:cubicBezTo>
                    <a:pt x="3708" y="131"/>
                    <a:pt x="3550" y="0"/>
                    <a:pt x="34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2"/>
            <p:cNvSpPr/>
            <p:nvPr/>
          </p:nvSpPr>
          <p:spPr>
            <a:xfrm>
              <a:off x="2057550" y="1041500"/>
              <a:ext cx="544175" cy="159925"/>
            </a:xfrm>
            <a:custGeom>
              <a:avLst/>
              <a:gdLst/>
              <a:ahLst/>
              <a:cxnLst/>
              <a:rect l="l" t="t" r="r" b="b"/>
              <a:pathLst>
                <a:path w="21767" h="6397" extrusionOk="0">
                  <a:moveTo>
                    <a:pt x="18085" y="0"/>
                  </a:moveTo>
                  <a:cubicBezTo>
                    <a:pt x="16510" y="0"/>
                    <a:pt x="14934" y="617"/>
                    <a:pt x="13349" y="617"/>
                  </a:cubicBezTo>
                  <a:cubicBezTo>
                    <a:pt x="13159" y="617"/>
                    <a:pt x="12968" y="608"/>
                    <a:pt x="12778" y="588"/>
                  </a:cubicBezTo>
                  <a:cubicBezTo>
                    <a:pt x="12349" y="546"/>
                    <a:pt x="11920" y="439"/>
                    <a:pt x="11491" y="439"/>
                  </a:cubicBezTo>
                  <a:cubicBezTo>
                    <a:pt x="11438" y="439"/>
                    <a:pt x="11386" y="441"/>
                    <a:pt x="11333" y="444"/>
                  </a:cubicBezTo>
                  <a:cubicBezTo>
                    <a:pt x="10002" y="524"/>
                    <a:pt x="8990" y="1696"/>
                    <a:pt x="7706" y="2017"/>
                  </a:cubicBezTo>
                  <a:cubicBezTo>
                    <a:pt x="7405" y="2091"/>
                    <a:pt x="7099" y="2114"/>
                    <a:pt x="6791" y="2114"/>
                  </a:cubicBezTo>
                  <a:cubicBezTo>
                    <a:pt x="6252" y="2114"/>
                    <a:pt x="5705" y="2043"/>
                    <a:pt x="5166" y="2043"/>
                  </a:cubicBezTo>
                  <a:cubicBezTo>
                    <a:pt x="5076" y="2043"/>
                    <a:pt x="4987" y="2045"/>
                    <a:pt x="4897" y="2049"/>
                  </a:cubicBezTo>
                  <a:cubicBezTo>
                    <a:pt x="3838" y="2081"/>
                    <a:pt x="2794" y="2482"/>
                    <a:pt x="1976" y="3156"/>
                  </a:cubicBezTo>
                  <a:cubicBezTo>
                    <a:pt x="1270" y="3734"/>
                    <a:pt x="660" y="4906"/>
                    <a:pt x="1" y="5532"/>
                  </a:cubicBezTo>
                  <a:cubicBezTo>
                    <a:pt x="467" y="5981"/>
                    <a:pt x="1831" y="6319"/>
                    <a:pt x="2665" y="6383"/>
                  </a:cubicBezTo>
                  <a:cubicBezTo>
                    <a:pt x="2756" y="6392"/>
                    <a:pt x="2848" y="6396"/>
                    <a:pt x="2939" y="6396"/>
                  </a:cubicBezTo>
                  <a:cubicBezTo>
                    <a:pt x="3524" y="6396"/>
                    <a:pt x="4106" y="6220"/>
                    <a:pt x="4592" y="5902"/>
                  </a:cubicBezTo>
                  <a:cubicBezTo>
                    <a:pt x="5105" y="5564"/>
                    <a:pt x="5523" y="5067"/>
                    <a:pt x="6100" y="4858"/>
                  </a:cubicBezTo>
                  <a:cubicBezTo>
                    <a:pt x="6322" y="4778"/>
                    <a:pt x="6549" y="4747"/>
                    <a:pt x="6780" y="4747"/>
                  </a:cubicBezTo>
                  <a:cubicBezTo>
                    <a:pt x="7435" y="4747"/>
                    <a:pt x="8117" y="5000"/>
                    <a:pt x="8782" y="5131"/>
                  </a:cubicBezTo>
                  <a:cubicBezTo>
                    <a:pt x="9105" y="5197"/>
                    <a:pt x="9435" y="5229"/>
                    <a:pt x="9764" y="5229"/>
                  </a:cubicBezTo>
                  <a:cubicBezTo>
                    <a:pt x="10728" y="5229"/>
                    <a:pt x="11692" y="4955"/>
                    <a:pt x="12506" y="4440"/>
                  </a:cubicBezTo>
                  <a:cubicBezTo>
                    <a:pt x="13083" y="4087"/>
                    <a:pt x="13565" y="3622"/>
                    <a:pt x="14143" y="3269"/>
                  </a:cubicBezTo>
                  <a:cubicBezTo>
                    <a:pt x="16422" y="1904"/>
                    <a:pt x="19536" y="2627"/>
                    <a:pt x="21767" y="1182"/>
                  </a:cubicBezTo>
                  <a:cubicBezTo>
                    <a:pt x="20820" y="684"/>
                    <a:pt x="19825" y="187"/>
                    <a:pt x="18766" y="42"/>
                  </a:cubicBezTo>
                  <a:cubicBezTo>
                    <a:pt x="18539" y="13"/>
                    <a:pt x="18312" y="0"/>
                    <a:pt x="18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2"/>
            <p:cNvSpPr/>
            <p:nvPr/>
          </p:nvSpPr>
          <p:spPr>
            <a:xfrm>
              <a:off x="1970425" y="1067700"/>
              <a:ext cx="520900" cy="140125"/>
            </a:xfrm>
            <a:custGeom>
              <a:avLst/>
              <a:gdLst/>
              <a:ahLst/>
              <a:cxnLst/>
              <a:rect l="l" t="t" r="r" b="b"/>
              <a:pathLst>
                <a:path w="20836" h="5605" extrusionOk="0">
                  <a:moveTo>
                    <a:pt x="20460" y="0"/>
                  </a:moveTo>
                  <a:cubicBezTo>
                    <a:pt x="20442" y="0"/>
                    <a:pt x="20424" y="2"/>
                    <a:pt x="20404" y="6"/>
                  </a:cubicBezTo>
                  <a:cubicBezTo>
                    <a:pt x="15060" y="1081"/>
                    <a:pt x="9731" y="2285"/>
                    <a:pt x="4481" y="3810"/>
                  </a:cubicBezTo>
                  <a:cubicBezTo>
                    <a:pt x="3085" y="4212"/>
                    <a:pt x="1673" y="4644"/>
                    <a:pt x="292" y="5110"/>
                  </a:cubicBezTo>
                  <a:cubicBezTo>
                    <a:pt x="0" y="5198"/>
                    <a:pt x="93" y="5605"/>
                    <a:pt x="342" y="5605"/>
                  </a:cubicBezTo>
                  <a:cubicBezTo>
                    <a:pt x="367" y="5605"/>
                    <a:pt x="393" y="5601"/>
                    <a:pt x="421" y="5592"/>
                  </a:cubicBezTo>
                  <a:cubicBezTo>
                    <a:pt x="5508" y="3906"/>
                    <a:pt x="10726" y="2606"/>
                    <a:pt x="15959" y="1451"/>
                  </a:cubicBezTo>
                  <a:cubicBezTo>
                    <a:pt x="17483" y="1113"/>
                    <a:pt x="19008" y="809"/>
                    <a:pt x="20549" y="488"/>
                  </a:cubicBezTo>
                  <a:cubicBezTo>
                    <a:pt x="20835" y="442"/>
                    <a:pt x="20739" y="0"/>
                    <a:pt x="20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2"/>
            <p:cNvSpPr/>
            <p:nvPr/>
          </p:nvSpPr>
          <p:spPr>
            <a:xfrm>
              <a:off x="238125" y="2312125"/>
              <a:ext cx="509275" cy="165875"/>
            </a:xfrm>
            <a:custGeom>
              <a:avLst/>
              <a:gdLst/>
              <a:ahLst/>
              <a:cxnLst/>
              <a:rect l="l" t="t" r="r" b="b"/>
              <a:pathLst>
                <a:path w="20371" h="6635" extrusionOk="0">
                  <a:moveTo>
                    <a:pt x="17682" y="1"/>
                  </a:moveTo>
                  <a:cubicBezTo>
                    <a:pt x="17100" y="1"/>
                    <a:pt x="16512" y="191"/>
                    <a:pt x="16019" y="535"/>
                  </a:cubicBezTo>
                  <a:cubicBezTo>
                    <a:pt x="15555" y="871"/>
                    <a:pt x="15185" y="1353"/>
                    <a:pt x="14639" y="1577"/>
                  </a:cubicBezTo>
                  <a:cubicBezTo>
                    <a:pt x="14406" y="1673"/>
                    <a:pt x="14163" y="1709"/>
                    <a:pt x="13914" y="1709"/>
                  </a:cubicBezTo>
                  <a:cubicBezTo>
                    <a:pt x="13324" y="1709"/>
                    <a:pt x="12702" y="1507"/>
                    <a:pt x="12103" y="1417"/>
                  </a:cubicBezTo>
                  <a:cubicBezTo>
                    <a:pt x="11865" y="1379"/>
                    <a:pt x="11624" y="1360"/>
                    <a:pt x="11382" y="1360"/>
                  </a:cubicBezTo>
                  <a:cubicBezTo>
                    <a:pt x="10402" y="1360"/>
                    <a:pt x="9415" y="1666"/>
                    <a:pt x="8604" y="2219"/>
                  </a:cubicBezTo>
                  <a:cubicBezTo>
                    <a:pt x="8090" y="2573"/>
                    <a:pt x="7641" y="3039"/>
                    <a:pt x="7111" y="3375"/>
                  </a:cubicBezTo>
                  <a:cubicBezTo>
                    <a:pt x="5008" y="4772"/>
                    <a:pt x="2055" y="4210"/>
                    <a:pt x="0" y="5654"/>
                  </a:cubicBezTo>
                  <a:cubicBezTo>
                    <a:pt x="916" y="6088"/>
                    <a:pt x="1862" y="6521"/>
                    <a:pt x="2889" y="6618"/>
                  </a:cubicBezTo>
                  <a:cubicBezTo>
                    <a:pt x="3024" y="6629"/>
                    <a:pt x="3159" y="6634"/>
                    <a:pt x="3293" y="6634"/>
                  </a:cubicBezTo>
                  <a:cubicBezTo>
                    <a:pt x="4924" y="6634"/>
                    <a:pt x="6534" y="5853"/>
                    <a:pt x="8177" y="5853"/>
                  </a:cubicBezTo>
                  <a:cubicBezTo>
                    <a:pt x="8287" y="5853"/>
                    <a:pt x="8397" y="5856"/>
                    <a:pt x="8507" y="5864"/>
                  </a:cubicBezTo>
                  <a:cubicBezTo>
                    <a:pt x="8869" y="5890"/>
                    <a:pt x="9241" y="5957"/>
                    <a:pt x="9607" y="5957"/>
                  </a:cubicBezTo>
                  <a:cubicBezTo>
                    <a:pt x="9696" y="5957"/>
                    <a:pt x="9784" y="5953"/>
                    <a:pt x="9872" y="5943"/>
                  </a:cubicBezTo>
                  <a:cubicBezTo>
                    <a:pt x="11124" y="5815"/>
                    <a:pt x="12039" y="4676"/>
                    <a:pt x="13243" y="4323"/>
                  </a:cubicBezTo>
                  <a:cubicBezTo>
                    <a:pt x="13632" y="4212"/>
                    <a:pt x="14035" y="4190"/>
                    <a:pt x="14442" y="4190"/>
                  </a:cubicBezTo>
                  <a:cubicBezTo>
                    <a:pt x="14728" y="4190"/>
                    <a:pt x="15017" y="4201"/>
                    <a:pt x="15304" y="4201"/>
                  </a:cubicBezTo>
                  <a:cubicBezTo>
                    <a:pt x="15501" y="4201"/>
                    <a:pt x="15697" y="4196"/>
                    <a:pt x="15891" y="4178"/>
                  </a:cubicBezTo>
                  <a:cubicBezTo>
                    <a:pt x="16886" y="4098"/>
                    <a:pt x="17849" y="3681"/>
                    <a:pt x="18588" y="3022"/>
                  </a:cubicBezTo>
                  <a:cubicBezTo>
                    <a:pt x="19246" y="2444"/>
                    <a:pt x="19760" y="1321"/>
                    <a:pt x="20370" y="695"/>
                  </a:cubicBezTo>
                  <a:cubicBezTo>
                    <a:pt x="19904" y="310"/>
                    <a:pt x="18604" y="36"/>
                    <a:pt x="17817" y="4"/>
                  </a:cubicBezTo>
                  <a:cubicBezTo>
                    <a:pt x="17772" y="2"/>
                    <a:pt x="17727" y="1"/>
                    <a:pt x="176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2"/>
            <p:cNvSpPr/>
            <p:nvPr/>
          </p:nvSpPr>
          <p:spPr>
            <a:xfrm>
              <a:off x="341750" y="2299775"/>
              <a:ext cx="487100" cy="152675"/>
            </a:xfrm>
            <a:custGeom>
              <a:avLst/>
              <a:gdLst/>
              <a:ahLst/>
              <a:cxnLst/>
              <a:rect l="l" t="t" r="r" b="b"/>
              <a:pathLst>
                <a:path w="19484" h="6107" extrusionOk="0">
                  <a:moveTo>
                    <a:pt x="19170" y="0"/>
                  </a:moveTo>
                  <a:cubicBezTo>
                    <a:pt x="19143" y="0"/>
                    <a:pt x="19114" y="5"/>
                    <a:pt x="19082" y="17"/>
                  </a:cubicBezTo>
                  <a:cubicBezTo>
                    <a:pt x="14331" y="1799"/>
                    <a:pt x="9451" y="3244"/>
                    <a:pt x="4555" y="4528"/>
                  </a:cubicBezTo>
                  <a:cubicBezTo>
                    <a:pt x="3142" y="4896"/>
                    <a:pt x="1714" y="5266"/>
                    <a:pt x="302" y="5603"/>
                  </a:cubicBezTo>
                  <a:cubicBezTo>
                    <a:pt x="1" y="5679"/>
                    <a:pt x="95" y="6107"/>
                    <a:pt x="373" y="6107"/>
                  </a:cubicBezTo>
                  <a:cubicBezTo>
                    <a:pt x="391" y="6107"/>
                    <a:pt x="410" y="6105"/>
                    <a:pt x="430" y="6101"/>
                  </a:cubicBezTo>
                  <a:cubicBezTo>
                    <a:pt x="5438" y="4881"/>
                    <a:pt x="10430" y="3516"/>
                    <a:pt x="15326" y="1879"/>
                  </a:cubicBezTo>
                  <a:cubicBezTo>
                    <a:pt x="16626" y="1446"/>
                    <a:pt x="17927" y="980"/>
                    <a:pt x="19211" y="498"/>
                  </a:cubicBezTo>
                  <a:cubicBezTo>
                    <a:pt x="19484" y="398"/>
                    <a:pt x="19408" y="0"/>
                    <a:pt x="191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2"/>
            <p:cNvSpPr/>
            <p:nvPr/>
          </p:nvSpPr>
          <p:spPr>
            <a:xfrm>
              <a:off x="492950" y="2379475"/>
              <a:ext cx="291350" cy="315225"/>
            </a:xfrm>
            <a:custGeom>
              <a:avLst/>
              <a:gdLst/>
              <a:ahLst/>
              <a:cxnLst/>
              <a:rect l="l" t="t" r="r" b="b"/>
              <a:pathLst>
                <a:path w="11654" h="12609" extrusionOk="0">
                  <a:moveTo>
                    <a:pt x="11511" y="0"/>
                  </a:moveTo>
                  <a:cubicBezTo>
                    <a:pt x="10987" y="0"/>
                    <a:pt x="10089" y="382"/>
                    <a:pt x="9567" y="681"/>
                  </a:cubicBezTo>
                  <a:cubicBezTo>
                    <a:pt x="9133" y="955"/>
                    <a:pt x="8780" y="1372"/>
                    <a:pt x="8587" y="1869"/>
                  </a:cubicBezTo>
                  <a:cubicBezTo>
                    <a:pt x="8427" y="2303"/>
                    <a:pt x="8395" y="2800"/>
                    <a:pt x="8122" y="3202"/>
                  </a:cubicBezTo>
                  <a:cubicBezTo>
                    <a:pt x="7721" y="3780"/>
                    <a:pt x="6950" y="3940"/>
                    <a:pt x="6325" y="4245"/>
                  </a:cubicBezTo>
                  <a:cubicBezTo>
                    <a:pt x="5409" y="4662"/>
                    <a:pt x="4671" y="5432"/>
                    <a:pt x="4302" y="6363"/>
                  </a:cubicBezTo>
                  <a:cubicBezTo>
                    <a:pt x="4110" y="6845"/>
                    <a:pt x="4013" y="7359"/>
                    <a:pt x="3804" y="7840"/>
                  </a:cubicBezTo>
                  <a:cubicBezTo>
                    <a:pt x="3001" y="9734"/>
                    <a:pt x="739" y="10697"/>
                    <a:pt x="0" y="12608"/>
                  </a:cubicBezTo>
                  <a:cubicBezTo>
                    <a:pt x="818" y="12480"/>
                    <a:pt x="1653" y="12351"/>
                    <a:pt x="2391" y="11949"/>
                  </a:cubicBezTo>
                  <a:cubicBezTo>
                    <a:pt x="3756" y="11211"/>
                    <a:pt x="4527" y="9670"/>
                    <a:pt x="5875" y="8900"/>
                  </a:cubicBezTo>
                  <a:cubicBezTo>
                    <a:pt x="6212" y="8707"/>
                    <a:pt x="6565" y="8563"/>
                    <a:pt x="6854" y="8322"/>
                  </a:cubicBezTo>
                  <a:cubicBezTo>
                    <a:pt x="7641" y="7680"/>
                    <a:pt x="7737" y="6492"/>
                    <a:pt x="8411" y="5706"/>
                  </a:cubicBezTo>
                  <a:cubicBezTo>
                    <a:pt x="8876" y="5143"/>
                    <a:pt x="9583" y="4855"/>
                    <a:pt x="10145" y="4405"/>
                  </a:cubicBezTo>
                  <a:cubicBezTo>
                    <a:pt x="10787" y="3908"/>
                    <a:pt x="11252" y="3185"/>
                    <a:pt x="11461" y="2399"/>
                  </a:cubicBezTo>
                  <a:cubicBezTo>
                    <a:pt x="11654" y="1708"/>
                    <a:pt x="11493" y="713"/>
                    <a:pt x="11622" y="7"/>
                  </a:cubicBezTo>
                  <a:cubicBezTo>
                    <a:pt x="11587" y="2"/>
                    <a:pt x="11550" y="0"/>
                    <a:pt x="115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42"/>
            <p:cNvSpPr/>
            <p:nvPr/>
          </p:nvSpPr>
          <p:spPr>
            <a:xfrm>
              <a:off x="557250" y="2324800"/>
              <a:ext cx="274200" cy="320125"/>
            </a:xfrm>
            <a:custGeom>
              <a:avLst/>
              <a:gdLst/>
              <a:ahLst/>
              <a:cxnLst/>
              <a:rect l="l" t="t" r="r" b="b"/>
              <a:pathLst>
                <a:path w="10968" h="12805" extrusionOk="0">
                  <a:moveTo>
                    <a:pt x="10607" y="1"/>
                  </a:moveTo>
                  <a:cubicBezTo>
                    <a:pt x="10531" y="1"/>
                    <a:pt x="10454" y="32"/>
                    <a:pt x="10398" y="107"/>
                  </a:cubicBezTo>
                  <a:cubicBezTo>
                    <a:pt x="7990" y="3463"/>
                    <a:pt x="5326" y="6641"/>
                    <a:pt x="2580" y="9723"/>
                  </a:cubicBezTo>
                  <a:cubicBezTo>
                    <a:pt x="1778" y="10622"/>
                    <a:pt x="975" y="11488"/>
                    <a:pt x="173" y="12371"/>
                  </a:cubicBezTo>
                  <a:cubicBezTo>
                    <a:pt x="1" y="12555"/>
                    <a:pt x="176" y="12805"/>
                    <a:pt x="361" y="12805"/>
                  </a:cubicBezTo>
                  <a:cubicBezTo>
                    <a:pt x="418" y="12805"/>
                    <a:pt x="477" y="12781"/>
                    <a:pt x="526" y="12724"/>
                  </a:cubicBezTo>
                  <a:cubicBezTo>
                    <a:pt x="3415" y="9610"/>
                    <a:pt x="6208" y="6416"/>
                    <a:pt x="8808" y="3061"/>
                  </a:cubicBezTo>
                  <a:cubicBezTo>
                    <a:pt x="9499" y="2179"/>
                    <a:pt x="10173" y="1280"/>
                    <a:pt x="10831" y="364"/>
                  </a:cubicBezTo>
                  <a:cubicBezTo>
                    <a:pt x="10967" y="182"/>
                    <a:pt x="10791" y="1"/>
                    <a:pt x="106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42"/>
            <p:cNvSpPr/>
            <p:nvPr/>
          </p:nvSpPr>
          <p:spPr>
            <a:xfrm>
              <a:off x="319175" y="2079650"/>
              <a:ext cx="498850" cy="188675"/>
            </a:xfrm>
            <a:custGeom>
              <a:avLst/>
              <a:gdLst/>
              <a:ahLst/>
              <a:cxnLst/>
              <a:rect l="l" t="t" r="r" b="b"/>
              <a:pathLst>
                <a:path w="19954" h="7547" extrusionOk="0">
                  <a:moveTo>
                    <a:pt x="286" y="1"/>
                  </a:moveTo>
                  <a:cubicBezTo>
                    <a:pt x="191" y="1"/>
                    <a:pt x="96" y="4"/>
                    <a:pt x="0" y="10"/>
                  </a:cubicBezTo>
                  <a:cubicBezTo>
                    <a:pt x="563" y="860"/>
                    <a:pt x="1141" y="1727"/>
                    <a:pt x="1959" y="2337"/>
                  </a:cubicBezTo>
                  <a:cubicBezTo>
                    <a:pt x="3484" y="3461"/>
                    <a:pt x="5586" y="3541"/>
                    <a:pt x="7144" y="4633"/>
                  </a:cubicBezTo>
                  <a:cubicBezTo>
                    <a:pt x="7513" y="4890"/>
                    <a:pt x="7850" y="5211"/>
                    <a:pt x="8268" y="5419"/>
                  </a:cubicBezTo>
                  <a:cubicBezTo>
                    <a:pt x="8731" y="5641"/>
                    <a:pt x="9232" y="5688"/>
                    <a:pt x="9745" y="5688"/>
                  </a:cubicBezTo>
                  <a:cubicBezTo>
                    <a:pt x="10117" y="5688"/>
                    <a:pt x="10496" y="5663"/>
                    <a:pt x="10872" y="5663"/>
                  </a:cubicBezTo>
                  <a:cubicBezTo>
                    <a:pt x="11252" y="5663"/>
                    <a:pt x="11628" y="5688"/>
                    <a:pt x="11992" y="5789"/>
                  </a:cubicBezTo>
                  <a:cubicBezTo>
                    <a:pt x="12842" y="6029"/>
                    <a:pt x="13516" y="6655"/>
                    <a:pt x="14318" y="7056"/>
                  </a:cubicBezTo>
                  <a:cubicBezTo>
                    <a:pt x="14957" y="7381"/>
                    <a:pt x="15679" y="7547"/>
                    <a:pt x="16400" y="7547"/>
                  </a:cubicBezTo>
                  <a:cubicBezTo>
                    <a:pt x="16677" y="7547"/>
                    <a:pt x="16953" y="7522"/>
                    <a:pt x="17224" y="7473"/>
                  </a:cubicBezTo>
                  <a:cubicBezTo>
                    <a:pt x="18074" y="7330"/>
                    <a:pt x="19118" y="6639"/>
                    <a:pt x="19953" y="6431"/>
                  </a:cubicBezTo>
                  <a:cubicBezTo>
                    <a:pt x="19761" y="5853"/>
                    <a:pt x="18797" y="4937"/>
                    <a:pt x="18155" y="4505"/>
                  </a:cubicBezTo>
                  <a:cubicBezTo>
                    <a:pt x="17683" y="4190"/>
                    <a:pt x="17110" y="4015"/>
                    <a:pt x="16547" y="4015"/>
                  </a:cubicBezTo>
                  <a:cubicBezTo>
                    <a:pt x="16478" y="4015"/>
                    <a:pt x="16409" y="4018"/>
                    <a:pt x="16341" y="4023"/>
                  </a:cubicBezTo>
                  <a:cubicBezTo>
                    <a:pt x="15864" y="4049"/>
                    <a:pt x="15387" y="4207"/>
                    <a:pt x="14919" y="4207"/>
                  </a:cubicBezTo>
                  <a:cubicBezTo>
                    <a:pt x="14820" y="4207"/>
                    <a:pt x="14722" y="4200"/>
                    <a:pt x="14624" y="4183"/>
                  </a:cubicBezTo>
                  <a:cubicBezTo>
                    <a:pt x="13773" y="4038"/>
                    <a:pt x="13195" y="3268"/>
                    <a:pt x="12537" y="2722"/>
                  </a:cubicBezTo>
                  <a:cubicBezTo>
                    <a:pt x="11653" y="1989"/>
                    <a:pt x="10519" y="1577"/>
                    <a:pt x="9380" y="1577"/>
                  </a:cubicBezTo>
                  <a:cubicBezTo>
                    <a:pt x="9298" y="1577"/>
                    <a:pt x="9216" y="1579"/>
                    <a:pt x="9134" y="1583"/>
                  </a:cubicBezTo>
                  <a:cubicBezTo>
                    <a:pt x="8508" y="1615"/>
                    <a:pt x="7882" y="1759"/>
                    <a:pt x="7240" y="1791"/>
                  </a:cubicBezTo>
                  <a:cubicBezTo>
                    <a:pt x="7191" y="1793"/>
                    <a:pt x="7142" y="1794"/>
                    <a:pt x="7093" y="1794"/>
                  </a:cubicBezTo>
                  <a:cubicBezTo>
                    <a:pt x="4744" y="1794"/>
                    <a:pt x="2627" y="1"/>
                    <a:pt x="2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2"/>
            <p:cNvSpPr/>
            <p:nvPr/>
          </p:nvSpPr>
          <p:spPr>
            <a:xfrm>
              <a:off x="410200" y="2126125"/>
              <a:ext cx="491600" cy="138525"/>
            </a:xfrm>
            <a:custGeom>
              <a:avLst/>
              <a:gdLst/>
              <a:ahLst/>
              <a:cxnLst/>
              <a:rect l="l" t="t" r="r" b="b"/>
              <a:pathLst>
                <a:path w="19664" h="5541" extrusionOk="0">
                  <a:moveTo>
                    <a:pt x="343" y="0"/>
                  </a:moveTo>
                  <a:cubicBezTo>
                    <a:pt x="93" y="0"/>
                    <a:pt x="1" y="407"/>
                    <a:pt x="293" y="495"/>
                  </a:cubicBezTo>
                  <a:cubicBezTo>
                    <a:pt x="5188" y="2068"/>
                    <a:pt x="10148" y="3528"/>
                    <a:pt x="15172" y="4683"/>
                  </a:cubicBezTo>
                  <a:cubicBezTo>
                    <a:pt x="16520" y="4989"/>
                    <a:pt x="17869" y="5278"/>
                    <a:pt x="19234" y="5535"/>
                  </a:cubicBezTo>
                  <a:cubicBezTo>
                    <a:pt x="19252" y="5539"/>
                    <a:pt x="19271" y="5541"/>
                    <a:pt x="19288" y="5541"/>
                  </a:cubicBezTo>
                  <a:cubicBezTo>
                    <a:pt x="19554" y="5541"/>
                    <a:pt x="19663" y="5113"/>
                    <a:pt x="19362" y="5053"/>
                  </a:cubicBezTo>
                  <a:cubicBezTo>
                    <a:pt x="14386" y="4106"/>
                    <a:pt x="9474" y="2774"/>
                    <a:pt x="4627" y="1329"/>
                  </a:cubicBezTo>
                  <a:cubicBezTo>
                    <a:pt x="3229" y="895"/>
                    <a:pt x="1817" y="462"/>
                    <a:pt x="421" y="13"/>
                  </a:cubicBezTo>
                  <a:cubicBezTo>
                    <a:pt x="394" y="4"/>
                    <a:pt x="367" y="0"/>
                    <a:pt x="3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2"/>
            <p:cNvSpPr/>
            <p:nvPr/>
          </p:nvSpPr>
          <p:spPr>
            <a:xfrm>
              <a:off x="257500" y="655625"/>
              <a:ext cx="2300100" cy="2287450"/>
            </a:xfrm>
            <a:custGeom>
              <a:avLst/>
              <a:gdLst/>
              <a:ahLst/>
              <a:cxnLst/>
              <a:rect l="l" t="t" r="r" b="b"/>
              <a:pathLst>
                <a:path w="92004" h="91498" extrusionOk="0">
                  <a:moveTo>
                    <a:pt x="39376" y="0"/>
                  </a:moveTo>
                  <a:cubicBezTo>
                    <a:pt x="0" y="0"/>
                    <a:pt x="496" y="43710"/>
                    <a:pt x="7347" y="52862"/>
                  </a:cubicBezTo>
                  <a:lnTo>
                    <a:pt x="7781" y="53664"/>
                  </a:lnTo>
                  <a:lnTo>
                    <a:pt x="19242" y="68047"/>
                  </a:lnTo>
                  <a:lnTo>
                    <a:pt x="10349" y="91497"/>
                  </a:lnTo>
                  <a:lnTo>
                    <a:pt x="57926" y="91497"/>
                  </a:lnTo>
                  <a:lnTo>
                    <a:pt x="62725" y="83953"/>
                  </a:lnTo>
                  <a:cubicBezTo>
                    <a:pt x="62725" y="83953"/>
                    <a:pt x="66635" y="84289"/>
                    <a:pt x="70466" y="84289"/>
                  </a:cubicBezTo>
                  <a:cubicBezTo>
                    <a:pt x="73339" y="84289"/>
                    <a:pt x="76167" y="84100"/>
                    <a:pt x="77268" y="83439"/>
                  </a:cubicBezTo>
                  <a:cubicBezTo>
                    <a:pt x="79836" y="81915"/>
                    <a:pt x="83175" y="63086"/>
                    <a:pt x="83175" y="63086"/>
                  </a:cubicBezTo>
                  <a:cubicBezTo>
                    <a:pt x="83175" y="63086"/>
                    <a:pt x="87397" y="62187"/>
                    <a:pt x="90237" y="60999"/>
                  </a:cubicBezTo>
                  <a:cubicBezTo>
                    <a:pt x="91442" y="60486"/>
                    <a:pt x="92003" y="59090"/>
                    <a:pt x="91474" y="57885"/>
                  </a:cubicBezTo>
                  <a:lnTo>
                    <a:pt x="83175" y="39073"/>
                  </a:lnTo>
                  <a:cubicBezTo>
                    <a:pt x="83175" y="39073"/>
                    <a:pt x="79964" y="470"/>
                    <a:pt x="39981" y="3"/>
                  </a:cubicBezTo>
                  <a:cubicBezTo>
                    <a:pt x="39778" y="1"/>
                    <a:pt x="39576" y="0"/>
                    <a:pt x="393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2"/>
            <p:cNvSpPr/>
            <p:nvPr/>
          </p:nvSpPr>
          <p:spPr>
            <a:xfrm>
              <a:off x="584025" y="1799375"/>
              <a:ext cx="222350" cy="221950"/>
            </a:xfrm>
            <a:custGeom>
              <a:avLst/>
              <a:gdLst/>
              <a:ahLst/>
              <a:cxnLst/>
              <a:rect l="l" t="t" r="r" b="b"/>
              <a:pathLst>
                <a:path w="8894" h="8878" extrusionOk="0">
                  <a:moveTo>
                    <a:pt x="4447" y="0"/>
                  </a:moveTo>
                  <a:cubicBezTo>
                    <a:pt x="1991" y="0"/>
                    <a:pt x="0" y="1991"/>
                    <a:pt x="0" y="4431"/>
                  </a:cubicBezTo>
                  <a:cubicBezTo>
                    <a:pt x="0" y="6887"/>
                    <a:pt x="1991" y="8878"/>
                    <a:pt x="4447" y="8878"/>
                  </a:cubicBezTo>
                  <a:cubicBezTo>
                    <a:pt x="6903" y="8878"/>
                    <a:pt x="8893" y="6887"/>
                    <a:pt x="8893" y="4431"/>
                  </a:cubicBezTo>
                  <a:cubicBezTo>
                    <a:pt x="8893" y="1991"/>
                    <a:pt x="6903" y="0"/>
                    <a:pt x="44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42"/>
            <p:cNvSpPr/>
            <p:nvPr/>
          </p:nvSpPr>
          <p:spPr>
            <a:xfrm>
              <a:off x="916300" y="1037350"/>
              <a:ext cx="65825" cy="62625"/>
            </a:xfrm>
            <a:custGeom>
              <a:avLst/>
              <a:gdLst/>
              <a:ahLst/>
              <a:cxnLst/>
              <a:rect l="l" t="t" r="r" b="b"/>
              <a:pathLst>
                <a:path w="2633" h="2505" extrusionOk="0">
                  <a:moveTo>
                    <a:pt x="514" y="0"/>
                  </a:moveTo>
                  <a:lnTo>
                    <a:pt x="931" y="995"/>
                  </a:lnTo>
                  <a:lnTo>
                    <a:pt x="0" y="1556"/>
                  </a:lnTo>
                  <a:lnTo>
                    <a:pt x="1076" y="1460"/>
                  </a:lnTo>
                  <a:lnTo>
                    <a:pt x="1316" y="2504"/>
                  </a:lnTo>
                  <a:lnTo>
                    <a:pt x="1573" y="1460"/>
                  </a:lnTo>
                  <a:lnTo>
                    <a:pt x="2633" y="1556"/>
                  </a:lnTo>
                  <a:lnTo>
                    <a:pt x="2633" y="1556"/>
                  </a:lnTo>
                  <a:lnTo>
                    <a:pt x="1718" y="995"/>
                  </a:lnTo>
                  <a:lnTo>
                    <a:pt x="2136" y="0"/>
                  </a:lnTo>
                  <a:lnTo>
                    <a:pt x="1316" y="706"/>
                  </a:lnTo>
                  <a:lnTo>
                    <a:pt x="51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2"/>
            <p:cNvSpPr/>
            <p:nvPr/>
          </p:nvSpPr>
          <p:spPr>
            <a:xfrm>
              <a:off x="731325" y="2156525"/>
              <a:ext cx="65825" cy="62625"/>
            </a:xfrm>
            <a:custGeom>
              <a:avLst/>
              <a:gdLst/>
              <a:ahLst/>
              <a:cxnLst/>
              <a:rect l="l" t="t" r="r" b="b"/>
              <a:pathLst>
                <a:path w="2633" h="2505" extrusionOk="0">
                  <a:moveTo>
                    <a:pt x="2134" y="0"/>
                  </a:moveTo>
                  <a:lnTo>
                    <a:pt x="1316" y="707"/>
                  </a:lnTo>
                  <a:lnTo>
                    <a:pt x="497" y="0"/>
                  </a:lnTo>
                  <a:lnTo>
                    <a:pt x="497" y="0"/>
                  </a:lnTo>
                  <a:lnTo>
                    <a:pt x="914" y="995"/>
                  </a:lnTo>
                  <a:lnTo>
                    <a:pt x="0" y="1541"/>
                  </a:lnTo>
                  <a:lnTo>
                    <a:pt x="0" y="1541"/>
                  </a:lnTo>
                  <a:lnTo>
                    <a:pt x="1075" y="1462"/>
                  </a:lnTo>
                  <a:lnTo>
                    <a:pt x="1316" y="2504"/>
                  </a:lnTo>
                  <a:lnTo>
                    <a:pt x="1556" y="1462"/>
                  </a:lnTo>
                  <a:lnTo>
                    <a:pt x="2632" y="1541"/>
                  </a:lnTo>
                  <a:lnTo>
                    <a:pt x="1701" y="995"/>
                  </a:lnTo>
                  <a:lnTo>
                    <a:pt x="2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2"/>
            <p:cNvSpPr/>
            <p:nvPr/>
          </p:nvSpPr>
          <p:spPr>
            <a:xfrm>
              <a:off x="2177086" y="1712300"/>
              <a:ext cx="65850" cy="63025"/>
            </a:xfrm>
            <a:custGeom>
              <a:avLst/>
              <a:gdLst/>
              <a:ahLst/>
              <a:cxnLst/>
              <a:rect l="l" t="t" r="r" b="b"/>
              <a:pathLst>
                <a:path w="2634" h="2521" extrusionOk="0">
                  <a:moveTo>
                    <a:pt x="2104" y="1"/>
                  </a:moveTo>
                  <a:lnTo>
                    <a:pt x="1302" y="723"/>
                  </a:lnTo>
                  <a:lnTo>
                    <a:pt x="482" y="33"/>
                  </a:lnTo>
                  <a:lnTo>
                    <a:pt x="482" y="33"/>
                  </a:lnTo>
                  <a:lnTo>
                    <a:pt x="916" y="1011"/>
                  </a:lnTo>
                  <a:lnTo>
                    <a:pt x="1" y="1589"/>
                  </a:lnTo>
                  <a:lnTo>
                    <a:pt x="1077" y="1478"/>
                  </a:lnTo>
                  <a:lnTo>
                    <a:pt x="1349" y="2520"/>
                  </a:lnTo>
                  <a:lnTo>
                    <a:pt x="1558" y="1461"/>
                  </a:lnTo>
                  <a:lnTo>
                    <a:pt x="2633" y="1542"/>
                  </a:lnTo>
                  <a:lnTo>
                    <a:pt x="2633" y="1542"/>
                  </a:lnTo>
                  <a:lnTo>
                    <a:pt x="1702" y="996"/>
                  </a:lnTo>
                  <a:lnTo>
                    <a:pt x="21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2"/>
            <p:cNvSpPr/>
            <p:nvPr/>
          </p:nvSpPr>
          <p:spPr>
            <a:xfrm>
              <a:off x="698000" y="2754050"/>
              <a:ext cx="65825" cy="63025"/>
            </a:xfrm>
            <a:custGeom>
              <a:avLst/>
              <a:gdLst/>
              <a:ahLst/>
              <a:cxnLst/>
              <a:rect l="l" t="t" r="r" b="b"/>
              <a:pathLst>
                <a:path w="2633" h="2521" extrusionOk="0">
                  <a:moveTo>
                    <a:pt x="2103" y="1"/>
                  </a:moveTo>
                  <a:lnTo>
                    <a:pt x="1301" y="722"/>
                  </a:lnTo>
                  <a:lnTo>
                    <a:pt x="466" y="33"/>
                  </a:lnTo>
                  <a:lnTo>
                    <a:pt x="916" y="1028"/>
                  </a:lnTo>
                  <a:lnTo>
                    <a:pt x="0" y="1589"/>
                  </a:lnTo>
                  <a:lnTo>
                    <a:pt x="1076" y="1477"/>
                  </a:lnTo>
                  <a:lnTo>
                    <a:pt x="1333" y="2520"/>
                  </a:lnTo>
                  <a:lnTo>
                    <a:pt x="1558" y="1477"/>
                  </a:lnTo>
                  <a:lnTo>
                    <a:pt x="2633" y="1542"/>
                  </a:lnTo>
                  <a:lnTo>
                    <a:pt x="1702" y="996"/>
                  </a:lnTo>
                  <a:lnTo>
                    <a:pt x="21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2"/>
            <p:cNvSpPr/>
            <p:nvPr/>
          </p:nvSpPr>
          <p:spPr>
            <a:xfrm>
              <a:off x="1535875" y="2307400"/>
              <a:ext cx="65850" cy="62625"/>
            </a:xfrm>
            <a:custGeom>
              <a:avLst/>
              <a:gdLst/>
              <a:ahLst/>
              <a:cxnLst/>
              <a:rect l="l" t="t" r="r" b="b"/>
              <a:pathLst>
                <a:path w="2634" h="2505" extrusionOk="0">
                  <a:moveTo>
                    <a:pt x="2104" y="1"/>
                  </a:moveTo>
                  <a:lnTo>
                    <a:pt x="1302" y="724"/>
                  </a:lnTo>
                  <a:lnTo>
                    <a:pt x="467" y="33"/>
                  </a:lnTo>
                  <a:lnTo>
                    <a:pt x="467" y="33"/>
                  </a:lnTo>
                  <a:lnTo>
                    <a:pt x="916" y="1013"/>
                  </a:lnTo>
                  <a:lnTo>
                    <a:pt x="1" y="1590"/>
                  </a:lnTo>
                  <a:lnTo>
                    <a:pt x="1077" y="1477"/>
                  </a:lnTo>
                  <a:lnTo>
                    <a:pt x="1334" y="2505"/>
                  </a:lnTo>
                  <a:lnTo>
                    <a:pt x="1558" y="1462"/>
                  </a:lnTo>
                  <a:lnTo>
                    <a:pt x="2633" y="1526"/>
                  </a:lnTo>
                  <a:lnTo>
                    <a:pt x="2633" y="1526"/>
                  </a:lnTo>
                  <a:lnTo>
                    <a:pt x="1702" y="996"/>
                  </a:lnTo>
                  <a:lnTo>
                    <a:pt x="21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2"/>
            <p:cNvSpPr/>
            <p:nvPr/>
          </p:nvSpPr>
          <p:spPr>
            <a:xfrm>
              <a:off x="1553150" y="839500"/>
              <a:ext cx="65425" cy="63025"/>
            </a:xfrm>
            <a:custGeom>
              <a:avLst/>
              <a:gdLst/>
              <a:ahLst/>
              <a:cxnLst/>
              <a:rect l="l" t="t" r="r" b="b"/>
              <a:pathLst>
                <a:path w="2617" h="2521" extrusionOk="0">
                  <a:moveTo>
                    <a:pt x="2087" y="0"/>
                  </a:moveTo>
                  <a:lnTo>
                    <a:pt x="1285" y="723"/>
                  </a:lnTo>
                  <a:lnTo>
                    <a:pt x="465" y="32"/>
                  </a:lnTo>
                  <a:lnTo>
                    <a:pt x="900" y="1012"/>
                  </a:lnTo>
                  <a:lnTo>
                    <a:pt x="1" y="1590"/>
                  </a:lnTo>
                  <a:lnTo>
                    <a:pt x="1060" y="1477"/>
                  </a:lnTo>
                  <a:lnTo>
                    <a:pt x="1332" y="2521"/>
                  </a:lnTo>
                  <a:lnTo>
                    <a:pt x="1557" y="1461"/>
                  </a:lnTo>
                  <a:lnTo>
                    <a:pt x="2616" y="1541"/>
                  </a:lnTo>
                  <a:lnTo>
                    <a:pt x="1685" y="995"/>
                  </a:lnTo>
                  <a:lnTo>
                    <a:pt x="2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2"/>
            <p:cNvSpPr/>
            <p:nvPr/>
          </p:nvSpPr>
          <p:spPr>
            <a:xfrm>
              <a:off x="1126575" y="965625"/>
              <a:ext cx="140825" cy="137275"/>
            </a:xfrm>
            <a:custGeom>
              <a:avLst/>
              <a:gdLst/>
              <a:ahLst/>
              <a:cxnLst/>
              <a:rect l="l" t="t" r="r" b="b"/>
              <a:pathLst>
                <a:path w="5633" h="5491" extrusionOk="0">
                  <a:moveTo>
                    <a:pt x="3351" y="0"/>
                  </a:moveTo>
                  <a:cubicBezTo>
                    <a:pt x="3239" y="0"/>
                    <a:pt x="3123" y="9"/>
                    <a:pt x="3002" y="27"/>
                  </a:cubicBezTo>
                  <a:cubicBezTo>
                    <a:pt x="2932" y="21"/>
                    <a:pt x="2860" y="19"/>
                    <a:pt x="2789" y="19"/>
                  </a:cubicBezTo>
                  <a:cubicBezTo>
                    <a:pt x="2086" y="19"/>
                    <a:pt x="1378" y="302"/>
                    <a:pt x="867" y="798"/>
                  </a:cubicBezTo>
                  <a:cubicBezTo>
                    <a:pt x="321" y="1328"/>
                    <a:pt x="0" y="2114"/>
                    <a:pt x="49" y="2885"/>
                  </a:cubicBezTo>
                  <a:cubicBezTo>
                    <a:pt x="81" y="3704"/>
                    <a:pt x="498" y="4490"/>
                    <a:pt x="1156" y="4971"/>
                  </a:cubicBezTo>
                  <a:cubicBezTo>
                    <a:pt x="1637" y="5317"/>
                    <a:pt x="2229" y="5491"/>
                    <a:pt x="2820" y="5491"/>
                  </a:cubicBezTo>
                  <a:cubicBezTo>
                    <a:pt x="3353" y="5491"/>
                    <a:pt x="3885" y="5350"/>
                    <a:pt x="4334" y="5068"/>
                  </a:cubicBezTo>
                  <a:cubicBezTo>
                    <a:pt x="5282" y="4458"/>
                    <a:pt x="5571" y="3575"/>
                    <a:pt x="5603" y="2452"/>
                  </a:cubicBezTo>
                  <a:cubicBezTo>
                    <a:pt x="5633" y="1658"/>
                    <a:pt x="4895" y="0"/>
                    <a:pt x="3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2"/>
            <p:cNvSpPr/>
            <p:nvPr/>
          </p:nvSpPr>
          <p:spPr>
            <a:xfrm>
              <a:off x="1548350" y="2012625"/>
              <a:ext cx="50925" cy="49825"/>
            </a:xfrm>
            <a:custGeom>
              <a:avLst/>
              <a:gdLst/>
              <a:ahLst/>
              <a:cxnLst/>
              <a:rect l="l" t="t" r="r" b="b"/>
              <a:pathLst>
                <a:path w="2037" h="1993" extrusionOk="0">
                  <a:moveTo>
                    <a:pt x="1214" y="0"/>
                  </a:moveTo>
                  <a:cubicBezTo>
                    <a:pt x="1174" y="0"/>
                    <a:pt x="1134" y="3"/>
                    <a:pt x="1092" y="10"/>
                  </a:cubicBezTo>
                  <a:cubicBezTo>
                    <a:pt x="1072" y="9"/>
                    <a:pt x="1052" y="8"/>
                    <a:pt x="1032" y="8"/>
                  </a:cubicBezTo>
                  <a:cubicBezTo>
                    <a:pt x="763" y="8"/>
                    <a:pt x="500" y="105"/>
                    <a:pt x="321" y="299"/>
                  </a:cubicBezTo>
                  <a:cubicBezTo>
                    <a:pt x="112" y="491"/>
                    <a:pt x="0" y="765"/>
                    <a:pt x="15" y="1054"/>
                  </a:cubicBezTo>
                  <a:cubicBezTo>
                    <a:pt x="32" y="1343"/>
                    <a:pt x="176" y="1632"/>
                    <a:pt x="417" y="1808"/>
                  </a:cubicBezTo>
                  <a:cubicBezTo>
                    <a:pt x="592" y="1933"/>
                    <a:pt x="801" y="1993"/>
                    <a:pt x="1011" y="1993"/>
                  </a:cubicBezTo>
                  <a:cubicBezTo>
                    <a:pt x="1206" y="1993"/>
                    <a:pt x="1403" y="1941"/>
                    <a:pt x="1573" y="1840"/>
                  </a:cubicBezTo>
                  <a:cubicBezTo>
                    <a:pt x="1910" y="1615"/>
                    <a:pt x="2023" y="1294"/>
                    <a:pt x="2023" y="893"/>
                  </a:cubicBezTo>
                  <a:cubicBezTo>
                    <a:pt x="2037" y="608"/>
                    <a:pt x="1772" y="0"/>
                    <a:pt x="1214" y="0"/>
                  </a:cubicBezTo>
                  <a:close/>
                </a:path>
              </a:pathLst>
            </a:custGeom>
            <a:solidFill>
              <a:srgbClr val="4D5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2"/>
            <p:cNvSpPr/>
            <p:nvPr/>
          </p:nvSpPr>
          <p:spPr>
            <a:xfrm>
              <a:off x="1581250" y="2026125"/>
              <a:ext cx="825" cy="400"/>
            </a:xfrm>
            <a:custGeom>
              <a:avLst/>
              <a:gdLst/>
              <a:ahLst/>
              <a:cxnLst/>
              <a:rect l="l" t="t" r="r" b="b"/>
              <a:pathLst>
                <a:path w="33" h="16" extrusionOk="0">
                  <a:moveTo>
                    <a:pt x="0" y="0"/>
                  </a:moveTo>
                  <a:cubicBezTo>
                    <a:pt x="0" y="0"/>
                    <a:pt x="7" y="0"/>
                    <a:pt x="16" y="5"/>
                  </a:cubicBezTo>
                  <a:lnTo>
                    <a:pt x="16" y="5"/>
                  </a:lnTo>
                  <a:cubicBezTo>
                    <a:pt x="16" y="2"/>
                    <a:pt x="16" y="0"/>
                    <a:pt x="16" y="0"/>
                  </a:cubicBezTo>
                  <a:close/>
                  <a:moveTo>
                    <a:pt x="16" y="5"/>
                  </a:moveTo>
                  <a:cubicBezTo>
                    <a:pt x="18" y="9"/>
                    <a:pt x="22" y="16"/>
                    <a:pt x="32" y="16"/>
                  </a:cubicBezTo>
                  <a:cubicBezTo>
                    <a:pt x="27" y="10"/>
                    <a:pt x="21" y="7"/>
                    <a:pt x="16" y="5"/>
                  </a:cubicBezTo>
                  <a:close/>
                </a:path>
              </a:pathLst>
            </a:custGeom>
            <a:solidFill>
              <a:srgbClr val="4D5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2"/>
            <p:cNvSpPr/>
            <p:nvPr/>
          </p:nvSpPr>
          <p:spPr>
            <a:xfrm>
              <a:off x="1561975" y="2041375"/>
              <a:ext cx="425" cy="1200"/>
            </a:xfrm>
            <a:custGeom>
              <a:avLst/>
              <a:gdLst/>
              <a:ahLst/>
              <a:cxnLst/>
              <a:rect l="l" t="t" r="r" b="b"/>
              <a:pathLst>
                <a:path w="17" h="48" extrusionOk="0">
                  <a:moveTo>
                    <a:pt x="1" y="0"/>
                  </a:moveTo>
                  <a:cubicBezTo>
                    <a:pt x="16" y="16"/>
                    <a:pt x="16" y="32"/>
                    <a:pt x="16" y="48"/>
                  </a:cubicBezTo>
                  <a:lnTo>
                    <a:pt x="16" y="48"/>
                  </a:lnTo>
                  <a:cubicBezTo>
                    <a:pt x="16" y="32"/>
                    <a:pt x="16" y="16"/>
                    <a:pt x="1" y="0"/>
                  </a:cubicBezTo>
                  <a:close/>
                </a:path>
              </a:pathLst>
            </a:custGeom>
            <a:solidFill>
              <a:srgbClr val="4D5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2"/>
            <p:cNvSpPr/>
            <p:nvPr/>
          </p:nvSpPr>
          <p:spPr>
            <a:xfrm>
              <a:off x="1561575" y="2035750"/>
              <a:ext cx="25" cy="825"/>
            </a:xfrm>
            <a:custGeom>
              <a:avLst/>
              <a:gdLst/>
              <a:ahLst/>
              <a:cxnLst/>
              <a:rect l="l" t="t" r="r" b="b"/>
              <a:pathLst>
                <a:path w="1" h="33" extrusionOk="0">
                  <a:moveTo>
                    <a:pt x="0" y="0"/>
                  </a:moveTo>
                  <a:lnTo>
                    <a:pt x="0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4D5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2"/>
            <p:cNvSpPr/>
            <p:nvPr/>
          </p:nvSpPr>
          <p:spPr>
            <a:xfrm>
              <a:off x="1575200" y="2049400"/>
              <a:ext cx="1625" cy="400"/>
            </a:xfrm>
            <a:custGeom>
              <a:avLst/>
              <a:gdLst/>
              <a:ahLst/>
              <a:cxnLst/>
              <a:rect l="l" t="t" r="r" b="b"/>
              <a:pathLst>
                <a:path w="65" h="16" extrusionOk="0">
                  <a:moveTo>
                    <a:pt x="65" y="0"/>
                  </a:moveTo>
                  <a:lnTo>
                    <a:pt x="65" y="0"/>
                  </a:lnTo>
                  <a:cubicBezTo>
                    <a:pt x="49" y="0"/>
                    <a:pt x="33" y="0"/>
                    <a:pt x="1" y="16"/>
                  </a:cubicBezTo>
                  <a:lnTo>
                    <a:pt x="18" y="16"/>
                  </a:lnTo>
                  <a:cubicBezTo>
                    <a:pt x="33" y="0"/>
                    <a:pt x="49" y="0"/>
                    <a:pt x="65" y="0"/>
                  </a:cubicBezTo>
                  <a:close/>
                </a:path>
              </a:pathLst>
            </a:custGeom>
            <a:solidFill>
              <a:srgbClr val="4D5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2"/>
            <p:cNvSpPr/>
            <p:nvPr/>
          </p:nvSpPr>
          <p:spPr>
            <a:xfrm>
              <a:off x="1582050" y="2026500"/>
              <a:ext cx="825" cy="825"/>
            </a:xfrm>
            <a:custGeom>
              <a:avLst/>
              <a:gdLst/>
              <a:ahLst/>
              <a:cxnLst/>
              <a:rect l="l" t="t" r="r" b="b"/>
              <a:pathLst>
                <a:path w="33" h="33" extrusionOk="0">
                  <a:moveTo>
                    <a:pt x="0" y="1"/>
                  </a:moveTo>
                  <a:cubicBezTo>
                    <a:pt x="0" y="17"/>
                    <a:pt x="16" y="17"/>
                    <a:pt x="32" y="3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D5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2"/>
            <p:cNvSpPr/>
            <p:nvPr/>
          </p:nvSpPr>
          <p:spPr>
            <a:xfrm>
              <a:off x="1535075" y="2000225"/>
              <a:ext cx="76700" cy="74750"/>
            </a:xfrm>
            <a:custGeom>
              <a:avLst/>
              <a:gdLst/>
              <a:ahLst/>
              <a:cxnLst/>
              <a:rect l="l" t="t" r="r" b="b"/>
              <a:pathLst>
                <a:path w="3068" h="2990" extrusionOk="0">
                  <a:moveTo>
                    <a:pt x="1766" y="1004"/>
                  </a:moveTo>
                  <a:cubicBezTo>
                    <a:pt x="1766" y="1004"/>
                    <a:pt x="1783" y="1004"/>
                    <a:pt x="1783" y="1019"/>
                  </a:cubicBezTo>
                  <a:cubicBezTo>
                    <a:pt x="1783" y="1012"/>
                    <a:pt x="1783" y="1008"/>
                    <a:pt x="1785" y="1008"/>
                  </a:cubicBezTo>
                  <a:cubicBezTo>
                    <a:pt x="1787" y="1008"/>
                    <a:pt x="1791" y="1012"/>
                    <a:pt x="1798" y="1019"/>
                  </a:cubicBezTo>
                  <a:lnTo>
                    <a:pt x="1831" y="1019"/>
                  </a:lnTo>
                  <a:cubicBezTo>
                    <a:pt x="1847" y="1019"/>
                    <a:pt x="1847" y="1036"/>
                    <a:pt x="1863" y="1036"/>
                  </a:cubicBezTo>
                  <a:cubicBezTo>
                    <a:pt x="1863" y="1036"/>
                    <a:pt x="1863" y="1052"/>
                    <a:pt x="1879" y="1052"/>
                  </a:cubicBezTo>
                  <a:lnTo>
                    <a:pt x="1895" y="1052"/>
                  </a:lnTo>
                  <a:cubicBezTo>
                    <a:pt x="1918" y="1075"/>
                    <a:pt x="1933" y="1090"/>
                    <a:pt x="1927" y="1090"/>
                  </a:cubicBezTo>
                  <a:cubicBezTo>
                    <a:pt x="1925" y="1090"/>
                    <a:pt x="1920" y="1088"/>
                    <a:pt x="1911" y="1084"/>
                  </a:cubicBezTo>
                  <a:lnTo>
                    <a:pt x="1911" y="1084"/>
                  </a:lnTo>
                  <a:cubicBezTo>
                    <a:pt x="1927" y="1100"/>
                    <a:pt x="1944" y="1100"/>
                    <a:pt x="1944" y="1116"/>
                  </a:cubicBezTo>
                  <a:cubicBezTo>
                    <a:pt x="1976" y="1148"/>
                    <a:pt x="1991" y="1197"/>
                    <a:pt x="2008" y="1229"/>
                  </a:cubicBezTo>
                  <a:lnTo>
                    <a:pt x="2023" y="1244"/>
                  </a:lnTo>
                  <a:cubicBezTo>
                    <a:pt x="2023" y="1261"/>
                    <a:pt x="2040" y="1293"/>
                    <a:pt x="2040" y="1325"/>
                  </a:cubicBezTo>
                  <a:cubicBezTo>
                    <a:pt x="2055" y="1340"/>
                    <a:pt x="2055" y="1340"/>
                    <a:pt x="2055" y="1357"/>
                  </a:cubicBezTo>
                  <a:lnTo>
                    <a:pt x="2055" y="1389"/>
                  </a:lnTo>
                  <a:cubicBezTo>
                    <a:pt x="2055" y="1437"/>
                    <a:pt x="2055" y="1486"/>
                    <a:pt x="2040" y="1533"/>
                  </a:cubicBezTo>
                  <a:lnTo>
                    <a:pt x="2040" y="1565"/>
                  </a:lnTo>
                  <a:cubicBezTo>
                    <a:pt x="2023" y="1614"/>
                    <a:pt x="2023" y="1662"/>
                    <a:pt x="2008" y="1694"/>
                  </a:cubicBezTo>
                  <a:cubicBezTo>
                    <a:pt x="2008" y="1710"/>
                    <a:pt x="1991" y="1710"/>
                    <a:pt x="1991" y="1726"/>
                  </a:cubicBezTo>
                  <a:cubicBezTo>
                    <a:pt x="1976" y="1758"/>
                    <a:pt x="1959" y="1790"/>
                    <a:pt x="1944" y="1807"/>
                  </a:cubicBezTo>
                  <a:lnTo>
                    <a:pt x="1895" y="1854"/>
                  </a:lnTo>
                  <a:cubicBezTo>
                    <a:pt x="1895" y="1854"/>
                    <a:pt x="1879" y="1871"/>
                    <a:pt x="1863" y="1871"/>
                  </a:cubicBezTo>
                  <a:lnTo>
                    <a:pt x="1815" y="1918"/>
                  </a:lnTo>
                  <a:cubicBezTo>
                    <a:pt x="1798" y="1918"/>
                    <a:pt x="1719" y="1950"/>
                    <a:pt x="1751" y="1950"/>
                  </a:cubicBezTo>
                  <a:cubicBezTo>
                    <a:pt x="1719" y="1950"/>
                    <a:pt x="1702" y="1967"/>
                    <a:pt x="1670" y="1967"/>
                  </a:cubicBezTo>
                  <a:cubicBezTo>
                    <a:pt x="1670" y="1967"/>
                    <a:pt x="1670" y="1983"/>
                    <a:pt x="1638" y="1983"/>
                  </a:cubicBezTo>
                  <a:lnTo>
                    <a:pt x="1494" y="1983"/>
                  </a:lnTo>
                  <a:cubicBezTo>
                    <a:pt x="1477" y="1983"/>
                    <a:pt x="1430" y="1967"/>
                    <a:pt x="1413" y="1967"/>
                  </a:cubicBezTo>
                  <a:cubicBezTo>
                    <a:pt x="1398" y="1967"/>
                    <a:pt x="1381" y="1950"/>
                    <a:pt x="1366" y="1950"/>
                  </a:cubicBezTo>
                  <a:lnTo>
                    <a:pt x="1317" y="1935"/>
                  </a:lnTo>
                  <a:cubicBezTo>
                    <a:pt x="1285" y="1918"/>
                    <a:pt x="1269" y="1903"/>
                    <a:pt x="1253" y="1903"/>
                  </a:cubicBezTo>
                  <a:lnTo>
                    <a:pt x="1253" y="1886"/>
                  </a:lnTo>
                  <a:cubicBezTo>
                    <a:pt x="1237" y="1886"/>
                    <a:pt x="1221" y="1871"/>
                    <a:pt x="1221" y="1871"/>
                  </a:cubicBezTo>
                  <a:lnTo>
                    <a:pt x="1156" y="1807"/>
                  </a:lnTo>
                  <a:cubicBezTo>
                    <a:pt x="1141" y="1775"/>
                    <a:pt x="1109" y="1726"/>
                    <a:pt x="1092" y="1694"/>
                  </a:cubicBezTo>
                  <a:cubicBezTo>
                    <a:pt x="1092" y="1678"/>
                    <a:pt x="1092" y="1678"/>
                    <a:pt x="1077" y="1678"/>
                  </a:cubicBezTo>
                  <a:cubicBezTo>
                    <a:pt x="1060" y="1646"/>
                    <a:pt x="1077" y="1646"/>
                    <a:pt x="1077" y="1646"/>
                  </a:cubicBezTo>
                  <a:lnTo>
                    <a:pt x="1077" y="1629"/>
                  </a:lnTo>
                  <a:cubicBezTo>
                    <a:pt x="1077" y="1614"/>
                    <a:pt x="1060" y="1597"/>
                    <a:pt x="1060" y="1582"/>
                  </a:cubicBezTo>
                  <a:lnTo>
                    <a:pt x="1060" y="1453"/>
                  </a:lnTo>
                  <a:cubicBezTo>
                    <a:pt x="1060" y="1469"/>
                    <a:pt x="1056" y="1481"/>
                    <a:pt x="1054" y="1481"/>
                  </a:cubicBezTo>
                  <a:cubicBezTo>
                    <a:pt x="1052" y="1481"/>
                    <a:pt x="1052" y="1469"/>
                    <a:pt x="1060" y="1437"/>
                  </a:cubicBezTo>
                  <a:lnTo>
                    <a:pt x="1060" y="1421"/>
                  </a:lnTo>
                  <a:cubicBezTo>
                    <a:pt x="1060" y="1405"/>
                    <a:pt x="1077" y="1389"/>
                    <a:pt x="1077" y="1357"/>
                  </a:cubicBezTo>
                  <a:cubicBezTo>
                    <a:pt x="1077" y="1340"/>
                    <a:pt x="1092" y="1325"/>
                    <a:pt x="1092" y="1308"/>
                  </a:cubicBezTo>
                  <a:cubicBezTo>
                    <a:pt x="1124" y="1261"/>
                    <a:pt x="1141" y="1229"/>
                    <a:pt x="1156" y="1197"/>
                  </a:cubicBezTo>
                  <a:lnTo>
                    <a:pt x="1237" y="1116"/>
                  </a:lnTo>
                  <a:cubicBezTo>
                    <a:pt x="1253" y="1116"/>
                    <a:pt x="1269" y="1100"/>
                    <a:pt x="1285" y="1084"/>
                  </a:cubicBezTo>
                  <a:cubicBezTo>
                    <a:pt x="1301" y="1084"/>
                    <a:pt x="1317" y="1068"/>
                    <a:pt x="1334" y="1052"/>
                  </a:cubicBezTo>
                  <a:lnTo>
                    <a:pt x="1349" y="1052"/>
                  </a:lnTo>
                  <a:cubicBezTo>
                    <a:pt x="1381" y="1052"/>
                    <a:pt x="1430" y="1036"/>
                    <a:pt x="1462" y="1019"/>
                  </a:cubicBezTo>
                  <a:lnTo>
                    <a:pt x="1494" y="1019"/>
                  </a:lnTo>
                  <a:cubicBezTo>
                    <a:pt x="1510" y="1014"/>
                    <a:pt x="1519" y="1013"/>
                    <a:pt x="1523" y="1013"/>
                  </a:cubicBezTo>
                  <a:cubicBezTo>
                    <a:pt x="1531" y="1013"/>
                    <a:pt x="1521" y="1019"/>
                    <a:pt x="1510" y="1019"/>
                  </a:cubicBezTo>
                  <a:lnTo>
                    <a:pt x="1558" y="1019"/>
                  </a:lnTo>
                  <a:cubicBezTo>
                    <a:pt x="1606" y="1019"/>
                    <a:pt x="1638" y="1019"/>
                    <a:pt x="1687" y="1004"/>
                  </a:cubicBezTo>
                  <a:close/>
                  <a:moveTo>
                    <a:pt x="1776" y="1"/>
                  </a:moveTo>
                  <a:cubicBezTo>
                    <a:pt x="1730" y="1"/>
                    <a:pt x="1684" y="4"/>
                    <a:pt x="1638" y="9"/>
                  </a:cubicBezTo>
                  <a:cubicBezTo>
                    <a:pt x="1623" y="9"/>
                    <a:pt x="1604" y="9"/>
                    <a:pt x="1583" y="11"/>
                  </a:cubicBezTo>
                  <a:lnTo>
                    <a:pt x="1583" y="11"/>
                  </a:lnTo>
                  <a:cubicBezTo>
                    <a:pt x="1589" y="9"/>
                    <a:pt x="1581" y="9"/>
                    <a:pt x="1558" y="9"/>
                  </a:cubicBezTo>
                  <a:cubicBezTo>
                    <a:pt x="1548" y="3"/>
                    <a:pt x="1537" y="1"/>
                    <a:pt x="1526" y="1"/>
                  </a:cubicBezTo>
                  <a:cubicBezTo>
                    <a:pt x="1505" y="1"/>
                    <a:pt x="1483" y="9"/>
                    <a:pt x="1462" y="9"/>
                  </a:cubicBezTo>
                  <a:cubicBezTo>
                    <a:pt x="1366" y="9"/>
                    <a:pt x="1253" y="24"/>
                    <a:pt x="1156" y="56"/>
                  </a:cubicBezTo>
                  <a:cubicBezTo>
                    <a:pt x="996" y="88"/>
                    <a:pt x="835" y="169"/>
                    <a:pt x="692" y="266"/>
                  </a:cubicBezTo>
                  <a:cubicBezTo>
                    <a:pt x="386" y="474"/>
                    <a:pt x="161" y="795"/>
                    <a:pt x="82" y="1148"/>
                  </a:cubicBezTo>
                  <a:cubicBezTo>
                    <a:pt x="1" y="1518"/>
                    <a:pt x="49" y="1854"/>
                    <a:pt x="210" y="2175"/>
                  </a:cubicBezTo>
                  <a:cubicBezTo>
                    <a:pt x="459" y="2700"/>
                    <a:pt x="998" y="2989"/>
                    <a:pt x="1555" y="2989"/>
                  </a:cubicBezTo>
                  <a:cubicBezTo>
                    <a:pt x="1679" y="2989"/>
                    <a:pt x="1804" y="2975"/>
                    <a:pt x="1927" y="2946"/>
                  </a:cubicBezTo>
                  <a:cubicBezTo>
                    <a:pt x="2297" y="2866"/>
                    <a:pt x="2618" y="2625"/>
                    <a:pt x="2810" y="2320"/>
                  </a:cubicBezTo>
                  <a:cubicBezTo>
                    <a:pt x="3003" y="2047"/>
                    <a:pt x="3050" y="1710"/>
                    <a:pt x="3067" y="1389"/>
                  </a:cubicBezTo>
                  <a:cubicBezTo>
                    <a:pt x="3067" y="908"/>
                    <a:pt x="2794" y="458"/>
                    <a:pt x="2425" y="201"/>
                  </a:cubicBezTo>
                  <a:cubicBezTo>
                    <a:pt x="2238" y="68"/>
                    <a:pt x="2006" y="1"/>
                    <a:pt x="1776" y="1"/>
                  </a:cubicBezTo>
                  <a:close/>
                </a:path>
              </a:pathLst>
            </a:custGeom>
            <a:solidFill>
              <a:srgbClr val="4D5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2"/>
            <p:cNvSpPr/>
            <p:nvPr/>
          </p:nvSpPr>
          <p:spPr>
            <a:xfrm>
              <a:off x="1571625" y="2025700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48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5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42"/>
            <p:cNvSpPr/>
            <p:nvPr/>
          </p:nvSpPr>
          <p:spPr>
            <a:xfrm>
              <a:off x="1581625" y="2026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D5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42"/>
            <p:cNvSpPr/>
            <p:nvPr/>
          </p:nvSpPr>
          <p:spPr>
            <a:xfrm>
              <a:off x="1578825" y="2025325"/>
              <a:ext cx="2450" cy="825"/>
            </a:xfrm>
            <a:custGeom>
              <a:avLst/>
              <a:gdLst/>
              <a:ahLst/>
              <a:cxnLst/>
              <a:rect l="l" t="t" r="r" b="b"/>
              <a:pathLst>
                <a:path w="98" h="33" extrusionOk="0">
                  <a:moveTo>
                    <a:pt x="1" y="0"/>
                  </a:moveTo>
                  <a:cubicBezTo>
                    <a:pt x="16" y="15"/>
                    <a:pt x="16" y="15"/>
                    <a:pt x="33" y="15"/>
                  </a:cubicBezTo>
                  <a:cubicBezTo>
                    <a:pt x="16" y="0"/>
                    <a:pt x="16" y="0"/>
                    <a:pt x="1" y="0"/>
                  </a:cubicBezTo>
                  <a:close/>
                  <a:moveTo>
                    <a:pt x="33" y="15"/>
                  </a:moveTo>
                  <a:cubicBezTo>
                    <a:pt x="46" y="15"/>
                    <a:pt x="60" y="15"/>
                    <a:pt x="84" y="26"/>
                  </a:cubicBezTo>
                  <a:lnTo>
                    <a:pt x="84" y="26"/>
                  </a:lnTo>
                  <a:cubicBezTo>
                    <a:pt x="81" y="21"/>
                    <a:pt x="81" y="15"/>
                    <a:pt x="81" y="15"/>
                  </a:cubicBezTo>
                  <a:close/>
                  <a:moveTo>
                    <a:pt x="84" y="26"/>
                  </a:moveTo>
                  <a:cubicBezTo>
                    <a:pt x="86" y="29"/>
                    <a:pt x="90" y="32"/>
                    <a:pt x="97" y="32"/>
                  </a:cubicBezTo>
                  <a:cubicBezTo>
                    <a:pt x="92" y="30"/>
                    <a:pt x="88" y="28"/>
                    <a:pt x="84" y="26"/>
                  </a:cubicBezTo>
                  <a:close/>
                </a:path>
              </a:pathLst>
            </a:custGeom>
            <a:solidFill>
              <a:srgbClr val="4D5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42"/>
            <p:cNvSpPr/>
            <p:nvPr/>
          </p:nvSpPr>
          <p:spPr>
            <a:xfrm>
              <a:off x="2183175" y="1563525"/>
              <a:ext cx="50950" cy="49650"/>
            </a:xfrm>
            <a:custGeom>
              <a:avLst/>
              <a:gdLst/>
              <a:ahLst/>
              <a:cxnLst/>
              <a:rect l="l" t="t" r="r" b="b"/>
              <a:pathLst>
                <a:path w="2038" h="1986" extrusionOk="0">
                  <a:moveTo>
                    <a:pt x="1220" y="0"/>
                  </a:moveTo>
                  <a:cubicBezTo>
                    <a:pt x="1174" y="0"/>
                    <a:pt x="1125" y="4"/>
                    <a:pt x="1075" y="13"/>
                  </a:cubicBezTo>
                  <a:cubicBezTo>
                    <a:pt x="1044" y="9"/>
                    <a:pt x="1013" y="7"/>
                    <a:pt x="981" y="7"/>
                  </a:cubicBezTo>
                  <a:cubicBezTo>
                    <a:pt x="738" y="7"/>
                    <a:pt x="490" y="114"/>
                    <a:pt x="305" y="285"/>
                  </a:cubicBezTo>
                  <a:cubicBezTo>
                    <a:pt x="112" y="478"/>
                    <a:pt x="1" y="767"/>
                    <a:pt x="16" y="1040"/>
                  </a:cubicBezTo>
                  <a:cubicBezTo>
                    <a:pt x="33" y="1329"/>
                    <a:pt x="177" y="1618"/>
                    <a:pt x="418" y="1794"/>
                  </a:cubicBezTo>
                  <a:cubicBezTo>
                    <a:pt x="587" y="1921"/>
                    <a:pt x="800" y="1985"/>
                    <a:pt x="1013" y="1985"/>
                  </a:cubicBezTo>
                  <a:cubicBezTo>
                    <a:pt x="1205" y="1985"/>
                    <a:pt x="1397" y="1933"/>
                    <a:pt x="1557" y="1826"/>
                  </a:cubicBezTo>
                  <a:cubicBezTo>
                    <a:pt x="1910" y="1618"/>
                    <a:pt x="2006" y="1297"/>
                    <a:pt x="2023" y="880"/>
                  </a:cubicBezTo>
                  <a:cubicBezTo>
                    <a:pt x="2037" y="597"/>
                    <a:pt x="1779" y="0"/>
                    <a:pt x="1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42"/>
            <p:cNvSpPr/>
            <p:nvPr/>
          </p:nvSpPr>
          <p:spPr>
            <a:xfrm>
              <a:off x="990925" y="1110850"/>
              <a:ext cx="50975" cy="49650"/>
            </a:xfrm>
            <a:custGeom>
              <a:avLst/>
              <a:gdLst/>
              <a:ahLst/>
              <a:cxnLst/>
              <a:rect l="l" t="t" r="r" b="b"/>
              <a:pathLst>
                <a:path w="2039" h="1986" extrusionOk="0">
                  <a:moveTo>
                    <a:pt x="1221" y="1"/>
                  </a:moveTo>
                  <a:cubicBezTo>
                    <a:pt x="1175" y="1"/>
                    <a:pt x="1127" y="5"/>
                    <a:pt x="1077" y="14"/>
                  </a:cubicBezTo>
                  <a:cubicBezTo>
                    <a:pt x="1046" y="10"/>
                    <a:pt x="1014" y="8"/>
                    <a:pt x="982" y="8"/>
                  </a:cubicBezTo>
                  <a:cubicBezTo>
                    <a:pt x="738" y="8"/>
                    <a:pt x="492" y="115"/>
                    <a:pt x="322" y="286"/>
                  </a:cubicBezTo>
                  <a:cubicBezTo>
                    <a:pt x="114" y="478"/>
                    <a:pt x="1" y="767"/>
                    <a:pt x="17" y="1041"/>
                  </a:cubicBezTo>
                  <a:cubicBezTo>
                    <a:pt x="33" y="1330"/>
                    <a:pt x="178" y="1619"/>
                    <a:pt x="418" y="1795"/>
                  </a:cubicBezTo>
                  <a:cubicBezTo>
                    <a:pt x="596" y="1922"/>
                    <a:pt x="808" y="1986"/>
                    <a:pt x="1021" y="1986"/>
                  </a:cubicBezTo>
                  <a:cubicBezTo>
                    <a:pt x="1213" y="1986"/>
                    <a:pt x="1406" y="1933"/>
                    <a:pt x="1574" y="1827"/>
                  </a:cubicBezTo>
                  <a:cubicBezTo>
                    <a:pt x="1912" y="1619"/>
                    <a:pt x="2023" y="1281"/>
                    <a:pt x="2023" y="880"/>
                  </a:cubicBezTo>
                  <a:cubicBezTo>
                    <a:pt x="2039" y="598"/>
                    <a:pt x="1779" y="1"/>
                    <a:pt x="1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2"/>
            <p:cNvSpPr/>
            <p:nvPr/>
          </p:nvSpPr>
          <p:spPr>
            <a:xfrm>
              <a:off x="1201200" y="2260075"/>
              <a:ext cx="162575" cy="145300"/>
            </a:xfrm>
            <a:custGeom>
              <a:avLst/>
              <a:gdLst/>
              <a:ahLst/>
              <a:cxnLst/>
              <a:rect l="l" t="t" r="r" b="b"/>
              <a:pathLst>
                <a:path w="6503" h="5812" extrusionOk="0">
                  <a:moveTo>
                    <a:pt x="3581" y="1"/>
                  </a:moveTo>
                  <a:cubicBezTo>
                    <a:pt x="3124" y="1"/>
                    <a:pt x="2579" y="78"/>
                    <a:pt x="1927" y="256"/>
                  </a:cubicBezTo>
                  <a:cubicBezTo>
                    <a:pt x="788" y="626"/>
                    <a:pt x="1" y="1814"/>
                    <a:pt x="50" y="3002"/>
                  </a:cubicBezTo>
                  <a:cubicBezTo>
                    <a:pt x="114" y="4190"/>
                    <a:pt x="981" y="5297"/>
                    <a:pt x="2104" y="5666"/>
                  </a:cubicBezTo>
                  <a:cubicBezTo>
                    <a:pt x="2402" y="5764"/>
                    <a:pt x="2715" y="5811"/>
                    <a:pt x="3030" y="5811"/>
                  </a:cubicBezTo>
                  <a:cubicBezTo>
                    <a:pt x="3899" y="5811"/>
                    <a:pt x="4777" y="5452"/>
                    <a:pt x="5379" y="4815"/>
                  </a:cubicBezTo>
                  <a:cubicBezTo>
                    <a:pt x="6149" y="4029"/>
                    <a:pt x="6502" y="2906"/>
                    <a:pt x="6100" y="1878"/>
                  </a:cubicBezTo>
                  <a:cubicBezTo>
                    <a:pt x="5784" y="1079"/>
                    <a:pt x="5297" y="1"/>
                    <a:pt x="35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2"/>
            <p:cNvSpPr/>
            <p:nvPr/>
          </p:nvSpPr>
          <p:spPr>
            <a:xfrm>
              <a:off x="1726900" y="2211225"/>
              <a:ext cx="483975" cy="280575"/>
            </a:xfrm>
            <a:custGeom>
              <a:avLst/>
              <a:gdLst/>
              <a:ahLst/>
              <a:cxnLst/>
              <a:rect l="l" t="t" r="r" b="b"/>
              <a:pathLst>
                <a:path w="19359" h="11223" extrusionOk="0">
                  <a:moveTo>
                    <a:pt x="2546" y="506"/>
                  </a:moveTo>
                  <a:cubicBezTo>
                    <a:pt x="2591" y="506"/>
                    <a:pt x="2637" y="507"/>
                    <a:pt x="2682" y="509"/>
                  </a:cubicBezTo>
                  <a:cubicBezTo>
                    <a:pt x="3435" y="573"/>
                    <a:pt x="4094" y="958"/>
                    <a:pt x="4655" y="1440"/>
                  </a:cubicBezTo>
                  <a:cubicBezTo>
                    <a:pt x="5875" y="2531"/>
                    <a:pt x="6662" y="4057"/>
                    <a:pt x="8075" y="4924"/>
                  </a:cubicBezTo>
                  <a:cubicBezTo>
                    <a:pt x="8929" y="5447"/>
                    <a:pt x="9872" y="5555"/>
                    <a:pt x="10832" y="5555"/>
                  </a:cubicBezTo>
                  <a:cubicBezTo>
                    <a:pt x="11511" y="5555"/>
                    <a:pt x="12198" y="5501"/>
                    <a:pt x="12868" y="5501"/>
                  </a:cubicBezTo>
                  <a:cubicBezTo>
                    <a:pt x="12908" y="5501"/>
                    <a:pt x="12947" y="5501"/>
                    <a:pt x="12987" y="5502"/>
                  </a:cubicBezTo>
                  <a:cubicBezTo>
                    <a:pt x="14239" y="5517"/>
                    <a:pt x="15619" y="5630"/>
                    <a:pt x="16758" y="6176"/>
                  </a:cubicBezTo>
                  <a:cubicBezTo>
                    <a:pt x="16860" y="6223"/>
                    <a:pt x="16959" y="6276"/>
                    <a:pt x="17056" y="6337"/>
                  </a:cubicBezTo>
                  <a:lnTo>
                    <a:pt x="17056" y="6337"/>
                  </a:lnTo>
                  <a:cubicBezTo>
                    <a:pt x="17071" y="6354"/>
                    <a:pt x="17089" y="6370"/>
                    <a:pt x="17111" y="6384"/>
                  </a:cubicBezTo>
                  <a:cubicBezTo>
                    <a:pt x="17689" y="6801"/>
                    <a:pt x="18284" y="7331"/>
                    <a:pt x="18524" y="8021"/>
                  </a:cubicBezTo>
                  <a:cubicBezTo>
                    <a:pt x="18684" y="8455"/>
                    <a:pt x="18669" y="8920"/>
                    <a:pt x="18556" y="9354"/>
                  </a:cubicBezTo>
                  <a:cubicBezTo>
                    <a:pt x="18395" y="9947"/>
                    <a:pt x="18059" y="10413"/>
                    <a:pt x="17481" y="10621"/>
                  </a:cubicBezTo>
                  <a:cubicBezTo>
                    <a:pt x="17294" y="10687"/>
                    <a:pt x="17101" y="10720"/>
                    <a:pt x="16912" y="10720"/>
                  </a:cubicBezTo>
                  <a:cubicBezTo>
                    <a:pt x="16777" y="10720"/>
                    <a:pt x="16645" y="10703"/>
                    <a:pt x="16518" y="10670"/>
                  </a:cubicBezTo>
                  <a:cubicBezTo>
                    <a:pt x="16148" y="10557"/>
                    <a:pt x="15827" y="10300"/>
                    <a:pt x="15523" y="10076"/>
                  </a:cubicBezTo>
                  <a:cubicBezTo>
                    <a:pt x="14974" y="9697"/>
                    <a:pt x="14403" y="9499"/>
                    <a:pt x="13768" y="9499"/>
                  </a:cubicBezTo>
                  <a:cubicBezTo>
                    <a:pt x="13623" y="9499"/>
                    <a:pt x="13475" y="9509"/>
                    <a:pt x="13323" y="9530"/>
                  </a:cubicBezTo>
                  <a:cubicBezTo>
                    <a:pt x="12488" y="9643"/>
                    <a:pt x="11718" y="9996"/>
                    <a:pt x="10900" y="10204"/>
                  </a:cubicBezTo>
                  <a:cubicBezTo>
                    <a:pt x="10458" y="10328"/>
                    <a:pt x="10011" y="10385"/>
                    <a:pt x="9566" y="10385"/>
                  </a:cubicBezTo>
                  <a:cubicBezTo>
                    <a:pt x="8332" y="10385"/>
                    <a:pt x="7114" y="9946"/>
                    <a:pt x="6052" y="9273"/>
                  </a:cubicBezTo>
                  <a:cubicBezTo>
                    <a:pt x="4576" y="8342"/>
                    <a:pt x="3420" y="6994"/>
                    <a:pt x="2328" y="5645"/>
                  </a:cubicBezTo>
                  <a:cubicBezTo>
                    <a:pt x="1766" y="4988"/>
                    <a:pt x="1173" y="4297"/>
                    <a:pt x="820" y="3495"/>
                  </a:cubicBezTo>
                  <a:cubicBezTo>
                    <a:pt x="531" y="2805"/>
                    <a:pt x="450" y="1954"/>
                    <a:pt x="867" y="1296"/>
                  </a:cubicBezTo>
                  <a:cubicBezTo>
                    <a:pt x="1227" y="726"/>
                    <a:pt x="1896" y="506"/>
                    <a:pt x="2546" y="506"/>
                  </a:cubicBezTo>
                  <a:close/>
                  <a:moveTo>
                    <a:pt x="2489" y="1"/>
                  </a:moveTo>
                  <a:cubicBezTo>
                    <a:pt x="1892" y="1"/>
                    <a:pt x="1294" y="180"/>
                    <a:pt x="835" y="573"/>
                  </a:cubicBezTo>
                  <a:cubicBezTo>
                    <a:pt x="225" y="1087"/>
                    <a:pt x="0" y="1938"/>
                    <a:pt x="97" y="2709"/>
                  </a:cubicBezTo>
                  <a:cubicBezTo>
                    <a:pt x="193" y="3591"/>
                    <a:pt x="659" y="4346"/>
                    <a:pt x="1188" y="5035"/>
                  </a:cubicBezTo>
                  <a:cubicBezTo>
                    <a:pt x="2312" y="6512"/>
                    <a:pt x="3532" y="8006"/>
                    <a:pt x="4993" y="9145"/>
                  </a:cubicBezTo>
                  <a:cubicBezTo>
                    <a:pt x="6282" y="10156"/>
                    <a:pt x="7878" y="10899"/>
                    <a:pt x="9538" y="10899"/>
                  </a:cubicBezTo>
                  <a:cubicBezTo>
                    <a:pt x="9697" y="10899"/>
                    <a:pt x="9857" y="10892"/>
                    <a:pt x="10016" y="10878"/>
                  </a:cubicBezTo>
                  <a:cubicBezTo>
                    <a:pt x="10932" y="10799"/>
                    <a:pt x="11767" y="10445"/>
                    <a:pt x="12649" y="10189"/>
                  </a:cubicBezTo>
                  <a:cubicBezTo>
                    <a:pt x="13050" y="10084"/>
                    <a:pt x="13450" y="9994"/>
                    <a:pt x="13863" y="9994"/>
                  </a:cubicBezTo>
                  <a:cubicBezTo>
                    <a:pt x="13897" y="9994"/>
                    <a:pt x="13931" y="9995"/>
                    <a:pt x="13965" y="9996"/>
                  </a:cubicBezTo>
                  <a:cubicBezTo>
                    <a:pt x="14415" y="10011"/>
                    <a:pt x="14800" y="10204"/>
                    <a:pt x="15170" y="10445"/>
                  </a:cubicBezTo>
                  <a:cubicBezTo>
                    <a:pt x="15747" y="10840"/>
                    <a:pt x="16276" y="11222"/>
                    <a:pt x="16962" y="11222"/>
                  </a:cubicBezTo>
                  <a:cubicBezTo>
                    <a:pt x="17057" y="11222"/>
                    <a:pt x="17155" y="11215"/>
                    <a:pt x="17256" y="11199"/>
                  </a:cubicBezTo>
                  <a:cubicBezTo>
                    <a:pt x="17946" y="11088"/>
                    <a:pt x="18588" y="10638"/>
                    <a:pt x="18877" y="9996"/>
                  </a:cubicBezTo>
                  <a:cubicBezTo>
                    <a:pt x="19359" y="8905"/>
                    <a:pt x="19166" y="7732"/>
                    <a:pt x="18380" y="6833"/>
                  </a:cubicBezTo>
                  <a:cubicBezTo>
                    <a:pt x="18205" y="6629"/>
                    <a:pt x="18000" y="6443"/>
                    <a:pt x="17784" y="6270"/>
                  </a:cubicBezTo>
                  <a:lnTo>
                    <a:pt x="17784" y="6270"/>
                  </a:lnTo>
                  <a:cubicBezTo>
                    <a:pt x="17319" y="5822"/>
                    <a:pt x="16693" y="5566"/>
                    <a:pt x="16084" y="5389"/>
                  </a:cubicBezTo>
                  <a:cubicBezTo>
                    <a:pt x="15378" y="5196"/>
                    <a:pt x="14656" y="5100"/>
                    <a:pt x="13933" y="5035"/>
                  </a:cubicBezTo>
                  <a:cubicBezTo>
                    <a:pt x="13519" y="5009"/>
                    <a:pt x="13115" y="4998"/>
                    <a:pt x="12710" y="4998"/>
                  </a:cubicBezTo>
                  <a:cubicBezTo>
                    <a:pt x="12376" y="4998"/>
                    <a:pt x="12043" y="5006"/>
                    <a:pt x="11703" y="5020"/>
                  </a:cubicBezTo>
                  <a:cubicBezTo>
                    <a:pt x="11374" y="5037"/>
                    <a:pt x="11040" y="5053"/>
                    <a:pt x="10706" y="5053"/>
                  </a:cubicBezTo>
                  <a:cubicBezTo>
                    <a:pt x="10077" y="5053"/>
                    <a:pt x="9448" y="4994"/>
                    <a:pt x="8861" y="4763"/>
                  </a:cubicBezTo>
                  <a:cubicBezTo>
                    <a:pt x="7159" y="4089"/>
                    <a:pt x="6325" y="2243"/>
                    <a:pt x="5008" y="1087"/>
                  </a:cubicBezTo>
                  <a:cubicBezTo>
                    <a:pt x="4415" y="541"/>
                    <a:pt x="3692" y="140"/>
                    <a:pt x="2890" y="27"/>
                  </a:cubicBezTo>
                  <a:cubicBezTo>
                    <a:pt x="2757" y="10"/>
                    <a:pt x="2623" y="1"/>
                    <a:pt x="24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42"/>
            <p:cNvSpPr/>
            <p:nvPr/>
          </p:nvSpPr>
          <p:spPr>
            <a:xfrm>
              <a:off x="1291100" y="1215100"/>
              <a:ext cx="32550" cy="25325"/>
            </a:xfrm>
            <a:custGeom>
              <a:avLst/>
              <a:gdLst/>
              <a:ahLst/>
              <a:cxnLst/>
              <a:rect l="l" t="t" r="r" b="b"/>
              <a:pathLst>
                <a:path w="1302" h="1013" extrusionOk="0">
                  <a:moveTo>
                    <a:pt x="659" y="0"/>
                  </a:moveTo>
                  <a:cubicBezTo>
                    <a:pt x="0" y="0"/>
                    <a:pt x="0" y="1012"/>
                    <a:pt x="659" y="1012"/>
                  </a:cubicBezTo>
                  <a:cubicBezTo>
                    <a:pt x="1301" y="1012"/>
                    <a:pt x="1301" y="0"/>
                    <a:pt x="659" y="0"/>
                  </a:cubicBezTo>
                  <a:close/>
                </a:path>
              </a:pathLst>
            </a:custGeom>
            <a:solidFill>
              <a:srgbClr val="4D5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42"/>
            <p:cNvSpPr/>
            <p:nvPr/>
          </p:nvSpPr>
          <p:spPr>
            <a:xfrm>
              <a:off x="633775" y="1576250"/>
              <a:ext cx="32950" cy="25325"/>
            </a:xfrm>
            <a:custGeom>
              <a:avLst/>
              <a:gdLst/>
              <a:ahLst/>
              <a:cxnLst/>
              <a:rect l="l" t="t" r="r" b="b"/>
              <a:pathLst>
                <a:path w="1318" h="1013" extrusionOk="0">
                  <a:moveTo>
                    <a:pt x="660" y="1"/>
                  </a:moveTo>
                  <a:cubicBezTo>
                    <a:pt x="1" y="1"/>
                    <a:pt x="1" y="1013"/>
                    <a:pt x="660" y="1013"/>
                  </a:cubicBezTo>
                  <a:cubicBezTo>
                    <a:pt x="1317" y="1013"/>
                    <a:pt x="1317" y="1"/>
                    <a:pt x="6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42"/>
            <p:cNvSpPr/>
            <p:nvPr/>
          </p:nvSpPr>
          <p:spPr>
            <a:xfrm>
              <a:off x="1784675" y="2081075"/>
              <a:ext cx="32925" cy="25325"/>
            </a:xfrm>
            <a:custGeom>
              <a:avLst/>
              <a:gdLst/>
              <a:ahLst/>
              <a:cxnLst/>
              <a:rect l="l" t="t" r="r" b="b"/>
              <a:pathLst>
                <a:path w="1317" h="1013" extrusionOk="0">
                  <a:moveTo>
                    <a:pt x="660" y="1"/>
                  </a:moveTo>
                  <a:cubicBezTo>
                    <a:pt x="17" y="1"/>
                    <a:pt x="1" y="1012"/>
                    <a:pt x="660" y="1012"/>
                  </a:cubicBezTo>
                  <a:cubicBezTo>
                    <a:pt x="1317" y="1012"/>
                    <a:pt x="1317" y="1"/>
                    <a:pt x="6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42"/>
            <p:cNvSpPr/>
            <p:nvPr/>
          </p:nvSpPr>
          <p:spPr>
            <a:xfrm>
              <a:off x="1635400" y="2205100"/>
              <a:ext cx="32550" cy="25275"/>
            </a:xfrm>
            <a:custGeom>
              <a:avLst/>
              <a:gdLst/>
              <a:ahLst/>
              <a:cxnLst/>
              <a:rect l="l" t="t" r="r" b="b"/>
              <a:pathLst>
                <a:path w="1302" h="1011" extrusionOk="0">
                  <a:moveTo>
                    <a:pt x="659" y="0"/>
                  </a:moveTo>
                  <a:cubicBezTo>
                    <a:pt x="1" y="0"/>
                    <a:pt x="1" y="1011"/>
                    <a:pt x="659" y="1011"/>
                  </a:cubicBezTo>
                  <a:cubicBezTo>
                    <a:pt x="1301" y="1011"/>
                    <a:pt x="1301" y="0"/>
                    <a:pt x="6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42"/>
            <p:cNvSpPr/>
            <p:nvPr/>
          </p:nvSpPr>
          <p:spPr>
            <a:xfrm>
              <a:off x="1191575" y="2480375"/>
              <a:ext cx="32925" cy="25300"/>
            </a:xfrm>
            <a:custGeom>
              <a:avLst/>
              <a:gdLst/>
              <a:ahLst/>
              <a:cxnLst/>
              <a:rect l="l" t="t" r="r" b="b"/>
              <a:pathLst>
                <a:path w="1317" h="1012" extrusionOk="0">
                  <a:moveTo>
                    <a:pt x="659" y="1"/>
                  </a:moveTo>
                  <a:cubicBezTo>
                    <a:pt x="1" y="1"/>
                    <a:pt x="1" y="1011"/>
                    <a:pt x="659" y="1011"/>
                  </a:cubicBezTo>
                  <a:cubicBezTo>
                    <a:pt x="1317" y="1011"/>
                    <a:pt x="1317" y="1"/>
                    <a:pt x="659" y="1"/>
                  </a:cubicBezTo>
                  <a:close/>
                </a:path>
              </a:pathLst>
            </a:custGeom>
            <a:solidFill>
              <a:srgbClr val="4D5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42"/>
            <p:cNvSpPr/>
            <p:nvPr/>
          </p:nvSpPr>
          <p:spPr>
            <a:xfrm>
              <a:off x="571975" y="2857175"/>
              <a:ext cx="32950" cy="25700"/>
            </a:xfrm>
            <a:custGeom>
              <a:avLst/>
              <a:gdLst/>
              <a:ahLst/>
              <a:cxnLst/>
              <a:rect l="l" t="t" r="r" b="b"/>
              <a:pathLst>
                <a:path w="1318" h="1028" extrusionOk="0">
                  <a:moveTo>
                    <a:pt x="660" y="0"/>
                  </a:moveTo>
                  <a:cubicBezTo>
                    <a:pt x="1" y="0"/>
                    <a:pt x="1" y="1028"/>
                    <a:pt x="660" y="1028"/>
                  </a:cubicBezTo>
                  <a:cubicBezTo>
                    <a:pt x="1317" y="1028"/>
                    <a:pt x="1317" y="0"/>
                    <a:pt x="6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2"/>
            <p:cNvSpPr/>
            <p:nvPr/>
          </p:nvSpPr>
          <p:spPr>
            <a:xfrm>
              <a:off x="1423125" y="2901300"/>
              <a:ext cx="32950" cy="25325"/>
            </a:xfrm>
            <a:custGeom>
              <a:avLst/>
              <a:gdLst/>
              <a:ahLst/>
              <a:cxnLst/>
              <a:rect l="l" t="t" r="r" b="b"/>
              <a:pathLst>
                <a:path w="1318" h="1013" extrusionOk="0">
                  <a:moveTo>
                    <a:pt x="658" y="1"/>
                  </a:moveTo>
                  <a:cubicBezTo>
                    <a:pt x="1" y="1"/>
                    <a:pt x="1" y="1013"/>
                    <a:pt x="658" y="1013"/>
                  </a:cubicBezTo>
                  <a:cubicBezTo>
                    <a:pt x="1317" y="1013"/>
                    <a:pt x="1317" y="1"/>
                    <a:pt x="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42"/>
            <p:cNvSpPr/>
            <p:nvPr/>
          </p:nvSpPr>
          <p:spPr>
            <a:xfrm>
              <a:off x="1542300" y="764850"/>
              <a:ext cx="32550" cy="25325"/>
            </a:xfrm>
            <a:custGeom>
              <a:avLst/>
              <a:gdLst/>
              <a:ahLst/>
              <a:cxnLst/>
              <a:rect l="l" t="t" r="r" b="b"/>
              <a:pathLst>
                <a:path w="1302" h="1013" extrusionOk="0">
                  <a:moveTo>
                    <a:pt x="659" y="0"/>
                  </a:moveTo>
                  <a:cubicBezTo>
                    <a:pt x="1" y="0"/>
                    <a:pt x="1" y="1012"/>
                    <a:pt x="659" y="1012"/>
                  </a:cubicBezTo>
                  <a:cubicBezTo>
                    <a:pt x="1301" y="1012"/>
                    <a:pt x="1301" y="0"/>
                    <a:pt x="6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2"/>
            <p:cNvSpPr/>
            <p:nvPr/>
          </p:nvSpPr>
          <p:spPr>
            <a:xfrm>
              <a:off x="1058350" y="2128050"/>
              <a:ext cx="32925" cy="25275"/>
            </a:xfrm>
            <a:custGeom>
              <a:avLst/>
              <a:gdLst/>
              <a:ahLst/>
              <a:cxnLst/>
              <a:rect l="l" t="t" r="r" b="b"/>
              <a:pathLst>
                <a:path w="1317" h="1011" extrusionOk="0">
                  <a:moveTo>
                    <a:pt x="659" y="0"/>
                  </a:moveTo>
                  <a:cubicBezTo>
                    <a:pt x="0" y="0"/>
                    <a:pt x="0" y="1011"/>
                    <a:pt x="659" y="1011"/>
                  </a:cubicBezTo>
                  <a:cubicBezTo>
                    <a:pt x="1317" y="1011"/>
                    <a:pt x="1317" y="0"/>
                    <a:pt x="659" y="0"/>
                  </a:cubicBezTo>
                  <a:close/>
                </a:path>
              </a:pathLst>
            </a:custGeom>
            <a:solidFill>
              <a:srgbClr val="294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42"/>
            <p:cNvSpPr/>
            <p:nvPr/>
          </p:nvSpPr>
          <p:spPr>
            <a:xfrm>
              <a:off x="778675" y="2799800"/>
              <a:ext cx="32925" cy="25300"/>
            </a:xfrm>
            <a:custGeom>
              <a:avLst/>
              <a:gdLst/>
              <a:ahLst/>
              <a:cxnLst/>
              <a:rect l="l" t="t" r="r" b="b"/>
              <a:pathLst>
                <a:path w="1317" h="1012" extrusionOk="0">
                  <a:moveTo>
                    <a:pt x="658" y="1"/>
                  </a:moveTo>
                  <a:cubicBezTo>
                    <a:pt x="0" y="1"/>
                    <a:pt x="0" y="1011"/>
                    <a:pt x="658" y="1011"/>
                  </a:cubicBezTo>
                  <a:cubicBezTo>
                    <a:pt x="1316" y="1011"/>
                    <a:pt x="1316" y="1"/>
                    <a:pt x="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2"/>
            <p:cNvSpPr/>
            <p:nvPr/>
          </p:nvSpPr>
          <p:spPr>
            <a:xfrm>
              <a:off x="1508600" y="2816250"/>
              <a:ext cx="32550" cy="25300"/>
            </a:xfrm>
            <a:custGeom>
              <a:avLst/>
              <a:gdLst/>
              <a:ahLst/>
              <a:cxnLst/>
              <a:rect l="l" t="t" r="r" b="b"/>
              <a:pathLst>
                <a:path w="1302" h="1012" extrusionOk="0">
                  <a:moveTo>
                    <a:pt x="642" y="0"/>
                  </a:moveTo>
                  <a:cubicBezTo>
                    <a:pt x="0" y="0"/>
                    <a:pt x="0" y="1012"/>
                    <a:pt x="642" y="1012"/>
                  </a:cubicBezTo>
                  <a:cubicBezTo>
                    <a:pt x="1301" y="1012"/>
                    <a:pt x="1301" y="0"/>
                    <a:pt x="6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42"/>
            <p:cNvSpPr/>
            <p:nvPr/>
          </p:nvSpPr>
          <p:spPr>
            <a:xfrm>
              <a:off x="1181150" y="1579075"/>
              <a:ext cx="32550" cy="25300"/>
            </a:xfrm>
            <a:custGeom>
              <a:avLst/>
              <a:gdLst/>
              <a:ahLst/>
              <a:cxnLst/>
              <a:rect l="l" t="t" r="r" b="b"/>
              <a:pathLst>
                <a:path w="1302" h="1012" extrusionOk="0">
                  <a:moveTo>
                    <a:pt x="642" y="1"/>
                  </a:moveTo>
                  <a:cubicBezTo>
                    <a:pt x="0" y="1"/>
                    <a:pt x="0" y="1011"/>
                    <a:pt x="642" y="1011"/>
                  </a:cubicBezTo>
                  <a:cubicBezTo>
                    <a:pt x="1301" y="1011"/>
                    <a:pt x="1301" y="1"/>
                    <a:pt x="642" y="1"/>
                  </a:cubicBezTo>
                  <a:close/>
                </a:path>
              </a:pathLst>
            </a:custGeom>
            <a:solidFill>
              <a:srgbClr val="294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42"/>
            <p:cNvSpPr/>
            <p:nvPr/>
          </p:nvSpPr>
          <p:spPr>
            <a:xfrm>
              <a:off x="642600" y="2164150"/>
              <a:ext cx="32950" cy="25300"/>
            </a:xfrm>
            <a:custGeom>
              <a:avLst/>
              <a:gdLst/>
              <a:ahLst/>
              <a:cxnLst/>
              <a:rect l="l" t="t" r="r" b="b"/>
              <a:pathLst>
                <a:path w="1318" h="1012" extrusionOk="0">
                  <a:moveTo>
                    <a:pt x="660" y="1"/>
                  </a:moveTo>
                  <a:cubicBezTo>
                    <a:pt x="18" y="1"/>
                    <a:pt x="1" y="1012"/>
                    <a:pt x="660" y="1012"/>
                  </a:cubicBezTo>
                  <a:cubicBezTo>
                    <a:pt x="1317" y="1012"/>
                    <a:pt x="1317" y="1"/>
                    <a:pt x="6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42"/>
            <p:cNvSpPr/>
            <p:nvPr/>
          </p:nvSpPr>
          <p:spPr>
            <a:xfrm>
              <a:off x="495750" y="1201450"/>
              <a:ext cx="32525" cy="25325"/>
            </a:xfrm>
            <a:custGeom>
              <a:avLst/>
              <a:gdLst/>
              <a:ahLst/>
              <a:cxnLst/>
              <a:rect l="l" t="t" r="r" b="b"/>
              <a:pathLst>
                <a:path w="1301" h="1013" extrusionOk="0">
                  <a:moveTo>
                    <a:pt x="659" y="1"/>
                  </a:moveTo>
                  <a:cubicBezTo>
                    <a:pt x="0" y="1"/>
                    <a:pt x="0" y="1012"/>
                    <a:pt x="659" y="1012"/>
                  </a:cubicBezTo>
                  <a:cubicBezTo>
                    <a:pt x="1301" y="1012"/>
                    <a:pt x="1301" y="1"/>
                    <a:pt x="6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42"/>
            <p:cNvSpPr/>
            <p:nvPr/>
          </p:nvSpPr>
          <p:spPr>
            <a:xfrm>
              <a:off x="1433575" y="743975"/>
              <a:ext cx="32500" cy="25325"/>
            </a:xfrm>
            <a:custGeom>
              <a:avLst/>
              <a:gdLst/>
              <a:ahLst/>
              <a:cxnLst/>
              <a:rect l="l" t="t" r="r" b="b"/>
              <a:pathLst>
                <a:path w="1300" h="1013" extrusionOk="0">
                  <a:moveTo>
                    <a:pt x="658" y="1"/>
                  </a:moveTo>
                  <a:cubicBezTo>
                    <a:pt x="0" y="1"/>
                    <a:pt x="0" y="1013"/>
                    <a:pt x="658" y="1013"/>
                  </a:cubicBezTo>
                  <a:cubicBezTo>
                    <a:pt x="1300" y="1013"/>
                    <a:pt x="1300" y="1"/>
                    <a:pt x="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2"/>
            <p:cNvSpPr/>
            <p:nvPr/>
          </p:nvSpPr>
          <p:spPr>
            <a:xfrm>
              <a:off x="1495375" y="1373625"/>
              <a:ext cx="30900" cy="33625"/>
            </a:xfrm>
            <a:custGeom>
              <a:avLst/>
              <a:gdLst/>
              <a:ahLst/>
              <a:cxnLst/>
              <a:rect l="l" t="t" r="r" b="b"/>
              <a:pathLst>
                <a:path w="1236" h="1345" extrusionOk="0">
                  <a:moveTo>
                    <a:pt x="450" y="0"/>
                  </a:moveTo>
                  <a:cubicBezTo>
                    <a:pt x="369" y="16"/>
                    <a:pt x="305" y="32"/>
                    <a:pt x="257" y="65"/>
                  </a:cubicBezTo>
                  <a:cubicBezTo>
                    <a:pt x="225" y="97"/>
                    <a:pt x="193" y="129"/>
                    <a:pt x="144" y="144"/>
                  </a:cubicBezTo>
                  <a:cubicBezTo>
                    <a:pt x="97" y="208"/>
                    <a:pt x="48" y="289"/>
                    <a:pt x="16" y="369"/>
                  </a:cubicBezTo>
                  <a:cubicBezTo>
                    <a:pt x="16" y="418"/>
                    <a:pt x="16" y="465"/>
                    <a:pt x="0" y="497"/>
                  </a:cubicBezTo>
                  <a:cubicBezTo>
                    <a:pt x="0" y="594"/>
                    <a:pt x="32" y="674"/>
                    <a:pt x="64" y="754"/>
                  </a:cubicBezTo>
                  <a:cubicBezTo>
                    <a:pt x="144" y="867"/>
                    <a:pt x="225" y="979"/>
                    <a:pt x="289" y="1092"/>
                  </a:cubicBezTo>
                  <a:cubicBezTo>
                    <a:pt x="321" y="1156"/>
                    <a:pt x="369" y="1204"/>
                    <a:pt x="418" y="1236"/>
                  </a:cubicBezTo>
                  <a:cubicBezTo>
                    <a:pt x="465" y="1284"/>
                    <a:pt x="529" y="1317"/>
                    <a:pt x="593" y="1332"/>
                  </a:cubicBezTo>
                  <a:cubicBezTo>
                    <a:pt x="626" y="1340"/>
                    <a:pt x="662" y="1344"/>
                    <a:pt x="698" y="1344"/>
                  </a:cubicBezTo>
                  <a:cubicBezTo>
                    <a:pt x="734" y="1344"/>
                    <a:pt x="771" y="1340"/>
                    <a:pt x="803" y="1332"/>
                  </a:cubicBezTo>
                  <a:cubicBezTo>
                    <a:pt x="867" y="1332"/>
                    <a:pt x="931" y="1317"/>
                    <a:pt x="979" y="1268"/>
                  </a:cubicBezTo>
                  <a:cubicBezTo>
                    <a:pt x="1028" y="1252"/>
                    <a:pt x="1060" y="1220"/>
                    <a:pt x="1092" y="1204"/>
                  </a:cubicBezTo>
                  <a:cubicBezTo>
                    <a:pt x="1156" y="1139"/>
                    <a:pt x="1203" y="1060"/>
                    <a:pt x="1220" y="979"/>
                  </a:cubicBezTo>
                  <a:cubicBezTo>
                    <a:pt x="1220" y="931"/>
                    <a:pt x="1236" y="883"/>
                    <a:pt x="1236" y="835"/>
                  </a:cubicBezTo>
                  <a:cubicBezTo>
                    <a:pt x="1236" y="754"/>
                    <a:pt x="1220" y="658"/>
                    <a:pt x="1171" y="578"/>
                  </a:cubicBezTo>
                  <a:cubicBezTo>
                    <a:pt x="1092" y="465"/>
                    <a:pt x="1028" y="353"/>
                    <a:pt x="947" y="257"/>
                  </a:cubicBezTo>
                  <a:cubicBezTo>
                    <a:pt x="915" y="193"/>
                    <a:pt x="867" y="144"/>
                    <a:pt x="818" y="112"/>
                  </a:cubicBezTo>
                  <a:cubicBezTo>
                    <a:pt x="771" y="65"/>
                    <a:pt x="706" y="32"/>
                    <a:pt x="642" y="16"/>
                  </a:cubicBezTo>
                  <a:cubicBezTo>
                    <a:pt x="578" y="0"/>
                    <a:pt x="514" y="0"/>
                    <a:pt x="4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2"/>
            <p:cNvSpPr/>
            <p:nvPr/>
          </p:nvSpPr>
          <p:spPr>
            <a:xfrm>
              <a:off x="2285100" y="1734375"/>
              <a:ext cx="32925" cy="25300"/>
            </a:xfrm>
            <a:custGeom>
              <a:avLst/>
              <a:gdLst/>
              <a:ahLst/>
              <a:cxnLst/>
              <a:rect l="l" t="t" r="r" b="b"/>
              <a:pathLst>
                <a:path w="1317" h="1012" extrusionOk="0">
                  <a:moveTo>
                    <a:pt x="658" y="0"/>
                  </a:moveTo>
                  <a:cubicBezTo>
                    <a:pt x="1" y="0"/>
                    <a:pt x="1" y="1012"/>
                    <a:pt x="658" y="1012"/>
                  </a:cubicBezTo>
                  <a:cubicBezTo>
                    <a:pt x="1317" y="1012"/>
                    <a:pt x="1317" y="0"/>
                    <a:pt x="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42"/>
            <p:cNvSpPr/>
            <p:nvPr/>
          </p:nvSpPr>
          <p:spPr>
            <a:xfrm>
              <a:off x="1281075" y="1872825"/>
              <a:ext cx="32525" cy="25700"/>
            </a:xfrm>
            <a:custGeom>
              <a:avLst/>
              <a:gdLst/>
              <a:ahLst/>
              <a:cxnLst/>
              <a:rect l="l" t="t" r="r" b="b"/>
              <a:pathLst>
                <a:path w="1301" h="1028" extrusionOk="0">
                  <a:moveTo>
                    <a:pt x="643" y="0"/>
                  </a:moveTo>
                  <a:cubicBezTo>
                    <a:pt x="1" y="0"/>
                    <a:pt x="1" y="1028"/>
                    <a:pt x="643" y="1028"/>
                  </a:cubicBezTo>
                  <a:cubicBezTo>
                    <a:pt x="1300" y="1028"/>
                    <a:pt x="1300" y="0"/>
                    <a:pt x="643" y="0"/>
                  </a:cubicBezTo>
                  <a:close/>
                </a:path>
              </a:pathLst>
            </a:custGeom>
            <a:solidFill>
              <a:srgbClr val="294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42"/>
            <p:cNvSpPr/>
            <p:nvPr/>
          </p:nvSpPr>
          <p:spPr>
            <a:xfrm>
              <a:off x="1262625" y="2073050"/>
              <a:ext cx="24900" cy="18900"/>
            </a:xfrm>
            <a:custGeom>
              <a:avLst/>
              <a:gdLst/>
              <a:ahLst/>
              <a:cxnLst/>
              <a:rect l="l" t="t" r="r" b="b"/>
              <a:pathLst>
                <a:path w="996" h="756" extrusionOk="0">
                  <a:moveTo>
                    <a:pt x="497" y="1"/>
                  </a:moveTo>
                  <a:cubicBezTo>
                    <a:pt x="16" y="1"/>
                    <a:pt x="0" y="756"/>
                    <a:pt x="497" y="756"/>
                  </a:cubicBezTo>
                  <a:cubicBezTo>
                    <a:pt x="979" y="756"/>
                    <a:pt x="995" y="1"/>
                    <a:pt x="497" y="1"/>
                  </a:cubicBezTo>
                  <a:close/>
                </a:path>
              </a:pathLst>
            </a:custGeom>
            <a:solidFill>
              <a:srgbClr val="4D5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42"/>
            <p:cNvSpPr/>
            <p:nvPr/>
          </p:nvSpPr>
          <p:spPr>
            <a:xfrm>
              <a:off x="460850" y="1778925"/>
              <a:ext cx="24475" cy="19275"/>
            </a:xfrm>
            <a:custGeom>
              <a:avLst/>
              <a:gdLst/>
              <a:ahLst/>
              <a:cxnLst/>
              <a:rect l="l" t="t" r="r" b="b"/>
              <a:pathLst>
                <a:path w="979" h="771" extrusionOk="0">
                  <a:moveTo>
                    <a:pt x="497" y="0"/>
                  </a:moveTo>
                  <a:cubicBezTo>
                    <a:pt x="0" y="0"/>
                    <a:pt x="0" y="771"/>
                    <a:pt x="497" y="771"/>
                  </a:cubicBezTo>
                  <a:cubicBezTo>
                    <a:pt x="979" y="771"/>
                    <a:pt x="979" y="0"/>
                    <a:pt x="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42"/>
            <p:cNvSpPr/>
            <p:nvPr/>
          </p:nvSpPr>
          <p:spPr>
            <a:xfrm>
              <a:off x="753775" y="1008025"/>
              <a:ext cx="16075" cy="12875"/>
            </a:xfrm>
            <a:custGeom>
              <a:avLst/>
              <a:gdLst/>
              <a:ahLst/>
              <a:cxnLst/>
              <a:rect l="l" t="t" r="r" b="b"/>
              <a:pathLst>
                <a:path w="643" h="515" extrusionOk="0">
                  <a:moveTo>
                    <a:pt x="322" y="1"/>
                  </a:moveTo>
                  <a:cubicBezTo>
                    <a:pt x="1" y="1"/>
                    <a:pt x="1" y="514"/>
                    <a:pt x="322" y="514"/>
                  </a:cubicBezTo>
                  <a:cubicBezTo>
                    <a:pt x="643" y="514"/>
                    <a:pt x="643" y="1"/>
                    <a:pt x="322" y="1"/>
                  </a:cubicBezTo>
                  <a:close/>
                </a:path>
              </a:pathLst>
            </a:custGeom>
            <a:solidFill>
              <a:srgbClr val="4D5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42"/>
            <p:cNvSpPr/>
            <p:nvPr/>
          </p:nvSpPr>
          <p:spPr>
            <a:xfrm>
              <a:off x="1450000" y="1260450"/>
              <a:ext cx="16500" cy="12875"/>
            </a:xfrm>
            <a:custGeom>
              <a:avLst/>
              <a:gdLst/>
              <a:ahLst/>
              <a:cxnLst/>
              <a:rect l="l" t="t" r="r" b="b"/>
              <a:pathLst>
                <a:path w="660" h="515" extrusionOk="0">
                  <a:moveTo>
                    <a:pt x="322" y="1"/>
                  </a:moveTo>
                  <a:cubicBezTo>
                    <a:pt x="1" y="1"/>
                    <a:pt x="1" y="514"/>
                    <a:pt x="322" y="514"/>
                  </a:cubicBezTo>
                  <a:cubicBezTo>
                    <a:pt x="659" y="514"/>
                    <a:pt x="659" y="1"/>
                    <a:pt x="322" y="1"/>
                  </a:cubicBezTo>
                  <a:close/>
                </a:path>
              </a:pathLst>
            </a:custGeom>
            <a:solidFill>
              <a:srgbClr val="4D5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42"/>
            <p:cNvSpPr/>
            <p:nvPr/>
          </p:nvSpPr>
          <p:spPr>
            <a:xfrm>
              <a:off x="1835650" y="880425"/>
              <a:ext cx="16475" cy="12850"/>
            </a:xfrm>
            <a:custGeom>
              <a:avLst/>
              <a:gdLst/>
              <a:ahLst/>
              <a:cxnLst/>
              <a:rect l="l" t="t" r="r" b="b"/>
              <a:pathLst>
                <a:path w="659" h="514" extrusionOk="0">
                  <a:moveTo>
                    <a:pt x="322" y="0"/>
                  </a:moveTo>
                  <a:cubicBezTo>
                    <a:pt x="1" y="0"/>
                    <a:pt x="1" y="514"/>
                    <a:pt x="322" y="514"/>
                  </a:cubicBezTo>
                  <a:cubicBezTo>
                    <a:pt x="658" y="514"/>
                    <a:pt x="658" y="0"/>
                    <a:pt x="322" y="0"/>
                  </a:cubicBezTo>
                  <a:close/>
                </a:path>
              </a:pathLst>
            </a:custGeom>
            <a:solidFill>
              <a:srgbClr val="4D5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2"/>
            <p:cNvSpPr/>
            <p:nvPr/>
          </p:nvSpPr>
          <p:spPr>
            <a:xfrm>
              <a:off x="1055950" y="1607550"/>
              <a:ext cx="16475" cy="12475"/>
            </a:xfrm>
            <a:custGeom>
              <a:avLst/>
              <a:gdLst/>
              <a:ahLst/>
              <a:cxnLst/>
              <a:rect l="l" t="t" r="r" b="b"/>
              <a:pathLst>
                <a:path w="659" h="499" extrusionOk="0">
                  <a:moveTo>
                    <a:pt x="338" y="1"/>
                  </a:moveTo>
                  <a:cubicBezTo>
                    <a:pt x="0" y="1"/>
                    <a:pt x="0" y="499"/>
                    <a:pt x="338" y="499"/>
                  </a:cubicBezTo>
                  <a:cubicBezTo>
                    <a:pt x="659" y="499"/>
                    <a:pt x="659" y="1"/>
                    <a:pt x="338" y="1"/>
                  </a:cubicBezTo>
                  <a:close/>
                </a:path>
              </a:pathLst>
            </a:custGeom>
            <a:solidFill>
              <a:srgbClr val="4D5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42"/>
            <p:cNvSpPr/>
            <p:nvPr/>
          </p:nvSpPr>
          <p:spPr>
            <a:xfrm>
              <a:off x="1759800" y="1926600"/>
              <a:ext cx="15275" cy="15275"/>
            </a:xfrm>
            <a:custGeom>
              <a:avLst/>
              <a:gdLst/>
              <a:ahLst/>
              <a:cxnLst/>
              <a:rect l="l" t="t" r="r" b="b"/>
              <a:pathLst>
                <a:path w="611" h="611" extrusionOk="0">
                  <a:moveTo>
                    <a:pt x="289" y="0"/>
                  </a:moveTo>
                  <a:cubicBezTo>
                    <a:pt x="257" y="16"/>
                    <a:pt x="210" y="32"/>
                    <a:pt x="178" y="65"/>
                  </a:cubicBezTo>
                  <a:cubicBezTo>
                    <a:pt x="146" y="112"/>
                    <a:pt x="114" y="144"/>
                    <a:pt x="81" y="176"/>
                  </a:cubicBezTo>
                  <a:cubicBezTo>
                    <a:pt x="49" y="208"/>
                    <a:pt x="33" y="225"/>
                    <a:pt x="17" y="257"/>
                  </a:cubicBezTo>
                  <a:cubicBezTo>
                    <a:pt x="1" y="289"/>
                    <a:pt x="1" y="321"/>
                    <a:pt x="1" y="354"/>
                  </a:cubicBezTo>
                  <a:cubicBezTo>
                    <a:pt x="1" y="401"/>
                    <a:pt x="1" y="433"/>
                    <a:pt x="17" y="450"/>
                  </a:cubicBezTo>
                  <a:cubicBezTo>
                    <a:pt x="33" y="482"/>
                    <a:pt x="49" y="514"/>
                    <a:pt x="81" y="546"/>
                  </a:cubicBezTo>
                  <a:cubicBezTo>
                    <a:pt x="97" y="546"/>
                    <a:pt x="114" y="562"/>
                    <a:pt x="129" y="578"/>
                  </a:cubicBezTo>
                  <a:cubicBezTo>
                    <a:pt x="161" y="594"/>
                    <a:pt x="210" y="610"/>
                    <a:pt x="257" y="610"/>
                  </a:cubicBezTo>
                  <a:lnTo>
                    <a:pt x="322" y="610"/>
                  </a:lnTo>
                  <a:cubicBezTo>
                    <a:pt x="370" y="594"/>
                    <a:pt x="402" y="578"/>
                    <a:pt x="435" y="546"/>
                  </a:cubicBezTo>
                  <a:cubicBezTo>
                    <a:pt x="467" y="497"/>
                    <a:pt x="499" y="465"/>
                    <a:pt x="546" y="433"/>
                  </a:cubicBezTo>
                  <a:cubicBezTo>
                    <a:pt x="563" y="401"/>
                    <a:pt x="578" y="386"/>
                    <a:pt x="595" y="354"/>
                  </a:cubicBezTo>
                  <a:cubicBezTo>
                    <a:pt x="611" y="321"/>
                    <a:pt x="611" y="289"/>
                    <a:pt x="611" y="241"/>
                  </a:cubicBezTo>
                  <a:cubicBezTo>
                    <a:pt x="611" y="208"/>
                    <a:pt x="611" y="176"/>
                    <a:pt x="595" y="144"/>
                  </a:cubicBezTo>
                  <a:cubicBezTo>
                    <a:pt x="578" y="112"/>
                    <a:pt x="563" y="97"/>
                    <a:pt x="546" y="65"/>
                  </a:cubicBezTo>
                  <a:cubicBezTo>
                    <a:pt x="531" y="65"/>
                    <a:pt x="514" y="48"/>
                    <a:pt x="499" y="32"/>
                  </a:cubicBezTo>
                  <a:cubicBezTo>
                    <a:pt x="450" y="0"/>
                    <a:pt x="402" y="0"/>
                    <a:pt x="370" y="0"/>
                  </a:cubicBezTo>
                  <a:close/>
                </a:path>
              </a:pathLst>
            </a:custGeom>
            <a:solidFill>
              <a:srgbClr val="4D5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42"/>
            <p:cNvSpPr/>
            <p:nvPr/>
          </p:nvSpPr>
          <p:spPr>
            <a:xfrm>
              <a:off x="1347275" y="2841925"/>
              <a:ext cx="16500" cy="12850"/>
            </a:xfrm>
            <a:custGeom>
              <a:avLst/>
              <a:gdLst/>
              <a:ahLst/>
              <a:cxnLst/>
              <a:rect l="l" t="t" r="r" b="b"/>
              <a:pathLst>
                <a:path w="660" h="514" extrusionOk="0">
                  <a:moveTo>
                    <a:pt x="322" y="0"/>
                  </a:moveTo>
                  <a:cubicBezTo>
                    <a:pt x="1" y="0"/>
                    <a:pt x="1" y="514"/>
                    <a:pt x="322" y="514"/>
                  </a:cubicBezTo>
                  <a:cubicBezTo>
                    <a:pt x="659" y="514"/>
                    <a:pt x="659" y="0"/>
                    <a:pt x="322" y="0"/>
                  </a:cubicBezTo>
                  <a:close/>
                </a:path>
              </a:pathLst>
            </a:custGeom>
            <a:solidFill>
              <a:srgbClr val="4D5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42"/>
            <p:cNvSpPr/>
            <p:nvPr/>
          </p:nvSpPr>
          <p:spPr>
            <a:xfrm>
              <a:off x="2362950" y="1876425"/>
              <a:ext cx="16075" cy="12850"/>
            </a:xfrm>
            <a:custGeom>
              <a:avLst/>
              <a:gdLst/>
              <a:ahLst/>
              <a:cxnLst/>
              <a:rect l="l" t="t" r="r" b="b"/>
              <a:pathLst>
                <a:path w="643" h="514" extrusionOk="0">
                  <a:moveTo>
                    <a:pt x="322" y="0"/>
                  </a:moveTo>
                  <a:cubicBezTo>
                    <a:pt x="1" y="0"/>
                    <a:pt x="1" y="514"/>
                    <a:pt x="322" y="514"/>
                  </a:cubicBezTo>
                  <a:cubicBezTo>
                    <a:pt x="643" y="514"/>
                    <a:pt x="643" y="0"/>
                    <a:pt x="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42"/>
            <p:cNvSpPr/>
            <p:nvPr/>
          </p:nvSpPr>
          <p:spPr>
            <a:xfrm>
              <a:off x="429050" y="1016275"/>
              <a:ext cx="427500" cy="218550"/>
            </a:xfrm>
            <a:custGeom>
              <a:avLst/>
              <a:gdLst/>
              <a:ahLst/>
              <a:cxnLst/>
              <a:rect l="l" t="t" r="r" b="b"/>
              <a:pathLst>
                <a:path w="17100" h="8742" extrusionOk="0">
                  <a:moveTo>
                    <a:pt x="3098" y="1"/>
                  </a:moveTo>
                  <a:cubicBezTo>
                    <a:pt x="2903" y="1"/>
                    <a:pt x="2722" y="255"/>
                    <a:pt x="2910" y="441"/>
                  </a:cubicBezTo>
                  <a:cubicBezTo>
                    <a:pt x="4466" y="1935"/>
                    <a:pt x="6537" y="3090"/>
                    <a:pt x="8671" y="3395"/>
                  </a:cubicBezTo>
                  <a:cubicBezTo>
                    <a:pt x="8999" y="3434"/>
                    <a:pt x="9321" y="3462"/>
                    <a:pt x="9643" y="3462"/>
                  </a:cubicBezTo>
                  <a:cubicBezTo>
                    <a:pt x="9843" y="3462"/>
                    <a:pt x="10042" y="3451"/>
                    <a:pt x="10244" y="3427"/>
                  </a:cubicBezTo>
                  <a:cubicBezTo>
                    <a:pt x="10903" y="3347"/>
                    <a:pt x="11545" y="3202"/>
                    <a:pt x="12187" y="3090"/>
                  </a:cubicBezTo>
                  <a:cubicBezTo>
                    <a:pt x="12636" y="3011"/>
                    <a:pt x="13096" y="2951"/>
                    <a:pt x="13548" y="2951"/>
                  </a:cubicBezTo>
                  <a:cubicBezTo>
                    <a:pt x="14197" y="2951"/>
                    <a:pt x="14831" y="3074"/>
                    <a:pt x="15398" y="3443"/>
                  </a:cubicBezTo>
                  <a:cubicBezTo>
                    <a:pt x="15798" y="3700"/>
                    <a:pt x="16119" y="4069"/>
                    <a:pt x="16248" y="4518"/>
                  </a:cubicBezTo>
                  <a:cubicBezTo>
                    <a:pt x="16393" y="5049"/>
                    <a:pt x="16248" y="5578"/>
                    <a:pt x="15975" y="6044"/>
                  </a:cubicBezTo>
                  <a:cubicBezTo>
                    <a:pt x="15413" y="7007"/>
                    <a:pt x="14354" y="7649"/>
                    <a:pt x="13311" y="7970"/>
                  </a:cubicBezTo>
                  <a:cubicBezTo>
                    <a:pt x="12740" y="8148"/>
                    <a:pt x="12152" y="8241"/>
                    <a:pt x="11567" y="8241"/>
                  </a:cubicBezTo>
                  <a:cubicBezTo>
                    <a:pt x="11049" y="8241"/>
                    <a:pt x="10534" y="8168"/>
                    <a:pt x="10036" y="8018"/>
                  </a:cubicBezTo>
                  <a:cubicBezTo>
                    <a:pt x="8881" y="7664"/>
                    <a:pt x="7869" y="6975"/>
                    <a:pt x="6858" y="6348"/>
                  </a:cubicBezTo>
                  <a:cubicBezTo>
                    <a:pt x="5814" y="5691"/>
                    <a:pt x="4755" y="5113"/>
                    <a:pt x="3552" y="4871"/>
                  </a:cubicBezTo>
                  <a:cubicBezTo>
                    <a:pt x="3169" y="4801"/>
                    <a:pt x="2774" y="4758"/>
                    <a:pt x="2381" y="4758"/>
                  </a:cubicBezTo>
                  <a:cubicBezTo>
                    <a:pt x="1618" y="4758"/>
                    <a:pt x="864" y="4919"/>
                    <a:pt x="228" y="5353"/>
                  </a:cubicBezTo>
                  <a:cubicBezTo>
                    <a:pt x="1" y="5501"/>
                    <a:pt x="143" y="5828"/>
                    <a:pt x="355" y="5828"/>
                  </a:cubicBezTo>
                  <a:cubicBezTo>
                    <a:pt x="396" y="5828"/>
                    <a:pt x="441" y="5816"/>
                    <a:pt x="485" y="5787"/>
                  </a:cubicBezTo>
                  <a:cubicBezTo>
                    <a:pt x="1046" y="5406"/>
                    <a:pt x="1707" y="5257"/>
                    <a:pt x="2374" y="5257"/>
                  </a:cubicBezTo>
                  <a:cubicBezTo>
                    <a:pt x="2776" y="5257"/>
                    <a:pt x="3181" y="5311"/>
                    <a:pt x="3567" y="5402"/>
                  </a:cubicBezTo>
                  <a:cubicBezTo>
                    <a:pt x="4707" y="5642"/>
                    <a:pt x="5686" y="6204"/>
                    <a:pt x="6666" y="6830"/>
                  </a:cubicBezTo>
                  <a:cubicBezTo>
                    <a:pt x="7693" y="7472"/>
                    <a:pt x="8720" y="8146"/>
                    <a:pt x="9891" y="8499"/>
                  </a:cubicBezTo>
                  <a:cubicBezTo>
                    <a:pt x="10444" y="8662"/>
                    <a:pt x="11018" y="8742"/>
                    <a:pt x="11592" y="8742"/>
                  </a:cubicBezTo>
                  <a:cubicBezTo>
                    <a:pt x="12150" y="8742"/>
                    <a:pt x="12708" y="8666"/>
                    <a:pt x="13247" y="8516"/>
                  </a:cubicBezTo>
                  <a:cubicBezTo>
                    <a:pt x="14306" y="8227"/>
                    <a:pt x="15366" y="7632"/>
                    <a:pt x="16072" y="6765"/>
                  </a:cubicBezTo>
                  <a:cubicBezTo>
                    <a:pt x="16746" y="5947"/>
                    <a:pt x="17099" y="4807"/>
                    <a:pt x="16505" y="3844"/>
                  </a:cubicBezTo>
                  <a:cubicBezTo>
                    <a:pt x="15975" y="2994"/>
                    <a:pt x="14980" y="2560"/>
                    <a:pt x="14033" y="2448"/>
                  </a:cubicBezTo>
                  <a:cubicBezTo>
                    <a:pt x="13882" y="2434"/>
                    <a:pt x="13732" y="2427"/>
                    <a:pt x="13583" y="2427"/>
                  </a:cubicBezTo>
                  <a:cubicBezTo>
                    <a:pt x="12410" y="2427"/>
                    <a:pt x="11268" y="2830"/>
                    <a:pt x="10101" y="2930"/>
                  </a:cubicBezTo>
                  <a:cubicBezTo>
                    <a:pt x="9938" y="2944"/>
                    <a:pt x="9775" y="2951"/>
                    <a:pt x="9612" y="2951"/>
                  </a:cubicBezTo>
                  <a:cubicBezTo>
                    <a:pt x="8518" y="2951"/>
                    <a:pt x="7417" y="2638"/>
                    <a:pt x="6424" y="2191"/>
                  </a:cubicBezTo>
                  <a:cubicBezTo>
                    <a:pt x="5268" y="1678"/>
                    <a:pt x="4177" y="955"/>
                    <a:pt x="3263" y="73"/>
                  </a:cubicBezTo>
                  <a:cubicBezTo>
                    <a:pt x="3212" y="22"/>
                    <a:pt x="3154" y="1"/>
                    <a:pt x="3098" y="1"/>
                  </a:cubicBezTo>
                  <a:close/>
                </a:path>
              </a:pathLst>
            </a:custGeom>
            <a:solidFill>
              <a:srgbClr val="4D5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42"/>
            <p:cNvSpPr/>
            <p:nvPr/>
          </p:nvSpPr>
          <p:spPr>
            <a:xfrm>
              <a:off x="348475" y="1322350"/>
              <a:ext cx="2209125" cy="1052500"/>
            </a:xfrm>
            <a:custGeom>
              <a:avLst/>
              <a:gdLst/>
              <a:ahLst/>
              <a:cxnLst/>
              <a:rect l="l" t="t" r="r" b="b"/>
              <a:pathLst>
                <a:path w="88365" h="42100" extrusionOk="0">
                  <a:moveTo>
                    <a:pt x="28531" y="1"/>
                  </a:moveTo>
                  <a:cubicBezTo>
                    <a:pt x="26979" y="1"/>
                    <a:pt x="25429" y="235"/>
                    <a:pt x="23950" y="718"/>
                  </a:cubicBezTo>
                  <a:cubicBezTo>
                    <a:pt x="22007" y="1360"/>
                    <a:pt x="20226" y="2372"/>
                    <a:pt x="18283" y="2998"/>
                  </a:cubicBezTo>
                  <a:cubicBezTo>
                    <a:pt x="17310" y="3314"/>
                    <a:pt x="16264" y="3520"/>
                    <a:pt x="15239" y="3520"/>
                  </a:cubicBezTo>
                  <a:cubicBezTo>
                    <a:pt x="14234" y="3520"/>
                    <a:pt x="13250" y="3322"/>
                    <a:pt x="12376" y="2837"/>
                  </a:cubicBezTo>
                  <a:cubicBezTo>
                    <a:pt x="11252" y="2227"/>
                    <a:pt x="10402" y="1200"/>
                    <a:pt x="9262" y="622"/>
                  </a:cubicBezTo>
                  <a:cubicBezTo>
                    <a:pt x="8488" y="235"/>
                    <a:pt x="7662" y="89"/>
                    <a:pt x="6812" y="89"/>
                  </a:cubicBezTo>
                  <a:cubicBezTo>
                    <a:pt x="5159" y="89"/>
                    <a:pt x="3414" y="642"/>
                    <a:pt x="1782" y="1056"/>
                  </a:cubicBezTo>
                  <a:cubicBezTo>
                    <a:pt x="1557" y="1120"/>
                    <a:pt x="1332" y="1168"/>
                    <a:pt x="1108" y="1217"/>
                  </a:cubicBezTo>
                  <a:cubicBezTo>
                    <a:pt x="226" y="5566"/>
                    <a:pt x="1" y="9884"/>
                    <a:pt x="258" y="13752"/>
                  </a:cubicBezTo>
                  <a:cubicBezTo>
                    <a:pt x="3564" y="12982"/>
                    <a:pt x="7336" y="8937"/>
                    <a:pt x="9615" y="8183"/>
                  </a:cubicBezTo>
                  <a:cubicBezTo>
                    <a:pt x="9922" y="8081"/>
                    <a:pt x="10206" y="8033"/>
                    <a:pt x="10473" y="8033"/>
                  </a:cubicBezTo>
                  <a:cubicBezTo>
                    <a:pt x="12557" y="8033"/>
                    <a:pt x="13669" y="10943"/>
                    <a:pt x="17240" y="13816"/>
                  </a:cubicBezTo>
                  <a:cubicBezTo>
                    <a:pt x="17948" y="14387"/>
                    <a:pt x="18660" y="14626"/>
                    <a:pt x="19374" y="14626"/>
                  </a:cubicBezTo>
                  <a:cubicBezTo>
                    <a:pt x="22746" y="14626"/>
                    <a:pt x="26179" y="9296"/>
                    <a:pt x="29504" y="8183"/>
                  </a:cubicBezTo>
                  <a:cubicBezTo>
                    <a:pt x="29956" y="8032"/>
                    <a:pt x="30392" y="7960"/>
                    <a:pt x="30819" y="7960"/>
                  </a:cubicBezTo>
                  <a:cubicBezTo>
                    <a:pt x="34207" y="7960"/>
                    <a:pt x="36915" y="12531"/>
                    <a:pt x="41093" y="18649"/>
                  </a:cubicBezTo>
                  <a:cubicBezTo>
                    <a:pt x="43734" y="22507"/>
                    <a:pt x="47459" y="23353"/>
                    <a:pt x="50217" y="23353"/>
                  </a:cubicBezTo>
                  <a:cubicBezTo>
                    <a:pt x="52370" y="23353"/>
                    <a:pt x="53934" y="22837"/>
                    <a:pt x="53934" y="22837"/>
                  </a:cubicBezTo>
                  <a:cubicBezTo>
                    <a:pt x="58075" y="23672"/>
                    <a:pt x="61494" y="27349"/>
                    <a:pt x="62024" y="31537"/>
                  </a:cubicBezTo>
                  <a:cubicBezTo>
                    <a:pt x="62328" y="33945"/>
                    <a:pt x="61992" y="36915"/>
                    <a:pt x="64030" y="38247"/>
                  </a:cubicBezTo>
                  <a:cubicBezTo>
                    <a:pt x="64791" y="38751"/>
                    <a:pt x="65687" y="38863"/>
                    <a:pt x="66615" y="38863"/>
                  </a:cubicBezTo>
                  <a:cubicBezTo>
                    <a:pt x="67313" y="38863"/>
                    <a:pt x="68028" y="38800"/>
                    <a:pt x="68717" y="38793"/>
                  </a:cubicBezTo>
                  <a:cubicBezTo>
                    <a:pt x="68734" y="38793"/>
                    <a:pt x="68750" y="38793"/>
                    <a:pt x="68767" y="38793"/>
                  </a:cubicBezTo>
                  <a:cubicBezTo>
                    <a:pt x="72230" y="38793"/>
                    <a:pt x="75330" y="40391"/>
                    <a:pt x="78412" y="42099"/>
                  </a:cubicBezTo>
                  <a:cubicBezTo>
                    <a:pt x="79103" y="38874"/>
                    <a:pt x="79536" y="36417"/>
                    <a:pt x="79536" y="36417"/>
                  </a:cubicBezTo>
                  <a:cubicBezTo>
                    <a:pt x="79536" y="36417"/>
                    <a:pt x="83758" y="35518"/>
                    <a:pt x="86598" y="34330"/>
                  </a:cubicBezTo>
                  <a:cubicBezTo>
                    <a:pt x="87803" y="33817"/>
                    <a:pt x="88364" y="32421"/>
                    <a:pt x="87835" y="31216"/>
                  </a:cubicBezTo>
                  <a:lnTo>
                    <a:pt x="85732" y="26450"/>
                  </a:lnTo>
                  <a:cubicBezTo>
                    <a:pt x="83982" y="27017"/>
                    <a:pt x="82354" y="28313"/>
                    <a:pt x="80501" y="28313"/>
                  </a:cubicBezTo>
                  <a:cubicBezTo>
                    <a:pt x="80469" y="28313"/>
                    <a:pt x="80436" y="28313"/>
                    <a:pt x="80402" y="28312"/>
                  </a:cubicBezTo>
                  <a:cubicBezTo>
                    <a:pt x="78605" y="28280"/>
                    <a:pt x="77048" y="26963"/>
                    <a:pt x="76053" y="25454"/>
                  </a:cubicBezTo>
                  <a:cubicBezTo>
                    <a:pt x="75073" y="23946"/>
                    <a:pt x="74480" y="22212"/>
                    <a:pt x="73597" y="20654"/>
                  </a:cubicBezTo>
                  <a:cubicBezTo>
                    <a:pt x="71164" y="16420"/>
                    <a:pt x="66350" y="13709"/>
                    <a:pt x="61499" y="13709"/>
                  </a:cubicBezTo>
                  <a:cubicBezTo>
                    <a:pt x="61037" y="13709"/>
                    <a:pt x="60574" y="13734"/>
                    <a:pt x="60113" y="13784"/>
                  </a:cubicBezTo>
                  <a:cubicBezTo>
                    <a:pt x="57568" y="14057"/>
                    <a:pt x="55068" y="15045"/>
                    <a:pt x="52556" y="15045"/>
                  </a:cubicBezTo>
                  <a:cubicBezTo>
                    <a:pt x="52106" y="15045"/>
                    <a:pt x="51656" y="15013"/>
                    <a:pt x="51205" y="14940"/>
                  </a:cubicBezTo>
                  <a:cubicBezTo>
                    <a:pt x="48396" y="14475"/>
                    <a:pt x="46084" y="12485"/>
                    <a:pt x="44239" y="10317"/>
                  </a:cubicBezTo>
                  <a:cubicBezTo>
                    <a:pt x="42392" y="8134"/>
                    <a:pt x="40851" y="5694"/>
                    <a:pt x="38717" y="3800"/>
                  </a:cubicBezTo>
                  <a:cubicBezTo>
                    <a:pt x="35946" y="1335"/>
                    <a:pt x="32234" y="1"/>
                    <a:pt x="285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42"/>
            <p:cNvSpPr/>
            <p:nvPr/>
          </p:nvSpPr>
          <p:spPr>
            <a:xfrm>
              <a:off x="669100" y="697575"/>
              <a:ext cx="1457125" cy="542800"/>
            </a:xfrm>
            <a:custGeom>
              <a:avLst/>
              <a:gdLst/>
              <a:ahLst/>
              <a:cxnLst/>
              <a:rect l="l" t="t" r="r" b="b"/>
              <a:pathLst>
                <a:path w="58285" h="21712" extrusionOk="0">
                  <a:moveTo>
                    <a:pt x="18078" y="1"/>
                  </a:moveTo>
                  <a:cubicBezTo>
                    <a:pt x="16249" y="1"/>
                    <a:pt x="14390" y="193"/>
                    <a:pt x="12569" y="252"/>
                  </a:cubicBezTo>
                  <a:cubicBezTo>
                    <a:pt x="12289" y="262"/>
                    <a:pt x="12004" y="268"/>
                    <a:pt x="11718" y="268"/>
                  </a:cubicBezTo>
                  <a:cubicBezTo>
                    <a:pt x="11153" y="268"/>
                    <a:pt x="10582" y="247"/>
                    <a:pt x="10017" y="204"/>
                  </a:cubicBezTo>
                  <a:cubicBezTo>
                    <a:pt x="6100" y="1456"/>
                    <a:pt x="2778" y="3301"/>
                    <a:pt x="0" y="5549"/>
                  </a:cubicBezTo>
                  <a:cubicBezTo>
                    <a:pt x="3235" y="7948"/>
                    <a:pt x="7871" y="9987"/>
                    <a:pt x="10501" y="9987"/>
                  </a:cubicBezTo>
                  <a:cubicBezTo>
                    <a:pt x="10599" y="9987"/>
                    <a:pt x="10695" y="9985"/>
                    <a:pt x="10787" y="9979"/>
                  </a:cubicBezTo>
                  <a:cubicBezTo>
                    <a:pt x="13925" y="9782"/>
                    <a:pt x="16862" y="7953"/>
                    <a:pt x="19990" y="7953"/>
                  </a:cubicBezTo>
                  <a:cubicBezTo>
                    <a:pt x="20175" y="7953"/>
                    <a:pt x="20360" y="7960"/>
                    <a:pt x="20546" y="7973"/>
                  </a:cubicBezTo>
                  <a:cubicBezTo>
                    <a:pt x="23709" y="8213"/>
                    <a:pt x="26357" y="10493"/>
                    <a:pt x="28396" y="12917"/>
                  </a:cubicBezTo>
                  <a:cubicBezTo>
                    <a:pt x="30434" y="15357"/>
                    <a:pt x="32184" y="18101"/>
                    <a:pt x="34768" y="19963"/>
                  </a:cubicBezTo>
                  <a:cubicBezTo>
                    <a:pt x="36262" y="21030"/>
                    <a:pt x="38159" y="21711"/>
                    <a:pt x="39970" y="21711"/>
                  </a:cubicBezTo>
                  <a:cubicBezTo>
                    <a:pt x="41293" y="21711"/>
                    <a:pt x="42570" y="21348"/>
                    <a:pt x="43613" y="20509"/>
                  </a:cubicBezTo>
                  <a:cubicBezTo>
                    <a:pt x="44865" y="19498"/>
                    <a:pt x="45636" y="17940"/>
                    <a:pt x="46984" y="17074"/>
                  </a:cubicBezTo>
                  <a:cubicBezTo>
                    <a:pt x="48023" y="16393"/>
                    <a:pt x="49242" y="16217"/>
                    <a:pt x="50504" y="16217"/>
                  </a:cubicBezTo>
                  <a:cubicBezTo>
                    <a:pt x="51504" y="16217"/>
                    <a:pt x="52531" y="16327"/>
                    <a:pt x="53516" y="16384"/>
                  </a:cubicBezTo>
                  <a:cubicBezTo>
                    <a:pt x="53720" y="16396"/>
                    <a:pt x="53928" y="16402"/>
                    <a:pt x="54137" y="16402"/>
                  </a:cubicBezTo>
                  <a:cubicBezTo>
                    <a:pt x="55627" y="16402"/>
                    <a:pt x="57215" y="16086"/>
                    <a:pt x="58284" y="15228"/>
                  </a:cubicBezTo>
                  <a:cubicBezTo>
                    <a:pt x="56598" y="12836"/>
                    <a:pt x="54560" y="10493"/>
                    <a:pt x="52136" y="8342"/>
                  </a:cubicBezTo>
                  <a:cubicBezTo>
                    <a:pt x="51719" y="8390"/>
                    <a:pt x="51318" y="8438"/>
                    <a:pt x="50916" y="8487"/>
                  </a:cubicBezTo>
                  <a:cubicBezTo>
                    <a:pt x="47393" y="8994"/>
                    <a:pt x="43729" y="9865"/>
                    <a:pt x="40220" y="9865"/>
                  </a:cubicBezTo>
                  <a:cubicBezTo>
                    <a:pt x="38070" y="9865"/>
                    <a:pt x="35978" y="9538"/>
                    <a:pt x="34014" y="8598"/>
                  </a:cubicBezTo>
                  <a:cubicBezTo>
                    <a:pt x="29921" y="6640"/>
                    <a:pt x="27241" y="2338"/>
                    <a:pt x="23003" y="750"/>
                  </a:cubicBezTo>
                  <a:cubicBezTo>
                    <a:pt x="21424" y="165"/>
                    <a:pt x="19764" y="1"/>
                    <a:pt x="180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42"/>
            <p:cNvSpPr/>
            <p:nvPr/>
          </p:nvSpPr>
          <p:spPr>
            <a:xfrm>
              <a:off x="639400" y="2245325"/>
              <a:ext cx="1587525" cy="579775"/>
            </a:xfrm>
            <a:custGeom>
              <a:avLst/>
              <a:gdLst/>
              <a:ahLst/>
              <a:cxnLst/>
              <a:rect l="l" t="t" r="r" b="b"/>
              <a:pathLst>
                <a:path w="63501" h="23191" extrusionOk="0">
                  <a:moveTo>
                    <a:pt x="9904" y="0"/>
                  </a:moveTo>
                  <a:cubicBezTo>
                    <a:pt x="8859" y="0"/>
                    <a:pt x="7791" y="207"/>
                    <a:pt x="6759" y="414"/>
                  </a:cubicBezTo>
                  <a:cubicBezTo>
                    <a:pt x="5025" y="750"/>
                    <a:pt x="3307" y="1103"/>
                    <a:pt x="1574" y="1456"/>
                  </a:cubicBezTo>
                  <a:lnTo>
                    <a:pt x="3966" y="4459"/>
                  </a:lnTo>
                  <a:lnTo>
                    <a:pt x="1" y="14924"/>
                  </a:lnTo>
                  <a:cubicBezTo>
                    <a:pt x="370" y="15085"/>
                    <a:pt x="756" y="15277"/>
                    <a:pt x="1109" y="15470"/>
                  </a:cubicBezTo>
                  <a:cubicBezTo>
                    <a:pt x="4287" y="17171"/>
                    <a:pt x="6999" y="19708"/>
                    <a:pt x="10241" y="21296"/>
                  </a:cubicBezTo>
                  <a:cubicBezTo>
                    <a:pt x="12680" y="22497"/>
                    <a:pt x="15393" y="23111"/>
                    <a:pt x="18104" y="23111"/>
                  </a:cubicBezTo>
                  <a:cubicBezTo>
                    <a:pt x="18981" y="23111"/>
                    <a:pt x="19857" y="23047"/>
                    <a:pt x="20724" y="22918"/>
                  </a:cubicBezTo>
                  <a:cubicBezTo>
                    <a:pt x="24865" y="22308"/>
                    <a:pt x="28733" y="20253"/>
                    <a:pt x="32923" y="20061"/>
                  </a:cubicBezTo>
                  <a:cubicBezTo>
                    <a:pt x="33150" y="20050"/>
                    <a:pt x="33377" y="20045"/>
                    <a:pt x="33603" y="20045"/>
                  </a:cubicBezTo>
                  <a:cubicBezTo>
                    <a:pt x="37748" y="20045"/>
                    <a:pt x="41663" y="21806"/>
                    <a:pt x="45651" y="23190"/>
                  </a:cubicBezTo>
                  <a:lnTo>
                    <a:pt x="47449" y="20365"/>
                  </a:lnTo>
                  <a:cubicBezTo>
                    <a:pt x="47449" y="20365"/>
                    <a:pt x="51359" y="20701"/>
                    <a:pt x="55190" y="20701"/>
                  </a:cubicBezTo>
                  <a:cubicBezTo>
                    <a:pt x="58063" y="20701"/>
                    <a:pt x="60891" y="20512"/>
                    <a:pt x="61992" y="19851"/>
                  </a:cubicBezTo>
                  <a:cubicBezTo>
                    <a:pt x="62473" y="19563"/>
                    <a:pt x="62987" y="18664"/>
                    <a:pt x="63501" y="17380"/>
                  </a:cubicBezTo>
                  <a:cubicBezTo>
                    <a:pt x="63436" y="17364"/>
                    <a:pt x="63372" y="17364"/>
                    <a:pt x="63308" y="17347"/>
                  </a:cubicBezTo>
                  <a:cubicBezTo>
                    <a:pt x="63040" y="17324"/>
                    <a:pt x="62772" y="17314"/>
                    <a:pt x="62505" y="17314"/>
                  </a:cubicBezTo>
                  <a:cubicBezTo>
                    <a:pt x="60548" y="17314"/>
                    <a:pt x="58612" y="17871"/>
                    <a:pt x="56663" y="18054"/>
                  </a:cubicBezTo>
                  <a:cubicBezTo>
                    <a:pt x="56238" y="18092"/>
                    <a:pt x="55812" y="18110"/>
                    <a:pt x="55385" y="18110"/>
                  </a:cubicBezTo>
                  <a:cubicBezTo>
                    <a:pt x="51834" y="18110"/>
                    <a:pt x="48281" y="16814"/>
                    <a:pt x="45587" y="14507"/>
                  </a:cubicBezTo>
                  <a:cubicBezTo>
                    <a:pt x="43453" y="12660"/>
                    <a:pt x="41719" y="10156"/>
                    <a:pt x="39038" y="9274"/>
                  </a:cubicBezTo>
                  <a:cubicBezTo>
                    <a:pt x="38293" y="9024"/>
                    <a:pt x="37535" y="8918"/>
                    <a:pt x="36772" y="8918"/>
                  </a:cubicBezTo>
                  <a:cubicBezTo>
                    <a:pt x="34444" y="8918"/>
                    <a:pt x="32065" y="9904"/>
                    <a:pt x="29841" y="10798"/>
                  </a:cubicBezTo>
                  <a:cubicBezTo>
                    <a:pt x="27984" y="11545"/>
                    <a:pt x="25917" y="12216"/>
                    <a:pt x="23956" y="12216"/>
                  </a:cubicBezTo>
                  <a:cubicBezTo>
                    <a:pt x="22798" y="12216"/>
                    <a:pt x="21678" y="11982"/>
                    <a:pt x="20660" y="11393"/>
                  </a:cubicBezTo>
                  <a:cubicBezTo>
                    <a:pt x="16486" y="8953"/>
                    <a:pt x="16405" y="1874"/>
                    <a:pt x="11847" y="301"/>
                  </a:cubicBezTo>
                  <a:cubicBezTo>
                    <a:pt x="11218" y="83"/>
                    <a:pt x="10566" y="0"/>
                    <a:pt x="99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42"/>
            <p:cNvSpPr/>
            <p:nvPr/>
          </p:nvSpPr>
          <p:spPr>
            <a:xfrm>
              <a:off x="1667125" y="1111975"/>
              <a:ext cx="353550" cy="353550"/>
            </a:xfrm>
            <a:custGeom>
              <a:avLst/>
              <a:gdLst/>
              <a:ahLst/>
              <a:cxnLst/>
              <a:rect l="l" t="t" r="r" b="b"/>
              <a:pathLst>
                <a:path w="14142" h="14142" extrusionOk="0">
                  <a:moveTo>
                    <a:pt x="7078" y="1"/>
                  </a:moveTo>
                  <a:cubicBezTo>
                    <a:pt x="3162" y="1"/>
                    <a:pt x="0" y="3162"/>
                    <a:pt x="0" y="7063"/>
                  </a:cubicBezTo>
                  <a:cubicBezTo>
                    <a:pt x="0" y="10980"/>
                    <a:pt x="3162" y="14141"/>
                    <a:pt x="7078" y="14141"/>
                  </a:cubicBezTo>
                  <a:cubicBezTo>
                    <a:pt x="10980" y="14141"/>
                    <a:pt x="14141" y="10980"/>
                    <a:pt x="14141" y="7063"/>
                  </a:cubicBezTo>
                  <a:cubicBezTo>
                    <a:pt x="14141" y="3162"/>
                    <a:pt x="10980" y="1"/>
                    <a:pt x="70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42"/>
            <p:cNvSpPr/>
            <p:nvPr/>
          </p:nvSpPr>
          <p:spPr>
            <a:xfrm>
              <a:off x="1679193" y="1200621"/>
              <a:ext cx="304651" cy="107396"/>
            </a:xfrm>
            <a:custGeom>
              <a:avLst/>
              <a:gdLst/>
              <a:ahLst/>
              <a:cxnLst/>
              <a:rect l="l" t="t" r="r" b="b"/>
              <a:pathLst>
                <a:path w="13602" h="4795" extrusionOk="0">
                  <a:moveTo>
                    <a:pt x="13271" y="1"/>
                  </a:moveTo>
                  <a:cubicBezTo>
                    <a:pt x="13247" y="1"/>
                    <a:pt x="13222" y="5"/>
                    <a:pt x="13195" y="13"/>
                  </a:cubicBezTo>
                  <a:cubicBezTo>
                    <a:pt x="12296" y="270"/>
                    <a:pt x="11493" y="800"/>
                    <a:pt x="10931" y="1539"/>
                  </a:cubicBezTo>
                  <a:cubicBezTo>
                    <a:pt x="10659" y="1892"/>
                    <a:pt x="10449" y="2292"/>
                    <a:pt x="10161" y="2630"/>
                  </a:cubicBezTo>
                  <a:cubicBezTo>
                    <a:pt x="9840" y="2999"/>
                    <a:pt x="9407" y="3176"/>
                    <a:pt x="8925" y="3223"/>
                  </a:cubicBezTo>
                  <a:cubicBezTo>
                    <a:pt x="8774" y="3241"/>
                    <a:pt x="8622" y="3248"/>
                    <a:pt x="8470" y="3248"/>
                  </a:cubicBezTo>
                  <a:cubicBezTo>
                    <a:pt x="7888" y="3248"/>
                    <a:pt x="7302" y="3145"/>
                    <a:pt x="6718" y="3145"/>
                  </a:cubicBezTo>
                  <a:cubicBezTo>
                    <a:pt x="6485" y="3145"/>
                    <a:pt x="6251" y="3162"/>
                    <a:pt x="6019" y="3208"/>
                  </a:cubicBezTo>
                  <a:cubicBezTo>
                    <a:pt x="5538" y="3304"/>
                    <a:pt x="5152" y="3561"/>
                    <a:pt x="4767" y="3833"/>
                  </a:cubicBezTo>
                  <a:cubicBezTo>
                    <a:pt x="4438" y="4067"/>
                    <a:pt x="4098" y="4288"/>
                    <a:pt x="3687" y="4288"/>
                  </a:cubicBezTo>
                  <a:cubicBezTo>
                    <a:pt x="3616" y="4288"/>
                    <a:pt x="3543" y="4282"/>
                    <a:pt x="3468" y="4267"/>
                  </a:cubicBezTo>
                  <a:cubicBezTo>
                    <a:pt x="2531" y="4118"/>
                    <a:pt x="1756" y="3327"/>
                    <a:pt x="812" y="3327"/>
                  </a:cubicBezTo>
                  <a:cubicBezTo>
                    <a:pt x="639" y="3327"/>
                    <a:pt x="460" y="3354"/>
                    <a:pt x="273" y="3416"/>
                  </a:cubicBezTo>
                  <a:cubicBezTo>
                    <a:pt x="0" y="3517"/>
                    <a:pt x="75" y="3915"/>
                    <a:pt x="324" y="3915"/>
                  </a:cubicBezTo>
                  <a:cubicBezTo>
                    <a:pt x="353" y="3915"/>
                    <a:pt x="385" y="3909"/>
                    <a:pt x="418" y="3898"/>
                  </a:cubicBezTo>
                  <a:cubicBezTo>
                    <a:pt x="561" y="3851"/>
                    <a:pt x="701" y="3830"/>
                    <a:pt x="840" y="3830"/>
                  </a:cubicBezTo>
                  <a:cubicBezTo>
                    <a:pt x="1701" y="3830"/>
                    <a:pt x="2496" y="4613"/>
                    <a:pt x="3339" y="4764"/>
                  </a:cubicBezTo>
                  <a:cubicBezTo>
                    <a:pt x="3453" y="4785"/>
                    <a:pt x="3566" y="4795"/>
                    <a:pt x="3677" y="4795"/>
                  </a:cubicBezTo>
                  <a:cubicBezTo>
                    <a:pt x="4005" y="4795"/>
                    <a:pt x="4319" y="4707"/>
                    <a:pt x="4607" y="4540"/>
                  </a:cubicBezTo>
                  <a:cubicBezTo>
                    <a:pt x="5009" y="4315"/>
                    <a:pt x="5345" y="3994"/>
                    <a:pt x="5762" y="3818"/>
                  </a:cubicBezTo>
                  <a:cubicBezTo>
                    <a:pt x="6089" y="3683"/>
                    <a:pt x="6432" y="3640"/>
                    <a:pt x="6782" y="3640"/>
                  </a:cubicBezTo>
                  <a:cubicBezTo>
                    <a:pt x="7366" y="3640"/>
                    <a:pt x="7968" y="3758"/>
                    <a:pt x="8548" y="3758"/>
                  </a:cubicBezTo>
                  <a:cubicBezTo>
                    <a:pt x="8610" y="3758"/>
                    <a:pt x="8671" y="3757"/>
                    <a:pt x="8733" y="3754"/>
                  </a:cubicBezTo>
                  <a:cubicBezTo>
                    <a:pt x="9182" y="3722"/>
                    <a:pt x="9631" y="3641"/>
                    <a:pt x="10017" y="3401"/>
                  </a:cubicBezTo>
                  <a:cubicBezTo>
                    <a:pt x="10402" y="3176"/>
                    <a:pt x="10674" y="2806"/>
                    <a:pt x="10931" y="2438"/>
                  </a:cubicBezTo>
                  <a:cubicBezTo>
                    <a:pt x="11205" y="2003"/>
                    <a:pt x="11493" y="1603"/>
                    <a:pt x="11894" y="1265"/>
                  </a:cubicBezTo>
                  <a:cubicBezTo>
                    <a:pt x="12311" y="912"/>
                    <a:pt x="12793" y="655"/>
                    <a:pt x="13323" y="495"/>
                  </a:cubicBezTo>
                  <a:cubicBezTo>
                    <a:pt x="13601" y="422"/>
                    <a:pt x="13518" y="1"/>
                    <a:pt x="132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2"/>
            <p:cNvSpPr/>
            <p:nvPr/>
          </p:nvSpPr>
          <p:spPr>
            <a:xfrm>
              <a:off x="1697247" y="1132397"/>
              <a:ext cx="204444" cy="65781"/>
            </a:xfrm>
            <a:custGeom>
              <a:avLst/>
              <a:gdLst/>
              <a:ahLst/>
              <a:cxnLst/>
              <a:rect l="l" t="t" r="r" b="b"/>
              <a:pathLst>
                <a:path w="9128" h="2937" extrusionOk="0">
                  <a:moveTo>
                    <a:pt x="8786" y="1"/>
                  </a:moveTo>
                  <a:cubicBezTo>
                    <a:pt x="8728" y="1"/>
                    <a:pt x="8668" y="27"/>
                    <a:pt x="8616" y="90"/>
                  </a:cubicBezTo>
                  <a:cubicBezTo>
                    <a:pt x="7653" y="1310"/>
                    <a:pt x="6225" y="2145"/>
                    <a:pt x="4684" y="2321"/>
                  </a:cubicBezTo>
                  <a:cubicBezTo>
                    <a:pt x="4498" y="2344"/>
                    <a:pt x="4310" y="2353"/>
                    <a:pt x="4120" y="2353"/>
                  </a:cubicBezTo>
                  <a:cubicBezTo>
                    <a:pt x="3316" y="2353"/>
                    <a:pt x="2486" y="2187"/>
                    <a:pt x="1678" y="2187"/>
                  </a:cubicBezTo>
                  <a:cubicBezTo>
                    <a:pt x="1197" y="2187"/>
                    <a:pt x="724" y="2246"/>
                    <a:pt x="269" y="2434"/>
                  </a:cubicBezTo>
                  <a:cubicBezTo>
                    <a:pt x="0" y="2547"/>
                    <a:pt x="82" y="2937"/>
                    <a:pt x="304" y="2937"/>
                  </a:cubicBezTo>
                  <a:cubicBezTo>
                    <a:pt x="333" y="2937"/>
                    <a:pt x="364" y="2930"/>
                    <a:pt x="398" y="2915"/>
                  </a:cubicBezTo>
                  <a:cubicBezTo>
                    <a:pt x="803" y="2750"/>
                    <a:pt x="1240" y="2700"/>
                    <a:pt x="1681" y="2700"/>
                  </a:cubicBezTo>
                  <a:cubicBezTo>
                    <a:pt x="2009" y="2700"/>
                    <a:pt x="2340" y="2727"/>
                    <a:pt x="2662" y="2755"/>
                  </a:cubicBezTo>
                  <a:cubicBezTo>
                    <a:pt x="3155" y="2796"/>
                    <a:pt x="3648" y="2850"/>
                    <a:pt x="4146" y="2850"/>
                  </a:cubicBezTo>
                  <a:cubicBezTo>
                    <a:pt x="4425" y="2850"/>
                    <a:pt x="4706" y="2833"/>
                    <a:pt x="4989" y="2787"/>
                  </a:cubicBezTo>
                  <a:cubicBezTo>
                    <a:pt x="6546" y="2545"/>
                    <a:pt x="8006" y="1679"/>
                    <a:pt x="8969" y="443"/>
                  </a:cubicBezTo>
                  <a:cubicBezTo>
                    <a:pt x="9127" y="250"/>
                    <a:pt x="8965" y="1"/>
                    <a:pt x="87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2"/>
            <p:cNvSpPr/>
            <p:nvPr/>
          </p:nvSpPr>
          <p:spPr>
            <a:xfrm>
              <a:off x="1776448" y="1395529"/>
              <a:ext cx="196448" cy="57898"/>
            </a:xfrm>
            <a:custGeom>
              <a:avLst/>
              <a:gdLst/>
              <a:ahLst/>
              <a:cxnLst/>
              <a:rect l="l" t="t" r="r" b="b"/>
              <a:pathLst>
                <a:path w="8771" h="2585" extrusionOk="0">
                  <a:moveTo>
                    <a:pt x="7968" y="0"/>
                  </a:moveTo>
                  <a:cubicBezTo>
                    <a:pt x="7333" y="0"/>
                    <a:pt x="6694" y="139"/>
                    <a:pt x="6075" y="268"/>
                  </a:cubicBezTo>
                  <a:cubicBezTo>
                    <a:pt x="5675" y="364"/>
                    <a:pt x="5257" y="477"/>
                    <a:pt x="4840" y="509"/>
                  </a:cubicBezTo>
                  <a:cubicBezTo>
                    <a:pt x="4753" y="515"/>
                    <a:pt x="4666" y="518"/>
                    <a:pt x="4579" y="518"/>
                  </a:cubicBezTo>
                  <a:cubicBezTo>
                    <a:pt x="4201" y="518"/>
                    <a:pt x="3825" y="468"/>
                    <a:pt x="3460" y="428"/>
                  </a:cubicBezTo>
                  <a:cubicBezTo>
                    <a:pt x="3252" y="402"/>
                    <a:pt x="3050" y="380"/>
                    <a:pt x="2848" y="380"/>
                  </a:cubicBezTo>
                  <a:cubicBezTo>
                    <a:pt x="2689" y="380"/>
                    <a:pt x="2530" y="393"/>
                    <a:pt x="2368" y="428"/>
                  </a:cubicBezTo>
                  <a:cubicBezTo>
                    <a:pt x="2047" y="509"/>
                    <a:pt x="1741" y="653"/>
                    <a:pt x="1469" y="830"/>
                  </a:cubicBezTo>
                  <a:cubicBezTo>
                    <a:pt x="923" y="1151"/>
                    <a:pt x="361" y="1616"/>
                    <a:pt x="89" y="2194"/>
                  </a:cubicBezTo>
                  <a:cubicBezTo>
                    <a:pt x="0" y="2393"/>
                    <a:pt x="178" y="2585"/>
                    <a:pt x="345" y="2585"/>
                  </a:cubicBezTo>
                  <a:cubicBezTo>
                    <a:pt x="420" y="2585"/>
                    <a:pt x="493" y="2546"/>
                    <a:pt x="538" y="2451"/>
                  </a:cubicBezTo>
                  <a:cubicBezTo>
                    <a:pt x="778" y="1905"/>
                    <a:pt x="1324" y="1488"/>
                    <a:pt x="1838" y="1199"/>
                  </a:cubicBezTo>
                  <a:cubicBezTo>
                    <a:pt x="2095" y="1055"/>
                    <a:pt x="2384" y="927"/>
                    <a:pt x="2672" y="895"/>
                  </a:cubicBezTo>
                  <a:cubicBezTo>
                    <a:pt x="2753" y="884"/>
                    <a:pt x="2836" y="879"/>
                    <a:pt x="2920" y="879"/>
                  </a:cubicBezTo>
                  <a:cubicBezTo>
                    <a:pt x="3223" y="879"/>
                    <a:pt x="3544" y="937"/>
                    <a:pt x="3845" y="974"/>
                  </a:cubicBezTo>
                  <a:cubicBezTo>
                    <a:pt x="4110" y="995"/>
                    <a:pt x="4381" y="1015"/>
                    <a:pt x="4655" y="1015"/>
                  </a:cubicBezTo>
                  <a:cubicBezTo>
                    <a:pt x="4812" y="1015"/>
                    <a:pt x="4971" y="1008"/>
                    <a:pt x="5129" y="991"/>
                  </a:cubicBezTo>
                  <a:cubicBezTo>
                    <a:pt x="5498" y="942"/>
                    <a:pt x="5851" y="830"/>
                    <a:pt x="6204" y="766"/>
                  </a:cubicBezTo>
                  <a:cubicBezTo>
                    <a:pt x="6788" y="639"/>
                    <a:pt x="7382" y="512"/>
                    <a:pt x="7970" y="512"/>
                  </a:cubicBezTo>
                  <a:cubicBezTo>
                    <a:pt x="8126" y="512"/>
                    <a:pt x="8281" y="521"/>
                    <a:pt x="8436" y="541"/>
                  </a:cubicBezTo>
                  <a:cubicBezTo>
                    <a:pt x="8450" y="543"/>
                    <a:pt x="8465" y="544"/>
                    <a:pt x="8478" y="544"/>
                  </a:cubicBezTo>
                  <a:cubicBezTo>
                    <a:pt x="8770" y="544"/>
                    <a:pt x="8742" y="73"/>
                    <a:pt x="8436" y="28"/>
                  </a:cubicBezTo>
                  <a:cubicBezTo>
                    <a:pt x="8280" y="9"/>
                    <a:pt x="8124" y="0"/>
                    <a:pt x="79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2"/>
            <p:cNvSpPr/>
            <p:nvPr/>
          </p:nvSpPr>
          <p:spPr>
            <a:xfrm>
              <a:off x="834425" y="2502425"/>
              <a:ext cx="234375" cy="234375"/>
            </a:xfrm>
            <a:custGeom>
              <a:avLst/>
              <a:gdLst/>
              <a:ahLst/>
              <a:cxnLst/>
              <a:rect l="l" t="t" r="r" b="b"/>
              <a:pathLst>
                <a:path w="9375" h="9375" extrusionOk="0">
                  <a:moveTo>
                    <a:pt x="4688" y="1"/>
                  </a:moveTo>
                  <a:cubicBezTo>
                    <a:pt x="2087" y="1"/>
                    <a:pt x="1" y="2087"/>
                    <a:pt x="1" y="4688"/>
                  </a:cubicBezTo>
                  <a:cubicBezTo>
                    <a:pt x="1" y="7273"/>
                    <a:pt x="2087" y="9375"/>
                    <a:pt x="4688" y="9375"/>
                  </a:cubicBezTo>
                  <a:cubicBezTo>
                    <a:pt x="7273" y="9375"/>
                    <a:pt x="9375" y="7273"/>
                    <a:pt x="9375" y="4688"/>
                  </a:cubicBezTo>
                  <a:cubicBezTo>
                    <a:pt x="9375" y="2087"/>
                    <a:pt x="7273" y="1"/>
                    <a:pt x="46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42"/>
            <p:cNvSpPr/>
            <p:nvPr/>
          </p:nvSpPr>
          <p:spPr>
            <a:xfrm>
              <a:off x="862089" y="2573427"/>
              <a:ext cx="162569" cy="56463"/>
            </a:xfrm>
            <a:custGeom>
              <a:avLst/>
              <a:gdLst/>
              <a:ahLst/>
              <a:cxnLst/>
              <a:rect l="l" t="t" r="r" b="b"/>
              <a:pathLst>
                <a:path w="8914" h="3096" extrusionOk="0">
                  <a:moveTo>
                    <a:pt x="8744" y="0"/>
                  </a:moveTo>
                  <a:cubicBezTo>
                    <a:pt x="8731" y="0"/>
                    <a:pt x="8718" y="2"/>
                    <a:pt x="8703" y="7"/>
                  </a:cubicBezTo>
                  <a:cubicBezTo>
                    <a:pt x="7965" y="216"/>
                    <a:pt x="7404" y="697"/>
                    <a:pt x="6986" y="1339"/>
                  </a:cubicBezTo>
                  <a:cubicBezTo>
                    <a:pt x="6745" y="1725"/>
                    <a:pt x="6488" y="2029"/>
                    <a:pt x="6007" y="2110"/>
                  </a:cubicBezTo>
                  <a:cubicBezTo>
                    <a:pt x="5859" y="2138"/>
                    <a:pt x="5712" y="2148"/>
                    <a:pt x="5565" y="2148"/>
                  </a:cubicBezTo>
                  <a:cubicBezTo>
                    <a:pt x="5297" y="2148"/>
                    <a:pt x="5030" y="2114"/>
                    <a:pt x="4771" y="2093"/>
                  </a:cubicBezTo>
                  <a:cubicBezTo>
                    <a:pt x="4653" y="2083"/>
                    <a:pt x="4533" y="2076"/>
                    <a:pt x="4413" y="2076"/>
                  </a:cubicBezTo>
                  <a:cubicBezTo>
                    <a:pt x="4158" y="2076"/>
                    <a:pt x="3903" y="2108"/>
                    <a:pt x="3663" y="2206"/>
                  </a:cubicBezTo>
                  <a:cubicBezTo>
                    <a:pt x="3295" y="2367"/>
                    <a:pt x="3021" y="2703"/>
                    <a:pt x="2636" y="2816"/>
                  </a:cubicBezTo>
                  <a:cubicBezTo>
                    <a:pt x="2555" y="2839"/>
                    <a:pt x="2476" y="2849"/>
                    <a:pt x="2398" y="2849"/>
                  </a:cubicBezTo>
                  <a:cubicBezTo>
                    <a:pt x="1977" y="2849"/>
                    <a:pt x="1589" y="2561"/>
                    <a:pt x="1223" y="2399"/>
                  </a:cubicBezTo>
                  <a:cubicBezTo>
                    <a:pt x="976" y="2286"/>
                    <a:pt x="721" y="2205"/>
                    <a:pt x="463" y="2205"/>
                  </a:cubicBezTo>
                  <a:cubicBezTo>
                    <a:pt x="353" y="2205"/>
                    <a:pt x="243" y="2220"/>
                    <a:pt x="132" y="2254"/>
                  </a:cubicBezTo>
                  <a:cubicBezTo>
                    <a:pt x="0" y="2298"/>
                    <a:pt x="43" y="2517"/>
                    <a:pt x="161" y="2517"/>
                  </a:cubicBezTo>
                  <a:cubicBezTo>
                    <a:pt x="172" y="2517"/>
                    <a:pt x="184" y="2515"/>
                    <a:pt x="196" y="2511"/>
                  </a:cubicBezTo>
                  <a:cubicBezTo>
                    <a:pt x="302" y="2476"/>
                    <a:pt x="406" y="2461"/>
                    <a:pt x="508" y="2461"/>
                  </a:cubicBezTo>
                  <a:cubicBezTo>
                    <a:pt x="1170" y="2461"/>
                    <a:pt x="1739" y="3096"/>
                    <a:pt x="2414" y="3096"/>
                  </a:cubicBezTo>
                  <a:cubicBezTo>
                    <a:pt x="2507" y="3096"/>
                    <a:pt x="2602" y="3084"/>
                    <a:pt x="2700" y="3056"/>
                  </a:cubicBezTo>
                  <a:cubicBezTo>
                    <a:pt x="3053" y="2945"/>
                    <a:pt x="3327" y="2671"/>
                    <a:pt x="3648" y="2495"/>
                  </a:cubicBezTo>
                  <a:cubicBezTo>
                    <a:pt x="3889" y="2369"/>
                    <a:pt x="4148" y="2331"/>
                    <a:pt x="4411" y="2331"/>
                  </a:cubicBezTo>
                  <a:cubicBezTo>
                    <a:pt x="4584" y="2331"/>
                    <a:pt x="4759" y="2347"/>
                    <a:pt x="4932" y="2367"/>
                  </a:cubicBezTo>
                  <a:cubicBezTo>
                    <a:pt x="5133" y="2384"/>
                    <a:pt x="5336" y="2399"/>
                    <a:pt x="5534" y="2399"/>
                  </a:cubicBezTo>
                  <a:cubicBezTo>
                    <a:pt x="6079" y="2399"/>
                    <a:pt x="6593" y="2287"/>
                    <a:pt x="6970" y="1804"/>
                  </a:cubicBezTo>
                  <a:cubicBezTo>
                    <a:pt x="7211" y="1500"/>
                    <a:pt x="7387" y="1147"/>
                    <a:pt x="7676" y="873"/>
                  </a:cubicBezTo>
                  <a:cubicBezTo>
                    <a:pt x="7982" y="569"/>
                    <a:pt x="8367" y="360"/>
                    <a:pt x="8767" y="248"/>
                  </a:cubicBezTo>
                  <a:cubicBezTo>
                    <a:pt x="8914" y="204"/>
                    <a:pt x="8873" y="0"/>
                    <a:pt x="87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42"/>
            <p:cNvSpPr/>
            <p:nvPr/>
          </p:nvSpPr>
          <p:spPr>
            <a:xfrm>
              <a:off x="868838" y="2534165"/>
              <a:ext cx="114477" cy="38828"/>
            </a:xfrm>
            <a:custGeom>
              <a:avLst/>
              <a:gdLst/>
              <a:ahLst/>
              <a:cxnLst/>
              <a:rect l="l" t="t" r="r" b="b"/>
              <a:pathLst>
                <a:path w="6277" h="2129" extrusionOk="0">
                  <a:moveTo>
                    <a:pt x="5935" y="0"/>
                  </a:moveTo>
                  <a:cubicBezTo>
                    <a:pt x="5876" y="0"/>
                    <a:pt x="5816" y="26"/>
                    <a:pt x="5765" y="90"/>
                  </a:cubicBezTo>
                  <a:cubicBezTo>
                    <a:pt x="5123" y="892"/>
                    <a:pt x="4177" y="1453"/>
                    <a:pt x="3149" y="1550"/>
                  </a:cubicBezTo>
                  <a:cubicBezTo>
                    <a:pt x="3055" y="1558"/>
                    <a:pt x="2959" y="1561"/>
                    <a:pt x="2864" y="1561"/>
                  </a:cubicBezTo>
                  <a:cubicBezTo>
                    <a:pt x="2322" y="1561"/>
                    <a:pt x="1766" y="1451"/>
                    <a:pt x="1219" y="1451"/>
                  </a:cubicBezTo>
                  <a:cubicBezTo>
                    <a:pt x="894" y="1451"/>
                    <a:pt x="572" y="1490"/>
                    <a:pt x="260" y="1614"/>
                  </a:cubicBezTo>
                  <a:cubicBezTo>
                    <a:pt x="1" y="1729"/>
                    <a:pt x="78" y="2129"/>
                    <a:pt x="316" y="2129"/>
                  </a:cubicBezTo>
                  <a:cubicBezTo>
                    <a:pt x="343" y="2129"/>
                    <a:pt x="373" y="2123"/>
                    <a:pt x="404" y="2112"/>
                  </a:cubicBezTo>
                  <a:cubicBezTo>
                    <a:pt x="680" y="1998"/>
                    <a:pt x="977" y="1963"/>
                    <a:pt x="1278" y="1963"/>
                  </a:cubicBezTo>
                  <a:cubicBezTo>
                    <a:pt x="1485" y="1963"/>
                    <a:pt x="1694" y="1980"/>
                    <a:pt x="1897" y="1999"/>
                  </a:cubicBezTo>
                  <a:cubicBezTo>
                    <a:pt x="2212" y="2029"/>
                    <a:pt x="2527" y="2058"/>
                    <a:pt x="2845" y="2058"/>
                  </a:cubicBezTo>
                  <a:cubicBezTo>
                    <a:pt x="3046" y="2058"/>
                    <a:pt x="3249" y="2047"/>
                    <a:pt x="3454" y="2016"/>
                  </a:cubicBezTo>
                  <a:cubicBezTo>
                    <a:pt x="4498" y="1855"/>
                    <a:pt x="5461" y="1261"/>
                    <a:pt x="6118" y="443"/>
                  </a:cubicBezTo>
                  <a:cubicBezTo>
                    <a:pt x="6276" y="249"/>
                    <a:pt x="6114" y="0"/>
                    <a:pt x="59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42"/>
            <p:cNvSpPr/>
            <p:nvPr/>
          </p:nvSpPr>
          <p:spPr>
            <a:xfrm>
              <a:off x="911570" y="2676223"/>
              <a:ext cx="110136" cy="34487"/>
            </a:xfrm>
            <a:custGeom>
              <a:avLst/>
              <a:gdLst/>
              <a:ahLst/>
              <a:cxnLst/>
              <a:rect l="l" t="t" r="r" b="b"/>
              <a:pathLst>
                <a:path w="6039" h="1891" extrusionOk="0">
                  <a:moveTo>
                    <a:pt x="5396" y="1"/>
                  </a:moveTo>
                  <a:cubicBezTo>
                    <a:pt x="4969" y="1"/>
                    <a:pt x="4538" y="91"/>
                    <a:pt x="4128" y="180"/>
                  </a:cubicBezTo>
                  <a:cubicBezTo>
                    <a:pt x="3856" y="244"/>
                    <a:pt x="3599" y="325"/>
                    <a:pt x="3326" y="341"/>
                  </a:cubicBezTo>
                  <a:cubicBezTo>
                    <a:pt x="3281" y="343"/>
                    <a:pt x="3236" y="344"/>
                    <a:pt x="3190" y="344"/>
                  </a:cubicBezTo>
                  <a:cubicBezTo>
                    <a:pt x="2911" y="344"/>
                    <a:pt x="2623" y="304"/>
                    <a:pt x="2347" y="277"/>
                  </a:cubicBezTo>
                  <a:cubicBezTo>
                    <a:pt x="2260" y="268"/>
                    <a:pt x="2176" y="263"/>
                    <a:pt x="2094" y="263"/>
                  </a:cubicBezTo>
                  <a:cubicBezTo>
                    <a:pt x="1720" y="263"/>
                    <a:pt x="1388" y="355"/>
                    <a:pt x="1046" y="565"/>
                  </a:cubicBezTo>
                  <a:cubicBezTo>
                    <a:pt x="678" y="790"/>
                    <a:pt x="293" y="1096"/>
                    <a:pt x="100" y="1496"/>
                  </a:cubicBezTo>
                  <a:cubicBezTo>
                    <a:pt x="1" y="1705"/>
                    <a:pt x="179" y="1891"/>
                    <a:pt x="342" y="1891"/>
                  </a:cubicBezTo>
                  <a:cubicBezTo>
                    <a:pt x="419" y="1891"/>
                    <a:pt x="492" y="1850"/>
                    <a:pt x="533" y="1753"/>
                  </a:cubicBezTo>
                  <a:cubicBezTo>
                    <a:pt x="710" y="1400"/>
                    <a:pt x="1046" y="1128"/>
                    <a:pt x="1400" y="951"/>
                  </a:cubicBezTo>
                  <a:cubicBezTo>
                    <a:pt x="1642" y="816"/>
                    <a:pt x="1875" y="777"/>
                    <a:pt x="2120" y="777"/>
                  </a:cubicBezTo>
                  <a:cubicBezTo>
                    <a:pt x="2313" y="777"/>
                    <a:pt x="2513" y="801"/>
                    <a:pt x="2732" y="822"/>
                  </a:cubicBezTo>
                  <a:cubicBezTo>
                    <a:pt x="2837" y="832"/>
                    <a:pt x="2940" y="837"/>
                    <a:pt x="3042" y="837"/>
                  </a:cubicBezTo>
                  <a:cubicBezTo>
                    <a:pt x="3438" y="837"/>
                    <a:pt x="3816" y="767"/>
                    <a:pt x="4225" y="678"/>
                  </a:cubicBezTo>
                  <a:cubicBezTo>
                    <a:pt x="4608" y="602"/>
                    <a:pt x="5002" y="515"/>
                    <a:pt x="5406" y="515"/>
                  </a:cubicBezTo>
                  <a:cubicBezTo>
                    <a:pt x="5509" y="515"/>
                    <a:pt x="5613" y="520"/>
                    <a:pt x="5718" y="533"/>
                  </a:cubicBezTo>
                  <a:cubicBezTo>
                    <a:pt x="5733" y="536"/>
                    <a:pt x="5746" y="537"/>
                    <a:pt x="5760" y="537"/>
                  </a:cubicBezTo>
                  <a:cubicBezTo>
                    <a:pt x="6038" y="537"/>
                    <a:pt x="6025" y="66"/>
                    <a:pt x="5718" y="20"/>
                  </a:cubicBezTo>
                  <a:cubicBezTo>
                    <a:pt x="5611" y="7"/>
                    <a:pt x="5504" y="1"/>
                    <a:pt x="53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42"/>
            <p:cNvSpPr/>
            <p:nvPr/>
          </p:nvSpPr>
          <p:spPr>
            <a:xfrm>
              <a:off x="1722500" y="1616000"/>
              <a:ext cx="16075" cy="12875"/>
            </a:xfrm>
            <a:custGeom>
              <a:avLst/>
              <a:gdLst/>
              <a:ahLst/>
              <a:cxnLst/>
              <a:rect l="l" t="t" r="r" b="b"/>
              <a:pathLst>
                <a:path w="643" h="515" extrusionOk="0">
                  <a:moveTo>
                    <a:pt x="321" y="0"/>
                  </a:moveTo>
                  <a:cubicBezTo>
                    <a:pt x="0" y="0"/>
                    <a:pt x="0" y="514"/>
                    <a:pt x="321" y="514"/>
                  </a:cubicBezTo>
                  <a:cubicBezTo>
                    <a:pt x="642" y="514"/>
                    <a:pt x="642" y="0"/>
                    <a:pt x="321" y="0"/>
                  </a:cubicBezTo>
                  <a:close/>
                </a:path>
              </a:pathLst>
            </a:custGeom>
            <a:solidFill>
              <a:srgbClr val="4D5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42"/>
            <p:cNvSpPr/>
            <p:nvPr/>
          </p:nvSpPr>
          <p:spPr>
            <a:xfrm>
              <a:off x="1822825" y="1630825"/>
              <a:ext cx="32500" cy="25325"/>
            </a:xfrm>
            <a:custGeom>
              <a:avLst/>
              <a:gdLst/>
              <a:ahLst/>
              <a:cxnLst/>
              <a:rect l="l" t="t" r="r" b="b"/>
              <a:pathLst>
                <a:path w="1300" h="1013" extrusionOk="0">
                  <a:moveTo>
                    <a:pt x="642" y="1"/>
                  </a:moveTo>
                  <a:cubicBezTo>
                    <a:pt x="0" y="1"/>
                    <a:pt x="0" y="1013"/>
                    <a:pt x="642" y="1013"/>
                  </a:cubicBezTo>
                  <a:cubicBezTo>
                    <a:pt x="1300" y="1013"/>
                    <a:pt x="1300" y="1"/>
                    <a:pt x="642" y="1"/>
                  </a:cubicBezTo>
                  <a:close/>
                </a:path>
              </a:pathLst>
            </a:custGeom>
            <a:solidFill>
              <a:srgbClr val="FAE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42"/>
            <p:cNvSpPr/>
            <p:nvPr/>
          </p:nvSpPr>
          <p:spPr>
            <a:xfrm>
              <a:off x="843675" y="2181825"/>
              <a:ext cx="32925" cy="25275"/>
            </a:xfrm>
            <a:custGeom>
              <a:avLst/>
              <a:gdLst/>
              <a:ahLst/>
              <a:cxnLst/>
              <a:rect l="l" t="t" r="r" b="b"/>
              <a:pathLst>
                <a:path w="1317" h="1011" extrusionOk="0">
                  <a:moveTo>
                    <a:pt x="658" y="0"/>
                  </a:moveTo>
                  <a:cubicBezTo>
                    <a:pt x="0" y="0"/>
                    <a:pt x="0" y="1011"/>
                    <a:pt x="658" y="1011"/>
                  </a:cubicBezTo>
                  <a:cubicBezTo>
                    <a:pt x="1317" y="1011"/>
                    <a:pt x="1317" y="0"/>
                    <a:pt x="658" y="0"/>
                  </a:cubicBezTo>
                  <a:close/>
                </a:path>
              </a:pathLst>
            </a:custGeom>
            <a:solidFill>
              <a:srgbClr val="FAE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42"/>
            <p:cNvSpPr/>
            <p:nvPr/>
          </p:nvSpPr>
          <p:spPr>
            <a:xfrm>
              <a:off x="1841275" y="2526500"/>
              <a:ext cx="32525" cy="25325"/>
            </a:xfrm>
            <a:custGeom>
              <a:avLst/>
              <a:gdLst/>
              <a:ahLst/>
              <a:cxnLst/>
              <a:rect l="l" t="t" r="r" b="b"/>
              <a:pathLst>
                <a:path w="1301" h="1013" extrusionOk="0">
                  <a:moveTo>
                    <a:pt x="643" y="1"/>
                  </a:moveTo>
                  <a:cubicBezTo>
                    <a:pt x="1" y="1"/>
                    <a:pt x="1" y="1013"/>
                    <a:pt x="643" y="1013"/>
                  </a:cubicBezTo>
                  <a:cubicBezTo>
                    <a:pt x="1300" y="1013"/>
                    <a:pt x="1300" y="1"/>
                    <a:pt x="643" y="1"/>
                  </a:cubicBezTo>
                  <a:close/>
                </a:path>
              </a:pathLst>
            </a:custGeom>
            <a:solidFill>
              <a:srgbClr val="FAE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42"/>
            <p:cNvSpPr/>
            <p:nvPr/>
          </p:nvSpPr>
          <p:spPr>
            <a:xfrm>
              <a:off x="933150" y="1248800"/>
              <a:ext cx="32550" cy="25700"/>
            </a:xfrm>
            <a:custGeom>
              <a:avLst/>
              <a:gdLst/>
              <a:ahLst/>
              <a:cxnLst/>
              <a:rect l="l" t="t" r="r" b="b"/>
              <a:pathLst>
                <a:path w="1302" h="1028" extrusionOk="0">
                  <a:moveTo>
                    <a:pt x="642" y="1"/>
                  </a:moveTo>
                  <a:cubicBezTo>
                    <a:pt x="0" y="1"/>
                    <a:pt x="0" y="1028"/>
                    <a:pt x="642" y="1028"/>
                  </a:cubicBezTo>
                  <a:cubicBezTo>
                    <a:pt x="1301" y="1028"/>
                    <a:pt x="1301" y="1"/>
                    <a:pt x="642" y="1"/>
                  </a:cubicBezTo>
                  <a:close/>
                </a:path>
              </a:pathLst>
            </a:custGeom>
            <a:solidFill>
              <a:srgbClr val="FAE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2"/>
            <p:cNvSpPr/>
            <p:nvPr/>
          </p:nvSpPr>
          <p:spPr>
            <a:xfrm>
              <a:off x="2059575" y="1159725"/>
              <a:ext cx="32925" cy="25325"/>
            </a:xfrm>
            <a:custGeom>
              <a:avLst/>
              <a:gdLst/>
              <a:ahLst/>
              <a:cxnLst/>
              <a:rect l="l" t="t" r="r" b="b"/>
              <a:pathLst>
                <a:path w="1317" h="1013" extrusionOk="0">
                  <a:moveTo>
                    <a:pt x="658" y="0"/>
                  </a:moveTo>
                  <a:cubicBezTo>
                    <a:pt x="1" y="0"/>
                    <a:pt x="1" y="1012"/>
                    <a:pt x="658" y="1012"/>
                  </a:cubicBezTo>
                  <a:cubicBezTo>
                    <a:pt x="1317" y="1012"/>
                    <a:pt x="1317" y="0"/>
                    <a:pt x="658" y="0"/>
                  </a:cubicBezTo>
                  <a:close/>
                </a:path>
              </a:pathLst>
            </a:custGeom>
            <a:solidFill>
              <a:srgbClr val="FAE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2"/>
            <p:cNvSpPr/>
            <p:nvPr/>
          </p:nvSpPr>
          <p:spPr>
            <a:xfrm>
              <a:off x="1150650" y="2864400"/>
              <a:ext cx="32550" cy="25325"/>
            </a:xfrm>
            <a:custGeom>
              <a:avLst/>
              <a:gdLst/>
              <a:ahLst/>
              <a:cxnLst/>
              <a:rect l="l" t="t" r="r" b="b"/>
              <a:pathLst>
                <a:path w="1302" h="1013" extrusionOk="0">
                  <a:moveTo>
                    <a:pt x="642" y="0"/>
                  </a:moveTo>
                  <a:cubicBezTo>
                    <a:pt x="0" y="0"/>
                    <a:pt x="0" y="1012"/>
                    <a:pt x="642" y="1012"/>
                  </a:cubicBezTo>
                  <a:cubicBezTo>
                    <a:pt x="1301" y="1012"/>
                    <a:pt x="1301" y="0"/>
                    <a:pt x="642" y="0"/>
                  </a:cubicBezTo>
                  <a:close/>
                </a:path>
              </a:pathLst>
            </a:custGeom>
            <a:solidFill>
              <a:srgbClr val="FAE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2"/>
            <p:cNvSpPr/>
            <p:nvPr/>
          </p:nvSpPr>
          <p:spPr>
            <a:xfrm>
              <a:off x="528650" y="1649300"/>
              <a:ext cx="32925" cy="25300"/>
            </a:xfrm>
            <a:custGeom>
              <a:avLst/>
              <a:gdLst/>
              <a:ahLst/>
              <a:cxnLst/>
              <a:rect l="l" t="t" r="r" b="b"/>
              <a:pathLst>
                <a:path w="1317" h="1012" extrusionOk="0">
                  <a:moveTo>
                    <a:pt x="659" y="0"/>
                  </a:moveTo>
                  <a:cubicBezTo>
                    <a:pt x="0" y="0"/>
                    <a:pt x="0" y="1012"/>
                    <a:pt x="659" y="1012"/>
                  </a:cubicBezTo>
                  <a:cubicBezTo>
                    <a:pt x="1317" y="1012"/>
                    <a:pt x="1317" y="0"/>
                    <a:pt x="659" y="0"/>
                  </a:cubicBezTo>
                  <a:close/>
                </a:path>
              </a:pathLst>
            </a:custGeom>
            <a:solidFill>
              <a:srgbClr val="FAE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42"/>
            <p:cNvSpPr/>
            <p:nvPr/>
          </p:nvSpPr>
          <p:spPr>
            <a:xfrm>
              <a:off x="2097300" y="2074650"/>
              <a:ext cx="32925" cy="25325"/>
            </a:xfrm>
            <a:custGeom>
              <a:avLst/>
              <a:gdLst/>
              <a:ahLst/>
              <a:cxnLst/>
              <a:rect l="l" t="t" r="r" b="b"/>
              <a:pathLst>
                <a:path w="1317" h="1013" extrusionOk="0">
                  <a:moveTo>
                    <a:pt x="658" y="1"/>
                  </a:moveTo>
                  <a:cubicBezTo>
                    <a:pt x="1" y="1"/>
                    <a:pt x="1" y="1013"/>
                    <a:pt x="658" y="1013"/>
                  </a:cubicBezTo>
                  <a:cubicBezTo>
                    <a:pt x="1317" y="1013"/>
                    <a:pt x="1317" y="1"/>
                    <a:pt x="658" y="1"/>
                  </a:cubicBezTo>
                  <a:close/>
                </a:path>
              </a:pathLst>
            </a:custGeom>
            <a:solidFill>
              <a:srgbClr val="FAE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42"/>
            <p:cNvSpPr/>
            <p:nvPr/>
          </p:nvSpPr>
          <p:spPr>
            <a:xfrm>
              <a:off x="1137300" y="834250"/>
              <a:ext cx="140175" cy="124675"/>
            </a:xfrm>
            <a:custGeom>
              <a:avLst/>
              <a:gdLst/>
              <a:ahLst/>
              <a:cxnLst/>
              <a:rect l="l" t="t" r="r" b="b"/>
              <a:pathLst>
                <a:path w="5607" h="4987" extrusionOk="0">
                  <a:moveTo>
                    <a:pt x="64" y="1"/>
                  </a:moveTo>
                  <a:cubicBezTo>
                    <a:pt x="28" y="1"/>
                    <a:pt x="1" y="46"/>
                    <a:pt x="37" y="82"/>
                  </a:cubicBezTo>
                  <a:cubicBezTo>
                    <a:pt x="502" y="516"/>
                    <a:pt x="615" y="1141"/>
                    <a:pt x="855" y="1687"/>
                  </a:cubicBezTo>
                  <a:cubicBezTo>
                    <a:pt x="1112" y="2217"/>
                    <a:pt x="1529" y="2570"/>
                    <a:pt x="2075" y="2778"/>
                  </a:cubicBezTo>
                  <a:cubicBezTo>
                    <a:pt x="2734" y="3020"/>
                    <a:pt x="3456" y="3035"/>
                    <a:pt x="4114" y="3260"/>
                  </a:cubicBezTo>
                  <a:cubicBezTo>
                    <a:pt x="4821" y="3485"/>
                    <a:pt x="5559" y="4111"/>
                    <a:pt x="5366" y="4929"/>
                  </a:cubicBezTo>
                  <a:cubicBezTo>
                    <a:pt x="5366" y="4965"/>
                    <a:pt x="5397" y="4987"/>
                    <a:pt x="5427" y="4987"/>
                  </a:cubicBezTo>
                  <a:cubicBezTo>
                    <a:pt x="5449" y="4987"/>
                    <a:pt x="5471" y="4974"/>
                    <a:pt x="5478" y="4946"/>
                  </a:cubicBezTo>
                  <a:cubicBezTo>
                    <a:pt x="5607" y="4383"/>
                    <a:pt x="5286" y="3838"/>
                    <a:pt x="4836" y="3501"/>
                  </a:cubicBezTo>
                  <a:cubicBezTo>
                    <a:pt x="4226" y="3035"/>
                    <a:pt x="3424" y="3003"/>
                    <a:pt x="2702" y="2842"/>
                  </a:cubicBezTo>
                  <a:cubicBezTo>
                    <a:pt x="1947" y="2682"/>
                    <a:pt x="1289" y="2361"/>
                    <a:pt x="952" y="1639"/>
                  </a:cubicBezTo>
                  <a:cubicBezTo>
                    <a:pt x="695" y="1077"/>
                    <a:pt x="583" y="451"/>
                    <a:pt x="102" y="17"/>
                  </a:cubicBezTo>
                  <a:cubicBezTo>
                    <a:pt x="89" y="6"/>
                    <a:pt x="76" y="1"/>
                    <a:pt x="64" y="1"/>
                  </a:cubicBezTo>
                  <a:close/>
                </a:path>
              </a:pathLst>
            </a:custGeom>
            <a:solidFill>
              <a:srgbClr val="3314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2"/>
            <p:cNvSpPr/>
            <p:nvPr/>
          </p:nvSpPr>
          <p:spPr>
            <a:xfrm>
              <a:off x="286275" y="984375"/>
              <a:ext cx="65450" cy="62625"/>
            </a:xfrm>
            <a:custGeom>
              <a:avLst/>
              <a:gdLst/>
              <a:ahLst/>
              <a:cxnLst/>
              <a:rect l="l" t="t" r="r" b="b"/>
              <a:pathLst>
                <a:path w="2618" h="2505" extrusionOk="0">
                  <a:moveTo>
                    <a:pt x="498" y="0"/>
                  </a:moveTo>
                  <a:lnTo>
                    <a:pt x="916" y="995"/>
                  </a:lnTo>
                  <a:lnTo>
                    <a:pt x="0" y="1557"/>
                  </a:lnTo>
                  <a:lnTo>
                    <a:pt x="1060" y="1460"/>
                  </a:lnTo>
                  <a:lnTo>
                    <a:pt x="1316" y="2504"/>
                  </a:lnTo>
                  <a:lnTo>
                    <a:pt x="1558" y="1460"/>
                  </a:lnTo>
                  <a:lnTo>
                    <a:pt x="2617" y="1557"/>
                  </a:lnTo>
                  <a:lnTo>
                    <a:pt x="1702" y="995"/>
                  </a:lnTo>
                  <a:lnTo>
                    <a:pt x="2119" y="0"/>
                  </a:lnTo>
                  <a:lnTo>
                    <a:pt x="1316" y="707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42"/>
            <p:cNvSpPr/>
            <p:nvPr/>
          </p:nvSpPr>
          <p:spPr>
            <a:xfrm>
              <a:off x="2437975" y="2394075"/>
              <a:ext cx="54600" cy="51825"/>
            </a:xfrm>
            <a:custGeom>
              <a:avLst/>
              <a:gdLst/>
              <a:ahLst/>
              <a:cxnLst/>
              <a:rect l="l" t="t" r="r" b="b"/>
              <a:pathLst>
                <a:path w="2184" h="2073" extrusionOk="0">
                  <a:moveTo>
                    <a:pt x="418" y="1"/>
                  </a:moveTo>
                  <a:lnTo>
                    <a:pt x="756" y="820"/>
                  </a:lnTo>
                  <a:lnTo>
                    <a:pt x="1" y="1285"/>
                  </a:lnTo>
                  <a:lnTo>
                    <a:pt x="1" y="1285"/>
                  </a:lnTo>
                  <a:lnTo>
                    <a:pt x="884" y="1205"/>
                  </a:lnTo>
                  <a:lnTo>
                    <a:pt x="1092" y="2072"/>
                  </a:lnTo>
                  <a:lnTo>
                    <a:pt x="1302" y="1205"/>
                  </a:lnTo>
                  <a:lnTo>
                    <a:pt x="2184" y="1285"/>
                  </a:lnTo>
                  <a:lnTo>
                    <a:pt x="2184" y="1285"/>
                  </a:lnTo>
                  <a:lnTo>
                    <a:pt x="1413" y="820"/>
                  </a:lnTo>
                  <a:lnTo>
                    <a:pt x="1766" y="1"/>
                  </a:lnTo>
                  <a:lnTo>
                    <a:pt x="1766" y="1"/>
                  </a:lnTo>
                  <a:lnTo>
                    <a:pt x="1092" y="579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42"/>
            <p:cNvSpPr/>
            <p:nvPr/>
          </p:nvSpPr>
          <p:spPr>
            <a:xfrm>
              <a:off x="1918325" y="2833100"/>
              <a:ext cx="45775" cy="43775"/>
            </a:xfrm>
            <a:custGeom>
              <a:avLst/>
              <a:gdLst/>
              <a:ahLst/>
              <a:cxnLst/>
              <a:rect l="l" t="t" r="r" b="b"/>
              <a:pathLst>
                <a:path w="1831" h="1751" extrusionOk="0">
                  <a:moveTo>
                    <a:pt x="354" y="0"/>
                  </a:moveTo>
                  <a:lnTo>
                    <a:pt x="643" y="691"/>
                  </a:lnTo>
                  <a:lnTo>
                    <a:pt x="1" y="1076"/>
                  </a:lnTo>
                  <a:lnTo>
                    <a:pt x="754" y="1012"/>
                  </a:lnTo>
                  <a:lnTo>
                    <a:pt x="915" y="1750"/>
                  </a:lnTo>
                  <a:lnTo>
                    <a:pt x="1092" y="1012"/>
                  </a:lnTo>
                  <a:lnTo>
                    <a:pt x="1830" y="1076"/>
                  </a:lnTo>
                  <a:lnTo>
                    <a:pt x="1188" y="691"/>
                  </a:lnTo>
                  <a:lnTo>
                    <a:pt x="1493" y="0"/>
                  </a:lnTo>
                  <a:lnTo>
                    <a:pt x="915" y="498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42"/>
            <p:cNvSpPr/>
            <p:nvPr/>
          </p:nvSpPr>
          <p:spPr>
            <a:xfrm>
              <a:off x="2351725" y="2652525"/>
              <a:ext cx="90700" cy="88725"/>
            </a:xfrm>
            <a:custGeom>
              <a:avLst/>
              <a:gdLst/>
              <a:ahLst/>
              <a:cxnLst/>
              <a:rect l="l" t="t" r="r" b="b"/>
              <a:pathLst>
                <a:path w="3628" h="3549" extrusionOk="0">
                  <a:moveTo>
                    <a:pt x="1959" y="0"/>
                  </a:moveTo>
                  <a:lnTo>
                    <a:pt x="1460" y="1397"/>
                  </a:lnTo>
                  <a:lnTo>
                    <a:pt x="0" y="1108"/>
                  </a:lnTo>
                  <a:lnTo>
                    <a:pt x="0" y="1108"/>
                  </a:lnTo>
                  <a:lnTo>
                    <a:pt x="1188" y="2007"/>
                  </a:lnTo>
                  <a:lnTo>
                    <a:pt x="465" y="3307"/>
                  </a:lnTo>
                  <a:lnTo>
                    <a:pt x="1685" y="2472"/>
                  </a:lnTo>
                  <a:lnTo>
                    <a:pt x="2697" y="3548"/>
                  </a:lnTo>
                  <a:lnTo>
                    <a:pt x="2263" y="2136"/>
                  </a:lnTo>
                  <a:lnTo>
                    <a:pt x="3628" y="1509"/>
                  </a:lnTo>
                  <a:lnTo>
                    <a:pt x="2134" y="1477"/>
                  </a:lnTo>
                  <a:lnTo>
                    <a:pt x="195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42"/>
            <p:cNvSpPr/>
            <p:nvPr/>
          </p:nvSpPr>
          <p:spPr>
            <a:xfrm>
              <a:off x="423125" y="729525"/>
              <a:ext cx="103150" cy="106400"/>
            </a:xfrm>
            <a:custGeom>
              <a:avLst/>
              <a:gdLst/>
              <a:ahLst/>
              <a:cxnLst/>
              <a:rect l="l" t="t" r="r" b="b"/>
              <a:pathLst>
                <a:path w="4126" h="4256" extrusionOk="0">
                  <a:moveTo>
                    <a:pt x="2712" y="1"/>
                  </a:moveTo>
                  <a:lnTo>
                    <a:pt x="1717" y="1446"/>
                  </a:lnTo>
                  <a:lnTo>
                    <a:pt x="161" y="675"/>
                  </a:lnTo>
                  <a:lnTo>
                    <a:pt x="1220" y="2056"/>
                  </a:lnTo>
                  <a:lnTo>
                    <a:pt x="0" y="3308"/>
                  </a:lnTo>
                  <a:lnTo>
                    <a:pt x="0" y="3308"/>
                  </a:lnTo>
                  <a:lnTo>
                    <a:pt x="1653" y="2714"/>
                  </a:lnTo>
                  <a:lnTo>
                    <a:pt x="2456" y="4255"/>
                  </a:lnTo>
                  <a:lnTo>
                    <a:pt x="2408" y="2522"/>
                  </a:lnTo>
                  <a:lnTo>
                    <a:pt x="4125" y="2216"/>
                  </a:lnTo>
                  <a:lnTo>
                    <a:pt x="2456" y="1734"/>
                  </a:lnTo>
                  <a:lnTo>
                    <a:pt x="27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7" name="Google Shape;737;p42"/>
          <p:cNvGrpSpPr/>
          <p:nvPr/>
        </p:nvGrpSpPr>
        <p:grpSpPr>
          <a:xfrm>
            <a:off x="5948105" y="920403"/>
            <a:ext cx="1588863" cy="3785559"/>
            <a:chOff x="2950025" y="816400"/>
            <a:chExt cx="845950" cy="2015525"/>
          </a:xfrm>
        </p:grpSpPr>
        <p:sp>
          <p:nvSpPr>
            <p:cNvPr id="738" name="Google Shape;738;p42"/>
            <p:cNvSpPr/>
            <p:nvPr/>
          </p:nvSpPr>
          <p:spPr>
            <a:xfrm>
              <a:off x="3029100" y="816400"/>
              <a:ext cx="382425" cy="388625"/>
            </a:xfrm>
            <a:custGeom>
              <a:avLst/>
              <a:gdLst/>
              <a:ahLst/>
              <a:cxnLst/>
              <a:rect l="l" t="t" r="r" b="b"/>
              <a:pathLst>
                <a:path w="15297" h="15545" extrusionOk="0">
                  <a:moveTo>
                    <a:pt x="4462" y="0"/>
                  </a:moveTo>
                  <a:cubicBezTo>
                    <a:pt x="4414" y="0"/>
                    <a:pt x="4366" y="3"/>
                    <a:pt x="4318" y="10"/>
                  </a:cubicBezTo>
                  <a:cubicBezTo>
                    <a:pt x="3500" y="106"/>
                    <a:pt x="3098" y="1037"/>
                    <a:pt x="2408" y="1502"/>
                  </a:cubicBezTo>
                  <a:cubicBezTo>
                    <a:pt x="1749" y="1951"/>
                    <a:pt x="786" y="2016"/>
                    <a:pt x="386" y="2722"/>
                  </a:cubicBezTo>
                  <a:cubicBezTo>
                    <a:pt x="0" y="3413"/>
                    <a:pt x="450" y="4263"/>
                    <a:pt x="979" y="4857"/>
                  </a:cubicBezTo>
                  <a:cubicBezTo>
                    <a:pt x="1525" y="5435"/>
                    <a:pt x="2183" y="5981"/>
                    <a:pt x="2327" y="6751"/>
                  </a:cubicBezTo>
                  <a:cubicBezTo>
                    <a:pt x="2488" y="7586"/>
                    <a:pt x="2023" y="8613"/>
                    <a:pt x="2616" y="9223"/>
                  </a:cubicBezTo>
                  <a:cubicBezTo>
                    <a:pt x="3194" y="9817"/>
                    <a:pt x="4382" y="9496"/>
                    <a:pt x="4863" y="10186"/>
                  </a:cubicBezTo>
                  <a:cubicBezTo>
                    <a:pt x="5329" y="10876"/>
                    <a:pt x="4591" y="11952"/>
                    <a:pt x="5088" y="12626"/>
                  </a:cubicBezTo>
                  <a:cubicBezTo>
                    <a:pt x="5522" y="13204"/>
                    <a:pt x="6453" y="12947"/>
                    <a:pt x="7127" y="13204"/>
                  </a:cubicBezTo>
                  <a:cubicBezTo>
                    <a:pt x="7592" y="13380"/>
                    <a:pt x="7930" y="13782"/>
                    <a:pt x="8219" y="14183"/>
                  </a:cubicBezTo>
                  <a:cubicBezTo>
                    <a:pt x="8508" y="14600"/>
                    <a:pt x="8780" y="15017"/>
                    <a:pt x="9182" y="15306"/>
                  </a:cubicBezTo>
                  <a:cubicBezTo>
                    <a:pt x="9407" y="15454"/>
                    <a:pt x="9683" y="15545"/>
                    <a:pt x="9947" y="15545"/>
                  </a:cubicBezTo>
                  <a:cubicBezTo>
                    <a:pt x="10174" y="15545"/>
                    <a:pt x="10392" y="15478"/>
                    <a:pt x="10562" y="15323"/>
                  </a:cubicBezTo>
                  <a:lnTo>
                    <a:pt x="15089" y="13348"/>
                  </a:lnTo>
                  <a:cubicBezTo>
                    <a:pt x="14704" y="12642"/>
                    <a:pt x="14623" y="11775"/>
                    <a:pt x="14864" y="11004"/>
                  </a:cubicBezTo>
                  <a:cubicBezTo>
                    <a:pt x="15025" y="10523"/>
                    <a:pt x="15297" y="9977"/>
                    <a:pt x="15057" y="9528"/>
                  </a:cubicBezTo>
                  <a:cubicBezTo>
                    <a:pt x="14879" y="9207"/>
                    <a:pt x="14511" y="9046"/>
                    <a:pt x="14254" y="8774"/>
                  </a:cubicBezTo>
                  <a:cubicBezTo>
                    <a:pt x="13788" y="8260"/>
                    <a:pt x="13901" y="7409"/>
                    <a:pt x="13484" y="6863"/>
                  </a:cubicBezTo>
                  <a:cubicBezTo>
                    <a:pt x="12889" y="6093"/>
                    <a:pt x="11637" y="6270"/>
                    <a:pt x="10931" y="5611"/>
                  </a:cubicBezTo>
                  <a:cubicBezTo>
                    <a:pt x="10096" y="4809"/>
                    <a:pt x="10417" y="3203"/>
                    <a:pt x="9471" y="2561"/>
                  </a:cubicBezTo>
                  <a:cubicBezTo>
                    <a:pt x="8829" y="2129"/>
                    <a:pt x="7945" y="2369"/>
                    <a:pt x="7239" y="2080"/>
                  </a:cubicBezTo>
                  <a:cubicBezTo>
                    <a:pt x="6678" y="1855"/>
                    <a:pt x="6293" y="1309"/>
                    <a:pt x="5891" y="844"/>
                  </a:cubicBezTo>
                  <a:cubicBezTo>
                    <a:pt x="5522" y="415"/>
                    <a:pt x="5016" y="0"/>
                    <a:pt x="44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42"/>
            <p:cNvSpPr/>
            <p:nvPr/>
          </p:nvSpPr>
          <p:spPr>
            <a:xfrm>
              <a:off x="3406300" y="1132850"/>
              <a:ext cx="27700" cy="67025"/>
            </a:xfrm>
            <a:custGeom>
              <a:avLst/>
              <a:gdLst/>
              <a:ahLst/>
              <a:cxnLst/>
              <a:rect l="l" t="t" r="r" b="b"/>
              <a:pathLst>
                <a:path w="1108" h="2681" extrusionOk="0">
                  <a:moveTo>
                    <a:pt x="1" y="0"/>
                  </a:moveTo>
                  <a:lnTo>
                    <a:pt x="65" y="2680"/>
                  </a:lnTo>
                  <a:cubicBezTo>
                    <a:pt x="65" y="2680"/>
                    <a:pt x="498" y="2183"/>
                    <a:pt x="739" y="1685"/>
                  </a:cubicBezTo>
                  <a:cubicBezTo>
                    <a:pt x="979" y="1171"/>
                    <a:pt x="1060" y="610"/>
                    <a:pt x="1060" y="610"/>
                  </a:cubicBezTo>
                  <a:lnTo>
                    <a:pt x="1108" y="35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8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42"/>
            <p:cNvSpPr/>
            <p:nvPr/>
          </p:nvSpPr>
          <p:spPr>
            <a:xfrm>
              <a:off x="3291125" y="1240400"/>
              <a:ext cx="97925" cy="96700"/>
            </a:xfrm>
            <a:custGeom>
              <a:avLst/>
              <a:gdLst/>
              <a:ahLst/>
              <a:cxnLst/>
              <a:rect l="l" t="t" r="r" b="b"/>
              <a:pathLst>
                <a:path w="3917" h="3868" extrusionOk="0">
                  <a:moveTo>
                    <a:pt x="3741" y="0"/>
                  </a:moveTo>
                  <a:lnTo>
                    <a:pt x="0" y="176"/>
                  </a:lnTo>
                  <a:lnTo>
                    <a:pt x="306" y="3868"/>
                  </a:lnTo>
                  <a:lnTo>
                    <a:pt x="3917" y="3596"/>
                  </a:lnTo>
                  <a:lnTo>
                    <a:pt x="3741" y="0"/>
                  </a:lnTo>
                  <a:close/>
                </a:path>
              </a:pathLst>
            </a:custGeom>
            <a:solidFill>
              <a:srgbClr val="EDA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42"/>
            <p:cNvSpPr/>
            <p:nvPr/>
          </p:nvSpPr>
          <p:spPr>
            <a:xfrm>
              <a:off x="3290325" y="1244800"/>
              <a:ext cx="91125" cy="45225"/>
            </a:xfrm>
            <a:custGeom>
              <a:avLst/>
              <a:gdLst/>
              <a:ahLst/>
              <a:cxnLst/>
              <a:rect l="l" t="t" r="r" b="b"/>
              <a:pathLst>
                <a:path w="3645" h="1809" extrusionOk="0">
                  <a:moveTo>
                    <a:pt x="0" y="0"/>
                  </a:moveTo>
                  <a:lnTo>
                    <a:pt x="145" y="1766"/>
                  </a:lnTo>
                  <a:cubicBezTo>
                    <a:pt x="145" y="1766"/>
                    <a:pt x="357" y="1808"/>
                    <a:pt x="706" y="1808"/>
                  </a:cubicBezTo>
                  <a:cubicBezTo>
                    <a:pt x="1037" y="1808"/>
                    <a:pt x="1492" y="1770"/>
                    <a:pt x="2007" y="1622"/>
                  </a:cubicBezTo>
                  <a:cubicBezTo>
                    <a:pt x="3484" y="1188"/>
                    <a:pt x="3645" y="402"/>
                    <a:pt x="3645" y="402"/>
                  </a:cubicBezTo>
                  <a:lnTo>
                    <a:pt x="3645" y="402"/>
                  </a:lnTo>
                  <a:cubicBezTo>
                    <a:pt x="3644" y="402"/>
                    <a:pt x="2649" y="1156"/>
                    <a:pt x="2055" y="1220"/>
                  </a:cubicBezTo>
                  <a:cubicBezTo>
                    <a:pt x="2013" y="1225"/>
                    <a:pt x="1971" y="1227"/>
                    <a:pt x="1930" y="1227"/>
                  </a:cubicBezTo>
                  <a:cubicBezTo>
                    <a:pt x="946" y="1227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42"/>
            <p:cNvSpPr/>
            <p:nvPr/>
          </p:nvSpPr>
          <p:spPr>
            <a:xfrm>
              <a:off x="3241775" y="1153250"/>
              <a:ext cx="32925" cy="60675"/>
            </a:xfrm>
            <a:custGeom>
              <a:avLst/>
              <a:gdLst/>
              <a:ahLst/>
              <a:cxnLst/>
              <a:rect l="l" t="t" r="r" b="b"/>
              <a:pathLst>
                <a:path w="1317" h="2427" extrusionOk="0">
                  <a:moveTo>
                    <a:pt x="890" y="0"/>
                  </a:moveTo>
                  <a:cubicBezTo>
                    <a:pt x="796" y="0"/>
                    <a:pt x="689" y="32"/>
                    <a:pt x="611" y="51"/>
                  </a:cubicBezTo>
                  <a:cubicBezTo>
                    <a:pt x="482" y="67"/>
                    <a:pt x="354" y="147"/>
                    <a:pt x="273" y="259"/>
                  </a:cubicBezTo>
                  <a:cubicBezTo>
                    <a:pt x="1" y="597"/>
                    <a:pt x="33" y="1111"/>
                    <a:pt x="241" y="1496"/>
                  </a:cubicBezTo>
                  <a:cubicBezTo>
                    <a:pt x="465" y="1864"/>
                    <a:pt x="964" y="2170"/>
                    <a:pt x="1317" y="2427"/>
                  </a:cubicBezTo>
                  <a:lnTo>
                    <a:pt x="1043" y="51"/>
                  </a:lnTo>
                  <a:cubicBezTo>
                    <a:pt x="1006" y="13"/>
                    <a:pt x="951" y="0"/>
                    <a:pt x="890" y="0"/>
                  </a:cubicBezTo>
                  <a:close/>
                </a:path>
              </a:pathLst>
            </a:custGeom>
            <a:solidFill>
              <a:srgbClr val="EDA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42"/>
            <p:cNvSpPr/>
            <p:nvPr/>
          </p:nvSpPr>
          <p:spPr>
            <a:xfrm>
              <a:off x="3404700" y="1152650"/>
              <a:ext cx="32525" cy="60050"/>
            </a:xfrm>
            <a:custGeom>
              <a:avLst/>
              <a:gdLst/>
              <a:ahLst/>
              <a:cxnLst/>
              <a:rect l="l" t="t" r="r" b="b"/>
              <a:pathLst>
                <a:path w="1301" h="2402" extrusionOk="0">
                  <a:moveTo>
                    <a:pt x="548" y="1"/>
                  </a:moveTo>
                  <a:cubicBezTo>
                    <a:pt x="380" y="1"/>
                    <a:pt x="124" y="47"/>
                    <a:pt x="48" y="123"/>
                  </a:cubicBezTo>
                  <a:lnTo>
                    <a:pt x="1" y="2402"/>
                  </a:lnTo>
                  <a:cubicBezTo>
                    <a:pt x="337" y="2130"/>
                    <a:pt x="851" y="1824"/>
                    <a:pt x="1060" y="1439"/>
                  </a:cubicBezTo>
                  <a:cubicBezTo>
                    <a:pt x="1268" y="1054"/>
                    <a:pt x="1300" y="540"/>
                    <a:pt x="1011" y="219"/>
                  </a:cubicBezTo>
                  <a:cubicBezTo>
                    <a:pt x="915" y="107"/>
                    <a:pt x="803" y="26"/>
                    <a:pt x="658" y="11"/>
                  </a:cubicBezTo>
                  <a:cubicBezTo>
                    <a:pt x="631" y="4"/>
                    <a:pt x="593" y="1"/>
                    <a:pt x="548" y="1"/>
                  </a:cubicBezTo>
                  <a:close/>
                </a:path>
              </a:pathLst>
            </a:custGeom>
            <a:solidFill>
              <a:srgbClr val="EDA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42"/>
            <p:cNvSpPr/>
            <p:nvPr/>
          </p:nvSpPr>
          <p:spPr>
            <a:xfrm>
              <a:off x="3260225" y="1063825"/>
              <a:ext cx="149325" cy="212525"/>
            </a:xfrm>
            <a:custGeom>
              <a:avLst/>
              <a:gdLst/>
              <a:ahLst/>
              <a:cxnLst/>
              <a:rect l="l" t="t" r="r" b="b"/>
              <a:pathLst>
                <a:path w="5973" h="8501" extrusionOk="0">
                  <a:moveTo>
                    <a:pt x="2970" y="1"/>
                  </a:moveTo>
                  <a:cubicBezTo>
                    <a:pt x="2970" y="1"/>
                    <a:pt x="1" y="209"/>
                    <a:pt x="305" y="4559"/>
                  </a:cubicBezTo>
                  <a:cubicBezTo>
                    <a:pt x="534" y="8009"/>
                    <a:pt x="2278" y="8500"/>
                    <a:pt x="3142" y="8500"/>
                  </a:cubicBezTo>
                  <a:cubicBezTo>
                    <a:pt x="3368" y="8500"/>
                    <a:pt x="3533" y="8467"/>
                    <a:pt x="3597" y="8444"/>
                  </a:cubicBezTo>
                  <a:cubicBezTo>
                    <a:pt x="3676" y="8412"/>
                    <a:pt x="5972" y="7689"/>
                    <a:pt x="5940" y="4720"/>
                  </a:cubicBezTo>
                  <a:cubicBezTo>
                    <a:pt x="5923" y="1734"/>
                    <a:pt x="5602" y="80"/>
                    <a:pt x="2970" y="1"/>
                  </a:cubicBezTo>
                  <a:close/>
                </a:path>
              </a:pathLst>
            </a:custGeom>
            <a:solidFill>
              <a:srgbClr val="EDA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42"/>
            <p:cNvSpPr/>
            <p:nvPr/>
          </p:nvSpPr>
          <p:spPr>
            <a:xfrm>
              <a:off x="3280775" y="1129025"/>
              <a:ext cx="43275" cy="12100"/>
            </a:xfrm>
            <a:custGeom>
              <a:avLst/>
              <a:gdLst/>
              <a:ahLst/>
              <a:cxnLst/>
              <a:rect l="l" t="t" r="r" b="b"/>
              <a:pathLst>
                <a:path w="1731" h="484" extrusionOk="0">
                  <a:moveTo>
                    <a:pt x="1343" y="0"/>
                  </a:moveTo>
                  <a:cubicBezTo>
                    <a:pt x="943" y="0"/>
                    <a:pt x="548" y="65"/>
                    <a:pt x="174" y="185"/>
                  </a:cubicBezTo>
                  <a:cubicBezTo>
                    <a:pt x="1" y="243"/>
                    <a:pt x="48" y="484"/>
                    <a:pt x="200" y="484"/>
                  </a:cubicBezTo>
                  <a:cubicBezTo>
                    <a:pt x="217" y="484"/>
                    <a:pt x="235" y="481"/>
                    <a:pt x="254" y="474"/>
                  </a:cubicBezTo>
                  <a:cubicBezTo>
                    <a:pt x="613" y="368"/>
                    <a:pt x="984" y="306"/>
                    <a:pt x="1355" y="306"/>
                  </a:cubicBezTo>
                  <a:cubicBezTo>
                    <a:pt x="1433" y="306"/>
                    <a:pt x="1510" y="308"/>
                    <a:pt x="1587" y="314"/>
                  </a:cubicBezTo>
                  <a:cubicBezTo>
                    <a:pt x="1666" y="314"/>
                    <a:pt x="1731" y="250"/>
                    <a:pt x="1731" y="169"/>
                  </a:cubicBezTo>
                  <a:cubicBezTo>
                    <a:pt x="1731" y="72"/>
                    <a:pt x="1666" y="8"/>
                    <a:pt x="1587" y="8"/>
                  </a:cubicBezTo>
                  <a:cubicBezTo>
                    <a:pt x="1505" y="3"/>
                    <a:pt x="1424" y="0"/>
                    <a:pt x="13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42"/>
            <p:cNvSpPr/>
            <p:nvPr/>
          </p:nvSpPr>
          <p:spPr>
            <a:xfrm>
              <a:off x="3351325" y="1126450"/>
              <a:ext cx="38150" cy="8925"/>
            </a:xfrm>
            <a:custGeom>
              <a:avLst/>
              <a:gdLst/>
              <a:ahLst/>
              <a:cxnLst/>
              <a:rect l="l" t="t" r="r" b="b"/>
              <a:pathLst>
                <a:path w="1526" h="357" extrusionOk="0">
                  <a:moveTo>
                    <a:pt x="726" y="1"/>
                  </a:moveTo>
                  <a:cubicBezTo>
                    <a:pt x="525" y="1"/>
                    <a:pt x="325" y="17"/>
                    <a:pt x="128" y="47"/>
                  </a:cubicBezTo>
                  <a:cubicBezTo>
                    <a:pt x="49" y="64"/>
                    <a:pt x="0" y="160"/>
                    <a:pt x="17" y="240"/>
                  </a:cubicBezTo>
                  <a:cubicBezTo>
                    <a:pt x="43" y="307"/>
                    <a:pt x="103" y="340"/>
                    <a:pt x="168" y="340"/>
                  </a:cubicBezTo>
                  <a:cubicBezTo>
                    <a:pt x="182" y="340"/>
                    <a:pt x="196" y="339"/>
                    <a:pt x="209" y="336"/>
                  </a:cubicBezTo>
                  <a:cubicBezTo>
                    <a:pt x="370" y="308"/>
                    <a:pt x="534" y="295"/>
                    <a:pt x="697" y="295"/>
                  </a:cubicBezTo>
                  <a:cubicBezTo>
                    <a:pt x="908" y="295"/>
                    <a:pt x="1117" y="316"/>
                    <a:pt x="1316" y="353"/>
                  </a:cubicBezTo>
                  <a:cubicBezTo>
                    <a:pt x="1329" y="355"/>
                    <a:pt x="1342" y="356"/>
                    <a:pt x="1355" y="356"/>
                  </a:cubicBezTo>
                  <a:cubicBezTo>
                    <a:pt x="1426" y="356"/>
                    <a:pt x="1496" y="321"/>
                    <a:pt x="1509" y="240"/>
                  </a:cubicBezTo>
                  <a:cubicBezTo>
                    <a:pt x="1526" y="175"/>
                    <a:pt x="1477" y="79"/>
                    <a:pt x="1397" y="64"/>
                  </a:cubicBezTo>
                  <a:cubicBezTo>
                    <a:pt x="1176" y="21"/>
                    <a:pt x="951" y="1"/>
                    <a:pt x="7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42"/>
            <p:cNvSpPr/>
            <p:nvPr/>
          </p:nvSpPr>
          <p:spPr>
            <a:xfrm>
              <a:off x="3325050" y="1196075"/>
              <a:ext cx="26450" cy="5900"/>
            </a:xfrm>
            <a:custGeom>
              <a:avLst/>
              <a:gdLst/>
              <a:ahLst/>
              <a:cxnLst/>
              <a:rect l="l" t="t" r="r" b="b"/>
              <a:pathLst>
                <a:path w="1058" h="236" extrusionOk="0">
                  <a:moveTo>
                    <a:pt x="979" y="0"/>
                  </a:moveTo>
                  <a:cubicBezTo>
                    <a:pt x="971" y="0"/>
                    <a:pt x="963" y="2"/>
                    <a:pt x="955" y="8"/>
                  </a:cubicBezTo>
                  <a:cubicBezTo>
                    <a:pt x="823" y="90"/>
                    <a:pt x="671" y="130"/>
                    <a:pt x="518" y="130"/>
                  </a:cubicBezTo>
                  <a:cubicBezTo>
                    <a:pt x="374" y="130"/>
                    <a:pt x="230" y="94"/>
                    <a:pt x="105" y="23"/>
                  </a:cubicBezTo>
                  <a:cubicBezTo>
                    <a:pt x="96" y="18"/>
                    <a:pt x="87" y="16"/>
                    <a:pt x="79" y="16"/>
                  </a:cubicBezTo>
                  <a:cubicBezTo>
                    <a:pt x="29" y="16"/>
                    <a:pt x="1" y="92"/>
                    <a:pt x="56" y="119"/>
                  </a:cubicBezTo>
                  <a:cubicBezTo>
                    <a:pt x="194" y="196"/>
                    <a:pt x="350" y="236"/>
                    <a:pt x="507" y="236"/>
                  </a:cubicBezTo>
                  <a:cubicBezTo>
                    <a:pt x="679" y="236"/>
                    <a:pt x="853" y="188"/>
                    <a:pt x="1004" y="87"/>
                  </a:cubicBezTo>
                  <a:cubicBezTo>
                    <a:pt x="1057" y="60"/>
                    <a:pt x="1021" y="0"/>
                    <a:pt x="9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42"/>
            <p:cNvSpPr/>
            <p:nvPr/>
          </p:nvSpPr>
          <p:spPr>
            <a:xfrm>
              <a:off x="3217700" y="1015300"/>
              <a:ext cx="218325" cy="182975"/>
            </a:xfrm>
            <a:custGeom>
              <a:avLst/>
              <a:gdLst/>
              <a:ahLst/>
              <a:cxnLst/>
              <a:rect l="l" t="t" r="r" b="b"/>
              <a:pathLst>
                <a:path w="8733" h="7319" extrusionOk="0">
                  <a:moveTo>
                    <a:pt x="4154" y="0"/>
                  </a:moveTo>
                  <a:cubicBezTo>
                    <a:pt x="3903" y="0"/>
                    <a:pt x="3598" y="59"/>
                    <a:pt x="3226" y="208"/>
                  </a:cubicBezTo>
                  <a:cubicBezTo>
                    <a:pt x="3226" y="208"/>
                    <a:pt x="2280" y="529"/>
                    <a:pt x="2023" y="1588"/>
                  </a:cubicBezTo>
                  <a:cubicBezTo>
                    <a:pt x="1766" y="2648"/>
                    <a:pt x="273" y="1781"/>
                    <a:pt x="771" y="4542"/>
                  </a:cubicBezTo>
                  <a:cubicBezTo>
                    <a:pt x="771" y="4542"/>
                    <a:pt x="1" y="5922"/>
                    <a:pt x="932" y="6629"/>
                  </a:cubicBezTo>
                  <a:cubicBezTo>
                    <a:pt x="1820" y="7303"/>
                    <a:pt x="2066" y="7318"/>
                    <a:pt x="2086" y="7318"/>
                  </a:cubicBezTo>
                  <a:cubicBezTo>
                    <a:pt x="2087" y="7318"/>
                    <a:pt x="2087" y="7318"/>
                    <a:pt x="2087" y="7318"/>
                  </a:cubicBezTo>
                  <a:lnTo>
                    <a:pt x="1974" y="5537"/>
                  </a:lnTo>
                  <a:cubicBezTo>
                    <a:pt x="1974" y="5537"/>
                    <a:pt x="2937" y="4654"/>
                    <a:pt x="3002" y="3915"/>
                  </a:cubicBezTo>
                  <a:cubicBezTo>
                    <a:pt x="3082" y="3177"/>
                    <a:pt x="3034" y="2374"/>
                    <a:pt x="4206" y="2359"/>
                  </a:cubicBezTo>
                  <a:cubicBezTo>
                    <a:pt x="5394" y="2342"/>
                    <a:pt x="5409" y="2038"/>
                    <a:pt x="5409" y="2038"/>
                  </a:cubicBezTo>
                  <a:lnTo>
                    <a:pt x="5698" y="2406"/>
                  </a:lnTo>
                  <a:cubicBezTo>
                    <a:pt x="5987" y="2455"/>
                    <a:pt x="6164" y="2519"/>
                    <a:pt x="6421" y="2631"/>
                  </a:cubicBezTo>
                  <a:cubicBezTo>
                    <a:pt x="6693" y="2744"/>
                    <a:pt x="6935" y="2937"/>
                    <a:pt x="7031" y="3209"/>
                  </a:cubicBezTo>
                  <a:cubicBezTo>
                    <a:pt x="7127" y="3450"/>
                    <a:pt x="7224" y="3690"/>
                    <a:pt x="7239" y="3964"/>
                  </a:cubicBezTo>
                  <a:cubicBezTo>
                    <a:pt x="7271" y="4525"/>
                    <a:pt x="7545" y="5056"/>
                    <a:pt x="7962" y="5409"/>
                  </a:cubicBezTo>
                  <a:cubicBezTo>
                    <a:pt x="8066" y="5315"/>
                    <a:pt x="8216" y="5262"/>
                    <a:pt x="8365" y="5262"/>
                  </a:cubicBezTo>
                  <a:cubicBezTo>
                    <a:pt x="8448" y="5262"/>
                    <a:pt x="8530" y="5278"/>
                    <a:pt x="8604" y="5312"/>
                  </a:cubicBezTo>
                  <a:cubicBezTo>
                    <a:pt x="8733" y="4831"/>
                    <a:pt x="8684" y="4285"/>
                    <a:pt x="8427" y="3851"/>
                  </a:cubicBezTo>
                  <a:cubicBezTo>
                    <a:pt x="8331" y="3675"/>
                    <a:pt x="8202" y="3515"/>
                    <a:pt x="8155" y="3322"/>
                  </a:cubicBezTo>
                  <a:cubicBezTo>
                    <a:pt x="8091" y="3016"/>
                    <a:pt x="8251" y="2695"/>
                    <a:pt x="8234" y="2391"/>
                  </a:cubicBezTo>
                  <a:cubicBezTo>
                    <a:pt x="8220" y="1935"/>
                    <a:pt x="7786" y="1536"/>
                    <a:pt x="7331" y="1536"/>
                  </a:cubicBezTo>
                  <a:cubicBezTo>
                    <a:pt x="7306" y="1536"/>
                    <a:pt x="7281" y="1537"/>
                    <a:pt x="7256" y="1540"/>
                  </a:cubicBezTo>
                  <a:cubicBezTo>
                    <a:pt x="7154" y="1558"/>
                    <a:pt x="7046" y="1587"/>
                    <a:pt x="6946" y="1587"/>
                  </a:cubicBezTo>
                  <a:cubicBezTo>
                    <a:pt x="6873" y="1587"/>
                    <a:pt x="6803" y="1571"/>
                    <a:pt x="6742" y="1524"/>
                  </a:cubicBezTo>
                  <a:cubicBezTo>
                    <a:pt x="6646" y="1460"/>
                    <a:pt x="6629" y="1315"/>
                    <a:pt x="6582" y="1203"/>
                  </a:cubicBezTo>
                  <a:cubicBezTo>
                    <a:pt x="6485" y="962"/>
                    <a:pt x="6276" y="754"/>
                    <a:pt x="6019" y="673"/>
                  </a:cubicBezTo>
                  <a:cubicBezTo>
                    <a:pt x="5928" y="644"/>
                    <a:pt x="5832" y="630"/>
                    <a:pt x="5737" y="630"/>
                  </a:cubicBezTo>
                  <a:cubicBezTo>
                    <a:pt x="5565" y="630"/>
                    <a:pt x="5393" y="677"/>
                    <a:pt x="5249" y="769"/>
                  </a:cubicBezTo>
                  <a:cubicBezTo>
                    <a:pt x="5249" y="769"/>
                    <a:pt x="5062" y="0"/>
                    <a:pt x="41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42"/>
            <p:cNvSpPr/>
            <p:nvPr/>
          </p:nvSpPr>
          <p:spPr>
            <a:xfrm>
              <a:off x="3295925" y="1161750"/>
              <a:ext cx="18725" cy="9675"/>
            </a:xfrm>
            <a:custGeom>
              <a:avLst/>
              <a:gdLst/>
              <a:ahLst/>
              <a:cxnLst/>
              <a:rect l="l" t="t" r="r" b="b"/>
              <a:pathLst>
                <a:path w="749" h="387" extrusionOk="0">
                  <a:moveTo>
                    <a:pt x="50" y="0"/>
                  </a:moveTo>
                  <a:cubicBezTo>
                    <a:pt x="18" y="0"/>
                    <a:pt x="1" y="15"/>
                    <a:pt x="1" y="48"/>
                  </a:cubicBezTo>
                  <a:cubicBezTo>
                    <a:pt x="18" y="225"/>
                    <a:pt x="161" y="369"/>
                    <a:pt x="339" y="385"/>
                  </a:cubicBezTo>
                  <a:cubicBezTo>
                    <a:pt x="349" y="386"/>
                    <a:pt x="360" y="387"/>
                    <a:pt x="371" y="387"/>
                  </a:cubicBezTo>
                  <a:cubicBezTo>
                    <a:pt x="534" y="387"/>
                    <a:pt x="679" y="278"/>
                    <a:pt x="739" y="112"/>
                  </a:cubicBezTo>
                  <a:cubicBezTo>
                    <a:pt x="749" y="76"/>
                    <a:pt x="723" y="55"/>
                    <a:pt x="692" y="55"/>
                  </a:cubicBezTo>
                  <a:cubicBezTo>
                    <a:pt x="668" y="55"/>
                    <a:pt x="642" y="68"/>
                    <a:pt x="628" y="96"/>
                  </a:cubicBezTo>
                  <a:cubicBezTo>
                    <a:pt x="596" y="208"/>
                    <a:pt x="467" y="289"/>
                    <a:pt x="354" y="289"/>
                  </a:cubicBezTo>
                  <a:cubicBezTo>
                    <a:pt x="226" y="272"/>
                    <a:pt x="114" y="176"/>
                    <a:pt x="97" y="48"/>
                  </a:cubicBezTo>
                  <a:cubicBezTo>
                    <a:pt x="97" y="15"/>
                    <a:pt x="82" y="0"/>
                    <a:pt x="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42"/>
            <p:cNvSpPr/>
            <p:nvPr/>
          </p:nvSpPr>
          <p:spPr>
            <a:xfrm>
              <a:off x="3361750" y="1161750"/>
              <a:ext cx="18725" cy="9675"/>
            </a:xfrm>
            <a:custGeom>
              <a:avLst/>
              <a:gdLst/>
              <a:ahLst/>
              <a:cxnLst/>
              <a:rect l="l" t="t" r="r" b="b"/>
              <a:pathLst>
                <a:path w="749" h="387" extrusionOk="0">
                  <a:moveTo>
                    <a:pt x="49" y="0"/>
                  </a:moveTo>
                  <a:cubicBezTo>
                    <a:pt x="33" y="0"/>
                    <a:pt x="0" y="15"/>
                    <a:pt x="0" y="48"/>
                  </a:cubicBezTo>
                  <a:cubicBezTo>
                    <a:pt x="33" y="225"/>
                    <a:pt x="161" y="369"/>
                    <a:pt x="354" y="385"/>
                  </a:cubicBezTo>
                  <a:cubicBezTo>
                    <a:pt x="363" y="386"/>
                    <a:pt x="373" y="387"/>
                    <a:pt x="383" y="387"/>
                  </a:cubicBezTo>
                  <a:cubicBezTo>
                    <a:pt x="535" y="387"/>
                    <a:pt x="694" y="278"/>
                    <a:pt x="739" y="112"/>
                  </a:cubicBezTo>
                  <a:cubicBezTo>
                    <a:pt x="748" y="76"/>
                    <a:pt x="722" y="55"/>
                    <a:pt x="694" y="55"/>
                  </a:cubicBezTo>
                  <a:cubicBezTo>
                    <a:pt x="673" y="55"/>
                    <a:pt x="650" y="68"/>
                    <a:pt x="642" y="96"/>
                  </a:cubicBezTo>
                  <a:cubicBezTo>
                    <a:pt x="610" y="208"/>
                    <a:pt x="482" y="289"/>
                    <a:pt x="354" y="289"/>
                  </a:cubicBezTo>
                  <a:cubicBezTo>
                    <a:pt x="242" y="272"/>
                    <a:pt x="129" y="176"/>
                    <a:pt x="113" y="48"/>
                  </a:cubicBezTo>
                  <a:cubicBezTo>
                    <a:pt x="97" y="15"/>
                    <a:pt x="81" y="0"/>
                    <a:pt x="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42"/>
            <p:cNvSpPr/>
            <p:nvPr/>
          </p:nvSpPr>
          <p:spPr>
            <a:xfrm>
              <a:off x="3202450" y="1311025"/>
              <a:ext cx="254450" cy="334275"/>
            </a:xfrm>
            <a:custGeom>
              <a:avLst/>
              <a:gdLst/>
              <a:ahLst/>
              <a:cxnLst/>
              <a:rect l="l" t="t" r="r" b="b"/>
              <a:pathLst>
                <a:path w="10178" h="13371" extrusionOk="0">
                  <a:moveTo>
                    <a:pt x="7303" y="0"/>
                  </a:moveTo>
                  <a:lnTo>
                    <a:pt x="2055" y="321"/>
                  </a:lnTo>
                  <a:cubicBezTo>
                    <a:pt x="2055" y="321"/>
                    <a:pt x="65" y="1011"/>
                    <a:pt x="1" y="2697"/>
                  </a:cubicBezTo>
                  <a:lnTo>
                    <a:pt x="465" y="5891"/>
                  </a:lnTo>
                  <a:cubicBezTo>
                    <a:pt x="465" y="5891"/>
                    <a:pt x="722" y="10963"/>
                    <a:pt x="996" y="11943"/>
                  </a:cubicBezTo>
                  <a:cubicBezTo>
                    <a:pt x="1349" y="13291"/>
                    <a:pt x="2248" y="13371"/>
                    <a:pt x="2248" y="13371"/>
                  </a:cubicBezTo>
                  <a:lnTo>
                    <a:pt x="9407" y="12664"/>
                  </a:lnTo>
                  <a:cubicBezTo>
                    <a:pt x="9407" y="12664"/>
                    <a:pt x="9775" y="11862"/>
                    <a:pt x="9968" y="10305"/>
                  </a:cubicBezTo>
                  <a:cubicBezTo>
                    <a:pt x="10177" y="8732"/>
                    <a:pt x="10096" y="4719"/>
                    <a:pt x="10096" y="4719"/>
                  </a:cubicBezTo>
                  <a:lnTo>
                    <a:pt x="9775" y="450"/>
                  </a:lnTo>
                  <a:lnTo>
                    <a:pt x="73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42"/>
            <p:cNvSpPr/>
            <p:nvPr/>
          </p:nvSpPr>
          <p:spPr>
            <a:xfrm>
              <a:off x="3173550" y="1881650"/>
              <a:ext cx="199875" cy="736000"/>
            </a:xfrm>
            <a:custGeom>
              <a:avLst/>
              <a:gdLst/>
              <a:ahLst/>
              <a:cxnLst/>
              <a:rect l="l" t="t" r="r" b="b"/>
              <a:pathLst>
                <a:path w="7995" h="29440" extrusionOk="0">
                  <a:moveTo>
                    <a:pt x="7336" y="1"/>
                  </a:moveTo>
                  <a:lnTo>
                    <a:pt x="1365" y="33"/>
                  </a:lnTo>
                  <a:lnTo>
                    <a:pt x="1" y="2841"/>
                  </a:lnTo>
                  <a:lnTo>
                    <a:pt x="2344" y="14366"/>
                  </a:lnTo>
                  <a:lnTo>
                    <a:pt x="2858" y="17737"/>
                  </a:lnTo>
                  <a:lnTo>
                    <a:pt x="3548" y="29439"/>
                  </a:lnTo>
                  <a:lnTo>
                    <a:pt x="6036" y="29422"/>
                  </a:lnTo>
                  <a:cubicBezTo>
                    <a:pt x="6036" y="29422"/>
                    <a:pt x="6871" y="23869"/>
                    <a:pt x="7128" y="21478"/>
                  </a:cubicBezTo>
                  <a:cubicBezTo>
                    <a:pt x="7385" y="19085"/>
                    <a:pt x="7031" y="16549"/>
                    <a:pt x="7031" y="16549"/>
                  </a:cubicBezTo>
                  <a:lnTo>
                    <a:pt x="7995" y="5730"/>
                  </a:lnTo>
                  <a:lnTo>
                    <a:pt x="7336" y="1"/>
                  </a:lnTo>
                  <a:close/>
                </a:path>
              </a:pathLst>
            </a:custGeom>
            <a:solidFill>
              <a:srgbClr val="EDA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2"/>
            <p:cNvSpPr/>
            <p:nvPr/>
          </p:nvSpPr>
          <p:spPr>
            <a:xfrm>
              <a:off x="3391050" y="1845125"/>
              <a:ext cx="276500" cy="469150"/>
            </a:xfrm>
            <a:custGeom>
              <a:avLst/>
              <a:gdLst/>
              <a:ahLst/>
              <a:cxnLst/>
              <a:rect l="l" t="t" r="r" b="b"/>
              <a:pathLst>
                <a:path w="11060" h="18766" extrusionOk="0">
                  <a:moveTo>
                    <a:pt x="6052" y="0"/>
                  </a:moveTo>
                  <a:lnTo>
                    <a:pt x="498" y="4030"/>
                  </a:lnTo>
                  <a:lnTo>
                    <a:pt x="5330" y="9423"/>
                  </a:lnTo>
                  <a:cubicBezTo>
                    <a:pt x="5217" y="9552"/>
                    <a:pt x="4029" y="10386"/>
                    <a:pt x="3227" y="11638"/>
                  </a:cubicBezTo>
                  <a:cubicBezTo>
                    <a:pt x="2167" y="13323"/>
                    <a:pt x="1" y="17385"/>
                    <a:pt x="65" y="17850"/>
                  </a:cubicBezTo>
                  <a:lnTo>
                    <a:pt x="2071" y="18765"/>
                  </a:lnTo>
                  <a:cubicBezTo>
                    <a:pt x="2071" y="18765"/>
                    <a:pt x="9069" y="12039"/>
                    <a:pt x="10065" y="10723"/>
                  </a:cubicBezTo>
                  <a:cubicBezTo>
                    <a:pt x="11060" y="9423"/>
                    <a:pt x="7207" y="2087"/>
                    <a:pt x="7207" y="2087"/>
                  </a:cubicBezTo>
                  <a:lnTo>
                    <a:pt x="6052" y="0"/>
                  </a:lnTo>
                  <a:close/>
                </a:path>
              </a:pathLst>
            </a:custGeom>
            <a:solidFill>
              <a:srgbClr val="EDA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2"/>
            <p:cNvSpPr/>
            <p:nvPr/>
          </p:nvSpPr>
          <p:spPr>
            <a:xfrm>
              <a:off x="3555575" y="1907325"/>
              <a:ext cx="425" cy="425"/>
            </a:xfrm>
            <a:custGeom>
              <a:avLst/>
              <a:gdLst/>
              <a:ahLst/>
              <a:cxnLst/>
              <a:rect l="l" t="t" r="r" b="b"/>
              <a:pathLst>
                <a:path w="17" h="17" extrusionOk="0">
                  <a:moveTo>
                    <a:pt x="1" y="1"/>
                  </a:moveTo>
                  <a:lnTo>
                    <a:pt x="1" y="16"/>
                  </a:lnTo>
                  <a:cubicBezTo>
                    <a:pt x="1" y="16"/>
                    <a:pt x="16" y="16"/>
                    <a:pt x="1" y="1"/>
                  </a:cubicBezTo>
                  <a:close/>
                </a:path>
              </a:pathLst>
            </a:custGeom>
            <a:solidFill>
              <a:srgbClr val="FAE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2"/>
            <p:cNvSpPr/>
            <p:nvPr/>
          </p:nvSpPr>
          <p:spPr>
            <a:xfrm>
              <a:off x="3259025" y="2593925"/>
              <a:ext cx="75075" cy="95525"/>
            </a:xfrm>
            <a:custGeom>
              <a:avLst/>
              <a:gdLst/>
              <a:ahLst/>
              <a:cxnLst/>
              <a:rect l="l" t="t" r="r" b="b"/>
              <a:pathLst>
                <a:path w="3003" h="3821" extrusionOk="0">
                  <a:moveTo>
                    <a:pt x="3002" y="0"/>
                  </a:moveTo>
                  <a:lnTo>
                    <a:pt x="0" y="578"/>
                  </a:lnTo>
                  <a:lnTo>
                    <a:pt x="97" y="2939"/>
                  </a:lnTo>
                  <a:lnTo>
                    <a:pt x="1815" y="3821"/>
                  </a:lnTo>
                  <a:lnTo>
                    <a:pt x="2825" y="2826"/>
                  </a:lnTo>
                  <a:lnTo>
                    <a:pt x="2986" y="1509"/>
                  </a:lnTo>
                  <a:lnTo>
                    <a:pt x="2857" y="1141"/>
                  </a:lnTo>
                  <a:lnTo>
                    <a:pt x="300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2"/>
            <p:cNvSpPr/>
            <p:nvPr/>
          </p:nvSpPr>
          <p:spPr>
            <a:xfrm>
              <a:off x="3258625" y="2622425"/>
              <a:ext cx="126025" cy="209500"/>
            </a:xfrm>
            <a:custGeom>
              <a:avLst/>
              <a:gdLst/>
              <a:ahLst/>
              <a:cxnLst/>
              <a:rect l="l" t="t" r="r" b="b"/>
              <a:pathLst>
                <a:path w="5041" h="8380" extrusionOk="0">
                  <a:moveTo>
                    <a:pt x="2873" y="1"/>
                  </a:moveTo>
                  <a:cubicBezTo>
                    <a:pt x="2873" y="1"/>
                    <a:pt x="3275" y="707"/>
                    <a:pt x="2730" y="1189"/>
                  </a:cubicBezTo>
                  <a:cubicBezTo>
                    <a:pt x="2199" y="1670"/>
                    <a:pt x="1268" y="1878"/>
                    <a:pt x="1268" y="1878"/>
                  </a:cubicBezTo>
                  <a:cubicBezTo>
                    <a:pt x="1268" y="1878"/>
                    <a:pt x="879" y="1441"/>
                    <a:pt x="525" y="1441"/>
                  </a:cubicBezTo>
                  <a:cubicBezTo>
                    <a:pt x="300" y="1441"/>
                    <a:pt x="88" y="1619"/>
                    <a:pt x="1" y="2199"/>
                  </a:cubicBezTo>
                  <a:lnTo>
                    <a:pt x="562" y="5201"/>
                  </a:lnTo>
                  <a:cubicBezTo>
                    <a:pt x="562" y="5201"/>
                    <a:pt x="258" y="7031"/>
                    <a:pt x="835" y="8010"/>
                  </a:cubicBezTo>
                  <a:cubicBezTo>
                    <a:pt x="964" y="8235"/>
                    <a:pt x="1236" y="8380"/>
                    <a:pt x="1510" y="8380"/>
                  </a:cubicBezTo>
                  <a:lnTo>
                    <a:pt x="1766" y="8363"/>
                  </a:lnTo>
                  <a:cubicBezTo>
                    <a:pt x="2633" y="8363"/>
                    <a:pt x="3468" y="7962"/>
                    <a:pt x="3965" y="7256"/>
                  </a:cubicBezTo>
                  <a:cubicBezTo>
                    <a:pt x="4190" y="6935"/>
                    <a:pt x="4367" y="6533"/>
                    <a:pt x="4382" y="6052"/>
                  </a:cubicBezTo>
                  <a:cubicBezTo>
                    <a:pt x="4463" y="4431"/>
                    <a:pt x="3997" y="4607"/>
                    <a:pt x="4110" y="3997"/>
                  </a:cubicBezTo>
                  <a:cubicBezTo>
                    <a:pt x="4367" y="2409"/>
                    <a:pt x="5041" y="2552"/>
                    <a:pt x="4656" y="1285"/>
                  </a:cubicBezTo>
                  <a:cubicBezTo>
                    <a:pt x="4495" y="739"/>
                    <a:pt x="2874" y="1"/>
                    <a:pt x="28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2"/>
            <p:cNvSpPr/>
            <p:nvPr/>
          </p:nvSpPr>
          <p:spPr>
            <a:xfrm>
              <a:off x="3271700" y="2745600"/>
              <a:ext cx="40200" cy="11900"/>
            </a:xfrm>
            <a:custGeom>
              <a:avLst/>
              <a:gdLst/>
              <a:ahLst/>
              <a:cxnLst/>
              <a:rect l="l" t="t" r="r" b="b"/>
              <a:pathLst>
                <a:path w="1608" h="476" extrusionOk="0">
                  <a:moveTo>
                    <a:pt x="1138" y="1"/>
                  </a:moveTo>
                  <a:cubicBezTo>
                    <a:pt x="740" y="1"/>
                    <a:pt x="349" y="136"/>
                    <a:pt x="39" y="386"/>
                  </a:cubicBezTo>
                  <a:cubicBezTo>
                    <a:pt x="0" y="426"/>
                    <a:pt x="46" y="476"/>
                    <a:pt x="90" y="476"/>
                  </a:cubicBezTo>
                  <a:cubicBezTo>
                    <a:pt x="101" y="476"/>
                    <a:pt x="111" y="473"/>
                    <a:pt x="120" y="467"/>
                  </a:cubicBezTo>
                  <a:cubicBezTo>
                    <a:pt x="408" y="227"/>
                    <a:pt x="776" y="103"/>
                    <a:pt x="1145" y="103"/>
                  </a:cubicBezTo>
                  <a:cubicBezTo>
                    <a:pt x="1269" y="103"/>
                    <a:pt x="1394" y="118"/>
                    <a:pt x="1516" y="146"/>
                  </a:cubicBezTo>
                  <a:cubicBezTo>
                    <a:pt x="1520" y="147"/>
                    <a:pt x="1525" y="148"/>
                    <a:pt x="1529" y="148"/>
                  </a:cubicBezTo>
                  <a:cubicBezTo>
                    <a:pt x="1584" y="148"/>
                    <a:pt x="1607" y="64"/>
                    <a:pt x="1548" y="50"/>
                  </a:cubicBezTo>
                  <a:cubicBezTo>
                    <a:pt x="1412" y="17"/>
                    <a:pt x="1274" y="1"/>
                    <a:pt x="1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2"/>
            <p:cNvSpPr/>
            <p:nvPr/>
          </p:nvSpPr>
          <p:spPr>
            <a:xfrm>
              <a:off x="3272550" y="2728050"/>
              <a:ext cx="36550" cy="9950"/>
            </a:xfrm>
            <a:custGeom>
              <a:avLst/>
              <a:gdLst/>
              <a:ahLst/>
              <a:cxnLst/>
              <a:rect l="l" t="t" r="r" b="b"/>
              <a:pathLst>
                <a:path w="1462" h="398" extrusionOk="0">
                  <a:moveTo>
                    <a:pt x="942" y="1"/>
                  </a:moveTo>
                  <a:cubicBezTo>
                    <a:pt x="618" y="1"/>
                    <a:pt x="298" y="112"/>
                    <a:pt x="37" y="318"/>
                  </a:cubicBezTo>
                  <a:cubicBezTo>
                    <a:pt x="0" y="343"/>
                    <a:pt x="31" y="397"/>
                    <a:pt x="76" y="397"/>
                  </a:cubicBezTo>
                  <a:cubicBezTo>
                    <a:pt x="89" y="397"/>
                    <a:pt x="104" y="393"/>
                    <a:pt x="118" y="382"/>
                  </a:cubicBezTo>
                  <a:cubicBezTo>
                    <a:pt x="344" y="199"/>
                    <a:pt x="642" y="103"/>
                    <a:pt x="940" y="103"/>
                  </a:cubicBezTo>
                  <a:cubicBezTo>
                    <a:pt x="1086" y="103"/>
                    <a:pt x="1233" y="126"/>
                    <a:pt x="1370" y="174"/>
                  </a:cubicBezTo>
                  <a:cubicBezTo>
                    <a:pt x="1375" y="175"/>
                    <a:pt x="1379" y="176"/>
                    <a:pt x="1384" y="176"/>
                  </a:cubicBezTo>
                  <a:cubicBezTo>
                    <a:pt x="1438" y="176"/>
                    <a:pt x="1462" y="92"/>
                    <a:pt x="1402" y="78"/>
                  </a:cubicBezTo>
                  <a:cubicBezTo>
                    <a:pt x="1252" y="26"/>
                    <a:pt x="1097" y="1"/>
                    <a:pt x="9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2"/>
            <p:cNvSpPr/>
            <p:nvPr/>
          </p:nvSpPr>
          <p:spPr>
            <a:xfrm>
              <a:off x="3272550" y="2709175"/>
              <a:ext cx="38525" cy="11575"/>
            </a:xfrm>
            <a:custGeom>
              <a:avLst/>
              <a:gdLst/>
              <a:ahLst/>
              <a:cxnLst/>
              <a:rect l="l" t="t" r="r" b="b"/>
              <a:pathLst>
                <a:path w="1541" h="463" extrusionOk="0">
                  <a:moveTo>
                    <a:pt x="1064" y="1"/>
                  </a:moveTo>
                  <a:cubicBezTo>
                    <a:pt x="694" y="1"/>
                    <a:pt x="325" y="130"/>
                    <a:pt x="37" y="383"/>
                  </a:cubicBezTo>
                  <a:cubicBezTo>
                    <a:pt x="0" y="408"/>
                    <a:pt x="40" y="462"/>
                    <a:pt x="83" y="462"/>
                  </a:cubicBezTo>
                  <a:cubicBezTo>
                    <a:pt x="95" y="462"/>
                    <a:pt x="107" y="458"/>
                    <a:pt x="118" y="447"/>
                  </a:cubicBezTo>
                  <a:cubicBezTo>
                    <a:pt x="381" y="218"/>
                    <a:pt x="718" y="103"/>
                    <a:pt x="1060" y="103"/>
                  </a:cubicBezTo>
                  <a:cubicBezTo>
                    <a:pt x="1196" y="103"/>
                    <a:pt x="1333" y="122"/>
                    <a:pt x="1466" y="158"/>
                  </a:cubicBezTo>
                  <a:cubicBezTo>
                    <a:pt x="1474" y="162"/>
                    <a:pt x="1481" y="164"/>
                    <a:pt x="1488" y="164"/>
                  </a:cubicBezTo>
                  <a:cubicBezTo>
                    <a:pt x="1533" y="164"/>
                    <a:pt x="1540" y="76"/>
                    <a:pt x="1498" y="62"/>
                  </a:cubicBezTo>
                  <a:cubicBezTo>
                    <a:pt x="1357" y="21"/>
                    <a:pt x="1210" y="1"/>
                    <a:pt x="10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2"/>
            <p:cNvSpPr/>
            <p:nvPr/>
          </p:nvSpPr>
          <p:spPr>
            <a:xfrm>
              <a:off x="3252975" y="2663750"/>
              <a:ext cx="54225" cy="35375"/>
            </a:xfrm>
            <a:custGeom>
              <a:avLst/>
              <a:gdLst/>
              <a:ahLst/>
              <a:cxnLst/>
              <a:rect l="l" t="t" r="r" b="b"/>
              <a:pathLst>
                <a:path w="2169" h="1415" extrusionOk="0">
                  <a:moveTo>
                    <a:pt x="227" y="563"/>
                  </a:moveTo>
                  <a:cubicBezTo>
                    <a:pt x="242" y="563"/>
                    <a:pt x="259" y="563"/>
                    <a:pt x="259" y="578"/>
                  </a:cubicBezTo>
                  <a:cubicBezTo>
                    <a:pt x="306" y="578"/>
                    <a:pt x="355" y="610"/>
                    <a:pt x="403" y="643"/>
                  </a:cubicBezTo>
                  <a:cubicBezTo>
                    <a:pt x="711" y="817"/>
                    <a:pt x="985" y="1024"/>
                    <a:pt x="1244" y="1255"/>
                  </a:cubicBezTo>
                  <a:lnTo>
                    <a:pt x="1244" y="1255"/>
                  </a:lnTo>
                  <a:cubicBezTo>
                    <a:pt x="1104" y="1220"/>
                    <a:pt x="973" y="1169"/>
                    <a:pt x="852" y="1109"/>
                  </a:cubicBezTo>
                  <a:cubicBezTo>
                    <a:pt x="676" y="1028"/>
                    <a:pt x="516" y="948"/>
                    <a:pt x="371" y="835"/>
                  </a:cubicBezTo>
                  <a:cubicBezTo>
                    <a:pt x="291" y="788"/>
                    <a:pt x="163" y="707"/>
                    <a:pt x="163" y="610"/>
                  </a:cubicBezTo>
                  <a:cubicBezTo>
                    <a:pt x="178" y="563"/>
                    <a:pt x="178" y="563"/>
                    <a:pt x="227" y="563"/>
                  </a:cubicBezTo>
                  <a:close/>
                  <a:moveTo>
                    <a:pt x="1944" y="113"/>
                  </a:moveTo>
                  <a:cubicBezTo>
                    <a:pt x="1958" y="113"/>
                    <a:pt x="1974" y="121"/>
                    <a:pt x="1992" y="146"/>
                  </a:cubicBezTo>
                  <a:lnTo>
                    <a:pt x="1992" y="193"/>
                  </a:lnTo>
                  <a:cubicBezTo>
                    <a:pt x="1992" y="289"/>
                    <a:pt x="1976" y="402"/>
                    <a:pt x="1976" y="499"/>
                  </a:cubicBezTo>
                  <a:cubicBezTo>
                    <a:pt x="1944" y="675"/>
                    <a:pt x="1912" y="867"/>
                    <a:pt x="1832" y="1028"/>
                  </a:cubicBezTo>
                  <a:cubicBezTo>
                    <a:pt x="1773" y="1181"/>
                    <a:pt x="1671" y="1264"/>
                    <a:pt x="1540" y="1286"/>
                  </a:cubicBezTo>
                  <a:lnTo>
                    <a:pt x="1540" y="1286"/>
                  </a:lnTo>
                  <a:cubicBezTo>
                    <a:pt x="1528" y="912"/>
                    <a:pt x="1680" y="592"/>
                    <a:pt x="1832" y="257"/>
                  </a:cubicBezTo>
                  <a:cubicBezTo>
                    <a:pt x="1847" y="225"/>
                    <a:pt x="1864" y="178"/>
                    <a:pt x="1896" y="146"/>
                  </a:cubicBezTo>
                  <a:cubicBezTo>
                    <a:pt x="1906" y="135"/>
                    <a:pt x="1922" y="113"/>
                    <a:pt x="1944" y="113"/>
                  </a:cubicBezTo>
                  <a:close/>
                  <a:moveTo>
                    <a:pt x="1960" y="0"/>
                  </a:moveTo>
                  <a:cubicBezTo>
                    <a:pt x="1879" y="0"/>
                    <a:pt x="1800" y="81"/>
                    <a:pt x="1768" y="161"/>
                  </a:cubicBezTo>
                  <a:cubicBezTo>
                    <a:pt x="1704" y="274"/>
                    <a:pt x="1655" y="402"/>
                    <a:pt x="1607" y="531"/>
                  </a:cubicBezTo>
                  <a:cubicBezTo>
                    <a:pt x="1502" y="770"/>
                    <a:pt x="1426" y="1023"/>
                    <a:pt x="1428" y="1290"/>
                  </a:cubicBezTo>
                  <a:lnTo>
                    <a:pt x="1428" y="1290"/>
                  </a:lnTo>
                  <a:cubicBezTo>
                    <a:pt x="1425" y="1290"/>
                    <a:pt x="1421" y="1289"/>
                    <a:pt x="1417" y="1289"/>
                  </a:cubicBezTo>
                  <a:lnTo>
                    <a:pt x="1417" y="1289"/>
                  </a:lnTo>
                  <a:cubicBezTo>
                    <a:pt x="1254" y="1129"/>
                    <a:pt x="1077" y="982"/>
                    <a:pt x="901" y="835"/>
                  </a:cubicBezTo>
                  <a:cubicBezTo>
                    <a:pt x="805" y="771"/>
                    <a:pt x="692" y="707"/>
                    <a:pt x="595" y="627"/>
                  </a:cubicBezTo>
                  <a:cubicBezTo>
                    <a:pt x="499" y="578"/>
                    <a:pt x="403" y="499"/>
                    <a:pt x="291" y="467"/>
                  </a:cubicBezTo>
                  <a:cubicBezTo>
                    <a:pt x="267" y="460"/>
                    <a:pt x="244" y="457"/>
                    <a:pt x="223" y="457"/>
                  </a:cubicBezTo>
                  <a:cubicBezTo>
                    <a:pt x="84" y="457"/>
                    <a:pt x="1" y="584"/>
                    <a:pt x="98" y="723"/>
                  </a:cubicBezTo>
                  <a:cubicBezTo>
                    <a:pt x="146" y="820"/>
                    <a:pt x="242" y="867"/>
                    <a:pt x="323" y="931"/>
                  </a:cubicBezTo>
                  <a:cubicBezTo>
                    <a:pt x="435" y="1012"/>
                    <a:pt x="548" y="1077"/>
                    <a:pt x="660" y="1124"/>
                  </a:cubicBezTo>
                  <a:cubicBezTo>
                    <a:pt x="851" y="1224"/>
                    <a:pt x="1129" y="1360"/>
                    <a:pt x="1384" y="1384"/>
                  </a:cubicBezTo>
                  <a:lnTo>
                    <a:pt x="1384" y="1384"/>
                  </a:lnTo>
                  <a:cubicBezTo>
                    <a:pt x="1388" y="1388"/>
                    <a:pt x="1393" y="1393"/>
                    <a:pt x="1398" y="1398"/>
                  </a:cubicBezTo>
                  <a:cubicBezTo>
                    <a:pt x="1406" y="1409"/>
                    <a:pt x="1417" y="1414"/>
                    <a:pt x="1428" y="1414"/>
                  </a:cubicBezTo>
                  <a:cubicBezTo>
                    <a:pt x="1443" y="1414"/>
                    <a:pt x="1459" y="1405"/>
                    <a:pt x="1468" y="1392"/>
                  </a:cubicBezTo>
                  <a:lnTo>
                    <a:pt x="1468" y="1392"/>
                  </a:lnTo>
                  <a:cubicBezTo>
                    <a:pt x="1476" y="1395"/>
                    <a:pt x="1485" y="1397"/>
                    <a:pt x="1493" y="1397"/>
                  </a:cubicBezTo>
                  <a:cubicBezTo>
                    <a:pt x="1506" y="1397"/>
                    <a:pt x="1519" y="1393"/>
                    <a:pt x="1529" y="1384"/>
                  </a:cubicBezTo>
                  <a:lnTo>
                    <a:pt x="1529" y="1384"/>
                  </a:lnTo>
                  <a:cubicBezTo>
                    <a:pt x="1667" y="1369"/>
                    <a:pt x="1791" y="1308"/>
                    <a:pt x="1879" y="1173"/>
                  </a:cubicBezTo>
                  <a:cubicBezTo>
                    <a:pt x="2008" y="980"/>
                    <a:pt x="2040" y="707"/>
                    <a:pt x="2072" y="482"/>
                  </a:cubicBezTo>
                  <a:cubicBezTo>
                    <a:pt x="2089" y="370"/>
                    <a:pt x="2168" y="17"/>
                    <a:pt x="19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2"/>
            <p:cNvSpPr/>
            <p:nvPr/>
          </p:nvSpPr>
          <p:spPr>
            <a:xfrm>
              <a:off x="3278025" y="2646825"/>
              <a:ext cx="97800" cy="176000"/>
            </a:xfrm>
            <a:custGeom>
              <a:avLst/>
              <a:gdLst/>
              <a:ahLst/>
              <a:cxnLst/>
              <a:rect l="l" t="t" r="r" b="b"/>
              <a:pathLst>
                <a:path w="3912" h="7040" extrusionOk="0">
                  <a:moveTo>
                    <a:pt x="3703" y="0"/>
                  </a:moveTo>
                  <a:cubicBezTo>
                    <a:pt x="3675" y="0"/>
                    <a:pt x="3638" y="28"/>
                    <a:pt x="3638" y="67"/>
                  </a:cubicBezTo>
                  <a:cubicBezTo>
                    <a:pt x="3799" y="790"/>
                    <a:pt x="3349" y="1433"/>
                    <a:pt x="3125" y="2090"/>
                  </a:cubicBezTo>
                  <a:cubicBezTo>
                    <a:pt x="3013" y="2411"/>
                    <a:pt x="2964" y="2732"/>
                    <a:pt x="2996" y="3070"/>
                  </a:cubicBezTo>
                  <a:cubicBezTo>
                    <a:pt x="3045" y="3470"/>
                    <a:pt x="3173" y="3872"/>
                    <a:pt x="3189" y="4290"/>
                  </a:cubicBezTo>
                  <a:cubicBezTo>
                    <a:pt x="3261" y="5763"/>
                    <a:pt x="2030" y="6944"/>
                    <a:pt x="614" y="6944"/>
                  </a:cubicBezTo>
                  <a:cubicBezTo>
                    <a:pt x="442" y="6944"/>
                    <a:pt x="267" y="6926"/>
                    <a:pt x="92" y="6890"/>
                  </a:cubicBezTo>
                  <a:cubicBezTo>
                    <a:pt x="86" y="6889"/>
                    <a:pt x="82" y="6888"/>
                    <a:pt x="77" y="6888"/>
                  </a:cubicBezTo>
                  <a:cubicBezTo>
                    <a:pt x="23" y="6888"/>
                    <a:pt x="0" y="6971"/>
                    <a:pt x="59" y="6986"/>
                  </a:cubicBezTo>
                  <a:cubicBezTo>
                    <a:pt x="240" y="7022"/>
                    <a:pt x="421" y="7040"/>
                    <a:pt x="598" y="7040"/>
                  </a:cubicBezTo>
                  <a:cubicBezTo>
                    <a:pt x="1920" y="7040"/>
                    <a:pt x="3100" y="6081"/>
                    <a:pt x="3270" y="4722"/>
                  </a:cubicBezTo>
                  <a:cubicBezTo>
                    <a:pt x="3334" y="4305"/>
                    <a:pt x="3253" y="3920"/>
                    <a:pt x="3173" y="3503"/>
                  </a:cubicBezTo>
                  <a:cubicBezTo>
                    <a:pt x="3093" y="3021"/>
                    <a:pt x="3060" y="2588"/>
                    <a:pt x="3221" y="2122"/>
                  </a:cubicBezTo>
                  <a:cubicBezTo>
                    <a:pt x="3446" y="1448"/>
                    <a:pt x="3912" y="790"/>
                    <a:pt x="3735" y="35"/>
                  </a:cubicBezTo>
                  <a:cubicBezTo>
                    <a:pt x="3735" y="11"/>
                    <a:pt x="3721" y="0"/>
                    <a:pt x="37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2"/>
            <p:cNvSpPr/>
            <p:nvPr/>
          </p:nvSpPr>
          <p:spPr>
            <a:xfrm>
              <a:off x="3338900" y="2630150"/>
              <a:ext cx="22650" cy="42675"/>
            </a:xfrm>
            <a:custGeom>
              <a:avLst/>
              <a:gdLst/>
              <a:ahLst/>
              <a:cxnLst/>
              <a:rect l="l" t="t" r="r" b="b"/>
              <a:pathLst>
                <a:path w="906" h="1707" extrusionOk="0">
                  <a:moveTo>
                    <a:pt x="48" y="1"/>
                  </a:moveTo>
                  <a:cubicBezTo>
                    <a:pt x="24" y="1"/>
                    <a:pt x="0" y="21"/>
                    <a:pt x="0" y="60"/>
                  </a:cubicBezTo>
                  <a:cubicBezTo>
                    <a:pt x="0" y="687"/>
                    <a:pt x="304" y="1297"/>
                    <a:pt x="803" y="1698"/>
                  </a:cubicBezTo>
                  <a:cubicBezTo>
                    <a:pt x="812" y="1704"/>
                    <a:pt x="821" y="1706"/>
                    <a:pt x="830" y="1706"/>
                  </a:cubicBezTo>
                  <a:cubicBezTo>
                    <a:pt x="870" y="1706"/>
                    <a:pt x="906" y="1657"/>
                    <a:pt x="867" y="1618"/>
                  </a:cubicBezTo>
                  <a:cubicBezTo>
                    <a:pt x="401" y="1248"/>
                    <a:pt x="112" y="655"/>
                    <a:pt x="96" y="60"/>
                  </a:cubicBezTo>
                  <a:cubicBezTo>
                    <a:pt x="96" y="21"/>
                    <a:pt x="72" y="1"/>
                    <a:pt x="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2"/>
            <p:cNvSpPr/>
            <p:nvPr/>
          </p:nvSpPr>
          <p:spPr>
            <a:xfrm>
              <a:off x="3382602" y="2207500"/>
              <a:ext cx="112375" cy="104750"/>
            </a:xfrm>
            <a:custGeom>
              <a:avLst/>
              <a:gdLst/>
              <a:ahLst/>
              <a:cxnLst/>
              <a:rect l="l" t="t" r="r" b="b"/>
              <a:pathLst>
                <a:path w="4495" h="4190" extrusionOk="0">
                  <a:moveTo>
                    <a:pt x="1862" y="0"/>
                  </a:moveTo>
                  <a:lnTo>
                    <a:pt x="1156" y="1204"/>
                  </a:lnTo>
                  <a:lnTo>
                    <a:pt x="0" y="1798"/>
                  </a:lnTo>
                  <a:lnTo>
                    <a:pt x="385" y="3082"/>
                  </a:lnTo>
                  <a:lnTo>
                    <a:pt x="1284" y="4189"/>
                  </a:lnTo>
                  <a:lnTo>
                    <a:pt x="3097" y="3500"/>
                  </a:lnTo>
                  <a:lnTo>
                    <a:pt x="4494" y="2248"/>
                  </a:lnTo>
                  <a:lnTo>
                    <a:pt x="18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2"/>
            <p:cNvSpPr/>
            <p:nvPr/>
          </p:nvSpPr>
          <p:spPr>
            <a:xfrm>
              <a:off x="3330050" y="2242400"/>
              <a:ext cx="126425" cy="212175"/>
            </a:xfrm>
            <a:custGeom>
              <a:avLst/>
              <a:gdLst/>
              <a:ahLst/>
              <a:cxnLst/>
              <a:rect l="l" t="t" r="r" b="b"/>
              <a:pathLst>
                <a:path w="5057" h="8487" extrusionOk="0">
                  <a:moveTo>
                    <a:pt x="2441" y="0"/>
                  </a:moveTo>
                  <a:cubicBezTo>
                    <a:pt x="2441" y="0"/>
                    <a:pt x="755" y="563"/>
                    <a:pt x="530" y="1092"/>
                  </a:cubicBezTo>
                  <a:cubicBezTo>
                    <a:pt x="1" y="2296"/>
                    <a:pt x="691" y="2232"/>
                    <a:pt x="771" y="3837"/>
                  </a:cubicBezTo>
                  <a:cubicBezTo>
                    <a:pt x="804" y="4463"/>
                    <a:pt x="370" y="4223"/>
                    <a:pt x="258" y="5843"/>
                  </a:cubicBezTo>
                  <a:cubicBezTo>
                    <a:pt x="241" y="6325"/>
                    <a:pt x="354" y="6742"/>
                    <a:pt x="547" y="7095"/>
                  </a:cubicBezTo>
                  <a:cubicBezTo>
                    <a:pt x="964" y="7850"/>
                    <a:pt x="1750" y="8332"/>
                    <a:pt x="2601" y="8443"/>
                  </a:cubicBezTo>
                  <a:lnTo>
                    <a:pt x="2858" y="8476"/>
                  </a:lnTo>
                  <a:cubicBezTo>
                    <a:pt x="2900" y="8483"/>
                    <a:pt x="2942" y="8487"/>
                    <a:pt x="2984" y="8487"/>
                  </a:cubicBezTo>
                  <a:cubicBezTo>
                    <a:pt x="3213" y="8487"/>
                    <a:pt x="3431" y="8377"/>
                    <a:pt x="3580" y="8187"/>
                  </a:cubicBezTo>
                  <a:cubicBezTo>
                    <a:pt x="4254" y="7288"/>
                    <a:pt x="4158" y="5442"/>
                    <a:pt x="4158" y="5442"/>
                  </a:cubicBezTo>
                  <a:lnTo>
                    <a:pt x="5057" y="2504"/>
                  </a:lnTo>
                  <a:cubicBezTo>
                    <a:pt x="5030" y="1877"/>
                    <a:pt x="4809" y="1695"/>
                    <a:pt x="4563" y="1695"/>
                  </a:cubicBezTo>
                  <a:cubicBezTo>
                    <a:pt x="4224" y="1695"/>
                    <a:pt x="3837" y="2039"/>
                    <a:pt x="3837" y="2039"/>
                  </a:cubicBezTo>
                  <a:cubicBezTo>
                    <a:pt x="3837" y="2039"/>
                    <a:pt x="2938" y="1734"/>
                    <a:pt x="2456" y="1205"/>
                  </a:cubicBezTo>
                  <a:cubicBezTo>
                    <a:pt x="1975" y="659"/>
                    <a:pt x="2441" y="0"/>
                    <a:pt x="24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2"/>
            <p:cNvSpPr/>
            <p:nvPr/>
          </p:nvSpPr>
          <p:spPr>
            <a:xfrm>
              <a:off x="3395875" y="2368100"/>
              <a:ext cx="38675" cy="15150"/>
            </a:xfrm>
            <a:custGeom>
              <a:avLst/>
              <a:gdLst/>
              <a:ahLst/>
              <a:cxnLst/>
              <a:rect l="l" t="t" r="r" b="b"/>
              <a:pathLst>
                <a:path w="1547" h="606" extrusionOk="0">
                  <a:moveTo>
                    <a:pt x="267" y="0"/>
                  </a:moveTo>
                  <a:cubicBezTo>
                    <a:pt x="200" y="0"/>
                    <a:pt x="132" y="4"/>
                    <a:pt x="65" y="12"/>
                  </a:cubicBezTo>
                  <a:cubicBezTo>
                    <a:pt x="0" y="12"/>
                    <a:pt x="0" y="109"/>
                    <a:pt x="65" y="109"/>
                  </a:cubicBezTo>
                  <a:cubicBezTo>
                    <a:pt x="132" y="100"/>
                    <a:pt x="199" y="96"/>
                    <a:pt x="266" y="96"/>
                  </a:cubicBezTo>
                  <a:cubicBezTo>
                    <a:pt x="697" y="96"/>
                    <a:pt x="1123" y="272"/>
                    <a:pt x="1428" y="590"/>
                  </a:cubicBezTo>
                  <a:cubicBezTo>
                    <a:pt x="1439" y="601"/>
                    <a:pt x="1451" y="605"/>
                    <a:pt x="1463" y="605"/>
                  </a:cubicBezTo>
                  <a:cubicBezTo>
                    <a:pt x="1506" y="605"/>
                    <a:pt x="1546" y="548"/>
                    <a:pt x="1509" y="511"/>
                  </a:cubicBezTo>
                  <a:cubicBezTo>
                    <a:pt x="1173" y="188"/>
                    <a:pt x="727" y="0"/>
                    <a:pt x="2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2"/>
            <p:cNvSpPr/>
            <p:nvPr/>
          </p:nvSpPr>
          <p:spPr>
            <a:xfrm>
              <a:off x="3400400" y="2351025"/>
              <a:ext cx="35325" cy="12625"/>
            </a:xfrm>
            <a:custGeom>
              <a:avLst/>
              <a:gdLst/>
              <a:ahLst/>
              <a:cxnLst/>
              <a:rect l="l" t="t" r="r" b="b"/>
              <a:pathLst>
                <a:path w="1413" h="505" extrusionOk="0">
                  <a:moveTo>
                    <a:pt x="377" y="0"/>
                  </a:moveTo>
                  <a:cubicBezTo>
                    <a:pt x="271" y="0"/>
                    <a:pt x="164" y="13"/>
                    <a:pt x="60" y="38"/>
                  </a:cubicBezTo>
                  <a:cubicBezTo>
                    <a:pt x="0" y="52"/>
                    <a:pt x="10" y="136"/>
                    <a:pt x="63" y="136"/>
                  </a:cubicBezTo>
                  <a:cubicBezTo>
                    <a:pt x="67" y="136"/>
                    <a:pt x="72" y="135"/>
                    <a:pt x="76" y="134"/>
                  </a:cubicBezTo>
                  <a:cubicBezTo>
                    <a:pt x="174" y="113"/>
                    <a:pt x="273" y="103"/>
                    <a:pt x="370" y="103"/>
                  </a:cubicBezTo>
                  <a:cubicBezTo>
                    <a:pt x="721" y="103"/>
                    <a:pt x="1060" y="236"/>
                    <a:pt x="1312" y="487"/>
                  </a:cubicBezTo>
                  <a:cubicBezTo>
                    <a:pt x="1324" y="499"/>
                    <a:pt x="1337" y="504"/>
                    <a:pt x="1349" y="504"/>
                  </a:cubicBezTo>
                  <a:cubicBezTo>
                    <a:pt x="1385" y="504"/>
                    <a:pt x="1412" y="459"/>
                    <a:pt x="1376" y="423"/>
                  </a:cubicBezTo>
                  <a:cubicBezTo>
                    <a:pt x="1115" y="149"/>
                    <a:pt x="747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2"/>
            <p:cNvSpPr/>
            <p:nvPr/>
          </p:nvSpPr>
          <p:spPr>
            <a:xfrm>
              <a:off x="3400000" y="2332050"/>
              <a:ext cx="37725" cy="14350"/>
            </a:xfrm>
            <a:custGeom>
              <a:avLst/>
              <a:gdLst/>
              <a:ahLst/>
              <a:cxnLst/>
              <a:rect l="l" t="t" r="r" b="b"/>
              <a:pathLst>
                <a:path w="1509" h="574" extrusionOk="0">
                  <a:moveTo>
                    <a:pt x="340" y="1"/>
                  </a:moveTo>
                  <a:cubicBezTo>
                    <a:pt x="247" y="1"/>
                    <a:pt x="153" y="9"/>
                    <a:pt x="60" y="27"/>
                  </a:cubicBezTo>
                  <a:cubicBezTo>
                    <a:pt x="1" y="41"/>
                    <a:pt x="24" y="125"/>
                    <a:pt x="79" y="125"/>
                  </a:cubicBezTo>
                  <a:cubicBezTo>
                    <a:pt x="83" y="125"/>
                    <a:pt x="88" y="124"/>
                    <a:pt x="92" y="123"/>
                  </a:cubicBezTo>
                  <a:cubicBezTo>
                    <a:pt x="174" y="109"/>
                    <a:pt x="257" y="102"/>
                    <a:pt x="339" y="102"/>
                  </a:cubicBezTo>
                  <a:cubicBezTo>
                    <a:pt x="738" y="102"/>
                    <a:pt x="1125" y="263"/>
                    <a:pt x="1392" y="556"/>
                  </a:cubicBezTo>
                  <a:cubicBezTo>
                    <a:pt x="1404" y="568"/>
                    <a:pt x="1418" y="573"/>
                    <a:pt x="1432" y="573"/>
                  </a:cubicBezTo>
                  <a:cubicBezTo>
                    <a:pt x="1473" y="573"/>
                    <a:pt x="1508" y="528"/>
                    <a:pt x="1473" y="491"/>
                  </a:cubicBezTo>
                  <a:cubicBezTo>
                    <a:pt x="1183" y="176"/>
                    <a:pt x="765" y="1"/>
                    <a:pt x="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2"/>
            <p:cNvSpPr/>
            <p:nvPr/>
          </p:nvSpPr>
          <p:spPr>
            <a:xfrm>
              <a:off x="3410325" y="2286875"/>
              <a:ext cx="50575" cy="36600"/>
            </a:xfrm>
            <a:custGeom>
              <a:avLst/>
              <a:gdLst/>
              <a:ahLst/>
              <a:cxnLst/>
              <a:rect l="l" t="t" r="r" b="b"/>
              <a:pathLst>
                <a:path w="2023" h="1464" extrusionOk="0">
                  <a:moveTo>
                    <a:pt x="1832" y="749"/>
                  </a:moveTo>
                  <a:cubicBezTo>
                    <a:pt x="1871" y="749"/>
                    <a:pt x="1910" y="766"/>
                    <a:pt x="1910" y="822"/>
                  </a:cubicBezTo>
                  <a:cubicBezTo>
                    <a:pt x="1910" y="870"/>
                    <a:pt x="1830" y="918"/>
                    <a:pt x="1781" y="935"/>
                  </a:cubicBezTo>
                  <a:cubicBezTo>
                    <a:pt x="1621" y="1031"/>
                    <a:pt x="1460" y="1111"/>
                    <a:pt x="1284" y="1175"/>
                  </a:cubicBezTo>
                  <a:cubicBezTo>
                    <a:pt x="1112" y="1237"/>
                    <a:pt x="941" y="1285"/>
                    <a:pt x="768" y="1317"/>
                  </a:cubicBezTo>
                  <a:lnTo>
                    <a:pt x="768" y="1317"/>
                  </a:lnTo>
                  <a:cubicBezTo>
                    <a:pt x="1010" y="1143"/>
                    <a:pt x="1270" y="983"/>
                    <a:pt x="1541" y="854"/>
                  </a:cubicBezTo>
                  <a:cubicBezTo>
                    <a:pt x="1621" y="822"/>
                    <a:pt x="1702" y="774"/>
                    <a:pt x="1781" y="757"/>
                  </a:cubicBezTo>
                  <a:cubicBezTo>
                    <a:pt x="1796" y="753"/>
                    <a:pt x="1814" y="749"/>
                    <a:pt x="1832" y="749"/>
                  </a:cubicBezTo>
                  <a:close/>
                  <a:moveTo>
                    <a:pt x="179" y="113"/>
                  </a:moveTo>
                  <a:cubicBezTo>
                    <a:pt x="183" y="113"/>
                    <a:pt x="188" y="114"/>
                    <a:pt x="193" y="115"/>
                  </a:cubicBezTo>
                  <a:cubicBezTo>
                    <a:pt x="273" y="132"/>
                    <a:pt x="305" y="340"/>
                    <a:pt x="321" y="404"/>
                  </a:cubicBezTo>
                  <a:lnTo>
                    <a:pt x="418" y="693"/>
                  </a:lnTo>
                  <a:cubicBezTo>
                    <a:pt x="462" y="903"/>
                    <a:pt x="493" y="1113"/>
                    <a:pt x="458" y="1323"/>
                  </a:cubicBezTo>
                  <a:lnTo>
                    <a:pt x="458" y="1323"/>
                  </a:lnTo>
                  <a:cubicBezTo>
                    <a:pt x="379" y="1304"/>
                    <a:pt x="308" y="1265"/>
                    <a:pt x="257" y="1191"/>
                  </a:cubicBezTo>
                  <a:cubicBezTo>
                    <a:pt x="161" y="1046"/>
                    <a:pt x="144" y="870"/>
                    <a:pt x="129" y="710"/>
                  </a:cubicBezTo>
                  <a:cubicBezTo>
                    <a:pt x="129" y="614"/>
                    <a:pt x="112" y="517"/>
                    <a:pt x="112" y="421"/>
                  </a:cubicBezTo>
                  <a:cubicBezTo>
                    <a:pt x="112" y="375"/>
                    <a:pt x="98" y="113"/>
                    <a:pt x="179" y="113"/>
                  </a:cubicBezTo>
                  <a:close/>
                  <a:moveTo>
                    <a:pt x="162" y="1"/>
                  </a:moveTo>
                  <a:cubicBezTo>
                    <a:pt x="125" y="1"/>
                    <a:pt x="90" y="17"/>
                    <a:pt x="64" y="51"/>
                  </a:cubicBezTo>
                  <a:cubicBezTo>
                    <a:pt x="0" y="132"/>
                    <a:pt x="16" y="260"/>
                    <a:pt x="16" y="357"/>
                  </a:cubicBezTo>
                  <a:cubicBezTo>
                    <a:pt x="16" y="582"/>
                    <a:pt x="16" y="854"/>
                    <a:pt x="97" y="1078"/>
                  </a:cubicBezTo>
                  <a:cubicBezTo>
                    <a:pt x="160" y="1268"/>
                    <a:pt x="285" y="1395"/>
                    <a:pt x="487" y="1430"/>
                  </a:cubicBezTo>
                  <a:lnTo>
                    <a:pt x="487" y="1430"/>
                  </a:lnTo>
                  <a:cubicBezTo>
                    <a:pt x="494" y="1433"/>
                    <a:pt x="502" y="1435"/>
                    <a:pt x="510" y="1435"/>
                  </a:cubicBezTo>
                  <a:cubicBezTo>
                    <a:pt x="510" y="1435"/>
                    <a:pt x="510" y="1435"/>
                    <a:pt x="511" y="1435"/>
                  </a:cubicBezTo>
                  <a:lnTo>
                    <a:pt x="511" y="1435"/>
                  </a:lnTo>
                  <a:cubicBezTo>
                    <a:pt x="520" y="1450"/>
                    <a:pt x="539" y="1463"/>
                    <a:pt x="559" y="1463"/>
                  </a:cubicBezTo>
                  <a:cubicBezTo>
                    <a:pt x="571" y="1463"/>
                    <a:pt x="583" y="1459"/>
                    <a:pt x="594" y="1448"/>
                  </a:cubicBezTo>
                  <a:cubicBezTo>
                    <a:pt x="598" y="1445"/>
                    <a:pt x="602" y="1442"/>
                    <a:pt x="606" y="1439"/>
                  </a:cubicBezTo>
                  <a:lnTo>
                    <a:pt x="606" y="1439"/>
                  </a:lnTo>
                  <a:cubicBezTo>
                    <a:pt x="798" y="1439"/>
                    <a:pt x="999" y="1374"/>
                    <a:pt x="1188" y="1320"/>
                  </a:cubicBezTo>
                  <a:cubicBezTo>
                    <a:pt x="1413" y="1256"/>
                    <a:pt x="1653" y="1159"/>
                    <a:pt x="1846" y="1014"/>
                  </a:cubicBezTo>
                  <a:cubicBezTo>
                    <a:pt x="1926" y="967"/>
                    <a:pt x="2006" y="918"/>
                    <a:pt x="2006" y="822"/>
                  </a:cubicBezTo>
                  <a:cubicBezTo>
                    <a:pt x="2023" y="742"/>
                    <a:pt x="1974" y="678"/>
                    <a:pt x="1894" y="661"/>
                  </a:cubicBezTo>
                  <a:cubicBezTo>
                    <a:pt x="1872" y="654"/>
                    <a:pt x="1850" y="651"/>
                    <a:pt x="1828" y="651"/>
                  </a:cubicBezTo>
                  <a:cubicBezTo>
                    <a:pt x="1754" y="651"/>
                    <a:pt x="1683" y="685"/>
                    <a:pt x="1621" y="710"/>
                  </a:cubicBezTo>
                  <a:cubicBezTo>
                    <a:pt x="1477" y="774"/>
                    <a:pt x="1349" y="838"/>
                    <a:pt x="1220" y="903"/>
                  </a:cubicBezTo>
                  <a:cubicBezTo>
                    <a:pt x="1001" y="1033"/>
                    <a:pt x="782" y="1178"/>
                    <a:pt x="587" y="1337"/>
                  </a:cubicBezTo>
                  <a:lnTo>
                    <a:pt x="587" y="1337"/>
                  </a:lnTo>
                  <a:cubicBezTo>
                    <a:pt x="586" y="1337"/>
                    <a:pt x="586" y="1337"/>
                    <a:pt x="585" y="1337"/>
                  </a:cubicBezTo>
                  <a:cubicBezTo>
                    <a:pt x="577" y="1337"/>
                    <a:pt x="568" y="1337"/>
                    <a:pt x="560" y="1336"/>
                  </a:cubicBezTo>
                  <a:lnTo>
                    <a:pt x="560" y="1336"/>
                  </a:lnTo>
                  <a:cubicBezTo>
                    <a:pt x="605" y="1103"/>
                    <a:pt x="571" y="881"/>
                    <a:pt x="497" y="646"/>
                  </a:cubicBezTo>
                  <a:cubicBezTo>
                    <a:pt x="465" y="517"/>
                    <a:pt x="433" y="404"/>
                    <a:pt x="386" y="276"/>
                  </a:cubicBezTo>
                  <a:cubicBezTo>
                    <a:pt x="369" y="180"/>
                    <a:pt x="337" y="83"/>
                    <a:pt x="257" y="36"/>
                  </a:cubicBezTo>
                  <a:cubicBezTo>
                    <a:pt x="227" y="13"/>
                    <a:pt x="194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2"/>
            <p:cNvSpPr/>
            <p:nvPr/>
          </p:nvSpPr>
          <p:spPr>
            <a:xfrm>
              <a:off x="3341300" y="2262375"/>
              <a:ext cx="79475" cy="183825"/>
            </a:xfrm>
            <a:custGeom>
              <a:avLst/>
              <a:gdLst/>
              <a:ahLst/>
              <a:cxnLst/>
              <a:rect l="l" t="t" r="r" b="b"/>
              <a:pathLst>
                <a:path w="3179" h="7353" extrusionOk="0">
                  <a:moveTo>
                    <a:pt x="295" y="1"/>
                  </a:moveTo>
                  <a:cubicBezTo>
                    <a:pt x="274" y="1"/>
                    <a:pt x="253" y="11"/>
                    <a:pt x="241" y="36"/>
                  </a:cubicBezTo>
                  <a:cubicBezTo>
                    <a:pt x="0" y="774"/>
                    <a:pt x="401" y="1497"/>
                    <a:pt x="546" y="2204"/>
                  </a:cubicBezTo>
                  <a:cubicBezTo>
                    <a:pt x="642" y="2685"/>
                    <a:pt x="546" y="3118"/>
                    <a:pt x="401" y="3584"/>
                  </a:cubicBezTo>
                  <a:cubicBezTo>
                    <a:pt x="273" y="3969"/>
                    <a:pt x="176" y="4355"/>
                    <a:pt x="193" y="4772"/>
                  </a:cubicBezTo>
                  <a:cubicBezTo>
                    <a:pt x="238" y="6227"/>
                    <a:pt x="1442" y="7352"/>
                    <a:pt x="2861" y="7352"/>
                  </a:cubicBezTo>
                  <a:cubicBezTo>
                    <a:pt x="2945" y="7352"/>
                    <a:pt x="3029" y="7348"/>
                    <a:pt x="3114" y="7340"/>
                  </a:cubicBezTo>
                  <a:cubicBezTo>
                    <a:pt x="3179" y="7340"/>
                    <a:pt x="3179" y="7244"/>
                    <a:pt x="3114" y="7244"/>
                  </a:cubicBezTo>
                  <a:cubicBezTo>
                    <a:pt x="3036" y="7251"/>
                    <a:pt x="2959" y="7254"/>
                    <a:pt x="2882" y="7254"/>
                  </a:cubicBezTo>
                  <a:cubicBezTo>
                    <a:pt x="1348" y="7254"/>
                    <a:pt x="91" y="5913"/>
                    <a:pt x="305" y="4338"/>
                  </a:cubicBezTo>
                  <a:cubicBezTo>
                    <a:pt x="369" y="3953"/>
                    <a:pt x="529" y="3584"/>
                    <a:pt x="626" y="3182"/>
                  </a:cubicBezTo>
                  <a:cubicBezTo>
                    <a:pt x="707" y="2878"/>
                    <a:pt x="707" y="2572"/>
                    <a:pt x="658" y="2268"/>
                  </a:cubicBezTo>
                  <a:cubicBezTo>
                    <a:pt x="529" y="1529"/>
                    <a:pt x="97" y="806"/>
                    <a:pt x="337" y="68"/>
                  </a:cubicBezTo>
                  <a:cubicBezTo>
                    <a:pt x="357" y="28"/>
                    <a:pt x="327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2"/>
            <p:cNvSpPr/>
            <p:nvPr/>
          </p:nvSpPr>
          <p:spPr>
            <a:xfrm>
              <a:off x="3354850" y="2249225"/>
              <a:ext cx="27200" cy="40075"/>
            </a:xfrm>
            <a:custGeom>
              <a:avLst/>
              <a:gdLst/>
              <a:ahLst/>
              <a:cxnLst/>
              <a:rect l="l" t="t" r="r" b="b"/>
              <a:pathLst>
                <a:path w="1088" h="1603" extrusionOk="0">
                  <a:moveTo>
                    <a:pt x="1037" y="0"/>
                  </a:moveTo>
                  <a:cubicBezTo>
                    <a:pt x="1011" y="0"/>
                    <a:pt x="983" y="16"/>
                    <a:pt x="983" y="48"/>
                  </a:cubicBezTo>
                  <a:cubicBezTo>
                    <a:pt x="903" y="643"/>
                    <a:pt x="550" y="1189"/>
                    <a:pt x="52" y="1510"/>
                  </a:cubicBezTo>
                  <a:cubicBezTo>
                    <a:pt x="0" y="1535"/>
                    <a:pt x="21" y="1603"/>
                    <a:pt x="65" y="1603"/>
                  </a:cubicBezTo>
                  <a:cubicBezTo>
                    <a:pt x="76" y="1603"/>
                    <a:pt x="88" y="1599"/>
                    <a:pt x="100" y="1589"/>
                  </a:cubicBezTo>
                  <a:cubicBezTo>
                    <a:pt x="646" y="1253"/>
                    <a:pt x="999" y="675"/>
                    <a:pt x="1079" y="48"/>
                  </a:cubicBezTo>
                  <a:cubicBezTo>
                    <a:pt x="1087" y="16"/>
                    <a:pt x="1063" y="0"/>
                    <a:pt x="10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2"/>
            <p:cNvSpPr/>
            <p:nvPr/>
          </p:nvSpPr>
          <p:spPr>
            <a:xfrm>
              <a:off x="3281100" y="1452200"/>
              <a:ext cx="54600" cy="156600"/>
            </a:xfrm>
            <a:custGeom>
              <a:avLst/>
              <a:gdLst/>
              <a:ahLst/>
              <a:cxnLst/>
              <a:rect l="l" t="t" r="r" b="b"/>
              <a:pathLst>
                <a:path w="2184" h="6264" extrusionOk="0">
                  <a:moveTo>
                    <a:pt x="1898" y="1"/>
                  </a:moveTo>
                  <a:cubicBezTo>
                    <a:pt x="1848" y="1"/>
                    <a:pt x="1789" y="11"/>
                    <a:pt x="1718" y="36"/>
                  </a:cubicBezTo>
                  <a:lnTo>
                    <a:pt x="1461" y="2170"/>
                  </a:lnTo>
                  <a:lnTo>
                    <a:pt x="1397" y="2507"/>
                  </a:lnTo>
                  <a:cubicBezTo>
                    <a:pt x="1397" y="2507"/>
                    <a:pt x="1172" y="2844"/>
                    <a:pt x="1124" y="3037"/>
                  </a:cubicBezTo>
                  <a:cubicBezTo>
                    <a:pt x="1092" y="3214"/>
                    <a:pt x="947" y="4209"/>
                    <a:pt x="739" y="4449"/>
                  </a:cubicBezTo>
                  <a:lnTo>
                    <a:pt x="1" y="4513"/>
                  </a:lnTo>
                  <a:lnTo>
                    <a:pt x="1108" y="6264"/>
                  </a:lnTo>
                  <a:cubicBezTo>
                    <a:pt x="1108" y="6264"/>
                    <a:pt x="2071" y="5926"/>
                    <a:pt x="2055" y="5397"/>
                  </a:cubicBezTo>
                  <a:cubicBezTo>
                    <a:pt x="2039" y="4883"/>
                    <a:pt x="2184" y="1127"/>
                    <a:pt x="2184" y="1127"/>
                  </a:cubicBezTo>
                  <a:lnTo>
                    <a:pt x="2152" y="244"/>
                  </a:lnTo>
                  <a:cubicBezTo>
                    <a:pt x="2152" y="244"/>
                    <a:pt x="2140" y="1"/>
                    <a:pt x="1898" y="1"/>
                  </a:cubicBezTo>
                  <a:close/>
                </a:path>
              </a:pathLst>
            </a:custGeom>
            <a:solidFill>
              <a:srgbClr val="EDA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2"/>
            <p:cNvSpPr/>
            <p:nvPr/>
          </p:nvSpPr>
          <p:spPr>
            <a:xfrm>
              <a:off x="3320825" y="1465775"/>
              <a:ext cx="14075" cy="45900"/>
            </a:xfrm>
            <a:custGeom>
              <a:avLst/>
              <a:gdLst/>
              <a:ahLst/>
              <a:cxnLst/>
              <a:rect l="l" t="t" r="r" b="b"/>
              <a:pathLst>
                <a:path w="563" h="1836" extrusionOk="0">
                  <a:moveTo>
                    <a:pt x="337" y="0"/>
                  </a:moveTo>
                  <a:cubicBezTo>
                    <a:pt x="322" y="0"/>
                    <a:pt x="306" y="2"/>
                    <a:pt x="289" y="6"/>
                  </a:cubicBezTo>
                  <a:cubicBezTo>
                    <a:pt x="274" y="6"/>
                    <a:pt x="242" y="22"/>
                    <a:pt x="242" y="38"/>
                  </a:cubicBezTo>
                  <a:cubicBezTo>
                    <a:pt x="177" y="552"/>
                    <a:pt x="96" y="1049"/>
                    <a:pt x="32" y="1547"/>
                  </a:cubicBezTo>
                  <a:cubicBezTo>
                    <a:pt x="17" y="1627"/>
                    <a:pt x="0" y="1708"/>
                    <a:pt x="0" y="1787"/>
                  </a:cubicBezTo>
                  <a:cubicBezTo>
                    <a:pt x="0" y="1819"/>
                    <a:pt x="24" y="1835"/>
                    <a:pt x="48" y="1835"/>
                  </a:cubicBezTo>
                  <a:cubicBezTo>
                    <a:pt x="72" y="1835"/>
                    <a:pt x="96" y="1819"/>
                    <a:pt x="96" y="1787"/>
                  </a:cubicBezTo>
                  <a:cubicBezTo>
                    <a:pt x="96" y="1740"/>
                    <a:pt x="113" y="1676"/>
                    <a:pt x="129" y="1611"/>
                  </a:cubicBezTo>
                  <a:cubicBezTo>
                    <a:pt x="145" y="1466"/>
                    <a:pt x="161" y="1322"/>
                    <a:pt x="177" y="1194"/>
                  </a:cubicBezTo>
                  <a:cubicBezTo>
                    <a:pt x="225" y="888"/>
                    <a:pt x="274" y="584"/>
                    <a:pt x="306" y="278"/>
                  </a:cubicBezTo>
                  <a:cubicBezTo>
                    <a:pt x="318" y="226"/>
                    <a:pt x="332" y="173"/>
                    <a:pt x="336" y="113"/>
                  </a:cubicBezTo>
                  <a:lnTo>
                    <a:pt x="336" y="113"/>
                  </a:lnTo>
                  <a:cubicBezTo>
                    <a:pt x="349" y="118"/>
                    <a:pt x="363" y="118"/>
                    <a:pt x="385" y="118"/>
                  </a:cubicBezTo>
                  <a:cubicBezTo>
                    <a:pt x="466" y="182"/>
                    <a:pt x="466" y="311"/>
                    <a:pt x="466" y="391"/>
                  </a:cubicBezTo>
                  <a:cubicBezTo>
                    <a:pt x="466" y="431"/>
                    <a:pt x="490" y="451"/>
                    <a:pt x="514" y="451"/>
                  </a:cubicBezTo>
                  <a:cubicBezTo>
                    <a:pt x="539" y="451"/>
                    <a:pt x="563" y="431"/>
                    <a:pt x="563" y="391"/>
                  </a:cubicBezTo>
                  <a:cubicBezTo>
                    <a:pt x="563" y="244"/>
                    <a:pt x="508" y="0"/>
                    <a:pt x="337" y="0"/>
                  </a:cubicBezTo>
                  <a:close/>
                </a:path>
              </a:pathLst>
            </a:custGeom>
            <a:solidFill>
              <a:srgbClr val="D672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2"/>
            <p:cNvSpPr/>
            <p:nvPr/>
          </p:nvSpPr>
          <p:spPr>
            <a:xfrm>
              <a:off x="3036325" y="1354750"/>
              <a:ext cx="273275" cy="258850"/>
            </a:xfrm>
            <a:custGeom>
              <a:avLst/>
              <a:gdLst/>
              <a:ahLst/>
              <a:cxnLst/>
              <a:rect l="l" t="t" r="r" b="b"/>
              <a:pathLst>
                <a:path w="10931" h="10354" extrusionOk="0">
                  <a:moveTo>
                    <a:pt x="6774" y="0"/>
                  </a:moveTo>
                  <a:cubicBezTo>
                    <a:pt x="6774" y="0"/>
                    <a:pt x="5056" y="707"/>
                    <a:pt x="3788" y="2633"/>
                  </a:cubicBezTo>
                  <a:cubicBezTo>
                    <a:pt x="3146" y="3612"/>
                    <a:pt x="497" y="7384"/>
                    <a:pt x="240" y="8508"/>
                  </a:cubicBezTo>
                  <a:cubicBezTo>
                    <a:pt x="0" y="9616"/>
                    <a:pt x="193" y="10273"/>
                    <a:pt x="1541" y="10337"/>
                  </a:cubicBezTo>
                  <a:cubicBezTo>
                    <a:pt x="1725" y="10348"/>
                    <a:pt x="2032" y="10353"/>
                    <a:pt x="2426" y="10353"/>
                  </a:cubicBezTo>
                  <a:cubicBezTo>
                    <a:pt x="4929" y="10353"/>
                    <a:pt x="10931" y="10162"/>
                    <a:pt x="10931" y="10162"/>
                  </a:cubicBezTo>
                  <a:lnTo>
                    <a:pt x="10177" y="8411"/>
                  </a:lnTo>
                  <a:cubicBezTo>
                    <a:pt x="10177" y="8411"/>
                    <a:pt x="6517" y="8396"/>
                    <a:pt x="5762" y="8122"/>
                  </a:cubicBezTo>
                  <a:cubicBezTo>
                    <a:pt x="5024" y="7850"/>
                    <a:pt x="3853" y="7529"/>
                    <a:pt x="3853" y="7529"/>
                  </a:cubicBezTo>
                  <a:lnTo>
                    <a:pt x="7367" y="3163"/>
                  </a:lnTo>
                  <a:lnTo>
                    <a:pt x="6774" y="0"/>
                  </a:lnTo>
                  <a:close/>
                </a:path>
              </a:pathLst>
            </a:custGeom>
            <a:solidFill>
              <a:srgbClr val="EDA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2"/>
            <p:cNvSpPr/>
            <p:nvPr/>
          </p:nvSpPr>
          <p:spPr>
            <a:xfrm>
              <a:off x="3333650" y="1451550"/>
              <a:ext cx="53000" cy="157250"/>
            </a:xfrm>
            <a:custGeom>
              <a:avLst/>
              <a:gdLst/>
              <a:ahLst/>
              <a:cxnLst/>
              <a:rect l="l" t="t" r="r" b="b"/>
              <a:pathLst>
                <a:path w="2120" h="6290" extrusionOk="0">
                  <a:moveTo>
                    <a:pt x="278" y="1"/>
                  </a:moveTo>
                  <a:cubicBezTo>
                    <a:pt x="1" y="1"/>
                    <a:pt x="1" y="334"/>
                    <a:pt x="1" y="334"/>
                  </a:cubicBezTo>
                  <a:lnTo>
                    <a:pt x="1" y="1153"/>
                  </a:lnTo>
                  <a:cubicBezTo>
                    <a:pt x="1" y="1153"/>
                    <a:pt x="82" y="4909"/>
                    <a:pt x="65" y="5423"/>
                  </a:cubicBezTo>
                  <a:cubicBezTo>
                    <a:pt x="50" y="5952"/>
                    <a:pt x="1013" y="6290"/>
                    <a:pt x="1013" y="6290"/>
                  </a:cubicBezTo>
                  <a:lnTo>
                    <a:pt x="2120" y="4539"/>
                  </a:lnTo>
                  <a:lnTo>
                    <a:pt x="1381" y="4475"/>
                  </a:lnTo>
                  <a:cubicBezTo>
                    <a:pt x="1173" y="4235"/>
                    <a:pt x="1028" y="3240"/>
                    <a:pt x="996" y="3063"/>
                  </a:cubicBezTo>
                  <a:cubicBezTo>
                    <a:pt x="948" y="2870"/>
                    <a:pt x="724" y="2533"/>
                    <a:pt x="724" y="2533"/>
                  </a:cubicBezTo>
                  <a:lnTo>
                    <a:pt x="660" y="2196"/>
                  </a:lnTo>
                  <a:lnTo>
                    <a:pt x="435" y="29"/>
                  </a:lnTo>
                  <a:cubicBezTo>
                    <a:pt x="375" y="9"/>
                    <a:pt x="323" y="1"/>
                    <a:pt x="278" y="1"/>
                  </a:cubicBezTo>
                  <a:close/>
                </a:path>
              </a:pathLst>
            </a:custGeom>
            <a:solidFill>
              <a:srgbClr val="EDA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2"/>
            <p:cNvSpPr/>
            <p:nvPr/>
          </p:nvSpPr>
          <p:spPr>
            <a:xfrm>
              <a:off x="3332300" y="1463750"/>
              <a:ext cx="14650" cy="45925"/>
            </a:xfrm>
            <a:custGeom>
              <a:avLst/>
              <a:gdLst/>
              <a:ahLst/>
              <a:cxnLst/>
              <a:rect l="l" t="t" r="r" b="b"/>
              <a:pathLst>
                <a:path w="586" h="1837" extrusionOk="0">
                  <a:moveTo>
                    <a:pt x="282" y="0"/>
                  </a:moveTo>
                  <a:cubicBezTo>
                    <a:pt x="275" y="0"/>
                    <a:pt x="268" y="2"/>
                    <a:pt x="264" y="6"/>
                  </a:cubicBezTo>
                  <a:cubicBezTo>
                    <a:pt x="151" y="70"/>
                    <a:pt x="71" y="183"/>
                    <a:pt x="23" y="295"/>
                  </a:cubicBezTo>
                  <a:cubicBezTo>
                    <a:pt x="0" y="329"/>
                    <a:pt x="33" y="371"/>
                    <a:pt x="66" y="371"/>
                  </a:cubicBezTo>
                  <a:cubicBezTo>
                    <a:pt x="80" y="371"/>
                    <a:pt x="94" y="363"/>
                    <a:pt x="104" y="344"/>
                  </a:cubicBezTo>
                  <a:cubicBezTo>
                    <a:pt x="139" y="272"/>
                    <a:pt x="184" y="200"/>
                    <a:pt x="245" y="148"/>
                  </a:cubicBezTo>
                  <a:lnTo>
                    <a:pt x="245" y="148"/>
                  </a:lnTo>
                  <a:cubicBezTo>
                    <a:pt x="320" y="605"/>
                    <a:pt x="396" y="1077"/>
                    <a:pt x="457" y="1547"/>
                  </a:cubicBezTo>
                  <a:cubicBezTo>
                    <a:pt x="472" y="1628"/>
                    <a:pt x="489" y="1708"/>
                    <a:pt x="489" y="1789"/>
                  </a:cubicBezTo>
                  <a:cubicBezTo>
                    <a:pt x="489" y="1821"/>
                    <a:pt x="513" y="1837"/>
                    <a:pt x="537" y="1837"/>
                  </a:cubicBezTo>
                  <a:cubicBezTo>
                    <a:pt x="561" y="1837"/>
                    <a:pt x="585" y="1821"/>
                    <a:pt x="585" y="1789"/>
                  </a:cubicBezTo>
                  <a:cubicBezTo>
                    <a:pt x="585" y="1724"/>
                    <a:pt x="568" y="1660"/>
                    <a:pt x="553" y="1579"/>
                  </a:cubicBezTo>
                  <a:cubicBezTo>
                    <a:pt x="536" y="1451"/>
                    <a:pt x="521" y="1307"/>
                    <a:pt x="504" y="1179"/>
                  </a:cubicBezTo>
                  <a:cubicBezTo>
                    <a:pt x="457" y="873"/>
                    <a:pt x="408" y="569"/>
                    <a:pt x="360" y="248"/>
                  </a:cubicBezTo>
                  <a:cubicBezTo>
                    <a:pt x="360" y="183"/>
                    <a:pt x="344" y="103"/>
                    <a:pt x="328" y="38"/>
                  </a:cubicBezTo>
                  <a:cubicBezTo>
                    <a:pt x="328" y="15"/>
                    <a:pt x="302" y="0"/>
                    <a:pt x="282" y="0"/>
                  </a:cubicBezTo>
                  <a:close/>
                </a:path>
              </a:pathLst>
            </a:custGeom>
            <a:solidFill>
              <a:srgbClr val="D672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2"/>
            <p:cNvSpPr/>
            <p:nvPr/>
          </p:nvSpPr>
          <p:spPr>
            <a:xfrm>
              <a:off x="3358150" y="1347125"/>
              <a:ext cx="273300" cy="266475"/>
            </a:xfrm>
            <a:custGeom>
              <a:avLst/>
              <a:gdLst/>
              <a:ahLst/>
              <a:cxnLst/>
              <a:rect l="l" t="t" r="r" b="b"/>
              <a:pathLst>
                <a:path w="10932" h="10659" extrusionOk="0">
                  <a:moveTo>
                    <a:pt x="4575" y="1"/>
                  </a:moveTo>
                  <a:lnTo>
                    <a:pt x="4671" y="4014"/>
                  </a:lnTo>
                  <a:lnTo>
                    <a:pt x="7079" y="7834"/>
                  </a:lnTo>
                  <a:cubicBezTo>
                    <a:pt x="7079" y="7834"/>
                    <a:pt x="5908" y="8155"/>
                    <a:pt x="5169" y="8427"/>
                  </a:cubicBezTo>
                  <a:cubicBezTo>
                    <a:pt x="4414" y="8701"/>
                    <a:pt x="754" y="8716"/>
                    <a:pt x="754" y="8716"/>
                  </a:cubicBezTo>
                  <a:lnTo>
                    <a:pt x="1" y="10467"/>
                  </a:lnTo>
                  <a:cubicBezTo>
                    <a:pt x="1" y="10467"/>
                    <a:pt x="6002" y="10658"/>
                    <a:pt x="8505" y="10658"/>
                  </a:cubicBezTo>
                  <a:cubicBezTo>
                    <a:pt x="8899" y="10658"/>
                    <a:pt x="9207" y="10653"/>
                    <a:pt x="9390" y="10642"/>
                  </a:cubicBezTo>
                  <a:cubicBezTo>
                    <a:pt x="10738" y="10578"/>
                    <a:pt x="10931" y="9921"/>
                    <a:pt x="10691" y="8813"/>
                  </a:cubicBezTo>
                  <a:cubicBezTo>
                    <a:pt x="10434" y="7689"/>
                    <a:pt x="8010" y="3708"/>
                    <a:pt x="7400" y="2698"/>
                  </a:cubicBezTo>
                  <a:cubicBezTo>
                    <a:pt x="6164" y="658"/>
                    <a:pt x="4575" y="1"/>
                    <a:pt x="4575" y="1"/>
                  </a:cubicBezTo>
                  <a:close/>
                </a:path>
              </a:pathLst>
            </a:custGeom>
            <a:solidFill>
              <a:srgbClr val="EDA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2"/>
            <p:cNvSpPr/>
            <p:nvPr/>
          </p:nvSpPr>
          <p:spPr>
            <a:xfrm>
              <a:off x="3086825" y="1319050"/>
              <a:ext cx="167825" cy="197800"/>
            </a:xfrm>
            <a:custGeom>
              <a:avLst/>
              <a:gdLst/>
              <a:ahLst/>
              <a:cxnLst/>
              <a:rect l="l" t="t" r="r" b="b"/>
              <a:pathLst>
                <a:path w="6713" h="7912" extrusionOk="0">
                  <a:moveTo>
                    <a:pt x="6712" y="0"/>
                  </a:moveTo>
                  <a:cubicBezTo>
                    <a:pt x="6712" y="0"/>
                    <a:pt x="5411" y="112"/>
                    <a:pt x="4176" y="1317"/>
                  </a:cubicBezTo>
                  <a:cubicBezTo>
                    <a:pt x="3196" y="2263"/>
                    <a:pt x="339" y="5056"/>
                    <a:pt x="131" y="5698"/>
                  </a:cubicBezTo>
                  <a:cubicBezTo>
                    <a:pt x="0" y="6099"/>
                    <a:pt x="46" y="6174"/>
                    <a:pt x="98" y="6174"/>
                  </a:cubicBezTo>
                  <a:cubicBezTo>
                    <a:pt x="129" y="6174"/>
                    <a:pt x="163" y="6147"/>
                    <a:pt x="163" y="6147"/>
                  </a:cubicBezTo>
                  <a:cubicBezTo>
                    <a:pt x="163" y="6147"/>
                    <a:pt x="658" y="5502"/>
                    <a:pt x="1126" y="5502"/>
                  </a:cubicBezTo>
                  <a:cubicBezTo>
                    <a:pt x="1306" y="5502"/>
                    <a:pt x="1481" y="5596"/>
                    <a:pt x="1623" y="5858"/>
                  </a:cubicBezTo>
                  <a:cubicBezTo>
                    <a:pt x="2154" y="6806"/>
                    <a:pt x="2362" y="7673"/>
                    <a:pt x="2956" y="7881"/>
                  </a:cubicBezTo>
                  <a:cubicBezTo>
                    <a:pt x="3015" y="7902"/>
                    <a:pt x="3072" y="7912"/>
                    <a:pt x="3129" y="7912"/>
                  </a:cubicBezTo>
                  <a:cubicBezTo>
                    <a:pt x="3633" y="7912"/>
                    <a:pt x="4048" y="7159"/>
                    <a:pt x="4048" y="7159"/>
                  </a:cubicBezTo>
                  <a:lnTo>
                    <a:pt x="5396" y="5329"/>
                  </a:lnTo>
                  <a:lnTo>
                    <a:pt x="671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2"/>
            <p:cNvSpPr/>
            <p:nvPr/>
          </p:nvSpPr>
          <p:spPr>
            <a:xfrm>
              <a:off x="3444025" y="1321850"/>
              <a:ext cx="144225" cy="199350"/>
            </a:xfrm>
            <a:custGeom>
              <a:avLst/>
              <a:gdLst/>
              <a:ahLst/>
              <a:cxnLst/>
              <a:rect l="l" t="t" r="r" b="b"/>
              <a:pathLst>
                <a:path w="5769" h="7974" extrusionOk="0">
                  <a:moveTo>
                    <a:pt x="1" y="0"/>
                  </a:moveTo>
                  <a:lnTo>
                    <a:pt x="209" y="5137"/>
                  </a:lnTo>
                  <a:lnTo>
                    <a:pt x="1621" y="7127"/>
                  </a:lnTo>
                  <a:cubicBezTo>
                    <a:pt x="1621" y="7127"/>
                    <a:pt x="1974" y="7973"/>
                    <a:pt x="2521" y="7973"/>
                  </a:cubicBezTo>
                  <a:cubicBezTo>
                    <a:pt x="2558" y="7973"/>
                    <a:pt x="2595" y="7970"/>
                    <a:pt x="2633" y="7962"/>
                  </a:cubicBezTo>
                  <a:cubicBezTo>
                    <a:pt x="3243" y="7818"/>
                    <a:pt x="3547" y="6983"/>
                    <a:pt x="4174" y="6100"/>
                  </a:cubicBezTo>
                  <a:cubicBezTo>
                    <a:pt x="4332" y="5873"/>
                    <a:pt x="4501" y="5788"/>
                    <a:pt x="4665" y="5788"/>
                  </a:cubicBezTo>
                  <a:cubicBezTo>
                    <a:pt x="5153" y="5788"/>
                    <a:pt x="5602" y="6534"/>
                    <a:pt x="5602" y="6534"/>
                  </a:cubicBezTo>
                  <a:cubicBezTo>
                    <a:pt x="5602" y="6534"/>
                    <a:pt x="5639" y="6571"/>
                    <a:pt x="5673" y="6571"/>
                  </a:cubicBezTo>
                  <a:cubicBezTo>
                    <a:pt x="5724" y="6571"/>
                    <a:pt x="5768" y="6491"/>
                    <a:pt x="5683" y="6100"/>
                  </a:cubicBezTo>
                  <a:cubicBezTo>
                    <a:pt x="5554" y="5442"/>
                    <a:pt x="3083" y="2424"/>
                    <a:pt x="2295" y="1316"/>
                  </a:cubicBezTo>
                  <a:cubicBezTo>
                    <a:pt x="1525" y="209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2"/>
            <p:cNvSpPr/>
            <p:nvPr/>
          </p:nvSpPr>
          <p:spPr>
            <a:xfrm>
              <a:off x="3332475" y="1452675"/>
              <a:ext cx="2800" cy="130425"/>
            </a:xfrm>
            <a:custGeom>
              <a:avLst/>
              <a:gdLst/>
              <a:ahLst/>
              <a:cxnLst/>
              <a:rect l="l" t="t" r="r" b="b"/>
              <a:pathLst>
                <a:path w="112" h="5217" extrusionOk="0">
                  <a:moveTo>
                    <a:pt x="56" y="0"/>
                  </a:moveTo>
                  <a:cubicBezTo>
                    <a:pt x="28" y="0"/>
                    <a:pt x="0" y="17"/>
                    <a:pt x="0" y="49"/>
                  </a:cubicBezTo>
                  <a:lnTo>
                    <a:pt x="0" y="5168"/>
                  </a:lnTo>
                  <a:cubicBezTo>
                    <a:pt x="0" y="5201"/>
                    <a:pt x="28" y="5217"/>
                    <a:pt x="56" y="5217"/>
                  </a:cubicBezTo>
                  <a:cubicBezTo>
                    <a:pt x="84" y="5217"/>
                    <a:pt x="112" y="5201"/>
                    <a:pt x="112" y="5168"/>
                  </a:cubicBezTo>
                  <a:lnTo>
                    <a:pt x="112" y="49"/>
                  </a:lnTo>
                  <a:cubicBezTo>
                    <a:pt x="112" y="17"/>
                    <a:pt x="84" y="0"/>
                    <a:pt x="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2"/>
            <p:cNvSpPr/>
            <p:nvPr/>
          </p:nvSpPr>
          <p:spPr>
            <a:xfrm>
              <a:off x="3079600" y="1540550"/>
              <a:ext cx="54250" cy="22075"/>
            </a:xfrm>
            <a:custGeom>
              <a:avLst/>
              <a:gdLst/>
              <a:ahLst/>
              <a:cxnLst/>
              <a:rect l="l" t="t" r="r" b="b"/>
              <a:pathLst>
                <a:path w="2170" h="883" extrusionOk="0">
                  <a:moveTo>
                    <a:pt x="2105" y="1"/>
                  </a:moveTo>
                  <a:cubicBezTo>
                    <a:pt x="1351" y="1"/>
                    <a:pt x="613" y="290"/>
                    <a:pt x="50" y="803"/>
                  </a:cubicBezTo>
                  <a:cubicBezTo>
                    <a:pt x="0" y="828"/>
                    <a:pt x="38" y="882"/>
                    <a:pt x="80" y="882"/>
                  </a:cubicBezTo>
                  <a:cubicBezTo>
                    <a:pt x="92" y="882"/>
                    <a:pt x="104" y="878"/>
                    <a:pt x="115" y="868"/>
                  </a:cubicBezTo>
                  <a:cubicBezTo>
                    <a:pt x="660" y="386"/>
                    <a:pt x="1383" y="112"/>
                    <a:pt x="2105" y="97"/>
                  </a:cubicBezTo>
                  <a:cubicBezTo>
                    <a:pt x="2169" y="97"/>
                    <a:pt x="2169" y="1"/>
                    <a:pt x="21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2"/>
            <p:cNvSpPr/>
            <p:nvPr/>
          </p:nvSpPr>
          <p:spPr>
            <a:xfrm>
              <a:off x="3533350" y="1532675"/>
              <a:ext cx="46350" cy="11675"/>
            </a:xfrm>
            <a:custGeom>
              <a:avLst/>
              <a:gdLst/>
              <a:ahLst/>
              <a:cxnLst/>
              <a:rect l="l" t="t" r="r" b="b"/>
              <a:pathLst>
                <a:path w="1854" h="467" extrusionOk="0">
                  <a:moveTo>
                    <a:pt x="1446" y="0"/>
                  </a:moveTo>
                  <a:cubicBezTo>
                    <a:pt x="957" y="0"/>
                    <a:pt x="485" y="158"/>
                    <a:pt x="55" y="380"/>
                  </a:cubicBezTo>
                  <a:cubicBezTo>
                    <a:pt x="0" y="393"/>
                    <a:pt x="27" y="466"/>
                    <a:pt x="77" y="466"/>
                  </a:cubicBezTo>
                  <a:cubicBezTo>
                    <a:pt x="85" y="466"/>
                    <a:pt x="94" y="464"/>
                    <a:pt x="103" y="460"/>
                  </a:cubicBezTo>
                  <a:cubicBezTo>
                    <a:pt x="509" y="257"/>
                    <a:pt x="945" y="104"/>
                    <a:pt x="1395" y="104"/>
                  </a:cubicBezTo>
                  <a:cubicBezTo>
                    <a:pt x="1515" y="104"/>
                    <a:pt x="1635" y="115"/>
                    <a:pt x="1757" y="139"/>
                  </a:cubicBezTo>
                  <a:cubicBezTo>
                    <a:pt x="1821" y="139"/>
                    <a:pt x="1853" y="42"/>
                    <a:pt x="1789" y="27"/>
                  </a:cubicBezTo>
                  <a:cubicBezTo>
                    <a:pt x="1674" y="9"/>
                    <a:pt x="1560" y="0"/>
                    <a:pt x="14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2"/>
            <p:cNvSpPr/>
            <p:nvPr/>
          </p:nvSpPr>
          <p:spPr>
            <a:xfrm>
              <a:off x="3405925" y="1158875"/>
              <a:ext cx="20850" cy="36575"/>
            </a:xfrm>
            <a:custGeom>
              <a:avLst/>
              <a:gdLst/>
              <a:ahLst/>
              <a:cxnLst/>
              <a:rect l="l" t="t" r="r" b="b"/>
              <a:pathLst>
                <a:path w="834" h="1463" extrusionOk="0">
                  <a:moveTo>
                    <a:pt x="716" y="0"/>
                  </a:moveTo>
                  <a:cubicBezTo>
                    <a:pt x="30" y="0"/>
                    <a:pt x="1" y="899"/>
                    <a:pt x="63" y="1415"/>
                  </a:cubicBezTo>
                  <a:cubicBezTo>
                    <a:pt x="72" y="1447"/>
                    <a:pt x="100" y="1463"/>
                    <a:pt x="124" y="1463"/>
                  </a:cubicBezTo>
                  <a:cubicBezTo>
                    <a:pt x="148" y="1463"/>
                    <a:pt x="168" y="1447"/>
                    <a:pt x="160" y="1415"/>
                  </a:cubicBezTo>
                  <a:cubicBezTo>
                    <a:pt x="114" y="966"/>
                    <a:pt x="112" y="112"/>
                    <a:pt x="704" y="112"/>
                  </a:cubicBezTo>
                  <a:cubicBezTo>
                    <a:pt x="725" y="112"/>
                    <a:pt x="747" y="113"/>
                    <a:pt x="770" y="115"/>
                  </a:cubicBezTo>
                  <a:cubicBezTo>
                    <a:pt x="834" y="115"/>
                    <a:pt x="834" y="19"/>
                    <a:pt x="770" y="2"/>
                  </a:cubicBezTo>
                  <a:cubicBezTo>
                    <a:pt x="751" y="1"/>
                    <a:pt x="733" y="0"/>
                    <a:pt x="7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2"/>
            <p:cNvSpPr/>
            <p:nvPr/>
          </p:nvSpPr>
          <p:spPr>
            <a:xfrm>
              <a:off x="3018650" y="1624025"/>
              <a:ext cx="559025" cy="620050"/>
            </a:xfrm>
            <a:custGeom>
              <a:avLst/>
              <a:gdLst/>
              <a:ahLst/>
              <a:cxnLst/>
              <a:rect l="l" t="t" r="r" b="b"/>
              <a:pathLst>
                <a:path w="22361" h="24802" extrusionOk="0">
                  <a:moveTo>
                    <a:pt x="16871" y="0"/>
                  </a:moveTo>
                  <a:lnTo>
                    <a:pt x="8748" y="305"/>
                  </a:lnTo>
                  <a:cubicBezTo>
                    <a:pt x="8540" y="818"/>
                    <a:pt x="7224" y="4446"/>
                    <a:pt x="6903" y="5586"/>
                  </a:cubicBezTo>
                  <a:cubicBezTo>
                    <a:pt x="6518" y="6967"/>
                    <a:pt x="5313" y="11059"/>
                    <a:pt x="4992" y="13131"/>
                  </a:cubicBezTo>
                  <a:cubicBezTo>
                    <a:pt x="4688" y="15201"/>
                    <a:pt x="1" y="21638"/>
                    <a:pt x="530" y="24125"/>
                  </a:cubicBezTo>
                  <a:cubicBezTo>
                    <a:pt x="530" y="24125"/>
                    <a:pt x="1657" y="24802"/>
                    <a:pt x="2936" y="24802"/>
                  </a:cubicBezTo>
                  <a:cubicBezTo>
                    <a:pt x="2979" y="24802"/>
                    <a:pt x="3023" y="24801"/>
                    <a:pt x="3066" y="24800"/>
                  </a:cubicBezTo>
                  <a:cubicBezTo>
                    <a:pt x="4399" y="24752"/>
                    <a:pt x="5587" y="24174"/>
                    <a:pt x="6180" y="23564"/>
                  </a:cubicBezTo>
                  <a:cubicBezTo>
                    <a:pt x="6547" y="23169"/>
                    <a:pt x="7327" y="23060"/>
                    <a:pt x="8078" y="23060"/>
                  </a:cubicBezTo>
                  <a:cubicBezTo>
                    <a:pt x="9006" y="23060"/>
                    <a:pt x="9889" y="23226"/>
                    <a:pt x="9889" y="23226"/>
                  </a:cubicBezTo>
                  <a:cubicBezTo>
                    <a:pt x="11411" y="23464"/>
                    <a:pt x="12189" y="23578"/>
                    <a:pt x="12684" y="23578"/>
                  </a:cubicBezTo>
                  <a:cubicBezTo>
                    <a:pt x="13363" y="23578"/>
                    <a:pt x="13511" y="23363"/>
                    <a:pt x="14319" y="22954"/>
                  </a:cubicBezTo>
                  <a:cubicBezTo>
                    <a:pt x="17465" y="21332"/>
                    <a:pt x="17465" y="17576"/>
                    <a:pt x="17465" y="17576"/>
                  </a:cubicBezTo>
                  <a:cubicBezTo>
                    <a:pt x="17465" y="17576"/>
                    <a:pt x="17401" y="13034"/>
                    <a:pt x="19006" y="11380"/>
                  </a:cubicBezTo>
                  <a:cubicBezTo>
                    <a:pt x="19521" y="10839"/>
                    <a:pt x="20172" y="10678"/>
                    <a:pt x="20762" y="10678"/>
                  </a:cubicBezTo>
                  <a:cubicBezTo>
                    <a:pt x="21608" y="10678"/>
                    <a:pt x="22332" y="11008"/>
                    <a:pt x="22360" y="11027"/>
                  </a:cubicBezTo>
                  <a:cubicBezTo>
                    <a:pt x="22296" y="10738"/>
                    <a:pt x="19439" y="4831"/>
                    <a:pt x="18508" y="2954"/>
                  </a:cubicBezTo>
                  <a:cubicBezTo>
                    <a:pt x="17545" y="1028"/>
                    <a:pt x="16871" y="0"/>
                    <a:pt x="168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2"/>
            <p:cNvSpPr/>
            <p:nvPr/>
          </p:nvSpPr>
          <p:spPr>
            <a:xfrm>
              <a:off x="3169300" y="1696575"/>
              <a:ext cx="64975" cy="478525"/>
            </a:xfrm>
            <a:custGeom>
              <a:avLst/>
              <a:gdLst/>
              <a:ahLst/>
              <a:cxnLst/>
              <a:rect l="l" t="t" r="r" b="b"/>
              <a:pathLst>
                <a:path w="2599" h="19141" extrusionOk="0">
                  <a:moveTo>
                    <a:pt x="2536" y="0"/>
                  </a:moveTo>
                  <a:cubicBezTo>
                    <a:pt x="2516" y="0"/>
                    <a:pt x="2495" y="11"/>
                    <a:pt x="2482" y="35"/>
                  </a:cubicBezTo>
                  <a:cubicBezTo>
                    <a:pt x="1455" y="2828"/>
                    <a:pt x="925" y="5766"/>
                    <a:pt x="652" y="8720"/>
                  </a:cubicBezTo>
                  <a:cubicBezTo>
                    <a:pt x="428" y="11175"/>
                    <a:pt x="411" y="13647"/>
                    <a:pt x="299" y="16104"/>
                  </a:cubicBezTo>
                  <a:cubicBezTo>
                    <a:pt x="267" y="17099"/>
                    <a:pt x="218" y="18109"/>
                    <a:pt x="10" y="19089"/>
                  </a:cubicBezTo>
                  <a:cubicBezTo>
                    <a:pt x="0" y="19118"/>
                    <a:pt x="31" y="19141"/>
                    <a:pt x="61" y="19141"/>
                  </a:cubicBezTo>
                  <a:cubicBezTo>
                    <a:pt x="80" y="19141"/>
                    <a:pt x="100" y="19130"/>
                    <a:pt x="107" y="19105"/>
                  </a:cubicBezTo>
                  <a:cubicBezTo>
                    <a:pt x="283" y="18287"/>
                    <a:pt x="331" y="17435"/>
                    <a:pt x="379" y="16600"/>
                  </a:cubicBezTo>
                  <a:cubicBezTo>
                    <a:pt x="443" y="15494"/>
                    <a:pt x="460" y="14385"/>
                    <a:pt x="492" y="13294"/>
                  </a:cubicBezTo>
                  <a:cubicBezTo>
                    <a:pt x="588" y="10533"/>
                    <a:pt x="749" y="7789"/>
                    <a:pt x="1230" y="5075"/>
                  </a:cubicBezTo>
                  <a:cubicBezTo>
                    <a:pt x="1551" y="3374"/>
                    <a:pt x="1984" y="1689"/>
                    <a:pt x="2579" y="67"/>
                  </a:cubicBezTo>
                  <a:cubicBezTo>
                    <a:pt x="2598" y="28"/>
                    <a:pt x="2569" y="0"/>
                    <a:pt x="2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2"/>
            <p:cNvSpPr/>
            <p:nvPr/>
          </p:nvSpPr>
          <p:spPr>
            <a:xfrm>
              <a:off x="3359200" y="1916425"/>
              <a:ext cx="61425" cy="152700"/>
            </a:xfrm>
            <a:custGeom>
              <a:avLst/>
              <a:gdLst/>
              <a:ahLst/>
              <a:cxnLst/>
              <a:rect l="l" t="t" r="r" b="b"/>
              <a:pathLst>
                <a:path w="2457" h="6108" extrusionOk="0">
                  <a:moveTo>
                    <a:pt x="438" y="1"/>
                  </a:moveTo>
                  <a:cubicBezTo>
                    <a:pt x="248" y="1"/>
                    <a:pt x="114" y="125"/>
                    <a:pt x="70" y="326"/>
                  </a:cubicBezTo>
                  <a:cubicBezTo>
                    <a:pt x="55" y="487"/>
                    <a:pt x="102" y="680"/>
                    <a:pt x="119" y="840"/>
                  </a:cubicBezTo>
                  <a:cubicBezTo>
                    <a:pt x="151" y="1097"/>
                    <a:pt x="199" y="1354"/>
                    <a:pt x="231" y="1627"/>
                  </a:cubicBezTo>
                  <a:cubicBezTo>
                    <a:pt x="312" y="2124"/>
                    <a:pt x="376" y="2606"/>
                    <a:pt x="456" y="3104"/>
                  </a:cubicBezTo>
                  <a:cubicBezTo>
                    <a:pt x="601" y="4099"/>
                    <a:pt x="744" y="5078"/>
                    <a:pt x="890" y="6073"/>
                  </a:cubicBezTo>
                  <a:cubicBezTo>
                    <a:pt x="890" y="6097"/>
                    <a:pt x="906" y="6108"/>
                    <a:pt x="925" y="6108"/>
                  </a:cubicBezTo>
                  <a:cubicBezTo>
                    <a:pt x="956" y="6108"/>
                    <a:pt x="995" y="6081"/>
                    <a:pt x="986" y="6041"/>
                  </a:cubicBezTo>
                  <a:cubicBezTo>
                    <a:pt x="761" y="4468"/>
                    <a:pt x="520" y="2879"/>
                    <a:pt x="295" y="1306"/>
                  </a:cubicBezTo>
                  <a:cubicBezTo>
                    <a:pt x="251" y="1053"/>
                    <a:pt x="0" y="99"/>
                    <a:pt x="434" y="99"/>
                  </a:cubicBezTo>
                  <a:cubicBezTo>
                    <a:pt x="468" y="99"/>
                    <a:pt x="508" y="105"/>
                    <a:pt x="552" y="118"/>
                  </a:cubicBezTo>
                  <a:cubicBezTo>
                    <a:pt x="890" y="215"/>
                    <a:pt x="1162" y="615"/>
                    <a:pt x="1371" y="889"/>
                  </a:cubicBezTo>
                  <a:cubicBezTo>
                    <a:pt x="1804" y="1450"/>
                    <a:pt x="2125" y="2092"/>
                    <a:pt x="2350" y="2766"/>
                  </a:cubicBezTo>
                  <a:cubicBezTo>
                    <a:pt x="2356" y="2791"/>
                    <a:pt x="2374" y="2801"/>
                    <a:pt x="2393" y="2801"/>
                  </a:cubicBezTo>
                  <a:cubicBezTo>
                    <a:pt x="2423" y="2801"/>
                    <a:pt x="2456" y="2774"/>
                    <a:pt x="2446" y="2734"/>
                  </a:cubicBezTo>
                  <a:cubicBezTo>
                    <a:pt x="2206" y="1964"/>
                    <a:pt x="1821" y="1242"/>
                    <a:pt x="1290" y="615"/>
                  </a:cubicBezTo>
                  <a:cubicBezTo>
                    <a:pt x="1098" y="375"/>
                    <a:pt x="841" y="54"/>
                    <a:pt x="504" y="5"/>
                  </a:cubicBezTo>
                  <a:cubicBezTo>
                    <a:pt x="481" y="2"/>
                    <a:pt x="459" y="1"/>
                    <a:pt x="4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2"/>
            <p:cNvSpPr/>
            <p:nvPr/>
          </p:nvSpPr>
          <p:spPr>
            <a:xfrm>
              <a:off x="3206850" y="1378025"/>
              <a:ext cx="16375" cy="184650"/>
            </a:xfrm>
            <a:custGeom>
              <a:avLst/>
              <a:gdLst/>
              <a:ahLst/>
              <a:cxnLst/>
              <a:rect l="l" t="t" r="r" b="b"/>
              <a:pathLst>
                <a:path w="655" h="7386" extrusionOk="0">
                  <a:moveTo>
                    <a:pt x="49" y="1"/>
                  </a:moveTo>
                  <a:cubicBezTo>
                    <a:pt x="25" y="1"/>
                    <a:pt x="0" y="17"/>
                    <a:pt x="0" y="49"/>
                  </a:cubicBezTo>
                  <a:cubicBezTo>
                    <a:pt x="257" y="2280"/>
                    <a:pt x="257" y="4527"/>
                    <a:pt x="450" y="6774"/>
                  </a:cubicBezTo>
                  <a:cubicBezTo>
                    <a:pt x="450" y="6855"/>
                    <a:pt x="450" y="7352"/>
                    <a:pt x="578" y="7384"/>
                  </a:cubicBezTo>
                  <a:cubicBezTo>
                    <a:pt x="583" y="7385"/>
                    <a:pt x="588" y="7386"/>
                    <a:pt x="593" y="7386"/>
                  </a:cubicBezTo>
                  <a:cubicBezTo>
                    <a:pt x="645" y="7386"/>
                    <a:pt x="654" y="7303"/>
                    <a:pt x="595" y="7288"/>
                  </a:cubicBezTo>
                  <a:cubicBezTo>
                    <a:pt x="643" y="7288"/>
                    <a:pt x="610" y="7288"/>
                    <a:pt x="610" y="7240"/>
                  </a:cubicBezTo>
                  <a:cubicBezTo>
                    <a:pt x="610" y="7191"/>
                    <a:pt x="595" y="7144"/>
                    <a:pt x="578" y="7095"/>
                  </a:cubicBezTo>
                  <a:cubicBezTo>
                    <a:pt x="563" y="6935"/>
                    <a:pt x="546" y="6774"/>
                    <a:pt x="546" y="6630"/>
                  </a:cubicBezTo>
                  <a:cubicBezTo>
                    <a:pt x="499" y="6149"/>
                    <a:pt x="482" y="5682"/>
                    <a:pt x="450" y="5218"/>
                  </a:cubicBezTo>
                  <a:cubicBezTo>
                    <a:pt x="370" y="4013"/>
                    <a:pt x="322" y="2810"/>
                    <a:pt x="242" y="1622"/>
                  </a:cubicBezTo>
                  <a:cubicBezTo>
                    <a:pt x="193" y="1092"/>
                    <a:pt x="161" y="563"/>
                    <a:pt x="97" y="49"/>
                  </a:cubicBezTo>
                  <a:cubicBezTo>
                    <a:pt x="97" y="17"/>
                    <a:pt x="73" y="1"/>
                    <a:pt x="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2"/>
            <p:cNvSpPr/>
            <p:nvPr/>
          </p:nvSpPr>
          <p:spPr>
            <a:xfrm>
              <a:off x="3447625" y="1356375"/>
              <a:ext cx="10450" cy="195850"/>
            </a:xfrm>
            <a:custGeom>
              <a:avLst/>
              <a:gdLst/>
              <a:ahLst/>
              <a:cxnLst/>
              <a:rect l="l" t="t" r="r" b="b"/>
              <a:pathLst>
                <a:path w="418" h="7834" extrusionOk="0">
                  <a:moveTo>
                    <a:pt x="51" y="0"/>
                  </a:moveTo>
                  <a:cubicBezTo>
                    <a:pt x="25" y="0"/>
                    <a:pt x="0" y="16"/>
                    <a:pt x="0" y="48"/>
                  </a:cubicBezTo>
                  <a:cubicBezTo>
                    <a:pt x="113" y="1300"/>
                    <a:pt x="225" y="2552"/>
                    <a:pt x="274" y="3820"/>
                  </a:cubicBezTo>
                  <a:cubicBezTo>
                    <a:pt x="321" y="5136"/>
                    <a:pt x="289" y="6469"/>
                    <a:pt x="225" y="7785"/>
                  </a:cubicBezTo>
                  <a:cubicBezTo>
                    <a:pt x="217" y="7817"/>
                    <a:pt x="242" y="7833"/>
                    <a:pt x="268" y="7833"/>
                  </a:cubicBezTo>
                  <a:cubicBezTo>
                    <a:pt x="294" y="7833"/>
                    <a:pt x="321" y="7817"/>
                    <a:pt x="321" y="7785"/>
                  </a:cubicBezTo>
                  <a:cubicBezTo>
                    <a:pt x="402" y="6469"/>
                    <a:pt x="418" y="5136"/>
                    <a:pt x="370" y="3820"/>
                  </a:cubicBezTo>
                  <a:cubicBezTo>
                    <a:pt x="321" y="2552"/>
                    <a:pt x="210" y="1300"/>
                    <a:pt x="113" y="48"/>
                  </a:cubicBezTo>
                  <a:cubicBezTo>
                    <a:pt x="105" y="16"/>
                    <a:pt x="77" y="0"/>
                    <a:pt x="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2"/>
            <p:cNvSpPr/>
            <p:nvPr/>
          </p:nvSpPr>
          <p:spPr>
            <a:xfrm>
              <a:off x="3278700" y="1186200"/>
              <a:ext cx="32500" cy="25325"/>
            </a:xfrm>
            <a:custGeom>
              <a:avLst/>
              <a:gdLst/>
              <a:ahLst/>
              <a:cxnLst/>
              <a:rect l="l" t="t" r="r" b="b"/>
              <a:pathLst>
                <a:path w="1300" h="1013" extrusionOk="0">
                  <a:moveTo>
                    <a:pt x="658" y="1"/>
                  </a:moveTo>
                  <a:cubicBezTo>
                    <a:pt x="0" y="1"/>
                    <a:pt x="0" y="1012"/>
                    <a:pt x="658" y="1012"/>
                  </a:cubicBezTo>
                  <a:cubicBezTo>
                    <a:pt x="1300" y="1012"/>
                    <a:pt x="1300" y="1"/>
                    <a:pt x="658" y="1"/>
                  </a:cubicBezTo>
                  <a:close/>
                </a:path>
              </a:pathLst>
            </a:custGeom>
            <a:solidFill>
              <a:srgbClr val="E69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2"/>
            <p:cNvSpPr/>
            <p:nvPr/>
          </p:nvSpPr>
          <p:spPr>
            <a:xfrm>
              <a:off x="3362550" y="1185825"/>
              <a:ext cx="32925" cy="25275"/>
            </a:xfrm>
            <a:custGeom>
              <a:avLst/>
              <a:gdLst/>
              <a:ahLst/>
              <a:cxnLst/>
              <a:rect l="l" t="t" r="r" b="b"/>
              <a:pathLst>
                <a:path w="1317" h="1011" extrusionOk="0">
                  <a:moveTo>
                    <a:pt x="659" y="0"/>
                  </a:moveTo>
                  <a:cubicBezTo>
                    <a:pt x="1" y="0"/>
                    <a:pt x="1" y="1011"/>
                    <a:pt x="659" y="1011"/>
                  </a:cubicBezTo>
                  <a:cubicBezTo>
                    <a:pt x="1317" y="1011"/>
                    <a:pt x="1317" y="0"/>
                    <a:pt x="659" y="0"/>
                  </a:cubicBezTo>
                  <a:close/>
                </a:path>
              </a:pathLst>
            </a:custGeom>
            <a:solidFill>
              <a:srgbClr val="E69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2"/>
            <p:cNvSpPr/>
            <p:nvPr/>
          </p:nvSpPr>
          <p:spPr>
            <a:xfrm>
              <a:off x="3041525" y="1556600"/>
              <a:ext cx="51800" cy="50600"/>
            </a:xfrm>
            <a:custGeom>
              <a:avLst/>
              <a:gdLst/>
              <a:ahLst/>
              <a:cxnLst/>
              <a:rect l="l" t="t" r="r" b="b"/>
              <a:pathLst>
                <a:path w="2072" h="2024" extrusionOk="0">
                  <a:moveTo>
                    <a:pt x="1044" y="1"/>
                  </a:moveTo>
                  <a:cubicBezTo>
                    <a:pt x="514" y="1"/>
                    <a:pt x="0" y="466"/>
                    <a:pt x="17" y="1011"/>
                  </a:cubicBezTo>
                  <a:cubicBezTo>
                    <a:pt x="49" y="1557"/>
                    <a:pt x="466" y="2023"/>
                    <a:pt x="1044" y="2023"/>
                  </a:cubicBezTo>
                  <a:cubicBezTo>
                    <a:pt x="1573" y="2023"/>
                    <a:pt x="2072" y="1557"/>
                    <a:pt x="2055" y="1011"/>
                  </a:cubicBezTo>
                  <a:cubicBezTo>
                    <a:pt x="2039" y="690"/>
                    <a:pt x="1894" y="401"/>
                    <a:pt x="1654" y="209"/>
                  </a:cubicBezTo>
                  <a:lnTo>
                    <a:pt x="1638" y="226"/>
                  </a:lnTo>
                  <a:cubicBezTo>
                    <a:pt x="1622" y="241"/>
                    <a:pt x="1622" y="241"/>
                    <a:pt x="1605" y="241"/>
                  </a:cubicBezTo>
                  <a:cubicBezTo>
                    <a:pt x="1558" y="241"/>
                    <a:pt x="1526" y="193"/>
                    <a:pt x="1573" y="161"/>
                  </a:cubicBezTo>
                  <a:lnTo>
                    <a:pt x="1573" y="145"/>
                  </a:lnTo>
                  <a:cubicBezTo>
                    <a:pt x="1413" y="48"/>
                    <a:pt x="1237" y="1"/>
                    <a:pt x="1044" y="1"/>
                  </a:cubicBezTo>
                  <a:close/>
                </a:path>
              </a:pathLst>
            </a:custGeom>
            <a:solidFill>
              <a:srgbClr val="E69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2"/>
            <p:cNvSpPr/>
            <p:nvPr/>
          </p:nvSpPr>
          <p:spPr>
            <a:xfrm>
              <a:off x="3079650" y="1560200"/>
              <a:ext cx="3250" cy="2425"/>
            </a:xfrm>
            <a:custGeom>
              <a:avLst/>
              <a:gdLst/>
              <a:ahLst/>
              <a:cxnLst/>
              <a:rect l="l" t="t" r="r" b="b"/>
              <a:pathLst>
                <a:path w="130" h="97" extrusionOk="0">
                  <a:moveTo>
                    <a:pt x="48" y="1"/>
                  </a:moveTo>
                  <a:lnTo>
                    <a:pt x="48" y="17"/>
                  </a:lnTo>
                  <a:cubicBezTo>
                    <a:pt x="1" y="49"/>
                    <a:pt x="33" y="97"/>
                    <a:pt x="80" y="97"/>
                  </a:cubicBezTo>
                  <a:cubicBezTo>
                    <a:pt x="97" y="97"/>
                    <a:pt x="97" y="97"/>
                    <a:pt x="113" y="82"/>
                  </a:cubicBezTo>
                  <a:lnTo>
                    <a:pt x="129" y="65"/>
                  </a:lnTo>
                  <a:cubicBezTo>
                    <a:pt x="97" y="49"/>
                    <a:pt x="65" y="33"/>
                    <a:pt x="48" y="1"/>
                  </a:cubicBezTo>
                  <a:close/>
                </a:path>
              </a:pathLst>
            </a:custGeom>
            <a:solidFill>
              <a:srgbClr val="5B3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2"/>
            <p:cNvSpPr/>
            <p:nvPr/>
          </p:nvSpPr>
          <p:spPr>
            <a:xfrm>
              <a:off x="3570825" y="1559825"/>
              <a:ext cx="51775" cy="50575"/>
            </a:xfrm>
            <a:custGeom>
              <a:avLst/>
              <a:gdLst/>
              <a:ahLst/>
              <a:cxnLst/>
              <a:rect l="l" t="t" r="r" b="b"/>
              <a:pathLst>
                <a:path w="2071" h="2023" extrusionOk="0">
                  <a:moveTo>
                    <a:pt x="1028" y="0"/>
                  </a:moveTo>
                  <a:cubicBezTo>
                    <a:pt x="498" y="0"/>
                    <a:pt x="1" y="465"/>
                    <a:pt x="16" y="1011"/>
                  </a:cubicBezTo>
                  <a:cubicBezTo>
                    <a:pt x="48" y="1557"/>
                    <a:pt x="466" y="2023"/>
                    <a:pt x="1028" y="2023"/>
                  </a:cubicBezTo>
                  <a:cubicBezTo>
                    <a:pt x="1557" y="2023"/>
                    <a:pt x="2071" y="1557"/>
                    <a:pt x="2039" y="1011"/>
                  </a:cubicBezTo>
                  <a:cubicBezTo>
                    <a:pt x="2023" y="465"/>
                    <a:pt x="1606" y="0"/>
                    <a:pt x="1028" y="0"/>
                  </a:cubicBezTo>
                  <a:close/>
                </a:path>
              </a:pathLst>
            </a:custGeom>
            <a:solidFill>
              <a:srgbClr val="E69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2"/>
            <p:cNvSpPr/>
            <p:nvPr/>
          </p:nvSpPr>
          <p:spPr>
            <a:xfrm>
              <a:off x="3591700" y="2054200"/>
              <a:ext cx="51775" cy="50975"/>
            </a:xfrm>
            <a:custGeom>
              <a:avLst/>
              <a:gdLst/>
              <a:ahLst/>
              <a:cxnLst/>
              <a:rect l="l" t="t" r="r" b="b"/>
              <a:pathLst>
                <a:path w="2071" h="2039" extrusionOk="0">
                  <a:moveTo>
                    <a:pt x="1028" y="1"/>
                  </a:moveTo>
                  <a:cubicBezTo>
                    <a:pt x="498" y="1"/>
                    <a:pt x="1" y="482"/>
                    <a:pt x="16" y="1028"/>
                  </a:cubicBezTo>
                  <a:cubicBezTo>
                    <a:pt x="48" y="1574"/>
                    <a:pt x="465" y="2039"/>
                    <a:pt x="1028" y="2039"/>
                  </a:cubicBezTo>
                  <a:cubicBezTo>
                    <a:pt x="1557" y="2039"/>
                    <a:pt x="2071" y="1574"/>
                    <a:pt x="2039" y="1028"/>
                  </a:cubicBezTo>
                  <a:cubicBezTo>
                    <a:pt x="2023" y="466"/>
                    <a:pt x="1606" y="1"/>
                    <a:pt x="1028" y="1"/>
                  </a:cubicBezTo>
                  <a:close/>
                </a:path>
              </a:pathLst>
            </a:custGeom>
            <a:solidFill>
              <a:srgbClr val="E69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2"/>
            <p:cNvSpPr/>
            <p:nvPr/>
          </p:nvSpPr>
          <p:spPr>
            <a:xfrm>
              <a:off x="3253825" y="2327075"/>
              <a:ext cx="51775" cy="50600"/>
            </a:xfrm>
            <a:custGeom>
              <a:avLst/>
              <a:gdLst/>
              <a:ahLst/>
              <a:cxnLst/>
              <a:rect l="l" t="t" r="r" b="b"/>
              <a:pathLst>
                <a:path w="2071" h="2024" extrusionOk="0">
                  <a:moveTo>
                    <a:pt x="1043" y="1"/>
                  </a:moveTo>
                  <a:cubicBezTo>
                    <a:pt x="514" y="1"/>
                    <a:pt x="0" y="466"/>
                    <a:pt x="32" y="1011"/>
                  </a:cubicBezTo>
                  <a:cubicBezTo>
                    <a:pt x="48" y="1557"/>
                    <a:pt x="465" y="2023"/>
                    <a:pt x="1043" y="2023"/>
                  </a:cubicBezTo>
                  <a:cubicBezTo>
                    <a:pt x="1573" y="2023"/>
                    <a:pt x="2070" y="1557"/>
                    <a:pt x="2055" y="1011"/>
                  </a:cubicBezTo>
                  <a:cubicBezTo>
                    <a:pt x="2023" y="466"/>
                    <a:pt x="1605" y="1"/>
                    <a:pt x="1043" y="1"/>
                  </a:cubicBezTo>
                  <a:close/>
                </a:path>
              </a:pathLst>
            </a:custGeom>
            <a:solidFill>
              <a:srgbClr val="E69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2"/>
            <p:cNvSpPr/>
            <p:nvPr/>
          </p:nvSpPr>
          <p:spPr>
            <a:xfrm>
              <a:off x="3321625" y="1214025"/>
              <a:ext cx="36125" cy="23975"/>
            </a:xfrm>
            <a:custGeom>
              <a:avLst/>
              <a:gdLst/>
              <a:ahLst/>
              <a:cxnLst/>
              <a:rect l="l" t="t" r="r" b="b"/>
              <a:pathLst>
                <a:path w="1445" h="959" extrusionOk="0">
                  <a:moveTo>
                    <a:pt x="746" y="1"/>
                  </a:moveTo>
                  <a:cubicBezTo>
                    <a:pt x="296" y="1"/>
                    <a:pt x="0" y="349"/>
                    <a:pt x="0" y="349"/>
                  </a:cubicBezTo>
                  <a:cubicBezTo>
                    <a:pt x="0" y="349"/>
                    <a:pt x="161" y="959"/>
                    <a:pt x="771" y="959"/>
                  </a:cubicBezTo>
                  <a:cubicBezTo>
                    <a:pt x="1365" y="959"/>
                    <a:pt x="1445" y="285"/>
                    <a:pt x="1445" y="285"/>
                  </a:cubicBezTo>
                  <a:cubicBezTo>
                    <a:pt x="1189" y="73"/>
                    <a:pt x="951" y="1"/>
                    <a:pt x="746" y="1"/>
                  </a:cubicBezTo>
                  <a:close/>
                </a:path>
              </a:pathLst>
            </a:custGeom>
            <a:solidFill>
              <a:srgbClr val="EA8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2"/>
            <p:cNvSpPr/>
            <p:nvPr/>
          </p:nvSpPr>
          <p:spPr>
            <a:xfrm>
              <a:off x="3317075" y="1217550"/>
              <a:ext cx="48050" cy="11125"/>
            </a:xfrm>
            <a:custGeom>
              <a:avLst/>
              <a:gdLst/>
              <a:ahLst/>
              <a:cxnLst/>
              <a:rect l="l" t="t" r="r" b="b"/>
              <a:pathLst>
                <a:path w="1922" h="445" extrusionOk="0">
                  <a:moveTo>
                    <a:pt x="1839" y="0"/>
                  </a:moveTo>
                  <a:cubicBezTo>
                    <a:pt x="1827" y="0"/>
                    <a:pt x="1815" y="4"/>
                    <a:pt x="1804" y="15"/>
                  </a:cubicBezTo>
                  <a:cubicBezTo>
                    <a:pt x="1533" y="232"/>
                    <a:pt x="1195" y="342"/>
                    <a:pt x="857" y="342"/>
                  </a:cubicBezTo>
                  <a:cubicBezTo>
                    <a:pt x="595" y="342"/>
                    <a:pt x="333" y="277"/>
                    <a:pt x="103" y="144"/>
                  </a:cubicBezTo>
                  <a:cubicBezTo>
                    <a:pt x="92" y="139"/>
                    <a:pt x="82" y="136"/>
                    <a:pt x="73" y="136"/>
                  </a:cubicBezTo>
                  <a:cubicBezTo>
                    <a:pt x="26" y="136"/>
                    <a:pt x="0" y="196"/>
                    <a:pt x="54" y="223"/>
                  </a:cubicBezTo>
                  <a:cubicBezTo>
                    <a:pt x="307" y="371"/>
                    <a:pt x="587" y="445"/>
                    <a:pt x="867" y="445"/>
                  </a:cubicBezTo>
                  <a:cubicBezTo>
                    <a:pt x="1227" y="445"/>
                    <a:pt x="1586" y="323"/>
                    <a:pt x="1884" y="80"/>
                  </a:cubicBezTo>
                  <a:cubicBezTo>
                    <a:pt x="1922" y="55"/>
                    <a:pt x="1881" y="0"/>
                    <a:pt x="18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2"/>
            <p:cNvSpPr/>
            <p:nvPr/>
          </p:nvSpPr>
          <p:spPr>
            <a:xfrm>
              <a:off x="3142100" y="961525"/>
              <a:ext cx="219275" cy="108400"/>
            </a:xfrm>
            <a:custGeom>
              <a:avLst/>
              <a:gdLst/>
              <a:ahLst/>
              <a:cxnLst/>
              <a:rect l="l" t="t" r="r" b="b"/>
              <a:pathLst>
                <a:path w="8771" h="4336" extrusionOk="0">
                  <a:moveTo>
                    <a:pt x="77" y="0"/>
                  </a:moveTo>
                  <a:cubicBezTo>
                    <a:pt x="42" y="0"/>
                    <a:pt x="1" y="58"/>
                    <a:pt x="39" y="95"/>
                  </a:cubicBezTo>
                  <a:cubicBezTo>
                    <a:pt x="410" y="556"/>
                    <a:pt x="853" y="1008"/>
                    <a:pt x="1417" y="1008"/>
                  </a:cubicBezTo>
                  <a:cubicBezTo>
                    <a:pt x="1560" y="1008"/>
                    <a:pt x="1710" y="979"/>
                    <a:pt x="1869" y="914"/>
                  </a:cubicBezTo>
                  <a:cubicBezTo>
                    <a:pt x="2175" y="789"/>
                    <a:pt x="2458" y="623"/>
                    <a:pt x="2768" y="623"/>
                  </a:cubicBezTo>
                  <a:cubicBezTo>
                    <a:pt x="2896" y="623"/>
                    <a:pt x="3028" y="651"/>
                    <a:pt x="3168" y="722"/>
                  </a:cubicBezTo>
                  <a:cubicBezTo>
                    <a:pt x="3618" y="962"/>
                    <a:pt x="3795" y="1475"/>
                    <a:pt x="3859" y="1957"/>
                  </a:cubicBezTo>
                  <a:cubicBezTo>
                    <a:pt x="3891" y="2278"/>
                    <a:pt x="3923" y="2648"/>
                    <a:pt x="4131" y="2920"/>
                  </a:cubicBezTo>
                  <a:cubicBezTo>
                    <a:pt x="4309" y="3145"/>
                    <a:pt x="4581" y="3258"/>
                    <a:pt x="4870" y="3258"/>
                  </a:cubicBezTo>
                  <a:cubicBezTo>
                    <a:pt x="4878" y="3258"/>
                    <a:pt x="4886" y="3258"/>
                    <a:pt x="4894" y="3258"/>
                  </a:cubicBezTo>
                  <a:cubicBezTo>
                    <a:pt x="5715" y="3258"/>
                    <a:pt x="6242" y="2485"/>
                    <a:pt x="6973" y="2214"/>
                  </a:cubicBezTo>
                  <a:cubicBezTo>
                    <a:pt x="7125" y="2158"/>
                    <a:pt x="7277" y="2131"/>
                    <a:pt x="7424" y="2131"/>
                  </a:cubicBezTo>
                  <a:cubicBezTo>
                    <a:pt x="7788" y="2131"/>
                    <a:pt x="8120" y="2300"/>
                    <a:pt x="8337" y="2631"/>
                  </a:cubicBezTo>
                  <a:cubicBezTo>
                    <a:pt x="8675" y="3129"/>
                    <a:pt x="8610" y="3739"/>
                    <a:pt x="8418" y="4268"/>
                  </a:cubicBezTo>
                  <a:cubicBezTo>
                    <a:pt x="8398" y="4308"/>
                    <a:pt x="8433" y="4336"/>
                    <a:pt x="8467" y="4336"/>
                  </a:cubicBezTo>
                  <a:cubicBezTo>
                    <a:pt x="8488" y="4336"/>
                    <a:pt x="8508" y="4325"/>
                    <a:pt x="8514" y="4301"/>
                  </a:cubicBezTo>
                  <a:cubicBezTo>
                    <a:pt x="8771" y="3594"/>
                    <a:pt x="8754" y="2712"/>
                    <a:pt x="8097" y="2231"/>
                  </a:cubicBezTo>
                  <a:cubicBezTo>
                    <a:pt x="7890" y="2084"/>
                    <a:pt x="7678" y="2025"/>
                    <a:pt x="7468" y="2025"/>
                  </a:cubicBezTo>
                  <a:cubicBezTo>
                    <a:pt x="6962" y="2025"/>
                    <a:pt x="6461" y="2368"/>
                    <a:pt x="6042" y="2663"/>
                  </a:cubicBezTo>
                  <a:cubicBezTo>
                    <a:pt x="5703" y="2914"/>
                    <a:pt x="5324" y="3151"/>
                    <a:pt x="4892" y="3151"/>
                  </a:cubicBezTo>
                  <a:cubicBezTo>
                    <a:pt x="4853" y="3151"/>
                    <a:pt x="4814" y="3149"/>
                    <a:pt x="4774" y="3145"/>
                  </a:cubicBezTo>
                  <a:cubicBezTo>
                    <a:pt x="4196" y="3081"/>
                    <a:pt x="4035" y="2599"/>
                    <a:pt x="3971" y="2102"/>
                  </a:cubicBezTo>
                  <a:cubicBezTo>
                    <a:pt x="3891" y="1428"/>
                    <a:pt x="3618" y="544"/>
                    <a:pt x="2783" y="512"/>
                  </a:cubicBezTo>
                  <a:cubicBezTo>
                    <a:pt x="2773" y="512"/>
                    <a:pt x="2763" y="512"/>
                    <a:pt x="2753" y="512"/>
                  </a:cubicBezTo>
                  <a:cubicBezTo>
                    <a:pt x="2318" y="512"/>
                    <a:pt x="1971" y="835"/>
                    <a:pt x="1563" y="914"/>
                  </a:cubicBezTo>
                  <a:cubicBezTo>
                    <a:pt x="1513" y="922"/>
                    <a:pt x="1463" y="925"/>
                    <a:pt x="1415" y="925"/>
                  </a:cubicBezTo>
                  <a:cubicBezTo>
                    <a:pt x="849" y="925"/>
                    <a:pt x="429" y="430"/>
                    <a:pt x="103" y="15"/>
                  </a:cubicBezTo>
                  <a:cubicBezTo>
                    <a:pt x="96" y="5"/>
                    <a:pt x="87" y="0"/>
                    <a:pt x="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2"/>
            <p:cNvSpPr/>
            <p:nvPr/>
          </p:nvSpPr>
          <p:spPr>
            <a:xfrm>
              <a:off x="2950025" y="1707475"/>
              <a:ext cx="845950" cy="141300"/>
            </a:xfrm>
            <a:custGeom>
              <a:avLst/>
              <a:gdLst/>
              <a:ahLst/>
              <a:cxnLst/>
              <a:rect l="l" t="t" r="r" b="b"/>
              <a:pathLst>
                <a:path w="33838" h="5652" extrusionOk="0">
                  <a:moveTo>
                    <a:pt x="21735" y="1"/>
                  </a:moveTo>
                  <a:cubicBezTo>
                    <a:pt x="21430" y="1"/>
                    <a:pt x="21435" y="483"/>
                    <a:pt x="21751" y="498"/>
                  </a:cubicBezTo>
                  <a:cubicBezTo>
                    <a:pt x="24270" y="627"/>
                    <a:pt x="26807" y="819"/>
                    <a:pt x="29295" y="1269"/>
                  </a:cubicBezTo>
                  <a:cubicBezTo>
                    <a:pt x="30113" y="1414"/>
                    <a:pt x="30948" y="1590"/>
                    <a:pt x="31750" y="1847"/>
                  </a:cubicBezTo>
                  <a:cubicBezTo>
                    <a:pt x="32217" y="1992"/>
                    <a:pt x="32778" y="2184"/>
                    <a:pt x="33116" y="2505"/>
                  </a:cubicBezTo>
                  <a:cubicBezTo>
                    <a:pt x="33195" y="2569"/>
                    <a:pt x="33195" y="2585"/>
                    <a:pt x="33227" y="2634"/>
                  </a:cubicBezTo>
                  <a:cubicBezTo>
                    <a:pt x="33252" y="2673"/>
                    <a:pt x="33256" y="2677"/>
                    <a:pt x="33256" y="2677"/>
                  </a:cubicBezTo>
                  <a:cubicBezTo>
                    <a:pt x="33256" y="2677"/>
                    <a:pt x="33256" y="2677"/>
                    <a:pt x="33255" y="2677"/>
                  </a:cubicBezTo>
                  <a:lnTo>
                    <a:pt x="33255" y="2677"/>
                  </a:lnTo>
                  <a:cubicBezTo>
                    <a:pt x="33254" y="2677"/>
                    <a:pt x="33253" y="2679"/>
                    <a:pt x="33259" y="2698"/>
                  </a:cubicBezTo>
                  <a:lnTo>
                    <a:pt x="33259" y="2730"/>
                  </a:lnTo>
                  <a:cubicBezTo>
                    <a:pt x="33265" y="2755"/>
                    <a:pt x="33266" y="2762"/>
                    <a:pt x="33267" y="2762"/>
                  </a:cubicBezTo>
                  <a:cubicBezTo>
                    <a:pt x="33269" y="2762"/>
                    <a:pt x="33266" y="2739"/>
                    <a:pt x="33270" y="2739"/>
                  </a:cubicBezTo>
                  <a:cubicBezTo>
                    <a:pt x="33272" y="2739"/>
                    <a:pt x="33273" y="2740"/>
                    <a:pt x="33276" y="2745"/>
                  </a:cubicBezTo>
                  <a:cubicBezTo>
                    <a:pt x="33276" y="2826"/>
                    <a:pt x="33244" y="2890"/>
                    <a:pt x="33180" y="2955"/>
                  </a:cubicBezTo>
                  <a:cubicBezTo>
                    <a:pt x="32923" y="3227"/>
                    <a:pt x="32489" y="3420"/>
                    <a:pt x="32104" y="3565"/>
                  </a:cubicBezTo>
                  <a:cubicBezTo>
                    <a:pt x="30515" y="4143"/>
                    <a:pt x="28782" y="4383"/>
                    <a:pt x="27096" y="4592"/>
                  </a:cubicBezTo>
                  <a:cubicBezTo>
                    <a:pt x="24608" y="4896"/>
                    <a:pt x="22087" y="5041"/>
                    <a:pt x="19583" y="5106"/>
                  </a:cubicBezTo>
                  <a:cubicBezTo>
                    <a:pt x="18678" y="5131"/>
                    <a:pt x="17772" y="5143"/>
                    <a:pt x="16867" y="5143"/>
                  </a:cubicBezTo>
                  <a:cubicBezTo>
                    <a:pt x="14931" y="5143"/>
                    <a:pt x="12996" y="5087"/>
                    <a:pt x="11061" y="4977"/>
                  </a:cubicBezTo>
                  <a:cubicBezTo>
                    <a:pt x="8829" y="4832"/>
                    <a:pt x="6598" y="4639"/>
                    <a:pt x="4383" y="4222"/>
                  </a:cubicBezTo>
                  <a:cubicBezTo>
                    <a:pt x="3628" y="4094"/>
                    <a:pt x="2858" y="3918"/>
                    <a:pt x="2119" y="3676"/>
                  </a:cubicBezTo>
                  <a:cubicBezTo>
                    <a:pt x="1847" y="3597"/>
                    <a:pt x="1590" y="3516"/>
                    <a:pt x="1349" y="3387"/>
                  </a:cubicBezTo>
                  <a:cubicBezTo>
                    <a:pt x="1173" y="3308"/>
                    <a:pt x="931" y="3179"/>
                    <a:pt x="835" y="3099"/>
                  </a:cubicBezTo>
                  <a:cubicBezTo>
                    <a:pt x="771" y="3051"/>
                    <a:pt x="707" y="2987"/>
                    <a:pt x="659" y="2938"/>
                  </a:cubicBezTo>
                  <a:lnTo>
                    <a:pt x="659" y="2938"/>
                  </a:lnTo>
                  <a:cubicBezTo>
                    <a:pt x="670" y="2949"/>
                    <a:pt x="675" y="2953"/>
                    <a:pt x="676" y="2953"/>
                  </a:cubicBezTo>
                  <a:cubicBezTo>
                    <a:pt x="681" y="2953"/>
                    <a:pt x="643" y="2902"/>
                    <a:pt x="643" y="2890"/>
                  </a:cubicBezTo>
                  <a:cubicBezTo>
                    <a:pt x="631" y="2878"/>
                    <a:pt x="620" y="2867"/>
                    <a:pt x="614" y="2855"/>
                  </a:cubicBezTo>
                  <a:lnTo>
                    <a:pt x="614" y="2855"/>
                  </a:lnTo>
                  <a:cubicBezTo>
                    <a:pt x="614" y="2854"/>
                    <a:pt x="613" y="2850"/>
                    <a:pt x="610" y="2842"/>
                  </a:cubicBezTo>
                  <a:lnTo>
                    <a:pt x="610" y="2842"/>
                  </a:lnTo>
                  <a:cubicBezTo>
                    <a:pt x="610" y="2842"/>
                    <a:pt x="610" y="2842"/>
                    <a:pt x="610" y="2842"/>
                  </a:cubicBezTo>
                  <a:cubicBezTo>
                    <a:pt x="600" y="2819"/>
                    <a:pt x="596" y="2790"/>
                    <a:pt x="595" y="2790"/>
                  </a:cubicBezTo>
                  <a:cubicBezTo>
                    <a:pt x="595" y="2790"/>
                    <a:pt x="595" y="2795"/>
                    <a:pt x="595" y="2810"/>
                  </a:cubicBezTo>
                  <a:lnTo>
                    <a:pt x="595" y="2762"/>
                  </a:lnTo>
                  <a:cubicBezTo>
                    <a:pt x="595" y="2666"/>
                    <a:pt x="595" y="2698"/>
                    <a:pt x="659" y="2602"/>
                  </a:cubicBezTo>
                  <a:cubicBezTo>
                    <a:pt x="675" y="2569"/>
                    <a:pt x="739" y="2505"/>
                    <a:pt x="803" y="2441"/>
                  </a:cubicBezTo>
                  <a:cubicBezTo>
                    <a:pt x="867" y="2392"/>
                    <a:pt x="980" y="2328"/>
                    <a:pt x="1060" y="2281"/>
                  </a:cubicBezTo>
                  <a:cubicBezTo>
                    <a:pt x="1317" y="2135"/>
                    <a:pt x="1590" y="2024"/>
                    <a:pt x="1862" y="1927"/>
                  </a:cubicBezTo>
                  <a:cubicBezTo>
                    <a:pt x="2682" y="1638"/>
                    <a:pt x="3516" y="1461"/>
                    <a:pt x="4367" y="1301"/>
                  </a:cubicBezTo>
                  <a:cubicBezTo>
                    <a:pt x="5539" y="1076"/>
                    <a:pt x="6727" y="932"/>
                    <a:pt x="7898" y="819"/>
                  </a:cubicBezTo>
                  <a:cubicBezTo>
                    <a:pt x="8604" y="740"/>
                    <a:pt x="9295" y="691"/>
                    <a:pt x="9985" y="643"/>
                  </a:cubicBezTo>
                  <a:cubicBezTo>
                    <a:pt x="10317" y="612"/>
                    <a:pt x="10322" y="129"/>
                    <a:pt x="10001" y="129"/>
                  </a:cubicBezTo>
                  <a:cubicBezTo>
                    <a:pt x="9996" y="129"/>
                    <a:pt x="9990" y="129"/>
                    <a:pt x="9985" y="130"/>
                  </a:cubicBezTo>
                  <a:cubicBezTo>
                    <a:pt x="7529" y="306"/>
                    <a:pt x="5009" y="530"/>
                    <a:pt x="2618" y="1157"/>
                  </a:cubicBezTo>
                  <a:cubicBezTo>
                    <a:pt x="1975" y="1333"/>
                    <a:pt x="1285" y="1525"/>
                    <a:pt x="707" y="1895"/>
                  </a:cubicBezTo>
                  <a:cubicBezTo>
                    <a:pt x="370" y="2120"/>
                    <a:pt x="0" y="2473"/>
                    <a:pt x="113" y="2906"/>
                  </a:cubicBezTo>
                  <a:cubicBezTo>
                    <a:pt x="193" y="3308"/>
                    <a:pt x="563" y="3548"/>
                    <a:pt x="884" y="3725"/>
                  </a:cubicBezTo>
                  <a:cubicBezTo>
                    <a:pt x="1445" y="4030"/>
                    <a:pt x="2055" y="4207"/>
                    <a:pt x="2650" y="4367"/>
                  </a:cubicBezTo>
                  <a:cubicBezTo>
                    <a:pt x="4655" y="4896"/>
                    <a:pt x="6759" y="5121"/>
                    <a:pt x="8813" y="5314"/>
                  </a:cubicBezTo>
                  <a:cubicBezTo>
                    <a:pt x="11686" y="5570"/>
                    <a:pt x="14560" y="5651"/>
                    <a:pt x="17433" y="5651"/>
                  </a:cubicBezTo>
                  <a:cubicBezTo>
                    <a:pt x="20225" y="5635"/>
                    <a:pt x="23018" y="5523"/>
                    <a:pt x="25811" y="5234"/>
                  </a:cubicBezTo>
                  <a:cubicBezTo>
                    <a:pt x="27754" y="5041"/>
                    <a:pt x="29745" y="4800"/>
                    <a:pt x="31622" y="4254"/>
                  </a:cubicBezTo>
                  <a:cubicBezTo>
                    <a:pt x="32168" y="4094"/>
                    <a:pt x="32746" y="3901"/>
                    <a:pt x="33212" y="3580"/>
                  </a:cubicBezTo>
                  <a:cubicBezTo>
                    <a:pt x="33533" y="3372"/>
                    <a:pt x="33837" y="3051"/>
                    <a:pt x="33758" y="2649"/>
                  </a:cubicBezTo>
                  <a:cubicBezTo>
                    <a:pt x="33693" y="2232"/>
                    <a:pt x="33291" y="1975"/>
                    <a:pt x="32955" y="1782"/>
                  </a:cubicBezTo>
                  <a:cubicBezTo>
                    <a:pt x="32328" y="1461"/>
                    <a:pt x="31622" y="1253"/>
                    <a:pt x="30948" y="1093"/>
                  </a:cubicBezTo>
                  <a:cubicBezTo>
                    <a:pt x="28669" y="530"/>
                    <a:pt x="26310" y="306"/>
                    <a:pt x="23966" y="130"/>
                  </a:cubicBezTo>
                  <a:cubicBezTo>
                    <a:pt x="23228" y="81"/>
                    <a:pt x="22489" y="33"/>
                    <a:pt x="21751" y="1"/>
                  </a:cubicBezTo>
                  <a:cubicBezTo>
                    <a:pt x="21746" y="1"/>
                    <a:pt x="21741" y="1"/>
                    <a:pt x="217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2"/>
            <p:cNvSpPr/>
            <p:nvPr/>
          </p:nvSpPr>
          <p:spPr>
            <a:xfrm>
              <a:off x="3224125" y="1645250"/>
              <a:ext cx="229125" cy="18500"/>
            </a:xfrm>
            <a:custGeom>
              <a:avLst/>
              <a:gdLst/>
              <a:ahLst/>
              <a:cxnLst/>
              <a:rect l="l" t="t" r="r" b="b"/>
              <a:pathLst>
                <a:path w="9165" h="740" extrusionOk="0">
                  <a:moveTo>
                    <a:pt x="9081" y="1"/>
                  </a:moveTo>
                  <a:cubicBezTo>
                    <a:pt x="9077" y="1"/>
                    <a:pt x="9073" y="1"/>
                    <a:pt x="9069" y="2"/>
                  </a:cubicBezTo>
                  <a:cubicBezTo>
                    <a:pt x="6083" y="226"/>
                    <a:pt x="3098" y="451"/>
                    <a:pt x="97" y="596"/>
                  </a:cubicBezTo>
                  <a:cubicBezTo>
                    <a:pt x="0" y="596"/>
                    <a:pt x="0" y="740"/>
                    <a:pt x="97" y="740"/>
                  </a:cubicBezTo>
                  <a:cubicBezTo>
                    <a:pt x="3098" y="612"/>
                    <a:pt x="6083" y="387"/>
                    <a:pt x="9069" y="147"/>
                  </a:cubicBezTo>
                  <a:cubicBezTo>
                    <a:pt x="9161" y="147"/>
                    <a:pt x="9165" y="1"/>
                    <a:pt x="90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2"/>
            <p:cNvSpPr/>
            <p:nvPr/>
          </p:nvSpPr>
          <p:spPr>
            <a:xfrm>
              <a:off x="3186400" y="1782525"/>
              <a:ext cx="19275" cy="6050"/>
            </a:xfrm>
            <a:custGeom>
              <a:avLst/>
              <a:gdLst/>
              <a:ahLst/>
              <a:cxnLst/>
              <a:rect l="l" t="t" r="r" b="b"/>
              <a:pathLst>
                <a:path w="771" h="242" extrusionOk="0">
                  <a:moveTo>
                    <a:pt x="112" y="0"/>
                  </a:moveTo>
                  <a:cubicBezTo>
                    <a:pt x="65" y="0"/>
                    <a:pt x="33" y="17"/>
                    <a:pt x="16" y="49"/>
                  </a:cubicBezTo>
                  <a:cubicBezTo>
                    <a:pt x="1" y="97"/>
                    <a:pt x="33" y="145"/>
                    <a:pt x="65" y="145"/>
                  </a:cubicBezTo>
                  <a:cubicBezTo>
                    <a:pt x="273" y="177"/>
                    <a:pt x="465" y="210"/>
                    <a:pt x="675" y="242"/>
                  </a:cubicBezTo>
                  <a:cubicBezTo>
                    <a:pt x="707" y="242"/>
                    <a:pt x="754" y="225"/>
                    <a:pt x="754" y="193"/>
                  </a:cubicBezTo>
                  <a:cubicBezTo>
                    <a:pt x="771" y="145"/>
                    <a:pt x="754" y="97"/>
                    <a:pt x="707" y="97"/>
                  </a:cubicBezTo>
                  <a:cubicBezTo>
                    <a:pt x="514" y="64"/>
                    <a:pt x="305" y="32"/>
                    <a:pt x="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2"/>
            <p:cNvSpPr/>
            <p:nvPr/>
          </p:nvSpPr>
          <p:spPr>
            <a:xfrm>
              <a:off x="3207275" y="1758500"/>
              <a:ext cx="305675" cy="22050"/>
            </a:xfrm>
            <a:custGeom>
              <a:avLst/>
              <a:gdLst/>
              <a:ahLst/>
              <a:cxnLst/>
              <a:rect l="l" t="t" r="r" b="b"/>
              <a:pathLst>
                <a:path w="12227" h="882" extrusionOk="0">
                  <a:moveTo>
                    <a:pt x="11781" y="0"/>
                  </a:moveTo>
                  <a:cubicBezTo>
                    <a:pt x="11456" y="0"/>
                    <a:pt x="11137" y="68"/>
                    <a:pt x="10819" y="127"/>
                  </a:cubicBezTo>
                  <a:cubicBezTo>
                    <a:pt x="10321" y="240"/>
                    <a:pt x="9807" y="287"/>
                    <a:pt x="9310" y="319"/>
                  </a:cubicBezTo>
                  <a:cubicBezTo>
                    <a:pt x="8283" y="368"/>
                    <a:pt x="7271" y="400"/>
                    <a:pt x="6260" y="448"/>
                  </a:cubicBezTo>
                  <a:cubicBezTo>
                    <a:pt x="4206" y="544"/>
                    <a:pt x="2151" y="640"/>
                    <a:pt x="97" y="721"/>
                  </a:cubicBezTo>
                  <a:cubicBezTo>
                    <a:pt x="0" y="736"/>
                    <a:pt x="0" y="882"/>
                    <a:pt x="97" y="882"/>
                  </a:cubicBezTo>
                  <a:cubicBezTo>
                    <a:pt x="2119" y="785"/>
                    <a:pt x="4142" y="704"/>
                    <a:pt x="6164" y="608"/>
                  </a:cubicBezTo>
                  <a:cubicBezTo>
                    <a:pt x="7159" y="561"/>
                    <a:pt x="8154" y="528"/>
                    <a:pt x="9150" y="480"/>
                  </a:cubicBezTo>
                  <a:cubicBezTo>
                    <a:pt x="9614" y="448"/>
                    <a:pt x="10081" y="415"/>
                    <a:pt x="10530" y="336"/>
                  </a:cubicBezTo>
                  <a:cubicBezTo>
                    <a:pt x="10938" y="273"/>
                    <a:pt x="11327" y="155"/>
                    <a:pt x="11727" y="155"/>
                  </a:cubicBezTo>
                  <a:cubicBezTo>
                    <a:pt x="11846" y="155"/>
                    <a:pt x="11965" y="165"/>
                    <a:pt x="12086" y="191"/>
                  </a:cubicBezTo>
                  <a:cubicBezTo>
                    <a:pt x="12092" y="192"/>
                    <a:pt x="12097" y="192"/>
                    <a:pt x="12102" y="192"/>
                  </a:cubicBezTo>
                  <a:cubicBezTo>
                    <a:pt x="12188" y="192"/>
                    <a:pt x="12226" y="61"/>
                    <a:pt x="12135" y="30"/>
                  </a:cubicBezTo>
                  <a:cubicBezTo>
                    <a:pt x="12016" y="9"/>
                    <a:pt x="11898" y="0"/>
                    <a:pt x="117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2"/>
            <p:cNvSpPr/>
            <p:nvPr/>
          </p:nvSpPr>
          <p:spPr>
            <a:xfrm>
              <a:off x="3151425" y="1913900"/>
              <a:ext cx="34575" cy="10350"/>
            </a:xfrm>
            <a:custGeom>
              <a:avLst/>
              <a:gdLst/>
              <a:ahLst/>
              <a:cxnLst/>
              <a:rect l="l" t="t" r="r" b="b"/>
              <a:pathLst>
                <a:path w="1383" h="414" extrusionOk="0">
                  <a:moveTo>
                    <a:pt x="124" y="1"/>
                  </a:moveTo>
                  <a:cubicBezTo>
                    <a:pt x="48" y="1"/>
                    <a:pt x="0" y="111"/>
                    <a:pt x="83" y="139"/>
                  </a:cubicBezTo>
                  <a:cubicBezTo>
                    <a:pt x="426" y="318"/>
                    <a:pt x="812" y="414"/>
                    <a:pt x="1200" y="414"/>
                  </a:cubicBezTo>
                  <a:cubicBezTo>
                    <a:pt x="1229" y="414"/>
                    <a:pt x="1258" y="413"/>
                    <a:pt x="1287" y="412"/>
                  </a:cubicBezTo>
                  <a:cubicBezTo>
                    <a:pt x="1383" y="412"/>
                    <a:pt x="1383" y="267"/>
                    <a:pt x="1287" y="267"/>
                  </a:cubicBezTo>
                  <a:cubicBezTo>
                    <a:pt x="901" y="267"/>
                    <a:pt x="516" y="187"/>
                    <a:pt x="163" y="10"/>
                  </a:cubicBezTo>
                  <a:cubicBezTo>
                    <a:pt x="149" y="3"/>
                    <a:pt x="136" y="1"/>
                    <a:pt x="1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2"/>
            <p:cNvSpPr/>
            <p:nvPr/>
          </p:nvSpPr>
          <p:spPr>
            <a:xfrm>
              <a:off x="3190425" y="1865925"/>
              <a:ext cx="366375" cy="60375"/>
            </a:xfrm>
            <a:custGeom>
              <a:avLst/>
              <a:gdLst/>
              <a:ahLst/>
              <a:cxnLst/>
              <a:rect l="l" t="t" r="r" b="b"/>
              <a:pathLst>
                <a:path w="14655" h="2415" extrusionOk="0">
                  <a:moveTo>
                    <a:pt x="14545" y="0"/>
                  </a:moveTo>
                  <a:cubicBezTo>
                    <a:pt x="14529" y="0"/>
                    <a:pt x="14511" y="6"/>
                    <a:pt x="14494" y="20"/>
                  </a:cubicBezTo>
                  <a:cubicBezTo>
                    <a:pt x="13646" y="677"/>
                    <a:pt x="12635" y="812"/>
                    <a:pt x="11596" y="812"/>
                  </a:cubicBezTo>
                  <a:cubicBezTo>
                    <a:pt x="10871" y="812"/>
                    <a:pt x="10133" y="747"/>
                    <a:pt x="9427" y="747"/>
                  </a:cubicBezTo>
                  <a:cubicBezTo>
                    <a:pt x="9268" y="747"/>
                    <a:pt x="9111" y="750"/>
                    <a:pt x="8957" y="758"/>
                  </a:cubicBezTo>
                  <a:cubicBezTo>
                    <a:pt x="8491" y="773"/>
                    <a:pt x="8009" y="838"/>
                    <a:pt x="7560" y="983"/>
                  </a:cubicBezTo>
                  <a:cubicBezTo>
                    <a:pt x="7127" y="1127"/>
                    <a:pt x="6725" y="1319"/>
                    <a:pt x="6340" y="1528"/>
                  </a:cubicBezTo>
                  <a:cubicBezTo>
                    <a:pt x="5890" y="1737"/>
                    <a:pt x="5458" y="1961"/>
                    <a:pt x="4976" y="2090"/>
                  </a:cubicBezTo>
                  <a:cubicBezTo>
                    <a:pt x="4478" y="2235"/>
                    <a:pt x="3964" y="2267"/>
                    <a:pt x="3450" y="2267"/>
                  </a:cubicBezTo>
                  <a:cubicBezTo>
                    <a:pt x="2367" y="2251"/>
                    <a:pt x="1299" y="2057"/>
                    <a:pt x="216" y="2057"/>
                  </a:cubicBezTo>
                  <a:cubicBezTo>
                    <a:pt x="176" y="2057"/>
                    <a:pt x="136" y="2057"/>
                    <a:pt x="96" y="2058"/>
                  </a:cubicBezTo>
                  <a:cubicBezTo>
                    <a:pt x="0" y="2058"/>
                    <a:pt x="0" y="2203"/>
                    <a:pt x="96" y="2203"/>
                  </a:cubicBezTo>
                  <a:cubicBezTo>
                    <a:pt x="1124" y="2203"/>
                    <a:pt x="2151" y="2379"/>
                    <a:pt x="3178" y="2411"/>
                  </a:cubicBezTo>
                  <a:cubicBezTo>
                    <a:pt x="3264" y="2414"/>
                    <a:pt x="3349" y="2415"/>
                    <a:pt x="3434" y="2415"/>
                  </a:cubicBezTo>
                  <a:cubicBezTo>
                    <a:pt x="4304" y="2415"/>
                    <a:pt x="5134" y="2262"/>
                    <a:pt x="5939" y="1882"/>
                  </a:cubicBezTo>
                  <a:cubicBezTo>
                    <a:pt x="6404" y="1657"/>
                    <a:pt x="6870" y="1400"/>
                    <a:pt x="7352" y="1223"/>
                  </a:cubicBezTo>
                  <a:cubicBezTo>
                    <a:pt x="7849" y="1030"/>
                    <a:pt x="8379" y="934"/>
                    <a:pt x="8908" y="902"/>
                  </a:cubicBezTo>
                  <a:cubicBezTo>
                    <a:pt x="9054" y="895"/>
                    <a:pt x="9199" y="892"/>
                    <a:pt x="9344" y="892"/>
                  </a:cubicBezTo>
                  <a:cubicBezTo>
                    <a:pt x="10104" y="892"/>
                    <a:pt x="10855" y="971"/>
                    <a:pt x="11605" y="971"/>
                  </a:cubicBezTo>
                  <a:cubicBezTo>
                    <a:pt x="11707" y="971"/>
                    <a:pt x="11809" y="969"/>
                    <a:pt x="11910" y="966"/>
                  </a:cubicBezTo>
                  <a:cubicBezTo>
                    <a:pt x="12873" y="919"/>
                    <a:pt x="13836" y="726"/>
                    <a:pt x="14590" y="131"/>
                  </a:cubicBezTo>
                  <a:cubicBezTo>
                    <a:pt x="14654" y="81"/>
                    <a:pt x="14608" y="0"/>
                    <a:pt x="145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2"/>
            <p:cNvSpPr/>
            <p:nvPr/>
          </p:nvSpPr>
          <p:spPr>
            <a:xfrm>
              <a:off x="3094950" y="2051775"/>
              <a:ext cx="81300" cy="35775"/>
            </a:xfrm>
            <a:custGeom>
              <a:avLst/>
              <a:gdLst/>
              <a:ahLst/>
              <a:cxnLst/>
              <a:rect l="l" t="t" r="r" b="b"/>
              <a:pathLst>
                <a:path w="3252" h="1431" extrusionOk="0">
                  <a:moveTo>
                    <a:pt x="115" y="0"/>
                  </a:moveTo>
                  <a:cubicBezTo>
                    <a:pt x="60" y="0"/>
                    <a:pt x="1" y="57"/>
                    <a:pt x="46" y="113"/>
                  </a:cubicBezTo>
                  <a:cubicBezTo>
                    <a:pt x="352" y="515"/>
                    <a:pt x="801" y="740"/>
                    <a:pt x="1283" y="884"/>
                  </a:cubicBezTo>
                  <a:cubicBezTo>
                    <a:pt x="1893" y="1093"/>
                    <a:pt x="2518" y="1253"/>
                    <a:pt x="3128" y="1429"/>
                  </a:cubicBezTo>
                  <a:cubicBezTo>
                    <a:pt x="3133" y="1430"/>
                    <a:pt x="3138" y="1431"/>
                    <a:pt x="3143" y="1431"/>
                  </a:cubicBezTo>
                  <a:cubicBezTo>
                    <a:pt x="3228" y="1431"/>
                    <a:pt x="3251" y="1300"/>
                    <a:pt x="3160" y="1286"/>
                  </a:cubicBezTo>
                  <a:cubicBezTo>
                    <a:pt x="2599" y="1108"/>
                    <a:pt x="2021" y="965"/>
                    <a:pt x="1459" y="787"/>
                  </a:cubicBezTo>
                  <a:cubicBezTo>
                    <a:pt x="977" y="644"/>
                    <a:pt x="480" y="451"/>
                    <a:pt x="175" y="34"/>
                  </a:cubicBezTo>
                  <a:cubicBezTo>
                    <a:pt x="161" y="10"/>
                    <a:pt x="138" y="0"/>
                    <a:pt x="1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2"/>
            <p:cNvSpPr/>
            <p:nvPr/>
          </p:nvSpPr>
          <p:spPr>
            <a:xfrm>
              <a:off x="3183425" y="2090450"/>
              <a:ext cx="182000" cy="24625"/>
            </a:xfrm>
            <a:custGeom>
              <a:avLst/>
              <a:gdLst/>
              <a:ahLst/>
              <a:cxnLst/>
              <a:rect l="l" t="t" r="r" b="b"/>
              <a:pathLst>
                <a:path w="7280" h="985" extrusionOk="0">
                  <a:moveTo>
                    <a:pt x="7170" y="0"/>
                  </a:moveTo>
                  <a:cubicBezTo>
                    <a:pt x="7158" y="0"/>
                    <a:pt x="7146" y="4"/>
                    <a:pt x="7133" y="11"/>
                  </a:cubicBezTo>
                  <a:cubicBezTo>
                    <a:pt x="5922" y="559"/>
                    <a:pt x="4608" y="835"/>
                    <a:pt x="3291" y="835"/>
                  </a:cubicBezTo>
                  <a:cubicBezTo>
                    <a:pt x="2218" y="835"/>
                    <a:pt x="1143" y="652"/>
                    <a:pt x="120" y="284"/>
                  </a:cubicBezTo>
                  <a:cubicBezTo>
                    <a:pt x="111" y="281"/>
                    <a:pt x="104" y="280"/>
                    <a:pt x="97" y="280"/>
                  </a:cubicBezTo>
                  <a:cubicBezTo>
                    <a:pt x="31" y="280"/>
                    <a:pt x="1" y="399"/>
                    <a:pt x="87" y="428"/>
                  </a:cubicBezTo>
                  <a:cubicBezTo>
                    <a:pt x="1118" y="800"/>
                    <a:pt x="2199" y="984"/>
                    <a:pt x="3279" y="984"/>
                  </a:cubicBezTo>
                  <a:cubicBezTo>
                    <a:pt x="4622" y="984"/>
                    <a:pt x="5962" y="700"/>
                    <a:pt x="7198" y="139"/>
                  </a:cubicBezTo>
                  <a:cubicBezTo>
                    <a:pt x="7279" y="99"/>
                    <a:pt x="7234" y="0"/>
                    <a:pt x="71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2"/>
            <p:cNvSpPr/>
            <p:nvPr/>
          </p:nvSpPr>
          <p:spPr>
            <a:xfrm>
              <a:off x="3393975" y="2030500"/>
              <a:ext cx="52925" cy="36200"/>
            </a:xfrm>
            <a:custGeom>
              <a:avLst/>
              <a:gdLst/>
              <a:ahLst/>
              <a:cxnLst/>
              <a:rect l="l" t="t" r="r" b="b"/>
              <a:pathLst>
                <a:path w="2117" h="1448" extrusionOk="0">
                  <a:moveTo>
                    <a:pt x="2011" y="0"/>
                  </a:moveTo>
                  <a:cubicBezTo>
                    <a:pt x="1989" y="0"/>
                    <a:pt x="1968" y="10"/>
                    <a:pt x="1954" y="33"/>
                  </a:cubicBezTo>
                  <a:cubicBezTo>
                    <a:pt x="1536" y="692"/>
                    <a:pt x="862" y="1157"/>
                    <a:pt x="92" y="1302"/>
                  </a:cubicBezTo>
                  <a:cubicBezTo>
                    <a:pt x="1" y="1316"/>
                    <a:pt x="39" y="1447"/>
                    <a:pt x="125" y="1447"/>
                  </a:cubicBezTo>
                  <a:cubicBezTo>
                    <a:pt x="130" y="1447"/>
                    <a:pt x="135" y="1447"/>
                    <a:pt x="141" y="1446"/>
                  </a:cubicBezTo>
                  <a:cubicBezTo>
                    <a:pt x="927" y="1302"/>
                    <a:pt x="1649" y="804"/>
                    <a:pt x="2082" y="114"/>
                  </a:cubicBezTo>
                  <a:cubicBezTo>
                    <a:pt x="2117" y="57"/>
                    <a:pt x="2063" y="0"/>
                    <a:pt x="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2"/>
            <p:cNvSpPr/>
            <p:nvPr/>
          </p:nvSpPr>
          <p:spPr>
            <a:xfrm>
              <a:off x="3036825" y="2181050"/>
              <a:ext cx="93850" cy="45050"/>
            </a:xfrm>
            <a:custGeom>
              <a:avLst/>
              <a:gdLst/>
              <a:ahLst/>
              <a:cxnLst/>
              <a:rect l="l" t="t" r="r" b="b"/>
              <a:pathLst>
                <a:path w="3754" h="1802" extrusionOk="0">
                  <a:moveTo>
                    <a:pt x="353" y="1"/>
                  </a:moveTo>
                  <a:cubicBezTo>
                    <a:pt x="264" y="1"/>
                    <a:pt x="176" y="10"/>
                    <a:pt x="92" y="31"/>
                  </a:cubicBezTo>
                  <a:cubicBezTo>
                    <a:pt x="1" y="46"/>
                    <a:pt x="25" y="176"/>
                    <a:pt x="109" y="176"/>
                  </a:cubicBezTo>
                  <a:cubicBezTo>
                    <a:pt x="114" y="176"/>
                    <a:pt x="119" y="176"/>
                    <a:pt x="124" y="175"/>
                  </a:cubicBezTo>
                  <a:cubicBezTo>
                    <a:pt x="195" y="157"/>
                    <a:pt x="270" y="150"/>
                    <a:pt x="345" y="150"/>
                  </a:cubicBezTo>
                  <a:cubicBezTo>
                    <a:pt x="612" y="150"/>
                    <a:pt x="898" y="241"/>
                    <a:pt x="1136" y="303"/>
                  </a:cubicBezTo>
                  <a:cubicBezTo>
                    <a:pt x="1457" y="400"/>
                    <a:pt x="1761" y="513"/>
                    <a:pt x="2067" y="657"/>
                  </a:cubicBezTo>
                  <a:cubicBezTo>
                    <a:pt x="2628" y="945"/>
                    <a:pt x="3158" y="1315"/>
                    <a:pt x="3608" y="1780"/>
                  </a:cubicBezTo>
                  <a:cubicBezTo>
                    <a:pt x="3623" y="1795"/>
                    <a:pt x="3639" y="1801"/>
                    <a:pt x="3655" y="1801"/>
                  </a:cubicBezTo>
                  <a:cubicBezTo>
                    <a:pt x="3708" y="1801"/>
                    <a:pt x="3754" y="1730"/>
                    <a:pt x="3704" y="1668"/>
                  </a:cubicBezTo>
                  <a:cubicBezTo>
                    <a:pt x="3223" y="1187"/>
                    <a:pt x="2660" y="770"/>
                    <a:pt x="2035" y="481"/>
                  </a:cubicBezTo>
                  <a:cubicBezTo>
                    <a:pt x="1729" y="336"/>
                    <a:pt x="1425" y="224"/>
                    <a:pt x="1104" y="143"/>
                  </a:cubicBezTo>
                  <a:cubicBezTo>
                    <a:pt x="867" y="72"/>
                    <a:pt x="604" y="1"/>
                    <a:pt x="3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645;p42">
            <a:extLst>
              <a:ext uri="{FF2B5EF4-FFF2-40B4-BE49-F238E27FC236}">
                <a16:creationId xmlns:a16="http://schemas.microsoft.com/office/drawing/2014/main" id="{7BA7F65C-5CD9-A8A9-2073-17F1E24F2902}"/>
              </a:ext>
            </a:extLst>
          </p:cNvPr>
          <p:cNvSpPr txBox="1">
            <a:spLocks/>
          </p:cNvSpPr>
          <p:nvPr/>
        </p:nvSpPr>
        <p:spPr>
          <a:xfrm>
            <a:off x="2917093" y="2277710"/>
            <a:ext cx="2481804" cy="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3AF"/>
              </a:buClr>
              <a:buSzPts val="1400"/>
              <a:buFont typeface="Jost"/>
              <a:buNone/>
              <a:defRPr sz="3000" b="0" i="0" u="none" strike="noStrike" cap="none">
                <a:solidFill>
                  <a:schemeClr val="accent5"/>
                </a:solidFill>
                <a:latin typeface="Jost Medium"/>
                <a:ea typeface="Jost Medium"/>
                <a:cs typeface="Jost Medium"/>
                <a:sym typeface="Jost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3AF"/>
              </a:buClr>
              <a:buSzPts val="1800"/>
              <a:buFont typeface="Jost"/>
              <a:buNone/>
              <a:defRPr sz="1800" b="0" i="0" u="none" strike="noStrike" cap="none">
                <a:solidFill>
                  <a:srgbClr val="5F63AF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3AF"/>
              </a:buClr>
              <a:buSzPts val="1800"/>
              <a:buFont typeface="Jost"/>
              <a:buNone/>
              <a:defRPr sz="1800" b="0" i="0" u="none" strike="noStrike" cap="none">
                <a:solidFill>
                  <a:srgbClr val="5F63AF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3AF"/>
              </a:buClr>
              <a:buSzPts val="1800"/>
              <a:buFont typeface="Jost"/>
              <a:buNone/>
              <a:defRPr sz="1800" b="0" i="0" u="none" strike="noStrike" cap="none">
                <a:solidFill>
                  <a:srgbClr val="5F63AF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3AF"/>
              </a:buClr>
              <a:buSzPts val="1800"/>
              <a:buFont typeface="Jost"/>
              <a:buNone/>
              <a:defRPr sz="1800" b="0" i="0" u="none" strike="noStrike" cap="none">
                <a:solidFill>
                  <a:srgbClr val="5F63AF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3AF"/>
              </a:buClr>
              <a:buSzPts val="1800"/>
              <a:buFont typeface="Jost"/>
              <a:buNone/>
              <a:defRPr sz="1800" b="0" i="0" u="none" strike="noStrike" cap="none">
                <a:solidFill>
                  <a:srgbClr val="5F63AF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3AF"/>
              </a:buClr>
              <a:buSzPts val="1800"/>
              <a:buFont typeface="Jost"/>
              <a:buNone/>
              <a:defRPr sz="1800" b="0" i="0" u="none" strike="noStrike" cap="none">
                <a:solidFill>
                  <a:srgbClr val="5F63AF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3AF"/>
              </a:buClr>
              <a:buSzPts val="1800"/>
              <a:buFont typeface="Jost"/>
              <a:buNone/>
              <a:defRPr sz="1800" b="0" i="0" u="none" strike="noStrike" cap="none">
                <a:solidFill>
                  <a:srgbClr val="5F63AF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3AF"/>
              </a:buClr>
              <a:buSzPts val="1800"/>
              <a:buFont typeface="Jost"/>
              <a:buNone/>
              <a:defRPr sz="1800" b="0" i="0" u="none" strike="noStrike" cap="none">
                <a:solidFill>
                  <a:srgbClr val="5F63AF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ar-SA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الدرس الأول :</a:t>
            </a:r>
          </a:p>
        </p:txBody>
      </p:sp>
      <p:sp>
        <p:nvSpPr>
          <p:cNvPr id="3" name="Google Shape;644;p42">
            <a:extLst>
              <a:ext uri="{FF2B5EF4-FFF2-40B4-BE49-F238E27FC236}">
                <a16:creationId xmlns:a16="http://schemas.microsoft.com/office/drawing/2014/main" id="{52C67721-6BDC-8319-FF88-C62660896BD4}"/>
              </a:ext>
            </a:extLst>
          </p:cNvPr>
          <p:cNvSpPr txBox="1">
            <a:spLocks/>
          </p:cNvSpPr>
          <p:nvPr/>
        </p:nvSpPr>
        <p:spPr>
          <a:xfrm>
            <a:off x="138688" y="3181143"/>
            <a:ext cx="6069319" cy="919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Darker Grotesque"/>
              <a:buNone/>
              <a:defRPr sz="4500" b="0" i="0" u="none" strike="noStrike" cap="none">
                <a:solidFill>
                  <a:schemeClr val="accent3"/>
                </a:solidFill>
                <a:latin typeface="Darker Grotesque ExtraBold"/>
                <a:ea typeface="Darker Grotesque ExtraBold"/>
                <a:cs typeface="Darker Grotesque ExtraBold"/>
                <a:sym typeface="Darker Grotesque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Darker Grotesque"/>
              <a:buNone/>
              <a:defRPr sz="5200" b="0" i="0" u="none" strike="noStrike" cap="none">
                <a:solidFill>
                  <a:srgbClr val="191919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Darker Grotesque"/>
              <a:buNone/>
              <a:defRPr sz="5200" b="0" i="0" u="none" strike="noStrike" cap="none">
                <a:solidFill>
                  <a:srgbClr val="191919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Darker Grotesque"/>
              <a:buNone/>
              <a:defRPr sz="5200" b="0" i="0" u="none" strike="noStrike" cap="none">
                <a:solidFill>
                  <a:srgbClr val="191919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Darker Grotesque"/>
              <a:buNone/>
              <a:defRPr sz="5200" b="0" i="0" u="none" strike="noStrike" cap="none">
                <a:solidFill>
                  <a:srgbClr val="191919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Darker Grotesque"/>
              <a:buNone/>
              <a:defRPr sz="5200" b="0" i="0" u="none" strike="noStrike" cap="none">
                <a:solidFill>
                  <a:srgbClr val="191919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Darker Grotesque"/>
              <a:buNone/>
              <a:defRPr sz="5200" b="0" i="0" u="none" strike="noStrike" cap="none">
                <a:solidFill>
                  <a:srgbClr val="191919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Darker Grotesque"/>
              <a:buNone/>
              <a:defRPr sz="5200" b="0" i="0" u="none" strike="noStrike" cap="none">
                <a:solidFill>
                  <a:srgbClr val="191919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Darker Grotesque"/>
              <a:buNone/>
              <a:defRPr sz="5200" b="0" i="0" u="none" strike="noStrike" cap="none">
                <a:solidFill>
                  <a:srgbClr val="191919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9pPr>
          </a:lstStyle>
          <a:p>
            <a:r>
              <a:rPr lang="ar-SA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المحافظة على الصحة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5" name="Google Shape;2835;p66"/>
          <p:cNvSpPr txBox="1">
            <a:spLocks noGrp="1"/>
          </p:cNvSpPr>
          <p:nvPr>
            <p:ph type="title"/>
          </p:nvPr>
        </p:nvSpPr>
        <p:spPr>
          <a:xfrm>
            <a:off x="3348583" y="1205500"/>
            <a:ext cx="50715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انتهى..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oogle Shape;3686;p76">
            <a:extLst>
              <a:ext uri="{FF2B5EF4-FFF2-40B4-BE49-F238E27FC236}">
                <a16:creationId xmlns:a16="http://schemas.microsoft.com/office/drawing/2014/main" id="{F3C37C10-1723-2596-57E3-BAFF587F3AC2}"/>
              </a:ext>
            </a:extLst>
          </p:cNvPr>
          <p:cNvGrpSpPr/>
          <p:nvPr/>
        </p:nvGrpSpPr>
        <p:grpSpPr>
          <a:xfrm>
            <a:off x="822097" y="945851"/>
            <a:ext cx="2428306" cy="4064740"/>
            <a:chOff x="5647375" y="2842400"/>
            <a:chExt cx="1336878" cy="2237800"/>
          </a:xfrm>
        </p:grpSpPr>
        <p:sp>
          <p:nvSpPr>
            <p:cNvPr id="3" name="Google Shape;3687;p76">
              <a:extLst>
                <a:ext uri="{FF2B5EF4-FFF2-40B4-BE49-F238E27FC236}">
                  <a16:creationId xmlns:a16="http://schemas.microsoft.com/office/drawing/2014/main" id="{EA9D77CA-89C3-5F64-255D-E93B03C7E1A8}"/>
                </a:ext>
              </a:extLst>
            </p:cNvPr>
            <p:cNvSpPr/>
            <p:nvPr/>
          </p:nvSpPr>
          <p:spPr>
            <a:xfrm>
              <a:off x="5767835" y="4556025"/>
              <a:ext cx="258925" cy="387200"/>
            </a:xfrm>
            <a:custGeom>
              <a:avLst/>
              <a:gdLst/>
              <a:ahLst/>
              <a:cxnLst/>
              <a:rect l="l" t="t" r="r" b="b"/>
              <a:pathLst>
                <a:path w="10357" h="15488" extrusionOk="0">
                  <a:moveTo>
                    <a:pt x="3410" y="1"/>
                  </a:moveTo>
                  <a:cubicBezTo>
                    <a:pt x="3396" y="1"/>
                    <a:pt x="3383" y="1"/>
                    <a:pt x="3369" y="1"/>
                  </a:cubicBezTo>
                  <a:cubicBezTo>
                    <a:pt x="2019" y="34"/>
                    <a:pt x="868" y="1152"/>
                    <a:pt x="434" y="2420"/>
                  </a:cubicBezTo>
                  <a:cubicBezTo>
                    <a:pt x="1" y="3703"/>
                    <a:pt x="251" y="4637"/>
                    <a:pt x="34" y="5404"/>
                  </a:cubicBezTo>
                  <a:cubicBezTo>
                    <a:pt x="285" y="8389"/>
                    <a:pt x="1352" y="11307"/>
                    <a:pt x="3102" y="13725"/>
                  </a:cubicBezTo>
                  <a:cubicBezTo>
                    <a:pt x="3686" y="14541"/>
                    <a:pt x="4453" y="15359"/>
                    <a:pt x="5437" y="15475"/>
                  </a:cubicBezTo>
                  <a:cubicBezTo>
                    <a:pt x="5512" y="15483"/>
                    <a:pt x="5587" y="15487"/>
                    <a:pt x="5661" y="15487"/>
                  </a:cubicBezTo>
                  <a:cubicBezTo>
                    <a:pt x="6960" y="15487"/>
                    <a:pt x="8020" y="14272"/>
                    <a:pt x="8571" y="13058"/>
                  </a:cubicBezTo>
                  <a:cubicBezTo>
                    <a:pt x="10356" y="9139"/>
                    <a:pt x="9305" y="4103"/>
                    <a:pt x="6088" y="1252"/>
                  </a:cubicBezTo>
                  <a:cubicBezTo>
                    <a:pt x="5331" y="577"/>
                    <a:pt x="4412" y="1"/>
                    <a:pt x="34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3688;p76">
              <a:extLst>
                <a:ext uri="{FF2B5EF4-FFF2-40B4-BE49-F238E27FC236}">
                  <a16:creationId xmlns:a16="http://schemas.microsoft.com/office/drawing/2014/main" id="{85691B85-16F2-FB82-F335-AD8289DA4766}"/>
                </a:ext>
              </a:extLst>
            </p:cNvPr>
            <p:cNvSpPr/>
            <p:nvPr/>
          </p:nvSpPr>
          <p:spPr>
            <a:xfrm>
              <a:off x="5747850" y="2921025"/>
              <a:ext cx="1076775" cy="2070375"/>
            </a:xfrm>
            <a:custGeom>
              <a:avLst/>
              <a:gdLst/>
              <a:ahLst/>
              <a:cxnLst/>
              <a:rect l="l" t="t" r="r" b="b"/>
              <a:pathLst>
                <a:path w="43071" h="82815" extrusionOk="0">
                  <a:moveTo>
                    <a:pt x="20316" y="1"/>
                  </a:moveTo>
                  <a:cubicBezTo>
                    <a:pt x="19700" y="1"/>
                    <a:pt x="19058" y="46"/>
                    <a:pt x="18392" y="140"/>
                  </a:cubicBezTo>
                  <a:cubicBezTo>
                    <a:pt x="13107" y="1107"/>
                    <a:pt x="8254" y="4292"/>
                    <a:pt x="5303" y="8777"/>
                  </a:cubicBezTo>
                  <a:cubicBezTo>
                    <a:pt x="2184" y="13513"/>
                    <a:pt x="1250" y="19649"/>
                    <a:pt x="2802" y="25118"/>
                  </a:cubicBezTo>
                  <a:cubicBezTo>
                    <a:pt x="2859" y="25305"/>
                    <a:pt x="2720" y="25466"/>
                    <a:pt x="2542" y="25466"/>
                  </a:cubicBezTo>
                  <a:cubicBezTo>
                    <a:pt x="2513" y="25466"/>
                    <a:pt x="2482" y="25461"/>
                    <a:pt x="2451" y="25452"/>
                  </a:cubicBezTo>
                  <a:cubicBezTo>
                    <a:pt x="2451" y="25452"/>
                    <a:pt x="650" y="26186"/>
                    <a:pt x="334" y="29571"/>
                  </a:cubicBezTo>
                  <a:cubicBezTo>
                    <a:pt x="0" y="32955"/>
                    <a:pt x="2651" y="38475"/>
                    <a:pt x="2651" y="38475"/>
                  </a:cubicBezTo>
                  <a:cubicBezTo>
                    <a:pt x="7653" y="50014"/>
                    <a:pt x="5703" y="59168"/>
                    <a:pt x="11489" y="70340"/>
                  </a:cubicBezTo>
                  <a:cubicBezTo>
                    <a:pt x="13574" y="74375"/>
                    <a:pt x="16624" y="77994"/>
                    <a:pt x="20526" y="80295"/>
                  </a:cubicBezTo>
                  <a:cubicBezTo>
                    <a:pt x="23236" y="81897"/>
                    <a:pt x="26384" y="82814"/>
                    <a:pt x="29512" y="82814"/>
                  </a:cubicBezTo>
                  <a:cubicBezTo>
                    <a:pt x="30909" y="82814"/>
                    <a:pt x="32302" y="82632"/>
                    <a:pt x="33650" y="82246"/>
                  </a:cubicBezTo>
                  <a:cubicBezTo>
                    <a:pt x="36518" y="81412"/>
                    <a:pt x="39235" y="79528"/>
                    <a:pt x="40286" y="76743"/>
                  </a:cubicBezTo>
                  <a:cubicBezTo>
                    <a:pt x="41287" y="74092"/>
                    <a:pt x="40653" y="71158"/>
                    <a:pt x="40469" y="68339"/>
                  </a:cubicBezTo>
                  <a:cubicBezTo>
                    <a:pt x="40136" y="63203"/>
                    <a:pt x="41303" y="58118"/>
                    <a:pt x="42054" y="53032"/>
                  </a:cubicBezTo>
                  <a:cubicBezTo>
                    <a:pt x="42788" y="47963"/>
                    <a:pt x="43070" y="42593"/>
                    <a:pt x="41087" y="37858"/>
                  </a:cubicBezTo>
                  <a:cubicBezTo>
                    <a:pt x="39302" y="33640"/>
                    <a:pt x="35851" y="30287"/>
                    <a:pt x="34099" y="26069"/>
                  </a:cubicBezTo>
                  <a:cubicBezTo>
                    <a:pt x="32632" y="22550"/>
                    <a:pt x="32416" y="18666"/>
                    <a:pt x="31982" y="14897"/>
                  </a:cubicBezTo>
                  <a:cubicBezTo>
                    <a:pt x="31549" y="11112"/>
                    <a:pt x="30831" y="7194"/>
                    <a:pt x="28563" y="4142"/>
                  </a:cubicBezTo>
                  <a:cubicBezTo>
                    <a:pt x="26630" y="1526"/>
                    <a:pt x="23885" y="1"/>
                    <a:pt x="203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3689;p76">
              <a:extLst>
                <a:ext uri="{FF2B5EF4-FFF2-40B4-BE49-F238E27FC236}">
                  <a16:creationId xmlns:a16="http://schemas.microsoft.com/office/drawing/2014/main" id="{63D7301B-778D-589F-49FB-18D39AF17EF0}"/>
                </a:ext>
              </a:extLst>
            </p:cNvPr>
            <p:cNvSpPr/>
            <p:nvPr/>
          </p:nvSpPr>
          <p:spPr>
            <a:xfrm>
              <a:off x="6083000" y="3350550"/>
              <a:ext cx="569475" cy="1624125"/>
            </a:xfrm>
            <a:custGeom>
              <a:avLst/>
              <a:gdLst/>
              <a:ahLst/>
              <a:cxnLst/>
              <a:rect l="l" t="t" r="r" b="b"/>
              <a:pathLst>
                <a:path w="22779" h="64965" extrusionOk="0">
                  <a:moveTo>
                    <a:pt x="13707" y="0"/>
                  </a:moveTo>
                  <a:cubicBezTo>
                    <a:pt x="13323" y="0"/>
                    <a:pt x="12923" y="34"/>
                    <a:pt x="12540" y="67"/>
                  </a:cubicBezTo>
                  <a:cubicBezTo>
                    <a:pt x="10573" y="234"/>
                    <a:pt x="8588" y="400"/>
                    <a:pt x="6604" y="567"/>
                  </a:cubicBezTo>
                  <a:cubicBezTo>
                    <a:pt x="5086" y="701"/>
                    <a:pt x="3452" y="885"/>
                    <a:pt x="2285" y="1868"/>
                  </a:cubicBezTo>
                  <a:cubicBezTo>
                    <a:pt x="817" y="3119"/>
                    <a:pt x="550" y="5253"/>
                    <a:pt x="417" y="7188"/>
                  </a:cubicBezTo>
                  <a:cubicBezTo>
                    <a:pt x="117" y="11906"/>
                    <a:pt x="1" y="16641"/>
                    <a:pt x="84" y="21377"/>
                  </a:cubicBezTo>
                  <a:lnTo>
                    <a:pt x="1017" y="24496"/>
                  </a:lnTo>
                  <a:cubicBezTo>
                    <a:pt x="1084" y="25246"/>
                    <a:pt x="1835" y="25830"/>
                    <a:pt x="2569" y="25830"/>
                  </a:cubicBezTo>
                  <a:cubicBezTo>
                    <a:pt x="2735" y="25830"/>
                    <a:pt x="2902" y="25796"/>
                    <a:pt x="3069" y="25730"/>
                  </a:cubicBezTo>
                  <a:cubicBezTo>
                    <a:pt x="4019" y="32666"/>
                    <a:pt x="4085" y="39719"/>
                    <a:pt x="3285" y="46673"/>
                  </a:cubicBezTo>
                  <a:cubicBezTo>
                    <a:pt x="3169" y="47640"/>
                    <a:pt x="3118" y="48823"/>
                    <a:pt x="3903" y="49408"/>
                  </a:cubicBezTo>
                  <a:cubicBezTo>
                    <a:pt x="4185" y="49624"/>
                    <a:pt x="4536" y="49708"/>
                    <a:pt x="4903" y="49708"/>
                  </a:cubicBezTo>
                  <a:cubicBezTo>
                    <a:pt x="5337" y="49708"/>
                    <a:pt x="5804" y="49590"/>
                    <a:pt x="6204" y="49408"/>
                  </a:cubicBezTo>
                  <a:cubicBezTo>
                    <a:pt x="6937" y="49090"/>
                    <a:pt x="7654" y="48623"/>
                    <a:pt x="8454" y="48574"/>
                  </a:cubicBezTo>
                  <a:cubicBezTo>
                    <a:pt x="8505" y="48557"/>
                    <a:pt x="8572" y="48557"/>
                    <a:pt x="8621" y="48557"/>
                  </a:cubicBezTo>
                  <a:cubicBezTo>
                    <a:pt x="9739" y="48557"/>
                    <a:pt x="10755" y="49357"/>
                    <a:pt x="11340" y="50324"/>
                  </a:cubicBezTo>
                  <a:cubicBezTo>
                    <a:pt x="11940" y="51342"/>
                    <a:pt x="12173" y="52525"/>
                    <a:pt x="12456" y="53676"/>
                  </a:cubicBezTo>
                  <a:cubicBezTo>
                    <a:pt x="13274" y="56978"/>
                    <a:pt x="14608" y="60146"/>
                    <a:pt x="16375" y="63030"/>
                  </a:cubicBezTo>
                  <a:cubicBezTo>
                    <a:pt x="16942" y="63964"/>
                    <a:pt x="17859" y="64964"/>
                    <a:pt x="18843" y="64964"/>
                  </a:cubicBezTo>
                  <a:cubicBezTo>
                    <a:pt x="19010" y="64964"/>
                    <a:pt x="19193" y="64931"/>
                    <a:pt x="19359" y="64864"/>
                  </a:cubicBezTo>
                  <a:cubicBezTo>
                    <a:pt x="20160" y="64564"/>
                    <a:pt x="20544" y="63648"/>
                    <a:pt x="20611" y="62814"/>
                  </a:cubicBezTo>
                  <a:cubicBezTo>
                    <a:pt x="20693" y="61980"/>
                    <a:pt x="20577" y="61113"/>
                    <a:pt x="20777" y="60296"/>
                  </a:cubicBezTo>
                  <a:cubicBezTo>
                    <a:pt x="21027" y="59262"/>
                    <a:pt x="21745" y="58428"/>
                    <a:pt x="22178" y="57478"/>
                  </a:cubicBezTo>
                  <a:cubicBezTo>
                    <a:pt x="22778" y="56127"/>
                    <a:pt x="22745" y="54593"/>
                    <a:pt x="22712" y="53125"/>
                  </a:cubicBezTo>
                  <a:cubicBezTo>
                    <a:pt x="22594" y="49241"/>
                    <a:pt x="22394" y="45339"/>
                    <a:pt x="22127" y="41453"/>
                  </a:cubicBezTo>
                  <a:cubicBezTo>
                    <a:pt x="21861" y="37551"/>
                    <a:pt x="21511" y="33600"/>
                    <a:pt x="20327" y="29881"/>
                  </a:cubicBezTo>
                  <a:cubicBezTo>
                    <a:pt x="19126" y="26146"/>
                    <a:pt x="17025" y="22595"/>
                    <a:pt x="13841" y="20327"/>
                  </a:cubicBezTo>
                  <a:lnTo>
                    <a:pt x="13841" y="20327"/>
                  </a:lnTo>
                  <a:cubicBezTo>
                    <a:pt x="14024" y="20443"/>
                    <a:pt x="14241" y="20494"/>
                    <a:pt x="14474" y="20494"/>
                  </a:cubicBezTo>
                  <a:cubicBezTo>
                    <a:pt x="15075" y="20494"/>
                    <a:pt x="15724" y="20076"/>
                    <a:pt x="16024" y="19510"/>
                  </a:cubicBezTo>
                  <a:cubicBezTo>
                    <a:pt x="16425" y="18726"/>
                    <a:pt x="16342" y="17793"/>
                    <a:pt x="16209" y="16926"/>
                  </a:cubicBezTo>
                  <a:cubicBezTo>
                    <a:pt x="15708" y="13624"/>
                    <a:pt x="14474" y="10439"/>
                    <a:pt x="12640" y="7655"/>
                  </a:cubicBezTo>
                  <a:cubicBezTo>
                    <a:pt x="12273" y="7070"/>
                    <a:pt x="11840" y="6421"/>
                    <a:pt x="11956" y="5736"/>
                  </a:cubicBezTo>
                  <a:cubicBezTo>
                    <a:pt x="12256" y="3786"/>
                    <a:pt x="15975" y="4353"/>
                    <a:pt x="16525" y="2452"/>
                  </a:cubicBezTo>
                  <a:cubicBezTo>
                    <a:pt x="16792" y="1568"/>
                    <a:pt x="16125" y="618"/>
                    <a:pt x="15275" y="267"/>
                  </a:cubicBezTo>
                  <a:cubicBezTo>
                    <a:pt x="14775" y="51"/>
                    <a:pt x="14241" y="0"/>
                    <a:pt x="13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690;p76">
              <a:extLst>
                <a:ext uri="{FF2B5EF4-FFF2-40B4-BE49-F238E27FC236}">
                  <a16:creationId xmlns:a16="http://schemas.microsoft.com/office/drawing/2014/main" id="{E5450897-108D-2B1B-2D44-F0DF8AB87CC4}"/>
                </a:ext>
              </a:extLst>
            </p:cNvPr>
            <p:cNvSpPr/>
            <p:nvPr/>
          </p:nvSpPr>
          <p:spPr>
            <a:xfrm>
              <a:off x="5935000" y="3991575"/>
              <a:ext cx="153875" cy="161575"/>
            </a:xfrm>
            <a:custGeom>
              <a:avLst/>
              <a:gdLst/>
              <a:ahLst/>
              <a:cxnLst/>
              <a:rect l="l" t="t" r="r" b="b"/>
              <a:pathLst>
                <a:path w="6155" h="6463" extrusionOk="0">
                  <a:moveTo>
                    <a:pt x="2060" y="1"/>
                  </a:moveTo>
                  <a:cubicBezTo>
                    <a:pt x="2047" y="1"/>
                    <a:pt x="2033" y="2"/>
                    <a:pt x="2019" y="5"/>
                  </a:cubicBezTo>
                  <a:cubicBezTo>
                    <a:pt x="1919" y="22"/>
                    <a:pt x="1852" y="89"/>
                    <a:pt x="1802" y="189"/>
                  </a:cubicBezTo>
                  <a:cubicBezTo>
                    <a:pt x="1652" y="405"/>
                    <a:pt x="1619" y="689"/>
                    <a:pt x="1601" y="956"/>
                  </a:cubicBezTo>
                  <a:cubicBezTo>
                    <a:pt x="1519" y="2156"/>
                    <a:pt x="1902" y="3373"/>
                    <a:pt x="2653" y="4307"/>
                  </a:cubicBezTo>
                  <a:cubicBezTo>
                    <a:pt x="2135" y="3724"/>
                    <a:pt x="1752" y="3357"/>
                    <a:pt x="1135" y="2890"/>
                  </a:cubicBezTo>
                  <a:cubicBezTo>
                    <a:pt x="1034" y="2806"/>
                    <a:pt x="885" y="2690"/>
                    <a:pt x="668" y="2657"/>
                  </a:cubicBezTo>
                  <a:cubicBezTo>
                    <a:pt x="638" y="2650"/>
                    <a:pt x="608" y="2647"/>
                    <a:pt x="578" y="2647"/>
                  </a:cubicBezTo>
                  <a:cubicBezTo>
                    <a:pt x="307" y="2647"/>
                    <a:pt x="50" y="2905"/>
                    <a:pt x="34" y="3190"/>
                  </a:cubicBezTo>
                  <a:cubicBezTo>
                    <a:pt x="1" y="3590"/>
                    <a:pt x="285" y="4157"/>
                    <a:pt x="585" y="4624"/>
                  </a:cubicBezTo>
                  <a:cubicBezTo>
                    <a:pt x="734" y="4840"/>
                    <a:pt x="1219" y="5325"/>
                    <a:pt x="1435" y="5474"/>
                  </a:cubicBezTo>
                  <a:lnTo>
                    <a:pt x="2102" y="5992"/>
                  </a:lnTo>
                  <a:cubicBezTo>
                    <a:pt x="2515" y="6297"/>
                    <a:pt x="2997" y="6463"/>
                    <a:pt x="3498" y="6463"/>
                  </a:cubicBezTo>
                  <a:cubicBezTo>
                    <a:pt x="3544" y="6463"/>
                    <a:pt x="3590" y="6461"/>
                    <a:pt x="3636" y="6458"/>
                  </a:cubicBezTo>
                  <a:cubicBezTo>
                    <a:pt x="4320" y="6425"/>
                    <a:pt x="4970" y="6108"/>
                    <a:pt x="5370" y="5574"/>
                  </a:cubicBezTo>
                  <a:cubicBezTo>
                    <a:pt x="5887" y="4874"/>
                    <a:pt x="6154" y="4024"/>
                    <a:pt x="6137" y="3157"/>
                  </a:cubicBezTo>
                  <a:cubicBezTo>
                    <a:pt x="6137" y="2890"/>
                    <a:pt x="6070" y="2573"/>
                    <a:pt x="5821" y="2423"/>
                  </a:cubicBezTo>
                  <a:cubicBezTo>
                    <a:pt x="5732" y="2371"/>
                    <a:pt x="5630" y="2349"/>
                    <a:pt x="5526" y="2349"/>
                  </a:cubicBezTo>
                  <a:cubicBezTo>
                    <a:pt x="5397" y="2349"/>
                    <a:pt x="5265" y="2384"/>
                    <a:pt x="5154" y="2439"/>
                  </a:cubicBezTo>
                  <a:cubicBezTo>
                    <a:pt x="4970" y="2557"/>
                    <a:pt x="4854" y="2723"/>
                    <a:pt x="4754" y="2906"/>
                  </a:cubicBezTo>
                  <a:cubicBezTo>
                    <a:pt x="4453" y="3406"/>
                    <a:pt x="4269" y="4024"/>
                    <a:pt x="4220" y="4658"/>
                  </a:cubicBezTo>
                  <a:cubicBezTo>
                    <a:pt x="3903" y="3440"/>
                    <a:pt x="3453" y="2272"/>
                    <a:pt x="2986" y="1123"/>
                  </a:cubicBezTo>
                  <a:cubicBezTo>
                    <a:pt x="2819" y="705"/>
                    <a:pt x="2569" y="338"/>
                    <a:pt x="2235" y="71"/>
                  </a:cubicBezTo>
                  <a:cubicBezTo>
                    <a:pt x="2180" y="31"/>
                    <a:pt x="2125" y="1"/>
                    <a:pt x="20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691;p76">
              <a:extLst>
                <a:ext uri="{FF2B5EF4-FFF2-40B4-BE49-F238E27FC236}">
                  <a16:creationId xmlns:a16="http://schemas.microsoft.com/office/drawing/2014/main" id="{2D3F4B19-42A4-9BDD-9704-479E27DAB154}"/>
                </a:ext>
              </a:extLst>
            </p:cNvPr>
            <p:cNvSpPr/>
            <p:nvPr/>
          </p:nvSpPr>
          <p:spPr>
            <a:xfrm>
              <a:off x="6836653" y="2990714"/>
              <a:ext cx="147600" cy="167850"/>
            </a:xfrm>
            <a:custGeom>
              <a:avLst/>
              <a:gdLst/>
              <a:ahLst/>
              <a:cxnLst/>
              <a:rect l="l" t="t" r="r" b="b"/>
              <a:pathLst>
                <a:path w="5904" h="6714" extrusionOk="0">
                  <a:moveTo>
                    <a:pt x="3343" y="1"/>
                  </a:moveTo>
                  <a:cubicBezTo>
                    <a:pt x="3273" y="1"/>
                    <a:pt x="3195" y="28"/>
                    <a:pt x="3136" y="65"/>
                  </a:cubicBezTo>
                  <a:cubicBezTo>
                    <a:pt x="2902" y="214"/>
                    <a:pt x="2751" y="432"/>
                    <a:pt x="2618" y="665"/>
                  </a:cubicBezTo>
                  <a:cubicBezTo>
                    <a:pt x="2018" y="1715"/>
                    <a:pt x="1818" y="2982"/>
                    <a:pt x="2068" y="4150"/>
                  </a:cubicBezTo>
                  <a:cubicBezTo>
                    <a:pt x="1868" y="3400"/>
                    <a:pt x="1684" y="2882"/>
                    <a:pt x="1335" y="2182"/>
                  </a:cubicBezTo>
                  <a:cubicBezTo>
                    <a:pt x="1284" y="2082"/>
                    <a:pt x="1201" y="1899"/>
                    <a:pt x="1035" y="1782"/>
                  </a:cubicBezTo>
                  <a:cubicBezTo>
                    <a:pt x="949" y="1713"/>
                    <a:pt x="845" y="1682"/>
                    <a:pt x="739" y="1682"/>
                  </a:cubicBezTo>
                  <a:cubicBezTo>
                    <a:pt x="537" y="1682"/>
                    <a:pt x="326" y="1796"/>
                    <a:pt x="217" y="1982"/>
                  </a:cubicBezTo>
                  <a:cubicBezTo>
                    <a:pt x="1" y="2299"/>
                    <a:pt x="17" y="2949"/>
                    <a:pt x="84" y="3500"/>
                  </a:cubicBezTo>
                  <a:cubicBezTo>
                    <a:pt x="117" y="3767"/>
                    <a:pt x="334" y="4400"/>
                    <a:pt x="450" y="4650"/>
                  </a:cubicBezTo>
                  <a:lnTo>
                    <a:pt x="817" y="5401"/>
                  </a:lnTo>
                  <a:cubicBezTo>
                    <a:pt x="1068" y="5901"/>
                    <a:pt x="1484" y="6301"/>
                    <a:pt x="1984" y="6517"/>
                  </a:cubicBezTo>
                  <a:cubicBezTo>
                    <a:pt x="2292" y="6647"/>
                    <a:pt x="2619" y="6714"/>
                    <a:pt x="2943" y="6714"/>
                  </a:cubicBezTo>
                  <a:cubicBezTo>
                    <a:pt x="3287" y="6714"/>
                    <a:pt x="3627" y="6639"/>
                    <a:pt x="3936" y="6484"/>
                  </a:cubicBezTo>
                  <a:cubicBezTo>
                    <a:pt x="4703" y="6084"/>
                    <a:pt x="5337" y="5450"/>
                    <a:pt x="5704" y="4667"/>
                  </a:cubicBezTo>
                  <a:cubicBezTo>
                    <a:pt x="5820" y="4416"/>
                    <a:pt x="5904" y="4116"/>
                    <a:pt x="5737" y="3867"/>
                  </a:cubicBezTo>
                  <a:cubicBezTo>
                    <a:pt x="5604" y="3667"/>
                    <a:pt x="5353" y="3583"/>
                    <a:pt x="5137" y="3583"/>
                  </a:cubicBezTo>
                  <a:cubicBezTo>
                    <a:pt x="4919" y="3600"/>
                    <a:pt x="4736" y="3700"/>
                    <a:pt x="4570" y="3816"/>
                  </a:cubicBezTo>
                  <a:cubicBezTo>
                    <a:pt x="4085" y="4150"/>
                    <a:pt x="3636" y="4617"/>
                    <a:pt x="3318" y="5150"/>
                  </a:cubicBezTo>
                  <a:cubicBezTo>
                    <a:pt x="3569" y="3934"/>
                    <a:pt x="3685" y="2666"/>
                    <a:pt x="3785" y="1432"/>
                  </a:cubicBezTo>
                  <a:cubicBezTo>
                    <a:pt x="3819" y="999"/>
                    <a:pt x="3769" y="548"/>
                    <a:pt x="3569" y="165"/>
                  </a:cubicBezTo>
                  <a:cubicBezTo>
                    <a:pt x="3536" y="98"/>
                    <a:pt x="3485" y="32"/>
                    <a:pt x="3418" y="14"/>
                  </a:cubicBezTo>
                  <a:cubicBezTo>
                    <a:pt x="3395" y="5"/>
                    <a:pt x="3370" y="1"/>
                    <a:pt x="33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692;p76">
              <a:extLst>
                <a:ext uri="{FF2B5EF4-FFF2-40B4-BE49-F238E27FC236}">
                  <a16:creationId xmlns:a16="http://schemas.microsoft.com/office/drawing/2014/main" id="{C805A97A-A80E-3EE0-224C-C47F813265BC}"/>
                </a:ext>
              </a:extLst>
            </p:cNvPr>
            <p:cNvSpPr/>
            <p:nvPr/>
          </p:nvSpPr>
          <p:spPr>
            <a:xfrm>
              <a:off x="6454850" y="4063825"/>
              <a:ext cx="207625" cy="531500"/>
            </a:xfrm>
            <a:custGeom>
              <a:avLst/>
              <a:gdLst/>
              <a:ahLst/>
              <a:cxnLst/>
              <a:rect l="l" t="t" r="r" b="b"/>
              <a:pathLst>
                <a:path w="8305" h="21260" extrusionOk="0">
                  <a:moveTo>
                    <a:pt x="1517" y="0"/>
                  </a:moveTo>
                  <a:lnTo>
                    <a:pt x="1" y="6553"/>
                  </a:lnTo>
                  <a:lnTo>
                    <a:pt x="3485" y="13889"/>
                  </a:lnTo>
                  <a:cubicBezTo>
                    <a:pt x="3485" y="13889"/>
                    <a:pt x="2418" y="14456"/>
                    <a:pt x="3452" y="17942"/>
                  </a:cubicBezTo>
                  <a:lnTo>
                    <a:pt x="4036" y="21260"/>
                  </a:lnTo>
                  <a:lnTo>
                    <a:pt x="6104" y="21160"/>
                  </a:lnTo>
                  <a:cubicBezTo>
                    <a:pt x="6104" y="21160"/>
                    <a:pt x="8305" y="16624"/>
                    <a:pt x="7938" y="12506"/>
                  </a:cubicBezTo>
                  <a:cubicBezTo>
                    <a:pt x="7571" y="8387"/>
                    <a:pt x="5603" y="1334"/>
                    <a:pt x="5603" y="1334"/>
                  </a:cubicBezTo>
                  <a:lnTo>
                    <a:pt x="1517" y="0"/>
                  </a:lnTo>
                  <a:close/>
                </a:path>
              </a:pathLst>
            </a:custGeom>
            <a:solidFill>
              <a:srgbClr val="EDA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693;p76">
              <a:extLst>
                <a:ext uri="{FF2B5EF4-FFF2-40B4-BE49-F238E27FC236}">
                  <a16:creationId xmlns:a16="http://schemas.microsoft.com/office/drawing/2014/main" id="{72003C73-A039-3990-8666-B35868CFA1EC}"/>
                </a:ext>
              </a:extLst>
            </p:cNvPr>
            <p:cNvSpPr/>
            <p:nvPr/>
          </p:nvSpPr>
          <p:spPr>
            <a:xfrm>
              <a:off x="6580875" y="4403750"/>
              <a:ext cx="61750" cy="12450"/>
            </a:xfrm>
            <a:custGeom>
              <a:avLst/>
              <a:gdLst/>
              <a:ahLst/>
              <a:cxnLst/>
              <a:rect l="l" t="t" r="r" b="b"/>
              <a:pathLst>
                <a:path w="2470" h="498" extrusionOk="0">
                  <a:moveTo>
                    <a:pt x="2417" y="1"/>
                  </a:moveTo>
                  <a:cubicBezTo>
                    <a:pt x="2410" y="1"/>
                    <a:pt x="2403" y="3"/>
                    <a:pt x="2397" y="10"/>
                  </a:cubicBezTo>
                  <a:cubicBezTo>
                    <a:pt x="2008" y="278"/>
                    <a:pt x="1567" y="418"/>
                    <a:pt x="1124" y="418"/>
                  </a:cubicBezTo>
                  <a:cubicBezTo>
                    <a:pt x="769" y="418"/>
                    <a:pt x="412" y="328"/>
                    <a:pt x="78" y="143"/>
                  </a:cubicBezTo>
                  <a:cubicBezTo>
                    <a:pt x="70" y="137"/>
                    <a:pt x="62" y="135"/>
                    <a:pt x="55" y="135"/>
                  </a:cubicBezTo>
                  <a:cubicBezTo>
                    <a:pt x="20" y="135"/>
                    <a:pt x="1" y="195"/>
                    <a:pt x="29" y="210"/>
                  </a:cubicBezTo>
                  <a:cubicBezTo>
                    <a:pt x="371" y="403"/>
                    <a:pt x="744" y="497"/>
                    <a:pt x="1115" y="497"/>
                  </a:cubicBezTo>
                  <a:cubicBezTo>
                    <a:pt x="1575" y="497"/>
                    <a:pt x="2033" y="353"/>
                    <a:pt x="2430" y="76"/>
                  </a:cubicBezTo>
                  <a:cubicBezTo>
                    <a:pt x="2470" y="49"/>
                    <a:pt x="2445" y="1"/>
                    <a:pt x="2417" y="1"/>
                  </a:cubicBezTo>
                  <a:close/>
                </a:path>
              </a:pathLst>
            </a:custGeom>
            <a:solidFill>
              <a:srgbClr val="D672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694;p76">
              <a:extLst>
                <a:ext uri="{FF2B5EF4-FFF2-40B4-BE49-F238E27FC236}">
                  <a16:creationId xmlns:a16="http://schemas.microsoft.com/office/drawing/2014/main" id="{8908C942-4372-A7B4-B1B7-BE2CD17936A9}"/>
                </a:ext>
              </a:extLst>
            </p:cNvPr>
            <p:cNvSpPr/>
            <p:nvPr/>
          </p:nvSpPr>
          <p:spPr>
            <a:xfrm>
              <a:off x="6532800" y="4575725"/>
              <a:ext cx="106700" cy="232575"/>
            </a:xfrm>
            <a:custGeom>
              <a:avLst/>
              <a:gdLst/>
              <a:ahLst/>
              <a:cxnLst/>
              <a:rect l="l" t="t" r="r" b="b"/>
              <a:pathLst>
                <a:path w="4268" h="9303" extrusionOk="0">
                  <a:moveTo>
                    <a:pt x="3686" y="1"/>
                  </a:moveTo>
                  <a:lnTo>
                    <a:pt x="651" y="283"/>
                  </a:lnTo>
                  <a:cubicBezTo>
                    <a:pt x="418" y="417"/>
                    <a:pt x="0" y="617"/>
                    <a:pt x="133" y="2218"/>
                  </a:cubicBezTo>
                  <a:cubicBezTo>
                    <a:pt x="284" y="3818"/>
                    <a:pt x="818" y="3952"/>
                    <a:pt x="584" y="4585"/>
                  </a:cubicBezTo>
                  <a:cubicBezTo>
                    <a:pt x="351" y="5203"/>
                    <a:pt x="318" y="6203"/>
                    <a:pt x="534" y="7187"/>
                  </a:cubicBezTo>
                  <a:cubicBezTo>
                    <a:pt x="767" y="8204"/>
                    <a:pt x="1401" y="8954"/>
                    <a:pt x="2585" y="9272"/>
                  </a:cubicBezTo>
                  <a:cubicBezTo>
                    <a:pt x="2665" y="9293"/>
                    <a:pt x="2746" y="9303"/>
                    <a:pt x="2828" y="9303"/>
                  </a:cubicBezTo>
                  <a:cubicBezTo>
                    <a:pt x="3522" y="9303"/>
                    <a:pt x="4267" y="8580"/>
                    <a:pt x="4253" y="7671"/>
                  </a:cubicBezTo>
                  <a:cubicBezTo>
                    <a:pt x="4219" y="6653"/>
                    <a:pt x="4035" y="3636"/>
                    <a:pt x="4035" y="3636"/>
                  </a:cubicBezTo>
                  <a:lnTo>
                    <a:pt x="36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695;p76">
              <a:extLst>
                <a:ext uri="{FF2B5EF4-FFF2-40B4-BE49-F238E27FC236}">
                  <a16:creationId xmlns:a16="http://schemas.microsoft.com/office/drawing/2014/main" id="{BDB2D464-D6EE-D5B1-48C7-6071F603165B}"/>
                </a:ext>
              </a:extLst>
            </p:cNvPr>
            <p:cNvSpPr/>
            <p:nvPr/>
          </p:nvSpPr>
          <p:spPr>
            <a:xfrm>
              <a:off x="6544900" y="4517775"/>
              <a:ext cx="90475" cy="154375"/>
            </a:xfrm>
            <a:custGeom>
              <a:avLst/>
              <a:gdLst/>
              <a:ahLst/>
              <a:cxnLst/>
              <a:rect l="l" t="t" r="r" b="b"/>
              <a:pathLst>
                <a:path w="3619" h="6175" extrusionOk="0">
                  <a:moveTo>
                    <a:pt x="3618" y="0"/>
                  </a:moveTo>
                  <a:lnTo>
                    <a:pt x="0" y="600"/>
                  </a:lnTo>
                  <a:cubicBezTo>
                    <a:pt x="0" y="767"/>
                    <a:pt x="583" y="5036"/>
                    <a:pt x="583" y="5036"/>
                  </a:cubicBezTo>
                  <a:cubicBezTo>
                    <a:pt x="583" y="5036"/>
                    <a:pt x="652" y="6175"/>
                    <a:pt x="1647" y="6175"/>
                  </a:cubicBezTo>
                  <a:cubicBezTo>
                    <a:pt x="1750" y="6175"/>
                    <a:pt x="1861" y="6163"/>
                    <a:pt x="1984" y="6136"/>
                  </a:cubicBezTo>
                  <a:cubicBezTo>
                    <a:pt x="3302" y="5870"/>
                    <a:pt x="2951" y="3302"/>
                    <a:pt x="2951" y="3302"/>
                  </a:cubicBezTo>
                  <a:lnTo>
                    <a:pt x="36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696;p76">
              <a:extLst>
                <a:ext uri="{FF2B5EF4-FFF2-40B4-BE49-F238E27FC236}">
                  <a16:creationId xmlns:a16="http://schemas.microsoft.com/office/drawing/2014/main" id="{72CC6059-AA47-2450-6A80-C00E8ECE62CF}"/>
                </a:ext>
              </a:extLst>
            </p:cNvPr>
            <p:cNvSpPr/>
            <p:nvPr/>
          </p:nvSpPr>
          <p:spPr>
            <a:xfrm>
              <a:off x="6577184" y="4694450"/>
              <a:ext cx="35250" cy="8200"/>
            </a:xfrm>
            <a:custGeom>
              <a:avLst/>
              <a:gdLst/>
              <a:ahLst/>
              <a:cxnLst/>
              <a:rect l="l" t="t" r="r" b="b"/>
              <a:pathLst>
                <a:path w="1410" h="328" extrusionOk="0">
                  <a:moveTo>
                    <a:pt x="1344" y="1"/>
                  </a:moveTo>
                  <a:cubicBezTo>
                    <a:pt x="1339" y="1"/>
                    <a:pt x="1334" y="1"/>
                    <a:pt x="1329" y="3"/>
                  </a:cubicBezTo>
                  <a:cubicBezTo>
                    <a:pt x="1113" y="160"/>
                    <a:pt x="862" y="243"/>
                    <a:pt x="610" y="243"/>
                  </a:cubicBezTo>
                  <a:cubicBezTo>
                    <a:pt x="435" y="243"/>
                    <a:pt x="259" y="203"/>
                    <a:pt x="95" y="121"/>
                  </a:cubicBezTo>
                  <a:cubicBezTo>
                    <a:pt x="89" y="119"/>
                    <a:pt x="84" y="118"/>
                    <a:pt x="78" y="118"/>
                  </a:cubicBezTo>
                  <a:cubicBezTo>
                    <a:pt x="35" y="118"/>
                    <a:pt x="1" y="172"/>
                    <a:pt x="46" y="187"/>
                  </a:cubicBezTo>
                  <a:cubicBezTo>
                    <a:pt x="233" y="281"/>
                    <a:pt x="434" y="328"/>
                    <a:pt x="633" y="328"/>
                  </a:cubicBezTo>
                  <a:cubicBezTo>
                    <a:pt x="894" y="328"/>
                    <a:pt x="1153" y="247"/>
                    <a:pt x="1380" y="87"/>
                  </a:cubicBezTo>
                  <a:cubicBezTo>
                    <a:pt x="1409" y="57"/>
                    <a:pt x="1386" y="1"/>
                    <a:pt x="13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697;p76">
              <a:extLst>
                <a:ext uri="{FF2B5EF4-FFF2-40B4-BE49-F238E27FC236}">
                  <a16:creationId xmlns:a16="http://schemas.microsoft.com/office/drawing/2014/main" id="{1FDBB0C1-191A-84BC-2FE2-93FFC433D76F}"/>
                </a:ext>
              </a:extLst>
            </p:cNvPr>
            <p:cNvSpPr/>
            <p:nvPr/>
          </p:nvSpPr>
          <p:spPr>
            <a:xfrm>
              <a:off x="6577634" y="4713025"/>
              <a:ext cx="40100" cy="9375"/>
            </a:xfrm>
            <a:custGeom>
              <a:avLst/>
              <a:gdLst/>
              <a:ahLst/>
              <a:cxnLst/>
              <a:rect l="l" t="t" r="r" b="b"/>
              <a:pathLst>
                <a:path w="1604" h="375" extrusionOk="0">
                  <a:moveTo>
                    <a:pt x="1545" y="0"/>
                  </a:moveTo>
                  <a:cubicBezTo>
                    <a:pt x="1535" y="0"/>
                    <a:pt x="1523" y="3"/>
                    <a:pt x="1511" y="11"/>
                  </a:cubicBezTo>
                  <a:cubicBezTo>
                    <a:pt x="1270" y="204"/>
                    <a:pt x="985" y="302"/>
                    <a:pt x="696" y="302"/>
                  </a:cubicBezTo>
                  <a:cubicBezTo>
                    <a:pt x="486" y="302"/>
                    <a:pt x="274" y="250"/>
                    <a:pt x="77" y="145"/>
                  </a:cubicBezTo>
                  <a:cubicBezTo>
                    <a:pt x="68" y="138"/>
                    <a:pt x="59" y="135"/>
                    <a:pt x="51" y="135"/>
                  </a:cubicBezTo>
                  <a:cubicBezTo>
                    <a:pt x="17" y="135"/>
                    <a:pt x="1" y="184"/>
                    <a:pt x="28" y="211"/>
                  </a:cubicBezTo>
                  <a:cubicBezTo>
                    <a:pt x="234" y="321"/>
                    <a:pt x="457" y="375"/>
                    <a:pt x="680" y="375"/>
                  </a:cubicBezTo>
                  <a:cubicBezTo>
                    <a:pt x="998" y="375"/>
                    <a:pt x="1314" y="267"/>
                    <a:pt x="1578" y="61"/>
                  </a:cubicBezTo>
                  <a:cubicBezTo>
                    <a:pt x="1603" y="35"/>
                    <a:pt x="1580" y="0"/>
                    <a:pt x="15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698;p76">
              <a:extLst>
                <a:ext uri="{FF2B5EF4-FFF2-40B4-BE49-F238E27FC236}">
                  <a16:creationId xmlns:a16="http://schemas.microsoft.com/office/drawing/2014/main" id="{CAC3D23E-797A-5868-66A3-9229B55722D6}"/>
                </a:ext>
              </a:extLst>
            </p:cNvPr>
            <p:cNvSpPr/>
            <p:nvPr/>
          </p:nvSpPr>
          <p:spPr>
            <a:xfrm>
              <a:off x="6579784" y="4733025"/>
              <a:ext cx="40050" cy="9725"/>
            </a:xfrm>
            <a:custGeom>
              <a:avLst/>
              <a:gdLst/>
              <a:ahLst/>
              <a:cxnLst/>
              <a:rect l="l" t="t" r="r" b="b"/>
              <a:pathLst>
                <a:path w="1602" h="389" extrusionOk="0">
                  <a:moveTo>
                    <a:pt x="1543" y="0"/>
                  </a:moveTo>
                  <a:cubicBezTo>
                    <a:pt x="1532" y="0"/>
                    <a:pt x="1521" y="4"/>
                    <a:pt x="1509" y="12"/>
                  </a:cubicBezTo>
                  <a:cubicBezTo>
                    <a:pt x="1273" y="209"/>
                    <a:pt x="995" y="311"/>
                    <a:pt x="713" y="311"/>
                  </a:cubicBezTo>
                  <a:cubicBezTo>
                    <a:pt x="496" y="311"/>
                    <a:pt x="278" y="251"/>
                    <a:pt x="75" y="128"/>
                  </a:cubicBezTo>
                  <a:cubicBezTo>
                    <a:pt x="69" y="121"/>
                    <a:pt x="62" y="118"/>
                    <a:pt x="55" y="118"/>
                  </a:cubicBezTo>
                  <a:cubicBezTo>
                    <a:pt x="26" y="118"/>
                    <a:pt x="1" y="167"/>
                    <a:pt x="42" y="194"/>
                  </a:cubicBezTo>
                  <a:cubicBezTo>
                    <a:pt x="258" y="324"/>
                    <a:pt x="491" y="389"/>
                    <a:pt x="721" y="389"/>
                  </a:cubicBezTo>
                  <a:cubicBezTo>
                    <a:pt x="1022" y="389"/>
                    <a:pt x="1320" y="279"/>
                    <a:pt x="1576" y="61"/>
                  </a:cubicBezTo>
                  <a:cubicBezTo>
                    <a:pt x="1601" y="35"/>
                    <a:pt x="1578" y="0"/>
                    <a:pt x="15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699;p76">
              <a:extLst>
                <a:ext uri="{FF2B5EF4-FFF2-40B4-BE49-F238E27FC236}">
                  <a16:creationId xmlns:a16="http://schemas.microsoft.com/office/drawing/2014/main" id="{C484E73B-16C6-7BD6-2F57-425E3478DC85}"/>
                </a:ext>
              </a:extLst>
            </p:cNvPr>
            <p:cNvSpPr/>
            <p:nvPr/>
          </p:nvSpPr>
          <p:spPr>
            <a:xfrm>
              <a:off x="6534959" y="4586500"/>
              <a:ext cx="110350" cy="211550"/>
            </a:xfrm>
            <a:custGeom>
              <a:avLst/>
              <a:gdLst/>
              <a:ahLst/>
              <a:cxnLst/>
              <a:rect l="l" t="t" r="r" b="b"/>
              <a:pathLst>
                <a:path w="4414" h="8462" extrusionOk="0">
                  <a:moveTo>
                    <a:pt x="613" y="0"/>
                  </a:moveTo>
                  <a:cubicBezTo>
                    <a:pt x="608" y="0"/>
                    <a:pt x="605" y="1"/>
                    <a:pt x="601" y="3"/>
                  </a:cubicBezTo>
                  <a:cubicBezTo>
                    <a:pt x="267" y="203"/>
                    <a:pt x="267" y="737"/>
                    <a:pt x="267" y="1053"/>
                  </a:cubicBezTo>
                  <a:cubicBezTo>
                    <a:pt x="267" y="1537"/>
                    <a:pt x="401" y="2037"/>
                    <a:pt x="517" y="2487"/>
                  </a:cubicBezTo>
                  <a:cubicBezTo>
                    <a:pt x="634" y="2887"/>
                    <a:pt x="850" y="3221"/>
                    <a:pt x="868" y="3638"/>
                  </a:cubicBezTo>
                  <a:cubicBezTo>
                    <a:pt x="884" y="4154"/>
                    <a:pt x="701" y="4705"/>
                    <a:pt x="683" y="5222"/>
                  </a:cubicBezTo>
                  <a:cubicBezTo>
                    <a:pt x="667" y="5755"/>
                    <a:pt x="801" y="6273"/>
                    <a:pt x="950" y="6773"/>
                  </a:cubicBezTo>
                  <a:cubicBezTo>
                    <a:pt x="1217" y="7607"/>
                    <a:pt x="1801" y="8290"/>
                    <a:pt x="2684" y="8440"/>
                  </a:cubicBezTo>
                  <a:cubicBezTo>
                    <a:pt x="2776" y="8455"/>
                    <a:pt x="2862" y="8462"/>
                    <a:pt x="2942" y="8462"/>
                  </a:cubicBezTo>
                  <a:cubicBezTo>
                    <a:pt x="4414" y="8462"/>
                    <a:pt x="3916" y="6091"/>
                    <a:pt x="3869" y="5206"/>
                  </a:cubicBezTo>
                  <a:cubicBezTo>
                    <a:pt x="3785" y="3621"/>
                    <a:pt x="3852" y="1987"/>
                    <a:pt x="3569" y="437"/>
                  </a:cubicBezTo>
                  <a:cubicBezTo>
                    <a:pt x="3563" y="419"/>
                    <a:pt x="3551" y="411"/>
                    <a:pt x="3537" y="411"/>
                  </a:cubicBezTo>
                  <a:cubicBezTo>
                    <a:pt x="3513" y="411"/>
                    <a:pt x="3485" y="437"/>
                    <a:pt x="3485" y="470"/>
                  </a:cubicBezTo>
                  <a:cubicBezTo>
                    <a:pt x="3702" y="1553"/>
                    <a:pt x="3685" y="2687"/>
                    <a:pt x="3736" y="3788"/>
                  </a:cubicBezTo>
                  <a:cubicBezTo>
                    <a:pt x="3752" y="4372"/>
                    <a:pt x="3785" y="4972"/>
                    <a:pt x="3818" y="5555"/>
                  </a:cubicBezTo>
                  <a:cubicBezTo>
                    <a:pt x="3869" y="6339"/>
                    <a:pt x="4169" y="7356"/>
                    <a:pt x="3618" y="8023"/>
                  </a:cubicBezTo>
                  <a:cubicBezTo>
                    <a:pt x="3417" y="8274"/>
                    <a:pt x="3155" y="8372"/>
                    <a:pt x="2880" y="8372"/>
                  </a:cubicBezTo>
                  <a:cubicBezTo>
                    <a:pt x="2425" y="8372"/>
                    <a:pt x="1936" y="8104"/>
                    <a:pt x="1635" y="7823"/>
                  </a:cubicBezTo>
                  <a:cubicBezTo>
                    <a:pt x="1217" y="7423"/>
                    <a:pt x="1017" y="6789"/>
                    <a:pt x="884" y="6255"/>
                  </a:cubicBezTo>
                  <a:cubicBezTo>
                    <a:pt x="650" y="5355"/>
                    <a:pt x="850" y="4539"/>
                    <a:pt x="934" y="3638"/>
                  </a:cubicBezTo>
                  <a:cubicBezTo>
                    <a:pt x="984" y="3221"/>
                    <a:pt x="717" y="2854"/>
                    <a:pt x="601" y="2471"/>
                  </a:cubicBezTo>
                  <a:cubicBezTo>
                    <a:pt x="450" y="1937"/>
                    <a:pt x="0" y="437"/>
                    <a:pt x="634" y="70"/>
                  </a:cubicBezTo>
                  <a:cubicBezTo>
                    <a:pt x="678" y="54"/>
                    <a:pt x="644" y="0"/>
                    <a:pt x="6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700;p76">
              <a:extLst>
                <a:ext uri="{FF2B5EF4-FFF2-40B4-BE49-F238E27FC236}">
                  <a16:creationId xmlns:a16="http://schemas.microsoft.com/office/drawing/2014/main" id="{FE7BA054-85E6-36D8-0B0D-2B5F1B92D3E4}"/>
                </a:ext>
              </a:extLst>
            </p:cNvPr>
            <p:cNvSpPr/>
            <p:nvPr/>
          </p:nvSpPr>
          <p:spPr>
            <a:xfrm>
              <a:off x="6569134" y="4650550"/>
              <a:ext cx="40050" cy="39950"/>
            </a:xfrm>
            <a:custGeom>
              <a:avLst/>
              <a:gdLst/>
              <a:ahLst/>
              <a:cxnLst/>
              <a:rect l="l" t="t" r="r" b="b"/>
              <a:pathLst>
                <a:path w="1602" h="1598" extrusionOk="0">
                  <a:moveTo>
                    <a:pt x="317" y="709"/>
                  </a:moveTo>
                  <a:cubicBezTo>
                    <a:pt x="552" y="857"/>
                    <a:pt x="759" y="1088"/>
                    <a:pt x="925" y="1326"/>
                  </a:cubicBezTo>
                  <a:lnTo>
                    <a:pt x="925" y="1326"/>
                  </a:lnTo>
                  <a:cubicBezTo>
                    <a:pt x="827" y="1305"/>
                    <a:pt x="726" y="1259"/>
                    <a:pt x="634" y="1210"/>
                  </a:cubicBezTo>
                  <a:cubicBezTo>
                    <a:pt x="550" y="1159"/>
                    <a:pt x="468" y="1092"/>
                    <a:pt x="401" y="1043"/>
                  </a:cubicBezTo>
                  <a:cubicBezTo>
                    <a:pt x="368" y="1009"/>
                    <a:pt x="350" y="992"/>
                    <a:pt x="317" y="976"/>
                  </a:cubicBezTo>
                  <a:cubicBezTo>
                    <a:pt x="217" y="909"/>
                    <a:pt x="217" y="825"/>
                    <a:pt x="317" y="709"/>
                  </a:cubicBezTo>
                  <a:close/>
                  <a:moveTo>
                    <a:pt x="1251" y="176"/>
                  </a:moveTo>
                  <a:cubicBezTo>
                    <a:pt x="1317" y="209"/>
                    <a:pt x="1368" y="242"/>
                    <a:pt x="1435" y="276"/>
                  </a:cubicBezTo>
                  <a:lnTo>
                    <a:pt x="1435" y="492"/>
                  </a:lnTo>
                  <a:cubicBezTo>
                    <a:pt x="1451" y="692"/>
                    <a:pt x="1401" y="892"/>
                    <a:pt x="1335" y="1076"/>
                  </a:cubicBezTo>
                  <a:cubicBezTo>
                    <a:pt x="1273" y="1253"/>
                    <a:pt x="1172" y="1323"/>
                    <a:pt x="1057" y="1335"/>
                  </a:cubicBezTo>
                  <a:lnTo>
                    <a:pt x="1057" y="1335"/>
                  </a:lnTo>
                  <a:cubicBezTo>
                    <a:pt x="1026" y="1036"/>
                    <a:pt x="1052" y="745"/>
                    <a:pt x="1135" y="442"/>
                  </a:cubicBezTo>
                  <a:cubicBezTo>
                    <a:pt x="1168" y="358"/>
                    <a:pt x="1201" y="258"/>
                    <a:pt x="1251" y="176"/>
                  </a:cubicBezTo>
                  <a:close/>
                  <a:moveTo>
                    <a:pt x="1341" y="1"/>
                  </a:moveTo>
                  <a:cubicBezTo>
                    <a:pt x="1185" y="1"/>
                    <a:pt x="1099" y="319"/>
                    <a:pt x="1068" y="425"/>
                  </a:cubicBezTo>
                  <a:cubicBezTo>
                    <a:pt x="968" y="687"/>
                    <a:pt x="943" y="976"/>
                    <a:pt x="971" y="1259"/>
                  </a:cubicBezTo>
                  <a:lnTo>
                    <a:pt x="971" y="1259"/>
                  </a:lnTo>
                  <a:cubicBezTo>
                    <a:pt x="821" y="1052"/>
                    <a:pt x="644" y="872"/>
                    <a:pt x="434" y="709"/>
                  </a:cubicBezTo>
                  <a:cubicBezTo>
                    <a:pt x="399" y="674"/>
                    <a:pt x="258" y="574"/>
                    <a:pt x="159" y="574"/>
                  </a:cubicBezTo>
                  <a:cubicBezTo>
                    <a:pt x="117" y="574"/>
                    <a:pt x="82" y="592"/>
                    <a:pt x="67" y="643"/>
                  </a:cubicBezTo>
                  <a:cubicBezTo>
                    <a:pt x="1" y="859"/>
                    <a:pt x="268" y="1043"/>
                    <a:pt x="417" y="1159"/>
                  </a:cubicBezTo>
                  <a:cubicBezTo>
                    <a:pt x="573" y="1267"/>
                    <a:pt x="789" y="1426"/>
                    <a:pt x="997" y="1446"/>
                  </a:cubicBezTo>
                  <a:lnTo>
                    <a:pt x="997" y="1446"/>
                  </a:lnTo>
                  <a:cubicBezTo>
                    <a:pt x="1003" y="1478"/>
                    <a:pt x="1010" y="1511"/>
                    <a:pt x="1017" y="1543"/>
                  </a:cubicBezTo>
                  <a:cubicBezTo>
                    <a:pt x="1025" y="1564"/>
                    <a:pt x="1040" y="1573"/>
                    <a:pt x="1055" y="1573"/>
                  </a:cubicBezTo>
                  <a:cubicBezTo>
                    <a:pt x="1063" y="1573"/>
                    <a:pt x="1071" y="1570"/>
                    <a:pt x="1077" y="1565"/>
                  </a:cubicBezTo>
                  <a:lnTo>
                    <a:pt x="1077" y="1565"/>
                  </a:lnTo>
                  <a:cubicBezTo>
                    <a:pt x="1079" y="1569"/>
                    <a:pt x="1082" y="1572"/>
                    <a:pt x="1084" y="1576"/>
                  </a:cubicBezTo>
                  <a:cubicBezTo>
                    <a:pt x="1089" y="1591"/>
                    <a:pt x="1101" y="1597"/>
                    <a:pt x="1113" y="1597"/>
                  </a:cubicBezTo>
                  <a:cubicBezTo>
                    <a:pt x="1141" y="1597"/>
                    <a:pt x="1174" y="1566"/>
                    <a:pt x="1151" y="1543"/>
                  </a:cubicBezTo>
                  <a:cubicBezTo>
                    <a:pt x="1132" y="1509"/>
                    <a:pt x="1113" y="1476"/>
                    <a:pt x="1094" y="1444"/>
                  </a:cubicBezTo>
                  <a:lnTo>
                    <a:pt x="1094" y="1444"/>
                  </a:lnTo>
                  <a:cubicBezTo>
                    <a:pt x="1142" y="1437"/>
                    <a:pt x="1189" y="1421"/>
                    <a:pt x="1235" y="1392"/>
                  </a:cubicBezTo>
                  <a:cubicBezTo>
                    <a:pt x="1417" y="1276"/>
                    <a:pt x="1484" y="876"/>
                    <a:pt x="1501" y="692"/>
                  </a:cubicBezTo>
                  <a:cubicBezTo>
                    <a:pt x="1517" y="559"/>
                    <a:pt x="1602" y="58"/>
                    <a:pt x="1384" y="9"/>
                  </a:cubicBezTo>
                  <a:cubicBezTo>
                    <a:pt x="1369" y="3"/>
                    <a:pt x="1355" y="1"/>
                    <a:pt x="13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701;p76">
              <a:extLst>
                <a:ext uri="{FF2B5EF4-FFF2-40B4-BE49-F238E27FC236}">
                  <a16:creationId xmlns:a16="http://schemas.microsoft.com/office/drawing/2014/main" id="{0DCB13AA-6224-C59E-AE3C-F8FBF8A79F0C}"/>
                </a:ext>
              </a:extLst>
            </p:cNvPr>
            <p:cNvSpPr/>
            <p:nvPr/>
          </p:nvSpPr>
          <p:spPr>
            <a:xfrm>
              <a:off x="6140925" y="3221750"/>
              <a:ext cx="459025" cy="216350"/>
            </a:xfrm>
            <a:custGeom>
              <a:avLst/>
              <a:gdLst/>
              <a:ahLst/>
              <a:cxnLst/>
              <a:rect l="l" t="t" r="r" b="b"/>
              <a:pathLst>
                <a:path w="18361" h="8654" extrusionOk="0">
                  <a:moveTo>
                    <a:pt x="8470" y="0"/>
                  </a:moveTo>
                  <a:cubicBezTo>
                    <a:pt x="7430" y="0"/>
                    <a:pt x="6831" y="1385"/>
                    <a:pt x="5788" y="1517"/>
                  </a:cubicBezTo>
                  <a:cubicBezTo>
                    <a:pt x="5738" y="1523"/>
                    <a:pt x="5690" y="1526"/>
                    <a:pt x="5644" y="1526"/>
                  </a:cubicBezTo>
                  <a:cubicBezTo>
                    <a:pt x="5092" y="1526"/>
                    <a:pt x="4779" y="1136"/>
                    <a:pt x="4360" y="1136"/>
                  </a:cubicBezTo>
                  <a:cubicBezTo>
                    <a:pt x="4120" y="1136"/>
                    <a:pt x="3845" y="1264"/>
                    <a:pt x="3469" y="1668"/>
                  </a:cubicBezTo>
                  <a:cubicBezTo>
                    <a:pt x="3411" y="1728"/>
                    <a:pt x="3344" y="1753"/>
                    <a:pt x="3269" y="1753"/>
                  </a:cubicBezTo>
                  <a:cubicBezTo>
                    <a:pt x="2932" y="1753"/>
                    <a:pt x="2430" y="1257"/>
                    <a:pt x="1854" y="1257"/>
                  </a:cubicBezTo>
                  <a:cubicBezTo>
                    <a:pt x="1745" y="1257"/>
                    <a:pt x="1633" y="1275"/>
                    <a:pt x="1519" y="1317"/>
                  </a:cubicBezTo>
                  <a:cubicBezTo>
                    <a:pt x="830" y="1569"/>
                    <a:pt x="783" y="2085"/>
                    <a:pt x="391" y="2085"/>
                  </a:cubicBezTo>
                  <a:cubicBezTo>
                    <a:pt x="290" y="2085"/>
                    <a:pt x="165" y="2050"/>
                    <a:pt x="1" y="1968"/>
                  </a:cubicBezTo>
                  <a:lnTo>
                    <a:pt x="1" y="1968"/>
                  </a:lnTo>
                  <a:lnTo>
                    <a:pt x="4336" y="8654"/>
                  </a:lnTo>
                  <a:cubicBezTo>
                    <a:pt x="4511" y="8440"/>
                    <a:pt x="4782" y="8368"/>
                    <a:pt x="5070" y="8368"/>
                  </a:cubicBezTo>
                  <a:cubicBezTo>
                    <a:pt x="5277" y="8368"/>
                    <a:pt x="5493" y="8405"/>
                    <a:pt x="5688" y="8454"/>
                  </a:cubicBezTo>
                  <a:cubicBezTo>
                    <a:pt x="5957" y="8521"/>
                    <a:pt x="6248" y="8600"/>
                    <a:pt x="6523" y="8600"/>
                  </a:cubicBezTo>
                  <a:cubicBezTo>
                    <a:pt x="6725" y="8600"/>
                    <a:pt x="6919" y="8558"/>
                    <a:pt x="7088" y="8438"/>
                  </a:cubicBezTo>
                  <a:cubicBezTo>
                    <a:pt x="7355" y="8238"/>
                    <a:pt x="7471" y="7904"/>
                    <a:pt x="7638" y="7620"/>
                  </a:cubicBezTo>
                  <a:cubicBezTo>
                    <a:pt x="7780" y="7336"/>
                    <a:pt x="8027" y="7068"/>
                    <a:pt x="8335" y="7068"/>
                  </a:cubicBezTo>
                  <a:cubicBezTo>
                    <a:pt x="8353" y="7068"/>
                    <a:pt x="8371" y="7069"/>
                    <a:pt x="8389" y="7070"/>
                  </a:cubicBezTo>
                  <a:cubicBezTo>
                    <a:pt x="8872" y="7104"/>
                    <a:pt x="9039" y="7771"/>
                    <a:pt x="9472" y="8020"/>
                  </a:cubicBezTo>
                  <a:cubicBezTo>
                    <a:pt x="9593" y="8090"/>
                    <a:pt x="9723" y="8120"/>
                    <a:pt x="9856" y="8120"/>
                  </a:cubicBezTo>
                  <a:cubicBezTo>
                    <a:pt x="10200" y="8120"/>
                    <a:pt x="10563" y="7921"/>
                    <a:pt x="10839" y="7704"/>
                  </a:cubicBezTo>
                  <a:cubicBezTo>
                    <a:pt x="11240" y="7387"/>
                    <a:pt x="11624" y="7004"/>
                    <a:pt x="12124" y="6953"/>
                  </a:cubicBezTo>
                  <a:cubicBezTo>
                    <a:pt x="12150" y="6951"/>
                    <a:pt x="12176" y="6950"/>
                    <a:pt x="12202" y="6950"/>
                  </a:cubicBezTo>
                  <a:cubicBezTo>
                    <a:pt x="12622" y="6950"/>
                    <a:pt x="13016" y="7192"/>
                    <a:pt x="13425" y="7287"/>
                  </a:cubicBezTo>
                  <a:cubicBezTo>
                    <a:pt x="13555" y="7317"/>
                    <a:pt x="13686" y="7331"/>
                    <a:pt x="13818" y="7331"/>
                  </a:cubicBezTo>
                  <a:cubicBezTo>
                    <a:pt x="14631" y="7331"/>
                    <a:pt x="15427" y="6778"/>
                    <a:pt x="15642" y="6003"/>
                  </a:cubicBezTo>
                  <a:cubicBezTo>
                    <a:pt x="15792" y="5470"/>
                    <a:pt x="15742" y="4836"/>
                    <a:pt x="16109" y="4436"/>
                  </a:cubicBezTo>
                  <a:cubicBezTo>
                    <a:pt x="16509" y="4018"/>
                    <a:pt x="17193" y="4069"/>
                    <a:pt x="17709" y="3769"/>
                  </a:cubicBezTo>
                  <a:cubicBezTo>
                    <a:pt x="18110" y="3535"/>
                    <a:pt x="18360" y="3069"/>
                    <a:pt x="18343" y="2584"/>
                  </a:cubicBezTo>
                  <a:cubicBezTo>
                    <a:pt x="18310" y="2117"/>
                    <a:pt x="17994" y="1668"/>
                    <a:pt x="17560" y="1484"/>
                  </a:cubicBezTo>
                  <a:cubicBezTo>
                    <a:pt x="17293" y="1369"/>
                    <a:pt x="17001" y="1349"/>
                    <a:pt x="16706" y="1349"/>
                  </a:cubicBezTo>
                  <a:cubicBezTo>
                    <a:pt x="16548" y="1349"/>
                    <a:pt x="16388" y="1354"/>
                    <a:pt x="16230" y="1354"/>
                  </a:cubicBezTo>
                  <a:cubicBezTo>
                    <a:pt x="15877" y="1354"/>
                    <a:pt x="15535" y="1325"/>
                    <a:pt x="15242" y="1134"/>
                  </a:cubicBezTo>
                  <a:cubicBezTo>
                    <a:pt x="14792" y="850"/>
                    <a:pt x="14575" y="250"/>
                    <a:pt x="14074" y="67"/>
                  </a:cubicBezTo>
                  <a:cubicBezTo>
                    <a:pt x="13976" y="32"/>
                    <a:pt x="13877" y="16"/>
                    <a:pt x="13779" y="16"/>
                  </a:cubicBezTo>
                  <a:cubicBezTo>
                    <a:pt x="13360" y="16"/>
                    <a:pt x="12948" y="300"/>
                    <a:pt x="12624" y="583"/>
                  </a:cubicBezTo>
                  <a:cubicBezTo>
                    <a:pt x="12224" y="950"/>
                    <a:pt x="11807" y="1384"/>
                    <a:pt x="11273" y="1417"/>
                  </a:cubicBezTo>
                  <a:cubicBezTo>
                    <a:pt x="11249" y="1419"/>
                    <a:pt x="11226" y="1419"/>
                    <a:pt x="11202" y="1419"/>
                  </a:cubicBezTo>
                  <a:cubicBezTo>
                    <a:pt x="10177" y="1419"/>
                    <a:pt x="9532" y="16"/>
                    <a:pt x="8489" y="0"/>
                  </a:cubicBezTo>
                  <a:cubicBezTo>
                    <a:pt x="8483" y="0"/>
                    <a:pt x="8476" y="0"/>
                    <a:pt x="84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702;p76">
              <a:extLst>
                <a:ext uri="{FF2B5EF4-FFF2-40B4-BE49-F238E27FC236}">
                  <a16:creationId xmlns:a16="http://schemas.microsoft.com/office/drawing/2014/main" id="{15C45ED6-74F9-2A58-6706-F84C4C41A28A}"/>
                </a:ext>
              </a:extLst>
            </p:cNvPr>
            <p:cNvSpPr/>
            <p:nvPr/>
          </p:nvSpPr>
          <p:spPr>
            <a:xfrm>
              <a:off x="6195550" y="3359725"/>
              <a:ext cx="33375" cy="69650"/>
            </a:xfrm>
            <a:custGeom>
              <a:avLst/>
              <a:gdLst/>
              <a:ahLst/>
              <a:cxnLst/>
              <a:rect l="l" t="t" r="r" b="b"/>
              <a:pathLst>
                <a:path w="1335" h="2786" extrusionOk="0">
                  <a:moveTo>
                    <a:pt x="1" y="0"/>
                  </a:moveTo>
                  <a:lnTo>
                    <a:pt x="801" y="2785"/>
                  </a:lnTo>
                  <a:cubicBezTo>
                    <a:pt x="801" y="2785"/>
                    <a:pt x="1118" y="2134"/>
                    <a:pt x="1218" y="1551"/>
                  </a:cubicBezTo>
                  <a:cubicBezTo>
                    <a:pt x="1335" y="951"/>
                    <a:pt x="1251" y="351"/>
                    <a:pt x="1251" y="351"/>
                  </a:cubicBezTo>
                  <a:lnTo>
                    <a:pt x="1235" y="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8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703;p76">
              <a:extLst>
                <a:ext uri="{FF2B5EF4-FFF2-40B4-BE49-F238E27FC236}">
                  <a16:creationId xmlns:a16="http://schemas.microsoft.com/office/drawing/2014/main" id="{A39CA58D-0AD4-0144-BD9E-F38837A0F8DE}"/>
                </a:ext>
              </a:extLst>
            </p:cNvPr>
            <p:cNvSpPr/>
            <p:nvPr/>
          </p:nvSpPr>
          <p:spPr>
            <a:xfrm>
              <a:off x="6106750" y="3477275"/>
              <a:ext cx="123425" cy="123850"/>
            </a:xfrm>
            <a:custGeom>
              <a:avLst/>
              <a:gdLst/>
              <a:ahLst/>
              <a:cxnLst/>
              <a:rect l="l" t="t" r="r" b="b"/>
              <a:pathLst>
                <a:path w="4937" h="4954" extrusionOk="0">
                  <a:moveTo>
                    <a:pt x="3836" y="0"/>
                  </a:moveTo>
                  <a:lnTo>
                    <a:pt x="1" y="1268"/>
                  </a:lnTo>
                  <a:cubicBezTo>
                    <a:pt x="18" y="1418"/>
                    <a:pt x="1352" y="4953"/>
                    <a:pt x="1352" y="4953"/>
                  </a:cubicBezTo>
                  <a:lnTo>
                    <a:pt x="4936" y="3953"/>
                  </a:lnTo>
                  <a:lnTo>
                    <a:pt x="3836" y="0"/>
                  </a:lnTo>
                  <a:close/>
                </a:path>
              </a:pathLst>
            </a:custGeom>
            <a:solidFill>
              <a:srgbClr val="EDA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704;p76">
              <a:extLst>
                <a:ext uri="{FF2B5EF4-FFF2-40B4-BE49-F238E27FC236}">
                  <a16:creationId xmlns:a16="http://schemas.microsoft.com/office/drawing/2014/main" id="{5AC7BB6C-DD11-FC9C-DBC3-0A349FC120C1}"/>
                </a:ext>
              </a:extLst>
            </p:cNvPr>
            <p:cNvSpPr/>
            <p:nvPr/>
          </p:nvSpPr>
          <p:spPr>
            <a:xfrm>
              <a:off x="6106750" y="3493100"/>
              <a:ext cx="98000" cy="59675"/>
            </a:xfrm>
            <a:custGeom>
              <a:avLst/>
              <a:gdLst/>
              <a:ahLst/>
              <a:cxnLst/>
              <a:rect l="l" t="t" r="r" b="b"/>
              <a:pathLst>
                <a:path w="3920" h="2387" extrusionOk="0">
                  <a:moveTo>
                    <a:pt x="3869" y="1"/>
                  </a:moveTo>
                  <a:cubicBezTo>
                    <a:pt x="3869" y="1"/>
                    <a:pt x="3035" y="1052"/>
                    <a:pt x="2452" y="1286"/>
                  </a:cubicBezTo>
                  <a:cubicBezTo>
                    <a:pt x="2287" y="1350"/>
                    <a:pt x="2112" y="1376"/>
                    <a:pt x="1934" y="1376"/>
                  </a:cubicBezTo>
                  <a:cubicBezTo>
                    <a:pt x="1001" y="1376"/>
                    <a:pt x="1" y="635"/>
                    <a:pt x="1" y="635"/>
                  </a:cubicBezTo>
                  <a:lnTo>
                    <a:pt x="1" y="635"/>
                  </a:lnTo>
                  <a:lnTo>
                    <a:pt x="634" y="2386"/>
                  </a:lnTo>
                  <a:cubicBezTo>
                    <a:pt x="634" y="2386"/>
                    <a:pt x="1501" y="2319"/>
                    <a:pt x="2502" y="1719"/>
                  </a:cubicBezTo>
                  <a:cubicBezTo>
                    <a:pt x="3920" y="852"/>
                    <a:pt x="3869" y="1"/>
                    <a:pt x="3869" y="1"/>
                  </a:cubicBezTo>
                  <a:close/>
                </a:path>
              </a:pathLst>
            </a:custGeom>
            <a:solidFill>
              <a:srgbClr val="3314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705;p76">
              <a:extLst>
                <a:ext uri="{FF2B5EF4-FFF2-40B4-BE49-F238E27FC236}">
                  <a16:creationId xmlns:a16="http://schemas.microsoft.com/office/drawing/2014/main" id="{BE32ED3D-9DAE-3437-135D-523A1651B107}"/>
                </a:ext>
              </a:extLst>
            </p:cNvPr>
            <p:cNvSpPr/>
            <p:nvPr/>
          </p:nvSpPr>
          <p:spPr>
            <a:xfrm>
              <a:off x="6034650" y="3420325"/>
              <a:ext cx="47125" cy="59900"/>
            </a:xfrm>
            <a:custGeom>
              <a:avLst/>
              <a:gdLst/>
              <a:ahLst/>
              <a:cxnLst/>
              <a:rect l="l" t="t" r="r" b="b"/>
              <a:pathLst>
                <a:path w="1885" h="2396" extrusionOk="0">
                  <a:moveTo>
                    <a:pt x="842" y="1"/>
                  </a:moveTo>
                  <a:cubicBezTo>
                    <a:pt x="729" y="1"/>
                    <a:pt x="586" y="89"/>
                    <a:pt x="483" y="128"/>
                  </a:cubicBezTo>
                  <a:cubicBezTo>
                    <a:pt x="367" y="195"/>
                    <a:pt x="267" y="311"/>
                    <a:pt x="201" y="444"/>
                  </a:cubicBezTo>
                  <a:cubicBezTo>
                    <a:pt x="1" y="878"/>
                    <a:pt x="183" y="1395"/>
                    <a:pt x="517" y="1729"/>
                  </a:cubicBezTo>
                  <a:cubicBezTo>
                    <a:pt x="834" y="2062"/>
                    <a:pt x="1451" y="2229"/>
                    <a:pt x="1884" y="2396"/>
                  </a:cubicBezTo>
                  <a:lnTo>
                    <a:pt x="934" y="28"/>
                  </a:lnTo>
                  <a:cubicBezTo>
                    <a:pt x="907" y="9"/>
                    <a:pt x="876" y="1"/>
                    <a:pt x="842" y="1"/>
                  </a:cubicBezTo>
                  <a:close/>
                </a:path>
              </a:pathLst>
            </a:custGeom>
            <a:solidFill>
              <a:srgbClr val="EDA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706;p76">
              <a:extLst>
                <a:ext uri="{FF2B5EF4-FFF2-40B4-BE49-F238E27FC236}">
                  <a16:creationId xmlns:a16="http://schemas.microsoft.com/office/drawing/2014/main" id="{E64126EA-D2F2-181D-FA2E-CBFEB3165586}"/>
                </a:ext>
              </a:extLst>
            </p:cNvPr>
            <p:cNvSpPr/>
            <p:nvPr/>
          </p:nvSpPr>
          <p:spPr>
            <a:xfrm>
              <a:off x="6201400" y="3376400"/>
              <a:ext cx="37950" cy="66700"/>
            </a:xfrm>
            <a:custGeom>
              <a:avLst/>
              <a:gdLst/>
              <a:ahLst/>
              <a:cxnLst/>
              <a:rect l="l" t="t" r="r" b="b"/>
              <a:pathLst>
                <a:path w="1518" h="2668" extrusionOk="0">
                  <a:moveTo>
                    <a:pt x="601" y="0"/>
                  </a:moveTo>
                  <a:cubicBezTo>
                    <a:pt x="450" y="17"/>
                    <a:pt x="67" y="167"/>
                    <a:pt x="0" y="300"/>
                  </a:cubicBezTo>
                  <a:lnTo>
                    <a:pt x="567" y="2668"/>
                  </a:lnTo>
                  <a:cubicBezTo>
                    <a:pt x="868" y="2301"/>
                    <a:pt x="1301" y="1834"/>
                    <a:pt x="1401" y="1385"/>
                  </a:cubicBezTo>
                  <a:cubicBezTo>
                    <a:pt x="1517" y="934"/>
                    <a:pt x="1401" y="384"/>
                    <a:pt x="1017" y="133"/>
                  </a:cubicBezTo>
                  <a:cubicBezTo>
                    <a:pt x="884" y="51"/>
                    <a:pt x="750" y="0"/>
                    <a:pt x="601" y="0"/>
                  </a:cubicBezTo>
                  <a:close/>
                </a:path>
              </a:pathLst>
            </a:custGeom>
            <a:solidFill>
              <a:srgbClr val="EDA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707;p76">
              <a:extLst>
                <a:ext uri="{FF2B5EF4-FFF2-40B4-BE49-F238E27FC236}">
                  <a16:creationId xmlns:a16="http://schemas.microsoft.com/office/drawing/2014/main" id="{371D8CAF-DF35-8230-762C-870EFDD08EB8}"/>
                </a:ext>
              </a:extLst>
            </p:cNvPr>
            <p:cNvSpPr/>
            <p:nvPr/>
          </p:nvSpPr>
          <p:spPr>
            <a:xfrm>
              <a:off x="6026725" y="3305050"/>
              <a:ext cx="206375" cy="224100"/>
            </a:xfrm>
            <a:custGeom>
              <a:avLst/>
              <a:gdLst/>
              <a:ahLst/>
              <a:cxnLst/>
              <a:rect l="l" t="t" r="r" b="b"/>
              <a:pathLst>
                <a:path w="8255" h="8964" extrusionOk="0">
                  <a:moveTo>
                    <a:pt x="4077" y="1"/>
                  </a:moveTo>
                  <a:cubicBezTo>
                    <a:pt x="3756" y="1"/>
                    <a:pt x="3399" y="45"/>
                    <a:pt x="3002" y="137"/>
                  </a:cubicBezTo>
                  <a:cubicBezTo>
                    <a:pt x="3002" y="137"/>
                    <a:pt x="0" y="1187"/>
                    <a:pt x="1501" y="5606"/>
                  </a:cubicBezTo>
                  <a:cubicBezTo>
                    <a:pt x="2458" y="8382"/>
                    <a:pt x="3880" y="8963"/>
                    <a:pt x="4874" y="8963"/>
                  </a:cubicBezTo>
                  <a:cubicBezTo>
                    <a:pt x="5456" y="8963"/>
                    <a:pt x="5892" y="8764"/>
                    <a:pt x="6003" y="8690"/>
                  </a:cubicBezTo>
                  <a:cubicBezTo>
                    <a:pt x="6070" y="8657"/>
                    <a:pt x="8255" y="7273"/>
                    <a:pt x="7388" y="4188"/>
                  </a:cubicBezTo>
                  <a:cubicBezTo>
                    <a:pt x="6660" y="1563"/>
                    <a:pt x="5981" y="1"/>
                    <a:pt x="4077" y="1"/>
                  </a:cubicBezTo>
                  <a:close/>
                </a:path>
              </a:pathLst>
            </a:custGeom>
            <a:solidFill>
              <a:srgbClr val="EDA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708;p76">
              <a:extLst>
                <a:ext uri="{FF2B5EF4-FFF2-40B4-BE49-F238E27FC236}">
                  <a16:creationId xmlns:a16="http://schemas.microsoft.com/office/drawing/2014/main" id="{A74FE129-E017-A859-E79D-0BD065AFF365}"/>
                </a:ext>
              </a:extLst>
            </p:cNvPr>
            <p:cNvSpPr/>
            <p:nvPr/>
          </p:nvSpPr>
          <p:spPr>
            <a:xfrm>
              <a:off x="6090500" y="3407425"/>
              <a:ext cx="16275" cy="19600"/>
            </a:xfrm>
            <a:custGeom>
              <a:avLst/>
              <a:gdLst/>
              <a:ahLst/>
              <a:cxnLst/>
              <a:rect l="l" t="t" r="r" b="b"/>
              <a:pathLst>
                <a:path w="651" h="784" extrusionOk="0">
                  <a:moveTo>
                    <a:pt x="278" y="0"/>
                  </a:moveTo>
                  <a:cubicBezTo>
                    <a:pt x="257" y="0"/>
                    <a:pt x="237" y="4"/>
                    <a:pt x="217" y="10"/>
                  </a:cubicBezTo>
                  <a:cubicBezTo>
                    <a:pt x="68" y="44"/>
                    <a:pt x="1" y="244"/>
                    <a:pt x="68" y="460"/>
                  </a:cubicBezTo>
                  <a:cubicBezTo>
                    <a:pt x="101" y="560"/>
                    <a:pt x="150" y="660"/>
                    <a:pt x="217" y="711"/>
                  </a:cubicBezTo>
                  <a:cubicBezTo>
                    <a:pt x="268" y="762"/>
                    <a:pt x="329" y="783"/>
                    <a:pt x="385" y="783"/>
                  </a:cubicBezTo>
                  <a:cubicBezTo>
                    <a:pt x="402" y="783"/>
                    <a:pt x="419" y="781"/>
                    <a:pt x="435" y="777"/>
                  </a:cubicBezTo>
                  <a:cubicBezTo>
                    <a:pt x="584" y="727"/>
                    <a:pt x="651" y="527"/>
                    <a:pt x="584" y="310"/>
                  </a:cubicBezTo>
                  <a:cubicBezTo>
                    <a:pt x="541" y="137"/>
                    <a:pt x="410" y="0"/>
                    <a:pt x="278" y="0"/>
                  </a:cubicBezTo>
                  <a:close/>
                </a:path>
              </a:pathLst>
            </a:custGeom>
            <a:solidFill>
              <a:srgbClr val="3314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709;p76">
              <a:extLst>
                <a:ext uri="{FF2B5EF4-FFF2-40B4-BE49-F238E27FC236}">
                  <a16:creationId xmlns:a16="http://schemas.microsoft.com/office/drawing/2014/main" id="{978695EA-7871-EA57-D2EA-FFDFCD0BEA75}"/>
                </a:ext>
              </a:extLst>
            </p:cNvPr>
            <p:cNvSpPr/>
            <p:nvPr/>
          </p:nvSpPr>
          <p:spPr>
            <a:xfrm>
              <a:off x="6156775" y="3385875"/>
              <a:ext cx="16300" cy="19850"/>
            </a:xfrm>
            <a:custGeom>
              <a:avLst/>
              <a:gdLst/>
              <a:ahLst/>
              <a:cxnLst/>
              <a:rect l="l" t="t" r="r" b="b"/>
              <a:pathLst>
                <a:path w="652" h="794" extrusionOk="0">
                  <a:moveTo>
                    <a:pt x="264" y="0"/>
                  </a:moveTo>
                  <a:cubicBezTo>
                    <a:pt x="249" y="0"/>
                    <a:pt x="233" y="2"/>
                    <a:pt x="218" y="5"/>
                  </a:cubicBezTo>
                  <a:cubicBezTo>
                    <a:pt x="67" y="55"/>
                    <a:pt x="1" y="255"/>
                    <a:pt x="67" y="472"/>
                  </a:cubicBezTo>
                  <a:cubicBezTo>
                    <a:pt x="113" y="666"/>
                    <a:pt x="252" y="793"/>
                    <a:pt x="388" y="793"/>
                  </a:cubicBezTo>
                  <a:cubicBezTo>
                    <a:pt x="403" y="793"/>
                    <a:pt x="419" y="792"/>
                    <a:pt x="434" y="788"/>
                  </a:cubicBezTo>
                  <a:cubicBezTo>
                    <a:pt x="585" y="739"/>
                    <a:pt x="652" y="539"/>
                    <a:pt x="585" y="321"/>
                  </a:cubicBezTo>
                  <a:cubicBezTo>
                    <a:pt x="539" y="127"/>
                    <a:pt x="400" y="0"/>
                    <a:pt x="264" y="0"/>
                  </a:cubicBezTo>
                  <a:close/>
                </a:path>
              </a:pathLst>
            </a:custGeom>
            <a:solidFill>
              <a:srgbClr val="3314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710;p76">
              <a:extLst>
                <a:ext uri="{FF2B5EF4-FFF2-40B4-BE49-F238E27FC236}">
                  <a16:creationId xmlns:a16="http://schemas.microsoft.com/office/drawing/2014/main" id="{63E02D04-5967-44DA-B784-7EE27B375359}"/>
                </a:ext>
              </a:extLst>
            </p:cNvPr>
            <p:cNvSpPr/>
            <p:nvPr/>
          </p:nvSpPr>
          <p:spPr>
            <a:xfrm>
              <a:off x="6068125" y="3381300"/>
              <a:ext cx="42575" cy="19800"/>
            </a:xfrm>
            <a:custGeom>
              <a:avLst/>
              <a:gdLst/>
              <a:ahLst/>
              <a:cxnLst/>
              <a:rect l="l" t="t" r="r" b="b"/>
              <a:pathLst>
                <a:path w="1703" h="792" extrusionOk="0">
                  <a:moveTo>
                    <a:pt x="1525" y="1"/>
                  </a:moveTo>
                  <a:cubicBezTo>
                    <a:pt x="1516" y="1"/>
                    <a:pt x="1506" y="2"/>
                    <a:pt x="1496" y="4"/>
                  </a:cubicBezTo>
                  <a:cubicBezTo>
                    <a:pt x="1012" y="104"/>
                    <a:pt x="545" y="304"/>
                    <a:pt x="112" y="571"/>
                  </a:cubicBezTo>
                  <a:cubicBezTo>
                    <a:pt x="1" y="641"/>
                    <a:pt x="63" y="791"/>
                    <a:pt x="164" y="791"/>
                  </a:cubicBezTo>
                  <a:cubicBezTo>
                    <a:pt x="185" y="791"/>
                    <a:pt x="207" y="785"/>
                    <a:pt x="229" y="771"/>
                  </a:cubicBezTo>
                  <a:cubicBezTo>
                    <a:pt x="645" y="504"/>
                    <a:pt x="1079" y="338"/>
                    <a:pt x="1563" y="222"/>
                  </a:cubicBezTo>
                  <a:cubicBezTo>
                    <a:pt x="1702" y="205"/>
                    <a:pt x="1654" y="1"/>
                    <a:pt x="1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711;p76">
              <a:extLst>
                <a:ext uri="{FF2B5EF4-FFF2-40B4-BE49-F238E27FC236}">
                  <a16:creationId xmlns:a16="http://schemas.microsoft.com/office/drawing/2014/main" id="{A2D6D622-06D0-A182-4031-1EF2E52FBC42}"/>
                </a:ext>
              </a:extLst>
            </p:cNvPr>
            <p:cNvSpPr/>
            <p:nvPr/>
          </p:nvSpPr>
          <p:spPr>
            <a:xfrm>
              <a:off x="6138075" y="3361375"/>
              <a:ext cx="39175" cy="14150"/>
            </a:xfrm>
            <a:custGeom>
              <a:avLst/>
              <a:gdLst/>
              <a:ahLst/>
              <a:cxnLst/>
              <a:rect l="l" t="t" r="r" b="b"/>
              <a:pathLst>
                <a:path w="1567" h="566" extrusionOk="0">
                  <a:moveTo>
                    <a:pt x="1416" y="1"/>
                  </a:moveTo>
                  <a:cubicBezTo>
                    <a:pt x="966" y="51"/>
                    <a:pt x="532" y="168"/>
                    <a:pt x="115" y="352"/>
                  </a:cubicBezTo>
                  <a:cubicBezTo>
                    <a:pt x="0" y="409"/>
                    <a:pt x="71" y="565"/>
                    <a:pt x="178" y="565"/>
                  </a:cubicBezTo>
                  <a:cubicBezTo>
                    <a:pt x="195" y="565"/>
                    <a:pt x="214" y="561"/>
                    <a:pt x="232" y="552"/>
                  </a:cubicBezTo>
                  <a:cubicBezTo>
                    <a:pt x="615" y="385"/>
                    <a:pt x="999" y="285"/>
                    <a:pt x="1416" y="252"/>
                  </a:cubicBezTo>
                  <a:cubicBezTo>
                    <a:pt x="1566" y="234"/>
                    <a:pt x="1566" y="1"/>
                    <a:pt x="14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712;p76">
              <a:extLst>
                <a:ext uri="{FF2B5EF4-FFF2-40B4-BE49-F238E27FC236}">
                  <a16:creationId xmlns:a16="http://schemas.microsoft.com/office/drawing/2014/main" id="{DE4064A8-7CC6-2995-3689-05FCF801CC30}"/>
                </a:ext>
              </a:extLst>
            </p:cNvPr>
            <p:cNvSpPr/>
            <p:nvPr/>
          </p:nvSpPr>
          <p:spPr>
            <a:xfrm>
              <a:off x="6129825" y="3441575"/>
              <a:ext cx="25950" cy="9350"/>
            </a:xfrm>
            <a:custGeom>
              <a:avLst/>
              <a:gdLst/>
              <a:ahLst/>
              <a:cxnLst/>
              <a:rect l="l" t="t" r="r" b="b"/>
              <a:pathLst>
                <a:path w="1038" h="374" extrusionOk="0">
                  <a:moveTo>
                    <a:pt x="987" y="1"/>
                  </a:moveTo>
                  <a:cubicBezTo>
                    <a:pt x="979" y="1"/>
                    <a:pt x="970" y="4"/>
                    <a:pt x="963" y="12"/>
                  </a:cubicBezTo>
                  <a:cubicBezTo>
                    <a:pt x="777" y="197"/>
                    <a:pt x="528" y="299"/>
                    <a:pt x="265" y="299"/>
                  </a:cubicBezTo>
                  <a:cubicBezTo>
                    <a:pt x="198" y="299"/>
                    <a:pt x="130" y="292"/>
                    <a:pt x="62" y="278"/>
                  </a:cubicBezTo>
                  <a:cubicBezTo>
                    <a:pt x="59" y="277"/>
                    <a:pt x="56" y="276"/>
                    <a:pt x="53" y="276"/>
                  </a:cubicBezTo>
                  <a:cubicBezTo>
                    <a:pt x="23" y="276"/>
                    <a:pt x="0" y="345"/>
                    <a:pt x="45" y="345"/>
                  </a:cubicBezTo>
                  <a:cubicBezTo>
                    <a:pt x="125" y="364"/>
                    <a:pt x="206" y="373"/>
                    <a:pt x="286" y="373"/>
                  </a:cubicBezTo>
                  <a:cubicBezTo>
                    <a:pt x="557" y="373"/>
                    <a:pt x="819" y="267"/>
                    <a:pt x="1012" y="61"/>
                  </a:cubicBezTo>
                  <a:cubicBezTo>
                    <a:pt x="1037" y="35"/>
                    <a:pt x="1014" y="1"/>
                    <a:pt x="987" y="1"/>
                  </a:cubicBezTo>
                  <a:close/>
                </a:path>
              </a:pathLst>
            </a:custGeom>
            <a:solidFill>
              <a:srgbClr val="3314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713;p76">
              <a:extLst>
                <a:ext uri="{FF2B5EF4-FFF2-40B4-BE49-F238E27FC236}">
                  <a16:creationId xmlns:a16="http://schemas.microsoft.com/office/drawing/2014/main" id="{7EE819FC-33EA-D259-1222-1C1B3764B3EC}"/>
                </a:ext>
              </a:extLst>
            </p:cNvPr>
            <p:cNvSpPr/>
            <p:nvPr/>
          </p:nvSpPr>
          <p:spPr>
            <a:xfrm>
              <a:off x="6115100" y="3456425"/>
              <a:ext cx="63800" cy="34600"/>
            </a:xfrm>
            <a:custGeom>
              <a:avLst/>
              <a:gdLst/>
              <a:ahLst/>
              <a:cxnLst/>
              <a:rect l="l" t="t" r="r" b="b"/>
              <a:pathLst>
                <a:path w="2552" h="1384" extrusionOk="0">
                  <a:moveTo>
                    <a:pt x="2552" y="1"/>
                  </a:moveTo>
                  <a:lnTo>
                    <a:pt x="2552" y="1"/>
                  </a:lnTo>
                  <a:cubicBezTo>
                    <a:pt x="1234" y="34"/>
                    <a:pt x="0" y="701"/>
                    <a:pt x="0" y="701"/>
                  </a:cubicBezTo>
                  <a:cubicBezTo>
                    <a:pt x="0" y="701"/>
                    <a:pt x="525" y="1384"/>
                    <a:pt x="1229" y="1384"/>
                  </a:cubicBezTo>
                  <a:cubicBezTo>
                    <a:pt x="1349" y="1384"/>
                    <a:pt x="1473" y="1364"/>
                    <a:pt x="1601" y="1319"/>
                  </a:cubicBezTo>
                  <a:cubicBezTo>
                    <a:pt x="2468" y="1001"/>
                    <a:pt x="2552" y="1"/>
                    <a:pt x="2552" y="1"/>
                  </a:cubicBezTo>
                  <a:close/>
                </a:path>
              </a:pathLst>
            </a:custGeom>
            <a:solidFill>
              <a:srgbClr val="7A2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714;p76">
              <a:extLst>
                <a:ext uri="{FF2B5EF4-FFF2-40B4-BE49-F238E27FC236}">
                  <a16:creationId xmlns:a16="http://schemas.microsoft.com/office/drawing/2014/main" id="{DCB43D59-AC70-64E1-D900-C6C85BF28F3D}"/>
                </a:ext>
              </a:extLst>
            </p:cNvPr>
            <p:cNvSpPr/>
            <p:nvPr/>
          </p:nvSpPr>
          <p:spPr>
            <a:xfrm>
              <a:off x="6126350" y="3461875"/>
              <a:ext cx="45900" cy="20775"/>
            </a:xfrm>
            <a:custGeom>
              <a:avLst/>
              <a:gdLst/>
              <a:ahLst/>
              <a:cxnLst/>
              <a:rect l="l" t="t" r="r" b="b"/>
              <a:pathLst>
                <a:path w="1836" h="831" extrusionOk="0">
                  <a:moveTo>
                    <a:pt x="1835" y="0"/>
                  </a:moveTo>
                  <a:cubicBezTo>
                    <a:pt x="1835" y="0"/>
                    <a:pt x="401" y="300"/>
                    <a:pt x="68" y="500"/>
                  </a:cubicBezTo>
                  <a:lnTo>
                    <a:pt x="1" y="516"/>
                  </a:lnTo>
                  <a:cubicBezTo>
                    <a:pt x="1" y="516"/>
                    <a:pt x="293" y="831"/>
                    <a:pt x="720" y="831"/>
                  </a:cubicBezTo>
                  <a:cubicBezTo>
                    <a:pt x="823" y="831"/>
                    <a:pt x="934" y="812"/>
                    <a:pt x="1051" y="767"/>
                  </a:cubicBezTo>
                  <a:cubicBezTo>
                    <a:pt x="1651" y="516"/>
                    <a:pt x="1835" y="0"/>
                    <a:pt x="18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715;p76">
              <a:extLst>
                <a:ext uri="{FF2B5EF4-FFF2-40B4-BE49-F238E27FC236}">
                  <a16:creationId xmlns:a16="http://schemas.microsoft.com/office/drawing/2014/main" id="{B464BE11-3679-63CC-1837-D8932C462DF1}"/>
                </a:ext>
              </a:extLst>
            </p:cNvPr>
            <p:cNvSpPr/>
            <p:nvPr/>
          </p:nvSpPr>
          <p:spPr>
            <a:xfrm>
              <a:off x="5986700" y="3260600"/>
              <a:ext cx="240575" cy="204775"/>
            </a:xfrm>
            <a:custGeom>
              <a:avLst/>
              <a:gdLst/>
              <a:ahLst/>
              <a:cxnLst/>
              <a:rect l="l" t="t" r="r" b="b"/>
              <a:pathLst>
                <a:path w="9623" h="8191" extrusionOk="0">
                  <a:moveTo>
                    <a:pt x="3913" y="1"/>
                  </a:moveTo>
                  <a:cubicBezTo>
                    <a:pt x="3581" y="1"/>
                    <a:pt x="3158" y="134"/>
                    <a:pt x="2635" y="530"/>
                  </a:cubicBezTo>
                  <a:cubicBezTo>
                    <a:pt x="2635" y="530"/>
                    <a:pt x="1752" y="1114"/>
                    <a:pt x="1768" y="2282"/>
                  </a:cubicBezTo>
                  <a:cubicBezTo>
                    <a:pt x="1801" y="3465"/>
                    <a:pt x="0" y="2965"/>
                    <a:pt x="1301" y="5683"/>
                  </a:cubicBezTo>
                  <a:cubicBezTo>
                    <a:pt x="1301" y="5683"/>
                    <a:pt x="867" y="7333"/>
                    <a:pt x="2035" y="7800"/>
                  </a:cubicBezTo>
                  <a:cubicBezTo>
                    <a:pt x="2896" y="8145"/>
                    <a:pt x="3249" y="8190"/>
                    <a:pt x="3375" y="8190"/>
                  </a:cubicBezTo>
                  <a:cubicBezTo>
                    <a:pt x="3419" y="8190"/>
                    <a:pt x="3435" y="8184"/>
                    <a:pt x="3435" y="8184"/>
                  </a:cubicBezTo>
                  <a:lnTo>
                    <a:pt x="2819" y="6384"/>
                  </a:lnTo>
                  <a:cubicBezTo>
                    <a:pt x="2819" y="6384"/>
                    <a:pt x="3569" y="5199"/>
                    <a:pt x="3435" y="4416"/>
                  </a:cubicBezTo>
                  <a:cubicBezTo>
                    <a:pt x="3302" y="3649"/>
                    <a:pt x="3035" y="2815"/>
                    <a:pt x="4253" y="2482"/>
                  </a:cubicBezTo>
                  <a:cubicBezTo>
                    <a:pt x="5469" y="2148"/>
                    <a:pt x="5403" y="1815"/>
                    <a:pt x="5403" y="1815"/>
                  </a:cubicBezTo>
                  <a:lnTo>
                    <a:pt x="5403" y="1815"/>
                  </a:lnTo>
                  <a:lnTo>
                    <a:pt x="5803" y="2115"/>
                  </a:lnTo>
                  <a:cubicBezTo>
                    <a:pt x="5910" y="2103"/>
                    <a:pt x="6005" y="2097"/>
                    <a:pt x="6096" y="2097"/>
                  </a:cubicBezTo>
                  <a:cubicBezTo>
                    <a:pt x="6261" y="2097"/>
                    <a:pt x="6417" y="2116"/>
                    <a:pt x="6621" y="2148"/>
                  </a:cubicBezTo>
                  <a:cubicBezTo>
                    <a:pt x="6921" y="2182"/>
                    <a:pt x="7221" y="2315"/>
                    <a:pt x="7404" y="2564"/>
                  </a:cubicBezTo>
                  <a:cubicBezTo>
                    <a:pt x="7571" y="2798"/>
                    <a:pt x="7737" y="3031"/>
                    <a:pt x="7821" y="3298"/>
                  </a:cubicBezTo>
                  <a:cubicBezTo>
                    <a:pt x="8021" y="3865"/>
                    <a:pt x="8438" y="4349"/>
                    <a:pt x="8989" y="4599"/>
                  </a:cubicBezTo>
                  <a:cubicBezTo>
                    <a:pt x="9087" y="4416"/>
                    <a:pt x="9292" y="4304"/>
                    <a:pt x="9494" y="4304"/>
                  </a:cubicBezTo>
                  <a:cubicBezTo>
                    <a:pt x="9531" y="4304"/>
                    <a:pt x="9569" y="4308"/>
                    <a:pt x="9605" y="4316"/>
                  </a:cubicBezTo>
                  <a:cubicBezTo>
                    <a:pt x="9622" y="3782"/>
                    <a:pt x="9405" y="3231"/>
                    <a:pt x="9022" y="2849"/>
                  </a:cubicBezTo>
                  <a:cubicBezTo>
                    <a:pt x="8871" y="2698"/>
                    <a:pt x="8688" y="2564"/>
                    <a:pt x="8604" y="2364"/>
                  </a:cubicBezTo>
                  <a:cubicBezTo>
                    <a:pt x="8438" y="2082"/>
                    <a:pt x="8522" y="1715"/>
                    <a:pt x="8422" y="1397"/>
                  </a:cubicBezTo>
                  <a:cubicBezTo>
                    <a:pt x="8303" y="1004"/>
                    <a:pt x="7897" y="734"/>
                    <a:pt x="7493" y="734"/>
                  </a:cubicBezTo>
                  <a:cubicBezTo>
                    <a:pt x="7383" y="734"/>
                    <a:pt x="7274" y="754"/>
                    <a:pt x="7170" y="797"/>
                  </a:cubicBezTo>
                  <a:cubicBezTo>
                    <a:pt x="7039" y="850"/>
                    <a:pt x="6897" y="934"/>
                    <a:pt x="6752" y="934"/>
                  </a:cubicBezTo>
                  <a:cubicBezTo>
                    <a:pt x="6714" y="934"/>
                    <a:pt x="6675" y="928"/>
                    <a:pt x="6637" y="914"/>
                  </a:cubicBezTo>
                  <a:cubicBezTo>
                    <a:pt x="6521" y="864"/>
                    <a:pt x="6454" y="730"/>
                    <a:pt x="6387" y="630"/>
                  </a:cubicBezTo>
                  <a:cubicBezTo>
                    <a:pt x="6203" y="397"/>
                    <a:pt x="5936" y="247"/>
                    <a:pt x="5654" y="230"/>
                  </a:cubicBezTo>
                  <a:cubicBezTo>
                    <a:pt x="5636" y="229"/>
                    <a:pt x="5619" y="228"/>
                    <a:pt x="5602" y="228"/>
                  </a:cubicBezTo>
                  <a:cubicBezTo>
                    <a:pt x="5333" y="228"/>
                    <a:pt x="5058" y="343"/>
                    <a:pt x="4887" y="547"/>
                  </a:cubicBezTo>
                  <a:cubicBezTo>
                    <a:pt x="4887" y="547"/>
                    <a:pt x="4587" y="1"/>
                    <a:pt x="3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716;p76">
              <a:extLst>
                <a:ext uri="{FF2B5EF4-FFF2-40B4-BE49-F238E27FC236}">
                  <a16:creationId xmlns:a16="http://schemas.microsoft.com/office/drawing/2014/main" id="{256C1888-1599-8618-7D05-D01667853549}"/>
                </a:ext>
              </a:extLst>
            </p:cNvPr>
            <p:cNvSpPr/>
            <p:nvPr/>
          </p:nvSpPr>
          <p:spPr>
            <a:xfrm>
              <a:off x="6213475" y="3418100"/>
              <a:ext cx="47550" cy="45850"/>
            </a:xfrm>
            <a:custGeom>
              <a:avLst/>
              <a:gdLst/>
              <a:ahLst/>
              <a:cxnLst/>
              <a:rect l="l" t="t" r="r" b="b"/>
              <a:pathLst>
                <a:path w="1902" h="1834" extrusionOk="0">
                  <a:moveTo>
                    <a:pt x="1009" y="0"/>
                  </a:moveTo>
                  <a:cubicBezTo>
                    <a:pt x="929" y="0"/>
                    <a:pt x="848" y="11"/>
                    <a:pt x="767" y="33"/>
                  </a:cubicBezTo>
                  <a:cubicBezTo>
                    <a:pt x="284" y="184"/>
                    <a:pt x="0" y="684"/>
                    <a:pt x="134" y="1167"/>
                  </a:cubicBezTo>
                  <a:cubicBezTo>
                    <a:pt x="245" y="1570"/>
                    <a:pt x="610" y="1833"/>
                    <a:pt x="1018" y="1833"/>
                  </a:cubicBezTo>
                  <a:cubicBezTo>
                    <a:pt x="1100" y="1833"/>
                    <a:pt x="1184" y="1823"/>
                    <a:pt x="1268" y="1800"/>
                  </a:cubicBezTo>
                  <a:lnTo>
                    <a:pt x="1901" y="684"/>
                  </a:lnTo>
                  <a:cubicBezTo>
                    <a:pt x="1777" y="267"/>
                    <a:pt x="1408" y="0"/>
                    <a:pt x="1009" y="0"/>
                  </a:cubicBezTo>
                  <a:close/>
                </a:path>
              </a:pathLst>
            </a:custGeom>
            <a:solidFill>
              <a:srgbClr val="E78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717;p76">
              <a:extLst>
                <a:ext uri="{FF2B5EF4-FFF2-40B4-BE49-F238E27FC236}">
                  <a16:creationId xmlns:a16="http://schemas.microsoft.com/office/drawing/2014/main" id="{903C64EE-1465-F237-3938-3683C90E0A79}"/>
                </a:ext>
              </a:extLst>
            </p:cNvPr>
            <p:cNvSpPr/>
            <p:nvPr/>
          </p:nvSpPr>
          <p:spPr>
            <a:xfrm>
              <a:off x="6113575" y="3273225"/>
              <a:ext cx="487900" cy="52375"/>
            </a:xfrm>
            <a:custGeom>
              <a:avLst/>
              <a:gdLst/>
              <a:ahLst/>
              <a:cxnLst/>
              <a:rect l="l" t="t" r="r" b="b"/>
              <a:pathLst>
                <a:path w="19516" h="2095" extrusionOk="0">
                  <a:moveTo>
                    <a:pt x="18595" y="1"/>
                  </a:moveTo>
                  <a:cubicBezTo>
                    <a:pt x="17296" y="1"/>
                    <a:pt x="16248" y="1848"/>
                    <a:pt x="14929" y="1848"/>
                  </a:cubicBezTo>
                  <a:cubicBezTo>
                    <a:pt x="14655" y="1848"/>
                    <a:pt x="14370" y="1769"/>
                    <a:pt x="14068" y="1577"/>
                  </a:cubicBezTo>
                  <a:cubicBezTo>
                    <a:pt x="13501" y="1217"/>
                    <a:pt x="13163" y="822"/>
                    <a:pt x="12561" y="822"/>
                  </a:cubicBezTo>
                  <a:cubicBezTo>
                    <a:pt x="12437" y="822"/>
                    <a:pt x="12301" y="839"/>
                    <a:pt x="12151" y="876"/>
                  </a:cubicBezTo>
                  <a:cubicBezTo>
                    <a:pt x="11717" y="976"/>
                    <a:pt x="11317" y="1292"/>
                    <a:pt x="10950" y="1543"/>
                  </a:cubicBezTo>
                  <a:cubicBezTo>
                    <a:pt x="10535" y="1817"/>
                    <a:pt x="10145" y="1955"/>
                    <a:pt x="9766" y="1955"/>
                  </a:cubicBezTo>
                  <a:cubicBezTo>
                    <a:pt x="9338" y="1955"/>
                    <a:pt x="8923" y="1779"/>
                    <a:pt x="8498" y="1426"/>
                  </a:cubicBezTo>
                  <a:cubicBezTo>
                    <a:pt x="8052" y="1043"/>
                    <a:pt x="7652" y="707"/>
                    <a:pt x="7050" y="707"/>
                  </a:cubicBezTo>
                  <a:cubicBezTo>
                    <a:pt x="7022" y="707"/>
                    <a:pt x="6993" y="708"/>
                    <a:pt x="6964" y="709"/>
                  </a:cubicBezTo>
                  <a:cubicBezTo>
                    <a:pt x="6281" y="743"/>
                    <a:pt x="5664" y="1343"/>
                    <a:pt x="5097" y="1643"/>
                  </a:cubicBezTo>
                  <a:cubicBezTo>
                    <a:pt x="4857" y="1770"/>
                    <a:pt x="4630" y="1822"/>
                    <a:pt x="4410" y="1822"/>
                  </a:cubicBezTo>
                  <a:cubicBezTo>
                    <a:pt x="3594" y="1822"/>
                    <a:pt x="2891" y="1106"/>
                    <a:pt x="2062" y="910"/>
                  </a:cubicBezTo>
                  <a:cubicBezTo>
                    <a:pt x="1783" y="845"/>
                    <a:pt x="1486" y="808"/>
                    <a:pt x="1188" y="808"/>
                  </a:cubicBezTo>
                  <a:cubicBezTo>
                    <a:pt x="793" y="808"/>
                    <a:pt x="397" y="873"/>
                    <a:pt x="45" y="1026"/>
                  </a:cubicBezTo>
                  <a:cubicBezTo>
                    <a:pt x="0" y="1041"/>
                    <a:pt x="21" y="1095"/>
                    <a:pt x="62" y="1095"/>
                  </a:cubicBezTo>
                  <a:cubicBezTo>
                    <a:pt x="67" y="1095"/>
                    <a:pt x="73" y="1094"/>
                    <a:pt x="78" y="1092"/>
                  </a:cubicBezTo>
                  <a:cubicBezTo>
                    <a:pt x="419" y="944"/>
                    <a:pt x="790" y="878"/>
                    <a:pt x="1164" y="878"/>
                  </a:cubicBezTo>
                  <a:cubicBezTo>
                    <a:pt x="1796" y="878"/>
                    <a:pt x="2439" y="1066"/>
                    <a:pt x="2962" y="1359"/>
                  </a:cubicBezTo>
                  <a:cubicBezTo>
                    <a:pt x="3455" y="1652"/>
                    <a:pt x="3863" y="1913"/>
                    <a:pt x="4380" y="1913"/>
                  </a:cubicBezTo>
                  <a:cubicBezTo>
                    <a:pt x="4511" y="1913"/>
                    <a:pt x="4649" y="1896"/>
                    <a:pt x="4797" y="1859"/>
                  </a:cubicBezTo>
                  <a:cubicBezTo>
                    <a:pt x="5464" y="1677"/>
                    <a:pt x="5981" y="1126"/>
                    <a:pt x="6631" y="876"/>
                  </a:cubicBezTo>
                  <a:cubicBezTo>
                    <a:pt x="6794" y="809"/>
                    <a:pt x="6948" y="780"/>
                    <a:pt x="7096" y="780"/>
                  </a:cubicBezTo>
                  <a:cubicBezTo>
                    <a:pt x="7865" y="780"/>
                    <a:pt x="8439" y="1579"/>
                    <a:pt x="9083" y="1943"/>
                  </a:cubicBezTo>
                  <a:cubicBezTo>
                    <a:pt x="9276" y="2051"/>
                    <a:pt x="9473" y="2095"/>
                    <a:pt x="9668" y="2095"/>
                  </a:cubicBezTo>
                  <a:cubicBezTo>
                    <a:pt x="10047" y="2095"/>
                    <a:pt x="10420" y="1930"/>
                    <a:pt x="10750" y="1743"/>
                  </a:cubicBezTo>
                  <a:cubicBezTo>
                    <a:pt x="11411" y="1397"/>
                    <a:pt x="11909" y="890"/>
                    <a:pt x="12671" y="890"/>
                  </a:cubicBezTo>
                  <a:cubicBezTo>
                    <a:pt x="12755" y="890"/>
                    <a:pt x="12843" y="896"/>
                    <a:pt x="12934" y="910"/>
                  </a:cubicBezTo>
                  <a:cubicBezTo>
                    <a:pt x="13401" y="992"/>
                    <a:pt x="13818" y="1510"/>
                    <a:pt x="14219" y="1777"/>
                  </a:cubicBezTo>
                  <a:cubicBezTo>
                    <a:pt x="14477" y="1940"/>
                    <a:pt x="14725" y="2008"/>
                    <a:pt x="14967" y="2008"/>
                  </a:cubicBezTo>
                  <a:cubicBezTo>
                    <a:pt x="16243" y="2008"/>
                    <a:pt x="17323" y="91"/>
                    <a:pt x="18619" y="91"/>
                  </a:cubicBezTo>
                  <a:cubicBezTo>
                    <a:pt x="18882" y="91"/>
                    <a:pt x="19153" y="169"/>
                    <a:pt x="19437" y="359"/>
                  </a:cubicBezTo>
                  <a:cubicBezTo>
                    <a:pt x="19443" y="361"/>
                    <a:pt x="19448" y="361"/>
                    <a:pt x="19454" y="361"/>
                  </a:cubicBezTo>
                  <a:cubicBezTo>
                    <a:pt x="19494" y="361"/>
                    <a:pt x="19515" y="307"/>
                    <a:pt x="19470" y="292"/>
                  </a:cubicBezTo>
                  <a:cubicBezTo>
                    <a:pt x="19164" y="86"/>
                    <a:pt x="18874" y="1"/>
                    <a:pt x="185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718;p76">
              <a:extLst>
                <a:ext uri="{FF2B5EF4-FFF2-40B4-BE49-F238E27FC236}">
                  <a16:creationId xmlns:a16="http://schemas.microsoft.com/office/drawing/2014/main" id="{CF83A48D-F660-7F8A-E20D-2B928E578B5D}"/>
                </a:ext>
              </a:extLst>
            </p:cNvPr>
            <p:cNvSpPr/>
            <p:nvPr/>
          </p:nvSpPr>
          <p:spPr>
            <a:xfrm>
              <a:off x="6229300" y="4123850"/>
              <a:ext cx="325200" cy="752875"/>
            </a:xfrm>
            <a:custGeom>
              <a:avLst/>
              <a:gdLst/>
              <a:ahLst/>
              <a:cxnLst/>
              <a:rect l="l" t="t" r="r" b="b"/>
              <a:pathLst>
                <a:path w="13008" h="30115" extrusionOk="0">
                  <a:moveTo>
                    <a:pt x="6488" y="0"/>
                  </a:moveTo>
                  <a:lnTo>
                    <a:pt x="601" y="1617"/>
                  </a:lnTo>
                  <a:lnTo>
                    <a:pt x="1" y="4752"/>
                  </a:lnTo>
                  <a:lnTo>
                    <a:pt x="5370" y="15524"/>
                  </a:lnTo>
                  <a:lnTo>
                    <a:pt x="6771" y="18725"/>
                  </a:lnTo>
                  <a:lnTo>
                    <a:pt x="10557" y="30115"/>
                  </a:lnTo>
                  <a:lnTo>
                    <a:pt x="13007" y="29430"/>
                  </a:lnTo>
                  <a:cubicBezTo>
                    <a:pt x="13007" y="29430"/>
                    <a:pt x="12358" y="23728"/>
                    <a:pt x="11991" y="21293"/>
                  </a:cubicBezTo>
                  <a:cubicBezTo>
                    <a:pt x="11607" y="18859"/>
                    <a:pt x="10573" y="16441"/>
                    <a:pt x="10573" y="16441"/>
                  </a:cubicBezTo>
                  <a:lnTo>
                    <a:pt x="8672" y="5503"/>
                  </a:lnTo>
                  <a:lnTo>
                    <a:pt x="6488" y="0"/>
                  </a:lnTo>
                  <a:close/>
                </a:path>
              </a:pathLst>
            </a:custGeom>
            <a:solidFill>
              <a:srgbClr val="EDA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719;p76">
              <a:extLst>
                <a:ext uri="{FF2B5EF4-FFF2-40B4-BE49-F238E27FC236}">
                  <a16:creationId xmlns:a16="http://schemas.microsoft.com/office/drawing/2014/main" id="{01CBE841-2CAF-A307-B101-CC839F4F1C5E}"/>
                </a:ext>
              </a:extLst>
            </p:cNvPr>
            <p:cNvSpPr/>
            <p:nvPr/>
          </p:nvSpPr>
          <p:spPr>
            <a:xfrm>
              <a:off x="6439850" y="4696175"/>
              <a:ext cx="132575" cy="240575"/>
            </a:xfrm>
            <a:custGeom>
              <a:avLst/>
              <a:gdLst/>
              <a:ahLst/>
              <a:cxnLst/>
              <a:rect l="l" t="t" r="r" b="b"/>
              <a:pathLst>
                <a:path w="5303" h="9623" extrusionOk="0">
                  <a:moveTo>
                    <a:pt x="3969" y="1"/>
                  </a:moveTo>
                  <a:lnTo>
                    <a:pt x="0" y="768"/>
                  </a:lnTo>
                  <a:lnTo>
                    <a:pt x="2618" y="9189"/>
                  </a:lnTo>
                  <a:lnTo>
                    <a:pt x="4569" y="9623"/>
                  </a:lnTo>
                  <a:lnTo>
                    <a:pt x="5303" y="8371"/>
                  </a:lnTo>
                  <a:lnTo>
                    <a:pt x="5103" y="7021"/>
                  </a:lnTo>
                  <a:lnTo>
                    <a:pt x="4885" y="6688"/>
                  </a:lnTo>
                  <a:lnTo>
                    <a:pt x="39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720;p76">
              <a:extLst>
                <a:ext uri="{FF2B5EF4-FFF2-40B4-BE49-F238E27FC236}">
                  <a16:creationId xmlns:a16="http://schemas.microsoft.com/office/drawing/2014/main" id="{52E47CFD-0A66-0358-5006-21585C10704C}"/>
                </a:ext>
              </a:extLst>
            </p:cNvPr>
            <p:cNvSpPr/>
            <p:nvPr/>
          </p:nvSpPr>
          <p:spPr>
            <a:xfrm>
              <a:off x="6503350" y="4863375"/>
              <a:ext cx="138275" cy="216825"/>
            </a:xfrm>
            <a:custGeom>
              <a:avLst/>
              <a:gdLst/>
              <a:ahLst/>
              <a:cxnLst/>
              <a:rect l="l" t="t" r="r" b="b"/>
              <a:pathLst>
                <a:path w="5531" h="8673" extrusionOk="0">
                  <a:moveTo>
                    <a:pt x="2345" y="0"/>
                  </a:moveTo>
                  <a:lnTo>
                    <a:pt x="2345" y="0"/>
                  </a:lnTo>
                  <a:cubicBezTo>
                    <a:pt x="2345" y="0"/>
                    <a:pt x="2912" y="600"/>
                    <a:pt x="2512" y="1217"/>
                  </a:cubicBezTo>
                  <a:cubicBezTo>
                    <a:pt x="2096" y="1817"/>
                    <a:pt x="1245" y="2284"/>
                    <a:pt x="1245" y="2284"/>
                  </a:cubicBezTo>
                  <a:cubicBezTo>
                    <a:pt x="1245" y="2284"/>
                    <a:pt x="863" y="2031"/>
                    <a:pt x="533" y="2031"/>
                  </a:cubicBezTo>
                  <a:cubicBezTo>
                    <a:pt x="247" y="2031"/>
                    <a:pt x="0" y="2222"/>
                    <a:pt x="78" y="2935"/>
                  </a:cubicBezTo>
                  <a:lnTo>
                    <a:pt x="1429" y="5752"/>
                  </a:lnTo>
                  <a:cubicBezTo>
                    <a:pt x="1429" y="5752"/>
                    <a:pt x="1612" y="7637"/>
                    <a:pt x="2429" y="8453"/>
                  </a:cubicBezTo>
                  <a:cubicBezTo>
                    <a:pt x="2585" y="8597"/>
                    <a:pt x="2775" y="8672"/>
                    <a:pt x="2975" y="8672"/>
                  </a:cubicBezTo>
                  <a:cubicBezTo>
                    <a:pt x="3053" y="8672"/>
                    <a:pt x="3133" y="8661"/>
                    <a:pt x="3212" y="8637"/>
                  </a:cubicBezTo>
                  <a:lnTo>
                    <a:pt x="3463" y="8571"/>
                  </a:lnTo>
                  <a:cubicBezTo>
                    <a:pt x="4313" y="8320"/>
                    <a:pt x="5031" y="7720"/>
                    <a:pt x="5331" y="6886"/>
                  </a:cubicBezTo>
                  <a:cubicBezTo>
                    <a:pt x="5480" y="6503"/>
                    <a:pt x="5531" y="6070"/>
                    <a:pt x="5431" y="5569"/>
                  </a:cubicBezTo>
                  <a:cubicBezTo>
                    <a:pt x="5080" y="3951"/>
                    <a:pt x="4680" y="4251"/>
                    <a:pt x="4613" y="3635"/>
                  </a:cubicBezTo>
                  <a:cubicBezTo>
                    <a:pt x="4464" y="1984"/>
                    <a:pt x="5164" y="1950"/>
                    <a:pt x="4446" y="800"/>
                  </a:cubicBezTo>
                  <a:cubicBezTo>
                    <a:pt x="4130" y="300"/>
                    <a:pt x="2346" y="0"/>
                    <a:pt x="23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21;p76">
              <a:extLst>
                <a:ext uri="{FF2B5EF4-FFF2-40B4-BE49-F238E27FC236}">
                  <a16:creationId xmlns:a16="http://schemas.microsoft.com/office/drawing/2014/main" id="{23402D21-8343-3B7B-C96C-A8997740FCCD}"/>
                </a:ext>
              </a:extLst>
            </p:cNvPr>
            <p:cNvSpPr/>
            <p:nvPr/>
          </p:nvSpPr>
          <p:spPr>
            <a:xfrm>
              <a:off x="6539700" y="4991750"/>
              <a:ext cx="36475" cy="19950"/>
            </a:xfrm>
            <a:custGeom>
              <a:avLst/>
              <a:gdLst/>
              <a:ahLst/>
              <a:cxnLst/>
              <a:rect l="l" t="t" r="r" b="b"/>
              <a:pathLst>
                <a:path w="1459" h="798" extrusionOk="0">
                  <a:moveTo>
                    <a:pt x="1409" y="1"/>
                  </a:moveTo>
                  <a:cubicBezTo>
                    <a:pt x="842" y="34"/>
                    <a:pt x="358" y="301"/>
                    <a:pt x="24" y="734"/>
                  </a:cubicBezTo>
                  <a:cubicBezTo>
                    <a:pt x="0" y="770"/>
                    <a:pt x="28" y="797"/>
                    <a:pt x="58" y="797"/>
                  </a:cubicBezTo>
                  <a:cubicBezTo>
                    <a:pt x="70" y="797"/>
                    <a:pt x="82" y="793"/>
                    <a:pt x="91" y="784"/>
                  </a:cubicBezTo>
                  <a:cubicBezTo>
                    <a:pt x="408" y="368"/>
                    <a:pt x="875" y="117"/>
                    <a:pt x="1409" y="83"/>
                  </a:cubicBezTo>
                  <a:cubicBezTo>
                    <a:pt x="1458" y="83"/>
                    <a:pt x="1458" y="1"/>
                    <a:pt x="14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722;p76">
              <a:extLst>
                <a:ext uri="{FF2B5EF4-FFF2-40B4-BE49-F238E27FC236}">
                  <a16:creationId xmlns:a16="http://schemas.microsoft.com/office/drawing/2014/main" id="{4E88EF3D-0D89-63B3-0D4A-19CBAB308DAD}"/>
                </a:ext>
              </a:extLst>
            </p:cNvPr>
            <p:cNvSpPr/>
            <p:nvPr/>
          </p:nvSpPr>
          <p:spPr>
            <a:xfrm>
              <a:off x="6535125" y="4975900"/>
              <a:ext cx="33550" cy="16225"/>
            </a:xfrm>
            <a:custGeom>
              <a:avLst/>
              <a:gdLst/>
              <a:ahLst/>
              <a:cxnLst/>
              <a:rect l="l" t="t" r="r" b="b"/>
              <a:pathLst>
                <a:path w="1342" h="649" extrusionOk="0">
                  <a:moveTo>
                    <a:pt x="1236" y="0"/>
                  </a:moveTo>
                  <a:cubicBezTo>
                    <a:pt x="758" y="0"/>
                    <a:pt x="329" y="216"/>
                    <a:pt x="24" y="601"/>
                  </a:cubicBezTo>
                  <a:cubicBezTo>
                    <a:pt x="1" y="625"/>
                    <a:pt x="27" y="649"/>
                    <a:pt x="57" y="649"/>
                  </a:cubicBezTo>
                  <a:cubicBezTo>
                    <a:pt x="69" y="649"/>
                    <a:pt x="81" y="645"/>
                    <a:pt x="91" y="635"/>
                  </a:cubicBezTo>
                  <a:cubicBezTo>
                    <a:pt x="379" y="266"/>
                    <a:pt x="790" y="83"/>
                    <a:pt x="1236" y="83"/>
                  </a:cubicBezTo>
                  <a:cubicBezTo>
                    <a:pt x="1254" y="83"/>
                    <a:pt x="1273" y="83"/>
                    <a:pt x="1292" y="84"/>
                  </a:cubicBezTo>
                  <a:cubicBezTo>
                    <a:pt x="1341" y="84"/>
                    <a:pt x="1341" y="17"/>
                    <a:pt x="1292" y="1"/>
                  </a:cubicBezTo>
                  <a:cubicBezTo>
                    <a:pt x="1273" y="1"/>
                    <a:pt x="1255" y="0"/>
                    <a:pt x="12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723;p76">
              <a:extLst>
                <a:ext uri="{FF2B5EF4-FFF2-40B4-BE49-F238E27FC236}">
                  <a16:creationId xmlns:a16="http://schemas.microsoft.com/office/drawing/2014/main" id="{F72BE3DF-7F90-EBFF-D466-1FC138B59428}"/>
                </a:ext>
              </a:extLst>
            </p:cNvPr>
            <p:cNvSpPr/>
            <p:nvPr/>
          </p:nvSpPr>
          <p:spPr>
            <a:xfrm>
              <a:off x="6530825" y="4956725"/>
              <a:ext cx="35350" cy="18275"/>
            </a:xfrm>
            <a:custGeom>
              <a:avLst/>
              <a:gdLst/>
              <a:ahLst/>
              <a:cxnLst/>
              <a:rect l="l" t="t" r="r" b="b"/>
              <a:pathLst>
                <a:path w="1414" h="731" extrusionOk="0">
                  <a:moveTo>
                    <a:pt x="1310" y="0"/>
                  </a:moveTo>
                  <a:cubicBezTo>
                    <a:pt x="782" y="0"/>
                    <a:pt x="320" y="249"/>
                    <a:pt x="12" y="668"/>
                  </a:cubicBezTo>
                  <a:cubicBezTo>
                    <a:pt x="1" y="704"/>
                    <a:pt x="32" y="731"/>
                    <a:pt x="63" y="731"/>
                  </a:cubicBezTo>
                  <a:cubicBezTo>
                    <a:pt x="75" y="731"/>
                    <a:pt x="87" y="727"/>
                    <a:pt x="96" y="717"/>
                  </a:cubicBezTo>
                  <a:cubicBezTo>
                    <a:pt x="379" y="301"/>
                    <a:pt x="846" y="68"/>
                    <a:pt x="1364" y="68"/>
                  </a:cubicBezTo>
                  <a:cubicBezTo>
                    <a:pt x="1413" y="68"/>
                    <a:pt x="1413" y="1"/>
                    <a:pt x="1364" y="1"/>
                  </a:cubicBezTo>
                  <a:cubicBezTo>
                    <a:pt x="1346" y="1"/>
                    <a:pt x="1328" y="0"/>
                    <a:pt x="13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724;p76">
              <a:extLst>
                <a:ext uri="{FF2B5EF4-FFF2-40B4-BE49-F238E27FC236}">
                  <a16:creationId xmlns:a16="http://schemas.microsoft.com/office/drawing/2014/main" id="{D0795B07-1AEB-F091-93B4-B0DE5DBE6449}"/>
                </a:ext>
              </a:extLst>
            </p:cNvPr>
            <p:cNvSpPr/>
            <p:nvPr/>
          </p:nvSpPr>
          <p:spPr>
            <a:xfrm>
              <a:off x="6501375" y="4912050"/>
              <a:ext cx="50225" cy="38100"/>
            </a:xfrm>
            <a:custGeom>
              <a:avLst/>
              <a:gdLst/>
              <a:ahLst/>
              <a:cxnLst/>
              <a:rect l="l" t="t" r="r" b="b"/>
              <a:pathLst>
                <a:path w="2009" h="1524" extrusionOk="0">
                  <a:moveTo>
                    <a:pt x="1841" y="187"/>
                  </a:moveTo>
                  <a:cubicBezTo>
                    <a:pt x="1891" y="403"/>
                    <a:pt x="1891" y="637"/>
                    <a:pt x="1908" y="837"/>
                  </a:cubicBezTo>
                  <a:cubicBezTo>
                    <a:pt x="1908" y="1108"/>
                    <a:pt x="1826" y="1289"/>
                    <a:pt x="1641" y="1377"/>
                  </a:cubicBezTo>
                  <a:lnTo>
                    <a:pt x="1641" y="1377"/>
                  </a:lnTo>
                  <a:cubicBezTo>
                    <a:pt x="1588" y="1169"/>
                    <a:pt x="1576" y="984"/>
                    <a:pt x="1591" y="770"/>
                  </a:cubicBezTo>
                  <a:cubicBezTo>
                    <a:pt x="1591" y="654"/>
                    <a:pt x="1624" y="521"/>
                    <a:pt x="1641" y="387"/>
                  </a:cubicBezTo>
                  <a:cubicBezTo>
                    <a:pt x="1624" y="237"/>
                    <a:pt x="1675" y="187"/>
                    <a:pt x="1841" y="187"/>
                  </a:cubicBezTo>
                  <a:close/>
                  <a:moveTo>
                    <a:pt x="290" y="1004"/>
                  </a:moveTo>
                  <a:lnTo>
                    <a:pt x="290" y="1004"/>
                  </a:lnTo>
                  <a:cubicBezTo>
                    <a:pt x="669" y="1062"/>
                    <a:pt x="1047" y="1247"/>
                    <a:pt x="1393" y="1438"/>
                  </a:cubicBezTo>
                  <a:lnTo>
                    <a:pt x="1393" y="1438"/>
                  </a:lnTo>
                  <a:cubicBezTo>
                    <a:pt x="1368" y="1440"/>
                    <a:pt x="1343" y="1441"/>
                    <a:pt x="1318" y="1441"/>
                  </a:cubicBezTo>
                  <a:cubicBezTo>
                    <a:pt x="1127" y="1441"/>
                    <a:pt x="930" y="1397"/>
                    <a:pt x="757" y="1355"/>
                  </a:cubicBezTo>
                  <a:cubicBezTo>
                    <a:pt x="657" y="1337"/>
                    <a:pt x="574" y="1321"/>
                    <a:pt x="490" y="1288"/>
                  </a:cubicBezTo>
                  <a:cubicBezTo>
                    <a:pt x="323" y="1271"/>
                    <a:pt x="257" y="1188"/>
                    <a:pt x="290" y="1004"/>
                  </a:cubicBezTo>
                  <a:close/>
                  <a:moveTo>
                    <a:pt x="1746" y="0"/>
                  </a:moveTo>
                  <a:cubicBezTo>
                    <a:pt x="1654" y="0"/>
                    <a:pt x="1605" y="151"/>
                    <a:pt x="1591" y="221"/>
                  </a:cubicBezTo>
                  <a:cubicBezTo>
                    <a:pt x="1495" y="605"/>
                    <a:pt x="1460" y="1035"/>
                    <a:pt x="1561" y="1408"/>
                  </a:cubicBezTo>
                  <a:lnTo>
                    <a:pt x="1561" y="1408"/>
                  </a:lnTo>
                  <a:cubicBezTo>
                    <a:pt x="1546" y="1413"/>
                    <a:pt x="1530" y="1417"/>
                    <a:pt x="1514" y="1421"/>
                  </a:cubicBezTo>
                  <a:lnTo>
                    <a:pt x="1514" y="1421"/>
                  </a:lnTo>
                  <a:cubicBezTo>
                    <a:pt x="1278" y="1297"/>
                    <a:pt x="472" y="919"/>
                    <a:pt x="145" y="919"/>
                  </a:cubicBezTo>
                  <a:cubicBezTo>
                    <a:pt x="54" y="919"/>
                    <a:pt x="1" y="948"/>
                    <a:pt x="7" y="1021"/>
                  </a:cubicBezTo>
                  <a:cubicBezTo>
                    <a:pt x="41" y="1288"/>
                    <a:pt x="374" y="1337"/>
                    <a:pt x="590" y="1404"/>
                  </a:cubicBezTo>
                  <a:cubicBezTo>
                    <a:pt x="803" y="1465"/>
                    <a:pt x="1052" y="1519"/>
                    <a:pt x="1290" y="1519"/>
                  </a:cubicBezTo>
                  <a:cubicBezTo>
                    <a:pt x="1364" y="1519"/>
                    <a:pt x="1437" y="1514"/>
                    <a:pt x="1507" y="1502"/>
                  </a:cubicBezTo>
                  <a:lnTo>
                    <a:pt x="1507" y="1502"/>
                  </a:lnTo>
                  <a:cubicBezTo>
                    <a:pt x="1519" y="1509"/>
                    <a:pt x="1530" y="1515"/>
                    <a:pt x="1541" y="1521"/>
                  </a:cubicBezTo>
                  <a:cubicBezTo>
                    <a:pt x="1546" y="1523"/>
                    <a:pt x="1551" y="1524"/>
                    <a:pt x="1556" y="1524"/>
                  </a:cubicBezTo>
                  <a:cubicBezTo>
                    <a:pt x="1582" y="1524"/>
                    <a:pt x="1600" y="1502"/>
                    <a:pt x="1599" y="1482"/>
                  </a:cubicBezTo>
                  <a:lnTo>
                    <a:pt x="1599" y="1482"/>
                  </a:lnTo>
                  <a:cubicBezTo>
                    <a:pt x="1602" y="1481"/>
                    <a:pt x="1605" y="1480"/>
                    <a:pt x="1607" y="1480"/>
                  </a:cubicBezTo>
                  <a:lnTo>
                    <a:pt x="1607" y="1480"/>
                  </a:lnTo>
                  <a:cubicBezTo>
                    <a:pt x="1609" y="1480"/>
                    <a:pt x="1610" y="1480"/>
                    <a:pt x="1611" y="1480"/>
                  </a:cubicBezTo>
                  <a:cubicBezTo>
                    <a:pt x="1624" y="1480"/>
                    <a:pt x="1638" y="1475"/>
                    <a:pt x="1648" y="1467"/>
                  </a:cubicBezTo>
                  <a:lnTo>
                    <a:pt x="1648" y="1467"/>
                  </a:lnTo>
                  <a:cubicBezTo>
                    <a:pt x="1674" y="1458"/>
                    <a:pt x="1699" y="1449"/>
                    <a:pt x="1724" y="1437"/>
                  </a:cubicBezTo>
                  <a:cubicBezTo>
                    <a:pt x="1957" y="1337"/>
                    <a:pt x="1975" y="1054"/>
                    <a:pt x="1975" y="837"/>
                  </a:cubicBezTo>
                  <a:cubicBezTo>
                    <a:pt x="1991" y="654"/>
                    <a:pt x="2008" y="137"/>
                    <a:pt x="1808" y="21"/>
                  </a:cubicBezTo>
                  <a:cubicBezTo>
                    <a:pt x="1786" y="7"/>
                    <a:pt x="1765" y="0"/>
                    <a:pt x="1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725;p76">
              <a:extLst>
                <a:ext uri="{FF2B5EF4-FFF2-40B4-BE49-F238E27FC236}">
                  <a16:creationId xmlns:a16="http://schemas.microsoft.com/office/drawing/2014/main" id="{6D67CA42-316A-ED85-2CC5-5342A25349A8}"/>
                </a:ext>
              </a:extLst>
            </p:cNvPr>
            <p:cNvSpPr/>
            <p:nvPr/>
          </p:nvSpPr>
          <p:spPr>
            <a:xfrm>
              <a:off x="6562800" y="4877325"/>
              <a:ext cx="68400" cy="196150"/>
            </a:xfrm>
            <a:custGeom>
              <a:avLst/>
              <a:gdLst/>
              <a:ahLst/>
              <a:cxnLst/>
              <a:rect l="l" t="t" r="r" b="b"/>
              <a:pathLst>
                <a:path w="2736" h="7846" extrusionOk="0">
                  <a:moveTo>
                    <a:pt x="1810" y="1"/>
                  </a:moveTo>
                  <a:cubicBezTo>
                    <a:pt x="1783" y="1"/>
                    <a:pt x="1758" y="26"/>
                    <a:pt x="1768" y="58"/>
                  </a:cubicBezTo>
                  <a:cubicBezTo>
                    <a:pt x="2068" y="743"/>
                    <a:pt x="1886" y="1410"/>
                    <a:pt x="1802" y="2110"/>
                  </a:cubicBezTo>
                  <a:cubicBezTo>
                    <a:pt x="1752" y="2644"/>
                    <a:pt x="1886" y="3077"/>
                    <a:pt x="2102" y="3544"/>
                  </a:cubicBezTo>
                  <a:cubicBezTo>
                    <a:pt x="2553" y="4527"/>
                    <a:pt x="2735" y="5361"/>
                    <a:pt x="2252" y="6379"/>
                  </a:cubicBezTo>
                  <a:cubicBezTo>
                    <a:pt x="1852" y="7212"/>
                    <a:pt x="934" y="7679"/>
                    <a:pt x="51" y="7762"/>
                  </a:cubicBezTo>
                  <a:cubicBezTo>
                    <a:pt x="1" y="7762"/>
                    <a:pt x="1" y="7846"/>
                    <a:pt x="51" y="7846"/>
                  </a:cubicBezTo>
                  <a:cubicBezTo>
                    <a:pt x="1519" y="7713"/>
                    <a:pt x="2535" y="6661"/>
                    <a:pt x="2635" y="5211"/>
                  </a:cubicBezTo>
                  <a:cubicBezTo>
                    <a:pt x="2719" y="4160"/>
                    <a:pt x="1902" y="3377"/>
                    <a:pt x="1868" y="2343"/>
                  </a:cubicBezTo>
                  <a:cubicBezTo>
                    <a:pt x="1852" y="1526"/>
                    <a:pt x="2186" y="809"/>
                    <a:pt x="1852" y="25"/>
                  </a:cubicBezTo>
                  <a:cubicBezTo>
                    <a:pt x="1841" y="8"/>
                    <a:pt x="1825" y="1"/>
                    <a:pt x="18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726;p76">
              <a:extLst>
                <a:ext uri="{FF2B5EF4-FFF2-40B4-BE49-F238E27FC236}">
                  <a16:creationId xmlns:a16="http://schemas.microsoft.com/office/drawing/2014/main" id="{CC38FF97-2A03-9B39-97E4-54F580369CB9}"/>
                </a:ext>
              </a:extLst>
            </p:cNvPr>
            <p:cNvSpPr/>
            <p:nvPr/>
          </p:nvSpPr>
          <p:spPr>
            <a:xfrm>
              <a:off x="6572575" y="4868850"/>
              <a:ext cx="32650" cy="36275"/>
            </a:xfrm>
            <a:custGeom>
              <a:avLst/>
              <a:gdLst/>
              <a:ahLst/>
              <a:cxnLst/>
              <a:rect l="l" t="t" r="r" b="b"/>
              <a:pathLst>
                <a:path w="1306" h="1451" extrusionOk="0">
                  <a:moveTo>
                    <a:pt x="46" y="1"/>
                  </a:moveTo>
                  <a:cubicBezTo>
                    <a:pt x="25" y="1"/>
                    <a:pt x="1" y="18"/>
                    <a:pt x="10" y="48"/>
                  </a:cubicBezTo>
                  <a:cubicBezTo>
                    <a:pt x="194" y="681"/>
                    <a:pt x="627" y="1182"/>
                    <a:pt x="1228" y="1448"/>
                  </a:cubicBezTo>
                  <a:cubicBezTo>
                    <a:pt x="1233" y="1450"/>
                    <a:pt x="1238" y="1451"/>
                    <a:pt x="1243" y="1451"/>
                  </a:cubicBezTo>
                  <a:cubicBezTo>
                    <a:pt x="1283" y="1451"/>
                    <a:pt x="1305" y="1396"/>
                    <a:pt x="1261" y="1382"/>
                  </a:cubicBezTo>
                  <a:cubicBezTo>
                    <a:pt x="694" y="1115"/>
                    <a:pt x="261" y="631"/>
                    <a:pt x="77" y="30"/>
                  </a:cubicBezTo>
                  <a:cubicBezTo>
                    <a:pt x="77" y="10"/>
                    <a:pt x="62" y="1"/>
                    <a:pt x="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727;p76">
              <a:extLst>
                <a:ext uri="{FF2B5EF4-FFF2-40B4-BE49-F238E27FC236}">
                  <a16:creationId xmlns:a16="http://schemas.microsoft.com/office/drawing/2014/main" id="{D7A57E8D-EC2E-C6A2-5C72-13274AB3CBB0}"/>
                </a:ext>
              </a:extLst>
            </p:cNvPr>
            <p:cNvSpPr/>
            <p:nvPr/>
          </p:nvSpPr>
          <p:spPr>
            <a:xfrm>
              <a:off x="6344800" y="4444000"/>
              <a:ext cx="135500" cy="42100"/>
            </a:xfrm>
            <a:custGeom>
              <a:avLst/>
              <a:gdLst/>
              <a:ahLst/>
              <a:cxnLst/>
              <a:rect l="l" t="t" r="r" b="b"/>
              <a:pathLst>
                <a:path w="5420" h="1684" extrusionOk="0">
                  <a:moveTo>
                    <a:pt x="5319" y="0"/>
                  </a:moveTo>
                  <a:lnTo>
                    <a:pt x="1" y="1217"/>
                  </a:lnTo>
                  <a:lnTo>
                    <a:pt x="234" y="1684"/>
                  </a:lnTo>
                  <a:lnTo>
                    <a:pt x="4403" y="967"/>
                  </a:lnTo>
                  <a:cubicBezTo>
                    <a:pt x="4403" y="967"/>
                    <a:pt x="5336" y="701"/>
                    <a:pt x="5419" y="534"/>
                  </a:cubicBezTo>
                  <a:lnTo>
                    <a:pt x="53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728;p76">
              <a:extLst>
                <a:ext uri="{FF2B5EF4-FFF2-40B4-BE49-F238E27FC236}">
                  <a16:creationId xmlns:a16="http://schemas.microsoft.com/office/drawing/2014/main" id="{3619A689-2286-5510-5B26-C080315099A1}"/>
                </a:ext>
              </a:extLst>
            </p:cNvPr>
            <p:cNvSpPr/>
            <p:nvPr/>
          </p:nvSpPr>
          <p:spPr>
            <a:xfrm>
              <a:off x="6486525" y="4077275"/>
              <a:ext cx="108425" cy="281700"/>
            </a:xfrm>
            <a:custGeom>
              <a:avLst/>
              <a:gdLst/>
              <a:ahLst/>
              <a:cxnLst/>
              <a:rect l="l" t="t" r="r" b="b"/>
              <a:pathLst>
                <a:path w="4337" h="11268" extrusionOk="0">
                  <a:moveTo>
                    <a:pt x="3534" y="0"/>
                  </a:moveTo>
                  <a:cubicBezTo>
                    <a:pt x="3044" y="0"/>
                    <a:pt x="2042" y="91"/>
                    <a:pt x="1502" y="779"/>
                  </a:cubicBezTo>
                  <a:cubicBezTo>
                    <a:pt x="784" y="1713"/>
                    <a:pt x="217" y="4364"/>
                    <a:pt x="101" y="6882"/>
                  </a:cubicBezTo>
                  <a:cubicBezTo>
                    <a:pt x="1" y="9416"/>
                    <a:pt x="1001" y="11268"/>
                    <a:pt x="1001" y="11268"/>
                  </a:cubicBezTo>
                  <a:cubicBezTo>
                    <a:pt x="1001" y="11268"/>
                    <a:pt x="550" y="9183"/>
                    <a:pt x="917" y="5965"/>
                  </a:cubicBezTo>
                  <a:cubicBezTo>
                    <a:pt x="1498" y="813"/>
                    <a:pt x="4299" y="796"/>
                    <a:pt x="4336" y="796"/>
                  </a:cubicBezTo>
                  <a:cubicBezTo>
                    <a:pt x="4336" y="796"/>
                    <a:pt x="4336" y="796"/>
                    <a:pt x="4336" y="796"/>
                  </a:cubicBezTo>
                  <a:lnTo>
                    <a:pt x="3819" y="12"/>
                  </a:lnTo>
                  <a:cubicBezTo>
                    <a:pt x="3819" y="12"/>
                    <a:pt x="3709" y="0"/>
                    <a:pt x="35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729;p76">
              <a:extLst>
                <a:ext uri="{FF2B5EF4-FFF2-40B4-BE49-F238E27FC236}">
                  <a16:creationId xmlns:a16="http://schemas.microsoft.com/office/drawing/2014/main" id="{673FEB2F-F2A8-766D-8277-2E3ED4C1AEB7}"/>
                </a:ext>
              </a:extLst>
            </p:cNvPr>
            <p:cNvSpPr/>
            <p:nvPr/>
          </p:nvSpPr>
          <p:spPr>
            <a:xfrm>
              <a:off x="6132200" y="3838700"/>
              <a:ext cx="462750" cy="717325"/>
            </a:xfrm>
            <a:custGeom>
              <a:avLst/>
              <a:gdLst/>
              <a:ahLst/>
              <a:cxnLst/>
              <a:rect l="l" t="t" r="r" b="b"/>
              <a:pathLst>
                <a:path w="18510" h="28693" extrusionOk="0">
                  <a:moveTo>
                    <a:pt x="10922" y="1"/>
                  </a:moveTo>
                  <a:lnTo>
                    <a:pt x="3118" y="3552"/>
                  </a:lnTo>
                  <a:cubicBezTo>
                    <a:pt x="3118" y="3552"/>
                    <a:pt x="3118" y="3636"/>
                    <a:pt x="3102" y="3752"/>
                  </a:cubicBezTo>
                  <a:cubicBezTo>
                    <a:pt x="3018" y="4319"/>
                    <a:pt x="2602" y="7271"/>
                    <a:pt x="2584" y="8488"/>
                  </a:cubicBezTo>
                  <a:cubicBezTo>
                    <a:pt x="2551" y="9955"/>
                    <a:pt x="2451" y="14324"/>
                    <a:pt x="2702" y="16458"/>
                  </a:cubicBezTo>
                  <a:cubicBezTo>
                    <a:pt x="2935" y="18592"/>
                    <a:pt x="0" y="26196"/>
                    <a:pt x="1201" y="28514"/>
                  </a:cubicBezTo>
                  <a:cubicBezTo>
                    <a:pt x="1201" y="28514"/>
                    <a:pt x="1809" y="28692"/>
                    <a:pt x="2604" y="28692"/>
                  </a:cubicBezTo>
                  <a:cubicBezTo>
                    <a:pt x="3002" y="28692"/>
                    <a:pt x="3446" y="28648"/>
                    <a:pt x="3885" y="28514"/>
                  </a:cubicBezTo>
                  <a:cubicBezTo>
                    <a:pt x="5186" y="28114"/>
                    <a:pt x="6203" y="27230"/>
                    <a:pt x="6620" y="26463"/>
                  </a:cubicBezTo>
                  <a:cubicBezTo>
                    <a:pt x="7204" y="25380"/>
                    <a:pt x="10205" y="25146"/>
                    <a:pt x="10205" y="25146"/>
                  </a:cubicBezTo>
                  <a:cubicBezTo>
                    <a:pt x="13923" y="24746"/>
                    <a:pt x="13173" y="24595"/>
                    <a:pt x="14507" y="23695"/>
                  </a:cubicBezTo>
                  <a:cubicBezTo>
                    <a:pt x="15841" y="22812"/>
                    <a:pt x="14674" y="17992"/>
                    <a:pt x="14674" y="17992"/>
                  </a:cubicBezTo>
                  <a:cubicBezTo>
                    <a:pt x="14674" y="17992"/>
                    <a:pt x="13574" y="13874"/>
                    <a:pt x="16075" y="11022"/>
                  </a:cubicBezTo>
                  <a:cubicBezTo>
                    <a:pt x="16683" y="10322"/>
                    <a:pt x="17279" y="10147"/>
                    <a:pt x="17729" y="10147"/>
                  </a:cubicBezTo>
                  <a:cubicBezTo>
                    <a:pt x="18179" y="10147"/>
                    <a:pt x="18484" y="10322"/>
                    <a:pt x="18509" y="10322"/>
                  </a:cubicBezTo>
                  <a:cubicBezTo>
                    <a:pt x="18376" y="10055"/>
                    <a:pt x="15575" y="4519"/>
                    <a:pt x="14157" y="2902"/>
                  </a:cubicBezTo>
                  <a:cubicBezTo>
                    <a:pt x="12707" y="1268"/>
                    <a:pt x="10922" y="1"/>
                    <a:pt x="109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730;p76">
              <a:extLst>
                <a:ext uri="{FF2B5EF4-FFF2-40B4-BE49-F238E27FC236}">
                  <a16:creationId xmlns:a16="http://schemas.microsoft.com/office/drawing/2014/main" id="{03705A3B-FCA1-4C28-7C04-B1A65F67E4F6}"/>
                </a:ext>
              </a:extLst>
            </p:cNvPr>
            <p:cNvSpPr/>
            <p:nvPr/>
          </p:nvSpPr>
          <p:spPr>
            <a:xfrm>
              <a:off x="6594925" y="4096725"/>
              <a:ext cx="425" cy="475"/>
            </a:xfrm>
            <a:custGeom>
              <a:avLst/>
              <a:gdLst/>
              <a:ahLst/>
              <a:cxnLst/>
              <a:rect l="l" t="t" r="r" b="b"/>
              <a:pathLst>
                <a:path w="17" h="19" extrusionOk="0">
                  <a:moveTo>
                    <a:pt x="0" y="1"/>
                  </a:moveTo>
                  <a:lnTo>
                    <a:pt x="0" y="18"/>
                  </a:lnTo>
                  <a:cubicBezTo>
                    <a:pt x="0" y="18"/>
                    <a:pt x="16" y="18"/>
                    <a:pt x="0" y="1"/>
                  </a:cubicBezTo>
                  <a:close/>
                </a:path>
              </a:pathLst>
            </a:custGeom>
            <a:solidFill>
              <a:srgbClr val="FAE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731;p76">
              <a:extLst>
                <a:ext uri="{FF2B5EF4-FFF2-40B4-BE49-F238E27FC236}">
                  <a16:creationId xmlns:a16="http://schemas.microsoft.com/office/drawing/2014/main" id="{83E399C2-CC86-1B4E-DCC5-1291BF3AF51C}"/>
                </a:ext>
              </a:extLst>
            </p:cNvPr>
            <p:cNvSpPr/>
            <p:nvPr/>
          </p:nvSpPr>
          <p:spPr>
            <a:xfrm>
              <a:off x="6210975" y="3974075"/>
              <a:ext cx="75050" cy="489225"/>
            </a:xfrm>
            <a:custGeom>
              <a:avLst/>
              <a:gdLst/>
              <a:ahLst/>
              <a:cxnLst/>
              <a:rect l="l" t="t" r="r" b="b"/>
              <a:pathLst>
                <a:path w="3002" h="19569" extrusionOk="0">
                  <a:moveTo>
                    <a:pt x="374" y="1"/>
                  </a:moveTo>
                  <a:cubicBezTo>
                    <a:pt x="355" y="1"/>
                    <a:pt x="334" y="13"/>
                    <a:pt x="334" y="38"/>
                  </a:cubicBezTo>
                  <a:cubicBezTo>
                    <a:pt x="0" y="3806"/>
                    <a:pt x="451" y="7559"/>
                    <a:pt x="1218" y="11243"/>
                  </a:cubicBezTo>
                  <a:cubicBezTo>
                    <a:pt x="1785" y="13978"/>
                    <a:pt x="2768" y="16730"/>
                    <a:pt x="2919" y="19531"/>
                  </a:cubicBezTo>
                  <a:cubicBezTo>
                    <a:pt x="2919" y="19556"/>
                    <a:pt x="2940" y="19568"/>
                    <a:pt x="2960" y="19568"/>
                  </a:cubicBezTo>
                  <a:cubicBezTo>
                    <a:pt x="2981" y="19568"/>
                    <a:pt x="3002" y="19556"/>
                    <a:pt x="3002" y="19531"/>
                  </a:cubicBezTo>
                  <a:cubicBezTo>
                    <a:pt x="2852" y="16896"/>
                    <a:pt x="1968" y="14278"/>
                    <a:pt x="1401" y="11710"/>
                  </a:cubicBezTo>
                  <a:cubicBezTo>
                    <a:pt x="567" y="7875"/>
                    <a:pt x="67" y="3957"/>
                    <a:pt x="400" y="38"/>
                  </a:cubicBezTo>
                  <a:cubicBezTo>
                    <a:pt x="409" y="13"/>
                    <a:pt x="392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732;p76">
              <a:extLst>
                <a:ext uri="{FF2B5EF4-FFF2-40B4-BE49-F238E27FC236}">
                  <a16:creationId xmlns:a16="http://schemas.microsoft.com/office/drawing/2014/main" id="{55E2ED71-7C82-4DD6-6077-E9DC871AE7D6}"/>
                </a:ext>
              </a:extLst>
            </p:cNvPr>
            <p:cNvSpPr/>
            <p:nvPr/>
          </p:nvSpPr>
          <p:spPr>
            <a:xfrm>
              <a:off x="6304125" y="4208550"/>
              <a:ext cx="76325" cy="200800"/>
            </a:xfrm>
            <a:custGeom>
              <a:avLst/>
              <a:gdLst/>
              <a:ahLst/>
              <a:cxnLst/>
              <a:rect l="l" t="t" r="r" b="b"/>
              <a:pathLst>
                <a:path w="3053" h="8032" extrusionOk="0">
                  <a:moveTo>
                    <a:pt x="49" y="0"/>
                  </a:moveTo>
                  <a:cubicBezTo>
                    <a:pt x="24" y="0"/>
                    <a:pt x="0" y="18"/>
                    <a:pt x="9" y="47"/>
                  </a:cubicBezTo>
                  <a:cubicBezTo>
                    <a:pt x="627" y="2831"/>
                    <a:pt x="1628" y="5499"/>
                    <a:pt x="2961" y="8018"/>
                  </a:cubicBezTo>
                  <a:cubicBezTo>
                    <a:pt x="2971" y="8027"/>
                    <a:pt x="2983" y="8031"/>
                    <a:pt x="2994" y="8031"/>
                  </a:cubicBezTo>
                  <a:cubicBezTo>
                    <a:pt x="3024" y="8031"/>
                    <a:pt x="3052" y="8004"/>
                    <a:pt x="3028" y="7967"/>
                  </a:cubicBezTo>
                  <a:cubicBezTo>
                    <a:pt x="1694" y="5466"/>
                    <a:pt x="710" y="2798"/>
                    <a:pt x="93" y="30"/>
                  </a:cubicBezTo>
                  <a:cubicBezTo>
                    <a:pt x="86" y="9"/>
                    <a:pt x="67" y="0"/>
                    <a:pt x="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733;p76">
              <a:extLst>
                <a:ext uri="{FF2B5EF4-FFF2-40B4-BE49-F238E27FC236}">
                  <a16:creationId xmlns:a16="http://schemas.microsoft.com/office/drawing/2014/main" id="{0282CB08-E207-3F0C-F26F-CB8E4E2ACCDD}"/>
                </a:ext>
              </a:extLst>
            </p:cNvPr>
            <p:cNvSpPr/>
            <p:nvPr/>
          </p:nvSpPr>
          <p:spPr>
            <a:xfrm>
              <a:off x="6194025" y="4153375"/>
              <a:ext cx="23125" cy="17700"/>
            </a:xfrm>
            <a:custGeom>
              <a:avLst/>
              <a:gdLst/>
              <a:ahLst/>
              <a:cxnLst/>
              <a:rect l="l" t="t" r="r" b="b"/>
              <a:pathLst>
                <a:path w="925" h="708" extrusionOk="0">
                  <a:moveTo>
                    <a:pt x="875" y="0"/>
                  </a:moveTo>
                  <a:cubicBezTo>
                    <a:pt x="871" y="0"/>
                    <a:pt x="867" y="1"/>
                    <a:pt x="862" y="2"/>
                  </a:cubicBezTo>
                  <a:cubicBezTo>
                    <a:pt x="496" y="87"/>
                    <a:pt x="195" y="320"/>
                    <a:pt x="11" y="653"/>
                  </a:cubicBezTo>
                  <a:cubicBezTo>
                    <a:pt x="0" y="677"/>
                    <a:pt x="29" y="708"/>
                    <a:pt x="53" y="708"/>
                  </a:cubicBezTo>
                  <a:cubicBezTo>
                    <a:pt x="64" y="708"/>
                    <a:pt x="73" y="702"/>
                    <a:pt x="78" y="687"/>
                  </a:cubicBezTo>
                  <a:cubicBezTo>
                    <a:pt x="262" y="387"/>
                    <a:pt x="529" y="169"/>
                    <a:pt x="878" y="69"/>
                  </a:cubicBezTo>
                  <a:cubicBezTo>
                    <a:pt x="925" y="69"/>
                    <a:pt x="914" y="0"/>
                    <a:pt x="875" y="0"/>
                  </a:cubicBezTo>
                  <a:close/>
                </a:path>
              </a:pathLst>
            </a:custGeom>
            <a:solidFill>
              <a:srgbClr val="E78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734;p76">
              <a:extLst>
                <a:ext uri="{FF2B5EF4-FFF2-40B4-BE49-F238E27FC236}">
                  <a16:creationId xmlns:a16="http://schemas.microsoft.com/office/drawing/2014/main" id="{9F2F3116-196A-C777-448D-9C34B697C6EB}"/>
                </a:ext>
              </a:extLst>
            </p:cNvPr>
            <p:cNvSpPr/>
            <p:nvPr/>
          </p:nvSpPr>
          <p:spPr>
            <a:xfrm>
              <a:off x="6220975" y="4076500"/>
              <a:ext cx="209975" cy="57700"/>
            </a:xfrm>
            <a:custGeom>
              <a:avLst/>
              <a:gdLst/>
              <a:ahLst/>
              <a:cxnLst/>
              <a:rect l="l" t="t" r="r" b="b"/>
              <a:pathLst>
                <a:path w="8399" h="2308" extrusionOk="0">
                  <a:moveTo>
                    <a:pt x="8348" y="0"/>
                  </a:moveTo>
                  <a:cubicBezTo>
                    <a:pt x="8340" y="0"/>
                    <a:pt x="8331" y="3"/>
                    <a:pt x="8322" y="9"/>
                  </a:cubicBezTo>
                  <a:cubicBezTo>
                    <a:pt x="6190" y="1456"/>
                    <a:pt x="3699" y="2224"/>
                    <a:pt x="1142" y="2224"/>
                  </a:cubicBezTo>
                  <a:cubicBezTo>
                    <a:pt x="780" y="2224"/>
                    <a:pt x="416" y="2208"/>
                    <a:pt x="51" y="2177"/>
                  </a:cubicBezTo>
                  <a:cubicBezTo>
                    <a:pt x="0" y="2177"/>
                    <a:pt x="0" y="2244"/>
                    <a:pt x="51" y="2261"/>
                  </a:cubicBezTo>
                  <a:cubicBezTo>
                    <a:pt x="416" y="2292"/>
                    <a:pt x="780" y="2307"/>
                    <a:pt x="1143" y="2307"/>
                  </a:cubicBezTo>
                  <a:cubicBezTo>
                    <a:pt x="3716" y="2307"/>
                    <a:pt x="6223" y="1537"/>
                    <a:pt x="8371" y="76"/>
                  </a:cubicBezTo>
                  <a:cubicBezTo>
                    <a:pt x="8398" y="49"/>
                    <a:pt x="8381" y="0"/>
                    <a:pt x="83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735;p76">
              <a:extLst>
                <a:ext uri="{FF2B5EF4-FFF2-40B4-BE49-F238E27FC236}">
                  <a16:creationId xmlns:a16="http://schemas.microsoft.com/office/drawing/2014/main" id="{F11F7B9A-0001-970D-23DD-FDD74ED0EEA7}"/>
                </a:ext>
              </a:extLst>
            </p:cNvPr>
            <p:cNvSpPr/>
            <p:nvPr/>
          </p:nvSpPr>
          <p:spPr>
            <a:xfrm>
              <a:off x="6172800" y="4311075"/>
              <a:ext cx="309850" cy="114175"/>
            </a:xfrm>
            <a:custGeom>
              <a:avLst/>
              <a:gdLst/>
              <a:ahLst/>
              <a:cxnLst/>
              <a:rect l="l" t="t" r="r" b="b"/>
              <a:pathLst>
                <a:path w="12394" h="4567" extrusionOk="0">
                  <a:moveTo>
                    <a:pt x="11409" y="0"/>
                  </a:moveTo>
                  <a:cubicBezTo>
                    <a:pt x="9464" y="0"/>
                    <a:pt x="8250" y="2639"/>
                    <a:pt x="6947" y="3783"/>
                  </a:cubicBezTo>
                  <a:cubicBezTo>
                    <a:pt x="6373" y="4281"/>
                    <a:pt x="5811" y="4462"/>
                    <a:pt x="5250" y="4462"/>
                  </a:cubicBezTo>
                  <a:cubicBezTo>
                    <a:pt x="4326" y="4462"/>
                    <a:pt x="3403" y="3973"/>
                    <a:pt x="2428" y="3599"/>
                  </a:cubicBezTo>
                  <a:cubicBezTo>
                    <a:pt x="2091" y="3473"/>
                    <a:pt x="1729" y="3397"/>
                    <a:pt x="1373" y="3397"/>
                  </a:cubicBezTo>
                  <a:cubicBezTo>
                    <a:pt x="882" y="3397"/>
                    <a:pt x="404" y="3542"/>
                    <a:pt x="27" y="3899"/>
                  </a:cubicBezTo>
                  <a:cubicBezTo>
                    <a:pt x="1" y="3925"/>
                    <a:pt x="25" y="3961"/>
                    <a:pt x="60" y="3961"/>
                  </a:cubicBezTo>
                  <a:cubicBezTo>
                    <a:pt x="70" y="3961"/>
                    <a:pt x="82" y="3958"/>
                    <a:pt x="93" y="3950"/>
                  </a:cubicBezTo>
                  <a:cubicBezTo>
                    <a:pt x="465" y="3601"/>
                    <a:pt x="872" y="3473"/>
                    <a:pt x="1293" y="3473"/>
                  </a:cubicBezTo>
                  <a:cubicBezTo>
                    <a:pt x="2120" y="3473"/>
                    <a:pt x="3000" y="3968"/>
                    <a:pt x="3762" y="4266"/>
                  </a:cubicBezTo>
                  <a:cubicBezTo>
                    <a:pt x="4231" y="4457"/>
                    <a:pt x="4677" y="4567"/>
                    <a:pt x="5124" y="4567"/>
                  </a:cubicBezTo>
                  <a:cubicBezTo>
                    <a:pt x="5536" y="4567"/>
                    <a:pt x="5949" y="4474"/>
                    <a:pt x="6380" y="4266"/>
                  </a:cubicBezTo>
                  <a:cubicBezTo>
                    <a:pt x="8168" y="3373"/>
                    <a:pt x="9208" y="59"/>
                    <a:pt x="11368" y="59"/>
                  </a:cubicBezTo>
                  <a:cubicBezTo>
                    <a:pt x="11666" y="59"/>
                    <a:pt x="11986" y="123"/>
                    <a:pt x="12332" y="264"/>
                  </a:cubicBezTo>
                  <a:cubicBezTo>
                    <a:pt x="12338" y="266"/>
                    <a:pt x="12343" y="267"/>
                    <a:pt x="12348" y="267"/>
                  </a:cubicBezTo>
                  <a:cubicBezTo>
                    <a:pt x="12386" y="267"/>
                    <a:pt x="12394" y="213"/>
                    <a:pt x="12350" y="198"/>
                  </a:cubicBezTo>
                  <a:cubicBezTo>
                    <a:pt x="12018" y="61"/>
                    <a:pt x="11705" y="0"/>
                    <a:pt x="114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736;p76">
              <a:extLst>
                <a:ext uri="{FF2B5EF4-FFF2-40B4-BE49-F238E27FC236}">
                  <a16:creationId xmlns:a16="http://schemas.microsoft.com/office/drawing/2014/main" id="{3E5C6EB0-DEF5-7663-F937-F576FF3FB36F}"/>
                </a:ext>
              </a:extLst>
            </p:cNvPr>
            <p:cNvSpPr/>
            <p:nvPr/>
          </p:nvSpPr>
          <p:spPr>
            <a:xfrm>
              <a:off x="6425675" y="4030950"/>
              <a:ext cx="74625" cy="338650"/>
            </a:xfrm>
            <a:custGeom>
              <a:avLst/>
              <a:gdLst/>
              <a:ahLst/>
              <a:cxnLst/>
              <a:rect l="l" t="t" r="r" b="b"/>
              <a:pathLst>
                <a:path w="2985" h="13546" extrusionOk="0">
                  <a:moveTo>
                    <a:pt x="45" y="1"/>
                  </a:moveTo>
                  <a:cubicBezTo>
                    <a:pt x="23" y="1"/>
                    <a:pt x="0" y="18"/>
                    <a:pt x="0" y="48"/>
                  </a:cubicBezTo>
                  <a:cubicBezTo>
                    <a:pt x="984" y="4533"/>
                    <a:pt x="1935" y="9035"/>
                    <a:pt x="2902" y="13521"/>
                  </a:cubicBezTo>
                  <a:cubicBezTo>
                    <a:pt x="2907" y="13538"/>
                    <a:pt x="2919" y="13545"/>
                    <a:pt x="2932" y="13545"/>
                  </a:cubicBezTo>
                  <a:cubicBezTo>
                    <a:pt x="2956" y="13545"/>
                    <a:pt x="2984" y="13520"/>
                    <a:pt x="2984" y="13488"/>
                  </a:cubicBezTo>
                  <a:cubicBezTo>
                    <a:pt x="2001" y="9001"/>
                    <a:pt x="1050" y="4517"/>
                    <a:pt x="83" y="31"/>
                  </a:cubicBezTo>
                  <a:cubicBezTo>
                    <a:pt x="76" y="10"/>
                    <a:pt x="61" y="1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737;p76">
              <a:extLst>
                <a:ext uri="{FF2B5EF4-FFF2-40B4-BE49-F238E27FC236}">
                  <a16:creationId xmlns:a16="http://schemas.microsoft.com/office/drawing/2014/main" id="{541F153D-EFA0-7E6F-F450-13FE8588BA12}"/>
                </a:ext>
              </a:extLst>
            </p:cNvPr>
            <p:cNvSpPr/>
            <p:nvPr/>
          </p:nvSpPr>
          <p:spPr>
            <a:xfrm>
              <a:off x="6450375" y="4030825"/>
              <a:ext cx="111550" cy="102125"/>
            </a:xfrm>
            <a:custGeom>
              <a:avLst/>
              <a:gdLst/>
              <a:ahLst/>
              <a:cxnLst/>
              <a:rect l="l" t="t" r="r" b="b"/>
              <a:pathLst>
                <a:path w="4462" h="4085" extrusionOk="0">
                  <a:moveTo>
                    <a:pt x="4410" y="0"/>
                  </a:moveTo>
                  <a:cubicBezTo>
                    <a:pt x="4406" y="0"/>
                    <a:pt x="4402" y="1"/>
                    <a:pt x="4398" y="2"/>
                  </a:cubicBezTo>
                  <a:cubicBezTo>
                    <a:pt x="2414" y="653"/>
                    <a:pt x="829" y="2103"/>
                    <a:pt x="13" y="4021"/>
                  </a:cubicBezTo>
                  <a:cubicBezTo>
                    <a:pt x="0" y="4057"/>
                    <a:pt x="31" y="4084"/>
                    <a:pt x="56" y="4084"/>
                  </a:cubicBezTo>
                  <a:cubicBezTo>
                    <a:pt x="66" y="4084"/>
                    <a:pt x="75" y="4080"/>
                    <a:pt x="80" y="4071"/>
                  </a:cubicBezTo>
                  <a:cubicBezTo>
                    <a:pt x="896" y="2154"/>
                    <a:pt x="2447" y="720"/>
                    <a:pt x="4431" y="86"/>
                  </a:cubicBezTo>
                  <a:cubicBezTo>
                    <a:pt x="4461" y="70"/>
                    <a:pt x="4451" y="0"/>
                    <a:pt x="44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738;p76">
              <a:extLst>
                <a:ext uri="{FF2B5EF4-FFF2-40B4-BE49-F238E27FC236}">
                  <a16:creationId xmlns:a16="http://schemas.microsoft.com/office/drawing/2014/main" id="{6F643B5E-DC30-21D5-2D45-A2948FF6EC18}"/>
                </a:ext>
              </a:extLst>
            </p:cNvPr>
            <p:cNvSpPr/>
            <p:nvPr/>
          </p:nvSpPr>
          <p:spPr>
            <a:xfrm>
              <a:off x="6304350" y="3609425"/>
              <a:ext cx="2525" cy="2000"/>
            </a:xfrm>
            <a:custGeom>
              <a:avLst/>
              <a:gdLst/>
              <a:ahLst/>
              <a:cxnLst/>
              <a:rect l="l" t="t" r="r" b="b"/>
              <a:pathLst>
                <a:path w="101" h="80" extrusionOk="0">
                  <a:moveTo>
                    <a:pt x="84" y="1"/>
                  </a:moveTo>
                  <a:lnTo>
                    <a:pt x="51" y="17"/>
                  </a:lnTo>
                  <a:cubicBezTo>
                    <a:pt x="51" y="17"/>
                    <a:pt x="34" y="17"/>
                    <a:pt x="34" y="34"/>
                  </a:cubicBezTo>
                  <a:lnTo>
                    <a:pt x="0" y="68"/>
                  </a:lnTo>
                  <a:cubicBezTo>
                    <a:pt x="9" y="76"/>
                    <a:pt x="22" y="80"/>
                    <a:pt x="36" y="80"/>
                  </a:cubicBezTo>
                  <a:cubicBezTo>
                    <a:pt x="51" y="80"/>
                    <a:pt x="68" y="76"/>
                    <a:pt x="84" y="68"/>
                  </a:cubicBezTo>
                  <a:cubicBezTo>
                    <a:pt x="100" y="34"/>
                    <a:pt x="100" y="17"/>
                    <a:pt x="8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739;p76">
              <a:extLst>
                <a:ext uri="{FF2B5EF4-FFF2-40B4-BE49-F238E27FC236}">
                  <a16:creationId xmlns:a16="http://schemas.microsoft.com/office/drawing/2014/main" id="{33D92F0A-E387-4644-5F0C-A78228BEFEBD}"/>
                </a:ext>
              </a:extLst>
            </p:cNvPr>
            <p:cNvSpPr/>
            <p:nvPr/>
          </p:nvSpPr>
          <p:spPr>
            <a:xfrm>
              <a:off x="6364375" y="3597325"/>
              <a:ext cx="5450" cy="5200"/>
            </a:xfrm>
            <a:custGeom>
              <a:avLst/>
              <a:gdLst/>
              <a:ahLst/>
              <a:cxnLst/>
              <a:rect l="l" t="t" r="r" b="b"/>
              <a:pathLst>
                <a:path w="218" h="208" extrusionOk="0">
                  <a:moveTo>
                    <a:pt x="118" y="1"/>
                  </a:moveTo>
                  <a:cubicBezTo>
                    <a:pt x="67" y="1"/>
                    <a:pt x="34" y="34"/>
                    <a:pt x="18" y="51"/>
                  </a:cubicBezTo>
                  <a:lnTo>
                    <a:pt x="18" y="67"/>
                  </a:lnTo>
                  <a:lnTo>
                    <a:pt x="1" y="134"/>
                  </a:lnTo>
                  <a:lnTo>
                    <a:pt x="18" y="151"/>
                  </a:lnTo>
                  <a:lnTo>
                    <a:pt x="1" y="167"/>
                  </a:lnTo>
                  <a:cubicBezTo>
                    <a:pt x="25" y="192"/>
                    <a:pt x="49" y="208"/>
                    <a:pt x="74" y="208"/>
                  </a:cubicBezTo>
                  <a:cubicBezTo>
                    <a:pt x="83" y="208"/>
                    <a:pt x="92" y="205"/>
                    <a:pt x="101" y="201"/>
                  </a:cubicBezTo>
                  <a:cubicBezTo>
                    <a:pt x="118" y="201"/>
                    <a:pt x="151" y="201"/>
                    <a:pt x="167" y="185"/>
                  </a:cubicBezTo>
                  <a:cubicBezTo>
                    <a:pt x="218" y="134"/>
                    <a:pt x="218" y="67"/>
                    <a:pt x="185" y="18"/>
                  </a:cubicBezTo>
                  <a:lnTo>
                    <a:pt x="151" y="18"/>
                  </a:lnTo>
                  <a:lnTo>
                    <a:pt x="118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740;p76">
              <a:extLst>
                <a:ext uri="{FF2B5EF4-FFF2-40B4-BE49-F238E27FC236}">
                  <a16:creationId xmlns:a16="http://schemas.microsoft.com/office/drawing/2014/main" id="{E41146A8-BE9E-1698-2A6F-73A6F214B3B4}"/>
                </a:ext>
              </a:extLst>
            </p:cNvPr>
            <p:cNvSpPr/>
            <p:nvPr/>
          </p:nvSpPr>
          <p:spPr>
            <a:xfrm>
              <a:off x="6379375" y="3602325"/>
              <a:ext cx="4625" cy="4200"/>
            </a:xfrm>
            <a:custGeom>
              <a:avLst/>
              <a:gdLst/>
              <a:ahLst/>
              <a:cxnLst/>
              <a:rect l="l" t="t" r="r" b="b"/>
              <a:pathLst>
                <a:path w="185" h="168" extrusionOk="0">
                  <a:moveTo>
                    <a:pt x="101" y="1"/>
                  </a:moveTo>
                  <a:lnTo>
                    <a:pt x="85" y="18"/>
                  </a:lnTo>
                  <a:cubicBezTo>
                    <a:pt x="68" y="18"/>
                    <a:pt x="34" y="18"/>
                    <a:pt x="18" y="51"/>
                  </a:cubicBezTo>
                  <a:lnTo>
                    <a:pt x="18" y="67"/>
                  </a:lnTo>
                  <a:lnTo>
                    <a:pt x="1" y="85"/>
                  </a:lnTo>
                  <a:lnTo>
                    <a:pt x="18" y="101"/>
                  </a:lnTo>
                  <a:cubicBezTo>
                    <a:pt x="18" y="118"/>
                    <a:pt x="18" y="118"/>
                    <a:pt x="34" y="134"/>
                  </a:cubicBezTo>
                  <a:lnTo>
                    <a:pt x="34" y="151"/>
                  </a:lnTo>
                  <a:lnTo>
                    <a:pt x="52" y="151"/>
                  </a:lnTo>
                  <a:lnTo>
                    <a:pt x="68" y="167"/>
                  </a:lnTo>
                  <a:lnTo>
                    <a:pt x="85" y="167"/>
                  </a:lnTo>
                  <a:cubicBezTo>
                    <a:pt x="118" y="167"/>
                    <a:pt x="152" y="134"/>
                    <a:pt x="168" y="101"/>
                  </a:cubicBezTo>
                  <a:cubicBezTo>
                    <a:pt x="185" y="85"/>
                    <a:pt x="168" y="51"/>
                    <a:pt x="152" y="18"/>
                  </a:cubicBezTo>
                  <a:lnTo>
                    <a:pt x="134" y="18"/>
                  </a:lnTo>
                  <a:lnTo>
                    <a:pt x="118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741;p76">
              <a:extLst>
                <a:ext uri="{FF2B5EF4-FFF2-40B4-BE49-F238E27FC236}">
                  <a16:creationId xmlns:a16="http://schemas.microsoft.com/office/drawing/2014/main" id="{0F64D7FD-C1D3-67D7-B3D6-66F33C32790F}"/>
                </a:ext>
              </a:extLst>
            </p:cNvPr>
            <p:cNvSpPr/>
            <p:nvPr/>
          </p:nvSpPr>
          <p:spPr>
            <a:xfrm>
              <a:off x="6368975" y="3681975"/>
              <a:ext cx="1700" cy="1425"/>
            </a:xfrm>
            <a:custGeom>
              <a:avLst/>
              <a:gdLst/>
              <a:ahLst/>
              <a:cxnLst/>
              <a:rect l="l" t="t" r="r" b="b"/>
              <a:pathLst>
                <a:path w="68" h="57" extrusionOk="0">
                  <a:moveTo>
                    <a:pt x="17" y="0"/>
                  </a:moveTo>
                  <a:lnTo>
                    <a:pt x="1" y="34"/>
                  </a:lnTo>
                  <a:lnTo>
                    <a:pt x="17" y="34"/>
                  </a:lnTo>
                  <a:cubicBezTo>
                    <a:pt x="17" y="45"/>
                    <a:pt x="25" y="57"/>
                    <a:pt x="36" y="57"/>
                  </a:cubicBezTo>
                  <a:cubicBezTo>
                    <a:pt x="40" y="57"/>
                    <a:pt x="45" y="55"/>
                    <a:pt x="50" y="50"/>
                  </a:cubicBezTo>
                  <a:lnTo>
                    <a:pt x="67" y="34"/>
                  </a:lnTo>
                  <a:lnTo>
                    <a:pt x="50" y="16"/>
                  </a:lnTo>
                  <a:cubicBezTo>
                    <a:pt x="34" y="0"/>
                    <a:pt x="17" y="0"/>
                    <a:pt x="1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742;p76">
              <a:extLst>
                <a:ext uri="{FF2B5EF4-FFF2-40B4-BE49-F238E27FC236}">
                  <a16:creationId xmlns:a16="http://schemas.microsoft.com/office/drawing/2014/main" id="{702AF598-4701-9661-2910-A23270C35341}"/>
                </a:ext>
              </a:extLst>
            </p:cNvPr>
            <p:cNvSpPr/>
            <p:nvPr/>
          </p:nvSpPr>
          <p:spPr>
            <a:xfrm>
              <a:off x="6437350" y="3580250"/>
              <a:ext cx="1250" cy="1250"/>
            </a:xfrm>
            <a:custGeom>
              <a:avLst/>
              <a:gdLst/>
              <a:ahLst/>
              <a:cxnLst/>
              <a:rect l="l" t="t" r="r" b="b"/>
              <a:pathLst>
                <a:path w="50" h="50" extrusionOk="0">
                  <a:moveTo>
                    <a:pt x="16" y="1"/>
                  </a:moveTo>
                  <a:cubicBezTo>
                    <a:pt x="0" y="1"/>
                    <a:pt x="0" y="1"/>
                    <a:pt x="0" y="17"/>
                  </a:cubicBezTo>
                  <a:lnTo>
                    <a:pt x="0" y="34"/>
                  </a:lnTo>
                  <a:lnTo>
                    <a:pt x="0" y="50"/>
                  </a:lnTo>
                  <a:lnTo>
                    <a:pt x="16" y="50"/>
                  </a:lnTo>
                  <a:cubicBezTo>
                    <a:pt x="34" y="50"/>
                    <a:pt x="34" y="50"/>
                    <a:pt x="34" y="34"/>
                  </a:cubicBezTo>
                  <a:cubicBezTo>
                    <a:pt x="50" y="17"/>
                    <a:pt x="34" y="1"/>
                    <a:pt x="16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743;p76">
              <a:extLst>
                <a:ext uri="{FF2B5EF4-FFF2-40B4-BE49-F238E27FC236}">
                  <a16:creationId xmlns:a16="http://schemas.microsoft.com/office/drawing/2014/main" id="{61A2F671-66C6-A03C-77FB-F5C8D8DFE43A}"/>
                </a:ext>
              </a:extLst>
            </p:cNvPr>
            <p:cNvSpPr/>
            <p:nvPr/>
          </p:nvSpPr>
          <p:spPr>
            <a:xfrm>
              <a:off x="6358550" y="3601750"/>
              <a:ext cx="6675" cy="5825"/>
            </a:xfrm>
            <a:custGeom>
              <a:avLst/>
              <a:gdLst/>
              <a:ahLst/>
              <a:cxnLst/>
              <a:rect l="l" t="t" r="r" b="b"/>
              <a:pathLst>
                <a:path w="267" h="233" extrusionOk="0">
                  <a:moveTo>
                    <a:pt x="127" y="1"/>
                  </a:moveTo>
                  <a:cubicBezTo>
                    <a:pt x="118" y="1"/>
                    <a:pt x="109" y="3"/>
                    <a:pt x="100" y="8"/>
                  </a:cubicBezTo>
                  <a:cubicBezTo>
                    <a:pt x="67" y="8"/>
                    <a:pt x="33" y="24"/>
                    <a:pt x="0" y="57"/>
                  </a:cubicBezTo>
                  <a:lnTo>
                    <a:pt x="0" y="108"/>
                  </a:lnTo>
                  <a:lnTo>
                    <a:pt x="0" y="124"/>
                  </a:lnTo>
                  <a:lnTo>
                    <a:pt x="17" y="174"/>
                  </a:lnTo>
                  <a:cubicBezTo>
                    <a:pt x="51" y="190"/>
                    <a:pt x="67" y="208"/>
                    <a:pt x="84" y="208"/>
                  </a:cubicBezTo>
                  <a:cubicBezTo>
                    <a:pt x="109" y="224"/>
                    <a:pt x="134" y="233"/>
                    <a:pt x="159" y="233"/>
                  </a:cubicBezTo>
                  <a:cubicBezTo>
                    <a:pt x="184" y="233"/>
                    <a:pt x="209" y="224"/>
                    <a:pt x="234" y="208"/>
                  </a:cubicBezTo>
                  <a:cubicBezTo>
                    <a:pt x="234" y="190"/>
                    <a:pt x="251" y="174"/>
                    <a:pt x="251" y="157"/>
                  </a:cubicBezTo>
                  <a:cubicBezTo>
                    <a:pt x="267" y="124"/>
                    <a:pt x="251" y="90"/>
                    <a:pt x="234" y="57"/>
                  </a:cubicBezTo>
                  <a:lnTo>
                    <a:pt x="200" y="41"/>
                  </a:lnTo>
                  <a:cubicBezTo>
                    <a:pt x="176" y="17"/>
                    <a:pt x="151" y="1"/>
                    <a:pt x="12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744;p76">
              <a:extLst>
                <a:ext uri="{FF2B5EF4-FFF2-40B4-BE49-F238E27FC236}">
                  <a16:creationId xmlns:a16="http://schemas.microsoft.com/office/drawing/2014/main" id="{3EC196C3-EF5B-D99C-4BE7-11D93D0819D0}"/>
                </a:ext>
              </a:extLst>
            </p:cNvPr>
            <p:cNvSpPr/>
            <p:nvPr/>
          </p:nvSpPr>
          <p:spPr>
            <a:xfrm>
              <a:off x="6337300" y="3624450"/>
              <a:ext cx="5025" cy="5025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83" y="0"/>
                  </a:moveTo>
                  <a:lnTo>
                    <a:pt x="34" y="33"/>
                  </a:lnTo>
                  <a:lnTo>
                    <a:pt x="0" y="83"/>
                  </a:lnTo>
                  <a:lnTo>
                    <a:pt x="0" y="116"/>
                  </a:lnTo>
                  <a:lnTo>
                    <a:pt x="16" y="167"/>
                  </a:lnTo>
                  <a:lnTo>
                    <a:pt x="34" y="183"/>
                  </a:lnTo>
                  <a:lnTo>
                    <a:pt x="83" y="200"/>
                  </a:lnTo>
                  <a:lnTo>
                    <a:pt x="100" y="200"/>
                  </a:lnTo>
                  <a:lnTo>
                    <a:pt x="150" y="183"/>
                  </a:lnTo>
                  <a:cubicBezTo>
                    <a:pt x="183" y="167"/>
                    <a:pt x="200" y="150"/>
                    <a:pt x="200" y="116"/>
                  </a:cubicBezTo>
                  <a:cubicBezTo>
                    <a:pt x="200" y="83"/>
                    <a:pt x="183" y="67"/>
                    <a:pt x="167" y="33"/>
                  </a:cubicBezTo>
                  <a:lnTo>
                    <a:pt x="150" y="16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745;p76">
              <a:extLst>
                <a:ext uri="{FF2B5EF4-FFF2-40B4-BE49-F238E27FC236}">
                  <a16:creationId xmlns:a16="http://schemas.microsoft.com/office/drawing/2014/main" id="{3D26D79A-6D0A-1869-DEDB-11CF180A2527}"/>
                </a:ext>
              </a:extLst>
            </p:cNvPr>
            <p:cNvSpPr/>
            <p:nvPr/>
          </p:nvSpPr>
          <p:spPr>
            <a:xfrm>
              <a:off x="6326025" y="3682375"/>
              <a:ext cx="1700" cy="1675"/>
            </a:xfrm>
            <a:custGeom>
              <a:avLst/>
              <a:gdLst/>
              <a:ahLst/>
              <a:cxnLst/>
              <a:rect l="l" t="t" r="r" b="b"/>
              <a:pathLst>
                <a:path w="68" h="67" extrusionOk="0">
                  <a:moveTo>
                    <a:pt x="34" y="0"/>
                  </a:moveTo>
                  <a:cubicBezTo>
                    <a:pt x="34" y="18"/>
                    <a:pt x="18" y="18"/>
                    <a:pt x="18" y="18"/>
                  </a:cubicBezTo>
                  <a:lnTo>
                    <a:pt x="0" y="34"/>
                  </a:lnTo>
                  <a:cubicBezTo>
                    <a:pt x="0" y="51"/>
                    <a:pt x="18" y="51"/>
                    <a:pt x="18" y="67"/>
                  </a:cubicBezTo>
                  <a:lnTo>
                    <a:pt x="51" y="67"/>
                  </a:lnTo>
                  <a:cubicBezTo>
                    <a:pt x="51" y="51"/>
                    <a:pt x="67" y="51"/>
                    <a:pt x="67" y="34"/>
                  </a:cubicBezTo>
                  <a:cubicBezTo>
                    <a:pt x="67" y="34"/>
                    <a:pt x="67" y="18"/>
                    <a:pt x="5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746;p76">
              <a:extLst>
                <a:ext uri="{FF2B5EF4-FFF2-40B4-BE49-F238E27FC236}">
                  <a16:creationId xmlns:a16="http://schemas.microsoft.com/office/drawing/2014/main" id="{E5A7E589-23AB-FEBB-11D3-569C18E5BD35}"/>
                </a:ext>
              </a:extLst>
            </p:cNvPr>
            <p:cNvSpPr/>
            <p:nvPr/>
          </p:nvSpPr>
          <p:spPr>
            <a:xfrm>
              <a:off x="6394825" y="3652775"/>
              <a:ext cx="1700" cy="1275"/>
            </a:xfrm>
            <a:custGeom>
              <a:avLst/>
              <a:gdLst/>
              <a:ahLst/>
              <a:cxnLst/>
              <a:rect l="l" t="t" r="r" b="b"/>
              <a:pathLst>
                <a:path w="68" h="51" extrusionOk="0">
                  <a:moveTo>
                    <a:pt x="50" y="1"/>
                  </a:moveTo>
                  <a:cubicBezTo>
                    <a:pt x="34" y="1"/>
                    <a:pt x="16" y="1"/>
                    <a:pt x="0" y="17"/>
                  </a:cubicBezTo>
                  <a:cubicBezTo>
                    <a:pt x="0" y="34"/>
                    <a:pt x="16" y="34"/>
                    <a:pt x="16" y="50"/>
                  </a:cubicBezTo>
                  <a:lnTo>
                    <a:pt x="34" y="50"/>
                  </a:lnTo>
                  <a:cubicBezTo>
                    <a:pt x="34" y="50"/>
                    <a:pt x="50" y="50"/>
                    <a:pt x="50" y="34"/>
                  </a:cubicBezTo>
                  <a:lnTo>
                    <a:pt x="67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747;p76">
              <a:extLst>
                <a:ext uri="{FF2B5EF4-FFF2-40B4-BE49-F238E27FC236}">
                  <a16:creationId xmlns:a16="http://schemas.microsoft.com/office/drawing/2014/main" id="{E9F38CD6-3230-3BF7-2F86-59A7957CF7C1}"/>
                </a:ext>
              </a:extLst>
            </p:cNvPr>
            <p:cNvSpPr/>
            <p:nvPr/>
          </p:nvSpPr>
          <p:spPr>
            <a:xfrm>
              <a:off x="6367700" y="3604825"/>
              <a:ext cx="6300" cy="8375"/>
            </a:xfrm>
            <a:custGeom>
              <a:avLst/>
              <a:gdLst/>
              <a:ahLst/>
              <a:cxnLst/>
              <a:rect l="l" t="t" r="r" b="b"/>
              <a:pathLst>
                <a:path w="252" h="335" extrusionOk="0">
                  <a:moveTo>
                    <a:pt x="101" y="1"/>
                  </a:moveTo>
                  <a:lnTo>
                    <a:pt x="68" y="18"/>
                  </a:lnTo>
                  <a:lnTo>
                    <a:pt x="34" y="34"/>
                  </a:lnTo>
                  <a:lnTo>
                    <a:pt x="52" y="34"/>
                  </a:lnTo>
                  <a:lnTo>
                    <a:pt x="18" y="67"/>
                  </a:lnTo>
                  <a:lnTo>
                    <a:pt x="1" y="85"/>
                  </a:lnTo>
                  <a:lnTo>
                    <a:pt x="18" y="167"/>
                  </a:lnTo>
                  <a:cubicBezTo>
                    <a:pt x="1" y="152"/>
                    <a:pt x="1" y="135"/>
                    <a:pt x="1" y="134"/>
                  </a:cubicBezTo>
                  <a:lnTo>
                    <a:pt x="1" y="134"/>
                  </a:lnTo>
                  <a:cubicBezTo>
                    <a:pt x="1" y="151"/>
                    <a:pt x="18" y="167"/>
                    <a:pt x="34" y="201"/>
                  </a:cubicBezTo>
                  <a:cubicBezTo>
                    <a:pt x="18" y="218"/>
                    <a:pt x="34" y="252"/>
                    <a:pt x="52" y="285"/>
                  </a:cubicBezTo>
                  <a:lnTo>
                    <a:pt x="85" y="318"/>
                  </a:lnTo>
                  <a:lnTo>
                    <a:pt x="118" y="334"/>
                  </a:lnTo>
                  <a:cubicBezTo>
                    <a:pt x="168" y="334"/>
                    <a:pt x="201" y="301"/>
                    <a:pt x="234" y="268"/>
                  </a:cubicBezTo>
                  <a:lnTo>
                    <a:pt x="252" y="218"/>
                  </a:lnTo>
                  <a:lnTo>
                    <a:pt x="252" y="201"/>
                  </a:lnTo>
                  <a:lnTo>
                    <a:pt x="234" y="151"/>
                  </a:lnTo>
                  <a:lnTo>
                    <a:pt x="201" y="118"/>
                  </a:lnTo>
                  <a:lnTo>
                    <a:pt x="185" y="118"/>
                  </a:lnTo>
                  <a:lnTo>
                    <a:pt x="185" y="85"/>
                  </a:lnTo>
                  <a:cubicBezTo>
                    <a:pt x="185" y="101"/>
                    <a:pt x="201" y="101"/>
                    <a:pt x="201" y="118"/>
                  </a:cubicBezTo>
                  <a:cubicBezTo>
                    <a:pt x="201" y="85"/>
                    <a:pt x="201" y="51"/>
                    <a:pt x="185" y="34"/>
                  </a:cubicBezTo>
                  <a:lnTo>
                    <a:pt x="118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3748;p76">
              <a:extLst>
                <a:ext uri="{FF2B5EF4-FFF2-40B4-BE49-F238E27FC236}">
                  <a16:creationId xmlns:a16="http://schemas.microsoft.com/office/drawing/2014/main" id="{AFCA034A-35B4-85A9-48F6-9359DAFD9508}"/>
                </a:ext>
              </a:extLst>
            </p:cNvPr>
            <p:cNvSpPr/>
            <p:nvPr/>
          </p:nvSpPr>
          <p:spPr>
            <a:xfrm>
              <a:off x="6391500" y="3622350"/>
              <a:ext cx="3750" cy="3350"/>
            </a:xfrm>
            <a:custGeom>
              <a:avLst/>
              <a:gdLst/>
              <a:ahLst/>
              <a:cxnLst/>
              <a:rect l="l" t="t" r="r" b="b"/>
              <a:pathLst>
                <a:path w="150" h="134" extrusionOk="0">
                  <a:moveTo>
                    <a:pt x="49" y="0"/>
                  </a:moveTo>
                  <a:lnTo>
                    <a:pt x="33" y="17"/>
                  </a:lnTo>
                  <a:lnTo>
                    <a:pt x="16" y="33"/>
                  </a:lnTo>
                  <a:lnTo>
                    <a:pt x="0" y="51"/>
                  </a:lnTo>
                  <a:cubicBezTo>
                    <a:pt x="0" y="67"/>
                    <a:pt x="16" y="84"/>
                    <a:pt x="16" y="100"/>
                  </a:cubicBezTo>
                  <a:cubicBezTo>
                    <a:pt x="49" y="133"/>
                    <a:pt x="83" y="133"/>
                    <a:pt x="116" y="133"/>
                  </a:cubicBezTo>
                  <a:lnTo>
                    <a:pt x="133" y="117"/>
                  </a:lnTo>
                  <a:lnTo>
                    <a:pt x="149" y="100"/>
                  </a:lnTo>
                  <a:lnTo>
                    <a:pt x="149" y="67"/>
                  </a:lnTo>
                  <a:cubicBezTo>
                    <a:pt x="149" y="51"/>
                    <a:pt x="149" y="33"/>
                    <a:pt x="133" y="33"/>
                  </a:cubicBezTo>
                  <a:lnTo>
                    <a:pt x="116" y="17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3749;p76">
              <a:extLst>
                <a:ext uri="{FF2B5EF4-FFF2-40B4-BE49-F238E27FC236}">
                  <a16:creationId xmlns:a16="http://schemas.microsoft.com/office/drawing/2014/main" id="{A406B0CF-23AC-6F0B-2EB2-9973A1E27B68}"/>
                </a:ext>
              </a:extLst>
            </p:cNvPr>
            <p:cNvSpPr/>
            <p:nvPr/>
          </p:nvSpPr>
          <p:spPr>
            <a:xfrm>
              <a:off x="6359800" y="3651125"/>
              <a:ext cx="3375" cy="2075"/>
            </a:xfrm>
            <a:custGeom>
              <a:avLst/>
              <a:gdLst/>
              <a:ahLst/>
              <a:cxnLst/>
              <a:rect l="l" t="t" r="r" b="b"/>
              <a:pathLst>
                <a:path w="135" h="83" extrusionOk="0">
                  <a:moveTo>
                    <a:pt x="67" y="0"/>
                  </a:moveTo>
                  <a:cubicBezTo>
                    <a:pt x="50" y="0"/>
                    <a:pt x="34" y="0"/>
                    <a:pt x="17" y="16"/>
                  </a:cubicBezTo>
                  <a:lnTo>
                    <a:pt x="1" y="50"/>
                  </a:lnTo>
                  <a:lnTo>
                    <a:pt x="1" y="67"/>
                  </a:lnTo>
                  <a:lnTo>
                    <a:pt x="67" y="67"/>
                  </a:lnTo>
                  <a:lnTo>
                    <a:pt x="67" y="83"/>
                  </a:lnTo>
                  <a:lnTo>
                    <a:pt x="134" y="34"/>
                  </a:lnTo>
                  <a:cubicBezTo>
                    <a:pt x="101" y="0"/>
                    <a:pt x="83" y="0"/>
                    <a:pt x="6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3750;p76">
              <a:extLst>
                <a:ext uri="{FF2B5EF4-FFF2-40B4-BE49-F238E27FC236}">
                  <a16:creationId xmlns:a16="http://schemas.microsoft.com/office/drawing/2014/main" id="{BA9FABB9-0869-AE21-CFF3-0B3E9D46A168}"/>
                </a:ext>
              </a:extLst>
            </p:cNvPr>
            <p:cNvSpPr/>
            <p:nvPr/>
          </p:nvSpPr>
          <p:spPr>
            <a:xfrm>
              <a:off x="6388550" y="35906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67" y="1"/>
                  </a:moveTo>
                  <a:lnTo>
                    <a:pt x="34" y="18"/>
                  </a:lnTo>
                  <a:lnTo>
                    <a:pt x="18" y="34"/>
                  </a:lnTo>
                  <a:lnTo>
                    <a:pt x="1" y="67"/>
                  </a:lnTo>
                  <a:lnTo>
                    <a:pt x="1" y="85"/>
                  </a:lnTo>
                  <a:lnTo>
                    <a:pt x="18" y="118"/>
                  </a:lnTo>
                  <a:lnTo>
                    <a:pt x="34" y="118"/>
                  </a:lnTo>
                  <a:lnTo>
                    <a:pt x="51" y="134"/>
                  </a:lnTo>
                  <a:lnTo>
                    <a:pt x="101" y="134"/>
                  </a:lnTo>
                  <a:lnTo>
                    <a:pt x="134" y="101"/>
                  </a:lnTo>
                  <a:lnTo>
                    <a:pt x="134" y="67"/>
                  </a:lnTo>
                  <a:cubicBezTo>
                    <a:pt x="134" y="51"/>
                    <a:pt x="134" y="34"/>
                    <a:pt x="118" y="18"/>
                  </a:cubicBezTo>
                  <a:lnTo>
                    <a:pt x="101" y="18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3751;p76">
              <a:extLst>
                <a:ext uri="{FF2B5EF4-FFF2-40B4-BE49-F238E27FC236}">
                  <a16:creationId xmlns:a16="http://schemas.microsoft.com/office/drawing/2014/main" id="{D540BBD0-D056-66DD-AFE5-4D6607BE8C1A}"/>
                </a:ext>
              </a:extLst>
            </p:cNvPr>
            <p:cNvSpPr/>
            <p:nvPr/>
          </p:nvSpPr>
          <p:spPr>
            <a:xfrm>
              <a:off x="6403150" y="3568975"/>
              <a:ext cx="1700" cy="1700"/>
            </a:xfrm>
            <a:custGeom>
              <a:avLst/>
              <a:gdLst/>
              <a:ahLst/>
              <a:cxnLst/>
              <a:rect l="l" t="t" r="r" b="b"/>
              <a:pathLst>
                <a:path w="68" h="68" extrusionOk="0">
                  <a:moveTo>
                    <a:pt x="17" y="1"/>
                  </a:moveTo>
                  <a:lnTo>
                    <a:pt x="17" y="18"/>
                  </a:lnTo>
                  <a:cubicBezTo>
                    <a:pt x="17" y="18"/>
                    <a:pt x="1" y="34"/>
                    <a:pt x="1" y="51"/>
                  </a:cubicBezTo>
                  <a:lnTo>
                    <a:pt x="17" y="67"/>
                  </a:lnTo>
                  <a:cubicBezTo>
                    <a:pt x="34" y="67"/>
                    <a:pt x="50" y="51"/>
                    <a:pt x="68" y="34"/>
                  </a:cubicBezTo>
                  <a:cubicBezTo>
                    <a:pt x="68" y="34"/>
                    <a:pt x="68" y="18"/>
                    <a:pt x="50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3752;p76">
              <a:extLst>
                <a:ext uri="{FF2B5EF4-FFF2-40B4-BE49-F238E27FC236}">
                  <a16:creationId xmlns:a16="http://schemas.microsoft.com/office/drawing/2014/main" id="{B4850C38-CFDD-59A0-40C0-232E5CFDB20D}"/>
                </a:ext>
              </a:extLst>
            </p:cNvPr>
            <p:cNvSpPr/>
            <p:nvPr/>
          </p:nvSpPr>
          <p:spPr>
            <a:xfrm>
              <a:off x="6394000" y="3544800"/>
              <a:ext cx="1675" cy="1300"/>
            </a:xfrm>
            <a:custGeom>
              <a:avLst/>
              <a:gdLst/>
              <a:ahLst/>
              <a:cxnLst/>
              <a:rect l="l" t="t" r="r" b="b"/>
              <a:pathLst>
                <a:path w="67" h="52" extrusionOk="0">
                  <a:moveTo>
                    <a:pt x="33" y="1"/>
                  </a:moveTo>
                  <a:cubicBezTo>
                    <a:pt x="16" y="18"/>
                    <a:pt x="0" y="18"/>
                    <a:pt x="0" y="34"/>
                  </a:cubicBezTo>
                  <a:lnTo>
                    <a:pt x="16" y="51"/>
                  </a:lnTo>
                  <a:lnTo>
                    <a:pt x="49" y="51"/>
                  </a:lnTo>
                  <a:cubicBezTo>
                    <a:pt x="49" y="51"/>
                    <a:pt x="67" y="34"/>
                    <a:pt x="49" y="18"/>
                  </a:cubicBezTo>
                  <a:lnTo>
                    <a:pt x="33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3753;p76">
              <a:extLst>
                <a:ext uri="{FF2B5EF4-FFF2-40B4-BE49-F238E27FC236}">
                  <a16:creationId xmlns:a16="http://schemas.microsoft.com/office/drawing/2014/main" id="{0FFA5B4D-7BC8-87B8-10F6-BF5D4693D183}"/>
                </a:ext>
              </a:extLst>
            </p:cNvPr>
            <p:cNvSpPr/>
            <p:nvPr/>
          </p:nvSpPr>
          <p:spPr>
            <a:xfrm>
              <a:off x="6330625" y="3586500"/>
              <a:ext cx="7100" cy="7000"/>
            </a:xfrm>
            <a:custGeom>
              <a:avLst/>
              <a:gdLst/>
              <a:ahLst/>
              <a:cxnLst/>
              <a:rect l="l" t="t" r="r" b="b"/>
              <a:pathLst>
                <a:path w="284" h="280" extrusionOk="0">
                  <a:moveTo>
                    <a:pt x="150" y="0"/>
                  </a:moveTo>
                  <a:lnTo>
                    <a:pt x="117" y="17"/>
                  </a:lnTo>
                  <a:lnTo>
                    <a:pt x="101" y="33"/>
                  </a:lnTo>
                  <a:lnTo>
                    <a:pt x="67" y="33"/>
                  </a:lnTo>
                  <a:cubicBezTo>
                    <a:pt x="34" y="51"/>
                    <a:pt x="17" y="84"/>
                    <a:pt x="17" y="117"/>
                  </a:cubicBezTo>
                  <a:cubicBezTo>
                    <a:pt x="1" y="133"/>
                    <a:pt x="1" y="167"/>
                    <a:pt x="1" y="217"/>
                  </a:cubicBezTo>
                  <a:lnTo>
                    <a:pt x="50" y="267"/>
                  </a:lnTo>
                  <a:cubicBezTo>
                    <a:pt x="75" y="276"/>
                    <a:pt x="96" y="280"/>
                    <a:pt x="117" y="280"/>
                  </a:cubicBezTo>
                  <a:cubicBezTo>
                    <a:pt x="138" y="280"/>
                    <a:pt x="159" y="276"/>
                    <a:pt x="183" y="267"/>
                  </a:cubicBezTo>
                  <a:cubicBezTo>
                    <a:pt x="217" y="267"/>
                    <a:pt x="267" y="233"/>
                    <a:pt x="267" y="167"/>
                  </a:cubicBezTo>
                  <a:lnTo>
                    <a:pt x="283" y="151"/>
                  </a:lnTo>
                  <a:lnTo>
                    <a:pt x="267" y="67"/>
                  </a:lnTo>
                  <a:lnTo>
                    <a:pt x="267" y="67"/>
                  </a:lnTo>
                  <a:cubicBezTo>
                    <a:pt x="283" y="84"/>
                    <a:pt x="283" y="100"/>
                    <a:pt x="283" y="100"/>
                  </a:cubicBezTo>
                  <a:lnTo>
                    <a:pt x="283" y="100"/>
                  </a:lnTo>
                  <a:cubicBezTo>
                    <a:pt x="283" y="84"/>
                    <a:pt x="267" y="51"/>
                    <a:pt x="250" y="33"/>
                  </a:cubicBezTo>
                  <a:lnTo>
                    <a:pt x="217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3754;p76">
              <a:extLst>
                <a:ext uri="{FF2B5EF4-FFF2-40B4-BE49-F238E27FC236}">
                  <a16:creationId xmlns:a16="http://schemas.microsoft.com/office/drawing/2014/main" id="{13880B96-C469-696F-2449-F83178C1AF33}"/>
                </a:ext>
              </a:extLst>
            </p:cNvPr>
            <p:cNvSpPr/>
            <p:nvPr/>
          </p:nvSpPr>
          <p:spPr>
            <a:xfrm>
              <a:off x="6288950" y="3594650"/>
              <a:ext cx="2525" cy="1775"/>
            </a:xfrm>
            <a:custGeom>
              <a:avLst/>
              <a:gdLst/>
              <a:ahLst/>
              <a:cxnLst/>
              <a:rect l="l" t="t" r="r" b="b"/>
              <a:pathLst>
                <a:path w="101" h="71" extrusionOk="0">
                  <a:moveTo>
                    <a:pt x="29" y="0"/>
                  </a:moveTo>
                  <a:cubicBezTo>
                    <a:pt x="20" y="0"/>
                    <a:pt x="11" y="2"/>
                    <a:pt x="0" y="8"/>
                  </a:cubicBezTo>
                  <a:lnTo>
                    <a:pt x="0" y="41"/>
                  </a:lnTo>
                  <a:cubicBezTo>
                    <a:pt x="16" y="58"/>
                    <a:pt x="16" y="58"/>
                    <a:pt x="33" y="58"/>
                  </a:cubicBezTo>
                  <a:cubicBezTo>
                    <a:pt x="33" y="66"/>
                    <a:pt x="37" y="70"/>
                    <a:pt x="41" y="70"/>
                  </a:cubicBezTo>
                  <a:cubicBezTo>
                    <a:pt x="45" y="70"/>
                    <a:pt x="49" y="66"/>
                    <a:pt x="49" y="58"/>
                  </a:cubicBezTo>
                  <a:lnTo>
                    <a:pt x="67" y="58"/>
                  </a:lnTo>
                  <a:cubicBezTo>
                    <a:pt x="67" y="58"/>
                    <a:pt x="83" y="58"/>
                    <a:pt x="100" y="41"/>
                  </a:cubicBezTo>
                  <a:lnTo>
                    <a:pt x="83" y="8"/>
                  </a:lnTo>
                  <a:cubicBezTo>
                    <a:pt x="61" y="8"/>
                    <a:pt x="46" y="0"/>
                    <a:pt x="29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3755;p76">
              <a:extLst>
                <a:ext uri="{FF2B5EF4-FFF2-40B4-BE49-F238E27FC236}">
                  <a16:creationId xmlns:a16="http://schemas.microsoft.com/office/drawing/2014/main" id="{FDED01A8-56C3-85AA-6FEF-511440890232}"/>
                </a:ext>
              </a:extLst>
            </p:cNvPr>
            <p:cNvSpPr/>
            <p:nvPr/>
          </p:nvSpPr>
          <p:spPr>
            <a:xfrm>
              <a:off x="6317675" y="3581475"/>
              <a:ext cx="2975" cy="2975"/>
            </a:xfrm>
            <a:custGeom>
              <a:avLst/>
              <a:gdLst/>
              <a:ahLst/>
              <a:cxnLst/>
              <a:rect l="l" t="t" r="r" b="b"/>
              <a:pathLst>
                <a:path w="119" h="119" extrusionOk="0">
                  <a:moveTo>
                    <a:pt x="18" y="1"/>
                  </a:moveTo>
                  <a:lnTo>
                    <a:pt x="1" y="18"/>
                  </a:lnTo>
                  <a:lnTo>
                    <a:pt x="1" y="34"/>
                  </a:lnTo>
                  <a:lnTo>
                    <a:pt x="1" y="52"/>
                  </a:lnTo>
                  <a:lnTo>
                    <a:pt x="1" y="85"/>
                  </a:lnTo>
                  <a:cubicBezTo>
                    <a:pt x="18" y="101"/>
                    <a:pt x="34" y="118"/>
                    <a:pt x="52" y="118"/>
                  </a:cubicBezTo>
                  <a:cubicBezTo>
                    <a:pt x="68" y="118"/>
                    <a:pt x="85" y="101"/>
                    <a:pt x="101" y="85"/>
                  </a:cubicBezTo>
                  <a:cubicBezTo>
                    <a:pt x="118" y="68"/>
                    <a:pt x="118" y="34"/>
                    <a:pt x="101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3756;p76">
              <a:extLst>
                <a:ext uri="{FF2B5EF4-FFF2-40B4-BE49-F238E27FC236}">
                  <a16:creationId xmlns:a16="http://schemas.microsoft.com/office/drawing/2014/main" id="{3F4A9002-0755-3EFE-D0F5-BC0DF8FD216B}"/>
                </a:ext>
              </a:extLst>
            </p:cNvPr>
            <p:cNvSpPr/>
            <p:nvPr/>
          </p:nvSpPr>
          <p:spPr>
            <a:xfrm>
              <a:off x="6326850" y="3580250"/>
              <a:ext cx="3375" cy="2925"/>
            </a:xfrm>
            <a:custGeom>
              <a:avLst/>
              <a:gdLst/>
              <a:ahLst/>
              <a:cxnLst/>
              <a:rect l="l" t="t" r="r" b="b"/>
              <a:pathLst>
                <a:path w="135" h="117" extrusionOk="0">
                  <a:moveTo>
                    <a:pt x="34" y="1"/>
                  </a:moveTo>
                  <a:lnTo>
                    <a:pt x="18" y="34"/>
                  </a:lnTo>
                  <a:lnTo>
                    <a:pt x="1" y="67"/>
                  </a:lnTo>
                  <a:cubicBezTo>
                    <a:pt x="1" y="67"/>
                    <a:pt x="1" y="83"/>
                    <a:pt x="18" y="101"/>
                  </a:cubicBezTo>
                  <a:lnTo>
                    <a:pt x="34" y="117"/>
                  </a:lnTo>
                  <a:lnTo>
                    <a:pt x="101" y="117"/>
                  </a:lnTo>
                  <a:lnTo>
                    <a:pt x="118" y="83"/>
                  </a:lnTo>
                  <a:lnTo>
                    <a:pt x="134" y="50"/>
                  </a:lnTo>
                  <a:cubicBezTo>
                    <a:pt x="134" y="50"/>
                    <a:pt x="134" y="34"/>
                    <a:pt x="118" y="17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3757;p76">
              <a:extLst>
                <a:ext uri="{FF2B5EF4-FFF2-40B4-BE49-F238E27FC236}">
                  <a16:creationId xmlns:a16="http://schemas.microsoft.com/office/drawing/2014/main" id="{161D695D-5991-59FA-44E1-1D3ED3AB8011}"/>
                </a:ext>
              </a:extLst>
            </p:cNvPr>
            <p:cNvSpPr/>
            <p:nvPr/>
          </p:nvSpPr>
          <p:spPr>
            <a:xfrm>
              <a:off x="6281425" y="3568975"/>
              <a:ext cx="1275" cy="1300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17" y="1"/>
                  </a:moveTo>
                  <a:cubicBezTo>
                    <a:pt x="1" y="1"/>
                    <a:pt x="1" y="18"/>
                    <a:pt x="1" y="34"/>
                  </a:cubicBezTo>
                  <a:lnTo>
                    <a:pt x="34" y="51"/>
                  </a:lnTo>
                  <a:cubicBezTo>
                    <a:pt x="50" y="51"/>
                    <a:pt x="50" y="34"/>
                    <a:pt x="50" y="34"/>
                  </a:cubicBezTo>
                  <a:cubicBezTo>
                    <a:pt x="50" y="18"/>
                    <a:pt x="50" y="1"/>
                    <a:pt x="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3758;p76">
              <a:extLst>
                <a:ext uri="{FF2B5EF4-FFF2-40B4-BE49-F238E27FC236}">
                  <a16:creationId xmlns:a16="http://schemas.microsoft.com/office/drawing/2014/main" id="{6AC42525-9566-7E8E-8C83-8297993A1C20}"/>
                </a:ext>
              </a:extLst>
            </p:cNvPr>
            <p:cNvSpPr/>
            <p:nvPr/>
          </p:nvSpPr>
          <p:spPr>
            <a:xfrm>
              <a:off x="6326025" y="3600925"/>
              <a:ext cx="5850" cy="5650"/>
            </a:xfrm>
            <a:custGeom>
              <a:avLst/>
              <a:gdLst/>
              <a:ahLst/>
              <a:cxnLst/>
              <a:rect l="l" t="t" r="r" b="b"/>
              <a:pathLst>
                <a:path w="234" h="226" extrusionOk="0">
                  <a:moveTo>
                    <a:pt x="126" y="0"/>
                  </a:moveTo>
                  <a:cubicBezTo>
                    <a:pt x="104" y="0"/>
                    <a:pt x="82" y="8"/>
                    <a:pt x="67" y="23"/>
                  </a:cubicBezTo>
                  <a:lnTo>
                    <a:pt x="51" y="41"/>
                  </a:lnTo>
                  <a:cubicBezTo>
                    <a:pt x="18" y="57"/>
                    <a:pt x="0" y="90"/>
                    <a:pt x="0" y="123"/>
                  </a:cubicBezTo>
                  <a:lnTo>
                    <a:pt x="0" y="157"/>
                  </a:lnTo>
                  <a:lnTo>
                    <a:pt x="18" y="190"/>
                  </a:lnTo>
                  <a:cubicBezTo>
                    <a:pt x="39" y="211"/>
                    <a:pt x="72" y="225"/>
                    <a:pt x="103" y="225"/>
                  </a:cubicBezTo>
                  <a:cubicBezTo>
                    <a:pt x="121" y="225"/>
                    <a:pt x="139" y="220"/>
                    <a:pt x="151" y="207"/>
                  </a:cubicBezTo>
                  <a:lnTo>
                    <a:pt x="167" y="190"/>
                  </a:lnTo>
                  <a:cubicBezTo>
                    <a:pt x="201" y="174"/>
                    <a:pt x="218" y="141"/>
                    <a:pt x="218" y="123"/>
                  </a:cubicBezTo>
                  <a:cubicBezTo>
                    <a:pt x="234" y="90"/>
                    <a:pt x="218" y="57"/>
                    <a:pt x="201" y="41"/>
                  </a:cubicBezTo>
                  <a:cubicBezTo>
                    <a:pt x="182" y="13"/>
                    <a:pt x="154" y="0"/>
                    <a:pt x="126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3759;p76">
              <a:extLst>
                <a:ext uri="{FF2B5EF4-FFF2-40B4-BE49-F238E27FC236}">
                  <a16:creationId xmlns:a16="http://schemas.microsoft.com/office/drawing/2014/main" id="{750ABFDE-F875-8572-8B57-B38418AD32F5}"/>
                </a:ext>
              </a:extLst>
            </p:cNvPr>
            <p:cNvSpPr/>
            <p:nvPr/>
          </p:nvSpPr>
          <p:spPr>
            <a:xfrm>
              <a:off x="6343125" y="3622650"/>
              <a:ext cx="5875" cy="5550"/>
            </a:xfrm>
            <a:custGeom>
              <a:avLst/>
              <a:gdLst/>
              <a:ahLst/>
              <a:cxnLst/>
              <a:rect l="l" t="t" r="r" b="b"/>
              <a:pathLst>
                <a:path w="235" h="222" extrusionOk="0">
                  <a:moveTo>
                    <a:pt x="90" y="1"/>
                  </a:moveTo>
                  <a:cubicBezTo>
                    <a:pt x="55" y="1"/>
                    <a:pt x="31" y="25"/>
                    <a:pt x="17" y="39"/>
                  </a:cubicBezTo>
                  <a:lnTo>
                    <a:pt x="1" y="72"/>
                  </a:lnTo>
                  <a:lnTo>
                    <a:pt x="1" y="105"/>
                  </a:lnTo>
                  <a:lnTo>
                    <a:pt x="1" y="121"/>
                  </a:lnTo>
                  <a:lnTo>
                    <a:pt x="1" y="139"/>
                  </a:lnTo>
                  <a:lnTo>
                    <a:pt x="17" y="172"/>
                  </a:lnTo>
                  <a:lnTo>
                    <a:pt x="50" y="205"/>
                  </a:lnTo>
                  <a:lnTo>
                    <a:pt x="68" y="205"/>
                  </a:lnTo>
                  <a:lnTo>
                    <a:pt x="84" y="222"/>
                  </a:lnTo>
                  <a:lnTo>
                    <a:pt x="117" y="222"/>
                  </a:lnTo>
                  <a:lnTo>
                    <a:pt x="168" y="205"/>
                  </a:lnTo>
                  <a:cubicBezTo>
                    <a:pt x="217" y="155"/>
                    <a:pt x="234" y="105"/>
                    <a:pt x="217" y="55"/>
                  </a:cubicBezTo>
                  <a:lnTo>
                    <a:pt x="168" y="5"/>
                  </a:lnTo>
                  <a:lnTo>
                    <a:pt x="117" y="5"/>
                  </a:lnTo>
                  <a:cubicBezTo>
                    <a:pt x="107" y="2"/>
                    <a:pt x="98" y="1"/>
                    <a:pt x="90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3760;p76">
              <a:extLst>
                <a:ext uri="{FF2B5EF4-FFF2-40B4-BE49-F238E27FC236}">
                  <a16:creationId xmlns:a16="http://schemas.microsoft.com/office/drawing/2014/main" id="{3C3ECCAF-3C0B-EF6E-5A13-2D8244793366}"/>
                </a:ext>
              </a:extLst>
            </p:cNvPr>
            <p:cNvSpPr/>
            <p:nvPr/>
          </p:nvSpPr>
          <p:spPr>
            <a:xfrm>
              <a:off x="6332300" y="3631500"/>
              <a:ext cx="5850" cy="6300"/>
            </a:xfrm>
            <a:custGeom>
              <a:avLst/>
              <a:gdLst/>
              <a:ahLst/>
              <a:cxnLst/>
              <a:rect l="l" t="t" r="r" b="b"/>
              <a:pathLst>
                <a:path w="234" h="252" extrusionOk="0">
                  <a:moveTo>
                    <a:pt x="116" y="1"/>
                  </a:moveTo>
                  <a:lnTo>
                    <a:pt x="50" y="18"/>
                  </a:lnTo>
                  <a:lnTo>
                    <a:pt x="50" y="34"/>
                  </a:lnTo>
                  <a:lnTo>
                    <a:pt x="34" y="52"/>
                  </a:lnTo>
                  <a:lnTo>
                    <a:pt x="0" y="118"/>
                  </a:lnTo>
                  <a:lnTo>
                    <a:pt x="0" y="134"/>
                  </a:lnTo>
                  <a:lnTo>
                    <a:pt x="16" y="185"/>
                  </a:lnTo>
                  <a:lnTo>
                    <a:pt x="16" y="201"/>
                  </a:lnTo>
                  <a:cubicBezTo>
                    <a:pt x="50" y="218"/>
                    <a:pt x="67" y="234"/>
                    <a:pt x="100" y="234"/>
                  </a:cubicBezTo>
                  <a:lnTo>
                    <a:pt x="116" y="252"/>
                  </a:lnTo>
                  <a:lnTo>
                    <a:pt x="183" y="252"/>
                  </a:lnTo>
                  <a:cubicBezTo>
                    <a:pt x="183" y="234"/>
                    <a:pt x="234" y="218"/>
                    <a:pt x="234" y="152"/>
                  </a:cubicBezTo>
                  <a:cubicBezTo>
                    <a:pt x="234" y="134"/>
                    <a:pt x="216" y="118"/>
                    <a:pt x="216" y="101"/>
                  </a:cubicBezTo>
                  <a:cubicBezTo>
                    <a:pt x="216" y="68"/>
                    <a:pt x="216" y="34"/>
                    <a:pt x="183" y="18"/>
                  </a:cubicBezTo>
                  <a:lnTo>
                    <a:pt x="167" y="18"/>
                  </a:lnTo>
                  <a:cubicBezTo>
                    <a:pt x="150" y="18"/>
                    <a:pt x="134" y="1"/>
                    <a:pt x="116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3761;p76">
              <a:extLst>
                <a:ext uri="{FF2B5EF4-FFF2-40B4-BE49-F238E27FC236}">
                  <a16:creationId xmlns:a16="http://schemas.microsoft.com/office/drawing/2014/main" id="{2A845CB6-6EF2-C962-A9A4-E8229E293E3C}"/>
                </a:ext>
              </a:extLst>
            </p:cNvPr>
            <p:cNvSpPr/>
            <p:nvPr/>
          </p:nvSpPr>
          <p:spPr>
            <a:xfrm>
              <a:off x="6356050" y="3610675"/>
              <a:ext cx="5025" cy="5450"/>
            </a:xfrm>
            <a:custGeom>
              <a:avLst/>
              <a:gdLst/>
              <a:ahLst/>
              <a:cxnLst/>
              <a:rect l="l" t="t" r="r" b="b"/>
              <a:pathLst>
                <a:path w="201" h="218" extrusionOk="0">
                  <a:moveTo>
                    <a:pt x="84" y="0"/>
                  </a:moveTo>
                  <a:lnTo>
                    <a:pt x="51" y="18"/>
                  </a:lnTo>
                  <a:cubicBezTo>
                    <a:pt x="0" y="51"/>
                    <a:pt x="0" y="84"/>
                    <a:pt x="0" y="100"/>
                  </a:cubicBezTo>
                  <a:cubicBezTo>
                    <a:pt x="0" y="134"/>
                    <a:pt x="0" y="167"/>
                    <a:pt x="17" y="184"/>
                  </a:cubicBezTo>
                  <a:cubicBezTo>
                    <a:pt x="51" y="200"/>
                    <a:pt x="84" y="218"/>
                    <a:pt x="117" y="218"/>
                  </a:cubicBezTo>
                  <a:cubicBezTo>
                    <a:pt x="151" y="200"/>
                    <a:pt x="167" y="184"/>
                    <a:pt x="184" y="151"/>
                  </a:cubicBezTo>
                  <a:lnTo>
                    <a:pt x="184" y="134"/>
                  </a:lnTo>
                  <a:cubicBezTo>
                    <a:pt x="200" y="100"/>
                    <a:pt x="200" y="67"/>
                    <a:pt x="167" y="34"/>
                  </a:cubicBezTo>
                  <a:lnTo>
                    <a:pt x="151" y="18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3762;p76">
              <a:extLst>
                <a:ext uri="{FF2B5EF4-FFF2-40B4-BE49-F238E27FC236}">
                  <a16:creationId xmlns:a16="http://schemas.microsoft.com/office/drawing/2014/main" id="{BBAF7877-6B75-9486-1A7E-735938F87993}"/>
                </a:ext>
              </a:extLst>
            </p:cNvPr>
            <p:cNvSpPr/>
            <p:nvPr/>
          </p:nvSpPr>
          <p:spPr>
            <a:xfrm>
              <a:off x="6282275" y="3669850"/>
              <a:ext cx="1675" cy="1700"/>
            </a:xfrm>
            <a:custGeom>
              <a:avLst/>
              <a:gdLst/>
              <a:ahLst/>
              <a:cxnLst/>
              <a:rect l="l" t="t" r="r" b="b"/>
              <a:pathLst>
                <a:path w="67" h="68" extrusionOk="0">
                  <a:moveTo>
                    <a:pt x="16" y="1"/>
                  </a:moveTo>
                  <a:cubicBezTo>
                    <a:pt x="0" y="18"/>
                    <a:pt x="0" y="18"/>
                    <a:pt x="0" y="34"/>
                  </a:cubicBezTo>
                  <a:cubicBezTo>
                    <a:pt x="0" y="34"/>
                    <a:pt x="0" y="52"/>
                    <a:pt x="16" y="68"/>
                  </a:cubicBezTo>
                  <a:lnTo>
                    <a:pt x="34" y="68"/>
                  </a:lnTo>
                  <a:cubicBezTo>
                    <a:pt x="67" y="52"/>
                    <a:pt x="50" y="18"/>
                    <a:pt x="34" y="18"/>
                  </a:cubicBezTo>
                  <a:lnTo>
                    <a:pt x="16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3763;p76">
              <a:extLst>
                <a:ext uri="{FF2B5EF4-FFF2-40B4-BE49-F238E27FC236}">
                  <a16:creationId xmlns:a16="http://schemas.microsoft.com/office/drawing/2014/main" id="{2DBD2793-8B82-8A1B-8A86-68995CFF2AAF}"/>
                </a:ext>
              </a:extLst>
            </p:cNvPr>
            <p:cNvSpPr/>
            <p:nvPr/>
          </p:nvSpPr>
          <p:spPr>
            <a:xfrm>
              <a:off x="6353125" y="3600250"/>
              <a:ext cx="5450" cy="5150"/>
            </a:xfrm>
            <a:custGeom>
              <a:avLst/>
              <a:gdLst/>
              <a:ahLst/>
              <a:cxnLst/>
              <a:rect l="l" t="t" r="r" b="b"/>
              <a:pathLst>
                <a:path w="218" h="206" extrusionOk="0">
                  <a:moveTo>
                    <a:pt x="101" y="1"/>
                  </a:moveTo>
                  <a:cubicBezTo>
                    <a:pt x="68" y="1"/>
                    <a:pt x="34" y="17"/>
                    <a:pt x="17" y="34"/>
                  </a:cubicBezTo>
                  <a:lnTo>
                    <a:pt x="1" y="101"/>
                  </a:lnTo>
                  <a:lnTo>
                    <a:pt x="1" y="117"/>
                  </a:lnTo>
                  <a:lnTo>
                    <a:pt x="34" y="184"/>
                  </a:lnTo>
                  <a:cubicBezTo>
                    <a:pt x="47" y="184"/>
                    <a:pt x="71" y="205"/>
                    <a:pt x="107" y="205"/>
                  </a:cubicBezTo>
                  <a:cubicBezTo>
                    <a:pt x="115" y="205"/>
                    <a:pt x="125" y="204"/>
                    <a:pt x="134" y="201"/>
                  </a:cubicBezTo>
                  <a:lnTo>
                    <a:pt x="168" y="184"/>
                  </a:lnTo>
                  <a:lnTo>
                    <a:pt x="184" y="168"/>
                  </a:lnTo>
                  <a:lnTo>
                    <a:pt x="201" y="117"/>
                  </a:lnTo>
                  <a:cubicBezTo>
                    <a:pt x="217" y="101"/>
                    <a:pt x="201" y="68"/>
                    <a:pt x="184" y="34"/>
                  </a:cubicBezTo>
                  <a:cubicBezTo>
                    <a:pt x="150" y="17"/>
                    <a:pt x="117" y="1"/>
                    <a:pt x="101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3764;p76">
              <a:extLst>
                <a:ext uri="{FF2B5EF4-FFF2-40B4-BE49-F238E27FC236}">
                  <a16:creationId xmlns:a16="http://schemas.microsoft.com/office/drawing/2014/main" id="{6B815619-89FB-4F14-9754-7A1665528F6C}"/>
                </a:ext>
              </a:extLst>
            </p:cNvPr>
            <p:cNvSpPr/>
            <p:nvPr/>
          </p:nvSpPr>
          <p:spPr>
            <a:xfrm>
              <a:off x="6330625" y="3619925"/>
              <a:ext cx="5425" cy="5125"/>
            </a:xfrm>
            <a:custGeom>
              <a:avLst/>
              <a:gdLst/>
              <a:ahLst/>
              <a:cxnLst/>
              <a:rect l="l" t="t" r="r" b="b"/>
              <a:pathLst>
                <a:path w="217" h="205" extrusionOk="0">
                  <a:moveTo>
                    <a:pt x="103" y="0"/>
                  </a:moveTo>
                  <a:cubicBezTo>
                    <a:pt x="70" y="0"/>
                    <a:pt x="43" y="18"/>
                    <a:pt x="34" y="48"/>
                  </a:cubicBezTo>
                  <a:lnTo>
                    <a:pt x="17" y="64"/>
                  </a:lnTo>
                  <a:lnTo>
                    <a:pt x="1" y="97"/>
                  </a:lnTo>
                  <a:cubicBezTo>
                    <a:pt x="1" y="114"/>
                    <a:pt x="17" y="148"/>
                    <a:pt x="34" y="164"/>
                  </a:cubicBezTo>
                  <a:cubicBezTo>
                    <a:pt x="52" y="192"/>
                    <a:pt x="81" y="204"/>
                    <a:pt x="111" y="204"/>
                  </a:cubicBezTo>
                  <a:cubicBezTo>
                    <a:pt x="136" y="204"/>
                    <a:pt x="161" y="196"/>
                    <a:pt x="183" y="181"/>
                  </a:cubicBezTo>
                  <a:lnTo>
                    <a:pt x="217" y="114"/>
                  </a:lnTo>
                  <a:lnTo>
                    <a:pt x="217" y="81"/>
                  </a:lnTo>
                  <a:lnTo>
                    <a:pt x="183" y="30"/>
                  </a:lnTo>
                  <a:cubicBezTo>
                    <a:pt x="155" y="10"/>
                    <a:pt x="127" y="0"/>
                    <a:pt x="103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3765;p76">
              <a:extLst>
                <a:ext uri="{FF2B5EF4-FFF2-40B4-BE49-F238E27FC236}">
                  <a16:creationId xmlns:a16="http://schemas.microsoft.com/office/drawing/2014/main" id="{CF9D8EFE-841B-CAB2-BB51-5A085BF44823}"/>
                </a:ext>
              </a:extLst>
            </p:cNvPr>
            <p:cNvSpPr/>
            <p:nvPr/>
          </p:nvSpPr>
          <p:spPr>
            <a:xfrm>
              <a:off x="6424850" y="3616925"/>
              <a:ext cx="850" cy="1275"/>
            </a:xfrm>
            <a:custGeom>
              <a:avLst/>
              <a:gdLst/>
              <a:ahLst/>
              <a:cxnLst/>
              <a:rect l="l" t="t" r="r" b="b"/>
              <a:pathLst>
                <a:path w="34" h="51" extrusionOk="0">
                  <a:moveTo>
                    <a:pt x="16" y="1"/>
                  </a:moveTo>
                  <a:cubicBezTo>
                    <a:pt x="0" y="1"/>
                    <a:pt x="0" y="17"/>
                    <a:pt x="0" y="17"/>
                  </a:cubicBezTo>
                  <a:lnTo>
                    <a:pt x="0" y="34"/>
                  </a:lnTo>
                  <a:lnTo>
                    <a:pt x="0" y="50"/>
                  </a:lnTo>
                  <a:lnTo>
                    <a:pt x="33" y="50"/>
                  </a:lnTo>
                  <a:lnTo>
                    <a:pt x="33" y="17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3766;p76">
              <a:extLst>
                <a:ext uri="{FF2B5EF4-FFF2-40B4-BE49-F238E27FC236}">
                  <a16:creationId xmlns:a16="http://schemas.microsoft.com/office/drawing/2014/main" id="{FB9BBCED-0A21-37FC-FD24-6ADF87822ECE}"/>
                </a:ext>
              </a:extLst>
            </p:cNvPr>
            <p:cNvSpPr/>
            <p:nvPr/>
          </p:nvSpPr>
          <p:spPr>
            <a:xfrm>
              <a:off x="6341875" y="3653625"/>
              <a:ext cx="4175" cy="3825"/>
            </a:xfrm>
            <a:custGeom>
              <a:avLst/>
              <a:gdLst/>
              <a:ahLst/>
              <a:cxnLst/>
              <a:rect l="l" t="t" r="r" b="b"/>
              <a:pathLst>
                <a:path w="167" h="153" extrusionOk="0">
                  <a:moveTo>
                    <a:pt x="33" y="0"/>
                  </a:moveTo>
                  <a:lnTo>
                    <a:pt x="0" y="34"/>
                  </a:lnTo>
                  <a:lnTo>
                    <a:pt x="0" y="67"/>
                  </a:lnTo>
                  <a:cubicBezTo>
                    <a:pt x="0" y="67"/>
                    <a:pt x="0" y="83"/>
                    <a:pt x="17" y="100"/>
                  </a:cubicBezTo>
                  <a:lnTo>
                    <a:pt x="33" y="100"/>
                  </a:lnTo>
                  <a:lnTo>
                    <a:pt x="33" y="134"/>
                  </a:lnTo>
                  <a:lnTo>
                    <a:pt x="51" y="134"/>
                  </a:lnTo>
                  <a:cubicBezTo>
                    <a:pt x="58" y="148"/>
                    <a:pt x="70" y="153"/>
                    <a:pt x="84" y="153"/>
                  </a:cubicBezTo>
                  <a:cubicBezTo>
                    <a:pt x="103" y="153"/>
                    <a:pt x="124" y="143"/>
                    <a:pt x="134" y="134"/>
                  </a:cubicBezTo>
                  <a:cubicBezTo>
                    <a:pt x="151" y="116"/>
                    <a:pt x="167" y="67"/>
                    <a:pt x="134" y="34"/>
                  </a:cubicBezTo>
                  <a:lnTo>
                    <a:pt x="118" y="16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3767;p76">
              <a:extLst>
                <a:ext uri="{FF2B5EF4-FFF2-40B4-BE49-F238E27FC236}">
                  <a16:creationId xmlns:a16="http://schemas.microsoft.com/office/drawing/2014/main" id="{07DA56D4-9CE9-3084-7F97-5261A5E88D0E}"/>
                </a:ext>
              </a:extLst>
            </p:cNvPr>
            <p:cNvSpPr/>
            <p:nvPr/>
          </p:nvSpPr>
          <p:spPr>
            <a:xfrm>
              <a:off x="6412725" y="3644025"/>
              <a:ext cx="1700" cy="1675"/>
            </a:xfrm>
            <a:custGeom>
              <a:avLst/>
              <a:gdLst/>
              <a:ahLst/>
              <a:cxnLst/>
              <a:rect l="l" t="t" r="r" b="b"/>
              <a:pathLst>
                <a:path w="68" h="67" extrusionOk="0">
                  <a:moveTo>
                    <a:pt x="18" y="0"/>
                  </a:moveTo>
                  <a:cubicBezTo>
                    <a:pt x="18" y="0"/>
                    <a:pt x="1" y="0"/>
                    <a:pt x="1" y="17"/>
                  </a:cubicBezTo>
                  <a:lnTo>
                    <a:pt x="1" y="51"/>
                  </a:lnTo>
                  <a:lnTo>
                    <a:pt x="18" y="67"/>
                  </a:lnTo>
                  <a:lnTo>
                    <a:pt x="34" y="67"/>
                  </a:lnTo>
                  <a:cubicBezTo>
                    <a:pt x="51" y="51"/>
                    <a:pt x="51" y="51"/>
                    <a:pt x="51" y="33"/>
                  </a:cubicBezTo>
                  <a:cubicBezTo>
                    <a:pt x="67" y="33"/>
                    <a:pt x="51" y="17"/>
                    <a:pt x="5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3768;p76">
              <a:extLst>
                <a:ext uri="{FF2B5EF4-FFF2-40B4-BE49-F238E27FC236}">
                  <a16:creationId xmlns:a16="http://schemas.microsoft.com/office/drawing/2014/main" id="{2E9C5E32-DB3B-5E1E-315F-1520D24FC85F}"/>
                </a:ext>
              </a:extLst>
            </p:cNvPr>
            <p:cNvSpPr/>
            <p:nvPr/>
          </p:nvSpPr>
          <p:spPr>
            <a:xfrm>
              <a:off x="6356475" y="3634850"/>
              <a:ext cx="6250" cy="5450"/>
            </a:xfrm>
            <a:custGeom>
              <a:avLst/>
              <a:gdLst/>
              <a:ahLst/>
              <a:cxnLst/>
              <a:rect l="l" t="t" r="r" b="b"/>
              <a:pathLst>
                <a:path w="250" h="218" extrusionOk="0">
                  <a:moveTo>
                    <a:pt x="100" y="0"/>
                  </a:moveTo>
                  <a:cubicBezTo>
                    <a:pt x="67" y="0"/>
                    <a:pt x="34" y="34"/>
                    <a:pt x="16" y="51"/>
                  </a:cubicBezTo>
                  <a:lnTo>
                    <a:pt x="16" y="84"/>
                  </a:lnTo>
                  <a:lnTo>
                    <a:pt x="16" y="100"/>
                  </a:lnTo>
                  <a:cubicBezTo>
                    <a:pt x="0" y="134"/>
                    <a:pt x="16" y="151"/>
                    <a:pt x="34" y="184"/>
                  </a:cubicBezTo>
                  <a:cubicBezTo>
                    <a:pt x="50" y="184"/>
                    <a:pt x="67" y="200"/>
                    <a:pt x="83" y="200"/>
                  </a:cubicBezTo>
                  <a:lnTo>
                    <a:pt x="116" y="218"/>
                  </a:lnTo>
                  <a:lnTo>
                    <a:pt x="134" y="218"/>
                  </a:lnTo>
                  <a:lnTo>
                    <a:pt x="200" y="200"/>
                  </a:lnTo>
                  <a:cubicBezTo>
                    <a:pt x="216" y="167"/>
                    <a:pt x="250" y="118"/>
                    <a:pt x="216" y="34"/>
                  </a:cubicBezTo>
                  <a:lnTo>
                    <a:pt x="150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3769;p76">
              <a:extLst>
                <a:ext uri="{FF2B5EF4-FFF2-40B4-BE49-F238E27FC236}">
                  <a16:creationId xmlns:a16="http://schemas.microsoft.com/office/drawing/2014/main" id="{56FA7456-35FB-EF07-2736-EFD884495ADF}"/>
                </a:ext>
              </a:extLst>
            </p:cNvPr>
            <p:cNvSpPr/>
            <p:nvPr/>
          </p:nvSpPr>
          <p:spPr>
            <a:xfrm>
              <a:off x="6384375" y="3613600"/>
              <a:ext cx="2125" cy="2100"/>
            </a:xfrm>
            <a:custGeom>
              <a:avLst/>
              <a:gdLst/>
              <a:ahLst/>
              <a:cxnLst/>
              <a:rect l="l" t="t" r="r" b="b"/>
              <a:pathLst>
                <a:path w="85" h="84" extrusionOk="0">
                  <a:moveTo>
                    <a:pt x="68" y="1"/>
                  </a:moveTo>
                  <a:cubicBezTo>
                    <a:pt x="34" y="1"/>
                    <a:pt x="18" y="17"/>
                    <a:pt x="1" y="50"/>
                  </a:cubicBezTo>
                  <a:lnTo>
                    <a:pt x="1" y="83"/>
                  </a:lnTo>
                  <a:lnTo>
                    <a:pt x="68" y="67"/>
                  </a:lnTo>
                  <a:lnTo>
                    <a:pt x="85" y="67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3770;p76">
              <a:extLst>
                <a:ext uri="{FF2B5EF4-FFF2-40B4-BE49-F238E27FC236}">
                  <a16:creationId xmlns:a16="http://schemas.microsoft.com/office/drawing/2014/main" id="{3DA228F0-56B0-ADB7-6578-09F8E2EF1261}"/>
                </a:ext>
              </a:extLst>
            </p:cNvPr>
            <p:cNvSpPr/>
            <p:nvPr/>
          </p:nvSpPr>
          <p:spPr>
            <a:xfrm>
              <a:off x="6366875" y="3627600"/>
              <a:ext cx="5025" cy="5600"/>
            </a:xfrm>
            <a:custGeom>
              <a:avLst/>
              <a:gdLst/>
              <a:ahLst/>
              <a:cxnLst/>
              <a:rect l="l" t="t" r="r" b="b"/>
              <a:pathLst>
                <a:path w="201" h="224" extrusionOk="0">
                  <a:moveTo>
                    <a:pt x="85" y="0"/>
                  </a:moveTo>
                  <a:cubicBezTo>
                    <a:pt x="62" y="0"/>
                    <a:pt x="40" y="9"/>
                    <a:pt x="18" y="24"/>
                  </a:cubicBezTo>
                  <a:lnTo>
                    <a:pt x="1" y="74"/>
                  </a:lnTo>
                  <a:lnTo>
                    <a:pt x="1" y="90"/>
                  </a:lnTo>
                  <a:lnTo>
                    <a:pt x="1" y="141"/>
                  </a:lnTo>
                  <a:cubicBezTo>
                    <a:pt x="1" y="157"/>
                    <a:pt x="18" y="174"/>
                    <a:pt x="34" y="190"/>
                  </a:cubicBezTo>
                  <a:cubicBezTo>
                    <a:pt x="51" y="208"/>
                    <a:pt x="85" y="224"/>
                    <a:pt x="118" y="224"/>
                  </a:cubicBezTo>
                  <a:cubicBezTo>
                    <a:pt x="151" y="224"/>
                    <a:pt x="185" y="190"/>
                    <a:pt x="201" y="157"/>
                  </a:cubicBezTo>
                  <a:lnTo>
                    <a:pt x="201" y="108"/>
                  </a:lnTo>
                  <a:lnTo>
                    <a:pt x="201" y="90"/>
                  </a:lnTo>
                  <a:lnTo>
                    <a:pt x="185" y="57"/>
                  </a:lnTo>
                  <a:lnTo>
                    <a:pt x="167" y="41"/>
                  </a:lnTo>
                  <a:cubicBezTo>
                    <a:pt x="140" y="13"/>
                    <a:pt x="112" y="0"/>
                    <a:pt x="85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3771;p76">
              <a:extLst>
                <a:ext uri="{FF2B5EF4-FFF2-40B4-BE49-F238E27FC236}">
                  <a16:creationId xmlns:a16="http://schemas.microsoft.com/office/drawing/2014/main" id="{992E8B32-C3DC-7527-A8DA-BA13BA2ADDA3}"/>
                </a:ext>
              </a:extLst>
            </p:cNvPr>
            <p:cNvSpPr/>
            <p:nvPr/>
          </p:nvSpPr>
          <p:spPr>
            <a:xfrm>
              <a:off x="6316450" y="3666525"/>
              <a:ext cx="1250" cy="1700"/>
            </a:xfrm>
            <a:custGeom>
              <a:avLst/>
              <a:gdLst/>
              <a:ahLst/>
              <a:cxnLst/>
              <a:rect l="l" t="t" r="r" b="b"/>
              <a:pathLst>
                <a:path w="50" h="68" extrusionOk="0">
                  <a:moveTo>
                    <a:pt x="17" y="1"/>
                  </a:moveTo>
                  <a:cubicBezTo>
                    <a:pt x="17" y="1"/>
                    <a:pt x="17" y="18"/>
                    <a:pt x="1" y="18"/>
                  </a:cubicBezTo>
                  <a:lnTo>
                    <a:pt x="1" y="34"/>
                  </a:lnTo>
                  <a:lnTo>
                    <a:pt x="17" y="18"/>
                  </a:lnTo>
                  <a:lnTo>
                    <a:pt x="1" y="51"/>
                  </a:lnTo>
                  <a:lnTo>
                    <a:pt x="17" y="67"/>
                  </a:lnTo>
                  <a:lnTo>
                    <a:pt x="34" y="67"/>
                  </a:lnTo>
                  <a:cubicBezTo>
                    <a:pt x="50" y="67"/>
                    <a:pt x="50" y="51"/>
                    <a:pt x="50" y="51"/>
                  </a:cubicBezTo>
                  <a:cubicBezTo>
                    <a:pt x="50" y="34"/>
                    <a:pt x="34" y="1"/>
                    <a:pt x="1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3772;p76">
              <a:extLst>
                <a:ext uri="{FF2B5EF4-FFF2-40B4-BE49-F238E27FC236}">
                  <a16:creationId xmlns:a16="http://schemas.microsoft.com/office/drawing/2014/main" id="{3667B1E9-5979-DE6F-FB69-78C037B175A5}"/>
                </a:ext>
              </a:extLst>
            </p:cNvPr>
            <p:cNvSpPr/>
            <p:nvPr/>
          </p:nvSpPr>
          <p:spPr>
            <a:xfrm>
              <a:off x="6378150" y="3619450"/>
              <a:ext cx="3350" cy="2925"/>
            </a:xfrm>
            <a:custGeom>
              <a:avLst/>
              <a:gdLst/>
              <a:ahLst/>
              <a:cxnLst/>
              <a:rect l="l" t="t" r="r" b="b"/>
              <a:pathLst>
                <a:path w="134" h="117" extrusionOk="0">
                  <a:moveTo>
                    <a:pt x="50" y="0"/>
                  </a:moveTo>
                  <a:lnTo>
                    <a:pt x="16" y="16"/>
                  </a:lnTo>
                  <a:cubicBezTo>
                    <a:pt x="0" y="49"/>
                    <a:pt x="0" y="67"/>
                    <a:pt x="16" y="100"/>
                  </a:cubicBezTo>
                  <a:lnTo>
                    <a:pt x="34" y="116"/>
                  </a:lnTo>
                  <a:lnTo>
                    <a:pt x="101" y="116"/>
                  </a:lnTo>
                  <a:lnTo>
                    <a:pt x="117" y="83"/>
                  </a:lnTo>
                  <a:lnTo>
                    <a:pt x="134" y="67"/>
                  </a:lnTo>
                  <a:lnTo>
                    <a:pt x="117" y="33"/>
                  </a:lnTo>
                  <a:lnTo>
                    <a:pt x="117" y="16"/>
                  </a:lnTo>
                  <a:cubicBezTo>
                    <a:pt x="101" y="0"/>
                    <a:pt x="83" y="0"/>
                    <a:pt x="6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3773;p76">
              <a:extLst>
                <a:ext uri="{FF2B5EF4-FFF2-40B4-BE49-F238E27FC236}">
                  <a16:creationId xmlns:a16="http://schemas.microsoft.com/office/drawing/2014/main" id="{64769C18-19FA-E9AC-FC7B-E8539E84460B}"/>
                </a:ext>
              </a:extLst>
            </p:cNvPr>
            <p:cNvSpPr/>
            <p:nvPr/>
          </p:nvSpPr>
          <p:spPr>
            <a:xfrm>
              <a:off x="6357700" y="3622775"/>
              <a:ext cx="5025" cy="5375"/>
            </a:xfrm>
            <a:custGeom>
              <a:avLst/>
              <a:gdLst/>
              <a:ahLst/>
              <a:cxnLst/>
              <a:rect l="l" t="t" r="r" b="b"/>
              <a:pathLst>
                <a:path w="201" h="215" extrusionOk="0">
                  <a:moveTo>
                    <a:pt x="85" y="0"/>
                  </a:moveTo>
                  <a:lnTo>
                    <a:pt x="67" y="16"/>
                  </a:lnTo>
                  <a:lnTo>
                    <a:pt x="34" y="50"/>
                  </a:lnTo>
                  <a:lnTo>
                    <a:pt x="34" y="34"/>
                  </a:lnTo>
                  <a:lnTo>
                    <a:pt x="1" y="67"/>
                  </a:lnTo>
                  <a:lnTo>
                    <a:pt x="1" y="83"/>
                  </a:lnTo>
                  <a:lnTo>
                    <a:pt x="1" y="150"/>
                  </a:lnTo>
                  <a:cubicBezTo>
                    <a:pt x="1" y="167"/>
                    <a:pt x="1" y="167"/>
                    <a:pt x="18" y="183"/>
                  </a:cubicBezTo>
                  <a:cubicBezTo>
                    <a:pt x="41" y="195"/>
                    <a:pt x="72" y="215"/>
                    <a:pt x="105" y="215"/>
                  </a:cubicBezTo>
                  <a:cubicBezTo>
                    <a:pt x="120" y="215"/>
                    <a:pt x="136" y="211"/>
                    <a:pt x="151" y="200"/>
                  </a:cubicBezTo>
                  <a:lnTo>
                    <a:pt x="118" y="134"/>
                  </a:lnTo>
                  <a:lnTo>
                    <a:pt x="167" y="183"/>
                  </a:lnTo>
                  <a:lnTo>
                    <a:pt x="201" y="150"/>
                  </a:lnTo>
                  <a:lnTo>
                    <a:pt x="201" y="50"/>
                  </a:lnTo>
                  <a:lnTo>
                    <a:pt x="167" y="34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3774;p76">
              <a:extLst>
                <a:ext uri="{FF2B5EF4-FFF2-40B4-BE49-F238E27FC236}">
                  <a16:creationId xmlns:a16="http://schemas.microsoft.com/office/drawing/2014/main" id="{58698963-B6C2-607C-8952-8364661DEE13}"/>
                </a:ext>
              </a:extLst>
            </p:cNvPr>
            <p:cNvSpPr/>
            <p:nvPr/>
          </p:nvSpPr>
          <p:spPr>
            <a:xfrm>
              <a:off x="6348125" y="3670100"/>
              <a:ext cx="1275" cy="1450"/>
            </a:xfrm>
            <a:custGeom>
              <a:avLst/>
              <a:gdLst/>
              <a:ahLst/>
              <a:cxnLst/>
              <a:rect l="l" t="t" r="r" b="b"/>
              <a:pathLst>
                <a:path w="51" h="58" extrusionOk="0">
                  <a:moveTo>
                    <a:pt x="21" y="1"/>
                  </a:moveTo>
                  <a:cubicBezTo>
                    <a:pt x="15" y="1"/>
                    <a:pt x="12" y="8"/>
                    <a:pt x="1" y="8"/>
                  </a:cubicBezTo>
                  <a:cubicBezTo>
                    <a:pt x="1" y="24"/>
                    <a:pt x="1" y="42"/>
                    <a:pt x="17" y="58"/>
                  </a:cubicBezTo>
                  <a:lnTo>
                    <a:pt x="50" y="58"/>
                  </a:lnTo>
                  <a:lnTo>
                    <a:pt x="50" y="42"/>
                  </a:lnTo>
                  <a:lnTo>
                    <a:pt x="50" y="24"/>
                  </a:lnTo>
                  <a:lnTo>
                    <a:pt x="50" y="8"/>
                  </a:lnTo>
                  <a:lnTo>
                    <a:pt x="34" y="8"/>
                  </a:lnTo>
                  <a:cubicBezTo>
                    <a:pt x="28" y="3"/>
                    <a:pt x="25" y="1"/>
                    <a:pt x="21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3775;p76">
              <a:extLst>
                <a:ext uri="{FF2B5EF4-FFF2-40B4-BE49-F238E27FC236}">
                  <a16:creationId xmlns:a16="http://schemas.microsoft.com/office/drawing/2014/main" id="{C4FE8D18-92EE-4C19-40C7-CBC0A153E883}"/>
                </a:ext>
              </a:extLst>
            </p:cNvPr>
            <p:cNvSpPr/>
            <p:nvPr/>
          </p:nvSpPr>
          <p:spPr>
            <a:xfrm>
              <a:off x="6348525" y="3629450"/>
              <a:ext cx="5475" cy="5425"/>
            </a:xfrm>
            <a:custGeom>
              <a:avLst/>
              <a:gdLst/>
              <a:ahLst/>
              <a:cxnLst/>
              <a:rect l="l" t="t" r="r" b="b"/>
              <a:pathLst>
                <a:path w="219" h="217" extrusionOk="0">
                  <a:moveTo>
                    <a:pt x="52" y="0"/>
                  </a:moveTo>
                  <a:cubicBezTo>
                    <a:pt x="18" y="34"/>
                    <a:pt x="1" y="67"/>
                    <a:pt x="1" y="83"/>
                  </a:cubicBezTo>
                  <a:cubicBezTo>
                    <a:pt x="1" y="116"/>
                    <a:pt x="1" y="150"/>
                    <a:pt x="34" y="183"/>
                  </a:cubicBezTo>
                  <a:lnTo>
                    <a:pt x="52" y="200"/>
                  </a:lnTo>
                  <a:lnTo>
                    <a:pt x="85" y="216"/>
                  </a:lnTo>
                  <a:lnTo>
                    <a:pt x="101" y="216"/>
                  </a:lnTo>
                  <a:lnTo>
                    <a:pt x="152" y="200"/>
                  </a:lnTo>
                  <a:cubicBezTo>
                    <a:pt x="185" y="183"/>
                    <a:pt x="201" y="150"/>
                    <a:pt x="201" y="116"/>
                  </a:cubicBezTo>
                  <a:cubicBezTo>
                    <a:pt x="218" y="83"/>
                    <a:pt x="201" y="50"/>
                    <a:pt x="185" y="34"/>
                  </a:cubicBezTo>
                  <a:lnTo>
                    <a:pt x="168" y="16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3776;p76">
              <a:extLst>
                <a:ext uri="{FF2B5EF4-FFF2-40B4-BE49-F238E27FC236}">
                  <a16:creationId xmlns:a16="http://schemas.microsoft.com/office/drawing/2014/main" id="{1117B108-B6C2-8CC7-360E-98AE8244C9B5}"/>
                </a:ext>
              </a:extLst>
            </p:cNvPr>
            <p:cNvSpPr/>
            <p:nvPr/>
          </p:nvSpPr>
          <p:spPr>
            <a:xfrm>
              <a:off x="6329350" y="3652500"/>
              <a:ext cx="3800" cy="3650"/>
            </a:xfrm>
            <a:custGeom>
              <a:avLst/>
              <a:gdLst/>
              <a:ahLst/>
              <a:cxnLst/>
              <a:rect l="l" t="t" r="r" b="b"/>
              <a:pathLst>
                <a:path w="152" h="146" extrusionOk="0">
                  <a:moveTo>
                    <a:pt x="92" y="0"/>
                  </a:moveTo>
                  <a:cubicBezTo>
                    <a:pt x="80" y="0"/>
                    <a:pt x="66" y="5"/>
                    <a:pt x="52" y="12"/>
                  </a:cubicBezTo>
                  <a:cubicBezTo>
                    <a:pt x="18" y="28"/>
                    <a:pt x="1" y="79"/>
                    <a:pt x="1" y="112"/>
                  </a:cubicBezTo>
                  <a:lnTo>
                    <a:pt x="18" y="128"/>
                  </a:lnTo>
                  <a:lnTo>
                    <a:pt x="34" y="145"/>
                  </a:lnTo>
                  <a:cubicBezTo>
                    <a:pt x="68" y="145"/>
                    <a:pt x="101" y="145"/>
                    <a:pt x="118" y="128"/>
                  </a:cubicBezTo>
                  <a:cubicBezTo>
                    <a:pt x="134" y="128"/>
                    <a:pt x="152" y="95"/>
                    <a:pt x="152" y="79"/>
                  </a:cubicBezTo>
                  <a:lnTo>
                    <a:pt x="152" y="45"/>
                  </a:lnTo>
                  <a:lnTo>
                    <a:pt x="134" y="28"/>
                  </a:lnTo>
                  <a:cubicBezTo>
                    <a:pt x="125" y="9"/>
                    <a:pt x="110" y="0"/>
                    <a:pt x="92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3777;p76">
              <a:extLst>
                <a:ext uri="{FF2B5EF4-FFF2-40B4-BE49-F238E27FC236}">
                  <a16:creationId xmlns:a16="http://schemas.microsoft.com/office/drawing/2014/main" id="{42E715E4-5EEB-21F7-305B-01C2810962B3}"/>
                </a:ext>
              </a:extLst>
            </p:cNvPr>
            <p:cNvSpPr/>
            <p:nvPr/>
          </p:nvSpPr>
          <p:spPr>
            <a:xfrm>
              <a:off x="6345200" y="3638625"/>
              <a:ext cx="5450" cy="5850"/>
            </a:xfrm>
            <a:custGeom>
              <a:avLst/>
              <a:gdLst/>
              <a:ahLst/>
              <a:cxnLst/>
              <a:rect l="l" t="t" r="r" b="b"/>
              <a:pathLst>
                <a:path w="218" h="234" extrusionOk="0">
                  <a:moveTo>
                    <a:pt x="101" y="0"/>
                  </a:moveTo>
                  <a:lnTo>
                    <a:pt x="51" y="16"/>
                  </a:lnTo>
                  <a:cubicBezTo>
                    <a:pt x="18" y="49"/>
                    <a:pt x="1" y="83"/>
                    <a:pt x="1" y="100"/>
                  </a:cubicBezTo>
                  <a:cubicBezTo>
                    <a:pt x="1" y="133"/>
                    <a:pt x="18" y="167"/>
                    <a:pt x="34" y="200"/>
                  </a:cubicBezTo>
                  <a:lnTo>
                    <a:pt x="51" y="216"/>
                  </a:lnTo>
                  <a:lnTo>
                    <a:pt x="67" y="216"/>
                  </a:lnTo>
                  <a:lnTo>
                    <a:pt x="101" y="233"/>
                  </a:lnTo>
                  <a:cubicBezTo>
                    <a:pt x="134" y="233"/>
                    <a:pt x="185" y="216"/>
                    <a:pt x="201" y="167"/>
                  </a:cubicBezTo>
                  <a:lnTo>
                    <a:pt x="218" y="133"/>
                  </a:lnTo>
                  <a:lnTo>
                    <a:pt x="218" y="100"/>
                  </a:lnTo>
                  <a:lnTo>
                    <a:pt x="201" y="49"/>
                  </a:lnTo>
                  <a:lnTo>
                    <a:pt x="185" y="3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3778;p76">
              <a:extLst>
                <a:ext uri="{FF2B5EF4-FFF2-40B4-BE49-F238E27FC236}">
                  <a16:creationId xmlns:a16="http://schemas.microsoft.com/office/drawing/2014/main" id="{DCA040BE-5B61-E757-06B5-07FD393C7ED0}"/>
                </a:ext>
              </a:extLst>
            </p:cNvPr>
            <p:cNvSpPr/>
            <p:nvPr/>
          </p:nvSpPr>
          <p:spPr>
            <a:xfrm>
              <a:off x="6331025" y="3709300"/>
              <a:ext cx="1300" cy="1450"/>
            </a:xfrm>
            <a:custGeom>
              <a:avLst/>
              <a:gdLst/>
              <a:ahLst/>
              <a:cxnLst/>
              <a:rect l="l" t="t" r="r" b="b"/>
              <a:pathLst>
                <a:path w="52" h="58" extrusionOk="0">
                  <a:moveTo>
                    <a:pt x="13" y="0"/>
                  </a:moveTo>
                  <a:cubicBezTo>
                    <a:pt x="10" y="0"/>
                    <a:pt x="6" y="2"/>
                    <a:pt x="1" y="8"/>
                  </a:cubicBezTo>
                  <a:lnTo>
                    <a:pt x="1" y="24"/>
                  </a:lnTo>
                  <a:lnTo>
                    <a:pt x="1" y="57"/>
                  </a:lnTo>
                  <a:lnTo>
                    <a:pt x="34" y="57"/>
                  </a:lnTo>
                  <a:lnTo>
                    <a:pt x="51" y="41"/>
                  </a:lnTo>
                  <a:lnTo>
                    <a:pt x="51" y="24"/>
                  </a:lnTo>
                  <a:lnTo>
                    <a:pt x="51" y="8"/>
                  </a:lnTo>
                  <a:lnTo>
                    <a:pt x="34" y="8"/>
                  </a:lnTo>
                  <a:cubicBezTo>
                    <a:pt x="23" y="8"/>
                    <a:pt x="20" y="0"/>
                    <a:pt x="13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3779;p76">
              <a:extLst>
                <a:ext uri="{FF2B5EF4-FFF2-40B4-BE49-F238E27FC236}">
                  <a16:creationId xmlns:a16="http://schemas.microsoft.com/office/drawing/2014/main" id="{7AC3616C-2E98-86B0-DA0F-1CD7AB113CEC}"/>
                </a:ext>
              </a:extLst>
            </p:cNvPr>
            <p:cNvSpPr/>
            <p:nvPr/>
          </p:nvSpPr>
          <p:spPr>
            <a:xfrm>
              <a:off x="6329350" y="3641125"/>
              <a:ext cx="3375" cy="3350"/>
            </a:xfrm>
            <a:custGeom>
              <a:avLst/>
              <a:gdLst/>
              <a:ahLst/>
              <a:cxnLst/>
              <a:rect l="l" t="t" r="r" b="b"/>
              <a:pathLst>
                <a:path w="135" h="134" extrusionOk="0">
                  <a:moveTo>
                    <a:pt x="68" y="0"/>
                  </a:moveTo>
                  <a:lnTo>
                    <a:pt x="34" y="16"/>
                  </a:lnTo>
                  <a:lnTo>
                    <a:pt x="18" y="33"/>
                  </a:lnTo>
                  <a:lnTo>
                    <a:pt x="1" y="49"/>
                  </a:lnTo>
                  <a:lnTo>
                    <a:pt x="1" y="83"/>
                  </a:lnTo>
                  <a:lnTo>
                    <a:pt x="18" y="100"/>
                  </a:lnTo>
                  <a:lnTo>
                    <a:pt x="18" y="116"/>
                  </a:lnTo>
                  <a:cubicBezTo>
                    <a:pt x="34" y="133"/>
                    <a:pt x="52" y="133"/>
                    <a:pt x="68" y="133"/>
                  </a:cubicBezTo>
                  <a:cubicBezTo>
                    <a:pt x="85" y="133"/>
                    <a:pt x="118" y="116"/>
                    <a:pt x="134" y="100"/>
                  </a:cubicBezTo>
                  <a:lnTo>
                    <a:pt x="134" y="83"/>
                  </a:lnTo>
                  <a:lnTo>
                    <a:pt x="134" y="49"/>
                  </a:lnTo>
                  <a:lnTo>
                    <a:pt x="134" y="33"/>
                  </a:lnTo>
                  <a:lnTo>
                    <a:pt x="118" y="16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3780;p76">
              <a:extLst>
                <a:ext uri="{FF2B5EF4-FFF2-40B4-BE49-F238E27FC236}">
                  <a16:creationId xmlns:a16="http://schemas.microsoft.com/office/drawing/2014/main" id="{E1B7A766-21E9-D707-1311-B8D347B04EB2}"/>
                </a:ext>
              </a:extLst>
            </p:cNvPr>
            <p:cNvSpPr/>
            <p:nvPr/>
          </p:nvSpPr>
          <p:spPr>
            <a:xfrm>
              <a:off x="6373975" y="3633025"/>
              <a:ext cx="4200" cy="3275"/>
            </a:xfrm>
            <a:custGeom>
              <a:avLst/>
              <a:gdLst/>
              <a:ahLst/>
              <a:cxnLst/>
              <a:rect l="l" t="t" r="r" b="b"/>
              <a:pathLst>
                <a:path w="168" h="131" extrusionOk="0">
                  <a:moveTo>
                    <a:pt x="88" y="0"/>
                  </a:moveTo>
                  <a:cubicBezTo>
                    <a:pt x="64" y="0"/>
                    <a:pt x="40" y="12"/>
                    <a:pt x="17" y="24"/>
                  </a:cubicBezTo>
                  <a:lnTo>
                    <a:pt x="17" y="40"/>
                  </a:lnTo>
                  <a:cubicBezTo>
                    <a:pt x="1" y="57"/>
                    <a:pt x="17" y="91"/>
                    <a:pt x="34" y="107"/>
                  </a:cubicBezTo>
                  <a:cubicBezTo>
                    <a:pt x="45" y="119"/>
                    <a:pt x="66" y="131"/>
                    <a:pt x="88" y="131"/>
                  </a:cubicBezTo>
                  <a:cubicBezTo>
                    <a:pt x="97" y="131"/>
                    <a:pt x="107" y="129"/>
                    <a:pt x="117" y="124"/>
                  </a:cubicBezTo>
                  <a:cubicBezTo>
                    <a:pt x="150" y="107"/>
                    <a:pt x="167" y="73"/>
                    <a:pt x="150" y="57"/>
                  </a:cubicBezTo>
                  <a:lnTo>
                    <a:pt x="134" y="24"/>
                  </a:lnTo>
                  <a:lnTo>
                    <a:pt x="117" y="24"/>
                  </a:lnTo>
                  <a:lnTo>
                    <a:pt x="117" y="7"/>
                  </a:lnTo>
                  <a:cubicBezTo>
                    <a:pt x="107" y="2"/>
                    <a:pt x="97" y="0"/>
                    <a:pt x="8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3781;p76">
              <a:extLst>
                <a:ext uri="{FF2B5EF4-FFF2-40B4-BE49-F238E27FC236}">
                  <a16:creationId xmlns:a16="http://schemas.microsoft.com/office/drawing/2014/main" id="{625EA657-64B4-F1EB-5D6F-18347BD0120A}"/>
                </a:ext>
              </a:extLst>
            </p:cNvPr>
            <p:cNvSpPr/>
            <p:nvPr/>
          </p:nvSpPr>
          <p:spPr>
            <a:xfrm>
              <a:off x="6381475" y="3645675"/>
              <a:ext cx="2925" cy="2975"/>
            </a:xfrm>
            <a:custGeom>
              <a:avLst/>
              <a:gdLst/>
              <a:ahLst/>
              <a:cxnLst/>
              <a:rect l="l" t="t" r="r" b="b"/>
              <a:pathLst>
                <a:path w="117" h="119" extrusionOk="0">
                  <a:moveTo>
                    <a:pt x="50" y="1"/>
                  </a:moveTo>
                  <a:cubicBezTo>
                    <a:pt x="50" y="1"/>
                    <a:pt x="34" y="1"/>
                    <a:pt x="17" y="18"/>
                  </a:cubicBezTo>
                  <a:lnTo>
                    <a:pt x="1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18"/>
                  </a:lnTo>
                  <a:lnTo>
                    <a:pt x="84" y="118"/>
                  </a:lnTo>
                  <a:lnTo>
                    <a:pt x="101" y="85"/>
                  </a:lnTo>
                  <a:lnTo>
                    <a:pt x="117" y="68"/>
                  </a:lnTo>
                  <a:cubicBezTo>
                    <a:pt x="117" y="52"/>
                    <a:pt x="117" y="34"/>
                    <a:pt x="101" y="34"/>
                  </a:cubicBezTo>
                  <a:lnTo>
                    <a:pt x="8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3782;p76">
              <a:extLst>
                <a:ext uri="{FF2B5EF4-FFF2-40B4-BE49-F238E27FC236}">
                  <a16:creationId xmlns:a16="http://schemas.microsoft.com/office/drawing/2014/main" id="{D9CF2B55-A07D-746A-874C-BC8F2EA024C3}"/>
                </a:ext>
              </a:extLst>
            </p:cNvPr>
            <p:cNvSpPr/>
            <p:nvPr/>
          </p:nvSpPr>
          <p:spPr>
            <a:xfrm>
              <a:off x="6361050" y="3642350"/>
              <a:ext cx="3775" cy="5025"/>
            </a:xfrm>
            <a:custGeom>
              <a:avLst/>
              <a:gdLst/>
              <a:ahLst/>
              <a:cxnLst/>
              <a:rect l="l" t="t" r="r" b="b"/>
              <a:pathLst>
                <a:path w="151" h="201" extrusionOk="0">
                  <a:moveTo>
                    <a:pt x="67" y="0"/>
                  </a:moveTo>
                  <a:cubicBezTo>
                    <a:pt x="51" y="18"/>
                    <a:pt x="33" y="18"/>
                    <a:pt x="33" y="51"/>
                  </a:cubicBezTo>
                  <a:lnTo>
                    <a:pt x="17" y="67"/>
                  </a:lnTo>
                  <a:lnTo>
                    <a:pt x="17" y="84"/>
                  </a:lnTo>
                  <a:cubicBezTo>
                    <a:pt x="17" y="84"/>
                    <a:pt x="17" y="100"/>
                    <a:pt x="0" y="100"/>
                  </a:cubicBezTo>
                  <a:cubicBezTo>
                    <a:pt x="0" y="134"/>
                    <a:pt x="0" y="167"/>
                    <a:pt x="17" y="185"/>
                  </a:cubicBezTo>
                  <a:lnTo>
                    <a:pt x="33" y="201"/>
                  </a:lnTo>
                  <a:lnTo>
                    <a:pt x="84" y="201"/>
                  </a:lnTo>
                  <a:cubicBezTo>
                    <a:pt x="118" y="185"/>
                    <a:pt x="134" y="151"/>
                    <a:pt x="134" y="118"/>
                  </a:cubicBezTo>
                  <a:lnTo>
                    <a:pt x="151" y="100"/>
                  </a:lnTo>
                  <a:lnTo>
                    <a:pt x="151" y="67"/>
                  </a:lnTo>
                  <a:lnTo>
                    <a:pt x="134" y="34"/>
                  </a:lnTo>
                  <a:cubicBezTo>
                    <a:pt x="118" y="0"/>
                    <a:pt x="84" y="0"/>
                    <a:pt x="6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3783;p76">
              <a:extLst>
                <a:ext uri="{FF2B5EF4-FFF2-40B4-BE49-F238E27FC236}">
                  <a16:creationId xmlns:a16="http://schemas.microsoft.com/office/drawing/2014/main" id="{429E929A-8253-0B19-A1CA-06C4353013CA}"/>
                </a:ext>
              </a:extLst>
            </p:cNvPr>
            <p:cNvSpPr/>
            <p:nvPr/>
          </p:nvSpPr>
          <p:spPr>
            <a:xfrm>
              <a:off x="6351875" y="3651950"/>
              <a:ext cx="2950" cy="2925"/>
            </a:xfrm>
            <a:custGeom>
              <a:avLst/>
              <a:gdLst/>
              <a:ahLst/>
              <a:cxnLst/>
              <a:rect l="l" t="t" r="r" b="b"/>
              <a:pathLst>
                <a:path w="118" h="117" extrusionOk="0">
                  <a:moveTo>
                    <a:pt x="51" y="1"/>
                  </a:moveTo>
                  <a:cubicBezTo>
                    <a:pt x="34" y="17"/>
                    <a:pt x="18" y="17"/>
                    <a:pt x="0" y="34"/>
                  </a:cubicBezTo>
                  <a:lnTo>
                    <a:pt x="0" y="50"/>
                  </a:lnTo>
                  <a:lnTo>
                    <a:pt x="0" y="67"/>
                  </a:lnTo>
                  <a:lnTo>
                    <a:pt x="0" y="101"/>
                  </a:lnTo>
                  <a:cubicBezTo>
                    <a:pt x="18" y="117"/>
                    <a:pt x="18" y="117"/>
                    <a:pt x="34" y="117"/>
                  </a:cubicBezTo>
                  <a:cubicBezTo>
                    <a:pt x="51" y="117"/>
                    <a:pt x="84" y="117"/>
                    <a:pt x="100" y="101"/>
                  </a:cubicBezTo>
                  <a:cubicBezTo>
                    <a:pt x="118" y="67"/>
                    <a:pt x="118" y="34"/>
                    <a:pt x="100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3784;p76">
              <a:extLst>
                <a:ext uri="{FF2B5EF4-FFF2-40B4-BE49-F238E27FC236}">
                  <a16:creationId xmlns:a16="http://schemas.microsoft.com/office/drawing/2014/main" id="{D88735BF-2E7D-DDCF-AEF7-AA9E44D51C98}"/>
                </a:ext>
              </a:extLst>
            </p:cNvPr>
            <p:cNvSpPr/>
            <p:nvPr/>
          </p:nvSpPr>
          <p:spPr>
            <a:xfrm>
              <a:off x="6336875" y="3658500"/>
              <a:ext cx="3775" cy="3475"/>
            </a:xfrm>
            <a:custGeom>
              <a:avLst/>
              <a:gdLst/>
              <a:ahLst/>
              <a:cxnLst/>
              <a:rect l="l" t="t" r="r" b="b"/>
              <a:pathLst>
                <a:path w="151" h="139" extrusionOk="0">
                  <a:moveTo>
                    <a:pt x="53" y="1"/>
                  </a:moveTo>
                  <a:cubicBezTo>
                    <a:pt x="42" y="1"/>
                    <a:pt x="30" y="2"/>
                    <a:pt x="17" y="5"/>
                  </a:cubicBezTo>
                  <a:lnTo>
                    <a:pt x="0" y="39"/>
                  </a:lnTo>
                  <a:lnTo>
                    <a:pt x="0" y="72"/>
                  </a:lnTo>
                  <a:lnTo>
                    <a:pt x="17" y="105"/>
                  </a:lnTo>
                  <a:lnTo>
                    <a:pt x="33" y="105"/>
                  </a:lnTo>
                  <a:cubicBezTo>
                    <a:pt x="33" y="121"/>
                    <a:pt x="51" y="139"/>
                    <a:pt x="84" y="139"/>
                  </a:cubicBezTo>
                  <a:cubicBezTo>
                    <a:pt x="100" y="139"/>
                    <a:pt x="117" y="139"/>
                    <a:pt x="133" y="121"/>
                  </a:cubicBezTo>
                  <a:lnTo>
                    <a:pt x="151" y="88"/>
                  </a:lnTo>
                  <a:lnTo>
                    <a:pt x="151" y="72"/>
                  </a:lnTo>
                  <a:lnTo>
                    <a:pt x="133" y="39"/>
                  </a:lnTo>
                  <a:cubicBezTo>
                    <a:pt x="121" y="25"/>
                    <a:pt x="96" y="1"/>
                    <a:pt x="53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3785;p76">
              <a:extLst>
                <a:ext uri="{FF2B5EF4-FFF2-40B4-BE49-F238E27FC236}">
                  <a16:creationId xmlns:a16="http://schemas.microsoft.com/office/drawing/2014/main" id="{9A93C9F7-7936-21CE-683B-E281AE74C60C}"/>
                </a:ext>
              </a:extLst>
            </p:cNvPr>
            <p:cNvSpPr/>
            <p:nvPr/>
          </p:nvSpPr>
          <p:spPr>
            <a:xfrm>
              <a:off x="6318950" y="3614825"/>
              <a:ext cx="6700" cy="11875"/>
            </a:xfrm>
            <a:custGeom>
              <a:avLst/>
              <a:gdLst/>
              <a:ahLst/>
              <a:cxnLst/>
              <a:rect l="l" t="t" r="r" b="b"/>
              <a:pathLst>
                <a:path w="268" h="475" extrusionOk="0">
                  <a:moveTo>
                    <a:pt x="150" y="1"/>
                  </a:moveTo>
                  <a:lnTo>
                    <a:pt x="83" y="34"/>
                  </a:lnTo>
                  <a:lnTo>
                    <a:pt x="67" y="34"/>
                  </a:lnTo>
                  <a:lnTo>
                    <a:pt x="50" y="101"/>
                  </a:lnTo>
                  <a:lnTo>
                    <a:pt x="50" y="118"/>
                  </a:lnTo>
                  <a:lnTo>
                    <a:pt x="67" y="168"/>
                  </a:lnTo>
                  <a:lnTo>
                    <a:pt x="83" y="185"/>
                  </a:lnTo>
                  <a:lnTo>
                    <a:pt x="67" y="201"/>
                  </a:lnTo>
                  <a:lnTo>
                    <a:pt x="50" y="218"/>
                  </a:lnTo>
                  <a:lnTo>
                    <a:pt x="50" y="285"/>
                  </a:lnTo>
                  <a:cubicBezTo>
                    <a:pt x="34" y="285"/>
                    <a:pt x="34" y="301"/>
                    <a:pt x="17" y="301"/>
                  </a:cubicBezTo>
                  <a:cubicBezTo>
                    <a:pt x="1" y="352"/>
                    <a:pt x="1" y="401"/>
                    <a:pt x="34" y="434"/>
                  </a:cubicBezTo>
                  <a:cubicBezTo>
                    <a:pt x="46" y="459"/>
                    <a:pt x="76" y="475"/>
                    <a:pt x="104" y="475"/>
                  </a:cubicBezTo>
                  <a:cubicBezTo>
                    <a:pt x="115" y="475"/>
                    <a:pt x="125" y="472"/>
                    <a:pt x="134" y="468"/>
                  </a:cubicBezTo>
                  <a:lnTo>
                    <a:pt x="167" y="434"/>
                  </a:lnTo>
                  <a:lnTo>
                    <a:pt x="183" y="418"/>
                  </a:lnTo>
                  <a:cubicBezTo>
                    <a:pt x="183" y="401"/>
                    <a:pt x="201" y="401"/>
                    <a:pt x="201" y="385"/>
                  </a:cubicBezTo>
                  <a:lnTo>
                    <a:pt x="217" y="368"/>
                  </a:lnTo>
                  <a:lnTo>
                    <a:pt x="267" y="318"/>
                  </a:lnTo>
                  <a:lnTo>
                    <a:pt x="267" y="301"/>
                  </a:lnTo>
                  <a:lnTo>
                    <a:pt x="250" y="234"/>
                  </a:lnTo>
                  <a:cubicBezTo>
                    <a:pt x="250" y="234"/>
                    <a:pt x="250" y="201"/>
                    <a:pt x="217" y="185"/>
                  </a:cubicBezTo>
                  <a:lnTo>
                    <a:pt x="234" y="185"/>
                  </a:lnTo>
                  <a:lnTo>
                    <a:pt x="250" y="118"/>
                  </a:lnTo>
                  <a:lnTo>
                    <a:pt x="250" y="101"/>
                  </a:lnTo>
                  <a:lnTo>
                    <a:pt x="234" y="52"/>
                  </a:lnTo>
                  <a:lnTo>
                    <a:pt x="217" y="34"/>
                  </a:lnTo>
                  <a:lnTo>
                    <a:pt x="167" y="18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3786;p76">
              <a:extLst>
                <a:ext uri="{FF2B5EF4-FFF2-40B4-BE49-F238E27FC236}">
                  <a16:creationId xmlns:a16="http://schemas.microsoft.com/office/drawing/2014/main" id="{E554F613-3F74-9795-DEE6-C68B50E7CC2D}"/>
                </a:ext>
              </a:extLst>
            </p:cNvPr>
            <p:cNvSpPr/>
            <p:nvPr/>
          </p:nvSpPr>
          <p:spPr>
            <a:xfrm>
              <a:off x="6353975" y="3590075"/>
              <a:ext cx="5425" cy="5375"/>
            </a:xfrm>
            <a:custGeom>
              <a:avLst/>
              <a:gdLst/>
              <a:ahLst/>
              <a:cxnLst/>
              <a:rect l="l" t="t" r="r" b="b"/>
              <a:pathLst>
                <a:path w="217" h="215" extrusionOk="0">
                  <a:moveTo>
                    <a:pt x="120" y="1"/>
                  </a:moveTo>
                  <a:cubicBezTo>
                    <a:pt x="109" y="1"/>
                    <a:pt x="97" y="3"/>
                    <a:pt x="83" y="8"/>
                  </a:cubicBezTo>
                  <a:cubicBezTo>
                    <a:pt x="67" y="8"/>
                    <a:pt x="34" y="24"/>
                    <a:pt x="16" y="41"/>
                  </a:cubicBezTo>
                  <a:lnTo>
                    <a:pt x="0" y="74"/>
                  </a:lnTo>
                  <a:lnTo>
                    <a:pt x="0" y="90"/>
                  </a:lnTo>
                  <a:cubicBezTo>
                    <a:pt x="0" y="124"/>
                    <a:pt x="16" y="157"/>
                    <a:pt x="34" y="175"/>
                  </a:cubicBezTo>
                  <a:cubicBezTo>
                    <a:pt x="45" y="199"/>
                    <a:pt x="67" y="214"/>
                    <a:pt x="90" y="214"/>
                  </a:cubicBezTo>
                  <a:cubicBezTo>
                    <a:pt x="99" y="214"/>
                    <a:pt x="108" y="212"/>
                    <a:pt x="116" y="208"/>
                  </a:cubicBezTo>
                  <a:cubicBezTo>
                    <a:pt x="150" y="208"/>
                    <a:pt x="183" y="191"/>
                    <a:pt x="200" y="175"/>
                  </a:cubicBezTo>
                  <a:cubicBezTo>
                    <a:pt x="216" y="124"/>
                    <a:pt x="216" y="74"/>
                    <a:pt x="183" y="41"/>
                  </a:cubicBezTo>
                  <a:cubicBezTo>
                    <a:pt x="171" y="17"/>
                    <a:pt x="150" y="1"/>
                    <a:pt x="120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3787;p76">
              <a:extLst>
                <a:ext uri="{FF2B5EF4-FFF2-40B4-BE49-F238E27FC236}">
                  <a16:creationId xmlns:a16="http://schemas.microsoft.com/office/drawing/2014/main" id="{8C72D336-999F-7CF0-3678-6F204E5B592B}"/>
                </a:ext>
              </a:extLst>
            </p:cNvPr>
            <p:cNvSpPr/>
            <p:nvPr/>
          </p:nvSpPr>
          <p:spPr>
            <a:xfrm>
              <a:off x="6361875" y="3554800"/>
              <a:ext cx="1700" cy="1300"/>
            </a:xfrm>
            <a:custGeom>
              <a:avLst/>
              <a:gdLst/>
              <a:ahLst/>
              <a:cxnLst/>
              <a:rect l="l" t="t" r="r" b="b"/>
              <a:pathLst>
                <a:path w="68" h="52" extrusionOk="0">
                  <a:moveTo>
                    <a:pt x="18" y="1"/>
                  </a:moveTo>
                  <a:lnTo>
                    <a:pt x="18" y="18"/>
                  </a:lnTo>
                  <a:lnTo>
                    <a:pt x="0" y="34"/>
                  </a:lnTo>
                  <a:lnTo>
                    <a:pt x="18" y="51"/>
                  </a:lnTo>
                  <a:lnTo>
                    <a:pt x="51" y="51"/>
                  </a:lnTo>
                  <a:cubicBezTo>
                    <a:pt x="67" y="34"/>
                    <a:pt x="67" y="18"/>
                    <a:pt x="51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3788;p76">
              <a:extLst>
                <a:ext uri="{FF2B5EF4-FFF2-40B4-BE49-F238E27FC236}">
                  <a16:creationId xmlns:a16="http://schemas.microsoft.com/office/drawing/2014/main" id="{DD741BB1-B234-DC91-85EB-D0B839CBF20C}"/>
                </a:ext>
              </a:extLst>
            </p:cNvPr>
            <p:cNvSpPr/>
            <p:nvPr/>
          </p:nvSpPr>
          <p:spPr>
            <a:xfrm>
              <a:off x="6318950" y="3646125"/>
              <a:ext cx="3775" cy="3350"/>
            </a:xfrm>
            <a:custGeom>
              <a:avLst/>
              <a:gdLst/>
              <a:ahLst/>
              <a:cxnLst/>
              <a:rect l="l" t="t" r="r" b="b"/>
              <a:pathLst>
                <a:path w="151" h="134" extrusionOk="0">
                  <a:moveTo>
                    <a:pt x="83" y="0"/>
                  </a:moveTo>
                  <a:cubicBezTo>
                    <a:pt x="67" y="0"/>
                    <a:pt x="34" y="0"/>
                    <a:pt x="17" y="16"/>
                  </a:cubicBezTo>
                  <a:cubicBezTo>
                    <a:pt x="1" y="50"/>
                    <a:pt x="1" y="83"/>
                    <a:pt x="17" y="100"/>
                  </a:cubicBezTo>
                  <a:lnTo>
                    <a:pt x="34" y="116"/>
                  </a:lnTo>
                  <a:lnTo>
                    <a:pt x="50" y="134"/>
                  </a:lnTo>
                  <a:lnTo>
                    <a:pt x="67" y="134"/>
                  </a:lnTo>
                  <a:cubicBezTo>
                    <a:pt x="101" y="134"/>
                    <a:pt x="117" y="116"/>
                    <a:pt x="134" y="100"/>
                  </a:cubicBezTo>
                  <a:cubicBezTo>
                    <a:pt x="150" y="67"/>
                    <a:pt x="150" y="34"/>
                    <a:pt x="134" y="16"/>
                  </a:cubicBezTo>
                  <a:cubicBezTo>
                    <a:pt x="117" y="16"/>
                    <a:pt x="117" y="16"/>
                    <a:pt x="10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3789;p76">
              <a:extLst>
                <a:ext uri="{FF2B5EF4-FFF2-40B4-BE49-F238E27FC236}">
                  <a16:creationId xmlns:a16="http://schemas.microsoft.com/office/drawing/2014/main" id="{631E0D49-AAEB-419C-86AC-83168F2D7605}"/>
                </a:ext>
              </a:extLst>
            </p:cNvPr>
            <p:cNvSpPr/>
            <p:nvPr/>
          </p:nvSpPr>
          <p:spPr>
            <a:xfrm>
              <a:off x="6312675" y="3633175"/>
              <a:ext cx="3800" cy="3800"/>
            </a:xfrm>
            <a:custGeom>
              <a:avLst/>
              <a:gdLst/>
              <a:ahLst/>
              <a:cxnLst/>
              <a:rect l="l" t="t" r="r" b="b"/>
              <a:pathLst>
                <a:path w="152" h="152" extrusionOk="0">
                  <a:moveTo>
                    <a:pt x="52" y="1"/>
                  </a:moveTo>
                  <a:lnTo>
                    <a:pt x="18" y="18"/>
                  </a:lnTo>
                  <a:lnTo>
                    <a:pt x="1" y="34"/>
                  </a:lnTo>
                  <a:lnTo>
                    <a:pt x="1" y="51"/>
                  </a:lnTo>
                  <a:cubicBezTo>
                    <a:pt x="1" y="67"/>
                    <a:pt x="1" y="85"/>
                    <a:pt x="18" y="101"/>
                  </a:cubicBezTo>
                  <a:cubicBezTo>
                    <a:pt x="18" y="118"/>
                    <a:pt x="34" y="118"/>
                    <a:pt x="34" y="118"/>
                  </a:cubicBezTo>
                  <a:lnTo>
                    <a:pt x="52" y="134"/>
                  </a:lnTo>
                  <a:lnTo>
                    <a:pt x="85" y="151"/>
                  </a:lnTo>
                  <a:lnTo>
                    <a:pt x="134" y="134"/>
                  </a:lnTo>
                  <a:cubicBezTo>
                    <a:pt x="152" y="101"/>
                    <a:pt x="152" y="51"/>
                    <a:pt x="118" y="34"/>
                  </a:cubicBezTo>
                  <a:cubicBezTo>
                    <a:pt x="101" y="1"/>
                    <a:pt x="68" y="1"/>
                    <a:pt x="52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3790;p76">
              <a:extLst>
                <a:ext uri="{FF2B5EF4-FFF2-40B4-BE49-F238E27FC236}">
                  <a16:creationId xmlns:a16="http://schemas.microsoft.com/office/drawing/2014/main" id="{5FEA3483-D8F2-CADD-11D6-97B71E8C64DD}"/>
                </a:ext>
              </a:extLst>
            </p:cNvPr>
            <p:cNvSpPr/>
            <p:nvPr/>
          </p:nvSpPr>
          <p:spPr>
            <a:xfrm>
              <a:off x="6306025" y="3551075"/>
              <a:ext cx="1275" cy="1450"/>
            </a:xfrm>
            <a:custGeom>
              <a:avLst/>
              <a:gdLst/>
              <a:ahLst/>
              <a:cxnLst/>
              <a:rect l="l" t="t" r="r" b="b"/>
              <a:pathLst>
                <a:path w="51" h="58" extrusionOk="0">
                  <a:moveTo>
                    <a:pt x="17" y="0"/>
                  </a:moveTo>
                  <a:cubicBezTo>
                    <a:pt x="0" y="0"/>
                    <a:pt x="0" y="16"/>
                    <a:pt x="0" y="34"/>
                  </a:cubicBezTo>
                  <a:lnTo>
                    <a:pt x="0" y="50"/>
                  </a:lnTo>
                  <a:cubicBezTo>
                    <a:pt x="0" y="50"/>
                    <a:pt x="8" y="57"/>
                    <a:pt x="18" y="57"/>
                  </a:cubicBezTo>
                  <a:cubicBezTo>
                    <a:pt x="23" y="57"/>
                    <a:pt x="28" y="56"/>
                    <a:pt x="33" y="50"/>
                  </a:cubicBezTo>
                  <a:cubicBezTo>
                    <a:pt x="33" y="50"/>
                    <a:pt x="51" y="50"/>
                    <a:pt x="51" y="34"/>
                  </a:cubicBezTo>
                  <a:lnTo>
                    <a:pt x="51" y="1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3791;p76">
              <a:extLst>
                <a:ext uri="{FF2B5EF4-FFF2-40B4-BE49-F238E27FC236}">
                  <a16:creationId xmlns:a16="http://schemas.microsoft.com/office/drawing/2014/main" id="{95851A38-6D09-A2B6-AA5E-D2C2316EC454}"/>
                </a:ext>
              </a:extLst>
            </p:cNvPr>
            <p:cNvSpPr/>
            <p:nvPr/>
          </p:nvSpPr>
          <p:spPr>
            <a:xfrm>
              <a:off x="6297275" y="3651525"/>
              <a:ext cx="1250" cy="1675"/>
            </a:xfrm>
            <a:custGeom>
              <a:avLst/>
              <a:gdLst/>
              <a:ahLst/>
              <a:cxnLst/>
              <a:rect l="l" t="t" r="r" b="b"/>
              <a:pathLst>
                <a:path w="50" h="67" extrusionOk="0">
                  <a:moveTo>
                    <a:pt x="17" y="0"/>
                  </a:moveTo>
                  <a:cubicBezTo>
                    <a:pt x="17" y="0"/>
                    <a:pt x="17" y="18"/>
                    <a:pt x="1" y="18"/>
                  </a:cubicBezTo>
                  <a:lnTo>
                    <a:pt x="1" y="34"/>
                  </a:lnTo>
                  <a:cubicBezTo>
                    <a:pt x="1" y="34"/>
                    <a:pt x="1" y="18"/>
                    <a:pt x="17" y="18"/>
                  </a:cubicBezTo>
                  <a:lnTo>
                    <a:pt x="1" y="51"/>
                  </a:lnTo>
                  <a:lnTo>
                    <a:pt x="17" y="67"/>
                  </a:lnTo>
                  <a:lnTo>
                    <a:pt x="34" y="67"/>
                  </a:lnTo>
                  <a:lnTo>
                    <a:pt x="50" y="51"/>
                  </a:lnTo>
                  <a:cubicBezTo>
                    <a:pt x="50" y="34"/>
                    <a:pt x="34" y="0"/>
                    <a:pt x="1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3792;p76">
              <a:extLst>
                <a:ext uri="{FF2B5EF4-FFF2-40B4-BE49-F238E27FC236}">
                  <a16:creationId xmlns:a16="http://schemas.microsoft.com/office/drawing/2014/main" id="{06B5C3F2-E0D3-303B-A7AF-C351118BF13D}"/>
                </a:ext>
              </a:extLst>
            </p:cNvPr>
            <p:cNvSpPr/>
            <p:nvPr/>
          </p:nvSpPr>
          <p:spPr>
            <a:xfrm>
              <a:off x="6339800" y="3609575"/>
              <a:ext cx="5850" cy="5050"/>
            </a:xfrm>
            <a:custGeom>
              <a:avLst/>
              <a:gdLst/>
              <a:ahLst/>
              <a:cxnLst/>
              <a:rect l="l" t="t" r="r" b="b"/>
              <a:pathLst>
                <a:path w="234" h="202" extrusionOk="0">
                  <a:moveTo>
                    <a:pt x="114" y="0"/>
                  </a:moveTo>
                  <a:cubicBezTo>
                    <a:pt x="97" y="0"/>
                    <a:pt x="81" y="4"/>
                    <a:pt x="67" y="11"/>
                  </a:cubicBezTo>
                  <a:lnTo>
                    <a:pt x="50" y="44"/>
                  </a:lnTo>
                  <a:cubicBezTo>
                    <a:pt x="0" y="95"/>
                    <a:pt x="16" y="144"/>
                    <a:pt x="34" y="178"/>
                  </a:cubicBezTo>
                  <a:lnTo>
                    <a:pt x="100" y="195"/>
                  </a:lnTo>
                  <a:cubicBezTo>
                    <a:pt x="115" y="200"/>
                    <a:pt x="128" y="202"/>
                    <a:pt x="139" y="202"/>
                  </a:cubicBezTo>
                  <a:cubicBezTo>
                    <a:pt x="168" y="202"/>
                    <a:pt x="188" y="190"/>
                    <a:pt x="201" y="178"/>
                  </a:cubicBezTo>
                  <a:cubicBezTo>
                    <a:pt x="217" y="162"/>
                    <a:pt x="234" y="128"/>
                    <a:pt x="217" y="78"/>
                  </a:cubicBezTo>
                  <a:lnTo>
                    <a:pt x="201" y="62"/>
                  </a:lnTo>
                  <a:cubicBezTo>
                    <a:pt x="201" y="44"/>
                    <a:pt x="201" y="44"/>
                    <a:pt x="183" y="28"/>
                  </a:cubicBezTo>
                  <a:cubicBezTo>
                    <a:pt x="163" y="8"/>
                    <a:pt x="138" y="0"/>
                    <a:pt x="11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3793;p76">
              <a:extLst>
                <a:ext uri="{FF2B5EF4-FFF2-40B4-BE49-F238E27FC236}">
                  <a16:creationId xmlns:a16="http://schemas.microsoft.com/office/drawing/2014/main" id="{8D554988-FF84-19E1-B477-A15D0CE88B52}"/>
                </a:ext>
              </a:extLst>
            </p:cNvPr>
            <p:cNvSpPr/>
            <p:nvPr/>
          </p:nvSpPr>
          <p:spPr>
            <a:xfrm>
              <a:off x="6314775" y="3644450"/>
              <a:ext cx="2525" cy="2925"/>
            </a:xfrm>
            <a:custGeom>
              <a:avLst/>
              <a:gdLst/>
              <a:ahLst/>
              <a:cxnLst/>
              <a:rect l="l" t="t" r="r" b="b"/>
              <a:pathLst>
                <a:path w="101" h="117" extrusionOk="0">
                  <a:moveTo>
                    <a:pt x="1" y="0"/>
                  </a:moveTo>
                  <a:lnTo>
                    <a:pt x="17" y="50"/>
                  </a:lnTo>
                  <a:cubicBezTo>
                    <a:pt x="17" y="67"/>
                    <a:pt x="17" y="67"/>
                    <a:pt x="1" y="67"/>
                  </a:cubicBezTo>
                  <a:lnTo>
                    <a:pt x="34" y="101"/>
                  </a:lnTo>
                  <a:lnTo>
                    <a:pt x="68" y="117"/>
                  </a:lnTo>
                  <a:lnTo>
                    <a:pt x="84" y="83"/>
                  </a:lnTo>
                  <a:lnTo>
                    <a:pt x="101" y="67"/>
                  </a:lnTo>
                  <a:lnTo>
                    <a:pt x="84" y="34"/>
                  </a:lnTo>
                  <a:cubicBezTo>
                    <a:pt x="68" y="0"/>
                    <a:pt x="34" y="0"/>
                    <a:pt x="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3794;p76">
              <a:extLst>
                <a:ext uri="{FF2B5EF4-FFF2-40B4-BE49-F238E27FC236}">
                  <a16:creationId xmlns:a16="http://schemas.microsoft.com/office/drawing/2014/main" id="{71C24388-7ACE-E562-6878-3A73E6A82104}"/>
                </a:ext>
              </a:extLst>
            </p:cNvPr>
            <p:cNvSpPr/>
            <p:nvPr/>
          </p:nvSpPr>
          <p:spPr>
            <a:xfrm>
              <a:off x="6346875" y="3613600"/>
              <a:ext cx="6275" cy="6525"/>
            </a:xfrm>
            <a:custGeom>
              <a:avLst/>
              <a:gdLst/>
              <a:ahLst/>
              <a:cxnLst/>
              <a:rect l="l" t="t" r="r" b="b"/>
              <a:pathLst>
                <a:path w="251" h="261" extrusionOk="0">
                  <a:moveTo>
                    <a:pt x="118" y="1"/>
                  </a:moveTo>
                  <a:cubicBezTo>
                    <a:pt x="100" y="1"/>
                    <a:pt x="84" y="17"/>
                    <a:pt x="67" y="34"/>
                  </a:cubicBezTo>
                  <a:lnTo>
                    <a:pt x="51" y="83"/>
                  </a:lnTo>
                  <a:cubicBezTo>
                    <a:pt x="34" y="83"/>
                    <a:pt x="18" y="101"/>
                    <a:pt x="0" y="134"/>
                  </a:cubicBezTo>
                  <a:cubicBezTo>
                    <a:pt x="0" y="150"/>
                    <a:pt x="0" y="183"/>
                    <a:pt x="34" y="234"/>
                  </a:cubicBezTo>
                  <a:lnTo>
                    <a:pt x="51" y="250"/>
                  </a:lnTo>
                  <a:cubicBezTo>
                    <a:pt x="69" y="256"/>
                    <a:pt x="88" y="260"/>
                    <a:pt x="105" y="260"/>
                  </a:cubicBezTo>
                  <a:cubicBezTo>
                    <a:pt x="135" y="260"/>
                    <a:pt x="163" y="249"/>
                    <a:pt x="184" y="217"/>
                  </a:cubicBezTo>
                  <a:cubicBezTo>
                    <a:pt x="184" y="217"/>
                    <a:pt x="200" y="201"/>
                    <a:pt x="200" y="183"/>
                  </a:cubicBezTo>
                  <a:cubicBezTo>
                    <a:pt x="251" y="134"/>
                    <a:pt x="251" y="83"/>
                    <a:pt x="234" y="67"/>
                  </a:cubicBezTo>
                  <a:lnTo>
                    <a:pt x="184" y="17"/>
                  </a:lnTo>
                  <a:lnTo>
                    <a:pt x="151" y="1"/>
                  </a:lnTo>
                  <a:lnTo>
                    <a:pt x="118" y="17"/>
                  </a:lnTo>
                  <a:lnTo>
                    <a:pt x="118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3795;p76">
              <a:extLst>
                <a:ext uri="{FF2B5EF4-FFF2-40B4-BE49-F238E27FC236}">
                  <a16:creationId xmlns:a16="http://schemas.microsoft.com/office/drawing/2014/main" id="{716B54CA-75FC-5E18-6813-2C153B6D65F7}"/>
                </a:ext>
              </a:extLst>
            </p:cNvPr>
            <p:cNvSpPr/>
            <p:nvPr/>
          </p:nvSpPr>
          <p:spPr>
            <a:xfrm>
              <a:off x="6322300" y="3639575"/>
              <a:ext cx="3350" cy="3225"/>
            </a:xfrm>
            <a:custGeom>
              <a:avLst/>
              <a:gdLst/>
              <a:ahLst/>
              <a:cxnLst/>
              <a:rect l="l" t="t" r="r" b="b"/>
              <a:pathLst>
                <a:path w="134" h="129" extrusionOk="0">
                  <a:moveTo>
                    <a:pt x="62" y="1"/>
                  </a:moveTo>
                  <a:cubicBezTo>
                    <a:pt x="46" y="1"/>
                    <a:pt x="30" y="5"/>
                    <a:pt x="16" y="11"/>
                  </a:cubicBezTo>
                  <a:cubicBezTo>
                    <a:pt x="0" y="45"/>
                    <a:pt x="0" y="78"/>
                    <a:pt x="16" y="111"/>
                  </a:cubicBezTo>
                  <a:lnTo>
                    <a:pt x="49" y="129"/>
                  </a:lnTo>
                  <a:lnTo>
                    <a:pt x="67" y="129"/>
                  </a:lnTo>
                  <a:lnTo>
                    <a:pt x="83" y="111"/>
                  </a:lnTo>
                  <a:cubicBezTo>
                    <a:pt x="83" y="111"/>
                    <a:pt x="100" y="111"/>
                    <a:pt x="116" y="95"/>
                  </a:cubicBezTo>
                  <a:lnTo>
                    <a:pt x="133" y="78"/>
                  </a:lnTo>
                  <a:lnTo>
                    <a:pt x="133" y="62"/>
                  </a:lnTo>
                  <a:lnTo>
                    <a:pt x="133" y="29"/>
                  </a:lnTo>
                  <a:lnTo>
                    <a:pt x="116" y="29"/>
                  </a:lnTo>
                  <a:cubicBezTo>
                    <a:pt x="107" y="9"/>
                    <a:pt x="85" y="1"/>
                    <a:pt x="62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3796;p76">
              <a:extLst>
                <a:ext uri="{FF2B5EF4-FFF2-40B4-BE49-F238E27FC236}">
                  <a16:creationId xmlns:a16="http://schemas.microsoft.com/office/drawing/2014/main" id="{E49925F0-7A1F-B333-882B-08CD87D98618}"/>
                </a:ext>
              </a:extLst>
            </p:cNvPr>
            <p:cNvSpPr/>
            <p:nvPr/>
          </p:nvSpPr>
          <p:spPr>
            <a:xfrm>
              <a:off x="6370650" y="3589825"/>
              <a:ext cx="5850" cy="7125"/>
            </a:xfrm>
            <a:custGeom>
              <a:avLst/>
              <a:gdLst/>
              <a:ahLst/>
              <a:cxnLst/>
              <a:rect l="l" t="t" r="r" b="b"/>
              <a:pathLst>
                <a:path w="234" h="285" extrusionOk="0">
                  <a:moveTo>
                    <a:pt x="116" y="0"/>
                  </a:moveTo>
                  <a:cubicBezTo>
                    <a:pt x="116" y="0"/>
                    <a:pt x="100" y="0"/>
                    <a:pt x="83" y="18"/>
                  </a:cubicBezTo>
                  <a:cubicBezTo>
                    <a:pt x="50" y="18"/>
                    <a:pt x="34" y="34"/>
                    <a:pt x="16" y="34"/>
                  </a:cubicBezTo>
                  <a:cubicBezTo>
                    <a:pt x="16" y="51"/>
                    <a:pt x="0" y="84"/>
                    <a:pt x="16" y="100"/>
                  </a:cubicBezTo>
                  <a:cubicBezTo>
                    <a:pt x="16" y="118"/>
                    <a:pt x="16" y="134"/>
                    <a:pt x="34" y="151"/>
                  </a:cubicBezTo>
                  <a:lnTo>
                    <a:pt x="34" y="167"/>
                  </a:lnTo>
                  <a:lnTo>
                    <a:pt x="50" y="167"/>
                  </a:lnTo>
                  <a:lnTo>
                    <a:pt x="67" y="185"/>
                  </a:lnTo>
                  <a:cubicBezTo>
                    <a:pt x="83" y="185"/>
                    <a:pt x="100" y="185"/>
                    <a:pt x="116" y="167"/>
                  </a:cubicBezTo>
                  <a:lnTo>
                    <a:pt x="116" y="167"/>
                  </a:lnTo>
                  <a:cubicBezTo>
                    <a:pt x="100" y="185"/>
                    <a:pt x="100" y="185"/>
                    <a:pt x="100" y="201"/>
                  </a:cubicBezTo>
                  <a:cubicBezTo>
                    <a:pt x="100" y="218"/>
                    <a:pt x="100" y="251"/>
                    <a:pt x="116" y="267"/>
                  </a:cubicBezTo>
                  <a:cubicBezTo>
                    <a:pt x="134" y="285"/>
                    <a:pt x="150" y="285"/>
                    <a:pt x="183" y="285"/>
                  </a:cubicBezTo>
                  <a:cubicBezTo>
                    <a:pt x="200" y="285"/>
                    <a:pt x="216" y="267"/>
                    <a:pt x="234" y="251"/>
                  </a:cubicBezTo>
                  <a:lnTo>
                    <a:pt x="234" y="234"/>
                  </a:lnTo>
                  <a:cubicBezTo>
                    <a:pt x="234" y="218"/>
                    <a:pt x="234" y="185"/>
                    <a:pt x="216" y="185"/>
                  </a:cubicBezTo>
                  <a:cubicBezTo>
                    <a:pt x="216" y="167"/>
                    <a:pt x="200" y="167"/>
                    <a:pt x="200" y="167"/>
                  </a:cubicBezTo>
                  <a:lnTo>
                    <a:pt x="183" y="151"/>
                  </a:lnTo>
                  <a:lnTo>
                    <a:pt x="167" y="151"/>
                  </a:lnTo>
                  <a:lnTo>
                    <a:pt x="167" y="134"/>
                  </a:lnTo>
                  <a:lnTo>
                    <a:pt x="167" y="118"/>
                  </a:lnTo>
                  <a:lnTo>
                    <a:pt x="167" y="100"/>
                  </a:lnTo>
                  <a:lnTo>
                    <a:pt x="183" y="100"/>
                  </a:lnTo>
                  <a:lnTo>
                    <a:pt x="183" y="51"/>
                  </a:lnTo>
                  <a:cubicBezTo>
                    <a:pt x="183" y="51"/>
                    <a:pt x="183" y="34"/>
                    <a:pt x="167" y="34"/>
                  </a:cubicBezTo>
                  <a:lnTo>
                    <a:pt x="150" y="18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3797;p76">
              <a:extLst>
                <a:ext uri="{FF2B5EF4-FFF2-40B4-BE49-F238E27FC236}">
                  <a16:creationId xmlns:a16="http://schemas.microsoft.com/office/drawing/2014/main" id="{21ED12A7-BC4D-266C-AEF2-BB7C138969BA}"/>
                </a:ext>
              </a:extLst>
            </p:cNvPr>
            <p:cNvSpPr/>
            <p:nvPr/>
          </p:nvSpPr>
          <p:spPr>
            <a:xfrm>
              <a:off x="6408175" y="3597325"/>
              <a:ext cx="1675" cy="2125"/>
            </a:xfrm>
            <a:custGeom>
              <a:avLst/>
              <a:gdLst/>
              <a:ahLst/>
              <a:cxnLst/>
              <a:rect l="l" t="t" r="r" b="b"/>
              <a:pathLst>
                <a:path w="67" h="85" extrusionOk="0">
                  <a:moveTo>
                    <a:pt x="33" y="1"/>
                  </a:moveTo>
                  <a:lnTo>
                    <a:pt x="16" y="18"/>
                  </a:lnTo>
                  <a:lnTo>
                    <a:pt x="16" y="34"/>
                  </a:lnTo>
                  <a:lnTo>
                    <a:pt x="0" y="34"/>
                  </a:lnTo>
                  <a:lnTo>
                    <a:pt x="0" y="67"/>
                  </a:lnTo>
                  <a:lnTo>
                    <a:pt x="16" y="85"/>
                  </a:lnTo>
                  <a:lnTo>
                    <a:pt x="33" y="67"/>
                  </a:lnTo>
                  <a:lnTo>
                    <a:pt x="49" y="67"/>
                  </a:lnTo>
                  <a:cubicBezTo>
                    <a:pt x="49" y="67"/>
                    <a:pt x="57" y="75"/>
                    <a:pt x="62" y="75"/>
                  </a:cubicBezTo>
                  <a:cubicBezTo>
                    <a:pt x="65" y="75"/>
                    <a:pt x="67" y="73"/>
                    <a:pt x="67" y="67"/>
                  </a:cubicBezTo>
                  <a:lnTo>
                    <a:pt x="67" y="51"/>
                  </a:lnTo>
                  <a:lnTo>
                    <a:pt x="49" y="34"/>
                  </a:lnTo>
                  <a:lnTo>
                    <a:pt x="67" y="34"/>
                  </a:lnTo>
                  <a:cubicBezTo>
                    <a:pt x="49" y="34"/>
                    <a:pt x="49" y="18"/>
                    <a:pt x="33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3798;p76">
              <a:extLst>
                <a:ext uri="{FF2B5EF4-FFF2-40B4-BE49-F238E27FC236}">
                  <a16:creationId xmlns:a16="http://schemas.microsoft.com/office/drawing/2014/main" id="{D09A88C2-3A95-11F2-F27C-1DDDF11E4E03}"/>
                </a:ext>
              </a:extLst>
            </p:cNvPr>
            <p:cNvSpPr/>
            <p:nvPr/>
          </p:nvSpPr>
          <p:spPr>
            <a:xfrm>
              <a:off x="6372325" y="3586100"/>
              <a:ext cx="3350" cy="3350"/>
            </a:xfrm>
            <a:custGeom>
              <a:avLst/>
              <a:gdLst/>
              <a:ahLst/>
              <a:cxnLst/>
              <a:rect l="l" t="t" r="r" b="b"/>
              <a:pathLst>
                <a:path w="134" h="134" extrusionOk="0">
                  <a:moveTo>
                    <a:pt x="67" y="0"/>
                  </a:moveTo>
                  <a:lnTo>
                    <a:pt x="33" y="16"/>
                  </a:lnTo>
                  <a:lnTo>
                    <a:pt x="16" y="33"/>
                  </a:lnTo>
                  <a:lnTo>
                    <a:pt x="0" y="49"/>
                  </a:lnTo>
                  <a:lnTo>
                    <a:pt x="0" y="83"/>
                  </a:lnTo>
                  <a:lnTo>
                    <a:pt x="16" y="100"/>
                  </a:lnTo>
                  <a:lnTo>
                    <a:pt x="33" y="116"/>
                  </a:lnTo>
                  <a:lnTo>
                    <a:pt x="49" y="133"/>
                  </a:lnTo>
                  <a:lnTo>
                    <a:pt x="83" y="133"/>
                  </a:lnTo>
                  <a:lnTo>
                    <a:pt x="100" y="116"/>
                  </a:lnTo>
                  <a:lnTo>
                    <a:pt x="116" y="100"/>
                  </a:lnTo>
                  <a:lnTo>
                    <a:pt x="133" y="83"/>
                  </a:lnTo>
                  <a:lnTo>
                    <a:pt x="133" y="49"/>
                  </a:lnTo>
                  <a:lnTo>
                    <a:pt x="133" y="33"/>
                  </a:lnTo>
                  <a:lnTo>
                    <a:pt x="116" y="16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3799;p76">
              <a:extLst>
                <a:ext uri="{FF2B5EF4-FFF2-40B4-BE49-F238E27FC236}">
                  <a16:creationId xmlns:a16="http://schemas.microsoft.com/office/drawing/2014/main" id="{81970DBD-5EFF-53CE-05C2-E3B1AD5D9B7E}"/>
                </a:ext>
              </a:extLst>
            </p:cNvPr>
            <p:cNvSpPr/>
            <p:nvPr/>
          </p:nvSpPr>
          <p:spPr>
            <a:xfrm>
              <a:off x="6322700" y="3629000"/>
              <a:ext cx="5450" cy="5475"/>
            </a:xfrm>
            <a:custGeom>
              <a:avLst/>
              <a:gdLst/>
              <a:ahLst/>
              <a:cxnLst/>
              <a:rect l="l" t="t" r="r" b="b"/>
              <a:pathLst>
                <a:path w="218" h="219" extrusionOk="0">
                  <a:moveTo>
                    <a:pt x="100" y="1"/>
                  </a:moveTo>
                  <a:cubicBezTo>
                    <a:pt x="67" y="18"/>
                    <a:pt x="33" y="34"/>
                    <a:pt x="17" y="68"/>
                  </a:cubicBezTo>
                  <a:cubicBezTo>
                    <a:pt x="0" y="101"/>
                    <a:pt x="17" y="152"/>
                    <a:pt x="51" y="185"/>
                  </a:cubicBezTo>
                  <a:cubicBezTo>
                    <a:pt x="67" y="201"/>
                    <a:pt x="100" y="218"/>
                    <a:pt x="133" y="218"/>
                  </a:cubicBezTo>
                  <a:cubicBezTo>
                    <a:pt x="151" y="201"/>
                    <a:pt x="184" y="201"/>
                    <a:pt x="200" y="168"/>
                  </a:cubicBezTo>
                  <a:lnTo>
                    <a:pt x="218" y="134"/>
                  </a:lnTo>
                  <a:lnTo>
                    <a:pt x="218" y="101"/>
                  </a:lnTo>
                  <a:cubicBezTo>
                    <a:pt x="218" y="85"/>
                    <a:pt x="200" y="68"/>
                    <a:pt x="184" y="34"/>
                  </a:cubicBezTo>
                  <a:lnTo>
                    <a:pt x="151" y="18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3800;p76">
              <a:extLst>
                <a:ext uri="{FF2B5EF4-FFF2-40B4-BE49-F238E27FC236}">
                  <a16:creationId xmlns:a16="http://schemas.microsoft.com/office/drawing/2014/main" id="{2ECA5B34-D7E6-C1D8-8616-1F3A5859665B}"/>
                </a:ext>
              </a:extLst>
            </p:cNvPr>
            <p:cNvSpPr/>
            <p:nvPr/>
          </p:nvSpPr>
          <p:spPr>
            <a:xfrm>
              <a:off x="6352700" y="3605675"/>
              <a:ext cx="5475" cy="5025"/>
            </a:xfrm>
            <a:custGeom>
              <a:avLst/>
              <a:gdLst/>
              <a:ahLst/>
              <a:cxnLst/>
              <a:rect l="l" t="t" r="r" b="b"/>
              <a:pathLst>
                <a:path w="219" h="201" extrusionOk="0">
                  <a:moveTo>
                    <a:pt x="67" y="0"/>
                  </a:moveTo>
                  <a:cubicBezTo>
                    <a:pt x="1" y="51"/>
                    <a:pt x="1" y="117"/>
                    <a:pt x="18" y="133"/>
                  </a:cubicBezTo>
                  <a:lnTo>
                    <a:pt x="67" y="184"/>
                  </a:lnTo>
                  <a:lnTo>
                    <a:pt x="101" y="200"/>
                  </a:lnTo>
                  <a:cubicBezTo>
                    <a:pt x="134" y="200"/>
                    <a:pt x="185" y="184"/>
                    <a:pt x="201" y="151"/>
                  </a:cubicBezTo>
                  <a:lnTo>
                    <a:pt x="218" y="100"/>
                  </a:lnTo>
                  <a:lnTo>
                    <a:pt x="218" y="67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3801;p76">
              <a:extLst>
                <a:ext uri="{FF2B5EF4-FFF2-40B4-BE49-F238E27FC236}">
                  <a16:creationId xmlns:a16="http://schemas.microsoft.com/office/drawing/2014/main" id="{4613DE04-D02D-D90E-9B75-2E495596C928}"/>
                </a:ext>
              </a:extLst>
            </p:cNvPr>
            <p:cNvSpPr/>
            <p:nvPr/>
          </p:nvSpPr>
          <p:spPr>
            <a:xfrm>
              <a:off x="6281825" y="3629850"/>
              <a:ext cx="1700" cy="1675"/>
            </a:xfrm>
            <a:custGeom>
              <a:avLst/>
              <a:gdLst/>
              <a:ahLst/>
              <a:cxnLst/>
              <a:rect l="l" t="t" r="r" b="b"/>
              <a:pathLst>
                <a:path w="68" h="67" extrusionOk="0">
                  <a:moveTo>
                    <a:pt x="18" y="0"/>
                  </a:moveTo>
                  <a:cubicBezTo>
                    <a:pt x="1" y="0"/>
                    <a:pt x="1" y="18"/>
                    <a:pt x="1" y="34"/>
                  </a:cubicBezTo>
                  <a:lnTo>
                    <a:pt x="1" y="51"/>
                  </a:lnTo>
                  <a:cubicBezTo>
                    <a:pt x="18" y="51"/>
                    <a:pt x="34" y="67"/>
                    <a:pt x="34" y="67"/>
                  </a:cubicBezTo>
                  <a:cubicBezTo>
                    <a:pt x="52" y="67"/>
                    <a:pt x="52" y="51"/>
                    <a:pt x="68" y="51"/>
                  </a:cubicBezTo>
                  <a:lnTo>
                    <a:pt x="68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3802;p76">
              <a:extLst>
                <a:ext uri="{FF2B5EF4-FFF2-40B4-BE49-F238E27FC236}">
                  <a16:creationId xmlns:a16="http://schemas.microsoft.com/office/drawing/2014/main" id="{1A83256F-DE68-A001-2B73-FB73A49FACA3}"/>
                </a:ext>
              </a:extLst>
            </p:cNvPr>
            <p:cNvSpPr/>
            <p:nvPr/>
          </p:nvSpPr>
          <p:spPr>
            <a:xfrm>
              <a:off x="6351875" y="3573575"/>
              <a:ext cx="5450" cy="5625"/>
            </a:xfrm>
            <a:custGeom>
              <a:avLst/>
              <a:gdLst/>
              <a:ahLst/>
              <a:cxnLst/>
              <a:rect l="l" t="t" r="r" b="b"/>
              <a:pathLst>
                <a:path w="218" h="225" extrusionOk="0">
                  <a:moveTo>
                    <a:pt x="84" y="1"/>
                  </a:moveTo>
                  <a:lnTo>
                    <a:pt x="67" y="17"/>
                  </a:lnTo>
                  <a:cubicBezTo>
                    <a:pt x="51" y="17"/>
                    <a:pt x="34" y="34"/>
                    <a:pt x="34" y="50"/>
                  </a:cubicBezTo>
                  <a:lnTo>
                    <a:pt x="51" y="50"/>
                  </a:lnTo>
                  <a:lnTo>
                    <a:pt x="34" y="67"/>
                  </a:lnTo>
                  <a:cubicBezTo>
                    <a:pt x="18" y="84"/>
                    <a:pt x="0" y="117"/>
                    <a:pt x="34" y="150"/>
                  </a:cubicBezTo>
                  <a:cubicBezTo>
                    <a:pt x="34" y="168"/>
                    <a:pt x="34" y="184"/>
                    <a:pt x="51" y="201"/>
                  </a:cubicBezTo>
                  <a:cubicBezTo>
                    <a:pt x="62" y="212"/>
                    <a:pt x="74" y="224"/>
                    <a:pt x="86" y="224"/>
                  </a:cubicBezTo>
                  <a:cubicBezTo>
                    <a:pt x="91" y="224"/>
                    <a:pt x="96" y="222"/>
                    <a:pt x="100" y="217"/>
                  </a:cubicBezTo>
                  <a:cubicBezTo>
                    <a:pt x="100" y="217"/>
                    <a:pt x="118" y="217"/>
                    <a:pt x="134" y="201"/>
                  </a:cubicBezTo>
                  <a:cubicBezTo>
                    <a:pt x="142" y="209"/>
                    <a:pt x="155" y="213"/>
                    <a:pt x="168" y="213"/>
                  </a:cubicBezTo>
                  <a:cubicBezTo>
                    <a:pt x="180" y="213"/>
                    <a:pt x="192" y="209"/>
                    <a:pt x="200" y="201"/>
                  </a:cubicBezTo>
                  <a:lnTo>
                    <a:pt x="218" y="168"/>
                  </a:lnTo>
                  <a:lnTo>
                    <a:pt x="218" y="134"/>
                  </a:lnTo>
                  <a:lnTo>
                    <a:pt x="200" y="117"/>
                  </a:lnTo>
                  <a:cubicBezTo>
                    <a:pt x="200" y="117"/>
                    <a:pt x="200" y="101"/>
                    <a:pt x="184" y="84"/>
                  </a:cubicBezTo>
                  <a:lnTo>
                    <a:pt x="167" y="67"/>
                  </a:lnTo>
                  <a:lnTo>
                    <a:pt x="151" y="67"/>
                  </a:lnTo>
                  <a:cubicBezTo>
                    <a:pt x="151" y="50"/>
                    <a:pt x="134" y="34"/>
                    <a:pt x="134" y="17"/>
                  </a:cubicBezTo>
                  <a:lnTo>
                    <a:pt x="100" y="17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3803;p76">
              <a:extLst>
                <a:ext uri="{FF2B5EF4-FFF2-40B4-BE49-F238E27FC236}">
                  <a16:creationId xmlns:a16="http://schemas.microsoft.com/office/drawing/2014/main" id="{39041D6E-4627-DD49-8AA0-FD4C8325FB5B}"/>
                </a:ext>
              </a:extLst>
            </p:cNvPr>
            <p:cNvSpPr/>
            <p:nvPr/>
          </p:nvSpPr>
          <p:spPr>
            <a:xfrm>
              <a:off x="6288500" y="3606925"/>
              <a:ext cx="1700" cy="1275"/>
            </a:xfrm>
            <a:custGeom>
              <a:avLst/>
              <a:gdLst/>
              <a:ahLst/>
              <a:cxnLst/>
              <a:rect l="l" t="t" r="r" b="b"/>
              <a:pathLst>
                <a:path w="68" h="51" extrusionOk="0">
                  <a:moveTo>
                    <a:pt x="34" y="1"/>
                  </a:moveTo>
                  <a:cubicBezTo>
                    <a:pt x="18" y="1"/>
                    <a:pt x="18" y="1"/>
                    <a:pt x="1" y="17"/>
                  </a:cubicBezTo>
                  <a:lnTo>
                    <a:pt x="1" y="34"/>
                  </a:lnTo>
                  <a:lnTo>
                    <a:pt x="34" y="50"/>
                  </a:lnTo>
                  <a:cubicBezTo>
                    <a:pt x="34" y="50"/>
                    <a:pt x="51" y="34"/>
                    <a:pt x="67" y="34"/>
                  </a:cubicBezTo>
                  <a:cubicBezTo>
                    <a:pt x="67" y="17"/>
                    <a:pt x="67" y="17"/>
                    <a:pt x="51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3804;p76">
              <a:extLst>
                <a:ext uri="{FF2B5EF4-FFF2-40B4-BE49-F238E27FC236}">
                  <a16:creationId xmlns:a16="http://schemas.microsoft.com/office/drawing/2014/main" id="{30BABB3B-1695-A580-5A86-9E8E7E84C648}"/>
                </a:ext>
              </a:extLst>
            </p:cNvPr>
            <p:cNvSpPr/>
            <p:nvPr/>
          </p:nvSpPr>
          <p:spPr>
            <a:xfrm>
              <a:off x="6329350" y="3567050"/>
              <a:ext cx="3375" cy="3225"/>
            </a:xfrm>
            <a:custGeom>
              <a:avLst/>
              <a:gdLst/>
              <a:ahLst/>
              <a:cxnLst/>
              <a:rect l="l" t="t" r="r" b="b"/>
              <a:pathLst>
                <a:path w="135" h="129" extrusionOk="0">
                  <a:moveTo>
                    <a:pt x="62" y="1"/>
                  </a:moveTo>
                  <a:cubicBezTo>
                    <a:pt x="51" y="1"/>
                    <a:pt x="41" y="4"/>
                    <a:pt x="34" y="11"/>
                  </a:cubicBezTo>
                  <a:lnTo>
                    <a:pt x="18" y="28"/>
                  </a:lnTo>
                  <a:lnTo>
                    <a:pt x="1" y="62"/>
                  </a:lnTo>
                  <a:lnTo>
                    <a:pt x="1" y="78"/>
                  </a:lnTo>
                  <a:lnTo>
                    <a:pt x="34" y="78"/>
                  </a:lnTo>
                  <a:lnTo>
                    <a:pt x="1" y="95"/>
                  </a:lnTo>
                  <a:lnTo>
                    <a:pt x="34" y="111"/>
                  </a:lnTo>
                  <a:lnTo>
                    <a:pt x="52" y="128"/>
                  </a:lnTo>
                  <a:lnTo>
                    <a:pt x="101" y="111"/>
                  </a:lnTo>
                  <a:lnTo>
                    <a:pt x="118" y="95"/>
                  </a:lnTo>
                  <a:lnTo>
                    <a:pt x="134" y="78"/>
                  </a:lnTo>
                  <a:lnTo>
                    <a:pt x="134" y="62"/>
                  </a:lnTo>
                  <a:lnTo>
                    <a:pt x="118" y="28"/>
                  </a:lnTo>
                  <a:cubicBezTo>
                    <a:pt x="99" y="9"/>
                    <a:pt x="79" y="1"/>
                    <a:pt x="62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3805;p76">
              <a:extLst>
                <a:ext uri="{FF2B5EF4-FFF2-40B4-BE49-F238E27FC236}">
                  <a16:creationId xmlns:a16="http://schemas.microsoft.com/office/drawing/2014/main" id="{2670D4B6-4B41-64CA-0FFA-D7627F915655}"/>
                </a:ext>
              </a:extLst>
            </p:cNvPr>
            <p:cNvSpPr/>
            <p:nvPr/>
          </p:nvSpPr>
          <p:spPr>
            <a:xfrm>
              <a:off x="6310175" y="3591225"/>
              <a:ext cx="3375" cy="3225"/>
            </a:xfrm>
            <a:custGeom>
              <a:avLst/>
              <a:gdLst/>
              <a:ahLst/>
              <a:cxnLst/>
              <a:rect l="l" t="t" r="r" b="b"/>
              <a:pathLst>
                <a:path w="135" h="129" extrusionOk="0">
                  <a:moveTo>
                    <a:pt x="67" y="1"/>
                  </a:moveTo>
                  <a:cubicBezTo>
                    <a:pt x="54" y="1"/>
                    <a:pt x="41" y="5"/>
                    <a:pt x="34" y="11"/>
                  </a:cubicBezTo>
                  <a:lnTo>
                    <a:pt x="18" y="28"/>
                  </a:lnTo>
                  <a:lnTo>
                    <a:pt x="1" y="44"/>
                  </a:lnTo>
                  <a:lnTo>
                    <a:pt x="1" y="95"/>
                  </a:lnTo>
                  <a:lnTo>
                    <a:pt x="18" y="95"/>
                  </a:lnTo>
                  <a:cubicBezTo>
                    <a:pt x="34" y="129"/>
                    <a:pt x="52" y="129"/>
                    <a:pt x="68" y="129"/>
                  </a:cubicBezTo>
                  <a:cubicBezTo>
                    <a:pt x="85" y="129"/>
                    <a:pt x="101" y="111"/>
                    <a:pt x="134" y="95"/>
                  </a:cubicBezTo>
                  <a:lnTo>
                    <a:pt x="134" y="78"/>
                  </a:lnTo>
                  <a:lnTo>
                    <a:pt x="134" y="44"/>
                  </a:lnTo>
                  <a:lnTo>
                    <a:pt x="118" y="28"/>
                  </a:lnTo>
                  <a:cubicBezTo>
                    <a:pt x="108" y="9"/>
                    <a:pt x="87" y="1"/>
                    <a:pt x="6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3806;p76">
              <a:extLst>
                <a:ext uri="{FF2B5EF4-FFF2-40B4-BE49-F238E27FC236}">
                  <a16:creationId xmlns:a16="http://schemas.microsoft.com/office/drawing/2014/main" id="{E3419684-49C0-BF60-3A2C-E77B4A5FFA3D}"/>
                </a:ext>
              </a:extLst>
            </p:cNvPr>
            <p:cNvSpPr/>
            <p:nvPr/>
          </p:nvSpPr>
          <p:spPr>
            <a:xfrm>
              <a:off x="6304350" y="3592325"/>
              <a:ext cx="2950" cy="3550"/>
            </a:xfrm>
            <a:custGeom>
              <a:avLst/>
              <a:gdLst/>
              <a:ahLst/>
              <a:cxnLst/>
              <a:rect l="l" t="t" r="r" b="b"/>
              <a:pathLst>
                <a:path w="118" h="142" extrusionOk="0">
                  <a:moveTo>
                    <a:pt x="51" y="0"/>
                  </a:moveTo>
                  <a:cubicBezTo>
                    <a:pt x="51" y="0"/>
                    <a:pt x="34" y="0"/>
                    <a:pt x="18" y="18"/>
                  </a:cubicBezTo>
                  <a:lnTo>
                    <a:pt x="0" y="34"/>
                  </a:lnTo>
                  <a:lnTo>
                    <a:pt x="0" y="67"/>
                  </a:lnTo>
                  <a:lnTo>
                    <a:pt x="0" y="118"/>
                  </a:lnTo>
                  <a:lnTo>
                    <a:pt x="18" y="134"/>
                  </a:lnTo>
                  <a:lnTo>
                    <a:pt x="51" y="134"/>
                  </a:lnTo>
                  <a:cubicBezTo>
                    <a:pt x="56" y="139"/>
                    <a:pt x="61" y="141"/>
                    <a:pt x="66" y="141"/>
                  </a:cubicBezTo>
                  <a:cubicBezTo>
                    <a:pt x="77" y="141"/>
                    <a:pt x="89" y="129"/>
                    <a:pt x="100" y="118"/>
                  </a:cubicBezTo>
                  <a:cubicBezTo>
                    <a:pt x="118" y="85"/>
                    <a:pt x="118" y="51"/>
                    <a:pt x="118" y="51"/>
                  </a:cubicBezTo>
                  <a:lnTo>
                    <a:pt x="84" y="18"/>
                  </a:lnTo>
                  <a:lnTo>
                    <a:pt x="67" y="18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3807;p76">
              <a:extLst>
                <a:ext uri="{FF2B5EF4-FFF2-40B4-BE49-F238E27FC236}">
                  <a16:creationId xmlns:a16="http://schemas.microsoft.com/office/drawing/2014/main" id="{1F339D5D-B08D-7860-AF27-51DFD5198F39}"/>
                </a:ext>
              </a:extLst>
            </p:cNvPr>
            <p:cNvSpPr/>
            <p:nvPr/>
          </p:nvSpPr>
          <p:spPr>
            <a:xfrm>
              <a:off x="6313950" y="3572325"/>
              <a:ext cx="3750" cy="3350"/>
            </a:xfrm>
            <a:custGeom>
              <a:avLst/>
              <a:gdLst/>
              <a:ahLst/>
              <a:cxnLst/>
              <a:rect l="l" t="t" r="r" b="b"/>
              <a:pathLst>
                <a:path w="150" h="134" extrusionOk="0">
                  <a:moveTo>
                    <a:pt x="101" y="0"/>
                  </a:moveTo>
                  <a:lnTo>
                    <a:pt x="67" y="17"/>
                  </a:lnTo>
                  <a:lnTo>
                    <a:pt x="50" y="17"/>
                  </a:lnTo>
                  <a:cubicBezTo>
                    <a:pt x="34" y="17"/>
                    <a:pt x="17" y="33"/>
                    <a:pt x="1" y="67"/>
                  </a:cubicBezTo>
                  <a:cubicBezTo>
                    <a:pt x="1" y="84"/>
                    <a:pt x="1" y="100"/>
                    <a:pt x="17" y="117"/>
                  </a:cubicBezTo>
                  <a:lnTo>
                    <a:pt x="50" y="134"/>
                  </a:lnTo>
                  <a:lnTo>
                    <a:pt x="83" y="134"/>
                  </a:lnTo>
                  <a:lnTo>
                    <a:pt x="117" y="117"/>
                  </a:lnTo>
                  <a:cubicBezTo>
                    <a:pt x="150" y="100"/>
                    <a:pt x="150" y="67"/>
                    <a:pt x="150" y="33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3808;p76">
              <a:extLst>
                <a:ext uri="{FF2B5EF4-FFF2-40B4-BE49-F238E27FC236}">
                  <a16:creationId xmlns:a16="http://schemas.microsoft.com/office/drawing/2014/main" id="{491AE29B-A7B3-A37F-9A67-A6CCCA3BC9A7}"/>
                </a:ext>
              </a:extLst>
            </p:cNvPr>
            <p:cNvSpPr/>
            <p:nvPr/>
          </p:nvSpPr>
          <p:spPr>
            <a:xfrm>
              <a:off x="6311025" y="3602750"/>
              <a:ext cx="5850" cy="6275"/>
            </a:xfrm>
            <a:custGeom>
              <a:avLst/>
              <a:gdLst/>
              <a:ahLst/>
              <a:cxnLst/>
              <a:rect l="l" t="t" r="r" b="b"/>
              <a:pathLst>
                <a:path w="234" h="251" extrusionOk="0">
                  <a:moveTo>
                    <a:pt x="111" y="1"/>
                  </a:moveTo>
                  <a:cubicBezTo>
                    <a:pt x="88" y="1"/>
                    <a:pt x="68" y="9"/>
                    <a:pt x="51" y="17"/>
                  </a:cubicBezTo>
                  <a:lnTo>
                    <a:pt x="34" y="50"/>
                  </a:lnTo>
                  <a:lnTo>
                    <a:pt x="18" y="68"/>
                  </a:lnTo>
                  <a:lnTo>
                    <a:pt x="18" y="101"/>
                  </a:lnTo>
                  <a:cubicBezTo>
                    <a:pt x="18" y="117"/>
                    <a:pt x="0" y="168"/>
                    <a:pt x="51" y="201"/>
                  </a:cubicBezTo>
                  <a:cubicBezTo>
                    <a:pt x="51" y="217"/>
                    <a:pt x="67" y="234"/>
                    <a:pt x="84" y="234"/>
                  </a:cubicBezTo>
                  <a:lnTo>
                    <a:pt x="118" y="250"/>
                  </a:lnTo>
                  <a:lnTo>
                    <a:pt x="134" y="250"/>
                  </a:lnTo>
                  <a:lnTo>
                    <a:pt x="167" y="234"/>
                  </a:lnTo>
                  <a:cubicBezTo>
                    <a:pt x="200" y="217"/>
                    <a:pt x="218" y="201"/>
                    <a:pt x="234" y="168"/>
                  </a:cubicBezTo>
                  <a:cubicBezTo>
                    <a:pt x="234" y="134"/>
                    <a:pt x="218" y="101"/>
                    <a:pt x="218" y="84"/>
                  </a:cubicBezTo>
                  <a:lnTo>
                    <a:pt x="184" y="34"/>
                  </a:lnTo>
                  <a:cubicBezTo>
                    <a:pt x="159" y="9"/>
                    <a:pt x="134" y="1"/>
                    <a:pt x="111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3809;p76">
              <a:extLst>
                <a:ext uri="{FF2B5EF4-FFF2-40B4-BE49-F238E27FC236}">
                  <a16:creationId xmlns:a16="http://schemas.microsoft.com/office/drawing/2014/main" id="{00662822-D94D-8F0A-30DC-C73F92231042}"/>
                </a:ext>
              </a:extLst>
            </p:cNvPr>
            <p:cNvSpPr/>
            <p:nvPr/>
          </p:nvSpPr>
          <p:spPr>
            <a:xfrm>
              <a:off x="6299775" y="3616500"/>
              <a:ext cx="2100" cy="2125"/>
            </a:xfrm>
            <a:custGeom>
              <a:avLst/>
              <a:gdLst/>
              <a:ahLst/>
              <a:cxnLst/>
              <a:rect l="l" t="t" r="r" b="b"/>
              <a:pathLst>
                <a:path w="84" h="85" extrusionOk="0">
                  <a:moveTo>
                    <a:pt x="67" y="1"/>
                  </a:moveTo>
                  <a:lnTo>
                    <a:pt x="1" y="51"/>
                  </a:lnTo>
                  <a:lnTo>
                    <a:pt x="17" y="51"/>
                  </a:lnTo>
                  <a:lnTo>
                    <a:pt x="1" y="67"/>
                  </a:lnTo>
                  <a:lnTo>
                    <a:pt x="83" y="85"/>
                  </a:lnTo>
                  <a:lnTo>
                    <a:pt x="83" y="67"/>
                  </a:lnTo>
                  <a:lnTo>
                    <a:pt x="83" y="51"/>
                  </a:lnTo>
                  <a:cubicBezTo>
                    <a:pt x="83" y="34"/>
                    <a:pt x="83" y="18"/>
                    <a:pt x="6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3810;p76">
              <a:extLst>
                <a:ext uri="{FF2B5EF4-FFF2-40B4-BE49-F238E27FC236}">
                  <a16:creationId xmlns:a16="http://schemas.microsoft.com/office/drawing/2014/main" id="{8E7A5F88-D97B-25CD-7373-2C76ADB8DFE4}"/>
                </a:ext>
              </a:extLst>
            </p:cNvPr>
            <p:cNvSpPr/>
            <p:nvPr/>
          </p:nvSpPr>
          <p:spPr>
            <a:xfrm>
              <a:off x="6351475" y="3690700"/>
              <a:ext cx="1250" cy="875"/>
            </a:xfrm>
            <a:custGeom>
              <a:avLst/>
              <a:gdLst/>
              <a:ahLst/>
              <a:cxnLst/>
              <a:rect l="l" t="t" r="r" b="b"/>
              <a:pathLst>
                <a:path w="50" h="35" extrusionOk="0">
                  <a:moveTo>
                    <a:pt x="16" y="1"/>
                  </a:moveTo>
                  <a:lnTo>
                    <a:pt x="0" y="18"/>
                  </a:lnTo>
                  <a:lnTo>
                    <a:pt x="0" y="34"/>
                  </a:lnTo>
                  <a:lnTo>
                    <a:pt x="50" y="34"/>
                  </a:lnTo>
                  <a:lnTo>
                    <a:pt x="50" y="18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3811;p76">
              <a:extLst>
                <a:ext uri="{FF2B5EF4-FFF2-40B4-BE49-F238E27FC236}">
                  <a16:creationId xmlns:a16="http://schemas.microsoft.com/office/drawing/2014/main" id="{339636A9-30E4-F29F-6A26-E269C2276B73}"/>
                </a:ext>
              </a:extLst>
            </p:cNvPr>
            <p:cNvSpPr/>
            <p:nvPr/>
          </p:nvSpPr>
          <p:spPr>
            <a:xfrm>
              <a:off x="6333125" y="3554400"/>
              <a:ext cx="3350" cy="3000"/>
            </a:xfrm>
            <a:custGeom>
              <a:avLst/>
              <a:gdLst/>
              <a:ahLst/>
              <a:cxnLst/>
              <a:rect l="l" t="t" r="r" b="b"/>
              <a:pathLst>
                <a:path w="134" h="120" extrusionOk="0">
                  <a:moveTo>
                    <a:pt x="67" y="1"/>
                  </a:moveTo>
                  <a:cubicBezTo>
                    <a:pt x="50" y="1"/>
                    <a:pt x="34" y="1"/>
                    <a:pt x="17" y="34"/>
                  </a:cubicBezTo>
                  <a:lnTo>
                    <a:pt x="1" y="50"/>
                  </a:lnTo>
                  <a:lnTo>
                    <a:pt x="1" y="67"/>
                  </a:lnTo>
                  <a:lnTo>
                    <a:pt x="17" y="101"/>
                  </a:lnTo>
                  <a:cubicBezTo>
                    <a:pt x="27" y="110"/>
                    <a:pt x="42" y="120"/>
                    <a:pt x="63" y="120"/>
                  </a:cubicBezTo>
                  <a:cubicBezTo>
                    <a:pt x="78" y="120"/>
                    <a:pt x="96" y="115"/>
                    <a:pt x="117" y="101"/>
                  </a:cubicBezTo>
                  <a:lnTo>
                    <a:pt x="134" y="83"/>
                  </a:lnTo>
                  <a:lnTo>
                    <a:pt x="134" y="50"/>
                  </a:lnTo>
                  <a:lnTo>
                    <a:pt x="117" y="17"/>
                  </a:lnTo>
                  <a:cubicBezTo>
                    <a:pt x="117" y="1"/>
                    <a:pt x="83" y="1"/>
                    <a:pt x="6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3812;p76">
              <a:extLst>
                <a:ext uri="{FF2B5EF4-FFF2-40B4-BE49-F238E27FC236}">
                  <a16:creationId xmlns:a16="http://schemas.microsoft.com/office/drawing/2014/main" id="{46ED2848-08A0-09B1-936F-36DF20609A68}"/>
                </a:ext>
              </a:extLst>
            </p:cNvPr>
            <p:cNvSpPr/>
            <p:nvPr/>
          </p:nvSpPr>
          <p:spPr>
            <a:xfrm>
              <a:off x="6299775" y="3610675"/>
              <a:ext cx="3775" cy="3350"/>
            </a:xfrm>
            <a:custGeom>
              <a:avLst/>
              <a:gdLst/>
              <a:ahLst/>
              <a:cxnLst/>
              <a:rect l="l" t="t" r="r" b="b"/>
              <a:pathLst>
                <a:path w="151" h="134" extrusionOk="0">
                  <a:moveTo>
                    <a:pt x="50" y="0"/>
                  </a:moveTo>
                  <a:cubicBezTo>
                    <a:pt x="17" y="18"/>
                    <a:pt x="17" y="51"/>
                    <a:pt x="1" y="51"/>
                  </a:cubicBezTo>
                  <a:cubicBezTo>
                    <a:pt x="1" y="84"/>
                    <a:pt x="17" y="100"/>
                    <a:pt x="17" y="118"/>
                  </a:cubicBezTo>
                  <a:cubicBezTo>
                    <a:pt x="34" y="134"/>
                    <a:pt x="50" y="134"/>
                    <a:pt x="83" y="134"/>
                  </a:cubicBezTo>
                  <a:cubicBezTo>
                    <a:pt x="101" y="134"/>
                    <a:pt x="117" y="118"/>
                    <a:pt x="134" y="100"/>
                  </a:cubicBezTo>
                  <a:lnTo>
                    <a:pt x="150" y="84"/>
                  </a:lnTo>
                  <a:lnTo>
                    <a:pt x="150" y="51"/>
                  </a:lnTo>
                  <a:lnTo>
                    <a:pt x="134" y="34"/>
                  </a:lnTo>
                  <a:lnTo>
                    <a:pt x="117" y="18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3813;p76">
              <a:extLst>
                <a:ext uri="{FF2B5EF4-FFF2-40B4-BE49-F238E27FC236}">
                  <a16:creationId xmlns:a16="http://schemas.microsoft.com/office/drawing/2014/main" id="{BF0A93E7-93B4-C553-5356-1DCEF140505B}"/>
                </a:ext>
              </a:extLst>
            </p:cNvPr>
            <p:cNvSpPr/>
            <p:nvPr/>
          </p:nvSpPr>
          <p:spPr>
            <a:xfrm>
              <a:off x="6312275" y="3528550"/>
              <a:ext cx="1700" cy="2100"/>
            </a:xfrm>
            <a:custGeom>
              <a:avLst/>
              <a:gdLst/>
              <a:ahLst/>
              <a:cxnLst/>
              <a:rect l="l" t="t" r="r" b="b"/>
              <a:pathLst>
                <a:path w="68" h="84" extrusionOk="0">
                  <a:moveTo>
                    <a:pt x="34" y="1"/>
                  </a:moveTo>
                  <a:lnTo>
                    <a:pt x="17" y="17"/>
                  </a:lnTo>
                  <a:cubicBezTo>
                    <a:pt x="1" y="17"/>
                    <a:pt x="1" y="34"/>
                    <a:pt x="1" y="34"/>
                  </a:cubicBezTo>
                  <a:cubicBezTo>
                    <a:pt x="1" y="50"/>
                    <a:pt x="1" y="50"/>
                    <a:pt x="17" y="68"/>
                  </a:cubicBezTo>
                  <a:cubicBezTo>
                    <a:pt x="17" y="68"/>
                    <a:pt x="34" y="84"/>
                    <a:pt x="50" y="84"/>
                  </a:cubicBezTo>
                  <a:lnTo>
                    <a:pt x="50" y="68"/>
                  </a:lnTo>
                  <a:cubicBezTo>
                    <a:pt x="68" y="68"/>
                    <a:pt x="68" y="50"/>
                    <a:pt x="68" y="50"/>
                  </a:cubicBezTo>
                  <a:cubicBezTo>
                    <a:pt x="68" y="34"/>
                    <a:pt x="50" y="1"/>
                    <a:pt x="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3814;p76">
              <a:extLst>
                <a:ext uri="{FF2B5EF4-FFF2-40B4-BE49-F238E27FC236}">
                  <a16:creationId xmlns:a16="http://schemas.microsoft.com/office/drawing/2014/main" id="{30CE4BC1-33A8-6052-DF4A-6DD165B5F03D}"/>
                </a:ext>
              </a:extLst>
            </p:cNvPr>
            <p:cNvSpPr/>
            <p:nvPr/>
          </p:nvSpPr>
          <p:spPr>
            <a:xfrm>
              <a:off x="6249325" y="3570250"/>
              <a:ext cx="2125" cy="1250"/>
            </a:xfrm>
            <a:custGeom>
              <a:avLst/>
              <a:gdLst/>
              <a:ahLst/>
              <a:cxnLst/>
              <a:rect l="l" t="t" r="r" b="b"/>
              <a:pathLst>
                <a:path w="85" h="50" extrusionOk="0">
                  <a:moveTo>
                    <a:pt x="18" y="0"/>
                  </a:moveTo>
                  <a:lnTo>
                    <a:pt x="0" y="16"/>
                  </a:lnTo>
                  <a:lnTo>
                    <a:pt x="18" y="34"/>
                  </a:lnTo>
                  <a:cubicBezTo>
                    <a:pt x="34" y="50"/>
                    <a:pt x="34" y="50"/>
                    <a:pt x="51" y="50"/>
                  </a:cubicBezTo>
                  <a:cubicBezTo>
                    <a:pt x="67" y="50"/>
                    <a:pt x="67" y="50"/>
                    <a:pt x="84" y="34"/>
                  </a:cubicBezTo>
                  <a:lnTo>
                    <a:pt x="84" y="16"/>
                  </a:lnTo>
                  <a:cubicBezTo>
                    <a:pt x="67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3815;p76">
              <a:extLst>
                <a:ext uri="{FF2B5EF4-FFF2-40B4-BE49-F238E27FC236}">
                  <a16:creationId xmlns:a16="http://schemas.microsoft.com/office/drawing/2014/main" id="{6C6DAD97-76A2-827C-6131-7E90D395B49B}"/>
                </a:ext>
              </a:extLst>
            </p:cNvPr>
            <p:cNvSpPr/>
            <p:nvPr/>
          </p:nvSpPr>
          <p:spPr>
            <a:xfrm>
              <a:off x="6306025" y="3602325"/>
              <a:ext cx="3775" cy="3425"/>
            </a:xfrm>
            <a:custGeom>
              <a:avLst/>
              <a:gdLst/>
              <a:ahLst/>
              <a:cxnLst/>
              <a:rect l="l" t="t" r="r" b="b"/>
              <a:pathLst>
                <a:path w="151" h="137" extrusionOk="0">
                  <a:moveTo>
                    <a:pt x="51" y="1"/>
                  </a:moveTo>
                  <a:cubicBezTo>
                    <a:pt x="33" y="18"/>
                    <a:pt x="17" y="34"/>
                    <a:pt x="17" y="51"/>
                  </a:cubicBezTo>
                  <a:cubicBezTo>
                    <a:pt x="0" y="67"/>
                    <a:pt x="17" y="85"/>
                    <a:pt x="33" y="101"/>
                  </a:cubicBezTo>
                  <a:cubicBezTo>
                    <a:pt x="44" y="121"/>
                    <a:pt x="67" y="136"/>
                    <a:pt x="91" y="136"/>
                  </a:cubicBezTo>
                  <a:cubicBezTo>
                    <a:pt x="106" y="136"/>
                    <a:pt x="121" y="131"/>
                    <a:pt x="133" y="118"/>
                  </a:cubicBezTo>
                  <a:lnTo>
                    <a:pt x="151" y="85"/>
                  </a:lnTo>
                  <a:lnTo>
                    <a:pt x="151" y="67"/>
                  </a:lnTo>
                  <a:lnTo>
                    <a:pt x="133" y="34"/>
                  </a:lnTo>
                  <a:lnTo>
                    <a:pt x="117" y="18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3816;p76">
              <a:extLst>
                <a:ext uri="{FF2B5EF4-FFF2-40B4-BE49-F238E27FC236}">
                  <a16:creationId xmlns:a16="http://schemas.microsoft.com/office/drawing/2014/main" id="{5ACC5B6B-A1F7-6FE6-47A2-3245D81111F0}"/>
                </a:ext>
              </a:extLst>
            </p:cNvPr>
            <p:cNvSpPr/>
            <p:nvPr/>
          </p:nvSpPr>
          <p:spPr>
            <a:xfrm>
              <a:off x="6318125" y="3564775"/>
              <a:ext cx="3750" cy="3400"/>
            </a:xfrm>
            <a:custGeom>
              <a:avLst/>
              <a:gdLst/>
              <a:ahLst/>
              <a:cxnLst/>
              <a:rect l="l" t="t" r="r" b="b"/>
              <a:pathLst>
                <a:path w="150" h="136" extrusionOk="0">
                  <a:moveTo>
                    <a:pt x="59" y="0"/>
                  </a:moveTo>
                  <a:cubicBezTo>
                    <a:pt x="48" y="0"/>
                    <a:pt x="39" y="2"/>
                    <a:pt x="34" y="2"/>
                  </a:cubicBezTo>
                  <a:lnTo>
                    <a:pt x="50" y="35"/>
                  </a:lnTo>
                  <a:lnTo>
                    <a:pt x="34" y="53"/>
                  </a:lnTo>
                  <a:lnTo>
                    <a:pt x="0" y="35"/>
                  </a:lnTo>
                  <a:lnTo>
                    <a:pt x="0" y="35"/>
                  </a:lnTo>
                  <a:cubicBezTo>
                    <a:pt x="0" y="86"/>
                    <a:pt x="16" y="102"/>
                    <a:pt x="16" y="102"/>
                  </a:cubicBezTo>
                  <a:cubicBezTo>
                    <a:pt x="50" y="135"/>
                    <a:pt x="67" y="135"/>
                    <a:pt x="100" y="135"/>
                  </a:cubicBezTo>
                  <a:lnTo>
                    <a:pt x="150" y="119"/>
                  </a:lnTo>
                  <a:lnTo>
                    <a:pt x="150" y="86"/>
                  </a:lnTo>
                  <a:lnTo>
                    <a:pt x="150" y="53"/>
                  </a:lnTo>
                  <a:cubicBezTo>
                    <a:pt x="116" y="8"/>
                    <a:pt x="82" y="0"/>
                    <a:pt x="59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3817;p76">
              <a:extLst>
                <a:ext uri="{FF2B5EF4-FFF2-40B4-BE49-F238E27FC236}">
                  <a16:creationId xmlns:a16="http://schemas.microsoft.com/office/drawing/2014/main" id="{E9F98E87-D611-66A7-85FD-94526387130A}"/>
                </a:ext>
              </a:extLst>
            </p:cNvPr>
            <p:cNvSpPr/>
            <p:nvPr/>
          </p:nvSpPr>
          <p:spPr>
            <a:xfrm>
              <a:off x="6309775" y="3570250"/>
              <a:ext cx="3775" cy="3350"/>
            </a:xfrm>
            <a:custGeom>
              <a:avLst/>
              <a:gdLst/>
              <a:ahLst/>
              <a:cxnLst/>
              <a:rect l="l" t="t" r="r" b="b"/>
              <a:pathLst>
                <a:path w="151" h="134" extrusionOk="0">
                  <a:moveTo>
                    <a:pt x="84" y="0"/>
                  </a:moveTo>
                  <a:lnTo>
                    <a:pt x="68" y="34"/>
                  </a:lnTo>
                  <a:lnTo>
                    <a:pt x="34" y="50"/>
                  </a:lnTo>
                  <a:lnTo>
                    <a:pt x="1" y="50"/>
                  </a:lnTo>
                  <a:lnTo>
                    <a:pt x="1" y="67"/>
                  </a:lnTo>
                  <a:lnTo>
                    <a:pt x="17" y="83"/>
                  </a:lnTo>
                  <a:lnTo>
                    <a:pt x="34" y="116"/>
                  </a:lnTo>
                  <a:lnTo>
                    <a:pt x="50" y="116"/>
                  </a:lnTo>
                  <a:lnTo>
                    <a:pt x="68" y="134"/>
                  </a:lnTo>
                  <a:lnTo>
                    <a:pt x="101" y="116"/>
                  </a:lnTo>
                  <a:cubicBezTo>
                    <a:pt x="117" y="116"/>
                    <a:pt x="150" y="83"/>
                    <a:pt x="134" y="34"/>
                  </a:cubicBezTo>
                  <a:lnTo>
                    <a:pt x="117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3818;p76">
              <a:extLst>
                <a:ext uri="{FF2B5EF4-FFF2-40B4-BE49-F238E27FC236}">
                  <a16:creationId xmlns:a16="http://schemas.microsoft.com/office/drawing/2014/main" id="{D217D6AB-ADAC-36DC-1937-38F3CB9CAEE0}"/>
                </a:ext>
              </a:extLst>
            </p:cNvPr>
            <p:cNvSpPr/>
            <p:nvPr/>
          </p:nvSpPr>
          <p:spPr>
            <a:xfrm>
              <a:off x="6340625" y="3579825"/>
              <a:ext cx="5425" cy="5450"/>
            </a:xfrm>
            <a:custGeom>
              <a:avLst/>
              <a:gdLst/>
              <a:ahLst/>
              <a:cxnLst/>
              <a:rect l="l" t="t" r="r" b="b"/>
              <a:pathLst>
                <a:path w="217" h="218" extrusionOk="0">
                  <a:moveTo>
                    <a:pt x="101" y="0"/>
                  </a:moveTo>
                  <a:lnTo>
                    <a:pt x="50" y="18"/>
                  </a:lnTo>
                  <a:cubicBezTo>
                    <a:pt x="17" y="51"/>
                    <a:pt x="1" y="84"/>
                    <a:pt x="1" y="134"/>
                  </a:cubicBezTo>
                  <a:lnTo>
                    <a:pt x="34" y="184"/>
                  </a:lnTo>
                  <a:lnTo>
                    <a:pt x="50" y="200"/>
                  </a:lnTo>
                  <a:lnTo>
                    <a:pt x="101" y="200"/>
                  </a:lnTo>
                  <a:lnTo>
                    <a:pt x="101" y="218"/>
                  </a:lnTo>
                  <a:cubicBezTo>
                    <a:pt x="184" y="218"/>
                    <a:pt x="217" y="167"/>
                    <a:pt x="217" y="134"/>
                  </a:cubicBezTo>
                  <a:lnTo>
                    <a:pt x="217" y="100"/>
                  </a:lnTo>
                  <a:lnTo>
                    <a:pt x="217" y="84"/>
                  </a:lnTo>
                  <a:lnTo>
                    <a:pt x="201" y="51"/>
                  </a:lnTo>
                  <a:lnTo>
                    <a:pt x="184" y="18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3819;p76">
              <a:extLst>
                <a:ext uri="{FF2B5EF4-FFF2-40B4-BE49-F238E27FC236}">
                  <a16:creationId xmlns:a16="http://schemas.microsoft.com/office/drawing/2014/main" id="{FF8DC7A5-44F6-1DE1-28C1-136498F6C28C}"/>
                </a:ext>
              </a:extLst>
            </p:cNvPr>
            <p:cNvSpPr/>
            <p:nvPr/>
          </p:nvSpPr>
          <p:spPr>
            <a:xfrm>
              <a:off x="6316850" y="3596925"/>
              <a:ext cx="5475" cy="5025"/>
            </a:xfrm>
            <a:custGeom>
              <a:avLst/>
              <a:gdLst/>
              <a:ahLst/>
              <a:cxnLst/>
              <a:rect l="l" t="t" r="r" b="b"/>
              <a:pathLst>
                <a:path w="219" h="201" extrusionOk="0">
                  <a:moveTo>
                    <a:pt x="101" y="1"/>
                  </a:moveTo>
                  <a:cubicBezTo>
                    <a:pt x="51" y="1"/>
                    <a:pt x="18" y="50"/>
                    <a:pt x="18" y="67"/>
                  </a:cubicBezTo>
                  <a:lnTo>
                    <a:pt x="1" y="101"/>
                  </a:lnTo>
                  <a:lnTo>
                    <a:pt x="1" y="117"/>
                  </a:lnTo>
                  <a:lnTo>
                    <a:pt x="18" y="167"/>
                  </a:lnTo>
                  <a:lnTo>
                    <a:pt x="34" y="167"/>
                  </a:lnTo>
                  <a:cubicBezTo>
                    <a:pt x="51" y="183"/>
                    <a:pt x="85" y="201"/>
                    <a:pt x="118" y="201"/>
                  </a:cubicBezTo>
                  <a:cubicBezTo>
                    <a:pt x="134" y="201"/>
                    <a:pt x="167" y="201"/>
                    <a:pt x="201" y="167"/>
                  </a:cubicBezTo>
                  <a:lnTo>
                    <a:pt x="218" y="117"/>
                  </a:lnTo>
                  <a:lnTo>
                    <a:pt x="218" y="83"/>
                  </a:lnTo>
                  <a:lnTo>
                    <a:pt x="201" y="34"/>
                  </a:lnTo>
                  <a:cubicBezTo>
                    <a:pt x="151" y="1"/>
                    <a:pt x="118" y="1"/>
                    <a:pt x="101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3820;p76">
              <a:extLst>
                <a:ext uri="{FF2B5EF4-FFF2-40B4-BE49-F238E27FC236}">
                  <a16:creationId xmlns:a16="http://schemas.microsoft.com/office/drawing/2014/main" id="{6902193C-4244-0188-1E2A-55E231B0FA9F}"/>
                </a:ext>
              </a:extLst>
            </p:cNvPr>
            <p:cNvSpPr/>
            <p:nvPr/>
          </p:nvSpPr>
          <p:spPr>
            <a:xfrm>
              <a:off x="6346025" y="3560250"/>
              <a:ext cx="2975" cy="3350"/>
            </a:xfrm>
            <a:custGeom>
              <a:avLst/>
              <a:gdLst/>
              <a:ahLst/>
              <a:cxnLst/>
              <a:rect l="l" t="t" r="r" b="b"/>
              <a:pathLst>
                <a:path w="119" h="134" extrusionOk="0">
                  <a:moveTo>
                    <a:pt x="52" y="0"/>
                  </a:moveTo>
                  <a:lnTo>
                    <a:pt x="34" y="16"/>
                  </a:lnTo>
                  <a:lnTo>
                    <a:pt x="1" y="34"/>
                  </a:lnTo>
                  <a:lnTo>
                    <a:pt x="1" y="67"/>
                  </a:lnTo>
                  <a:cubicBezTo>
                    <a:pt x="1" y="83"/>
                    <a:pt x="1" y="83"/>
                    <a:pt x="18" y="100"/>
                  </a:cubicBezTo>
                  <a:lnTo>
                    <a:pt x="34" y="116"/>
                  </a:lnTo>
                  <a:lnTo>
                    <a:pt x="68" y="134"/>
                  </a:lnTo>
                  <a:cubicBezTo>
                    <a:pt x="68" y="134"/>
                    <a:pt x="85" y="134"/>
                    <a:pt x="101" y="116"/>
                  </a:cubicBezTo>
                  <a:lnTo>
                    <a:pt x="118" y="100"/>
                  </a:lnTo>
                  <a:lnTo>
                    <a:pt x="118" y="67"/>
                  </a:lnTo>
                  <a:lnTo>
                    <a:pt x="118" y="34"/>
                  </a:lnTo>
                  <a:lnTo>
                    <a:pt x="85" y="16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3821;p76">
              <a:extLst>
                <a:ext uri="{FF2B5EF4-FFF2-40B4-BE49-F238E27FC236}">
                  <a16:creationId xmlns:a16="http://schemas.microsoft.com/office/drawing/2014/main" id="{B43DA7E3-FA22-B761-6D92-8BDA5D3D5FD4}"/>
                </a:ext>
              </a:extLst>
            </p:cNvPr>
            <p:cNvSpPr/>
            <p:nvPr/>
          </p:nvSpPr>
          <p:spPr>
            <a:xfrm>
              <a:off x="6358550" y="3567325"/>
              <a:ext cx="3350" cy="3775"/>
            </a:xfrm>
            <a:custGeom>
              <a:avLst/>
              <a:gdLst/>
              <a:ahLst/>
              <a:cxnLst/>
              <a:rect l="l" t="t" r="r" b="b"/>
              <a:pathLst>
                <a:path w="134" h="151" extrusionOk="0">
                  <a:moveTo>
                    <a:pt x="67" y="0"/>
                  </a:moveTo>
                  <a:cubicBezTo>
                    <a:pt x="33" y="0"/>
                    <a:pt x="17" y="17"/>
                    <a:pt x="17" y="17"/>
                  </a:cubicBezTo>
                  <a:lnTo>
                    <a:pt x="0" y="51"/>
                  </a:lnTo>
                  <a:lnTo>
                    <a:pt x="0" y="84"/>
                  </a:lnTo>
                  <a:cubicBezTo>
                    <a:pt x="0" y="100"/>
                    <a:pt x="0" y="117"/>
                    <a:pt x="17" y="133"/>
                  </a:cubicBezTo>
                  <a:lnTo>
                    <a:pt x="33" y="151"/>
                  </a:lnTo>
                  <a:lnTo>
                    <a:pt x="84" y="151"/>
                  </a:lnTo>
                  <a:cubicBezTo>
                    <a:pt x="100" y="133"/>
                    <a:pt x="117" y="117"/>
                    <a:pt x="117" y="100"/>
                  </a:cubicBezTo>
                  <a:lnTo>
                    <a:pt x="117" y="84"/>
                  </a:lnTo>
                  <a:lnTo>
                    <a:pt x="133" y="67"/>
                  </a:lnTo>
                  <a:lnTo>
                    <a:pt x="133" y="33"/>
                  </a:lnTo>
                  <a:lnTo>
                    <a:pt x="117" y="17"/>
                  </a:lnTo>
                  <a:cubicBezTo>
                    <a:pt x="100" y="0"/>
                    <a:pt x="84" y="0"/>
                    <a:pt x="6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3822;p76">
              <a:extLst>
                <a:ext uri="{FF2B5EF4-FFF2-40B4-BE49-F238E27FC236}">
                  <a16:creationId xmlns:a16="http://schemas.microsoft.com/office/drawing/2014/main" id="{5F510715-D1FF-156D-753C-8202C6BBE2A0}"/>
                </a:ext>
              </a:extLst>
            </p:cNvPr>
            <p:cNvSpPr/>
            <p:nvPr/>
          </p:nvSpPr>
          <p:spPr>
            <a:xfrm>
              <a:off x="6368550" y="3577325"/>
              <a:ext cx="3350" cy="2950"/>
            </a:xfrm>
            <a:custGeom>
              <a:avLst/>
              <a:gdLst/>
              <a:ahLst/>
              <a:cxnLst/>
              <a:rect l="l" t="t" r="r" b="b"/>
              <a:pathLst>
                <a:path w="134" h="118" extrusionOk="0">
                  <a:moveTo>
                    <a:pt x="51" y="0"/>
                  </a:moveTo>
                  <a:cubicBezTo>
                    <a:pt x="34" y="0"/>
                    <a:pt x="18" y="0"/>
                    <a:pt x="0" y="18"/>
                  </a:cubicBezTo>
                  <a:lnTo>
                    <a:pt x="0" y="51"/>
                  </a:lnTo>
                  <a:lnTo>
                    <a:pt x="0" y="67"/>
                  </a:lnTo>
                  <a:lnTo>
                    <a:pt x="0" y="84"/>
                  </a:lnTo>
                  <a:lnTo>
                    <a:pt x="18" y="100"/>
                  </a:lnTo>
                  <a:lnTo>
                    <a:pt x="34" y="118"/>
                  </a:lnTo>
                  <a:lnTo>
                    <a:pt x="67" y="118"/>
                  </a:lnTo>
                  <a:cubicBezTo>
                    <a:pt x="100" y="118"/>
                    <a:pt x="118" y="100"/>
                    <a:pt x="118" y="84"/>
                  </a:cubicBezTo>
                  <a:cubicBezTo>
                    <a:pt x="118" y="67"/>
                    <a:pt x="134" y="51"/>
                    <a:pt x="118" y="18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3823;p76">
              <a:extLst>
                <a:ext uri="{FF2B5EF4-FFF2-40B4-BE49-F238E27FC236}">
                  <a16:creationId xmlns:a16="http://schemas.microsoft.com/office/drawing/2014/main" id="{0B62A0E5-07D4-3567-74AC-BE422BC732BE}"/>
                </a:ext>
              </a:extLst>
            </p:cNvPr>
            <p:cNvSpPr/>
            <p:nvPr/>
          </p:nvSpPr>
          <p:spPr>
            <a:xfrm>
              <a:off x="6327700" y="3609250"/>
              <a:ext cx="5450" cy="5350"/>
            </a:xfrm>
            <a:custGeom>
              <a:avLst/>
              <a:gdLst/>
              <a:ahLst/>
              <a:cxnLst/>
              <a:rect l="l" t="t" r="r" b="b"/>
              <a:pathLst>
                <a:path w="218" h="214" extrusionOk="0">
                  <a:moveTo>
                    <a:pt x="104" y="1"/>
                  </a:moveTo>
                  <a:cubicBezTo>
                    <a:pt x="82" y="1"/>
                    <a:pt x="62" y="13"/>
                    <a:pt x="51" y="24"/>
                  </a:cubicBezTo>
                  <a:lnTo>
                    <a:pt x="18" y="57"/>
                  </a:lnTo>
                  <a:lnTo>
                    <a:pt x="0" y="75"/>
                  </a:lnTo>
                  <a:lnTo>
                    <a:pt x="0" y="124"/>
                  </a:lnTo>
                  <a:cubicBezTo>
                    <a:pt x="0" y="124"/>
                    <a:pt x="18" y="157"/>
                    <a:pt x="34" y="175"/>
                  </a:cubicBezTo>
                  <a:cubicBezTo>
                    <a:pt x="52" y="202"/>
                    <a:pt x="80" y="214"/>
                    <a:pt x="108" y="214"/>
                  </a:cubicBezTo>
                  <a:cubicBezTo>
                    <a:pt x="130" y="214"/>
                    <a:pt x="152" y="206"/>
                    <a:pt x="167" y="191"/>
                  </a:cubicBezTo>
                  <a:lnTo>
                    <a:pt x="200" y="141"/>
                  </a:lnTo>
                  <a:cubicBezTo>
                    <a:pt x="218" y="108"/>
                    <a:pt x="200" y="75"/>
                    <a:pt x="200" y="57"/>
                  </a:cubicBezTo>
                  <a:lnTo>
                    <a:pt x="134" y="8"/>
                  </a:lnTo>
                  <a:cubicBezTo>
                    <a:pt x="124" y="3"/>
                    <a:pt x="114" y="1"/>
                    <a:pt x="10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3824;p76">
              <a:extLst>
                <a:ext uri="{FF2B5EF4-FFF2-40B4-BE49-F238E27FC236}">
                  <a16:creationId xmlns:a16="http://schemas.microsoft.com/office/drawing/2014/main" id="{27058C5E-A6C8-3268-FEE3-2198CF940014}"/>
                </a:ext>
              </a:extLst>
            </p:cNvPr>
            <p:cNvSpPr/>
            <p:nvPr/>
          </p:nvSpPr>
          <p:spPr>
            <a:xfrm>
              <a:off x="6282275" y="3534400"/>
              <a:ext cx="1675" cy="1575"/>
            </a:xfrm>
            <a:custGeom>
              <a:avLst/>
              <a:gdLst/>
              <a:ahLst/>
              <a:cxnLst/>
              <a:rect l="l" t="t" r="r" b="b"/>
              <a:pathLst>
                <a:path w="67" h="63" extrusionOk="0">
                  <a:moveTo>
                    <a:pt x="50" y="0"/>
                  </a:moveTo>
                  <a:cubicBezTo>
                    <a:pt x="34" y="0"/>
                    <a:pt x="16" y="16"/>
                    <a:pt x="0" y="16"/>
                  </a:cubicBezTo>
                  <a:lnTo>
                    <a:pt x="0" y="34"/>
                  </a:lnTo>
                  <a:lnTo>
                    <a:pt x="0" y="50"/>
                  </a:lnTo>
                  <a:cubicBezTo>
                    <a:pt x="8" y="58"/>
                    <a:pt x="17" y="63"/>
                    <a:pt x="25" y="63"/>
                  </a:cubicBezTo>
                  <a:cubicBezTo>
                    <a:pt x="33" y="63"/>
                    <a:pt x="42" y="58"/>
                    <a:pt x="50" y="50"/>
                  </a:cubicBezTo>
                  <a:lnTo>
                    <a:pt x="50" y="34"/>
                  </a:lnTo>
                  <a:lnTo>
                    <a:pt x="67" y="16"/>
                  </a:lnTo>
                  <a:cubicBezTo>
                    <a:pt x="67" y="0"/>
                    <a:pt x="50" y="0"/>
                    <a:pt x="5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3825;p76">
              <a:extLst>
                <a:ext uri="{FF2B5EF4-FFF2-40B4-BE49-F238E27FC236}">
                  <a16:creationId xmlns:a16="http://schemas.microsoft.com/office/drawing/2014/main" id="{2C355B61-10A0-F2B9-53A7-687FD405CF82}"/>
                </a:ext>
              </a:extLst>
            </p:cNvPr>
            <p:cNvSpPr/>
            <p:nvPr/>
          </p:nvSpPr>
          <p:spPr>
            <a:xfrm>
              <a:off x="6338975" y="3543975"/>
              <a:ext cx="1675" cy="1275"/>
            </a:xfrm>
            <a:custGeom>
              <a:avLst/>
              <a:gdLst/>
              <a:ahLst/>
              <a:cxnLst/>
              <a:rect l="l" t="t" r="r" b="b"/>
              <a:pathLst>
                <a:path w="67" h="51" extrusionOk="0">
                  <a:moveTo>
                    <a:pt x="33" y="0"/>
                  </a:moveTo>
                  <a:cubicBezTo>
                    <a:pt x="0" y="18"/>
                    <a:pt x="16" y="51"/>
                    <a:pt x="16" y="51"/>
                  </a:cubicBezTo>
                  <a:lnTo>
                    <a:pt x="33" y="51"/>
                  </a:lnTo>
                  <a:cubicBezTo>
                    <a:pt x="49" y="51"/>
                    <a:pt x="67" y="51"/>
                    <a:pt x="67" y="34"/>
                  </a:cubicBezTo>
                  <a:cubicBezTo>
                    <a:pt x="67" y="18"/>
                    <a:pt x="67" y="18"/>
                    <a:pt x="49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3826;p76">
              <a:extLst>
                <a:ext uri="{FF2B5EF4-FFF2-40B4-BE49-F238E27FC236}">
                  <a16:creationId xmlns:a16="http://schemas.microsoft.com/office/drawing/2014/main" id="{BE4BC5A7-6AAD-B7C5-4C3C-9668AC15A081}"/>
                </a:ext>
              </a:extLst>
            </p:cNvPr>
            <p:cNvSpPr/>
            <p:nvPr/>
          </p:nvSpPr>
          <p:spPr>
            <a:xfrm>
              <a:off x="6336875" y="3568975"/>
              <a:ext cx="3350" cy="2975"/>
            </a:xfrm>
            <a:custGeom>
              <a:avLst/>
              <a:gdLst/>
              <a:ahLst/>
              <a:cxnLst/>
              <a:rect l="l" t="t" r="r" b="b"/>
              <a:pathLst>
                <a:path w="134" h="119" extrusionOk="0">
                  <a:moveTo>
                    <a:pt x="84" y="1"/>
                  </a:moveTo>
                  <a:cubicBezTo>
                    <a:pt x="67" y="1"/>
                    <a:pt x="51" y="1"/>
                    <a:pt x="33" y="18"/>
                  </a:cubicBezTo>
                  <a:cubicBezTo>
                    <a:pt x="17" y="34"/>
                    <a:pt x="0" y="85"/>
                    <a:pt x="33" y="118"/>
                  </a:cubicBezTo>
                  <a:lnTo>
                    <a:pt x="84" y="118"/>
                  </a:lnTo>
                  <a:cubicBezTo>
                    <a:pt x="84" y="118"/>
                    <a:pt x="100" y="118"/>
                    <a:pt x="117" y="101"/>
                  </a:cubicBezTo>
                  <a:lnTo>
                    <a:pt x="133" y="67"/>
                  </a:lnTo>
                  <a:lnTo>
                    <a:pt x="133" y="51"/>
                  </a:lnTo>
                  <a:lnTo>
                    <a:pt x="133" y="18"/>
                  </a:lnTo>
                  <a:cubicBezTo>
                    <a:pt x="117" y="1"/>
                    <a:pt x="100" y="1"/>
                    <a:pt x="8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3827;p76">
              <a:extLst>
                <a:ext uri="{FF2B5EF4-FFF2-40B4-BE49-F238E27FC236}">
                  <a16:creationId xmlns:a16="http://schemas.microsoft.com/office/drawing/2014/main" id="{22025AD1-2141-672D-5FB2-0C001304B8D2}"/>
                </a:ext>
              </a:extLst>
            </p:cNvPr>
            <p:cNvSpPr/>
            <p:nvPr/>
          </p:nvSpPr>
          <p:spPr>
            <a:xfrm>
              <a:off x="6369375" y="3538975"/>
              <a:ext cx="1300" cy="1275"/>
            </a:xfrm>
            <a:custGeom>
              <a:avLst/>
              <a:gdLst/>
              <a:ahLst/>
              <a:cxnLst/>
              <a:rect l="l" t="t" r="r" b="b"/>
              <a:pathLst>
                <a:path w="52" h="51" extrusionOk="0">
                  <a:moveTo>
                    <a:pt x="1" y="0"/>
                  </a:moveTo>
                  <a:lnTo>
                    <a:pt x="1" y="33"/>
                  </a:lnTo>
                  <a:lnTo>
                    <a:pt x="1" y="51"/>
                  </a:lnTo>
                  <a:lnTo>
                    <a:pt x="51" y="51"/>
                  </a:lnTo>
                  <a:lnTo>
                    <a:pt x="51" y="17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3828;p76">
              <a:extLst>
                <a:ext uri="{FF2B5EF4-FFF2-40B4-BE49-F238E27FC236}">
                  <a16:creationId xmlns:a16="http://schemas.microsoft.com/office/drawing/2014/main" id="{3E6B1EF9-8390-F60C-E074-CAF1B5AEF97E}"/>
                </a:ext>
              </a:extLst>
            </p:cNvPr>
            <p:cNvSpPr/>
            <p:nvPr/>
          </p:nvSpPr>
          <p:spPr>
            <a:xfrm>
              <a:off x="6299775" y="3572325"/>
              <a:ext cx="1700" cy="1275"/>
            </a:xfrm>
            <a:custGeom>
              <a:avLst/>
              <a:gdLst/>
              <a:ahLst/>
              <a:cxnLst/>
              <a:rect l="l" t="t" r="r" b="b"/>
              <a:pathLst>
                <a:path w="68" h="51" extrusionOk="0">
                  <a:moveTo>
                    <a:pt x="50" y="0"/>
                  </a:moveTo>
                  <a:cubicBezTo>
                    <a:pt x="17" y="0"/>
                    <a:pt x="17" y="17"/>
                    <a:pt x="17" y="17"/>
                  </a:cubicBezTo>
                  <a:cubicBezTo>
                    <a:pt x="1" y="33"/>
                    <a:pt x="1" y="33"/>
                    <a:pt x="17" y="51"/>
                  </a:cubicBezTo>
                  <a:lnTo>
                    <a:pt x="34" y="51"/>
                  </a:lnTo>
                  <a:cubicBezTo>
                    <a:pt x="50" y="51"/>
                    <a:pt x="50" y="51"/>
                    <a:pt x="67" y="17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3829;p76">
              <a:extLst>
                <a:ext uri="{FF2B5EF4-FFF2-40B4-BE49-F238E27FC236}">
                  <a16:creationId xmlns:a16="http://schemas.microsoft.com/office/drawing/2014/main" id="{46946428-05F2-8855-C075-3621C57D8612}"/>
                </a:ext>
              </a:extLst>
            </p:cNvPr>
            <p:cNvSpPr/>
            <p:nvPr/>
          </p:nvSpPr>
          <p:spPr>
            <a:xfrm>
              <a:off x="6321450" y="3581925"/>
              <a:ext cx="4200" cy="4050"/>
            </a:xfrm>
            <a:custGeom>
              <a:avLst/>
              <a:gdLst/>
              <a:ahLst/>
              <a:cxnLst/>
              <a:rect l="l" t="t" r="r" b="b"/>
              <a:pathLst>
                <a:path w="168" h="162" extrusionOk="0">
                  <a:moveTo>
                    <a:pt x="50" y="0"/>
                  </a:moveTo>
                  <a:lnTo>
                    <a:pt x="34" y="34"/>
                  </a:lnTo>
                  <a:lnTo>
                    <a:pt x="17" y="34"/>
                  </a:lnTo>
                  <a:cubicBezTo>
                    <a:pt x="1" y="50"/>
                    <a:pt x="1" y="83"/>
                    <a:pt x="1" y="100"/>
                  </a:cubicBezTo>
                  <a:lnTo>
                    <a:pt x="1" y="116"/>
                  </a:lnTo>
                  <a:lnTo>
                    <a:pt x="17" y="134"/>
                  </a:lnTo>
                  <a:cubicBezTo>
                    <a:pt x="27" y="153"/>
                    <a:pt x="42" y="161"/>
                    <a:pt x="63" y="161"/>
                  </a:cubicBezTo>
                  <a:cubicBezTo>
                    <a:pt x="78" y="161"/>
                    <a:pt x="96" y="157"/>
                    <a:pt x="117" y="150"/>
                  </a:cubicBezTo>
                  <a:lnTo>
                    <a:pt x="134" y="150"/>
                  </a:lnTo>
                  <a:lnTo>
                    <a:pt x="150" y="134"/>
                  </a:lnTo>
                  <a:lnTo>
                    <a:pt x="167" y="100"/>
                  </a:lnTo>
                  <a:cubicBezTo>
                    <a:pt x="167" y="83"/>
                    <a:pt x="167" y="50"/>
                    <a:pt x="134" y="16"/>
                  </a:cubicBezTo>
                  <a:lnTo>
                    <a:pt x="117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3830;p76">
              <a:extLst>
                <a:ext uri="{FF2B5EF4-FFF2-40B4-BE49-F238E27FC236}">
                  <a16:creationId xmlns:a16="http://schemas.microsoft.com/office/drawing/2014/main" id="{A3FD87DF-A4AD-468A-0A9D-E945D5B97483}"/>
                </a:ext>
              </a:extLst>
            </p:cNvPr>
            <p:cNvSpPr/>
            <p:nvPr/>
          </p:nvSpPr>
          <p:spPr>
            <a:xfrm>
              <a:off x="6259325" y="3589825"/>
              <a:ext cx="1300" cy="1300"/>
            </a:xfrm>
            <a:custGeom>
              <a:avLst/>
              <a:gdLst/>
              <a:ahLst/>
              <a:cxnLst/>
              <a:rect l="l" t="t" r="r" b="b"/>
              <a:pathLst>
                <a:path w="52" h="52" extrusionOk="0">
                  <a:moveTo>
                    <a:pt x="18" y="0"/>
                  </a:moveTo>
                  <a:lnTo>
                    <a:pt x="18" y="18"/>
                  </a:lnTo>
                  <a:lnTo>
                    <a:pt x="1" y="34"/>
                  </a:lnTo>
                  <a:lnTo>
                    <a:pt x="18" y="51"/>
                  </a:lnTo>
                  <a:lnTo>
                    <a:pt x="51" y="51"/>
                  </a:lnTo>
                  <a:lnTo>
                    <a:pt x="51" y="34"/>
                  </a:lnTo>
                  <a:cubicBezTo>
                    <a:pt x="51" y="34"/>
                    <a:pt x="51" y="18"/>
                    <a:pt x="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3831;p76">
              <a:extLst>
                <a:ext uri="{FF2B5EF4-FFF2-40B4-BE49-F238E27FC236}">
                  <a16:creationId xmlns:a16="http://schemas.microsoft.com/office/drawing/2014/main" id="{606CF7B1-E716-993D-976D-F818DCC38218}"/>
                </a:ext>
              </a:extLst>
            </p:cNvPr>
            <p:cNvSpPr/>
            <p:nvPr/>
          </p:nvSpPr>
          <p:spPr>
            <a:xfrm>
              <a:off x="6355650" y="3579650"/>
              <a:ext cx="3350" cy="3125"/>
            </a:xfrm>
            <a:custGeom>
              <a:avLst/>
              <a:gdLst/>
              <a:ahLst/>
              <a:cxnLst/>
              <a:rect l="l" t="t" r="r" b="b"/>
              <a:pathLst>
                <a:path w="134" h="125" extrusionOk="0">
                  <a:moveTo>
                    <a:pt x="59" y="1"/>
                  </a:moveTo>
                  <a:cubicBezTo>
                    <a:pt x="51" y="1"/>
                    <a:pt x="43" y="3"/>
                    <a:pt x="33" y="7"/>
                  </a:cubicBezTo>
                  <a:cubicBezTo>
                    <a:pt x="16" y="7"/>
                    <a:pt x="0" y="41"/>
                    <a:pt x="0" y="74"/>
                  </a:cubicBezTo>
                  <a:lnTo>
                    <a:pt x="33" y="91"/>
                  </a:lnTo>
                  <a:lnTo>
                    <a:pt x="33" y="107"/>
                  </a:lnTo>
                  <a:lnTo>
                    <a:pt x="49" y="125"/>
                  </a:lnTo>
                  <a:lnTo>
                    <a:pt x="83" y="125"/>
                  </a:lnTo>
                  <a:cubicBezTo>
                    <a:pt x="116" y="107"/>
                    <a:pt x="116" y="91"/>
                    <a:pt x="116" y="74"/>
                  </a:cubicBezTo>
                  <a:cubicBezTo>
                    <a:pt x="133" y="58"/>
                    <a:pt x="116" y="41"/>
                    <a:pt x="100" y="25"/>
                  </a:cubicBezTo>
                  <a:cubicBezTo>
                    <a:pt x="88" y="12"/>
                    <a:pt x="76" y="1"/>
                    <a:pt x="59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3832;p76">
              <a:extLst>
                <a:ext uri="{FF2B5EF4-FFF2-40B4-BE49-F238E27FC236}">
                  <a16:creationId xmlns:a16="http://schemas.microsoft.com/office/drawing/2014/main" id="{F702EFD9-F486-8378-C7F4-30D262C6460C}"/>
                </a:ext>
              </a:extLst>
            </p:cNvPr>
            <p:cNvSpPr/>
            <p:nvPr/>
          </p:nvSpPr>
          <p:spPr>
            <a:xfrm>
              <a:off x="6261000" y="3619450"/>
              <a:ext cx="1275" cy="1250"/>
            </a:xfrm>
            <a:custGeom>
              <a:avLst/>
              <a:gdLst/>
              <a:ahLst/>
              <a:cxnLst/>
              <a:rect l="l" t="t" r="r" b="b"/>
              <a:pathLst>
                <a:path w="51" h="50" extrusionOk="0">
                  <a:moveTo>
                    <a:pt x="0" y="0"/>
                  </a:moveTo>
                  <a:lnTo>
                    <a:pt x="0" y="33"/>
                  </a:lnTo>
                  <a:lnTo>
                    <a:pt x="0" y="49"/>
                  </a:lnTo>
                  <a:lnTo>
                    <a:pt x="34" y="49"/>
                  </a:lnTo>
                  <a:lnTo>
                    <a:pt x="51" y="1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3833;p76">
              <a:extLst>
                <a:ext uri="{FF2B5EF4-FFF2-40B4-BE49-F238E27FC236}">
                  <a16:creationId xmlns:a16="http://schemas.microsoft.com/office/drawing/2014/main" id="{1442C8E5-5B9A-4E85-A22F-7017331F8771}"/>
                </a:ext>
              </a:extLst>
            </p:cNvPr>
            <p:cNvSpPr/>
            <p:nvPr/>
          </p:nvSpPr>
          <p:spPr>
            <a:xfrm>
              <a:off x="6336875" y="3601500"/>
              <a:ext cx="5450" cy="5400"/>
            </a:xfrm>
            <a:custGeom>
              <a:avLst/>
              <a:gdLst/>
              <a:ahLst/>
              <a:cxnLst/>
              <a:rect l="l" t="t" r="r" b="b"/>
              <a:pathLst>
                <a:path w="218" h="216" extrusionOk="0">
                  <a:moveTo>
                    <a:pt x="84" y="0"/>
                  </a:moveTo>
                  <a:cubicBezTo>
                    <a:pt x="51" y="18"/>
                    <a:pt x="33" y="34"/>
                    <a:pt x="33" y="34"/>
                  </a:cubicBezTo>
                  <a:lnTo>
                    <a:pt x="33" y="51"/>
                  </a:lnTo>
                  <a:lnTo>
                    <a:pt x="0" y="67"/>
                  </a:lnTo>
                  <a:lnTo>
                    <a:pt x="0" y="100"/>
                  </a:lnTo>
                  <a:lnTo>
                    <a:pt x="0" y="167"/>
                  </a:lnTo>
                  <a:lnTo>
                    <a:pt x="17" y="184"/>
                  </a:lnTo>
                  <a:cubicBezTo>
                    <a:pt x="36" y="203"/>
                    <a:pt x="64" y="216"/>
                    <a:pt x="97" y="216"/>
                  </a:cubicBezTo>
                  <a:cubicBezTo>
                    <a:pt x="124" y="216"/>
                    <a:pt x="154" y="207"/>
                    <a:pt x="184" y="184"/>
                  </a:cubicBezTo>
                  <a:lnTo>
                    <a:pt x="217" y="118"/>
                  </a:lnTo>
                  <a:lnTo>
                    <a:pt x="217" y="100"/>
                  </a:lnTo>
                  <a:lnTo>
                    <a:pt x="200" y="51"/>
                  </a:lnTo>
                  <a:lnTo>
                    <a:pt x="184" y="34"/>
                  </a:lnTo>
                  <a:lnTo>
                    <a:pt x="151" y="18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3834;p76">
              <a:extLst>
                <a:ext uri="{FF2B5EF4-FFF2-40B4-BE49-F238E27FC236}">
                  <a16:creationId xmlns:a16="http://schemas.microsoft.com/office/drawing/2014/main" id="{8EB961DB-4576-EF7E-E5E4-FD77C9F6BF48}"/>
                </a:ext>
              </a:extLst>
            </p:cNvPr>
            <p:cNvSpPr/>
            <p:nvPr/>
          </p:nvSpPr>
          <p:spPr>
            <a:xfrm>
              <a:off x="6300600" y="3625825"/>
              <a:ext cx="4200" cy="4050"/>
            </a:xfrm>
            <a:custGeom>
              <a:avLst/>
              <a:gdLst/>
              <a:ahLst/>
              <a:cxnLst/>
              <a:rect l="l" t="t" r="r" b="b"/>
              <a:pathLst>
                <a:path w="168" h="162" extrusionOk="0">
                  <a:moveTo>
                    <a:pt x="72" y="0"/>
                  </a:moveTo>
                  <a:cubicBezTo>
                    <a:pt x="56" y="0"/>
                    <a:pt x="36" y="8"/>
                    <a:pt x="17" y="28"/>
                  </a:cubicBezTo>
                  <a:lnTo>
                    <a:pt x="1" y="61"/>
                  </a:lnTo>
                  <a:lnTo>
                    <a:pt x="1" y="78"/>
                  </a:lnTo>
                  <a:lnTo>
                    <a:pt x="17" y="95"/>
                  </a:lnTo>
                  <a:lnTo>
                    <a:pt x="50" y="145"/>
                  </a:lnTo>
                  <a:lnTo>
                    <a:pt x="68" y="145"/>
                  </a:lnTo>
                  <a:lnTo>
                    <a:pt x="84" y="161"/>
                  </a:lnTo>
                  <a:lnTo>
                    <a:pt x="117" y="145"/>
                  </a:lnTo>
                  <a:cubicBezTo>
                    <a:pt x="168" y="128"/>
                    <a:pt x="168" y="78"/>
                    <a:pt x="150" y="28"/>
                  </a:cubicBezTo>
                  <a:lnTo>
                    <a:pt x="134" y="12"/>
                  </a:lnTo>
                  <a:lnTo>
                    <a:pt x="101" y="12"/>
                  </a:lnTo>
                  <a:cubicBezTo>
                    <a:pt x="94" y="5"/>
                    <a:pt x="84" y="0"/>
                    <a:pt x="72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3835;p76">
              <a:extLst>
                <a:ext uri="{FF2B5EF4-FFF2-40B4-BE49-F238E27FC236}">
                  <a16:creationId xmlns:a16="http://schemas.microsoft.com/office/drawing/2014/main" id="{D20F3588-0B79-67D2-7384-05F263E769EC}"/>
                </a:ext>
              </a:extLst>
            </p:cNvPr>
            <p:cNvSpPr/>
            <p:nvPr/>
          </p:nvSpPr>
          <p:spPr>
            <a:xfrm>
              <a:off x="6347700" y="3513950"/>
              <a:ext cx="850" cy="1300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18" y="1"/>
                  </a:moveTo>
                  <a:cubicBezTo>
                    <a:pt x="18" y="1"/>
                    <a:pt x="1" y="1"/>
                    <a:pt x="1" y="18"/>
                  </a:cubicBezTo>
                  <a:lnTo>
                    <a:pt x="1" y="34"/>
                  </a:lnTo>
                  <a:lnTo>
                    <a:pt x="1" y="51"/>
                  </a:lnTo>
                  <a:lnTo>
                    <a:pt x="34" y="51"/>
                  </a:lnTo>
                  <a:lnTo>
                    <a:pt x="34" y="34"/>
                  </a:lnTo>
                  <a:lnTo>
                    <a:pt x="34" y="18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3836;p76">
              <a:extLst>
                <a:ext uri="{FF2B5EF4-FFF2-40B4-BE49-F238E27FC236}">
                  <a16:creationId xmlns:a16="http://schemas.microsoft.com/office/drawing/2014/main" id="{F2817451-2B1E-3A7F-BBB1-BDC2277BD280}"/>
                </a:ext>
              </a:extLst>
            </p:cNvPr>
            <p:cNvSpPr/>
            <p:nvPr/>
          </p:nvSpPr>
          <p:spPr>
            <a:xfrm>
              <a:off x="6372325" y="3669450"/>
              <a:ext cx="1250" cy="1700"/>
            </a:xfrm>
            <a:custGeom>
              <a:avLst/>
              <a:gdLst/>
              <a:ahLst/>
              <a:cxnLst/>
              <a:rect l="l" t="t" r="r" b="b"/>
              <a:pathLst>
                <a:path w="50" h="68" extrusionOk="0">
                  <a:moveTo>
                    <a:pt x="16" y="1"/>
                  </a:moveTo>
                  <a:cubicBezTo>
                    <a:pt x="0" y="17"/>
                    <a:pt x="0" y="17"/>
                    <a:pt x="0" y="34"/>
                  </a:cubicBezTo>
                  <a:cubicBezTo>
                    <a:pt x="0" y="34"/>
                    <a:pt x="0" y="50"/>
                    <a:pt x="16" y="50"/>
                  </a:cubicBezTo>
                  <a:lnTo>
                    <a:pt x="16" y="68"/>
                  </a:lnTo>
                  <a:lnTo>
                    <a:pt x="33" y="68"/>
                  </a:lnTo>
                  <a:cubicBezTo>
                    <a:pt x="49" y="50"/>
                    <a:pt x="49" y="50"/>
                    <a:pt x="49" y="34"/>
                  </a:cubicBezTo>
                  <a:lnTo>
                    <a:pt x="49" y="17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3837;p76">
              <a:extLst>
                <a:ext uri="{FF2B5EF4-FFF2-40B4-BE49-F238E27FC236}">
                  <a16:creationId xmlns:a16="http://schemas.microsoft.com/office/drawing/2014/main" id="{AD9C0AE5-3883-8244-0C66-BF23BEA1235E}"/>
                </a:ext>
              </a:extLst>
            </p:cNvPr>
            <p:cNvSpPr/>
            <p:nvPr/>
          </p:nvSpPr>
          <p:spPr>
            <a:xfrm>
              <a:off x="6379375" y="3567750"/>
              <a:ext cx="2125" cy="2525"/>
            </a:xfrm>
            <a:custGeom>
              <a:avLst/>
              <a:gdLst/>
              <a:ahLst/>
              <a:cxnLst/>
              <a:rect l="l" t="t" r="r" b="b"/>
              <a:pathLst>
                <a:path w="85" h="101" extrusionOk="0">
                  <a:moveTo>
                    <a:pt x="52" y="0"/>
                  </a:moveTo>
                  <a:cubicBezTo>
                    <a:pt x="1" y="34"/>
                    <a:pt x="18" y="67"/>
                    <a:pt x="34" y="83"/>
                  </a:cubicBezTo>
                  <a:lnTo>
                    <a:pt x="52" y="100"/>
                  </a:lnTo>
                  <a:cubicBezTo>
                    <a:pt x="68" y="83"/>
                    <a:pt x="68" y="67"/>
                    <a:pt x="68" y="67"/>
                  </a:cubicBezTo>
                  <a:lnTo>
                    <a:pt x="68" y="50"/>
                  </a:lnTo>
                  <a:cubicBezTo>
                    <a:pt x="68" y="50"/>
                    <a:pt x="85" y="16"/>
                    <a:pt x="6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3838;p76">
              <a:extLst>
                <a:ext uri="{FF2B5EF4-FFF2-40B4-BE49-F238E27FC236}">
                  <a16:creationId xmlns:a16="http://schemas.microsoft.com/office/drawing/2014/main" id="{E4160586-6450-706F-8A6A-6E5BCE739A8C}"/>
                </a:ext>
              </a:extLst>
            </p:cNvPr>
            <p:cNvSpPr/>
            <p:nvPr/>
          </p:nvSpPr>
          <p:spPr>
            <a:xfrm>
              <a:off x="6338125" y="3591750"/>
              <a:ext cx="5425" cy="5600"/>
            </a:xfrm>
            <a:custGeom>
              <a:avLst/>
              <a:gdLst/>
              <a:ahLst/>
              <a:cxnLst/>
              <a:rect l="l" t="t" r="r" b="b"/>
              <a:pathLst>
                <a:path w="217" h="224" extrusionOk="0">
                  <a:moveTo>
                    <a:pt x="104" y="1"/>
                  </a:moveTo>
                  <a:cubicBezTo>
                    <a:pt x="93" y="1"/>
                    <a:pt x="81" y="3"/>
                    <a:pt x="67" y="7"/>
                  </a:cubicBezTo>
                  <a:lnTo>
                    <a:pt x="34" y="57"/>
                  </a:lnTo>
                  <a:lnTo>
                    <a:pt x="17" y="90"/>
                  </a:lnTo>
                  <a:cubicBezTo>
                    <a:pt x="1" y="141"/>
                    <a:pt x="34" y="190"/>
                    <a:pt x="34" y="208"/>
                  </a:cubicBezTo>
                  <a:lnTo>
                    <a:pt x="50" y="208"/>
                  </a:lnTo>
                  <a:lnTo>
                    <a:pt x="101" y="224"/>
                  </a:lnTo>
                  <a:lnTo>
                    <a:pt x="150" y="224"/>
                  </a:lnTo>
                  <a:cubicBezTo>
                    <a:pt x="150" y="224"/>
                    <a:pt x="183" y="224"/>
                    <a:pt x="201" y="190"/>
                  </a:cubicBezTo>
                  <a:lnTo>
                    <a:pt x="217" y="141"/>
                  </a:lnTo>
                  <a:lnTo>
                    <a:pt x="217" y="108"/>
                  </a:lnTo>
                  <a:lnTo>
                    <a:pt x="217" y="90"/>
                  </a:lnTo>
                  <a:cubicBezTo>
                    <a:pt x="217" y="74"/>
                    <a:pt x="201" y="57"/>
                    <a:pt x="183" y="41"/>
                  </a:cubicBezTo>
                  <a:cubicBezTo>
                    <a:pt x="159" y="16"/>
                    <a:pt x="135" y="1"/>
                    <a:pt x="10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3839;p76">
              <a:extLst>
                <a:ext uri="{FF2B5EF4-FFF2-40B4-BE49-F238E27FC236}">
                  <a16:creationId xmlns:a16="http://schemas.microsoft.com/office/drawing/2014/main" id="{0B6FE2A1-921E-094F-CF14-9DEC3FB4C442}"/>
                </a:ext>
              </a:extLst>
            </p:cNvPr>
            <p:cNvSpPr/>
            <p:nvPr/>
          </p:nvSpPr>
          <p:spPr>
            <a:xfrm>
              <a:off x="6307275" y="3634000"/>
              <a:ext cx="1700" cy="2525"/>
            </a:xfrm>
            <a:custGeom>
              <a:avLst/>
              <a:gdLst/>
              <a:ahLst/>
              <a:cxnLst/>
              <a:rect l="l" t="t" r="r" b="b"/>
              <a:pathLst>
                <a:path w="68" h="101" extrusionOk="0">
                  <a:moveTo>
                    <a:pt x="17" y="1"/>
                  </a:moveTo>
                  <a:lnTo>
                    <a:pt x="17" y="34"/>
                  </a:lnTo>
                  <a:lnTo>
                    <a:pt x="1" y="34"/>
                  </a:lnTo>
                  <a:lnTo>
                    <a:pt x="1" y="68"/>
                  </a:lnTo>
                  <a:lnTo>
                    <a:pt x="17" y="68"/>
                  </a:lnTo>
                  <a:lnTo>
                    <a:pt x="17" y="101"/>
                  </a:lnTo>
                  <a:cubicBezTo>
                    <a:pt x="34" y="101"/>
                    <a:pt x="67" y="85"/>
                    <a:pt x="67" y="52"/>
                  </a:cubicBezTo>
                  <a:cubicBezTo>
                    <a:pt x="67" y="18"/>
                    <a:pt x="34" y="1"/>
                    <a:pt x="1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3840;p76">
              <a:extLst>
                <a:ext uri="{FF2B5EF4-FFF2-40B4-BE49-F238E27FC236}">
                  <a16:creationId xmlns:a16="http://schemas.microsoft.com/office/drawing/2014/main" id="{56EE32D0-A0B5-3E30-6DBF-29B1975AFC4C}"/>
                </a:ext>
              </a:extLst>
            </p:cNvPr>
            <p:cNvSpPr/>
            <p:nvPr/>
          </p:nvSpPr>
          <p:spPr>
            <a:xfrm>
              <a:off x="6339375" y="3579425"/>
              <a:ext cx="5025" cy="5850"/>
            </a:xfrm>
            <a:custGeom>
              <a:avLst/>
              <a:gdLst/>
              <a:ahLst/>
              <a:cxnLst/>
              <a:rect l="l" t="t" r="r" b="b"/>
              <a:pathLst>
                <a:path w="201" h="234" extrusionOk="0">
                  <a:moveTo>
                    <a:pt x="100" y="0"/>
                  </a:moveTo>
                  <a:lnTo>
                    <a:pt x="84" y="16"/>
                  </a:lnTo>
                  <a:lnTo>
                    <a:pt x="33" y="50"/>
                  </a:lnTo>
                  <a:cubicBezTo>
                    <a:pt x="0" y="83"/>
                    <a:pt x="17" y="116"/>
                    <a:pt x="17" y="150"/>
                  </a:cubicBezTo>
                  <a:lnTo>
                    <a:pt x="17" y="167"/>
                  </a:lnTo>
                  <a:lnTo>
                    <a:pt x="51" y="216"/>
                  </a:lnTo>
                  <a:lnTo>
                    <a:pt x="67" y="216"/>
                  </a:lnTo>
                  <a:lnTo>
                    <a:pt x="100" y="234"/>
                  </a:lnTo>
                  <a:cubicBezTo>
                    <a:pt x="133" y="234"/>
                    <a:pt x="167" y="216"/>
                    <a:pt x="184" y="183"/>
                  </a:cubicBezTo>
                  <a:cubicBezTo>
                    <a:pt x="200" y="167"/>
                    <a:pt x="200" y="150"/>
                    <a:pt x="200" y="116"/>
                  </a:cubicBezTo>
                  <a:cubicBezTo>
                    <a:pt x="200" y="50"/>
                    <a:pt x="167" y="0"/>
                    <a:pt x="10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3841;p76">
              <a:extLst>
                <a:ext uri="{FF2B5EF4-FFF2-40B4-BE49-F238E27FC236}">
                  <a16:creationId xmlns:a16="http://schemas.microsoft.com/office/drawing/2014/main" id="{330A4401-E274-833D-98E2-7C8CC9AD4F2B}"/>
                </a:ext>
              </a:extLst>
            </p:cNvPr>
            <p:cNvSpPr/>
            <p:nvPr/>
          </p:nvSpPr>
          <p:spPr>
            <a:xfrm>
              <a:off x="6353125" y="3572325"/>
              <a:ext cx="4600" cy="4175"/>
            </a:xfrm>
            <a:custGeom>
              <a:avLst/>
              <a:gdLst/>
              <a:ahLst/>
              <a:cxnLst/>
              <a:rect l="l" t="t" r="r" b="b"/>
              <a:pathLst>
                <a:path w="184" h="167" extrusionOk="0">
                  <a:moveTo>
                    <a:pt x="68" y="0"/>
                  </a:moveTo>
                  <a:lnTo>
                    <a:pt x="50" y="17"/>
                  </a:lnTo>
                  <a:lnTo>
                    <a:pt x="34" y="33"/>
                  </a:lnTo>
                  <a:cubicBezTo>
                    <a:pt x="34" y="51"/>
                    <a:pt x="1" y="67"/>
                    <a:pt x="17" y="117"/>
                  </a:cubicBezTo>
                  <a:lnTo>
                    <a:pt x="34" y="134"/>
                  </a:lnTo>
                  <a:lnTo>
                    <a:pt x="50" y="151"/>
                  </a:lnTo>
                  <a:cubicBezTo>
                    <a:pt x="68" y="151"/>
                    <a:pt x="84" y="167"/>
                    <a:pt x="84" y="167"/>
                  </a:cubicBezTo>
                  <a:lnTo>
                    <a:pt x="134" y="167"/>
                  </a:lnTo>
                  <a:lnTo>
                    <a:pt x="150" y="151"/>
                  </a:lnTo>
                  <a:lnTo>
                    <a:pt x="168" y="134"/>
                  </a:lnTo>
                  <a:cubicBezTo>
                    <a:pt x="184" y="117"/>
                    <a:pt x="184" y="67"/>
                    <a:pt x="168" y="33"/>
                  </a:cubicBezTo>
                  <a:cubicBezTo>
                    <a:pt x="150" y="17"/>
                    <a:pt x="134" y="0"/>
                    <a:pt x="10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3842;p76">
              <a:extLst>
                <a:ext uri="{FF2B5EF4-FFF2-40B4-BE49-F238E27FC236}">
                  <a16:creationId xmlns:a16="http://schemas.microsoft.com/office/drawing/2014/main" id="{A41F43A5-7D32-991B-DB13-F1A8545E7C54}"/>
                </a:ext>
              </a:extLst>
            </p:cNvPr>
            <p:cNvSpPr/>
            <p:nvPr/>
          </p:nvSpPr>
          <p:spPr>
            <a:xfrm>
              <a:off x="6405225" y="3636100"/>
              <a:ext cx="1700" cy="1275"/>
            </a:xfrm>
            <a:custGeom>
              <a:avLst/>
              <a:gdLst/>
              <a:ahLst/>
              <a:cxnLst/>
              <a:rect l="l" t="t" r="r" b="b"/>
              <a:pathLst>
                <a:path w="68" h="51" extrusionOk="0">
                  <a:moveTo>
                    <a:pt x="34" y="1"/>
                  </a:moveTo>
                  <a:cubicBezTo>
                    <a:pt x="18" y="1"/>
                    <a:pt x="1" y="17"/>
                    <a:pt x="1" y="34"/>
                  </a:cubicBezTo>
                  <a:lnTo>
                    <a:pt x="18" y="50"/>
                  </a:lnTo>
                  <a:lnTo>
                    <a:pt x="18" y="34"/>
                  </a:lnTo>
                  <a:lnTo>
                    <a:pt x="34" y="50"/>
                  </a:lnTo>
                  <a:cubicBezTo>
                    <a:pt x="34" y="50"/>
                    <a:pt x="51" y="50"/>
                    <a:pt x="67" y="34"/>
                  </a:cubicBezTo>
                  <a:lnTo>
                    <a:pt x="51" y="17"/>
                  </a:lnTo>
                  <a:cubicBezTo>
                    <a:pt x="51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3843;p76">
              <a:extLst>
                <a:ext uri="{FF2B5EF4-FFF2-40B4-BE49-F238E27FC236}">
                  <a16:creationId xmlns:a16="http://schemas.microsoft.com/office/drawing/2014/main" id="{4E0BC8CC-D54D-6F64-B595-A5847B330820}"/>
                </a:ext>
              </a:extLst>
            </p:cNvPr>
            <p:cNvSpPr/>
            <p:nvPr/>
          </p:nvSpPr>
          <p:spPr>
            <a:xfrm>
              <a:off x="6375650" y="3515725"/>
              <a:ext cx="1250" cy="1200"/>
            </a:xfrm>
            <a:custGeom>
              <a:avLst/>
              <a:gdLst/>
              <a:ahLst/>
              <a:cxnLst/>
              <a:rect l="l" t="t" r="r" b="b"/>
              <a:pathLst>
                <a:path w="50" h="48" extrusionOk="0">
                  <a:moveTo>
                    <a:pt x="31" y="1"/>
                  </a:moveTo>
                  <a:cubicBezTo>
                    <a:pt x="21" y="1"/>
                    <a:pt x="8" y="5"/>
                    <a:pt x="0" y="14"/>
                  </a:cubicBezTo>
                  <a:lnTo>
                    <a:pt x="0" y="30"/>
                  </a:lnTo>
                  <a:lnTo>
                    <a:pt x="16" y="47"/>
                  </a:lnTo>
                  <a:lnTo>
                    <a:pt x="50" y="47"/>
                  </a:lnTo>
                  <a:lnTo>
                    <a:pt x="50" y="14"/>
                  </a:lnTo>
                  <a:cubicBezTo>
                    <a:pt x="50" y="5"/>
                    <a:pt x="41" y="1"/>
                    <a:pt x="31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3844;p76">
              <a:extLst>
                <a:ext uri="{FF2B5EF4-FFF2-40B4-BE49-F238E27FC236}">
                  <a16:creationId xmlns:a16="http://schemas.microsoft.com/office/drawing/2014/main" id="{91E8BE36-F5E8-B792-E02C-9E01A49E6555}"/>
                </a:ext>
              </a:extLst>
            </p:cNvPr>
            <p:cNvSpPr/>
            <p:nvPr/>
          </p:nvSpPr>
          <p:spPr>
            <a:xfrm>
              <a:off x="6338525" y="3586500"/>
              <a:ext cx="6700" cy="5850"/>
            </a:xfrm>
            <a:custGeom>
              <a:avLst/>
              <a:gdLst/>
              <a:ahLst/>
              <a:cxnLst/>
              <a:rect l="l" t="t" r="r" b="b"/>
              <a:pathLst>
                <a:path w="268" h="234" extrusionOk="0">
                  <a:moveTo>
                    <a:pt x="167" y="0"/>
                  </a:moveTo>
                  <a:lnTo>
                    <a:pt x="134" y="17"/>
                  </a:lnTo>
                  <a:cubicBezTo>
                    <a:pt x="85" y="17"/>
                    <a:pt x="51" y="33"/>
                    <a:pt x="34" y="67"/>
                  </a:cubicBezTo>
                  <a:cubicBezTo>
                    <a:pt x="18" y="84"/>
                    <a:pt x="1" y="133"/>
                    <a:pt x="18" y="167"/>
                  </a:cubicBezTo>
                  <a:lnTo>
                    <a:pt x="51" y="217"/>
                  </a:lnTo>
                  <a:lnTo>
                    <a:pt x="67" y="217"/>
                  </a:lnTo>
                  <a:lnTo>
                    <a:pt x="118" y="233"/>
                  </a:lnTo>
                  <a:cubicBezTo>
                    <a:pt x="134" y="233"/>
                    <a:pt x="167" y="217"/>
                    <a:pt x="185" y="200"/>
                  </a:cubicBezTo>
                  <a:cubicBezTo>
                    <a:pt x="234" y="200"/>
                    <a:pt x="268" y="151"/>
                    <a:pt x="268" y="100"/>
                  </a:cubicBezTo>
                  <a:cubicBezTo>
                    <a:pt x="268" y="84"/>
                    <a:pt x="268" y="67"/>
                    <a:pt x="252" y="51"/>
                  </a:cubicBezTo>
                  <a:cubicBezTo>
                    <a:pt x="234" y="17"/>
                    <a:pt x="201" y="0"/>
                    <a:pt x="16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3845;p76">
              <a:extLst>
                <a:ext uri="{FF2B5EF4-FFF2-40B4-BE49-F238E27FC236}">
                  <a16:creationId xmlns:a16="http://schemas.microsoft.com/office/drawing/2014/main" id="{28F3E4DB-DFB2-DBCA-7FF5-83C24AAE8575}"/>
                </a:ext>
              </a:extLst>
            </p:cNvPr>
            <p:cNvSpPr/>
            <p:nvPr/>
          </p:nvSpPr>
          <p:spPr>
            <a:xfrm>
              <a:off x="6341025" y="3618600"/>
              <a:ext cx="5475" cy="5025"/>
            </a:xfrm>
            <a:custGeom>
              <a:avLst/>
              <a:gdLst/>
              <a:ahLst/>
              <a:cxnLst/>
              <a:rect l="l" t="t" r="r" b="b"/>
              <a:pathLst>
                <a:path w="219" h="201" extrusionOk="0">
                  <a:moveTo>
                    <a:pt x="85" y="1"/>
                  </a:moveTo>
                  <a:lnTo>
                    <a:pt x="34" y="34"/>
                  </a:lnTo>
                  <a:lnTo>
                    <a:pt x="34" y="50"/>
                  </a:lnTo>
                  <a:lnTo>
                    <a:pt x="1" y="101"/>
                  </a:lnTo>
                  <a:lnTo>
                    <a:pt x="1" y="117"/>
                  </a:lnTo>
                  <a:lnTo>
                    <a:pt x="34" y="167"/>
                  </a:lnTo>
                  <a:lnTo>
                    <a:pt x="51" y="183"/>
                  </a:lnTo>
                  <a:lnTo>
                    <a:pt x="101" y="201"/>
                  </a:lnTo>
                  <a:lnTo>
                    <a:pt x="118" y="201"/>
                  </a:lnTo>
                  <a:lnTo>
                    <a:pt x="168" y="183"/>
                  </a:lnTo>
                  <a:lnTo>
                    <a:pt x="185" y="167"/>
                  </a:lnTo>
                  <a:lnTo>
                    <a:pt x="218" y="117"/>
                  </a:lnTo>
                  <a:cubicBezTo>
                    <a:pt x="218" y="83"/>
                    <a:pt x="201" y="67"/>
                    <a:pt x="185" y="34"/>
                  </a:cubicBezTo>
                  <a:cubicBezTo>
                    <a:pt x="168" y="17"/>
                    <a:pt x="134" y="1"/>
                    <a:pt x="101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3846;p76">
              <a:extLst>
                <a:ext uri="{FF2B5EF4-FFF2-40B4-BE49-F238E27FC236}">
                  <a16:creationId xmlns:a16="http://schemas.microsoft.com/office/drawing/2014/main" id="{5246B1E7-A3B5-6776-61AB-2C647D35F7CD}"/>
                </a:ext>
              </a:extLst>
            </p:cNvPr>
            <p:cNvSpPr/>
            <p:nvPr/>
          </p:nvSpPr>
          <p:spPr>
            <a:xfrm>
              <a:off x="6376475" y="3668625"/>
              <a:ext cx="1275" cy="1700"/>
            </a:xfrm>
            <a:custGeom>
              <a:avLst/>
              <a:gdLst/>
              <a:ahLst/>
              <a:cxnLst/>
              <a:rect l="l" t="t" r="r" b="b"/>
              <a:pathLst>
                <a:path w="51" h="68" extrusionOk="0">
                  <a:moveTo>
                    <a:pt x="17" y="1"/>
                  </a:moveTo>
                  <a:lnTo>
                    <a:pt x="1" y="17"/>
                  </a:lnTo>
                  <a:lnTo>
                    <a:pt x="1" y="50"/>
                  </a:lnTo>
                  <a:lnTo>
                    <a:pt x="17" y="50"/>
                  </a:lnTo>
                  <a:cubicBezTo>
                    <a:pt x="17" y="50"/>
                    <a:pt x="17" y="67"/>
                    <a:pt x="34" y="67"/>
                  </a:cubicBezTo>
                  <a:lnTo>
                    <a:pt x="34" y="50"/>
                  </a:lnTo>
                  <a:lnTo>
                    <a:pt x="50" y="50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3847;p76">
              <a:extLst>
                <a:ext uri="{FF2B5EF4-FFF2-40B4-BE49-F238E27FC236}">
                  <a16:creationId xmlns:a16="http://schemas.microsoft.com/office/drawing/2014/main" id="{B5B7F5B0-265B-6156-4052-5E94A8AF55BA}"/>
                </a:ext>
              </a:extLst>
            </p:cNvPr>
            <p:cNvSpPr/>
            <p:nvPr/>
          </p:nvSpPr>
          <p:spPr>
            <a:xfrm>
              <a:off x="6400650" y="3596500"/>
              <a:ext cx="1700" cy="1675"/>
            </a:xfrm>
            <a:custGeom>
              <a:avLst/>
              <a:gdLst/>
              <a:ahLst/>
              <a:cxnLst/>
              <a:rect l="l" t="t" r="r" b="b"/>
              <a:pathLst>
                <a:path w="68" h="67" extrusionOk="0">
                  <a:moveTo>
                    <a:pt x="34" y="0"/>
                  </a:moveTo>
                  <a:cubicBezTo>
                    <a:pt x="17" y="18"/>
                    <a:pt x="1" y="34"/>
                    <a:pt x="17" y="51"/>
                  </a:cubicBezTo>
                  <a:cubicBezTo>
                    <a:pt x="17" y="67"/>
                    <a:pt x="34" y="67"/>
                    <a:pt x="50" y="67"/>
                  </a:cubicBezTo>
                  <a:lnTo>
                    <a:pt x="68" y="51"/>
                  </a:lnTo>
                  <a:lnTo>
                    <a:pt x="68" y="34"/>
                  </a:lnTo>
                  <a:lnTo>
                    <a:pt x="68" y="18"/>
                  </a:lnTo>
                  <a:cubicBezTo>
                    <a:pt x="68" y="0"/>
                    <a:pt x="50" y="0"/>
                    <a:pt x="5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3848;p76">
              <a:extLst>
                <a:ext uri="{FF2B5EF4-FFF2-40B4-BE49-F238E27FC236}">
                  <a16:creationId xmlns:a16="http://schemas.microsoft.com/office/drawing/2014/main" id="{9152BFE7-8157-CB2E-B928-91948C15D125}"/>
                </a:ext>
              </a:extLst>
            </p:cNvPr>
            <p:cNvSpPr/>
            <p:nvPr/>
          </p:nvSpPr>
          <p:spPr>
            <a:xfrm>
              <a:off x="6347300" y="3582325"/>
              <a:ext cx="7925" cy="6700"/>
            </a:xfrm>
            <a:custGeom>
              <a:avLst/>
              <a:gdLst/>
              <a:ahLst/>
              <a:cxnLst/>
              <a:rect l="l" t="t" r="r" b="b"/>
              <a:pathLst>
                <a:path w="317" h="268" extrusionOk="0">
                  <a:moveTo>
                    <a:pt x="150" y="34"/>
                  </a:moveTo>
                  <a:cubicBezTo>
                    <a:pt x="167" y="34"/>
                    <a:pt x="167" y="34"/>
                    <a:pt x="183" y="51"/>
                  </a:cubicBezTo>
                  <a:lnTo>
                    <a:pt x="167" y="51"/>
                  </a:lnTo>
                  <a:lnTo>
                    <a:pt x="150" y="34"/>
                  </a:lnTo>
                  <a:close/>
                  <a:moveTo>
                    <a:pt x="101" y="0"/>
                  </a:moveTo>
                  <a:lnTo>
                    <a:pt x="50" y="18"/>
                  </a:lnTo>
                  <a:lnTo>
                    <a:pt x="34" y="34"/>
                  </a:lnTo>
                  <a:lnTo>
                    <a:pt x="17" y="67"/>
                  </a:lnTo>
                  <a:lnTo>
                    <a:pt x="17" y="84"/>
                  </a:lnTo>
                  <a:lnTo>
                    <a:pt x="1" y="100"/>
                  </a:lnTo>
                  <a:lnTo>
                    <a:pt x="17" y="100"/>
                  </a:lnTo>
                  <a:lnTo>
                    <a:pt x="17" y="134"/>
                  </a:lnTo>
                  <a:lnTo>
                    <a:pt x="34" y="167"/>
                  </a:lnTo>
                  <a:lnTo>
                    <a:pt x="101" y="200"/>
                  </a:lnTo>
                  <a:lnTo>
                    <a:pt x="67" y="200"/>
                  </a:lnTo>
                  <a:cubicBezTo>
                    <a:pt x="67" y="200"/>
                    <a:pt x="101" y="218"/>
                    <a:pt x="117" y="218"/>
                  </a:cubicBezTo>
                  <a:cubicBezTo>
                    <a:pt x="134" y="251"/>
                    <a:pt x="167" y="267"/>
                    <a:pt x="217" y="267"/>
                  </a:cubicBezTo>
                  <a:lnTo>
                    <a:pt x="250" y="267"/>
                  </a:lnTo>
                  <a:lnTo>
                    <a:pt x="283" y="251"/>
                  </a:lnTo>
                  <a:cubicBezTo>
                    <a:pt x="317" y="200"/>
                    <a:pt x="317" y="167"/>
                    <a:pt x="317" y="118"/>
                  </a:cubicBezTo>
                  <a:lnTo>
                    <a:pt x="301" y="67"/>
                  </a:lnTo>
                  <a:lnTo>
                    <a:pt x="283" y="51"/>
                  </a:lnTo>
                  <a:lnTo>
                    <a:pt x="234" y="34"/>
                  </a:lnTo>
                  <a:lnTo>
                    <a:pt x="183" y="34"/>
                  </a:lnTo>
                  <a:cubicBezTo>
                    <a:pt x="167" y="18"/>
                    <a:pt x="134" y="0"/>
                    <a:pt x="10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3849;p76">
              <a:extLst>
                <a:ext uri="{FF2B5EF4-FFF2-40B4-BE49-F238E27FC236}">
                  <a16:creationId xmlns:a16="http://schemas.microsoft.com/office/drawing/2014/main" id="{9C8299F1-567E-6C61-3955-E46D87EB40E2}"/>
                </a:ext>
              </a:extLst>
            </p:cNvPr>
            <p:cNvSpPr/>
            <p:nvPr/>
          </p:nvSpPr>
          <p:spPr>
            <a:xfrm>
              <a:off x="6376475" y="3577325"/>
              <a:ext cx="3775" cy="3350"/>
            </a:xfrm>
            <a:custGeom>
              <a:avLst/>
              <a:gdLst/>
              <a:ahLst/>
              <a:cxnLst/>
              <a:rect l="l" t="t" r="r" b="b"/>
              <a:pathLst>
                <a:path w="151" h="134" extrusionOk="0">
                  <a:moveTo>
                    <a:pt x="50" y="0"/>
                  </a:moveTo>
                  <a:lnTo>
                    <a:pt x="17" y="18"/>
                  </a:lnTo>
                  <a:cubicBezTo>
                    <a:pt x="17" y="18"/>
                    <a:pt x="17" y="34"/>
                    <a:pt x="1" y="34"/>
                  </a:cubicBezTo>
                  <a:lnTo>
                    <a:pt x="1" y="67"/>
                  </a:lnTo>
                  <a:lnTo>
                    <a:pt x="1" y="84"/>
                  </a:lnTo>
                  <a:lnTo>
                    <a:pt x="17" y="100"/>
                  </a:lnTo>
                  <a:cubicBezTo>
                    <a:pt x="17" y="118"/>
                    <a:pt x="50" y="134"/>
                    <a:pt x="67" y="134"/>
                  </a:cubicBezTo>
                  <a:cubicBezTo>
                    <a:pt x="101" y="134"/>
                    <a:pt x="134" y="100"/>
                    <a:pt x="150" y="67"/>
                  </a:cubicBezTo>
                  <a:lnTo>
                    <a:pt x="150" y="51"/>
                  </a:lnTo>
                  <a:lnTo>
                    <a:pt x="134" y="34"/>
                  </a:lnTo>
                  <a:lnTo>
                    <a:pt x="134" y="18"/>
                  </a:lnTo>
                  <a:cubicBezTo>
                    <a:pt x="117" y="0"/>
                    <a:pt x="101" y="0"/>
                    <a:pt x="83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3850;p76">
              <a:extLst>
                <a:ext uri="{FF2B5EF4-FFF2-40B4-BE49-F238E27FC236}">
                  <a16:creationId xmlns:a16="http://schemas.microsoft.com/office/drawing/2014/main" id="{9BA2F2DC-CF42-05EC-CEC7-237B0AA2D67F}"/>
                </a:ext>
              </a:extLst>
            </p:cNvPr>
            <p:cNvSpPr/>
            <p:nvPr/>
          </p:nvSpPr>
          <p:spPr>
            <a:xfrm>
              <a:off x="6376050" y="3620675"/>
              <a:ext cx="2525" cy="2950"/>
            </a:xfrm>
            <a:custGeom>
              <a:avLst/>
              <a:gdLst/>
              <a:ahLst/>
              <a:cxnLst/>
              <a:rect l="l" t="t" r="r" b="b"/>
              <a:pathLst>
                <a:path w="101" h="118" extrusionOk="0">
                  <a:moveTo>
                    <a:pt x="100" y="0"/>
                  </a:moveTo>
                  <a:cubicBezTo>
                    <a:pt x="51" y="0"/>
                    <a:pt x="34" y="18"/>
                    <a:pt x="18" y="34"/>
                  </a:cubicBezTo>
                  <a:cubicBezTo>
                    <a:pt x="18" y="34"/>
                    <a:pt x="0" y="51"/>
                    <a:pt x="0" y="84"/>
                  </a:cubicBezTo>
                  <a:lnTo>
                    <a:pt x="18" y="118"/>
                  </a:lnTo>
                  <a:lnTo>
                    <a:pt x="34" y="118"/>
                  </a:lnTo>
                  <a:lnTo>
                    <a:pt x="67" y="84"/>
                  </a:lnTo>
                  <a:lnTo>
                    <a:pt x="84" y="84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3851;p76">
              <a:extLst>
                <a:ext uri="{FF2B5EF4-FFF2-40B4-BE49-F238E27FC236}">
                  <a16:creationId xmlns:a16="http://schemas.microsoft.com/office/drawing/2014/main" id="{9ED23B64-467C-CA15-406A-CD621CEB13A2}"/>
                </a:ext>
              </a:extLst>
            </p:cNvPr>
            <p:cNvSpPr/>
            <p:nvPr/>
          </p:nvSpPr>
          <p:spPr>
            <a:xfrm>
              <a:off x="6351025" y="3558150"/>
              <a:ext cx="2975" cy="3350"/>
            </a:xfrm>
            <a:custGeom>
              <a:avLst/>
              <a:gdLst/>
              <a:ahLst/>
              <a:cxnLst/>
              <a:rect l="l" t="t" r="r" b="b"/>
              <a:pathLst>
                <a:path w="119" h="134" extrusionOk="0">
                  <a:moveTo>
                    <a:pt x="34" y="0"/>
                  </a:moveTo>
                  <a:lnTo>
                    <a:pt x="18" y="18"/>
                  </a:lnTo>
                  <a:lnTo>
                    <a:pt x="1" y="34"/>
                  </a:lnTo>
                  <a:lnTo>
                    <a:pt x="1" y="51"/>
                  </a:lnTo>
                  <a:lnTo>
                    <a:pt x="1" y="67"/>
                  </a:lnTo>
                  <a:lnTo>
                    <a:pt x="1" y="100"/>
                  </a:lnTo>
                  <a:lnTo>
                    <a:pt x="18" y="118"/>
                  </a:lnTo>
                  <a:lnTo>
                    <a:pt x="52" y="134"/>
                  </a:lnTo>
                  <a:lnTo>
                    <a:pt x="68" y="134"/>
                  </a:lnTo>
                  <a:lnTo>
                    <a:pt x="85" y="118"/>
                  </a:lnTo>
                  <a:lnTo>
                    <a:pt x="118" y="100"/>
                  </a:lnTo>
                  <a:lnTo>
                    <a:pt x="118" y="67"/>
                  </a:lnTo>
                  <a:lnTo>
                    <a:pt x="118" y="34"/>
                  </a:lnTo>
                  <a:lnTo>
                    <a:pt x="101" y="18"/>
                  </a:lnTo>
                  <a:cubicBezTo>
                    <a:pt x="85" y="0"/>
                    <a:pt x="68" y="0"/>
                    <a:pt x="52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3852;p76">
              <a:extLst>
                <a:ext uri="{FF2B5EF4-FFF2-40B4-BE49-F238E27FC236}">
                  <a16:creationId xmlns:a16="http://schemas.microsoft.com/office/drawing/2014/main" id="{1BD84AF7-1658-4D25-EA41-DFFF21CFBE3E}"/>
                </a:ext>
              </a:extLst>
            </p:cNvPr>
            <p:cNvSpPr/>
            <p:nvPr/>
          </p:nvSpPr>
          <p:spPr>
            <a:xfrm>
              <a:off x="6344375" y="3533125"/>
              <a:ext cx="1275" cy="1700"/>
            </a:xfrm>
            <a:custGeom>
              <a:avLst/>
              <a:gdLst/>
              <a:ahLst/>
              <a:cxnLst/>
              <a:rect l="l" t="t" r="r" b="b"/>
              <a:pathLst>
                <a:path w="51" h="68" extrusionOk="0">
                  <a:moveTo>
                    <a:pt x="0" y="1"/>
                  </a:moveTo>
                  <a:lnTo>
                    <a:pt x="0" y="18"/>
                  </a:lnTo>
                  <a:lnTo>
                    <a:pt x="0" y="34"/>
                  </a:lnTo>
                  <a:cubicBezTo>
                    <a:pt x="0" y="34"/>
                    <a:pt x="0" y="67"/>
                    <a:pt x="18" y="67"/>
                  </a:cubicBezTo>
                  <a:lnTo>
                    <a:pt x="34" y="67"/>
                  </a:lnTo>
                  <a:cubicBezTo>
                    <a:pt x="34" y="51"/>
                    <a:pt x="51" y="34"/>
                    <a:pt x="34" y="18"/>
                  </a:cubicBezTo>
                  <a:cubicBezTo>
                    <a:pt x="34" y="1"/>
                    <a:pt x="18" y="1"/>
                    <a:pt x="0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3853;p76">
              <a:extLst>
                <a:ext uri="{FF2B5EF4-FFF2-40B4-BE49-F238E27FC236}">
                  <a16:creationId xmlns:a16="http://schemas.microsoft.com/office/drawing/2014/main" id="{C422893C-DB64-06E8-6454-A0AB0FEBAF35}"/>
                </a:ext>
              </a:extLst>
            </p:cNvPr>
            <p:cNvSpPr/>
            <p:nvPr/>
          </p:nvSpPr>
          <p:spPr>
            <a:xfrm>
              <a:off x="6319800" y="3523550"/>
              <a:ext cx="1250" cy="1275"/>
            </a:xfrm>
            <a:custGeom>
              <a:avLst/>
              <a:gdLst/>
              <a:ahLst/>
              <a:cxnLst/>
              <a:rect l="l" t="t" r="r" b="b"/>
              <a:pathLst>
                <a:path w="50" h="51" extrusionOk="0">
                  <a:moveTo>
                    <a:pt x="16" y="1"/>
                  </a:moveTo>
                  <a:lnTo>
                    <a:pt x="0" y="17"/>
                  </a:lnTo>
                  <a:lnTo>
                    <a:pt x="0" y="50"/>
                  </a:lnTo>
                  <a:lnTo>
                    <a:pt x="16" y="50"/>
                  </a:lnTo>
                  <a:cubicBezTo>
                    <a:pt x="33" y="50"/>
                    <a:pt x="49" y="50"/>
                    <a:pt x="49" y="34"/>
                  </a:cubicBezTo>
                  <a:cubicBezTo>
                    <a:pt x="49" y="17"/>
                    <a:pt x="49" y="1"/>
                    <a:pt x="16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3854;p76">
              <a:extLst>
                <a:ext uri="{FF2B5EF4-FFF2-40B4-BE49-F238E27FC236}">
                  <a16:creationId xmlns:a16="http://schemas.microsoft.com/office/drawing/2014/main" id="{50255ED1-A7D1-63B7-15C6-D19BECC8EF6B}"/>
                </a:ext>
              </a:extLst>
            </p:cNvPr>
            <p:cNvSpPr/>
            <p:nvPr/>
          </p:nvSpPr>
          <p:spPr>
            <a:xfrm>
              <a:off x="6308950" y="3596100"/>
              <a:ext cx="7100" cy="7925"/>
            </a:xfrm>
            <a:custGeom>
              <a:avLst/>
              <a:gdLst/>
              <a:ahLst/>
              <a:cxnLst/>
              <a:rect l="l" t="t" r="r" b="b"/>
              <a:pathLst>
                <a:path w="284" h="317" extrusionOk="0">
                  <a:moveTo>
                    <a:pt x="83" y="0"/>
                  </a:moveTo>
                  <a:lnTo>
                    <a:pt x="50" y="34"/>
                  </a:lnTo>
                  <a:lnTo>
                    <a:pt x="34" y="50"/>
                  </a:lnTo>
                  <a:lnTo>
                    <a:pt x="16" y="100"/>
                  </a:lnTo>
                  <a:lnTo>
                    <a:pt x="16" y="116"/>
                  </a:lnTo>
                  <a:lnTo>
                    <a:pt x="0" y="134"/>
                  </a:lnTo>
                  <a:cubicBezTo>
                    <a:pt x="0" y="167"/>
                    <a:pt x="0" y="200"/>
                    <a:pt x="16" y="234"/>
                  </a:cubicBezTo>
                  <a:lnTo>
                    <a:pt x="34" y="234"/>
                  </a:lnTo>
                  <a:cubicBezTo>
                    <a:pt x="34" y="267"/>
                    <a:pt x="50" y="300"/>
                    <a:pt x="83" y="316"/>
                  </a:cubicBezTo>
                  <a:lnTo>
                    <a:pt x="150" y="316"/>
                  </a:lnTo>
                  <a:lnTo>
                    <a:pt x="167" y="300"/>
                  </a:lnTo>
                  <a:cubicBezTo>
                    <a:pt x="217" y="300"/>
                    <a:pt x="250" y="267"/>
                    <a:pt x="250" y="216"/>
                  </a:cubicBezTo>
                  <a:cubicBezTo>
                    <a:pt x="283" y="183"/>
                    <a:pt x="283" y="134"/>
                    <a:pt x="250" y="83"/>
                  </a:cubicBezTo>
                  <a:lnTo>
                    <a:pt x="234" y="67"/>
                  </a:lnTo>
                  <a:lnTo>
                    <a:pt x="167" y="16"/>
                  </a:lnTo>
                  <a:lnTo>
                    <a:pt x="183" y="16"/>
                  </a:lnTo>
                  <a:cubicBezTo>
                    <a:pt x="183" y="16"/>
                    <a:pt x="150" y="0"/>
                    <a:pt x="11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3855;p76">
              <a:extLst>
                <a:ext uri="{FF2B5EF4-FFF2-40B4-BE49-F238E27FC236}">
                  <a16:creationId xmlns:a16="http://schemas.microsoft.com/office/drawing/2014/main" id="{283975B3-2EC1-FC38-F831-302BEB3512ED}"/>
                </a:ext>
              </a:extLst>
            </p:cNvPr>
            <p:cNvSpPr/>
            <p:nvPr/>
          </p:nvSpPr>
          <p:spPr>
            <a:xfrm>
              <a:off x="6284775" y="3635675"/>
              <a:ext cx="2525" cy="2125"/>
            </a:xfrm>
            <a:custGeom>
              <a:avLst/>
              <a:gdLst/>
              <a:ahLst/>
              <a:cxnLst/>
              <a:rect l="l" t="t" r="r" b="b"/>
              <a:pathLst>
                <a:path w="101" h="85" extrusionOk="0">
                  <a:moveTo>
                    <a:pt x="67" y="1"/>
                  </a:moveTo>
                  <a:cubicBezTo>
                    <a:pt x="34" y="18"/>
                    <a:pt x="0" y="34"/>
                    <a:pt x="16" y="67"/>
                  </a:cubicBezTo>
                  <a:lnTo>
                    <a:pt x="16" y="85"/>
                  </a:lnTo>
                  <a:lnTo>
                    <a:pt x="50" y="85"/>
                  </a:lnTo>
                  <a:cubicBezTo>
                    <a:pt x="67" y="85"/>
                    <a:pt x="83" y="67"/>
                    <a:pt x="83" y="67"/>
                  </a:cubicBezTo>
                  <a:lnTo>
                    <a:pt x="83" y="51"/>
                  </a:lnTo>
                  <a:cubicBezTo>
                    <a:pt x="83" y="34"/>
                    <a:pt x="100" y="34"/>
                    <a:pt x="100" y="18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3856;p76">
              <a:extLst>
                <a:ext uri="{FF2B5EF4-FFF2-40B4-BE49-F238E27FC236}">
                  <a16:creationId xmlns:a16="http://schemas.microsoft.com/office/drawing/2014/main" id="{36E88686-1371-631A-1EB5-563347628346}"/>
                </a:ext>
              </a:extLst>
            </p:cNvPr>
            <p:cNvSpPr/>
            <p:nvPr/>
          </p:nvSpPr>
          <p:spPr>
            <a:xfrm>
              <a:off x="6294775" y="3604825"/>
              <a:ext cx="2925" cy="3375"/>
            </a:xfrm>
            <a:custGeom>
              <a:avLst/>
              <a:gdLst/>
              <a:ahLst/>
              <a:cxnLst/>
              <a:rect l="l" t="t" r="r" b="b"/>
              <a:pathLst>
                <a:path w="117" h="135" extrusionOk="0">
                  <a:moveTo>
                    <a:pt x="67" y="1"/>
                  </a:moveTo>
                  <a:lnTo>
                    <a:pt x="34" y="18"/>
                  </a:lnTo>
                  <a:lnTo>
                    <a:pt x="17" y="18"/>
                  </a:lnTo>
                  <a:lnTo>
                    <a:pt x="1" y="51"/>
                  </a:lnTo>
                  <a:lnTo>
                    <a:pt x="1" y="67"/>
                  </a:lnTo>
                  <a:lnTo>
                    <a:pt x="17" y="101"/>
                  </a:lnTo>
                  <a:cubicBezTo>
                    <a:pt x="17" y="101"/>
                    <a:pt x="34" y="101"/>
                    <a:pt x="34" y="118"/>
                  </a:cubicBezTo>
                  <a:lnTo>
                    <a:pt x="50" y="134"/>
                  </a:lnTo>
                  <a:cubicBezTo>
                    <a:pt x="67" y="134"/>
                    <a:pt x="83" y="118"/>
                    <a:pt x="101" y="118"/>
                  </a:cubicBezTo>
                  <a:cubicBezTo>
                    <a:pt x="117" y="101"/>
                    <a:pt x="117" y="85"/>
                    <a:pt x="117" y="67"/>
                  </a:cubicBezTo>
                  <a:cubicBezTo>
                    <a:pt x="117" y="18"/>
                    <a:pt x="101" y="1"/>
                    <a:pt x="6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3857;p76">
              <a:extLst>
                <a:ext uri="{FF2B5EF4-FFF2-40B4-BE49-F238E27FC236}">
                  <a16:creationId xmlns:a16="http://schemas.microsoft.com/office/drawing/2014/main" id="{F571E41B-794B-993C-783E-B19CAFA4E862}"/>
                </a:ext>
              </a:extLst>
            </p:cNvPr>
            <p:cNvSpPr/>
            <p:nvPr/>
          </p:nvSpPr>
          <p:spPr>
            <a:xfrm>
              <a:off x="6300600" y="3596925"/>
              <a:ext cx="3375" cy="3350"/>
            </a:xfrm>
            <a:custGeom>
              <a:avLst/>
              <a:gdLst/>
              <a:ahLst/>
              <a:cxnLst/>
              <a:rect l="l" t="t" r="r" b="b"/>
              <a:pathLst>
                <a:path w="135" h="134" extrusionOk="0">
                  <a:moveTo>
                    <a:pt x="68" y="1"/>
                  </a:moveTo>
                  <a:lnTo>
                    <a:pt x="34" y="17"/>
                  </a:lnTo>
                  <a:lnTo>
                    <a:pt x="17" y="34"/>
                  </a:lnTo>
                  <a:cubicBezTo>
                    <a:pt x="17" y="34"/>
                    <a:pt x="1" y="50"/>
                    <a:pt x="1" y="67"/>
                  </a:cubicBezTo>
                  <a:lnTo>
                    <a:pt x="1" y="83"/>
                  </a:lnTo>
                  <a:lnTo>
                    <a:pt x="34" y="117"/>
                  </a:lnTo>
                  <a:cubicBezTo>
                    <a:pt x="34" y="117"/>
                    <a:pt x="34" y="134"/>
                    <a:pt x="50" y="134"/>
                  </a:cubicBezTo>
                  <a:lnTo>
                    <a:pt x="84" y="134"/>
                  </a:lnTo>
                  <a:lnTo>
                    <a:pt x="117" y="101"/>
                  </a:lnTo>
                  <a:cubicBezTo>
                    <a:pt x="117" y="101"/>
                    <a:pt x="117" y="83"/>
                    <a:pt x="134" y="67"/>
                  </a:cubicBezTo>
                  <a:lnTo>
                    <a:pt x="117" y="50"/>
                  </a:lnTo>
                  <a:lnTo>
                    <a:pt x="101" y="17"/>
                  </a:lnTo>
                  <a:cubicBezTo>
                    <a:pt x="101" y="17"/>
                    <a:pt x="84" y="1"/>
                    <a:pt x="68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3858;p76">
              <a:extLst>
                <a:ext uri="{FF2B5EF4-FFF2-40B4-BE49-F238E27FC236}">
                  <a16:creationId xmlns:a16="http://schemas.microsoft.com/office/drawing/2014/main" id="{92B05393-9414-2C74-68DF-8051EE85153B}"/>
                </a:ext>
              </a:extLst>
            </p:cNvPr>
            <p:cNvSpPr/>
            <p:nvPr/>
          </p:nvSpPr>
          <p:spPr>
            <a:xfrm>
              <a:off x="6260600" y="3624450"/>
              <a:ext cx="1250" cy="1250"/>
            </a:xfrm>
            <a:custGeom>
              <a:avLst/>
              <a:gdLst/>
              <a:ahLst/>
              <a:cxnLst/>
              <a:rect l="l" t="t" r="r" b="b"/>
              <a:pathLst>
                <a:path w="50" h="50" extrusionOk="0">
                  <a:moveTo>
                    <a:pt x="16" y="0"/>
                  </a:moveTo>
                  <a:lnTo>
                    <a:pt x="0" y="16"/>
                  </a:lnTo>
                  <a:cubicBezTo>
                    <a:pt x="0" y="33"/>
                    <a:pt x="0" y="49"/>
                    <a:pt x="34" y="49"/>
                  </a:cubicBezTo>
                  <a:lnTo>
                    <a:pt x="50" y="49"/>
                  </a:lnTo>
                  <a:lnTo>
                    <a:pt x="50" y="16"/>
                  </a:lnTo>
                  <a:cubicBezTo>
                    <a:pt x="50" y="0"/>
                    <a:pt x="34" y="0"/>
                    <a:pt x="16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3859;p76">
              <a:extLst>
                <a:ext uri="{FF2B5EF4-FFF2-40B4-BE49-F238E27FC236}">
                  <a16:creationId xmlns:a16="http://schemas.microsoft.com/office/drawing/2014/main" id="{BE87A631-6B76-C2EA-DAFE-019EAFF03865}"/>
                </a:ext>
              </a:extLst>
            </p:cNvPr>
            <p:cNvSpPr/>
            <p:nvPr/>
          </p:nvSpPr>
          <p:spPr>
            <a:xfrm>
              <a:off x="6316025" y="3610675"/>
              <a:ext cx="5450" cy="5850"/>
            </a:xfrm>
            <a:custGeom>
              <a:avLst/>
              <a:gdLst/>
              <a:ahLst/>
              <a:cxnLst/>
              <a:rect l="l" t="t" r="r" b="b"/>
              <a:pathLst>
                <a:path w="218" h="234" extrusionOk="0">
                  <a:moveTo>
                    <a:pt x="118" y="0"/>
                  </a:moveTo>
                  <a:cubicBezTo>
                    <a:pt x="67" y="0"/>
                    <a:pt x="18" y="34"/>
                    <a:pt x="18" y="84"/>
                  </a:cubicBezTo>
                  <a:lnTo>
                    <a:pt x="18" y="100"/>
                  </a:lnTo>
                  <a:lnTo>
                    <a:pt x="18" y="118"/>
                  </a:lnTo>
                  <a:cubicBezTo>
                    <a:pt x="0" y="151"/>
                    <a:pt x="18" y="184"/>
                    <a:pt x="34" y="200"/>
                  </a:cubicBezTo>
                  <a:lnTo>
                    <a:pt x="67" y="218"/>
                  </a:lnTo>
                  <a:lnTo>
                    <a:pt x="84" y="234"/>
                  </a:lnTo>
                  <a:lnTo>
                    <a:pt x="100" y="234"/>
                  </a:lnTo>
                  <a:cubicBezTo>
                    <a:pt x="167" y="234"/>
                    <a:pt x="200" y="200"/>
                    <a:pt x="200" y="134"/>
                  </a:cubicBezTo>
                  <a:lnTo>
                    <a:pt x="218" y="134"/>
                  </a:lnTo>
                  <a:lnTo>
                    <a:pt x="218" y="118"/>
                  </a:lnTo>
                  <a:cubicBezTo>
                    <a:pt x="218" y="84"/>
                    <a:pt x="218" y="51"/>
                    <a:pt x="200" y="34"/>
                  </a:cubicBezTo>
                  <a:cubicBezTo>
                    <a:pt x="167" y="18"/>
                    <a:pt x="151" y="0"/>
                    <a:pt x="11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3860;p76">
              <a:extLst>
                <a:ext uri="{FF2B5EF4-FFF2-40B4-BE49-F238E27FC236}">
                  <a16:creationId xmlns:a16="http://schemas.microsoft.com/office/drawing/2014/main" id="{43B065D3-693A-E391-6D43-5D6B195E64DF}"/>
                </a:ext>
              </a:extLst>
            </p:cNvPr>
            <p:cNvSpPr/>
            <p:nvPr/>
          </p:nvSpPr>
          <p:spPr>
            <a:xfrm>
              <a:off x="6343525" y="3612775"/>
              <a:ext cx="5875" cy="5850"/>
            </a:xfrm>
            <a:custGeom>
              <a:avLst/>
              <a:gdLst/>
              <a:ahLst/>
              <a:cxnLst/>
              <a:rect l="l" t="t" r="r" b="b"/>
              <a:pathLst>
                <a:path w="235" h="234" extrusionOk="0">
                  <a:moveTo>
                    <a:pt x="85" y="0"/>
                  </a:moveTo>
                  <a:lnTo>
                    <a:pt x="68" y="16"/>
                  </a:lnTo>
                  <a:lnTo>
                    <a:pt x="52" y="16"/>
                  </a:lnTo>
                  <a:cubicBezTo>
                    <a:pt x="1" y="67"/>
                    <a:pt x="1" y="100"/>
                    <a:pt x="1" y="134"/>
                  </a:cubicBezTo>
                  <a:lnTo>
                    <a:pt x="18" y="167"/>
                  </a:lnTo>
                  <a:lnTo>
                    <a:pt x="34" y="183"/>
                  </a:lnTo>
                  <a:lnTo>
                    <a:pt x="52" y="200"/>
                  </a:lnTo>
                  <a:lnTo>
                    <a:pt x="68" y="216"/>
                  </a:lnTo>
                  <a:lnTo>
                    <a:pt x="101" y="234"/>
                  </a:lnTo>
                  <a:lnTo>
                    <a:pt x="118" y="234"/>
                  </a:lnTo>
                  <a:cubicBezTo>
                    <a:pt x="134" y="234"/>
                    <a:pt x="152" y="216"/>
                    <a:pt x="168" y="216"/>
                  </a:cubicBezTo>
                  <a:lnTo>
                    <a:pt x="185" y="200"/>
                  </a:lnTo>
                  <a:lnTo>
                    <a:pt x="201" y="183"/>
                  </a:lnTo>
                  <a:lnTo>
                    <a:pt x="234" y="134"/>
                  </a:lnTo>
                  <a:cubicBezTo>
                    <a:pt x="234" y="67"/>
                    <a:pt x="201" y="16"/>
                    <a:pt x="152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3861;p76">
              <a:extLst>
                <a:ext uri="{FF2B5EF4-FFF2-40B4-BE49-F238E27FC236}">
                  <a16:creationId xmlns:a16="http://schemas.microsoft.com/office/drawing/2014/main" id="{6F94330E-8BAF-7769-94FF-B90C19ACAD75}"/>
                </a:ext>
              </a:extLst>
            </p:cNvPr>
            <p:cNvSpPr/>
            <p:nvPr/>
          </p:nvSpPr>
          <p:spPr>
            <a:xfrm>
              <a:off x="6343125" y="3626500"/>
              <a:ext cx="6700" cy="6300"/>
            </a:xfrm>
            <a:custGeom>
              <a:avLst/>
              <a:gdLst/>
              <a:ahLst/>
              <a:cxnLst/>
              <a:rect l="l" t="t" r="r" b="b"/>
              <a:pathLst>
                <a:path w="268" h="252" extrusionOk="0">
                  <a:moveTo>
                    <a:pt x="101" y="1"/>
                  </a:moveTo>
                  <a:lnTo>
                    <a:pt x="84" y="34"/>
                  </a:lnTo>
                  <a:cubicBezTo>
                    <a:pt x="68" y="34"/>
                    <a:pt x="50" y="34"/>
                    <a:pt x="34" y="51"/>
                  </a:cubicBezTo>
                  <a:lnTo>
                    <a:pt x="1" y="101"/>
                  </a:lnTo>
                  <a:lnTo>
                    <a:pt x="1" y="118"/>
                  </a:lnTo>
                  <a:lnTo>
                    <a:pt x="17" y="152"/>
                  </a:lnTo>
                  <a:lnTo>
                    <a:pt x="34" y="201"/>
                  </a:lnTo>
                  <a:lnTo>
                    <a:pt x="50" y="218"/>
                  </a:lnTo>
                  <a:lnTo>
                    <a:pt x="117" y="252"/>
                  </a:lnTo>
                  <a:cubicBezTo>
                    <a:pt x="150" y="252"/>
                    <a:pt x="184" y="234"/>
                    <a:pt x="184" y="218"/>
                  </a:cubicBezTo>
                  <a:lnTo>
                    <a:pt x="217" y="218"/>
                  </a:lnTo>
                  <a:lnTo>
                    <a:pt x="234" y="201"/>
                  </a:lnTo>
                  <a:lnTo>
                    <a:pt x="250" y="168"/>
                  </a:lnTo>
                  <a:cubicBezTo>
                    <a:pt x="268" y="152"/>
                    <a:pt x="268" y="101"/>
                    <a:pt x="217" y="68"/>
                  </a:cubicBezTo>
                  <a:cubicBezTo>
                    <a:pt x="217" y="51"/>
                    <a:pt x="201" y="51"/>
                    <a:pt x="168" y="34"/>
                  </a:cubicBezTo>
                  <a:cubicBezTo>
                    <a:pt x="150" y="18"/>
                    <a:pt x="134" y="1"/>
                    <a:pt x="101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3862;p76">
              <a:extLst>
                <a:ext uri="{FF2B5EF4-FFF2-40B4-BE49-F238E27FC236}">
                  <a16:creationId xmlns:a16="http://schemas.microsoft.com/office/drawing/2014/main" id="{D76ECBE1-5739-BCD0-831E-B2C1A5680CA5}"/>
                </a:ext>
              </a:extLst>
            </p:cNvPr>
            <p:cNvSpPr/>
            <p:nvPr/>
          </p:nvSpPr>
          <p:spPr>
            <a:xfrm>
              <a:off x="6343525" y="3595250"/>
              <a:ext cx="5475" cy="5425"/>
            </a:xfrm>
            <a:custGeom>
              <a:avLst/>
              <a:gdLst/>
              <a:ahLst/>
              <a:cxnLst/>
              <a:rect l="l" t="t" r="r" b="b"/>
              <a:pathLst>
                <a:path w="219" h="217" extrusionOk="0">
                  <a:moveTo>
                    <a:pt x="85" y="1"/>
                  </a:moveTo>
                  <a:lnTo>
                    <a:pt x="34" y="34"/>
                  </a:lnTo>
                  <a:lnTo>
                    <a:pt x="34" y="50"/>
                  </a:lnTo>
                  <a:lnTo>
                    <a:pt x="18" y="84"/>
                  </a:lnTo>
                  <a:cubicBezTo>
                    <a:pt x="1" y="134"/>
                    <a:pt x="18" y="168"/>
                    <a:pt x="34" y="184"/>
                  </a:cubicBezTo>
                  <a:cubicBezTo>
                    <a:pt x="68" y="201"/>
                    <a:pt x="85" y="217"/>
                    <a:pt x="118" y="217"/>
                  </a:cubicBezTo>
                  <a:cubicBezTo>
                    <a:pt x="152" y="217"/>
                    <a:pt x="185" y="201"/>
                    <a:pt x="201" y="168"/>
                  </a:cubicBezTo>
                  <a:cubicBezTo>
                    <a:pt x="218" y="134"/>
                    <a:pt x="218" y="101"/>
                    <a:pt x="201" y="68"/>
                  </a:cubicBezTo>
                  <a:cubicBezTo>
                    <a:pt x="185" y="34"/>
                    <a:pt x="152" y="1"/>
                    <a:pt x="101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3863;p76">
              <a:extLst>
                <a:ext uri="{FF2B5EF4-FFF2-40B4-BE49-F238E27FC236}">
                  <a16:creationId xmlns:a16="http://schemas.microsoft.com/office/drawing/2014/main" id="{508FF1F0-4432-B097-3D97-FD0CA7196D57}"/>
                </a:ext>
              </a:extLst>
            </p:cNvPr>
            <p:cNvSpPr/>
            <p:nvPr/>
          </p:nvSpPr>
          <p:spPr>
            <a:xfrm>
              <a:off x="6336875" y="3693200"/>
              <a:ext cx="1675" cy="1300"/>
            </a:xfrm>
            <a:custGeom>
              <a:avLst/>
              <a:gdLst/>
              <a:ahLst/>
              <a:cxnLst/>
              <a:rect l="l" t="t" r="r" b="b"/>
              <a:pathLst>
                <a:path w="67" h="52" extrusionOk="0">
                  <a:moveTo>
                    <a:pt x="0" y="1"/>
                  </a:moveTo>
                  <a:lnTo>
                    <a:pt x="0" y="34"/>
                  </a:lnTo>
                  <a:cubicBezTo>
                    <a:pt x="17" y="51"/>
                    <a:pt x="17" y="51"/>
                    <a:pt x="33" y="51"/>
                  </a:cubicBezTo>
                  <a:lnTo>
                    <a:pt x="51" y="51"/>
                  </a:lnTo>
                  <a:lnTo>
                    <a:pt x="67" y="34"/>
                  </a:lnTo>
                  <a:cubicBezTo>
                    <a:pt x="67" y="1"/>
                    <a:pt x="33" y="1"/>
                    <a:pt x="1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3864;p76">
              <a:extLst>
                <a:ext uri="{FF2B5EF4-FFF2-40B4-BE49-F238E27FC236}">
                  <a16:creationId xmlns:a16="http://schemas.microsoft.com/office/drawing/2014/main" id="{4E379E51-3FA8-26AC-BA57-D3F542B74145}"/>
                </a:ext>
              </a:extLst>
            </p:cNvPr>
            <p:cNvSpPr/>
            <p:nvPr/>
          </p:nvSpPr>
          <p:spPr>
            <a:xfrm>
              <a:off x="6333525" y="3590250"/>
              <a:ext cx="5875" cy="5025"/>
            </a:xfrm>
            <a:custGeom>
              <a:avLst/>
              <a:gdLst/>
              <a:ahLst/>
              <a:cxnLst/>
              <a:rect l="l" t="t" r="r" b="b"/>
              <a:pathLst>
                <a:path w="235" h="201" extrusionOk="0">
                  <a:moveTo>
                    <a:pt x="118" y="1"/>
                  </a:moveTo>
                  <a:cubicBezTo>
                    <a:pt x="85" y="1"/>
                    <a:pt x="51" y="17"/>
                    <a:pt x="34" y="34"/>
                  </a:cubicBezTo>
                  <a:cubicBezTo>
                    <a:pt x="18" y="50"/>
                    <a:pt x="1" y="83"/>
                    <a:pt x="1" y="117"/>
                  </a:cubicBezTo>
                  <a:lnTo>
                    <a:pt x="34" y="168"/>
                  </a:lnTo>
                  <a:lnTo>
                    <a:pt x="67" y="184"/>
                  </a:lnTo>
                  <a:lnTo>
                    <a:pt x="134" y="201"/>
                  </a:lnTo>
                  <a:cubicBezTo>
                    <a:pt x="151" y="201"/>
                    <a:pt x="185" y="184"/>
                    <a:pt x="218" y="134"/>
                  </a:cubicBezTo>
                  <a:lnTo>
                    <a:pt x="234" y="101"/>
                  </a:lnTo>
                  <a:lnTo>
                    <a:pt x="218" y="83"/>
                  </a:lnTo>
                  <a:lnTo>
                    <a:pt x="201" y="34"/>
                  </a:lnTo>
                  <a:cubicBezTo>
                    <a:pt x="185" y="17"/>
                    <a:pt x="151" y="1"/>
                    <a:pt x="118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3865;p76">
              <a:extLst>
                <a:ext uri="{FF2B5EF4-FFF2-40B4-BE49-F238E27FC236}">
                  <a16:creationId xmlns:a16="http://schemas.microsoft.com/office/drawing/2014/main" id="{3C03C49C-2162-467C-D30E-6F96212B64B7}"/>
                </a:ext>
              </a:extLst>
            </p:cNvPr>
            <p:cNvSpPr/>
            <p:nvPr/>
          </p:nvSpPr>
          <p:spPr>
            <a:xfrm>
              <a:off x="6333125" y="3620275"/>
              <a:ext cx="5425" cy="542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01" y="0"/>
                  </a:moveTo>
                  <a:cubicBezTo>
                    <a:pt x="34" y="16"/>
                    <a:pt x="1" y="83"/>
                    <a:pt x="17" y="116"/>
                  </a:cubicBezTo>
                  <a:lnTo>
                    <a:pt x="17" y="150"/>
                  </a:lnTo>
                  <a:lnTo>
                    <a:pt x="34" y="183"/>
                  </a:lnTo>
                  <a:cubicBezTo>
                    <a:pt x="50" y="200"/>
                    <a:pt x="83" y="216"/>
                    <a:pt x="117" y="216"/>
                  </a:cubicBezTo>
                  <a:cubicBezTo>
                    <a:pt x="167" y="216"/>
                    <a:pt x="217" y="167"/>
                    <a:pt x="217" y="100"/>
                  </a:cubicBezTo>
                  <a:lnTo>
                    <a:pt x="201" y="34"/>
                  </a:lnTo>
                  <a:lnTo>
                    <a:pt x="183" y="16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3866;p76">
              <a:extLst>
                <a:ext uri="{FF2B5EF4-FFF2-40B4-BE49-F238E27FC236}">
                  <a16:creationId xmlns:a16="http://schemas.microsoft.com/office/drawing/2014/main" id="{ACBE28A3-E99F-A372-DD9C-05083915FA6F}"/>
                </a:ext>
              </a:extLst>
            </p:cNvPr>
            <p:cNvSpPr/>
            <p:nvPr/>
          </p:nvSpPr>
          <p:spPr>
            <a:xfrm>
              <a:off x="6394400" y="3550250"/>
              <a:ext cx="1675" cy="1250"/>
            </a:xfrm>
            <a:custGeom>
              <a:avLst/>
              <a:gdLst/>
              <a:ahLst/>
              <a:cxnLst/>
              <a:rect l="l" t="t" r="r" b="b"/>
              <a:pathLst>
                <a:path w="67" h="50" extrusionOk="0">
                  <a:moveTo>
                    <a:pt x="51" y="0"/>
                  </a:moveTo>
                  <a:cubicBezTo>
                    <a:pt x="33" y="0"/>
                    <a:pt x="17" y="0"/>
                    <a:pt x="17" y="16"/>
                  </a:cubicBezTo>
                  <a:cubicBezTo>
                    <a:pt x="17" y="16"/>
                    <a:pt x="0" y="16"/>
                    <a:pt x="17" y="33"/>
                  </a:cubicBezTo>
                  <a:lnTo>
                    <a:pt x="33" y="49"/>
                  </a:lnTo>
                  <a:cubicBezTo>
                    <a:pt x="51" y="49"/>
                    <a:pt x="67" y="33"/>
                    <a:pt x="67" y="16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3867;p76">
              <a:extLst>
                <a:ext uri="{FF2B5EF4-FFF2-40B4-BE49-F238E27FC236}">
                  <a16:creationId xmlns:a16="http://schemas.microsoft.com/office/drawing/2014/main" id="{83D44053-8D8B-5AEA-57B1-AD23EAF577C2}"/>
                </a:ext>
              </a:extLst>
            </p:cNvPr>
            <p:cNvSpPr/>
            <p:nvPr/>
          </p:nvSpPr>
          <p:spPr>
            <a:xfrm>
              <a:off x="6365650" y="3635675"/>
              <a:ext cx="4175" cy="3800"/>
            </a:xfrm>
            <a:custGeom>
              <a:avLst/>
              <a:gdLst/>
              <a:ahLst/>
              <a:cxnLst/>
              <a:rect l="l" t="t" r="r" b="b"/>
              <a:pathLst>
                <a:path w="167" h="152" extrusionOk="0">
                  <a:moveTo>
                    <a:pt x="83" y="1"/>
                  </a:moveTo>
                  <a:lnTo>
                    <a:pt x="83" y="18"/>
                  </a:lnTo>
                  <a:lnTo>
                    <a:pt x="50" y="18"/>
                  </a:lnTo>
                  <a:lnTo>
                    <a:pt x="16" y="51"/>
                  </a:lnTo>
                  <a:cubicBezTo>
                    <a:pt x="16" y="51"/>
                    <a:pt x="0" y="51"/>
                    <a:pt x="0" y="67"/>
                  </a:cubicBezTo>
                  <a:lnTo>
                    <a:pt x="16" y="101"/>
                  </a:lnTo>
                  <a:lnTo>
                    <a:pt x="34" y="134"/>
                  </a:lnTo>
                  <a:cubicBezTo>
                    <a:pt x="34" y="134"/>
                    <a:pt x="50" y="134"/>
                    <a:pt x="67" y="151"/>
                  </a:cubicBezTo>
                  <a:lnTo>
                    <a:pt x="83" y="134"/>
                  </a:lnTo>
                  <a:cubicBezTo>
                    <a:pt x="83" y="151"/>
                    <a:pt x="100" y="151"/>
                    <a:pt x="100" y="151"/>
                  </a:cubicBezTo>
                  <a:lnTo>
                    <a:pt x="116" y="151"/>
                  </a:lnTo>
                  <a:cubicBezTo>
                    <a:pt x="150" y="134"/>
                    <a:pt x="167" y="118"/>
                    <a:pt x="167" y="85"/>
                  </a:cubicBezTo>
                  <a:cubicBezTo>
                    <a:pt x="167" y="51"/>
                    <a:pt x="150" y="1"/>
                    <a:pt x="100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3868;p76">
              <a:extLst>
                <a:ext uri="{FF2B5EF4-FFF2-40B4-BE49-F238E27FC236}">
                  <a16:creationId xmlns:a16="http://schemas.microsoft.com/office/drawing/2014/main" id="{EB440955-34DC-609A-07A3-FC05FE62C7FB}"/>
                </a:ext>
              </a:extLst>
            </p:cNvPr>
            <p:cNvSpPr/>
            <p:nvPr/>
          </p:nvSpPr>
          <p:spPr>
            <a:xfrm>
              <a:off x="6406500" y="3577325"/>
              <a:ext cx="1700" cy="1675"/>
            </a:xfrm>
            <a:custGeom>
              <a:avLst/>
              <a:gdLst/>
              <a:ahLst/>
              <a:cxnLst/>
              <a:rect l="l" t="t" r="r" b="b"/>
              <a:pathLst>
                <a:path w="68" h="67" extrusionOk="0">
                  <a:moveTo>
                    <a:pt x="34" y="0"/>
                  </a:moveTo>
                  <a:lnTo>
                    <a:pt x="16" y="18"/>
                  </a:lnTo>
                  <a:cubicBezTo>
                    <a:pt x="16" y="34"/>
                    <a:pt x="0" y="34"/>
                    <a:pt x="16" y="51"/>
                  </a:cubicBezTo>
                  <a:lnTo>
                    <a:pt x="34" y="67"/>
                  </a:lnTo>
                  <a:lnTo>
                    <a:pt x="50" y="67"/>
                  </a:lnTo>
                  <a:lnTo>
                    <a:pt x="67" y="51"/>
                  </a:lnTo>
                  <a:lnTo>
                    <a:pt x="67" y="18"/>
                  </a:lnTo>
                  <a:cubicBezTo>
                    <a:pt x="67" y="18"/>
                    <a:pt x="50" y="0"/>
                    <a:pt x="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3869;p76">
              <a:extLst>
                <a:ext uri="{FF2B5EF4-FFF2-40B4-BE49-F238E27FC236}">
                  <a16:creationId xmlns:a16="http://schemas.microsoft.com/office/drawing/2014/main" id="{C29E9640-553F-4E29-0475-3041193FC851}"/>
                </a:ext>
              </a:extLst>
            </p:cNvPr>
            <p:cNvSpPr/>
            <p:nvPr/>
          </p:nvSpPr>
          <p:spPr>
            <a:xfrm>
              <a:off x="6362300" y="3610675"/>
              <a:ext cx="5875" cy="5850"/>
            </a:xfrm>
            <a:custGeom>
              <a:avLst/>
              <a:gdLst/>
              <a:ahLst/>
              <a:cxnLst/>
              <a:rect l="l" t="t" r="r" b="b"/>
              <a:pathLst>
                <a:path w="235" h="234" extrusionOk="0">
                  <a:moveTo>
                    <a:pt x="117" y="0"/>
                  </a:moveTo>
                  <a:lnTo>
                    <a:pt x="50" y="18"/>
                  </a:lnTo>
                  <a:lnTo>
                    <a:pt x="17" y="51"/>
                  </a:lnTo>
                  <a:cubicBezTo>
                    <a:pt x="1" y="100"/>
                    <a:pt x="1" y="134"/>
                    <a:pt x="1" y="151"/>
                  </a:cubicBezTo>
                  <a:lnTo>
                    <a:pt x="17" y="184"/>
                  </a:lnTo>
                  <a:lnTo>
                    <a:pt x="34" y="200"/>
                  </a:lnTo>
                  <a:cubicBezTo>
                    <a:pt x="50" y="218"/>
                    <a:pt x="84" y="234"/>
                    <a:pt x="101" y="234"/>
                  </a:cubicBezTo>
                  <a:cubicBezTo>
                    <a:pt x="134" y="234"/>
                    <a:pt x="134" y="218"/>
                    <a:pt x="150" y="218"/>
                  </a:cubicBezTo>
                  <a:lnTo>
                    <a:pt x="201" y="200"/>
                  </a:lnTo>
                  <a:lnTo>
                    <a:pt x="217" y="184"/>
                  </a:lnTo>
                  <a:lnTo>
                    <a:pt x="234" y="118"/>
                  </a:lnTo>
                  <a:cubicBezTo>
                    <a:pt x="234" y="84"/>
                    <a:pt x="217" y="18"/>
                    <a:pt x="11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3870;p76">
              <a:extLst>
                <a:ext uri="{FF2B5EF4-FFF2-40B4-BE49-F238E27FC236}">
                  <a16:creationId xmlns:a16="http://schemas.microsoft.com/office/drawing/2014/main" id="{4A738EAD-A7F6-A8E3-17B3-85A0939F7B3B}"/>
                </a:ext>
              </a:extLst>
            </p:cNvPr>
            <p:cNvSpPr/>
            <p:nvPr/>
          </p:nvSpPr>
          <p:spPr>
            <a:xfrm>
              <a:off x="6364800" y="3577325"/>
              <a:ext cx="2100" cy="2525"/>
            </a:xfrm>
            <a:custGeom>
              <a:avLst/>
              <a:gdLst/>
              <a:ahLst/>
              <a:cxnLst/>
              <a:rect l="l" t="t" r="r" b="b"/>
              <a:pathLst>
                <a:path w="84" h="101" extrusionOk="0">
                  <a:moveTo>
                    <a:pt x="17" y="0"/>
                  </a:moveTo>
                  <a:cubicBezTo>
                    <a:pt x="1" y="18"/>
                    <a:pt x="1" y="51"/>
                    <a:pt x="17" y="84"/>
                  </a:cubicBezTo>
                  <a:lnTo>
                    <a:pt x="50" y="100"/>
                  </a:lnTo>
                  <a:lnTo>
                    <a:pt x="84" y="51"/>
                  </a:lnTo>
                  <a:lnTo>
                    <a:pt x="84" y="3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3871;p76">
              <a:extLst>
                <a:ext uri="{FF2B5EF4-FFF2-40B4-BE49-F238E27FC236}">
                  <a16:creationId xmlns:a16="http://schemas.microsoft.com/office/drawing/2014/main" id="{213E86AA-50E9-4F91-DC53-DDAE6C3AECF5}"/>
                </a:ext>
              </a:extLst>
            </p:cNvPr>
            <p:cNvSpPr/>
            <p:nvPr/>
          </p:nvSpPr>
          <p:spPr>
            <a:xfrm>
              <a:off x="6363550" y="3598600"/>
              <a:ext cx="5850" cy="5425"/>
            </a:xfrm>
            <a:custGeom>
              <a:avLst/>
              <a:gdLst/>
              <a:ahLst/>
              <a:cxnLst/>
              <a:rect l="l" t="t" r="r" b="b"/>
              <a:pathLst>
                <a:path w="234" h="217" extrusionOk="0">
                  <a:moveTo>
                    <a:pt x="118" y="0"/>
                  </a:moveTo>
                  <a:cubicBezTo>
                    <a:pt x="51" y="0"/>
                    <a:pt x="0" y="67"/>
                    <a:pt x="0" y="100"/>
                  </a:cubicBezTo>
                  <a:lnTo>
                    <a:pt x="18" y="150"/>
                  </a:lnTo>
                  <a:lnTo>
                    <a:pt x="34" y="167"/>
                  </a:lnTo>
                  <a:lnTo>
                    <a:pt x="84" y="200"/>
                  </a:lnTo>
                  <a:cubicBezTo>
                    <a:pt x="84" y="216"/>
                    <a:pt x="100" y="216"/>
                    <a:pt x="134" y="216"/>
                  </a:cubicBezTo>
                  <a:cubicBezTo>
                    <a:pt x="167" y="216"/>
                    <a:pt x="200" y="200"/>
                    <a:pt x="218" y="167"/>
                  </a:cubicBezTo>
                  <a:cubicBezTo>
                    <a:pt x="234" y="150"/>
                    <a:pt x="234" y="100"/>
                    <a:pt x="218" y="67"/>
                  </a:cubicBezTo>
                  <a:lnTo>
                    <a:pt x="184" y="34"/>
                  </a:lnTo>
                  <a:lnTo>
                    <a:pt x="184" y="16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3872;p76">
              <a:extLst>
                <a:ext uri="{FF2B5EF4-FFF2-40B4-BE49-F238E27FC236}">
                  <a16:creationId xmlns:a16="http://schemas.microsoft.com/office/drawing/2014/main" id="{F2DFB625-0322-2712-0E69-82B591523CA5}"/>
                </a:ext>
              </a:extLst>
            </p:cNvPr>
            <p:cNvSpPr/>
            <p:nvPr/>
          </p:nvSpPr>
          <p:spPr>
            <a:xfrm>
              <a:off x="6357700" y="3665100"/>
              <a:ext cx="1700" cy="1450"/>
            </a:xfrm>
            <a:custGeom>
              <a:avLst/>
              <a:gdLst/>
              <a:ahLst/>
              <a:cxnLst/>
              <a:rect l="l" t="t" r="r" b="b"/>
              <a:pathLst>
                <a:path w="68" h="58" extrusionOk="0">
                  <a:moveTo>
                    <a:pt x="26" y="1"/>
                  </a:moveTo>
                  <a:cubicBezTo>
                    <a:pt x="21" y="1"/>
                    <a:pt x="18" y="3"/>
                    <a:pt x="18" y="8"/>
                  </a:cubicBezTo>
                  <a:lnTo>
                    <a:pt x="1" y="24"/>
                  </a:lnTo>
                  <a:lnTo>
                    <a:pt x="18" y="42"/>
                  </a:lnTo>
                  <a:lnTo>
                    <a:pt x="18" y="24"/>
                  </a:lnTo>
                  <a:lnTo>
                    <a:pt x="34" y="58"/>
                  </a:lnTo>
                  <a:lnTo>
                    <a:pt x="51" y="58"/>
                  </a:lnTo>
                  <a:lnTo>
                    <a:pt x="51" y="42"/>
                  </a:lnTo>
                  <a:cubicBezTo>
                    <a:pt x="67" y="42"/>
                    <a:pt x="67" y="24"/>
                    <a:pt x="67" y="24"/>
                  </a:cubicBezTo>
                  <a:cubicBezTo>
                    <a:pt x="56" y="13"/>
                    <a:pt x="36" y="1"/>
                    <a:pt x="26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3873;p76">
              <a:extLst>
                <a:ext uri="{FF2B5EF4-FFF2-40B4-BE49-F238E27FC236}">
                  <a16:creationId xmlns:a16="http://schemas.microsoft.com/office/drawing/2014/main" id="{E578C669-6634-CF75-F5C4-57693922B310}"/>
                </a:ext>
              </a:extLst>
            </p:cNvPr>
            <p:cNvSpPr/>
            <p:nvPr/>
          </p:nvSpPr>
          <p:spPr>
            <a:xfrm>
              <a:off x="6364800" y="3585650"/>
              <a:ext cx="3375" cy="2975"/>
            </a:xfrm>
            <a:custGeom>
              <a:avLst/>
              <a:gdLst/>
              <a:ahLst/>
              <a:cxnLst/>
              <a:rect l="l" t="t" r="r" b="b"/>
              <a:pathLst>
                <a:path w="135" h="119" extrusionOk="0">
                  <a:moveTo>
                    <a:pt x="68" y="1"/>
                  </a:moveTo>
                  <a:cubicBezTo>
                    <a:pt x="50" y="1"/>
                    <a:pt x="34" y="1"/>
                    <a:pt x="17" y="18"/>
                  </a:cubicBezTo>
                  <a:lnTo>
                    <a:pt x="17" y="34"/>
                  </a:lnTo>
                  <a:lnTo>
                    <a:pt x="1" y="67"/>
                  </a:lnTo>
                  <a:cubicBezTo>
                    <a:pt x="17" y="101"/>
                    <a:pt x="34" y="118"/>
                    <a:pt x="68" y="118"/>
                  </a:cubicBezTo>
                  <a:lnTo>
                    <a:pt x="101" y="118"/>
                  </a:lnTo>
                  <a:lnTo>
                    <a:pt x="101" y="101"/>
                  </a:lnTo>
                  <a:cubicBezTo>
                    <a:pt x="117" y="101"/>
                    <a:pt x="134" y="67"/>
                    <a:pt x="134" y="67"/>
                  </a:cubicBezTo>
                  <a:lnTo>
                    <a:pt x="134" y="34"/>
                  </a:lnTo>
                  <a:lnTo>
                    <a:pt x="117" y="18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3874;p76">
              <a:extLst>
                <a:ext uri="{FF2B5EF4-FFF2-40B4-BE49-F238E27FC236}">
                  <a16:creationId xmlns:a16="http://schemas.microsoft.com/office/drawing/2014/main" id="{CD32CD74-4A13-BCB0-66D6-5EAE53CB1938}"/>
                </a:ext>
              </a:extLst>
            </p:cNvPr>
            <p:cNvSpPr/>
            <p:nvPr/>
          </p:nvSpPr>
          <p:spPr>
            <a:xfrm>
              <a:off x="6353975" y="3601925"/>
              <a:ext cx="5025" cy="5875"/>
            </a:xfrm>
            <a:custGeom>
              <a:avLst/>
              <a:gdLst/>
              <a:ahLst/>
              <a:cxnLst/>
              <a:rect l="l" t="t" r="r" b="b"/>
              <a:pathLst>
                <a:path w="201" h="235" extrusionOk="0">
                  <a:moveTo>
                    <a:pt x="100" y="1"/>
                  </a:moveTo>
                  <a:lnTo>
                    <a:pt x="34" y="34"/>
                  </a:lnTo>
                  <a:lnTo>
                    <a:pt x="16" y="67"/>
                  </a:lnTo>
                  <a:lnTo>
                    <a:pt x="16" y="83"/>
                  </a:lnTo>
                  <a:lnTo>
                    <a:pt x="16" y="134"/>
                  </a:lnTo>
                  <a:lnTo>
                    <a:pt x="0" y="117"/>
                  </a:lnTo>
                  <a:lnTo>
                    <a:pt x="0" y="150"/>
                  </a:lnTo>
                  <a:lnTo>
                    <a:pt x="16" y="183"/>
                  </a:lnTo>
                  <a:lnTo>
                    <a:pt x="67" y="217"/>
                  </a:lnTo>
                  <a:cubicBezTo>
                    <a:pt x="67" y="234"/>
                    <a:pt x="83" y="234"/>
                    <a:pt x="100" y="234"/>
                  </a:cubicBezTo>
                  <a:cubicBezTo>
                    <a:pt x="134" y="234"/>
                    <a:pt x="183" y="201"/>
                    <a:pt x="200" y="150"/>
                  </a:cubicBezTo>
                  <a:lnTo>
                    <a:pt x="134" y="117"/>
                  </a:lnTo>
                  <a:lnTo>
                    <a:pt x="200" y="117"/>
                  </a:lnTo>
                  <a:lnTo>
                    <a:pt x="200" y="8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3875;p76">
              <a:extLst>
                <a:ext uri="{FF2B5EF4-FFF2-40B4-BE49-F238E27FC236}">
                  <a16:creationId xmlns:a16="http://schemas.microsoft.com/office/drawing/2014/main" id="{D8FA60B8-A7BF-011D-A642-5073E72F9270}"/>
                </a:ext>
              </a:extLst>
            </p:cNvPr>
            <p:cNvSpPr/>
            <p:nvPr/>
          </p:nvSpPr>
          <p:spPr>
            <a:xfrm>
              <a:off x="6381875" y="3643625"/>
              <a:ext cx="1700" cy="1250"/>
            </a:xfrm>
            <a:custGeom>
              <a:avLst/>
              <a:gdLst/>
              <a:ahLst/>
              <a:cxnLst/>
              <a:rect l="l" t="t" r="r" b="b"/>
              <a:pathLst>
                <a:path w="68" h="50" extrusionOk="0">
                  <a:moveTo>
                    <a:pt x="18" y="0"/>
                  </a:moveTo>
                  <a:cubicBezTo>
                    <a:pt x="1" y="16"/>
                    <a:pt x="1" y="33"/>
                    <a:pt x="18" y="33"/>
                  </a:cubicBezTo>
                  <a:cubicBezTo>
                    <a:pt x="18" y="49"/>
                    <a:pt x="34" y="49"/>
                    <a:pt x="52" y="49"/>
                  </a:cubicBezTo>
                  <a:lnTo>
                    <a:pt x="68" y="49"/>
                  </a:lnTo>
                  <a:cubicBezTo>
                    <a:pt x="68" y="33"/>
                    <a:pt x="68" y="33"/>
                    <a:pt x="52" y="16"/>
                  </a:cubicBezTo>
                  <a:cubicBezTo>
                    <a:pt x="52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3876;p76">
              <a:extLst>
                <a:ext uri="{FF2B5EF4-FFF2-40B4-BE49-F238E27FC236}">
                  <a16:creationId xmlns:a16="http://schemas.microsoft.com/office/drawing/2014/main" id="{70F1B1D6-2B11-01E8-BDB7-0149ADC48092}"/>
                </a:ext>
              </a:extLst>
            </p:cNvPr>
            <p:cNvSpPr/>
            <p:nvPr/>
          </p:nvSpPr>
          <p:spPr>
            <a:xfrm>
              <a:off x="6352300" y="3613600"/>
              <a:ext cx="5875" cy="5025"/>
            </a:xfrm>
            <a:custGeom>
              <a:avLst/>
              <a:gdLst/>
              <a:ahLst/>
              <a:cxnLst/>
              <a:rect l="l" t="t" r="r" b="b"/>
              <a:pathLst>
                <a:path w="235" h="201" extrusionOk="0">
                  <a:moveTo>
                    <a:pt x="101" y="1"/>
                  </a:moveTo>
                  <a:lnTo>
                    <a:pt x="50" y="17"/>
                  </a:lnTo>
                  <a:lnTo>
                    <a:pt x="34" y="34"/>
                  </a:lnTo>
                  <a:lnTo>
                    <a:pt x="17" y="67"/>
                  </a:lnTo>
                  <a:cubicBezTo>
                    <a:pt x="1" y="117"/>
                    <a:pt x="17" y="150"/>
                    <a:pt x="34" y="167"/>
                  </a:cubicBezTo>
                  <a:cubicBezTo>
                    <a:pt x="67" y="201"/>
                    <a:pt x="83" y="201"/>
                    <a:pt x="134" y="201"/>
                  </a:cubicBezTo>
                  <a:lnTo>
                    <a:pt x="150" y="201"/>
                  </a:lnTo>
                  <a:lnTo>
                    <a:pt x="183" y="183"/>
                  </a:lnTo>
                  <a:lnTo>
                    <a:pt x="201" y="167"/>
                  </a:lnTo>
                  <a:lnTo>
                    <a:pt x="234" y="134"/>
                  </a:lnTo>
                  <a:cubicBezTo>
                    <a:pt x="234" y="101"/>
                    <a:pt x="217" y="50"/>
                    <a:pt x="201" y="34"/>
                  </a:cubicBezTo>
                  <a:cubicBezTo>
                    <a:pt x="183" y="1"/>
                    <a:pt x="150" y="1"/>
                    <a:pt x="11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3877;p76">
              <a:extLst>
                <a:ext uri="{FF2B5EF4-FFF2-40B4-BE49-F238E27FC236}">
                  <a16:creationId xmlns:a16="http://schemas.microsoft.com/office/drawing/2014/main" id="{E810E235-50D6-C99A-D5D8-03C2B0D8C66C}"/>
                </a:ext>
              </a:extLst>
            </p:cNvPr>
            <p:cNvSpPr/>
            <p:nvPr/>
          </p:nvSpPr>
          <p:spPr>
            <a:xfrm>
              <a:off x="6356475" y="3644450"/>
              <a:ext cx="4200" cy="3750"/>
            </a:xfrm>
            <a:custGeom>
              <a:avLst/>
              <a:gdLst/>
              <a:ahLst/>
              <a:cxnLst/>
              <a:rect l="l" t="t" r="r" b="b"/>
              <a:pathLst>
                <a:path w="168" h="150" extrusionOk="0">
                  <a:moveTo>
                    <a:pt x="83" y="0"/>
                  </a:moveTo>
                  <a:cubicBezTo>
                    <a:pt x="50" y="0"/>
                    <a:pt x="16" y="16"/>
                    <a:pt x="16" y="50"/>
                  </a:cubicBezTo>
                  <a:cubicBezTo>
                    <a:pt x="0" y="101"/>
                    <a:pt x="16" y="134"/>
                    <a:pt x="50" y="150"/>
                  </a:cubicBezTo>
                  <a:lnTo>
                    <a:pt x="100" y="150"/>
                  </a:lnTo>
                  <a:cubicBezTo>
                    <a:pt x="134" y="134"/>
                    <a:pt x="150" y="117"/>
                    <a:pt x="150" y="83"/>
                  </a:cubicBezTo>
                  <a:cubicBezTo>
                    <a:pt x="167" y="50"/>
                    <a:pt x="150" y="34"/>
                    <a:pt x="134" y="16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3878;p76">
              <a:extLst>
                <a:ext uri="{FF2B5EF4-FFF2-40B4-BE49-F238E27FC236}">
                  <a16:creationId xmlns:a16="http://schemas.microsoft.com/office/drawing/2014/main" id="{36B09A1E-1349-90CE-4496-2B3417C424D7}"/>
                </a:ext>
              </a:extLst>
            </p:cNvPr>
            <p:cNvSpPr/>
            <p:nvPr/>
          </p:nvSpPr>
          <p:spPr>
            <a:xfrm>
              <a:off x="6357300" y="3622350"/>
              <a:ext cx="6275" cy="5450"/>
            </a:xfrm>
            <a:custGeom>
              <a:avLst/>
              <a:gdLst/>
              <a:ahLst/>
              <a:cxnLst/>
              <a:rect l="l" t="t" r="r" b="b"/>
              <a:pathLst>
                <a:path w="251" h="218" extrusionOk="0">
                  <a:moveTo>
                    <a:pt x="101" y="0"/>
                  </a:moveTo>
                  <a:lnTo>
                    <a:pt x="50" y="17"/>
                  </a:lnTo>
                  <a:lnTo>
                    <a:pt x="34" y="33"/>
                  </a:lnTo>
                  <a:lnTo>
                    <a:pt x="17" y="84"/>
                  </a:lnTo>
                  <a:cubicBezTo>
                    <a:pt x="1" y="133"/>
                    <a:pt x="17" y="167"/>
                    <a:pt x="34" y="184"/>
                  </a:cubicBezTo>
                  <a:cubicBezTo>
                    <a:pt x="67" y="200"/>
                    <a:pt x="83" y="217"/>
                    <a:pt x="117" y="217"/>
                  </a:cubicBezTo>
                  <a:lnTo>
                    <a:pt x="167" y="217"/>
                  </a:lnTo>
                  <a:lnTo>
                    <a:pt x="201" y="184"/>
                  </a:lnTo>
                  <a:cubicBezTo>
                    <a:pt x="217" y="167"/>
                    <a:pt x="250" y="133"/>
                    <a:pt x="217" y="67"/>
                  </a:cubicBezTo>
                  <a:lnTo>
                    <a:pt x="201" y="33"/>
                  </a:lnTo>
                  <a:lnTo>
                    <a:pt x="183" y="17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3879;p76">
              <a:extLst>
                <a:ext uri="{FF2B5EF4-FFF2-40B4-BE49-F238E27FC236}">
                  <a16:creationId xmlns:a16="http://schemas.microsoft.com/office/drawing/2014/main" id="{72DAEA05-B628-0E08-13E0-D7DBE3F0F6B5}"/>
                </a:ext>
              </a:extLst>
            </p:cNvPr>
            <p:cNvSpPr/>
            <p:nvPr/>
          </p:nvSpPr>
          <p:spPr>
            <a:xfrm>
              <a:off x="6399400" y="3683625"/>
              <a:ext cx="1675" cy="1275"/>
            </a:xfrm>
            <a:custGeom>
              <a:avLst/>
              <a:gdLst/>
              <a:ahLst/>
              <a:cxnLst/>
              <a:rect l="l" t="t" r="r" b="b"/>
              <a:pathLst>
                <a:path w="67" h="51" extrusionOk="0">
                  <a:moveTo>
                    <a:pt x="18" y="1"/>
                  </a:moveTo>
                  <a:cubicBezTo>
                    <a:pt x="18" y="1"/>
                    <a:pt x="0" y="1"/>
                    <a:pt x="0" y="17"/>
                  </a:cubicBezTo>
                  <a:lnTo>
                    <a:pt x="18" y="34"/>
                  </a:lnTo>
                  <a:cubicBezTo>
                    <a:pt x="34" y="50"/>
                    <a:pt x="34" y="50"/>
                    <a:pt x="51" y="50"/>
                  </a:cubicBezTo>
                  <a:lnTo>
                    <a:pt x="67" y="34"/>
                  </a:lnTo>
                  <a:lnTo>
                    <a:pt x="67" y="17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3880;p76">
              <a:extLst>
                <a:ext uri="{FF2B5EF4-FFF2-40B4-BE49-F238E27FC236}">
                  <a16:creationId xmlns:a16="http://schemas.microsoft.com/office/drawing/2014/main" id="{F9E577B2-78E8-3124-BC2D-636140D00EE0}"/>
                </a:ext>
              </a:extLst>
            </p:cNvPr>
            <p:cNvSpPr/>
            <p:nvPr/>
          </p:nvSpPr>
          <p:spPr>
            <a:xfrm>
              <a:off x="6348125" y="3636950"/>
              <a:ext cx="3375" cy="3350"/>
            </a:xfrm>
            <a:custGeom>
              <a:avLst/>
              <a:gdLst/>
              <a:ahLst/>
              <a:cxnLst/>
              <a:rect l="l" t="t" r="r" b="b"/>
              <a:pathLst>
                <a:path w="135" h="134" extrusionOk="0">
                  <a:moveTo>
                    <a:pt x="34" y="0"/>
                  </a:moveTo>
                  <a:lnTo>
                    <a:pt x="17" y="16"/>
                  </a:lnTo>
                  <a:lnTo>
                    <a:pt x="1" y="50"/>
                  </a:lnTo>
                  <a:lnTo>
                    <a:pt x="1" y="83"/>
                  </a:lnTo>
                  <a:lnTo>
                    <a:pt x="1" y="100"/>
                  </a:lnTo>
                  <a:lnTo>
                    <a:pt x="17" y="116"/>
                  </a:lnTo>
                  <a:lnTo>
                    <a:pt x="50" y="134"/>
                  </a:lnTo>
                  <a:cubicBezTo>
                    <a:pt x="84" y="134"/>
                    <a:pt x="101" y="116"/>
                    <a:pt x="117" y="116"/>
                  </a:cubicBezTo>
                  <a:cubicBezTo>
                    <a:pt x="117" y="100"/>
                    <a:pt x="134" y="67"/>
                    <a:pt x="134" y="34"/>
                  </a:cubicBezTo>
                  <a:lnTo>
                    <a:pt x="117" y="16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3881;p76">
              <a:extLst>
                <a:ext uri="{FF2B5EF4-FFF2-40B4-BE49-F238E27FC236}">
                  <a16:creationId xmlns:a16="http://schemas.microsoft.com/office/drawing/2014/main" id="{8A58C441-886D-0DF2-6BBD-C60593C3E986}"/>
                </a:ext>
              </a:extLst>
            </p:cNvPr>
            <p:cNvSpPr/>
            <p:nvPr/>
          </p:nvSpPr>
          <p:spPr>
            <a:xfrm>
              <a:off x="6372325" y="3597750"/>
              <a:ext cx="3750" cy="3375"/>
            </a:xfrm>
            <a:custGeom>
              <a:avLst/>
              <a:gdLst/>
              <a:ahLst/>
              <a:cxnLst/>
              <a:rect l="l" t="t" r="r" b="b"/>
              <a:pathLst>
                <a:path w="150" h="135" extrusionOk="0">
                  <a:moveTo>
                    <a:pt x="67" y="1"/>
                  </a:moveTo>
                  <a:cubicBezTo>
                    <a:pt x="16" y="17"/>
                    <a:pt x="0" y="50"/>
                    <a:pt x="0" y="68"/>
                  </a:cubicBezTo>
                  <a:lnTo>
                    <a:pt x="16" y="101"/>
                  </a:lnTo>
                  <a:cubicBezTo>
                    <a:pt x="16" y="117"/>
                    <a:pt x="49" y="134"/>
                    <a:pt x="67" y="134"/>
                  </a:cubicBezTo>
                  <a:cubicBezTo>
                    <a:pt x="100" y="134"/>
                    <a:pt x="133" y="117"/>
                    <a:pt x="149" y="68"/>
                  </a:cubicBezTo>
                  <a:cubicBezTo>
                    <a:pt x="149" y="50"/>
                    <a:pt x="149" y="17"/>
                    <a:pt x="116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3882;p76">
              <a:extLst>
                <a:ext uri="{FF2B5EF4-FFF2-40B4-BE49-F238E27FC236}">
                  <a16:creationId xmlns:a16="http://schemas.microsoft.com/office/drawing/2014/main" id="{90225714-F31C-2F1E-D2A1-F9D88888D9D3}"/>
                </a:ext>
              </a:extLst>
            </p:cNvPr>
            <p:cNvSpPr/>
            <p:nvPr/>
          </p:nvSpPr>
          <p:spPr>
            <a:xfrm>
              <a:off x="6386875" y="3601100"/>
              <a:ext cx="2975" cy="3350"/>
            </a:xfrm>
            <a:custGeom>
              <a:avLst/>
              <a:gdLst/>
              <a:ahLst/>
              <a:cxnLst/>
              <a:rect l="l" t="t" r="r" b="b"/>
              <a:pathLst>
                <a:path w="119" h="134" extrusionOk="0">
                  <a:moveTo>
                    <a:pt x="68" y="0"/>
                  </a:moveTo>
                  <a:lnTo>
                    <a:pt x="34" y="16"/>
                  </a:lnTo>
                  <a:lnTo>
                    <a:pt x="18" y="34"/>
                  </a:lnTo>
                  <a:cubicBezTo>
                    <a:pt x="1" y="34"/>
                    <a:pt x="1" y="50"/>
                    <a:pt x="1" y="67"/>
                  </a:cubicBezTo>
                  <a:lnTo>
                    <a:pt x="1" y="83"/>
                  </a:lnTo>
                  <a:lnTo>
                    <a:pt x="18" y="116"/>
                  </a:lnTo>
                  <a:cubicBezTo>
                    <a:pt x="34" y="116"/>
                    <a:pt x="34" y="134"/>
                    <a:pt x="52" y="134"/>
                  </a:cubicBezTo>
                  <a:lnTo>
                    <a:pt x="85" y="134"/>
                  </a:lnTo>
                  <a:lnTo>
                    <a:pt x="118" y="100"/>
                  </a:lnTo>
                  <a:lnTo>
                    <a:pt x="118" y="83"/>
                  </a:lnTo>
                  <a:lnTo>
                    <a:pt x="118" y="50"/>
                  </a:lnTo>
                  <a:lnTo>
                    <a:pt x="101" y="16"/>
                  </a:lnTo>
                  <a:cubicBezTo>
                    <a:pt x="101" y="16"/>
                    <a:pt x="85" y="16"/>
                    <a:pt x="6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3883;p76">
              <a:extLst>
                <a:ext uri="{FF2B5EF4-FFF2-40B4-BE49-F238E27FC236}">
                  <a16:creationId xmlns:a16="http://schemas.microsoft.com/office/drawing/2014/main" id="{34F265FA-E782-6EFC-9F64-8350DDDFF141}"/>
                </a:ext>
              </a:extLst>
            </p:cNvPr>
            <p:cNvSpPr/>
            <p:nvPr/>
          </p:nvSpPr>
          <p:spPr>
            <a:xfrm>
              <a:off x="6371050" y="3614000"/>
              <a:ext cx="4200" cy="4625"/>
            </a:xfrm>
            <a:custGeom>
              <a:avLst/>
              <a:gdLst/>
              <a:ahLst/>
              <a:cxnLst/>
              <a:rect l="l" t="t" r="r" b="b"/>
              <a:pathLst>
                <a:path w="168" h="185" extrusionOk="0">
                  <a:moveTo>
                    <a:pt x="67" y="1"/>
                  </a:moveTo>
                  <a:cubicBezTo>
                    <a:pt x="34" y="1"/>
                    <a:pt x="18" y="1"/>
                    <a:pt x="0" y="18"/>
                  </a:cubicBezTo>
                  <a:lnTo>
                    <a:pt x="0" y="85"/>
                  </a:lnTo>
                  <a:lnTo>
                    <a:pt x="18" y="101"/>
                  </a:lnTo>
                  <a:lnTo>
                    <a:pt x="34" y="101"/>
                  </a:lnTo>
                  <a:lnTo>
                    <a:pt x="34" y="118"/>
                  </a:lnTo>
                  <a:lnTo>
                    <a:pt x="34" y="134"/>
                  </a:lnTo>
                  <a:cubicBezTo>
                    <a:pt x="51" y="167"/>
                    <a:pt x="67" y="185"/>
                    <a:pt x="100" y="185"/>
                  </a:cubicBezTo>
                  <a:lnTo>
                    <a:pt x="118" y="185"/>
                  </a:lnTo>
                  <a:lnTo>
                    <a:pt x="134" y="167"/>
                  </a:lnTo>
                  <a:lnTo>
                    <a:pt x="151" y="167"/>
                  </a:lnTo>
                  <a:lnTo>
                    <a:pt x="167" y="134"/>
                  </a:lnTo>
                  <a:cubicBezTo>
                    <a:pt x="167" y="101"/>
                    <a:pt x="167" y="67"/>
                    <a:pt x="134" y="51"/>
                  </a:cubicBezTo>
                  <a:lnTo>
                    <a:pt x="118" y="18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3884;p76">
              <a:extLst>
                <a:ext uri="{FF2B5EF4-FFF2-40B4-BE49-F238E27FC236}">
                  <a16:creationId xmlns:a16="http://schemas.microsoft.com/office/drawing/2014/main" id="{05B409CF-5980-2BFD-F652-2F184784855D}"/>
                </a:ext>
              </a:extLst>
            </p:cNvPr>
            <p:cNvSpPr/>
            <p:nvPr/>
          </p:nvSpPr>
          <p:spPr>
            <a:xfrm>
              <a:off x="6371475" y="3627350"/>
              <a:ext cx="2525" cy="3775"/>
            </a:xfrm>
            <a:custGeom>
              <a:avLst/>
              <a:gdLst/>
              <a:ahLst/>
              <a:cxnLst/>
              <a:rect l="l" t="t" r="r" b="b"/>
              <a:pathLst>
                <a:path w="101" h="151" extrusionOk="0">
                  <a:moveTo>
                    <a:pt x="50" y="0"/>
                  </a:moveTo>
                  <a:lnTo>
                    <a:pt x="1" y="34"/>
                  </a:lnTo>
                  <a:lnTo>
                    <a:pt x="1" y="51"/>
                  </a:lnTo>
                  <a:lnTo>
                    <a:pt x="1" y="100"/>
                  </a:lnTo>
                  <a:lnTo>
                    <a:pt x="17" y="118"/>
                  </a:lnTo>
                  <a:lnTo>
                    <a:pt x="50" y="151"/>
                  </a:lnTo>
                  <a:lnTo>
                    <a:pt x="83" y="118"/>
                  </a:lnTo>
                  <a:cubicBezTo>
                    <a:pt x="101" y="118"/>
                    <a:pt x="101" y="100"/>
                    <a:pt x="101" y="67"/>
                  </a:cubicBezTo>
                  <a:cubicBezTo>
                    <a:pt x="101" y="34"/>
                    <a:pt x="83" y="0"/>
                    <a:pt x="5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3885;p76">
              <a:extLst>
                <a:ext uri="{FF2B5EF4-FFF2-40B4-BE49-F238E27FC236}">
                  <a16:creationId xmlns:a16="http://schemas.microsoft.com/office/drawing/2014/main" id="{47C938D0-0C08-A4DB-3448-2AE5B020E5A7}"/>
                </a:ext>
              </a:extLst>
            </p:cNvPr>
            <p:cNvSpPr/>
            <p:nvPr/>
          </p:nvSpPr>
          <p:spPr>
            <a:xfrm>
              <a:off x="6365650" y="3643175"/>
              <a:ext cx="4175" cy="2975"/>
            </a:xfrm>
            <a:custGeom>
              <a:avLst/>
              <a:gdLst/>
              <a:ahLst/>
              <a:cxnLst/>
              <a:rect l="l" t="t" r="r" b="b"/>
              <a:pathLst>
                <a:path w="167" h="119" extrusionOk="0">
                  <a:moveTo>
                    <a:pt x="116" y="1"/>
                  </a:moveTo>
                  <a:cubicBezTo>
                    <a:pt x="83" y="1"/>
                    <a:pt x="34" y="1"/>
                    <a:pt x="0" y="51"/>
                  </a:cubicBezTo>
                  <a:lnTo>
                    <a:pt x="16" y="101"/>
                  </a:lnTo>
                  <a:lnTo>
                    <a:pt x="50" y="118"/>
                  </a:lnTo>
                  <a:lnTo>
                    <a:pt x="83" y="118"/>
                  </a:lnTo>
                  <a:cubicBezTo>
                    <a:pt x="100" y="118"/>
                    <a:pt x="134" y="118"/>
                    <a:pt x="150" y="101"/>
                  </a:cubicBezTo>
                  <a:cubicBezTo>
                    <a:pt x="167" y="85"/>
                    <a:pt x="167" y="67"/>
                    <a:pt x="167" y="51"/>
                  </a:cubicBezTo>
                  <a:lnTo>
                    <a:pt x="150" y="34"/>
                  </a:lnTo>
                  <a:lnTo>
                    <a:pt x="134" y="18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3886;p76">
              <a:extLst>
                <a:ext uri="{FF2B5EF4-FFF2-40B4-BE49-F238E27FC236}">
                  <a16:creationId xmlns:a16="http://schemas.microsoft.com/office/drawing/2014/main" id="{EBA325B5-04B2-7FB6-ADCE-9F3E43E0BF11}"/>
                </a:ext>
              </a:extLst>
            </p:cNvPr>
            <p:cNvSpPr/>
            <p:nvPr/>
          </p:nvSpPr>
          <p:spPr>
            <a:xfrm>
              <a:off x="6322300" y="3624850"/>
              <a:ext cx="9175" cy="10450"/>
            </a:xfrm>
            <a:custGeom>
              <a:avLst/>
              <a:gdLst/>
              <a:ahLst/>
              <a:cxnLst/>
              <a:rect l="l" t="t" r="r" b="b"/>
              <a:pathLst>
                <a:path w="367" h="418" extrusionOk="0">
                  <a:moveTo>
                    <a:pt x="100" y="0"/>
                  </a:moveTo>
                  <a:lnTo>
                    <a:pt x="49" y="17"/>
                  </a:lnTo>
                  <a:lnTo>
                    <a:pt x="33" y="33"/>
                  </a:lnTo>
                  <a:lnTo>
                    <a:pt x="0" y="100"/>
                  </a:lnTo>
                  <a:lnTo>
                    <a:pt x="0" y="117"/>
                  </a:lnTo>
                  <a:lnTo>
                    <a:pt x="33" y="167"/>
                  </a:lnTo>
                  <a:lnTo>
                    <a:pt x="49" y="184"/>
                  </a:lnTo>
                  <a:lnTo>
                    <a:pt x="100" y="218"/>
                  </a:lnTo>
                  <a:lnTo>
                    <a:pt x="116" y="218"/>
                  </a:lnTo>
                  <a:lnTo>
                    <a:pt x="116" y="234"/>
                  </a:lnTo>
                  <a:lnTo>
                    <a:pt x="116" y="251"/>
                  </a:lnTo>
                  <a:lnTo>
                    <a:pt x="167" y="300"/>
                  </a:lnTo>
                  <a:lnTo>
                    <a:pt x="167" y="334"/>
                  </a:lnTo>
                  <a:cubicBezTo>
                    <a:pt x="183" y="384"/>
                    <a:pt x="216" y="418"/>
                    <a:pt x="267" y="418"/>
                  </a:cubicBezTo>
                  <a:cubicBezTo>
                    <a:pt x="316" y="418"/>
                    <a:pt x="350" y="400"/>
                    <a:pt x="367" y="367"/>
                  </a:cubicBezTo>
                  <a:lnTo>
                    <a:pt x="367" y="318"/>
                  </a:lnTo>
                  <a:lnTo>
                    <a:pt x="367" y="300"/>
                  </a:lnTo>
                  <a:cubicBezTo>
                    <a:pt x="350" y="284"/>
                    <a:pt x="350" y="267"/>
                    <a:pt x="350" y="251"/>
                  </a:cubicBezTo>
                  <a:lnTo>
                    <a:pt x="350" y="234"/>
                  </a:lnTo>
                  <a:lnTo>
                    <a:pt x="334" y="167"/>
                  </a:lnTo>
                  <a:lnTo>
                    <a:pt x="334" y="151"/>
                  </a:lnTo>
                  <a:lnTo>
                    <a:pt x="283" y="117"/>
                  </a:lnTo>
                  <a:cubicBezTo>
                    <a:pt x="267" y="117"/>
                    <a:pt x="250" y="100"/>
                    <a:pt x="216" y="100"/>
                  </a:cubicBezTo>
                  <a:lnTo>
                    <a:pt x="183" y="33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3887;p76">
              <a:extLst>
                <a:ext uri="{FF2B5EF4-FFF2-40B4-BE49-F238E27FC236}">
                  <a16:creationId xmlns:a16="http://schemas.microsoft.com/office/drawing/2014/main" id="{FFFE53E6-7DAA-0F55-24C6-710BE87B0150}"/>
                </a:ext>
              </a:extLst>
            </p:cNvPr>
            <p:cNvSpPr/>
            <p:nvPr/>
          </p:nvSpPr>
          <p:spPr>
            <a:xfrm>
              <a:off x="6326850" y="3582325"/>
              <a:ext cx="5875" cy="5450"/>
            </a:xfrm>
            <a:custGeom>
              <a:avLst/>
              <a:gdLst/>
              <a:ahLst/>
              <a:cxnLst/>
              <a:rect l="l" t="t" r="r" b="b"/>
              <a:pathLst>
                <a:path w="235" h="218" extrusionOk="0">
                  <a:moveTo>
                    <a:pt x="118" y="0"/>
                  </a:moveTo>
                  <a:cubicBezTo>
                    <a:pt x="85" y="0"/>
                    <a:pt x="34" y="18"/>
                    <a:pt x="18" y="51"/>
                  </a:cubicBezTo>
                  <a:cubicBezTo>
                    <a:pt x="1" y="67"/>
                    <a:pt x="1" y="100"/>
                    <a:pt x="1" y="134"/>
                  </a:cubicBezTo>
                  <a:lnTo>
                    <a:pt x="18" y="167"/>
                  </a:lnTo>
                  <a:cubicBezTo>
                    <a:pt x="52" y="200"/>
                    <a:pt x="85" y="218"/>
                    <a:pt x="118" y="218"/>
                  </a:cubicBezTo>
                  <a:cubicBezTo>
                    <a:pt x="152" y="218"/>
                    <a:pt x="185" y="200"/>
                    <a:pt x="201" y="167"/>
                  </a:cubicBezTo>
                  <a:cubicBezTo>
                    <a:pt x="218" y="151"/>
                    <a:pt x="234" y="118"/>
                    <a:pt x="218" y="84"/>
                  </a:cubicBezTo>
                  <a:cubicBezTo>
                    <a:pt x="218" y="34"/>
                    <a:pt x="168" y="0"/>
                    <a:pt x="11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3888;p76">
              <a:extLst>
                <a:ext uri="{FF2B5EF4-FFF2-40B4-BE49-F238E27FC236}">
                  <a16:creationId xmlns:a16="http://schemas.microsoft.com/office/drawing/2014/main" id="{CBCDEEAE-57BD-F254-415F-FDA0656E2373}"/>
                </a:ext>
              </a:extLst>
            </p:cNvPr>
            <p:cNvSpPr/>
            <p:nvPr/>
          </p:nvSpPr>
          <p:spPr>
            <a:xfrm>
              <a:off x="6305175" y="3554400"/>
              <a:ext cx="1300" cy="1275"/>
            </a:xfrm>
            <a:custGeom>
              <a:avLst/>
              <a:gdLst/>
              <a:ahLst/>
              <a:cxnLst/>
              <a:rect l="l" t="t" r="r" b="b"/>
              <a:pathLst>
                <a:path w="52" h="51" extrusionOk="0">
                  <a:moveTo>
                    <a:pt x="18" y="1"/>
                  </a:moveTo>
                  <a:lnTo>
                    <a:pt x="1" y="17"/>
                  </a:lnTo>
                  <a:lnTo>
                    <a:pt x="1" y="34"/>
                  </a:lnTo>
                  <a:lnTo>
                    <a:pt x="18" y="50"/>
                  </a:lnTo>
                  <a:lnTo>
                    <a:pt x="34" y="50"/>
                  </a:lnTo>
                  <a:lnTo>
                    <a:pt x="51" y="34"/>
                  </a:lnTo>
                  <a:cubicBezTo>
                    <a:pt x="51" y="17"/>
                    <a:pt x="34" y="1"/>
                    <a:pt x="18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3889;p76">
              <a:extLst>
                <a:ext uri="{FF2B5EF4-FFF2-40B4-BE49-F238E27FC236}">
                  <a16:creationId xmlns:a16="http://schemas.microsoft.com/office/drawing/2014/main" id="{7B107F29-FE41-E98F-08E5-B7E0A6DEDE1E}"/>
                </a:ext>
              </a:extLst>
            </p:cNvPr>
            <p:cNvSpPr/>
            <p:nvPr/>
          </p:nvSpPr>
          <p:spPr>
            <a:xfrm>
              <a:off x="6344375" y="3647775"/>
              <a:ext cx="3775" cy="3775"/>
            </a:xfrm>
            <a:custGeom>
              <a:avLst/>
              <a:gdLst/>
              <a:ahLst/>
              <a:cxnLst/>
              <a:rect l="l" t="t" r="r" b="b"/>
              <a:pathLst>
                <a:path w="151" h="151" extrusionOk="0">
                  <a:moveTo>
                    <a:pt x="51" y="1"/>
                  </a:moveTo>
                  <a:lnTo>
                    <a:pt x="34" y="17"/>
                  </a:lnTo>
                  <a:cubicBezTo>
                    <a:pt x="18" y="34"/>
                    <a:pt x="0" y="50"/>
                    <a:pt x="18" y="84"/>
                  </a:cubicBezTo>
                  <a:cubicBezTo>
                    <a:pt x="18" y="117"/>
                    <a:pt x="51" y="134"/>
                    <a:pt x="67" y="150"/>
                  </a:cubicBezTo>
                  <a:lnTo>
                    <a:pt x="84" y="150"/>
                  </a:lnTo>
                  <a:lnTo>
                    <a:pt x="100" y="134"/>
                  </a:lnTo>
                  <a:lnTo>
                    <a:pt x="118" y="134"/>
                  </a:lnTo>
                  <a:cubicBezTo>
                    <a:pt x="151" y="117"/>
                    <a:pt x="151" y="68"/>
                    <a:pt x="134" y="50"/>
                  </a:cubicBezTo>
                  <a:cubicBezTo>
                    <a:pt x="134" y="17"/>
                    <a:pt x="100" y="1"/>
                    <a:pt x="8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3890;p76">
              <a:extLst>
                <a:ext uri="{FF2B5EF4-FFF2-40B4-BE49-F238E27FC236}">
                  <a16:creationId xmlns:a16="http://schemas.microsoft.com/office/drawing/2014/main" id="{9733EB03-B712-08ED-E6E9-319337781DDB}"/>
                </a:ext>
              </a:extLst>
            </p:cNvPr>
            <p:cNvSpPr/>
            <p:nvPr/>
          </p:nvSpPr>
          <p:spPr>
            <a:xfrm>
              <a:off x="6330200" y="3644025"/>
              <a:ext cx="4175" cy="3350"/>
            </a:xfrm>
            <a:custGeom>
              <a:avLst/>
              <a:gdLst/>
              <a:ahLst/>
              <a:cxnLst/>
              <a:rect l="l" t="t" r="r" b="b"/>
              <a:pathLst>
                <a:path w="167" h="134" extrusionOk="0">
                  <a:moveTo>
                    <a:pt x="84" y="0"/>
                  </a:moveTo>
                  <a:cubicBezTo>
                    <a:pt x="67" y="0"/>
                    <a:pt x="34" y="17"/>
                    <a:pt x="18" y="33"/>
                  </a:cubicBezTo>
                  <a:lnTo>
                    <a:pt x="0" y="67"/>
                  </a:lnTo>
                  <a:lnTo>
                    <a:pt x="18" y="84"/>
                  </a:lnTo>
                  <a:lnTo>
                    <a:pt x="18" y="100"/>
                  </a:lnTo>
                  <a:cubicBezTo>
                    <a:pt x="34" y="118"/>
                    <a:pt x="51" y="134"/>
                    <a:pt x="67" y="134"/>
                  </a:cubicBezTo>
                  <a:cubicBezTo>
                    <a:pt x="84" y="134"/>
                    <a:pt x="84" y="118"/>
                    <a:pt x="100" y="118"/>
                  </a:cubicBezTo>
                  <a:lnTo>
                    <a:pt x="134" y="118"/>
                  </a:lnTo>
                  <a:lnTo>
                    <a:pt x="151" y="100"/>
                  </a:lnTo>
                  <a:lnTo>
                    <a:pt x="167" y="67"/>
                  </a:lnTo>
                  <a:cubicBezTo>
                    <a:pt x="167" y="17"/>
                    <a:pt x="134" y="0"/>
                    <a:pt x="8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3891;p76">
              <a:extLst>
                <a:ext uri="{FF2B5EF4-FFF2-40B4-BE49-F238E27FC236}">
                  <a16:creationId xmlns:a16="http://schemas.microsoft.com/office/drawing/2014/main" id="{A88C1E5F-506F-DDB4-6965-195F4C3A8180}"/>
                </a:ext>
              </a:extLst>
            </p:cNvPr>
            <p:cNvSpPr/>
            <p:nvPr/>
          </p:nvSpPr>
          <p:spPr>
            <a:xfrm>
              <a:off x="6263925" y="3593600"/>
              <a:ext cx="1700" cy="1675"/>
            </a:xfrm>
            <a:custGeom>
              <a:avLst/>
              <a:gdLst/>
              <a:ahLst/>
              <a:cxnLst/>
              <a:rect l="l" t="t" r="r" b="b"/>
              <a:pathLst>
                <a:path w="68" h="67" extrusionOk="0">
                  <a:moveTo>
                    <a:pt x="17" y="0"/>
                  </a:moveTo>
                  <a:lnTo>
                    <a:pt x="1" y="16"/>
                  </a:lnTo>
                  <a:cubicBezTo>
                    <a:pt x="1" y="34"/>
                    <a:pt x="17" y="50"/>
                    <a:pt x="17" y="67"/>
                  </a:cubicBezTo>
                  <a:lnTo>
                    <a:pt x="34" y="67"/>
                  </a:lnTo>
                  <a:cubicBezTo>
                    <a:pt x="34" y="67"/>
                    <a:pt x="50" y="67"/>
                    <a:pt x="50" y="50"/>
                  </a:cubicBezTo>
                  <a:cubicBezTo>
                    <a:pt x="50" y="34"/>
                    <a:pt x="67" y="34"/>
                    <a:pt x="67" y="16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3892;p76">
              <a:extLst>
                <a:ext uri="{FF2B5EF4-FFF2-40B4-BE49-F238E27FC236}">
                  <a16:creationId xmlns:a16="http://schemas.microsoft.com/office/drawing/2014/main" id="{62D08C78-1FA8-891B-9B5A-FE9563736170}"/>
                </a:ext>
              </a:extLst>
            </p:cNvPr>
            <p:cNvSpPr/>
            <p:nvPr/>
          </p:nvSpPr>
          <p:spPr>
            <a:xfrm>
              <a:off x="6333525" y="3669275"/>
              <a:ext cx="1300" cy="1450"/>
            </a:xfrm>
            <a:custGeom>
              <a:avLst/>
              <a:gdLst/>
              <a:ahLst/>
              <a:cxnLst/>
              <a:rect l="l" t="t" r="r" b="b"/>
              <a:pathLst>
                <a:path w="52" h="58" extrusionOk="0">
                  <a:moveTo>
                    <a:pt x="18" y="0"/>
                  </a:moveTo>
                  <a:cubicBezTo>
                    <a:pt x="12" y="0"/>
                    <a:pt x="6" y="2"/>
                    <a:pt x="1" y="8"/>
                  </a:cubicBezTo>
                  <a:lnTo>
                    <a:pt x="1" y="24"/>
                  </a:lnTo>
                  <a:lnTo>
                    <a:pt x="18" y="57"/>
                  </a:lnTo>
                  <a:lnTo>
                    <a:pt x="34" y="57"/>
                  </a:lnTo>
                  <a:lnTo>
                    <a:pt x="51" y="41"/>
                  </a:lnTo>
                  <a:lnTo>
                    <a:pt x="51" y="8"/>
                  </a:lnTo>
                  <a:cubicBezTo>
                    <a:pt x="40" y="8"/>
                    <a:pt x="29" y="0"/>
                    <a:pt x="1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3893;p76">
              <a:extLst>
                <a:ext uri="{FF2B5EF4-FFF2-40B4-BE49-F238E27FC236}">
                  <a16:creationId xmlns:a16="http://schemas.microsoft.com/office/drawing/2014/main" id="{B1338382-17DC-FC8F-1E35-FAC339E2E587}"/>
                </a:ext>
              </a:extLst>
            </p:cNvPr>
            <p:cNvSpPr/>
            <p:nvPr/>
          </p:nvSpPr>
          <p:spPr>
            <a:xfrm>
              <a:off x="6332300" y="3606100"/>
              <a:ext cx="5425" cy="542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83" y="0"/>
                  </a:moveTo>
                  <a:cubicBezTo>
                    <a:pt x="34" y="0"/>
                    <a:pt x="0" y="34"/>
                    <a:pt x="0" y="83"/>
                  </a:cubicBezTo>
                  <a:lnTo>
                    <a:pt x="0" y="134"/>
                  </a:lnTo>
                  <a:cubicBezTo>
                    <a:pt x="16" y="183"/>
                    <a:pt x="50" y="217"/>
                    <a:pt x="83" y="217"/>
                  </a:cubicBezTo>
                  <a:lnTo>
                    <a:pt x="150" y="183"/>
                  </a:lnTo>
                  <a:cubicBezTo>
                    <a:pt x="200" y="167"/>
                    <a:pt x="216" y="116"/>
                    <a:pt x="216" y="100"/>
                  </a:cubicBezTo>
                  <a:cubicBezTo>
                    <a:pt x="216" y="83"/>
                    <a:pt x="200" y="34"/>
                    <a:pt x="150" y="16"/>
                  </a:cubicBezTo>
                  <a:lnTo>
                    <a:pt x="116" y="16"/>
                  </a:lnTo>
                  <a:cubicBezTo>
                    <a:pt x="116" y="0"/>
                    <a:pt x="100" y="0"/>
                    <a:pt x="83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3894;p76">
              <a:extLst>
                <a:ext uri="{FF2B5EF4-FFF2-40B4-BE49-F238E27FC236}">
                  <a16:creationId xmlns:a16="http://schemas.microsoft.com/office/drawing/2014/main" id="{81E055A3-D409-4469-7EC2-0527B251184F}"/>
                </a:ext>
              </a:extLst>
            </p:cNvPr>
            <p:cNvSpPr/>
            <p:nvPr/>
          </p:nvSpPr>
          <p:spPr>
            <a:xfrm>
              <a:off x="6339800" y="3650675"/>
              <a:ext cx="3350" cy="2125"/>
            </a:xfrm>
            <a:custGeom>
              <a:avLst/>
              <a:gdLst/>
              <a:ahLst/>
              <a:cxnLst/>
              <a:rect l="l" t="t" r="r" b="b"/>
              <a:pathLst>
                <a:path w="134" h="85" extrusionOk="0">
                  <a:moveTo>
                    <a:pt x="83" y="1"/>
                  </a:moveTo>
                  <a:cubicBezTo>
                    <a:pt x="50" y="1"/>
                    <a:pt x="16" y="18"/>
                    <a:pt x="0" y="52"/>
                  </a:cubicBezTo>
                  <a:lnTo>
                    <a:pt x="34" y="68"/>
                  </a:lnTo>
                  <a:lnTo>
                    <a:pt x="50" y="68"/>
                  </a:lnTo>
                  <a:lnTo>
                    <a:pt x="50" y="85"/>
                  </a:lnTo>
                  <a:lnTo>
                    <a:pt x="134" y="85"/>
                  </a:lnTo>
                  <a:lnTo>
                    <a:pt x="134" y="68"/>
                  </a:lnTo>
                  <a:lnTo>
                    <a:pt x="116" y="34"/>
                  </a:lnTo>
                  <a:lnTo>
                    <a:pt x="100" y="18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3895;p76">
              <a:extLst>
                <a:ext uri="{FF2B5EF4-FFF2-40B4-BE49-F238E27FC236}">
                  <a16:creationId xmlns:a16="http://schemas.microsoft.com/office/drawing/2014/main" id="{F8DE95F8-FF30-323D-005F-8A5787162841}"/>
                </a:ext>
              </a:extLst>
            </p:cNvPr>
            <p:cNvSpPr/>
            <p:nvPr/>
          </p:nvSpPr>
          <p:spPr>
            <a:xfrm>
              <a:off x="6340200" y="3603175"/>
              <a:ext cx="5850" cy="6675"/>
            </a:xfrm>
            <a:custGeom>
              <a:avLst/>
              <a:gdLst/>
              <a:ahLst/>
              <a:cxnLst/>
              <a:rect l="l" t="t" r="r" b="b"/>
              <a:pathLst>
                <a:path w="234" h="267" extrusionOk="0">
                  <a:moveTo>
                    <a:pt x="67" y="0"/>
                  </a:moveTo>
                  <a:lnTo>
                    <a:pt x="51" y="17"/>
                  </a:lnTo>
                  <a:lnTo>
                    <a:pt x="34" y="67"/>
                  </a:lnTo>
                  <a:lnTo>
                    <a:pt x="18" y="51"/>
                  </a:lnTo>
                  <a:cubicBezTo>
                    <a:pt x="18" y="67"/>
                    <a:pt x="0" y="84"/>
                    <a:pt x="0" y="117"/>
                  </a:cubicBezTo>
                  <a:lnTo>
                    <a:pt x="18" y="151"/>
                  </a:lnTo>
                  <a:cubicBezTo>
                    <a:pt x="18" y="184"/>
                    <a:pt x="18" y="200"/>
                    <a:pt x="34" y="217"/>
                  </a:cubicBezTo>
                  <a:cubicBezTo>
                    <a:pt x="51" y="233"/>
                    <a:pt x="84" y="267"/>
                    <a:pt x="134" y="267"/>
                  </a:cubicBezTo>
                  <a:lnTo>
                    <a:pt x="151" y="267"/>
                  </a:lnTo>
                  <a:cubicBezTo>
                    <a:pt x="201" y="251"/>
                    <a:pt x="234" y="200"/>
                    <a:pt x="218" y="151"/>
                  </a:cubicBezTo>
                  <a:cubicBezTo>
                    <a:pt x="218" y="133"/>
                    <a:pt x="218" y="133"/>
                    <a:pt x="201" y="117"/>
                  </a:cubicBezTo>
                  <a:lnTo>
                    <a:pt x="218" y="100"/>
                  </a:lnTo>
                  <a:cubicBezTo>
                    <a:pt x="201" y="33"/>
                    <a:pt x="167" y="17"/>
                    <a:pt x="15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3896;p76">
              <a:extLst>
                <a:ext uri="{FF2B5EF4-FFF2-40B4-BE49-F238E27FC236}">
                  <a16:creationId xmlns:a16="http://schemas.microsoft.com/office/drawing/2014/main" id="{4677B2BC-9553-EBB0-4F49-55AB38CD7A3A}"/>
                </a:ext>
              </a:extLst>
            </p:cNvPr>
            <p:cNvSpPr/>
            <p:nvPr/>
          </p:nvSpPr>
          <p:spPr>
            <a:xfrm>
              <a:off x="6341875" y="3641125"/>
              <a:ext cx="3350" cy="3350"/>
            </a:xfrm>
            <a:custGeom>
              <a:avLst/>
              <a:gdLst/>
              <a:ahLst/>
              <a:cxnLst/>
              <a:rect l="l" t="t" r="r" b="b"/>
              <a:pathLst>
                <a:path w="134" h="134" extrusionOk="0">
                  <a:moveTo>
                    <a:pt x="67" y="0"/>
                  </a:moveTo>
                  <a:cubicBezTo>
                    <a:pt x="33" y="0"/>
                    <a:pt x="0" y="16"/>
                    <a:pt x="0" y="67"/>
                  </a:cubicBezTo>
                  <a:cubicBezTo>
                    <a:pt x="0" y="100"/>
                    <a:pt x="33" y="133"/>
                    <a:pt x="67" y="133"/>
                  </a:cubicBezTo>
                  <a:lnTo>
                    <a:pt x="100" y="116"/>
                  </a:lnTo>
                  <a:lnTo>
                    <a:pt x="118" y="100"/>
                  </a:lnTo>
                  <a:lnTo>
                    <a:pt x="118" y="83"/>
                  </a:lnTo>
                  <a:cubicBezTo>
                    <a:pt x="118" y="83"/>
                    <a:pt x="134" y="67"/>
                    <a:pt x="134" y="49"/>
                  </a:cubicBezTo>
                  <a:lnTo>
                    <a:pt x="118" y="16"/>
                  </a:lnTo>
                  <a:lnTo>
                    <a:pt x="100" y="16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3897;p76">
              <a:extLst>
                <a:ext uri="{FF2B5EF4-FFF2-40B4-BE49-F238E27FC236}">
                  <a16:creationId xmlns:a16="http://schemas.microsoft.com/office/drawing/2014/main" id="{E1266A8E-3EFB-B0B2-B4A0-FD5C73826009}"/>
                </a:ext>
              </a:extLst>
            </p:cNvPr>
            <p:cNvSpPr/>
            <p:nvPr/>
          </p:nvSpPr>
          <p:spPr>
            <a:xfrm>
              <a:off x="6338125" y="3569825"/>
              <a:ext cx="7925" cy="5025"/>
            </a:xfrm>
            <a:custGeom>
              <a:avLst/>
              <a:gdLst/>
              <a:ahLst/>
              <a:cxnLst/>
              <a:rect l="l" t="t" r="r" b="b"/>
              <a:pathLst>
                <a:path w="317" h="201" extrusionOk="0">
                  <a:moveTo>
                    <a:pt x="67" y="0"/>
                  </a:moveTo>
                  <a:lnTo>
                    <a:pt x="34" y="33"/>
                  </a:lnTo>
                  <a:lnTo>
                    <a:pt x="17" y="51"/>
                  </a:lnTo>
                  <a:lnTo>
                    <a:pt x="17" y="67"/>
                  </a:lnTo>
                  <a:cubicBezTo>
                    <a:pt x="1" y="84"/>
                    <a:pt x="1" y="100"/>
                    <a:pt x="1" y="117"/>
                  </a:cubicBezTo>
                  <a:cubicBezTo>
                    <a:pt x="1" y="151"/>
                    <a:pt x="17" y="167"/>
                    <a:pt x="34" y="167"/>
                  </a:cubicBezTo>
                  <a:cubicBezTo>
                    <a:pt x="50" y="184"/>
                    <a:pt x="67" y="200"/>
                    <a:pt x="101" y="200"/>
                  </a:cubicBezTo>
                  <a:lnTo>
                    <a:pt x="117" y="184"/>
                  </a:lnTo>
                  <a:lnTo>
                    <a:pt x="134" y="184"/>
                  </a:lnTo>
                  <a:lnTo>
                    <a:pt x="167" y="151"/>
                  </a:lnTo>
                  <a:cubicBezTo>
                    <a:pt x="167" y="151"/>
                    <a:pt x="167" y="167"/>
                    <a:pt x="183" y="184"/>
                  </a:cubicBezTo>
                  <a:cubicBezTo>
                    <a:pt x="183" y="200"/>
                    <a:pt x="217" y="200"/>
                    <a:pt x="234" y="200"/>
                  </a:cubicBezTo>
                  <a:cubicBezTo>
                    <a:pt x="250" y="200"/>
                    <a:pt x="284" y="200"/>
                    <a:pt x="301" y="184"/>
                  </a:cubicBezTo>
                  <a:cubicBezTo>
                    <a:pt x="301" y="167"/>
                    <a:pt x="317" y="133"/>
                    <a:pt x="301" y="100"/>
                  </a:cubicBezTo>
                  <a:lnTo>
                    <a:pt x="284" y="84"/>
                  </a:lnTo>
                  <a:cubicBezTo>
                    <a:pt x="284" y="67"/>
                    <a:pt x="268" y="67"/>
                    <a:pt x="234" y="67"/>
                  </a:cubicBezTo>
                  <a:lnTo>
                    <a:pt x="217" y="67"/>
                  </a:lnTo>
                  <a:lnTo>
                    <a:pt x="183" y="84"/>
                  </a:lnTo>
                  <a:lnTo>
                    <a:pt x="183" y="100"/>
                  </a:lnTo>
                  <a:lnTo>
                    <a:pt x="167" y="100"/>
                  </a:lnTo>
                  <a:lnTo>
                    <a:pt x="167" y="84"/>
                  </a:lnTo>
                  <a:lnTo>
                    <a:pt x="167" y="67"/>
                  </a:lnTo>
                  <a:lnTo>
                    <a:pt x="150" y="51"/>
                  </a:lnTo>
                  <a:lnTo>
                    <a:pt x="117" y="17"/>
                  </a:lnTo>
                  <a:cubicBezTo>
                    <a:pt x="117" y="17"/>
                    <a:pt x="117" y="0"/>
                    <a:pt x="10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3898;p76">
              <a:extLst>
                <a:ext uri="{FF2B5EF4-FFF2-40B4-BE49-F238E27FC236}">
                  <a16:creationId xmlns:a16="http://schemas.microsoft.com/office/drawing/2014/main" id="{981B9EE9-A6E0-8A99-73D1-6A2F6C34F619}"/>
                </a:ext>
              </a:extLst>
            </p:cNvPr>
            <p:cNvSpPr/>
            <p:nvPr/>
          </p:nvSpPr>
          <p:spPr>
            <a:xfrm>
              <a:off x="6368975" y="3548975"/>
              <a:ext cx="1700" cy="1700"/>
            </a:xfrm>
            <a:custGeom>
              <a:avLst/>
              <a:gdLst/>
              <a:ahLst/>
              <a:cxnLst/>
              <a:rect l="l" t="t" r="r" b="b"/>
              <a:pathLst>
                <a:path w="68" h="68" extrusionOk="0">
                  <a:moveTo>
                    <a:pt x="1" y="0"/>
                  </a:moveTo>
                  <a:lnTo>
                    <a:pt x="1" y="18"/>
                  </a:lnTo>
                  <a:lnTo>
                    <a:pt x="1" y="34"/>
                  </a:lnTo>
                  <a:lnTo>
                    <a:pt x="1" y="51"/>
                  </a:lnTo>
                  <a:lnTo>
                    <a:pt x="17" y="67"/>
                  </a:lnTo>
                  <a:lnTo>
                    <a:pt x="50" y="67"/>
                  </a:lnTo>
                  <a:lnTo>
                    <a:pt x="50" y="51"/>
                  </a:lnTo>
                  <a:lnTo>
                    <a:pt x="67" y="51"/>
                  </a:lnTo>
                  <a:lnTo>
                    <a:pt x="67" y="18"/>
                  </a:lnTo>
                  <a:cubicBezTo>
                    <a:pt x="67" y="18"/>
                    <a:pt x="67" y="0"/>
                    <a:pt x="50" y="0"/>
                  </a:cubicBezTo>
                  <a:lnTo>
                    <a:pt x="41" y="10"/>
                  </a:lnTo>
                  <a:lnTo>
                    <a:pt x="41" y="10"/>
                  </a:lnTo>
                  <a:cubicBezTo>
                    <a:pt x="28" y="0"/>
                    <a:pt x="14" y="0"/>
                    <a:pt x="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3899;p76">
              <a:extLst>
                <a:ext uri="{FF2B5EF4-FFF2-40B4-BE49-F238E27FC236}">
                  <a16:creationId xmlns:a16="http://schemas.microsoft.com/office/drawing/2014/main" id="{C89FC7B9-8513-57EF-1D46-CE40F99B9989}"/>
                </a:ext>
              </a:extLst>
            </p:cNvPr>
            <p:cNvSpPr/>
            <p:nvPr/>
          </p:nvSpPr>
          <p:spPr>
            <a:xfrm>
              <a:off x="6336475" y="3566925"/>
              <a:ext cx="2925" cy="3350"/>
            </a:xfrm>
            <a:custGeom>
              <a:avLst/>
              <a:gdLst/>
              <a:ahLst/>
              <a:cxnLst/>
              <a:rect l="l" t="t" r="r" b="b"/>
              <a:pathLst>
                <a:path w="117" h="134" extrusionOk="0">
                  <a:moveTo>
                    <a:pt x="49" y="0"/>
                  </a:moveTo>
                  <a:lnTo>
                    <a:pt x="16" y="16"/>
                  </a:lnTo>
                  <a:lnTo>
                    <a:pt x="0" y="33"/>
                  </a:lnTo>
                  <a:lnTo>
                    <a:pt x="0" y="49"/>
                  </a:lnTo>
                  <a:lnTo>
                    <a:pt x="0" y="83"/>
                  </a:lnTo>
                  <a:lnTo>
                    <a:pt x="0" y="116"/>
                  </a:lnTo>
                  <a:lnTo>
                    <a:pt x="16" y="133"/>
                  </a:lnTo>
                  <a:lnTo>
                    <a:pt x="83" y="133"/>
                  </a:lnTo>
                  <a:lnTo>
                    <a:pt x="100" y="116"/>
                  </a:lnTo>
                  <a:lnTo>
                    <a:pt x="116" y="83"/>
                  </a:lnTo>
                  <a:lnTo>
                    <a:pt x="116" y="49"/>
                  </a:lnTo>
                  <a:lnTo>
                    <a:pt x="100" y="33"/>
                  </a:lnTo>
                  <a:lnTo>
                    <a:pt x="83" y="1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3900;p76">
              <a:extLst>
                <a:ext uri="{FF2B5EF4-FFF2-40B4-BE49-F238E27FC236}">
                  <a16:creationId xmlns:a16="http://schemas.microsoft.com/office/drawing/2014/main" id="{CA35C84B-D045-D05D-2F85-A3931DDEE5C6}"/>
                </a:ext>
              </a:extLst>
            </p:cNvPr>
            <p:cNvSpPr/>
            <p:nvPr/>
          </p:nvSpPr>
          <p:spPr>
            <a:xfrm>
              <a:off x="6334800" y="3632350"/>
              <a:ext cx="5425" cy="5025"/>
            </a:xfrm>
            <a:custGeom>
              <a:avLst/>
              <a:gdLst/>
              <a:ahLst/>
              <a:cxnLst/>
              <a:rect l="l" t="t" r="r" b="b"/>
              <a:pathLst>
                <a:path w="217" h="201" extrusionOk="0">
                  <a:moveTo>
                    <a:pt x="100" y="0"/>
                  </a:moveTo>
                  <a:lnTo>
                    <a:pt x="50" y="18"/>
                  </a:lnTo>
                  <a:lnTo>
                    <a:pt x="50" y="34"/>
                  </a:lnTo>
                  <a:lnTo>
                    <a:pt x="16" y="51"/>
                  </a:lnTo>
                  <a:cubicBezTo>
                    <a:pt x="0" y="84"/>
                    <a:pt x="0" y="118"/>
                    <a:pt x="16" y="151"/>
                  </a:cubicBezTo>
                  <a:cubicBezTo>
                    <a:pt x="34" y="184"/>
                    <a:pt x="67" y="200"/>
                    <a:pt x="116" y="200"/>
                  </a:cubicBezTo>
                  <a:cubicBezTo>
                    <a:pt x="150" y="200"/>
                    <a:pt x="167" y="200"/>
                    <a:pt x="200" y="167"/>
                  </a:cubicBezTo>
                  <a:cubicBezTo>
                    <a:pt x="216" y="151"/>
                    <a:pt x="216" y="118"/>
                    <a:pt x="216" y="84"/>
                  </a:cubicBezTo>
                  <a:lnTo>
                    <a:pt x="183" y="51"/>
                  </a:lnTo>
                  <a:lnTo>
                    <a:pt x="167" y="34"/>
                  </a:lnTo>
                  <a:cubicBezTo>
                    <a:pt x="167" y="18"/>
                    <a:pt x="134" y="0"/>
                    <a:pt x="10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3901;p76">
              <a:extLst>
                <a:ext uri="{FF2B5EF4-FFF2-40B4-BE49-F238E27FC236}">
                  <a16:creationId xmlns:a16="http://schemas.microsoft.com/office/drawing/2014/main" id="{5F2D2955-3491-D669-98DC-A1963F08D074}"/>
                </a:ext>
              </a:extLst>
            </p:cNvPr>
            <p:cNvSpPr/>
            <p:nvPr/>
          </p:nvSpPr>
          <p:spPr>
            <a:xfrm>
              <a:off x="6337700" y="3594000"/>
              <a:ext cx="5450" cy="5025"/>
            </a:xfrm>
            <a:custGeom>
              <a:avLst/>
              <a:gdLst/>
              <a:ahLst/>
              <a:cxnLst/>
              <a:rect l="l" t="t" r="r" b="b"/>
              <a:pathLst>
                <a:path w="218" h="201" extrusionOk="0">
                  <a:moveTo>
                    <a:pt x="51" y="0"/>
                  </a:moveTo>
                  <a:lnTo>
                    <a:pt x="0" y="67"/>
                  </a:lnTo>
                  <a:cubicBezTo>
                    <a:pt x="0" y="151"/>
                    <a:pt x="51" y="200"/>
                    <a:pt x="67" y="200"/>
                  </a:cubicBezTo>
                  <a:lnTo>
                    <a:pt x="151" y="200"/>
                  </a:lnTo>
                  <a:lnTo>
                    <a:pt x="167" y="184"/>
                  </a:lnTo>
                  <a:cubicBezTo>
                    <a:pt x="200" y="151"/>
                    <a:pt x="218" y="118"/>
                    <a:pt x="218" y="67"/>
                  </a:cubicBezTo>
                  <a:lnTo>
                    <a:pt x="184" y="18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3902;p76">
              <a:extLst>
                <a:ext uri="{FF2B5EF4-FFF2-40B4-BE49-F238E27FC236}">
                  <a16:creationId xmlns:a16="http://schemas.microsoft.com/office/drawing/2014/main" id="{834A697E-D986-D212-CFB6-297CCF480696}"/>
                </a:ext>
              </a:extLst>
            </p:cNvPr>
            <p:cNvSpPr/>
            <p:nvPr/>
          </p:nvSpPr>
          <p:spPr>
            <a:xfrm>
              <a:off x="6306450" y="3665700"/>
              <a:ext cx="1700" cy="1675"/>
            </a:xfrm>
            <a:custGeom>
              <a:avLst/>
              <a:gdLst/>
              <a:ahLst/>
              <a:cxnLst/>
              <a:rect l="l" t="t" r="r" b="b"/>
              <a:pathLst>
                <a:path w="68" h="67" extrusionOk="0">
                  <a:moveTo>
                    <a:pt x="16" y="0"/>
                  </a:moveTo>
                  <a:lnTo>
                    <a:pt x="0" y="18"/>
                  </a:lnTo>
                  <a:cubicBezTo>
                    <a:pt x="0" y="34"/>
                    <a:pt x="0" y="51"/>
                    <a:pt x="16" y="51"/>
                  </a:cubicBezTo>
                  <a:cubicBezTo>
                    <a:pt x="16" y="51"/>
                    <a:pt x="16" y="67"/>
                    <a:pt x="34" y="67"/>
                  </a:cubicBezTo>
                  <a:cubicBezTo>
                    <a:pt x="50" y="67"/>
                    <a:pt x="50" y="51"/>
                    <a:pt x="67" y="51"/>
                  </a:cubicBezTo>
                  <a:lnTo>
                    <a:pt x="67" y="18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3903;p76">
              <a:extLst>
                <a:ext uri="{FF2B5EF4-FFF2-40B4-BE49-F238E27FC236}">
                  <a16:creationId xmlns:a16="http://schemas.microsoft.com/office/drawing/2014/main" id="{BFFD08B7-CD0A-3E03-785A-D45BA4F749BC}"/>
                </a:ext>
              </a:extLst>
            </p:cNvPr>
            <p:cNvSpPr/>
            <p:nvPr/>
          </p:nvSpPr>
          <p:spPr>
            <a:xfrm>
              <a:off x="6313125" y="3573575"/>
              <a:ext cx="6250" cy="4600"/>
            </a:xfrm>
            <a:custGeom>
              <a:avLst/>
              <a:gdLst/>
              <a:ahLst/>
              <a:cxnLst/>
              <a:rect l="l" t="t" r="r" b="b"/>
              <a:pathLst>
                <a:path w="250" h="184" extrusionOk="0">
                  <a:moveTo>
                    <a:pt x="34" y="1"/>
                  </a:moveTo>
                  <a:lnTo>
                    <a:pt x="16" y="17"/>
                  </a:lnTo>
                  <a:lnTo>
                    <a:pt x="0" y="34"/>
                  </a:lnTo>
                  <a:cubicBezTo>
                    <a:pt x="0" y="50"/>
                    <a:pt x="0" y="84"/>
                    <a:pt x="16" y="101"/>
                  </a:cubicBezTo>
                  <a:cubicBezTo>
                    <a:pt x="16" y="134"/>
                    <a:pt x="34" y="168"/>
                    <a:pt x="83" y="168"/>
                  </a:cubicBezTo>
                  <a:cubicBezTo>
                    <a:pt x="100" y="184"/>
                    <a:pt x="116" y="184"/>
                    <a:pt x="134" y="184"/>
                  </a:cubicBezTo>
                  <a:cubicBezTo>
                    <a:pt x="167" y="184"/>
                    <a:pt x="183" y="184"/>
                    <a:pt x="183" y="168"/>
                  </a:cubicBezTo>
                  <a:cubicBezTo>
                    <a:pt x="200" y="150"/>
                    <a:pt x="200" y="134"/>
                    <a:pt x="200" y="117"/>
                  </a:cubicBezTo>
                  <a:cubicBezTo>
                    <a:pt x="234" y="117"/>
                    <a:pt x="234" y="84"/>
                    <a:pt x="250" y="67"/>
                  </a:cubicBezTo>
                  <a:lnTo>
                    <a:pt x="234" y="34"/>
                  </a:lnTo>
                  <a:lnTo>
                    <a:pt x="200" y="17"/>
                  </a:lnTo>
                  <a:lnTo>
                    <a:pt x="183" y="1"/>
                  </a:lnTo>
                  <a:lnTo>
                    <a:pt x="134" y="1"/>
                  </a:lnTo>
                  <a:lnTo>
                    <a:pt x="100" y="17"/>
                  </a:lnTo>
                  <a:cubicBezTo>
                    <a:pt x="83" y="1"/>
                    <a:pt x="83" y="1"/>
                    <a:pt x="6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3904;p76">
              <a:extLst>
                <a:ext uri="{FF2B5EF4-FFF2-40B4-BE49-F238E27FC236}">
                  <a16:creationId xmlns:a16="http://schemas.microsoft.com/office/drawing/2014/main" id="{43F03633-1347-EC10-126B-4CB518B4153A}"/>
                </a:ext>
              </a:extLst>
            </p:cNvPr>
            <p:cNvSpPr/>
            <p:nvPr/>
          </p:nvSpPr>
          <p:spPr>
            <a:xfrm>
              <a:off x="6293950" y="3644850"/>
              <a:ext cx="1250" cy="1700"/>
            </a:xfrm>
            <a:custGeom>
              <a:avLst/>
              <a:gdLst/>
              <a:ahLst/>
              <a:cxnLst/>
              <a:rect l="l" t="t" r="r" b="b"/>
              <a:pathLst>
                <a:path w="50" h="68" extrusionOk="0">
                  <a:moveTo>
                    <a:pt x="34" y="0"/>
                  </a:moveTo>
                  <a:lnTo>
                    <a:pt x="16" y="18"/>
                  </a:lnTo>
                  <a:cubicBezTo>
                    <a:pt x="0" y="34"/>
                    <a:pt x="0" y="34"/>
                    <a:pt x="0" y="51"/>
                  </a:cubicBezTo>
                  <a:lnTo>
                    <a:pt x="16" y="67"/>
                  </a:lnTo>
                  <a:lnTo>
                    <a:pt x="50" y="51"/>
                  </a:lnTo>
                  <a:lnTo>
                    <a:pt x="50" y="18"/>
                  </a:lnTo>
                  <a:cubicBezTo>
                    <a:pt x="50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3905;p76">
              <a:extLst>
                <a:ext uri="{FF2B5EF4-FFF2-40B4-BE49-F238E27FC236}">
                  <a16:creationId xmlns:a16="http://schemas.microsoft.com/office/drawing/2014/main" id="{65F82DD2-733E-3D14-7D87-8E20508135EA}"/>
                </a:ext>
              </a:extLst>
            </p:cNvPr>
            <p:cNvSpPr/>
            <p:nvPr/>
          </p:nvSpPr>
          <p:spPr>
            <a:xfrm>
              <a:off x="6292275" y="3586100"/>
              <a:ext cx="3350" cy="3350"/>
            </a:xfrm>
            <a:custGeom>
              <a:avLst/>
              <a:gdLst/>
              <a:ahLst/>
              <a:cxnLst/>
              <a:rect l="l" t="t" r="r" b="b"/>
              <a:pathLst>
                <a:path w="134" h="134" extrusionOk="0">
                  <a:moveTo>
                    <a:pt x="67" y="0"/>
                  </a:moveTo>
                  <a:cubicBezTo>
                    <a:pt x="34" y="0"/>
                    <a:pt x="17" y="33"/>
                    <a:pt x="0" y="67"/>
                  </a:cubicBezTo>
                  <a:lnTo>
                    <a:pt x="17" y="83"/>
                  </a:lnTo>
                  <a:lnTo>
                    <a:pt x="17" y="116"/>
                  </a:lnTo>
                  <a:lnTo>
                    <a:pt x="50" y="133"/>
                  </a:lnTo>
                  <a:lnTo>
                    <a:pt x="83" y="133"/>
                  </a:lnTo>
                  <a:lnTo>
                    <a:pt x="117" y="116"/>
                  </a:lnTo>
                  <a:lnTo>
                    <a:pt x="134" y="83"/>
                  </a:lnTo>
                  <a:lnTo>
                    <a:pt x="134" y="49"/>
                  </a:lnTo>
                  <a:lnTo>
                    <a:pt x="117" y="33"/>
                  </a:lnTo>
                  <a:lnTo>
                    <a:pt x="117" y="16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3906;p76">
              <a:extLst>
                <a:ext uri="{FF2B5EF4-FFF2-40B4-BE49-F238E27FC236}">
                  <a16:creationId xmlns:a16="http://schemas.microsoft.com/office/drawing/2014/main" id="{1729999B-BEC9-53C8-CC93-4C6B3FDCD0A3}"/>
                </a:ext>
              </a:extLst>
            </p:cNvPr>
            <p:cNvSpPr/>
            <p:nvPr/>
          </p:nvSpPr>
          <p:spPr>
            <a:xfrm>
              <a:off x="6297275" y="3616925"/>
              <a:ext cx="3350" cy="3375"/>
            </a:xfrm>
            <a:custGeom>
              <a:avLst/>
              <a:gdLst/>
              <a:ahLst/>
              <a:cxnLst/>
              <a:rect l="l" t="t" r="r" b="b"/>
              <a:pathLst>
                <a:path w="134" h="135" extrusionOk="0">
                  <a:moveTo>
                    <a:pt x="83" y="1"/>
                  </a:moveTo>
                  <a:cubicBezTo>
                    <a:pt x="34" y="1"/>
                    <a:pt x="17" y="34"/>
                    <a:pt x="1" y="50"/>
                  </a:cubicBezTo>
                  <a:lnTo>
                    <a:pt x="1" y="84"/>
                  </a:lnTo>
                  <a:lnTo>
                    <a:pt x="17" y="117"/>
                  </a:lnTo>
                  <a:lnTo>
                    <a:pt x="50" y="134"/>
                  </a:lnTo>
                  <a:lnTo>
                    <a:pt x="67" y="134"/>
                  </a:lnTo>
                  <a:cubicBezTo>
                    <a:pt x="83" y="134"/>
                    <a:pt x="117" y="117"/>
                    <a:pt x="117" y="117"/>
                  </a:cubicBezTo>
                  <a:cubicBezTo>
                    <a:pt x="134" y="101"/>
                    <a:pt x="134" y="84"/>
                    <a:pt x="134" y="50"/>
                  </a:cubicBezTo>
                  <a:lnTo>
                    <a:pt x="117" y="17"/>
                  </a:lnTo>
                  <a:lnTo>
                    <a:pt x="101" y="17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3907;p76">
              <a:extLst>
                <a:ext uri="{FF2B5EF4-FFF2-40B4-BE49-F238E27FC236}">
                  <a16:creationId xmlns:a16="http://schemas.microsoft.com/office/drawing/2014/main" id="{2C7696C4-3D88-B3C2-D101-E7788E191361}"/>
                </a:ext>
              </a:extLst>
            </p:cNvPr>
            <p:cNvSpPr/>
            <p:nvPr/>
          </p:nvSpPr>
          <p:spPr>
            <a:xfrm>
              <a:off x="6294350" y="3622775"/>
              <a:ext cx="3350" cy="3350"/>
            </a:xfrm>
            <a:custGeom>
              <a:avLst/>
              <a:gdLst/>
              <a:ahLst/>
              <a:cxnLst/>
              <a:rect l="l" t="t" r="r" b="b"/>
              <a:pathLst>
                <a:path w="134" h="134" extrusionOk="0">
                  <a:moveTo>
                    <a:pt x="18" y="0"/>
                  </a:moveTo>
                  <a:lnTo>
                    <a:pt x="0" y="16"/>
                  </a:lnTo>
                  <a:lnTo>
                    <a:pt x="0" y="50"/>
                  </a:lnTo>
                  <a:lnTo>
                    <a:pt x="0" y="83"/>
                  </a:lnTo>
                  <a:lnTo>
                    <a:pt x="18" y="100"/>
                  </a:lnTo>
                  <a:cubicBezTo>
                    <a:pt x="18" y="100"/>
                    <a:pt x="34" y="116"/>
                    <a:pt x="51" y="116"/>
                  </a:cubicBezTo>
                  <a:lnTo>
                    <a:pt x="67" y="134"/>
                  </a:lnTo>
                  <a:lnTo>
                    <a:pt x="84" y="116"/>
                  </a:lnTo>
                  <a:lnTo>
                    <a:pt x="100" y="116"/>
                  </a:lnTo>
                  <a:cubicBezTo>
                    <a:pt x="118" y="100"/>
                    <a:pt x="134" y="67"/>
                    <a:pt x="134" y="50"/>
                  </a:cubicBezTo>
                  <a:cubicBezTo>
                    <a:pt x="118" y="16"/>
                    <a:pt x="84" y="0"/>
                    <a:pt x="8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3908;p76">
              <a:extLst>
                <a:ext uri="{FF2B5EF4-FFF2-40B4-BE49-F238E27FC236}">
                  <a16:creationId xmlns:a16="http://schemas.microsoft.com/office/drawing/2014/main" id="{FF33C54B-2C95-7800-DE98-34E0654CA374}"/>
                </a:ext>
              </a:extLst>
            </p:cNvPr>
            <p:cNvSpPr/>
            <p:nvPr/>
          </p:nvSpPr>
          <p:spPr>
            <a:xfrm>
              <a:off x="6286000" y="3601100"/>
              <a:ext cx="3375" cy="3750"/>
            </a:xfrm>
            <a:custGeom>
              <a:avLst/>
              <a:gdLst/>
              <a:ahLst/>
              <a:cxnLst/>
              <a:rect l="l" t="t" r="r" b="b"/>
              <a:pathLst>
                <a:path w="135" h="150" extrusionOk="0">
                  <a:moveTo>
                    <a:pt x="34" y="0"/>
                  </a:moveTo>
                  <a:lnTo>
                    <a:pt x="18" y="34"/>
                  </a:lnTo>
                  <a:lnTo>
                    <a:pt x="18" y="50"/>
                  </a:lnTo>
                  <a:cubicBezTo>
                    <a:pt x="18" y="67"/>
                    <a:pt x="1" y="100"/>
                    <a:pt x="18" y="116"/>
                  </a:cubicBezTo>
                  <a:cubicBezTo>
                    <a:pt x="34" y="134"/>
                    <a:pt x="51" y="150"/>
                    <a:pt x="67" y="150"/>
                  </a:cubicBezTo>
                  <a:lnTo>
                    <a:pt x="101" y="134"/>
                  </a:lnTo>
                  <a:lnTo>
                    <a:pt x="118" y="116"/>
                  </a:lnTo>
                  <a:lnTo>
                    <a:pt x="134" y="83"/>
                  </a:lnTo>
                  <a:cubicBezTo>
                    <a:pt x="134" y="34"/>
                    <a:pt x="118" y="16"/>
                    <a:pt x="85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3909;p76">
              <a:extLst>
                <a:ext uri="{FF2B5EF4-FFF2-40B4-BE49-F238E27FC236}">
                  <a16:creationId xmlns:a16="http://schemas.microsoft.com/office/drawing/2014/main" id="{169384D5-84F2-9492-2BFF-B1A30894D63E}"/>
                </a:ext>
              </a:extLst>
            </p:cNvPr>
            <p:cNvSpPr/>
            <p:nvPr/>
          </p:nvSpPr>
          <p:spPr>
            <a:xfrm>
              <a:off x="6307275" y="3623175"/>
              <a:ext cx="6275" cy="5450"/>
            </a:xfrm>
            <a:custGeom>
              <a:avLst/>
              <a:gdLst/>
              <a:ahLst/>
              <a:cxnLst/>
              <a:rect l="l" t="t" r="r" b="b"/>
              <a:pathLst>
                <a:path w="251" h="218" extrusionOk="0">
                  <a:moveTo>
                    <a:pt x="101" y="0"/>
                  </a:moveTo>
                  <a:cubicBezTo>
                    <a:pt x="34" y="0"/>
                    <a:pt x="1" y="51"/>
                    <a:pt x="1" y="84"/>
                  </a:cubicBezTo>
                  <a:lnTo>
                    <a:pt x="1" y="134"/>
                  </a:lnTo>
                  <a:lnTo>
                    <a:pt x="34" y="167"/>
                  </a:lnTo>
                  <a:cubicBezTo>
                    <a:pt x="34" y="184"/>
                    <a:pt x="67" y="218"/>
                    <a:pt x="134" y="218"/>
                  </a:cubicBezTo>
                  <a:lnTo>
                    <a:pt x="168" y="218"/>
                  </a:lnTo>
                  <a:lnTo>
                    <a:pt x="217" y="201"/>
                  </a:lnTo>
                  <a:lnTo>
                    <a:pt x="217" y="184"/>
                  </a:lnTo>
                  <a:lnTo>
                    <a:pt x="234" y="151"/>
                  </a:lnTo>
                  <a:cubicBezTo>
                    <a:pt x="250" y="118"/>
                    <a:pt x="250" y="84"/>
                    <a:pt x="234" y="67"/>
                  </a:cubicBezTo>
                  <a:cubicBezTo>
                    <a:pt x="201" y="34"/>
                    <a:pt x="168" y="18"/>
                    <a:pt x="150" y="18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3910;p76">
              <a:extLst>
                <a:ext uri="{FF2B5EF4-FFF2-40B4-BE49-F238E27FC236}">
                  <a16:creationId xmlns:a16="http://schemas.microsoft.com/office/drawing/2014/main" id="{C05A9946-129C-B019-94B8-2B500C24B9C4}"/>
                </a:ext>
              </a:extLst>
            </p:cNvPr>
            <p:cNvSpPr/>
            <p:nvPr/>
          </p:nvSpPr>
          <p:spPr>
            <a:xfrm>
              <a:off x="6309775" y="3642775"/>
              <a:ext cx="1700" cy="2100"/>
            </a:xfrm>
            <a:custGeom>
              <a:avLst/>
              <a:gdLst/>
              <a:ahLst/>
              <a:cxnLst/>
              <a:rect l="l" t="t" r="r" b="b"/>
              <a:pathLst>
                <a:path w="68" h="84" extrusionOk="0">
                  <a:moveTo>
                    <a:pt x="1" y="1"/>
                  </a:moveTo>
                  <a:lnTo>
                    <a:pt x="1" y="83"/>
                  </a:lnTo>
                  <a:lnTo>
                    <a:pt x="68" y="50"/>
                  </a:lnTo>
                  <a:lnTo>
                    <a:pt x="50" y="34"/>
                  </a:lnTo>
                  <a:lnTo>
                    <a:pt x="34" y="17"/>
                  </a:lnTo>
                  <a:cubicBezTo>
                    <a:pt x="34" y="17"/>
                    <a:pt x="17" y="1"/>
                    <a:pt x="1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3911;p76">
              <a:extLst>
                <a:ext uri="{FF2B5EF4-FFF2-40B4-BE49-F238E27FC236}">
                  <a16:creationId xmlns:a16="http://schemas.microsoft.com/office/drawing/2014/main" id="{D95C4C48-3B1B-B0DC-947D-D4F9AFDABD8A}"/>
                </a:ext>
              </a:extLst>
            </p:cNvPr>
            <p:cNvSpPr/>
            <p:nvPr/>
          </p:nvSpPr>
          <p:spPr>
            <a:xfrm>
              <a:off x="6399400" y="3655300"/>
              <a:ext cx="1675" cy="1250"/>
            </a:xfrm>
            <a:custGeom>
              <a:avLst/>
              <a:gdLst/>
              <a:ahLst/>
              <a:cxnLst/>
              <a:rect l="l" t="t" r="r" b="b"/>
              <a:pathLst>
                <a:path w="67" h="50" extrusionOk="0">
                  <a:moveTo>
                    <a:pt x="18" y="0"/>
                  </a:moveTo>
                  <a:cubicBezTo>
                    <a:pt x="18" y="16"/>
                    <a:pt x="18" y="16"/>
                    <a:pt x="0" y="16"/>
                  </a:cubicBezTo>
                  <a:lnTo>
                    <a:pt x="18" y="33"/>
                  </a:lnTo>
                  <a:cubicBezTo>
                    <a:pt x="18" y="49"/>
                    <a:pt x="34" y="49"/>
                    <a:pt x="34" y="49"/>
                  </a:cubicBezTo>
                  <a:lnTo>
                    <a:pt x="51" y="33"/>
                  </a:lnTo>
                  <a:cubicBezTo>
                    <a:pt x="51" y="33"/>
                    <a:pt x="67" y="33"/>
                    <a:pt x="67" y="16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3912;p76">
              <a:extLst>
                <a:ext uri="{FF2B5EF4-FFF2-40B4-BE49-F238E27FC236}">
                  <a16:creationId xmlns:a16="http://schemas.microsoft.com/office/drawing/2014/main" id="{85E576B1-7FC1-1B1D-954B-5E4C3DD56472}"/>
                </a:ext>
              </a:extLst>
            </p:cNvPr>
            <p:cNvSpPr/>
            <p:nvPr/>
          </p:nvSpPr>
          <p:spPr>
            <a:xfrm>
              <a:off x="6285600" y="3574425"/>
              <a:ext cx="3375" cy="3750"/>
            </a:xfrm>
            <a:custGeom>
              <a:avLst/>
              <a:gdLst/>
              <a:ahLst/>
              <a:cxnLst/>
              <a:rect l="l" t="t" r="r" b="b"/>
              <a:pathLst>
                <a:path w="135" h="150" extrusionOk="0">
                  <a:moveTo>
                    <a:pt x="67" y="0"/>
                  </a:moveTo>
                  <a:cubicBezTo>
                    <a:pt x="50" y="0"/>
                    <a:pt x="34" y="16"/>
                    <a:pt x="17" y="33"/>
                  </a:cubicBezTo>
                  <a:cubicBezTo>
                    <a:pt x="1" y="50"/>
                    <a:pt x="1" y="67"/>
                    <a:pt x="1" y="100"/>
                  </a:cubicBezTo>
                  <a:lnTo>
                    <a:pt x="1" y="116"/>
                  </a:lnTo>
                  <a:lnTo>
                    <a:pt x="17" y="134"/>
                  </a:lnTo>
                  <a:lnTo>
                    <a:pt x="50" y="150"/>
                  </a:lnTo>
                  <a:cubicBezTo>
                    <a:pt x="67" y="150"/>
                    <a:pt x="117" y="134"/>
                    <a:pt x="134" y="67"/>
                  </a:cubicBezTo>
                  <a:lnTo>
                    <a:pt x="117" y="33"/>
                  </a:lnTo>
                  <a:lnTo>
                    <a:pt x="101" y="1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3913;p76">
              <a:extLst>
                <a:ext uri="{FF2B5EF4-FFF2-40B4-BE49-F238E27FC236}">
                  <a16:creationId xmlns:a16="http://schemas.microsoft.com/office/drawing/2014/main" id="{1DA251A5-F9B5-8809-1741-1CE4F3089E30}"/>
                </a:ext>
              </a:extLst>
            </p:cNvPr>
            <p:cNvSpPr/>
            <p:nvPr/>
          </p:nvSpPr>
          <p:spPr>
            <a:xfrm>
              <a:off x="6304775" y="3638175"/>
              <a:ext cx="3775" cy="3375"/>
            </a:xfrm>
            <a:custGeom>
              <a:avLst/>
              <a:gdLst/>
              <a:ahLst/>
              <a:cxnLst/>
              <a:rect l="l" t="t" r="r" b="b"/>
              <a:pathLst>
                <a:path w="151" h="135" extrusionOk="0">
                  <a:moveTo>
                    <a:pt x="34" y="1"/>
                  </a:moveTo>
                  <a:lnTo>
                    <a:pt x="17" y="18"/>
                  </a:lnTo>
                  <a:lnTo>
                    <a:pt x="17" y="34"/>
                  </a:lnTo>
                  <a:cubicBezTo>
                    <a:pt x="1" y="67"/>
                    <a:pt x="17" y="101"/>
                    <a:pt x="17" y="101"/>
                  </a:cubicBezTo>
                  <a:cubicBezTo>
                    <a:pt x="34" y="118"/>
                    <a:pt x="50" y="134"/>
                    <a:pt x="67" y="134"/>
                  </a:cubicBezTo>
                  <a:cubicBezTo>
                    <a:pt x="101" y="134"/>
                    <a:pt x="117" y="118"/>
                    <a:pt x="134" y="101"/>
                  </a:cubicBezTo>
                  <a:cubicBezTo>
                    <a:pt x="150" y="85"/>
                    <a:pt x="150" y="67"/>
                    <a:pt x="150" y="34"/>
                  </a:cubicBezTo>
                  <a:lnTo>
                    <a:pt x="134" y="18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3914;p76">
              <a:extLst>
                <a:ext uri="{FF2B5EF4-FFF2-40B4-BE49-F238E27FC236}">
                  <a16:creationId xmlns:a16="http://schemas.microsoft.com/office/drawing/2014/main" id="{B5B9A4B4-4333-F8EF-9D35-195C88326979}"/>
                </a:ext>
              </a:extLst>
            </p:cNvPr>
            <p:cNvSpPr/>
            <p:nvPr/>
          </p:nvSpPr>
          <p:spPr>
            <a:xfrm>
              <a:off x="6251425" y="3573675"/>
              <a:ext cx="2100" cy="1600"/>
            </a:xfrm>
            <a:custGeom>
              <a:avLst/>
              <a:gdLst/>
              <a:ahLst/>
              <a:cxnLst/>
              <a:rect l="l" t="t" r="r" b="b"/>
              <a:pathLst>
                <a:path w="84" h="64" extrusionOk="0">
                  <a:moveTo>
                    <a:pt x="48" y="1"/>
                  </a:moveTo>
                  <a:cubicBezTo>
                    <a:pt x="38" y="1"/>
                    <a:pt x="25" y="5"/>
                    <a:pt x="16" y="13"/>
                  </a:cubicBezTo>
                  <a:cubicBezTo>
                    <a:pt x="0" y="30"/>
                    <a:pt x="16" y="46"/>
                    <a:pt x="16" y="46"/>
                  </a:cubicBezTo>
                  <a:cubicBezTo>
                    <a:pt x="16" y="63"/>
                    <a:pt x="34" y="63"/>
                    <a:pt x="50" y="63"/>
                  </a:cubicBezTo>
                  <a:cubicBezTo>
                    <a:pt x="50" y="63"/>
                    <a:pt x="67" y="63"/>
                    <a:pt x="83" y="46"/>
                  </a:cubicBezTo>
                  <a:cubicBezTo>
                    <a:pt x="83" y="30"/>
                    <a:pt x="83" y="13"/>
                    <a:pt x="67" y="13"/>
                  </a:cubicBezTo>
                  <a:cubicBezTo>
                    <a:pt x="67" y="5"/>
                    <a:pt x="59" y="1"/>
                    <a:pt x="48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3915;p76">
              <a:extLst>
                <a:ext uri="{FF2B5EF4-FFF2-40B4-BE49-F238E27FC236}">
                  <a16:creationId xmlns:a16="http://schemas.microsoft.com/office/drawing/2014/main" id="{91E80296-3586-13AF-F0DF-18BA7A3FB992}"/>
                </a:ext>
              </a:extLst>
            </p:cNvPr>
            <p:cNvSpPr/>
            <p:nvPr/>
          </p:nvSpPr>
          <p:spPr>
            <a:xfrm>
              <a:off x="6239325" y="3648850"/>
              <a:ext cx="2125" cy="1450"/>
            </a:xfrm>
            <a:custGeom>
              <a:avLst/>
              <a:gdLst/>
              <a:ahLst/>
              <a:cxnLst/>
              <a:rect l="l" t="t" r="r" b="b"/>
              <a:pathLst>
                <a:path w="85" h="58" extrusionOk="0">
                  <a:moveTo>
                    <a:pt x="42" y="1"/>
                  </a:moveTo>
                  <a:cubicBezTo>
                    <a:pt x="26" y="1"/>
                    <a:pt x="17" y="12"/>
                    <a:pt x="17" y="25"/>
                  </a:cubicBezTo>
                  <a:lnTo>
                    <a:pt x="0" y="25"/>
                  </a:lnTo>
                  <a:lnTo>
                    <a:pt x="17" y="58"/>
                  </a:lnTo>
                  <a:lnTo>
                    <a:pt x="51" y="58"/>
                  </a:lnTo>
                  <a:cubicBezTo>
                    <a:pt x="51" y="58"/>
                    <a:pt x="67" y="58"/>
                    <a:pt x="84" y="41"/>
                  </a:cubicBezTo>
                  <a:lnTo>
                    <a:pt x="84" y="25"/>
                  </a:lnTo>
                  <a:lnTo>
                    <a:pt x="67" y="7"/>
                  </a:lnTo>
                  <a:cubicBezTo>
                    <a:pt x="57" y="3"/>
                    <a:pt x="49" y="1"/>
                    <a:pt x="42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3916;p76">
              <a:extLst>
                <a:ext uri="{FF2B5EF4-FFF2-40B4-BE49-F238E27FC236}">
                  <a16:creationId xmlns:a16="http://schemas.microsoft.com/office/drawing/2014/main" id="{E1B0B592-488A-57A2-4A8E-DAF205263305}"/>
                </a:ext>
              </a:extLst>
            </p:cNvPr>
            <p:cNvSpPr/>
            <p:nvPr/>
          </p:nvSpPr>
          <p:spPr>
            <a:xfrm>
              <a:off x="6302675" y="3627775"/>
              <a:ext cx="3800" cy="2925"/>
            </a:xfrm>
            <a:custGeom>
              <a:avLst/>
              <a:gdLst/>
              <a:ahLst/>
              <a:cxnLst/>
              <a:rect l="l" t="t" r="r" b="b"/>
              <a:pathLst>
                <a:path w="152" h="117" extrusionOk="0">
                  <a:moveTo>
                    <a:pt x="34" y="0"/>
                  </a:moveTo>
                  <a:lnTo>
                    <a:pt x="18" y="17"/>
                  </a:lnTo>
                  <a:lnTo>
                    <a:pt x="18" y="34"/>
                  </a:lnTo>
                  <a:cubicBezTo>
                    <a:pt x="1" y="67"/>
                    <a:pt x="18" y="83"/>
                    <a:pt x="18" y="101"/>
                  </a:cubicBezTo>
                  <a:cubicBezTo>
                    <a:pt x="34" y="117"/>
                    <a:pt x="51" y="117"/>
                    <a:pt x="85" y="117"/>
                  </a:cubicBezTo>
                  <a:cubicBezTo>
                    <a:pt x="118" y="117"/>
                    <a:pt x="151" y="101"/>
                    <a:pt x="151" y="50"/>
                  </a:cubicBezTo>
                  <a:lnTo>
                    <a:pt x="151" y="17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3917;p76">
              <a:extLst>
                <a:ext uri="{FF2B5EF4-FFF2-40B4-BE49-F238E27FC236}">
                  <a16:creationId xmlns:a16="http://schemas.microsoft.com/office/drawing/2014/main" id="{2952311F-F7A8-FAD4-EBB0-CC37466A11C1}"/>
                </a:ext>
              </a:extLst>
            </p:cNvPr>
            <p:cNvSpPr/>
            <p:nvPr/>
          </p:nvSpPr>
          <p:spPr>
            <a:xfrm>
              <a:off x="6283100" y="3592750"/>
              <a:ext cx="3775" cy="3775"/>
            </a:xfrm>
            <a:custGeom>
              <a:avLst/>
              <a:gdLst/>
              <a:ahLst/>
              <a:cxnLst/>
              <a:rect l="l" t="t" r="r" b="b"/>
              <a:pathLst>
                <a:path w="151" h="151" extrusionOk="0">
                  <a:moveTo>
                    <a:pt x="117" y="1"/>
                  </a:moveTo>
                  <a:cubicBezTo>
                    <a:pt x="17" y="1"/>
                    <a:pt x="1" y="50"/>
                    <a:pt x="1" y="68"/>
                  </a:cubicBezTo>
                  <a:lnTo>
                    <a:pt x="34" y="68"/>
                  </a:lnTo>
                  <a:lnTo>
                    <a:pt x="34" y="84"/>
                  </a:lnTo>
                  <a:lnTo>
                    <a:pt x="1" y="117"/>
                  </a:lnTo>
                  <a:cubicBezTo>
                    <a:pt x="17" y="134"/>
                    <a:pt x="50" y="150"/>
                    <a:pt x="67" y="150"/>
                  </a:cubicBezTo>
                  <a:cubicBezTo>
                    <a:pt x="101" y="150"/>
                    <a:pt x="117" y="117"/>
                    <a:pt x="134" y="101"/>
                  </a:cubicBezTo>
                  <a:lnTo>
                    <a:pt x="150" y="101"/>
                  </a:lnTo>
                  <a:lnTo>
                    <a:pt x="150" y="50"/>
                  </a:lnTo>
                  <a:lnTo>
                    <a:pt x="150" y="34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3918;p76">
              <a:extLst>
                <a:ext uri="{FF2B5EF4-FFF2-40B4-BE49-F238E27FC236}">
                  <a16:creationId xmlns:a16="http://schemas.microsoft.com/office/drawing/2014/main" id="{F6E5D13C-8DD0-2DBE-B910-01E4A5626803}"/>
                </a:ext>
              </a:extLst>
            </p:cNvPr>
            <p:cNvSpPr/>
            <p:nvPr/>
          </p:nvSpPr>
          <p:spPr>
            <a:xfrm>
              <a:off x="6281425" y="3602775"/>
              <a:ext cx="3775" cy="3350"/>
            </a:xfrm>
            <a:custGeom>
              <a:avLst/>
              <a:gdLst/>
              <a:ahLst/>
              <a:cxnLst/>
              <a:rect l="l" t="t" r="r" b="b"/>
              <a:pathLst>
                <a:path w="151" h="134" extrusionOk="0">
                  <a:moveTo>
                    <a:pt x="50" y="0"/>
                  </a:moveTo>
                  <a:lnTo>
                    <a:pt x="17" y="16"/>
                  </a:lnTo>
                  <a:lnTo>
                    <a:pt x="34" y="49"/>
                  </a:lnTo>
                  <a:lnTo>
                    <a:pt x="34" y="83"/>
                  </a:lnTo>
                  <a:lnTo>
                    <a:pt x="1" y="116"/>
                  </a:lnTo>
                  <a:lnTo>
                    <a:pt x="17" y="133"/>
                  </a:lnTo>
                  <a:lnTo>
                    <a:pt x="101" y="133"/>
                  </a:lnTo>
                  <a:lnTo>
                    <a:pt x="117" y="116"/>
                  </a:lnTo>
                  <a:lnTo>
                    <a:pt x="134" y="100"/>
                  </a:lnTo>
                  <a:cubicBezTo>
                    <a:pt x="134" y="83"/>
                    <a:pt x="150" y="33"/>
                    <a:pt x="8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3919;p76">
              <a:extLst>
                <a:ext uri="{FF2B5EF4-FFF2-40B4-BE49-F238E27FC236}">
                  <a16:creationId xmlns:a16="http://schemas.microsoft.com/office/drawing/2014/main" id="{13649318-D159-B643-4AC0-D8BBE0C113C9}"/>
                </a:ext>
              </a:extLst>
            </p:cNvPr>
            <p:cNvSpPr/>
            <p:nvPr/>
          </p:nvSpPr>
          <p:spPr>
            <a:xfrm>
              <a:off x="6310175" y="3585250"/>
              <a:ext cx="5875" cy="5425"/>
            </a:xfrm>
            <a:custGeom>
              <a:avLst/>
              <a:gdLst/>
              <a:ahLst/>
              <a:cxnLst/>
              <a:rect l="l" t="t" r="r" b="b"/>
              <a:pathLst>
                <a:path w="235" h="217" extrusionOk="0">
                  <a:moveTo>
                    <a:pt x="101" y="1"/>
                  </a:moveTo>
                  <a:lnTo>
                    <a:pt x="34" y="17"/>
                  </a:lnTo>
                  <a:lnTo>
                    <a:pt x="18" y="34"/>
                  </a:lnTo>
                  <a:lnTo>
                    <a:pt x="1" y="101"/>
                  </a:lnTo>
                  <a:cubicBezTo>
                    <a:pt x="1" y="150"/>
                    <a:pt x="18" y="183"/>
                    <a:pt x="52" y="201"/>
                  </a:cubicBezTo>
                  <a:lnTo>
                    <a:pt x="118" y="217"/>
                  </a:lnTo>
                  <a:lnTo>
                    <a:pt x="134" y="217"/>
                  </a:lnTo>
                  <a:lnTo>
                    <a:pt x="185" y="183"/>
                  </a:lnTo>
                  <a:cubicBezTo>
                    <a:pt x="234" y="134"/>
                    <a:pt x="218" y="67"/>
                    <a:pt x="201" y="50"/>
                  </a:cubicBezTo>
                  <a:lnTo>
                    <a:pt x="185" y="17"/>
                  </a:lnTo>
                  <a:lnTo>
                    <a:pt x="168" y="17"/>
                  </a:lnTo>
                  <a:lnTo>
                    <a:pt x="118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3920;p76">
              <a:extLst>
                <a:ext uri="{FF2B5EF4-FFF2-40B4-BE49-F238E27FC236}">
                  <a16:creationId xmlns:a16="http://schemas.microsoft.com/office/drawing/2014/main" id="{A17966BF-9D6D-94B5-5C36-036BF707A95F}"/>
                </a:ext>
              </a:extLst>
            </p:cNvPr>
            <p:cNvSpPr/>
            <p:nvPr/>
          </p:nvSpPr>
          <p:spPr>
            <a:xfrm>
              <a:off x="6306450" y="3614825"/>
              <a:ext cx="5425" cy="5475"/>
            </a:xfrm>
            <a:custGeom>
              <a:avLst/>
              <a:gdLst/>
              <a:ahLst/>
              <a:cxnLst/>
              <a:rect l="l" t="t" r="r" b="b"/>
              <a:pathLst>
                <a:path w="217" h="219" extrusionOk="0">
                  <a:moveTo>
                    <a:pt x="116" y="1"/>
                  </a:moveTo>
                  <a:cubicBezTo>
                    <a:pt x="67" y="1"/>
                    <a:pt x="34" y="18"/>
                    <a:pt x="34" y="34"/>
                  </a:cubicBezTo>
                  <a:cubicBezTo>
                    <a:pt x="0" y="85"/>
                    <a:pt x="16" y="134"/>
                    <a:pt x="16" y="152"/>
                  </a:cubicBezTo>
                  <a:lnTo>
                    <a:pt x="50" y="185"/>
                  </a:lnTo>
                  <a:lnTo>
                    <a:pt x="50" y="201"/>
                  </a:lnTo>
                  <a:lnTo>
                    <a:pt x="100" y="218"/>
                  </a:lnTo>
                  <a:lnTo>
                    <a:pt x="116" y="218"/>
                  </a:lnTo>
                  <a:cubicBezTo>
                    <a:pt x="134" y="218"/>
                    <a:pt x="167" y="201"/>
                    <a:pt x="183" y="168"/>
                  </a:cubicBezTo>
                  <a:cubicBezTo>
                    <a:pt x="201" y="152"/>
                    <a:pt x="217" y="134"/>
                    <a:pt x="217" y="85"/>
                  </a:cubicBezTo>
                  <a:lnTo>
                    <a:pt x="201" y="34"/>
                  </a:lnTo>
                  <a:lnTo>
                    <a:pt x="183" y="18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3921;p76">
              <a:extLst>
                <a:ext uri="{FF2B5EF4-FFF2-40B4-BE49-F238E27FC236}">
                  <a16:creationId xmlns:a16="http://schemas.microsoft.com/office/drawing/2014/main" id="{1BDDC59B-596F-DDC1-4C81-5915A124EBAE}"/>
                </a:ext>
              </a:extLst>
            </p:cNvPr>
            <p:cNvSpPr/>
            <p:nvPr/>
          </p:nvSpPr>
          <p:spPr>
            <a:xfrm>
              <a:off x="6298950" y="3568975"/>
              <a:ext cx="2925" cy="3375"/>
            </a:xfrm>
            <a:custGeom>
              <a:avLst/>
              <a:gdLst/>
              <a:ahLst/>
              <a:cxnLst/>
              <a:rect l="l" t="t" r="r" b="b"/>
              <a:pathLst>
                <a:path w="117" h="135" extrusionOk="0">
                  <a:moveTo>
                    <a:pt x="67" y="1"/>
                  </a:moveTo>
                  <a:lnTo>
                    <a:pt x="34" y="18"/>
                  </a:lnTo>
                  <a:lnTo>
                    <a:pt x="0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16" y="118"/>
                  </a:lnTo>
                  <a:cubicBezTo>
                    <a:pt x="16" y="118"/>
                    <a:pt x="34" y="134"/>
                    <a:pt x="50" y="134"/>
                  </a:cubicBezTo>
                  <a:lnTo>
                    <a:pt x="83" y="134"/>
                  </a:lnTo>
                  <a:lnTo>
                    <a:pt x="100" y="118"/>
                  </a:lnTo>
                  <a:cubicBezTo>
                    <a:pt x="116" y="101"/>
                    <a:pt x="116" y="101"/>
                    <a:pt x="116" y="85"/>
                  </a:cubicBezTo>
                  <a:lnTo>
                    <a:pt x="116" y="51"/>
                  </a:lnTo>
                  <a:lnTo>
                    <a:pt x="100" y="18"/>
                  </a:lnTo>
                  <a:cubicBezTo>
                    <a:pt x="83" y="18"/>
                    <a:pt x="83" y="18"/>
                    <a:pt x="6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3922;p76">
              <a:extLst>
                <a:ext uri="{FF2B5EF4-FFF2-40B4-BE49-F238E27FC236}">
                  <a16:creationId xmlns:a16="http://schemas.microsoft.com/office/drawing/2014/main" id="{30F9E30D-2141-3DA1-F478-77A271DABB15}"/>
                </a:ext>
              </a:extLst>
            </p:cNvPr>
            <p:cNvSpPr/>
            <p:nvPr/>
          </p:nvSpPr>
          <p:spPr>
            <a:xfrm>
              <a:off x="6312675" y="3564400"/>
              <a:ext cx="3375" cy="3775"/>
            </a:xfrm>
            <a:custGeom>
              <a:avLst/>
              <a:gdLst/>
              <a:ahLst/>
              <a:cxnLst/>
              <a:rect l="l" t="t" r="r" b="b"/>
              <a:pathLst>
                <a:path w="135" h="151" extrusionOk="0">
                  <a:moveTo>
                    <a:pt x="68" y="1"/>
                  </a:moveTo>
                  <a:cubicBezTo>
                    <a:pt x="52" y="1"/>
                    <a:pt x="34" y="17"/>
                    <a:pt x="18" y="17"/>
                  </a:cubicBezTo>
                  <a:cubicBezTo>
                    <a:pt x="1" y="50"/>
                    <a:pt x="1" y="68"/>
                    <a:pt x="1" y="84"/>
                  </a:cubicBezTo>
                  <a:lnTo>
                    <a:pt x="18" y="117"/>
                  </a:lnTo>
                  <a:lnTo>
                    <a:pt x="18" y="134"/>
                  </a:lnTo>
                  <a:cubicBezTo>
                    <a:pt x="34" y="150"/>
                    <a:pt x="52" y="150"/>
                    <a:pt x="85" y="150"/>
                  </a:cubicBezTo>
                  <a:lnTo>
                    <a:pt x="101" y="150"/>
                  </a:lnTo>
                  <a:lnTo>
                    <a:pt x="118" y="134"/>
                  </a:lnTo>
                  <a:lnTo>
                    <a:pt x="134" y="117"/>
                  </a:lnTo>
                  <a:cubicBezTo>
                    <a:pt x="134" y="84"/>
                    <a:pt x="134" y="68"/>
                    <a:pt x="118" y="50"/>
                  </a:cubicBezTo>
                  <a:lnTo>
                    <a:pt x="101" y="17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3923;p76">
              <a:extLst>
                <a:ext uri="{FF2B5EF4-FFF2-40B4-BE49-F238E27FC236}">
                  <a16:creationId xmlns:a16="http://schemas.microsoft.com/office/drawing/2014/main" id="{862D82F7-3293-8BFB-A124-BE94894CDE79}"/>
                </a:ext>
              </a:extLst>
            </p:cNvPr>
            <p:cNvSpPr/>
            <p:nvPr/>
          </p:nvSpPr>
          <p:spPr>
            <a:xfrm>
              <a:off x="6326450" y="3563975"/>
              <a:ext cx="3375" cy="2950"/>
            </a:xfrm>
            <a:custGeom>
              <a:avLst/>
              <a:gdLst/>
              <a:ahLst/>
              <a:cxnLst/>
              <a:rect l="l" t="t" r="r" b="b"/>
              <a:pathLst>
                <a:path w="135" h="118" extrusionOk="0">
                  <a:moveTo>
                    <a:pt x="50" y="1"/>
                  </a:moveTo>
                  <a:lnTo>
                    <a:pt x="17" y="18"/>
                  </a:lnTo>
                  <a:cubicBezTo>
                    <a:pt x="17" y="34"/>
                    <a:pt x="1" y="51"/>
                    <a:pt x="17" y="85"/>
                  </a:cubicBezTo>
                  <a:lnTo>
                    <a:pt x="17" y="101"/>
                  </a:lnTo>
                  <a:lnTo>
                    <a:pt x="34" y="118"/>
                  </a:lnTo>
                  <a:lnTo>
                    <a:pt x="101" y="118"/>
                  </a:lnTo>
                  <a:lnTo>
                    <a:pt x="117" y="101"/>
                  </a:lnTo>
                  <a:cubicBezTo>
                    <a:pt x="134" y="67"/>
                    <a:pt x="134" y="51"/>
                    <a:pt x="134" y="34"/>
                  </a:cubicBezTo>
                  <a:cubicBezTo>
                    <a:pt x="134" y="18"/>
                    <a:pt x="117" y="1"/>
                    <a:pt x="8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3924;p76">
              <a:extLst>
                <a:ext uri="{FF2B5EF4-FFF2-40B4-BE49-F238E27FC236}">
                  <a16:creationId xmlns:a16="http://schemas.microsoft.com/office/drawing/2014/main" id="{EB5D60BF-98E5-1E3C-8BE3-DE447F24B6AB}"/>
                </a:ext>
              </a:extLst>
            </p:cNvPr>
            <p:cNvSpPr/>
            <p:nvPr/>
          </p:nvSpPr>
          <p:spPr>
            <a:xfrm>
              <a:off x="6323125" y="3615275"/>
              <a:ext cx="5425" cy="542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34" y="0"/>
                  </a:moveTo>
                  <a:lnTo>
                    <a:pt x="67" y="16"/>
                  </a:lnTo>
                  <a:cubicBezTo>
                    <a:pt x="34" y="34"/>
                    <a:pt x="16" y="67"/>
                    <a:pt x="0" y="83"/>
                  </a:cubicBezTo>
                  <a:lnTo>
                    <a:pt x="16" y="134"/>
                  </a:lnTo>
                  <a:lnTo>
                    <a:pt x="34" y="167"/>
                  </a:lnTo>
                  <a:lnTo>
                    <a:pt x="50" y="183"/>
                  </a:lnTo>
                  <a:cubicBezTo>
                    <a:pt x="67" y="200"/>
                    <a:pt x="83" y="216"/>
                    <a:pt x="116" y="216"/>
                  </a:cubicBezTo>
                  <a:cubicBezTo>
                    <a:pt x="167" y="216"/>
                    <a:pt x="217" y="167"/>
                    <a:pt x="217" y="116"/>
                  </a:cubicBezTo>
                  <a:lnTo>
                    <a:pt x="201" y="67"/>
                  </a:lnTo>
                  <a:cubicBezTo>
                    <a:pt x="183" y="16"/>
                    <a:pt x="150" y="0"/>
                    <a:pt x="1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3925;p76">
              <a:extLst>
                <a:ext uri="{FF2B5EF4-FFF2-40B4-BE49-F238E27FC236}">
                  <a16:creationId xmlns:a16="http://schemas.microsoft.com/office/drawing/2014/main" id="{D2BF0DBE-1D75-2F95-B9CF-64425DD22832}"/>
                </a:ext>
              </a:extLst>
            </p:cNvPr>
            <p:cNvSpPr/>
            <p:nvPr/>
          </p:nvSpPr>
          <p:spPr>
            <a:xfrm>
              <a:off x="6235575" y="3599825"/>
              <a:ext cx="1275" cy="1700"/>
            </a:xfrm>
            <a:custGeom>
              <a:avLst/>
              <a:gdLst/>
              <a:ahLst/>
              <a:cxnLst/>
              <a:rect l="l" t="t" r="r" b="b"/>
              <a:pathLst>
                <a:path w="51" h="68" extrusionOk="0">
                  <a:moveTo>
                    <a:pt x="34" y="1"/>
                  </a:moveTo>
                  <a:cubicBezTo>
                    <a:pt x="17" y="1"/>
                    <a:pt x="17" y="1"/>
                    <a:pt x="1" y="18"/>
                  </a:cubicBezTo>
                  <a:lnTo>
                    <a:pt x="1" y="51"/>
                  </a:lnTo>
                  <a:lnTo>
                    <a:pt x="17" y="67"/>
                  </a:lnTo>
                  <a:cubicBezTo>
                    <a:pt x="34" y="67"/>
                    <a:pt x="50" y="51"/>
                    <a:pt x="50" y="34"/>
                  </a:cubicBezTo>
                  <a:lnTo>
                    <a:pt x="34" y="34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3926;p76">
              <a:extLst>
                <a:ext uri="{FF2B5EF4-FFF2-40B4-BE49-F238E27FC236}">
                  <a16:creationId xmlns:a16="http://schemas.microsoft.com/office/drawing/2014/main" id="{13ED7CDF-EB6B-9748-353D-4F8A62653C86}"/>
                </a:ext>
              </a:extLst>
            </p:cNvPr>
            <p:cNvSpPr/>
            <p:nvPr/>
          </p:nvSpPr>
          <p:spPr>
            <a:xfrm>
              <a:off x="6281425" y="3563975"/>
              <a:ext cx="1700" cy="1300"/>
            </a:xfrm>
            <a:custGeom>
              <a:avLst/>
              <a:gdLst/>
              <a:ahLst/>
              <a:cxnLst/>
              <a:rect l="l" t="t" r="r" b="b"/>
              <a:pathLst>
                <a:path w="68" h="52" extrusionOk="0">
                  <a:moveTo>
                    <a:pt x="17" y="1"/>
                  </a:moveTo>
                  <a:lnTo>
                    <a:pt x="1" y="18"/>
                  </a:lnTo>
                  <a:cubicBezTo>
                    <a:pt x="1" y="51"/>
                    <a:pt x="17" y="51"/>
                    <a:pt x="34" y="51"/>
                  </a:cubicBezTo>
                  <a:lnTo>
                    <a:pt x="50" y="51"/>
                  </a:lnTo>
                  <a:cubicBezTo>
                    <a:pt x="50" y="51"/>
                    <a:pt x="68" y="34"/>
                    <a:pt x="50" y="18"/>
                  </a:cubicBezTo>
                  <a:cubicBezTo>
                    <a:pt x="50" y="1"/>
                    <a:pt x="34" y="1"/>
                    <a:pt x="1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3927;p76">
              <a:extLst>
                <a:ext uri="{FF2B5EF4-FFF2-40B4-BE49-F238E27FC236}">
                  <a16:creationId xmlns:a16="http://schemas.microsoft.com/office/drawing/2014/main" id="{46581D43-1819-DB92-691C-02146E146705}"/>
                </a:ext>
              </a:extLst>
            </p:cNvPr>
            <p:cNvSpPr/>
            <p:nvPr/>
          </p:nvSpPr>
          <p:spPr>
            <a:xfrm>
              <a:off x="6299350" y="3581475"/>
              <a:ext cx="2950" cy="3375"/>
            </a:xfrm>
            <a:custGeom>
              <a:avLst/>
              <a:gdLst/>
              <a:ahLst/>
              <a:cxnLst/>
              <a:rect l="l" t="t" r="r" b="b"/>
              <a:pathLst>
                <a:path w="118" h="135" extrusionOk="0">
                  <a:moveTo>
                    <a:pt x="51" y="1"/>
                  </a:moveTo>
                  <a:cubicBezTo>
                    <a:pt x="34" y="1"/>
                    <a:pt x="18" y="18"/>
                    <a:pt x="18" y="18"/>
                  </a:cubicBezTo>
                  <a:cubicBezTo>
                    <a:pt x="0" y="34"/>
                    <a:pt x="0" y="52"/>
                    <a:pt x="0" y="68"/>
                  </a:cubicBezTo>
                  <a:cubicBezTo>
                    <a:pt x="0" y="101"/>
                    <a:pt x="18" y="134"/>
                    <a:pt x="67" y="134"/>
                  </a:cubicBezTo>
                  <a:lnTo>
                    <a:pt x="100" y="101"/>
                  </a:lnTo>
                  <a:cubicBezTo>
                    <a:pt x="100" y="101"/>
                    <a:pt x="118" y="85"/>
                    <a:pt x="118" y="68"/>
                  </a:cubicBezTo>
                  <a:lnTo>
                    <a:pt x="100" y="34"/>
                  </a:lnTo>
                  <a:cubicBezTo>
                    <a:pt x="84" y="34"/>
                    <a:pt x="84" y="34"/>
                    <a:pt x="84" y="18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3928;p76">
              <a:extLst>
                <a:ext uri="{FF2B5EF4-FFF2-40B4-BE49-F238E27FC236}">
                  <a16:creationId xmlns:a16="http://schemas.microsoft.com/office/drawing/2014/main" id="{7138AC50-8747-A5DD-6C20-7636990CCF06}"/>
                </a:ext>
              </a:extLst>
            </p:cNvPr>
            <p:cNvSpPr/>
            <p:nvPr/>
          </p:nvSpPr>
          <p:spPr>
            <a:xfrm>
              <a:off x="6298100" y="3538125"/>
              <a:ext cx="1700" cy="1300"/>
            </a:xfrm>
            <a:custGeom>
              <a:avLst/>
              <a:gdLst/>
              <a:ahLst/>
              <a:cxnLst/>
              <a:rect l="l" t="t" r="r" b="b"/>
              <a:pathLst>
                <a:path w="68" h="52" extrusionOk="0">
                  <a:moveTo>
                    <a:pt x="34" y="1"/>
                  </a:moveTo>
                  <a:lnTo>
                    <a:pt x="17" y="18"/>
                  </a:lnTo>
                  <a:lnTo>
                    <a:pt x="1" y="18"/>
                  </a:lnTo>
                  <a:lnTo>
                    <a:pt x="17" y="51"/>
                  </a:lnTo>
                  <a:lnTo>
                    <a:pt x="34" y="51"/>
                  </a:lnTo>
                  <a:lnTo>
                    <a:pt x="50" y="34"/>
                  </a:lnTo>
                  <a:cubicBezTo>
                    <a:pt x="50" y="34"/>
                    <a:pt x="68" y="34"/>
                    <a:pt x="68" y="18"/>
                  </a:cubicBezTo>
                  <a:lnTo>
                    <a:pt x="50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3929;p76">
              <a:extLst>
                <a:ext uri="{FF2B5EF4-FFF2-40B4-BE49-F238E27FC236}">
                  <a16:creationId xmlns:a16="http://schemas.microsoft.com/office/drawing/2014/main" id="{8E60D178-7C6E-5B23-780D-FD314041BAEB}"/>
                </a:ext>
              </a:extLst>
            </p:cNvPr>
            <p:cNvSpPr/>
            <p:nvPr/>
          </p:nvSpPr>
          <p:spPr>
            <a:xfrm>
              <a:off x="6275600" y="3612775"/>
              <a:ext cx="1700" cy="1675"/>
            </a:xfrm>
            <a:custGeom>
              <a:avLst/>
              <a:gdLst/>
              <a:ahLst/>
              <a:cxnLst/>
              <a:rect l="l" t="t" r="r" b="b"/>
              <a:pathLst>
                <a:path w="68" h="67" extrusionOk="0">
                  <a:moveTo>
                    <a:pt x="34" y="0"/>
                  </a:moveTo>
                  <a:cubicBezTo>
                    <a:pt x="1" y="16"/>
                    <a:pt x="17" y="34"/>
                    <a:pt x="17" y="50"/>
                  </a:cubicBezTo>
                  <a:lnTo>
                    <a:pt x="34" y="67"/>
                  </a:lnTo>
                  <a:cubicBezTo>
                    <a:pt x="50" y="67"/>
                    <a:pt x="50" y="50"/>
                    <a:pt x="67" y="50"/>
                  </a:cubicBezTo>
                  <a:cubicBezTo>
                    <a:pt x="67" y="34"/>
                    <a:pt x="67" y="34"/>
                    <a:pt x="50" y="16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3930;p76">
              <a:extLst>
                <a:ext uri="{FF2B5EF4-FFF2-40B4-BE49-F238E27FC236}">
                  <a16:creationId xmlns:a16="http://schemas.microsoft.com/office/drawing/2014/main" id="{527A6159-C17D-7BAF-6E43-0FF6FC93F67F}"/>
                </a:ext>
              </a:extLst>
            </p:cNvPr>
            <p:cNvSpPr/>
            <p:nvPr/>
          </p:nvSpPr>
          <p:spPr>
            <a:xfrm>
              <a:off x="6298500" y="3601925"/>
              <a:ext cx="3800" cy="4200"/>
            </a:xfrm>
            <a:custGeom>
              <a:avLst/>
              <a:gdLst/>
              <a:ahLst/>
              <a:cxnLst/>
              <a:rect l="l" t="t" r="r" b="b"/>
              <a:pathLst>
                <a:path w="152" h="168" extrusionOk="0">
                  <a:moveTo>
                    <a:pt x="52" y="1"/>
                  </a:moveTo>
                  <a:lnTo>
                    <a:pt x="18" y="17"/>
                  </a:lnTo>
                  <a:lnTo>
                    <a:pt x="1" y="34"/>
                  </a:lnTo>
                  <a:lnTo>
                    <a:pt x="1" y="50"/>
                  </a:lnTo>
                  <a:lnTo>
                    <a:pt x="1" y="83"/>
                  </a:lnTo>
                  <a:lnTo>
                    <a:pt x="1" y="101"/>
                  </a:lnTo>
                  <a:cubicBezTo>
                    <a:pt x="1" y="117"/>
                    <a:pt x="18" y="134"/>
                    <a:pt x="34" y="150"/>
                  </a:cubicBezTo>
                  <a:lnTo>
                    <a:pt x="52" y="167"/>
                  </a:lnTo>
                  <a:lnTo>
                    <a:pt x="68" y="167"/>
                  </a:lnTo>
                  <a:cubicBezTo>
                    <a:pt x="101" y="167"/>
                    <a:pt x="134" y="150"/>
                    <a:pt x="152" y="101"/>
                  </a:cubicBezTo>
                  <a:lnTo>
                    <a:pt x="152" y="83"/>
                  </a:lnTo>
                  <a:lnTo>
                    <a:pt x="152" y="67"/>
                  </a:lnTo>
                  <a:lnTo>
                    <a:pt x="134" y="34"/>
                  </a:lnTo>
                  <a:cubicBezTo>
                    <a:pt x="134" y="17"/>
                    <a:pt x="101" y="1"/>
                    <a:pt x="68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931;p76">
              <a:extLst>
                <a:ext uri="{FF2B5EF4-FFF2-40B4-BE49-F238E27FC236}">
                  <a16:creationId xmlns:a16="http://schemas.microsoft.com/office/drawing/2014/main" id="{793DF0E0-EB72-64D3-BFD3-675C3301DCD6}"/>
                </a:ext>
              </a:extLst>
            </p:cNvPr>
            <p:cNvSpPr/>
            <p:nvPr/>
          </p:nvSpPr>
          <p:spPr>
            <a:xfrm>
              <a:off x="6261425" y="3655300"/>
              <a:ext cx="1250" cy="1250"/>
            </a:xfrm>
            <a:custGeom>
              <a:avLst/>
              <a:gdLst/>
              <a:ahLst/>
              <a:cxnLst/>
              <a:rect l="l" t="t" r="r" b="b"/>
              <a:pathLst>
                <a:path w="50" h="50" extrusionOk="0">
                  <a:moveTo>
                    <a:pt x="1" y="0"/>
                  </a:moveTo>
                  <a:lnTo>
                    <a:pt x="1" y="16"/>
                  </a:lnTo>
                  <a:lnTo>
                    <a:pt x="1" y="33"/>
                  </a:lnTo>
                  <a:lnTo>
                    <a:pt x="17" y="49"/>
                  </a:lnTo>
                  <a:lnTo>
                    <a:pt x="34" y="49"/>
                  </a:lnTo>
                  <a:lnTo>
                    <a:pt x="50" y="33"/>
                  </a:lnTo>
                  <a:cubicBezTo>
                    <a:pt x="50" y="16"/>
                    <a:pt x="50" y="16"/>
                    <a:pt x="34" y="16"/>
                  </a:cubicBezTo>
                  <a:cubicBezTo>
                    <a:pt x="34" y="0"/>
                    <a:pt x="34" y="0"/>
                    <a:pt x="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932;p76">
              <a:extLst>
                <a:ext uri="{FF2B5EF4-FFF2-40B4-BE49-F238E27FC236}">
                  <a16:creationId xmlns:a16="http://schemas.microsoft.com/office/drawing/2014/main" id="{85DDFA36-2257-0D3C-E2D8-B950209F9251}"/>
                </a:ext>
              </a:extLst>
            </p:cNvPr>
            <p:cNvSpPr/>
            <p:nvPr/>
          </p:nvSpPr>
          <p:spPr>
            <a:xfrm>
              <a:off x="6319800" y="3575250"/>
              <a:ext cx="3350" cy="2925"/>
            </a:xfrm>
            <a:custGeom>
              <a:avLst/>
              <a:gdLst/>
              <a:ahLst/>
              <a:cxnLst/>
              <a:rect l="l" t="t" r="r" b="b"/>
              <a:pathLst>
                <a:path w="134" h="117" extrusionOk="0">
                  <a:moveTo>
                    <a:pt x="67" y="0"/>
                  </a:moveTo>
                  <a:cubicBezTo>
                    <a:pt x="33" y="0"/>
                    <a:pt x="16" y="17"/>
                    <a:pt x="0" y="50"/>
                  </a:cubicBezTo>
                  <a:cubicBezTo>
                    <a:pt x="0" y="67"/>
                    <a:pt x="0" y="101"/>
                    <a:pt x="33" y="117"/>
                  </a:cubicBezTo>
                  <a:lnTo>
                    <a:pt x="100" y="117"/>
                  </a:lnTo>
                  <a:lnTo>
                    <a:pt x="133" y="83"/>
                  </a:lnTo>
                  <a:cubicBezTo>
                    <a:pt x="133" y="67"/>
                    <a:pt x="133" y="34"/>
                    <a:pt x="116" y="34"/>
                  </a:cubicBezTo>
                  <a:cubicBezTo>
                    <a:pt x="100" y="17"/>
                    <a:pt x="83" y="0"/>
                    <a:pt x="6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933;p76">
              <a:extLst>
                <a:ext uri="{FF2B5EF4-FFF2-40B4-BE49-F238E27FC236}">
                  <a16:creationId xmlns:a16="http://schemas.microsoft.com/office/drawing/2014/main" id="{CC698DFA-D1D1-3B6D-69AC-D475E1D76DDE}"/>
                </a:ext>
              </a:extLst>
            </p:cNvPr>
            <p:cNvSpPr/>
            <p:nvPr/>
          </p:nvSpPr>
          <p:spPr>
            <a:xfrm>
              <a:off x="6284350" y="3674475"/>
              <a:ext cx="1275" cy="1250"/>
            </a:xfrm>
            <a:custGeom>
              <a:avLst/>
              <a:gdLst/>
              <a:ahLst/>
              <a:cxnLst/>
              <a:rect l="l" t="t" r="r" b="b"/>
              <a:pathLst>
                <a:path w="51" h="50" extrusionOk="0">
                  <a:moveTo>
                    <a:pt x="33" y="0"/>
                  </a:moveTo>
                  <a:lnTo>
                    <a:pt x="0" y="16"/>
                  </a:lnTo>
                  <a:lnTo>
                    <a:pt x="17" y="49"/>
                  </a:lnTo>
                  <a:lnTo>
                    <a:pt x="33" y="49"/>
                  </a:lnTo>
                  <a:lnTo>
                    <a:pt x="51" y="33"/>
                  </a:lnTo>
                  <a:lnTo>
                    <a:pt x="51" y="1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934;p76">
              <a:extLst>
                <a:ext uri="{FF2B5EF4-FFF2-40B4-BE49-F238E27FC236}">
                  <a16:creationId xmlns:a16="http://schemas.microsoft.com/office/drawing/2014/main" id="{00854343-0207-D510-6EC0-3A1785B0B64E}"/>
                </a:ext>
              </a:extLst>
            </p:cNvPr>
            <p:cNvSpPr/>
            <p:nvPr/>
          </p:nvSpPr>
          <p:spPr>
            <a:xfrm>
              <a:off x="6323950" y="3603175"/>
              <a:ext cx="5025" cy="5450"/>
            </a:xfrm>
            <a:custGeom>
              <a:avLst/>
              <a:gdLst/>
              <a:ahLst/>
              <a:cxnLst/>
              <a:rect l="l" t="t" r="r" b="b"/>
              <a:pathLst>
                <a:path w="201" h="218" extrusionOk="0">
                  <a:moveTo>
                    <a:pt x="50" y="0"/>
                  </a:moveTo>
                  <a:lnTo>
                    <a:pt x="34" y="17"/>
                  </a:lnTo>
                  <a:lnTo>
                    <a:pt x="17" y="51"/>
                  </a:lnTo>
                  <a:cubicBezTo>
                    <a:pt x="1" y="67"/>
                    <a:pt x="1" y="100"/>
                    <a:pt x="1" y="117"/>
                  </a:cubicBezTo>
                  <a:lnTo>
                    <a:pt x="1" y="151"/>
                  </a:lnTo>
                  <a:lnTo>
                    <a:pt x="17" y="184"/>
                  </a:lnTo>
                  <a:lnTo>
                    <a:pt x="67" y="217"/>
                  </a:lnTo>
                  <a:lnTo>
                    <a:pt x="101" y="217"/>
                  </a:lnTo>
                  <a:cubicBezTo>
                    <a:pt x="150" y="217"/>
                    <a:pt x="201" y="184"/>
                    <a:pt x="201" y="100"/>
                  </a:cubicBezTo>
                  <a:lnTo>
                    <a:pt x="184" y="33"/>
                  </a:lnTo>
                  <a:lnTo>
                    <a:pt x="168" y="17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935;p76">
              <a:extLst>
                <a:ext uri="{FF2B5EF4-FFF2-40B4-BE49-F238E27FC236}">
                  <a16:creationId xmlns:a16="http://schemas.microsoft.com/office/drawing/2014/main" id="{C5EC0868-408E-3371-0BA0-6CB778E8D224}"/>
                </a:ext>
              </a:extLst>
            </p:cNvPr>
            <p:cNvSpPr/>
            <p:nvPr/>
          </p:nvSpPr>
          <p:spPr>
            <a:xfrm>
              <a:off x="6316850" y="3647350"/>
              <a:ext cx="4200" cy="3800"/>
            </a:xfrm>
            <a:custGeom>
              <a:avLst/>
              <a:gdLst/>
              <a:ahLst/>
              <a:cxnLst/>
              <a:rect l="l" t="t" r="r" b="b"/>
              <a:pathLst>
                <a:path w="168" h="152" extrusionOk="0">
                  <a:moveTo>
                    <a:pt x="67" y="1"/>
                  </a:moveTo>
                  <a:lnTo>
                    <a:pt x="34" y="18"/>
                  </a:lnTo>
                  <a:cubicBezTo>
                    <a:pt x="18" y="34"/>
                    <a:pt x="1" y="51"/>
                    <a:pt x="1" y="101"/>
                  </a:cubicBezTo>
                  <a:lnTo>
                    <a:pt x="18" y="134"/>
                  </a:lnTo>
                  <a:lnTo>
                    <a:pt x="34" y="151"/>
                  </a:lnTo>
                  <a:lnTo>
                    <a:pt x="134" y="151"/>
                  </a:lnTo>
                  <a:lnTo>
                    <a:pt x="151" y="134"/>
                  </a:lnTo>
                  <a:lnTo>
                    <a:pt x="167" y="118"/>
                  </a:lnTo>
                  <a:cubicBezTo>
                    <a:pt x="167" y="67"/>
                    <a:pt x="151" y="18"/>
                    <a:pt x="101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936;p76">
              <a:extLst>
                <a:ext uri="{FF2B5EF4-FFF2-40B4-BE49-F238E27FC236}">
                  <a16:creationId xmlns:a16="http://schemas.microsoft.com/office/drawing/2014/main" id="{7DFF6A88-6E9B-ED25-F21F-923E5D0483D5}"/>
                </a:ext>
              </a:extLst>
            </p:cNvPr>
            <p:cNvSpPr/>
            <p:nvPr/>
          </p:nvSpPr>
          <p:spPr>
            <a:xfrm>
              <a:off x="6264750" y="3537300"/>
              <a:ext cx="1275" cy="1300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34" y="0"/>
                  </a:moveTo>
                  <a:lnTo>
                    <a:pt x="1" y="18"/>
                  </a:lnTo>
                  <a:lnTo>
                    <a:pt x="1" y="34"/>
                  </a:lnTo>
                  <a:lnTo>
                    <a:pt x="17" y="51"/>
                  </a:lnTo>
                  <a:lnTo>
                    <a:pt x="50" y="51"/>
                  </a:lnTo>
                  <a:lnTo>
                    <a:pt x="50" y="34"/>
                  </a:lnTo>
                  <a:lnTo>
                    <a:pt x="34" y="1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937;p76">
              <a:extLst>
                <a:ext uri="{FF2B5EF4-FFF2-40B4-BE49-F238E27FC236}">
                  <a16:creationId xmlns:a16="http://schemas.microsoft.com/office/drawing/2014/main" id="{7A2B4769-22F1-8704-E67A-C282B629547B}"/>
                </a:ext>
              </a:extLst>
            </p:cNvPr>
            <p:cNvSpPr/>
            <p:nvPr/>
          </p:nvSpPr>
          <p:spPr>
            <a:xfrm>
              <a:off x="6398150" y="3625275"/>
              <a:ext cx="1700" cy="1250"/>
            </a:xfrm>
            <a:custGeom>
              <a:avLst/>
              <a:gdLst/>
              <a:ahLst/>
              <a:cxnLst/>
              <a:rect l="l" t="t" r="r" b="b"/>
              <a:pathLst>
                <a:path w="68" h="50" extrusionOk="0">
                  <a:moveTo>
                    <a:pt x="17" y="0"/>
                  </a:moveTo>
                  <a:lnTo>
                    <a:pt x="1" y="16"/>
                  </a:lnTo>
                  <a:cubicBezTo>
                    <a:pt x="1" y="34"/>
                    <a:pt x="1" y="34"/>
                    <a:pt x="17" y="50"/>
                  </a:cubicBezTo>
                  <a:lnTo>
                    <a:pt x="50" y="50"/>
                  </a:lnTo>
                  <a:lnTo>
                    <a:pt x="50" y="34"/>
                  </a:lnTo>
                  <a:cubicBezTo>
                    <a:pt x="68" y="34"/>
                    <a:pt x="50" y="16"/>
                    <a:pt x="5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938;p76">
              <a:extLst>
                <a:ext uri="{FF2B5EF4-FFF2-40B4-BE49-F238E27FC236}">
                  <a16:creationId xmlns:a16="http://schemas.microsoft.com/office/drawing/2014/main" id="{8B8E65A6-F814-1362-75AC-3A5ABE652669}"/>
                </a:ext>
              </a:extLst>
            </p:cNvPr>
            <p:cNvSpPr/>
            <p:nvPr/>
          </p:nvSpPr>
          <p:spPr>
            <a:xfrm>
              <a:off x="6327300" y="3549800"/>
              <a:ext cx="2075" cy="2125"/>
            </a:xfrm>
            <a:custGeom>
              <a:avLst/>
              <a:gdLst/>
              <a:ahLst/>
              <a:cxnLst/>
              <a:rect l="l" t="t" r="r" b="b"/>
              <a:pathLst>
                <a:path w="83" h="85" extrusionOk="0">
                  <a:moveTo>
                    <a:pt x="16" y="1"/>
                  </a:moveTo>
                  <a:lnTo>
                    <a:pt x="0" y="18"/>
                  </a:lnTo>
                  <a:cubicBezTo>
                    <a:pt x="0" y="67"/>
                    <a:pt x="34" y="85"/>
                    <a:pt x="50" y="85"/>
                  </a:cubicBezTo>
                  <a:lnTo>
                    <a:pt x="83" y="67"/>
                  </a:lnTo>
                  <a:cubicBezTo>
                    <a:pt x="83" y="51"/>
                    <a:pt x="67" y="51"/>
                    <a:pt x="67" y="34"/>
                  </a:cubicBezTo>
                  <a:lnTo>
                    <a:pt x="50" y="34"/>
                  </a:lnTo>
                  <a:cubicBezTo>
                    <a:pt x="50" y="18"/>
                    <a:pt x="50" y="1"/>
                    <a:pt x="16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939;p76">
              <a:extLst>
                <a:ext uri="{FF2B5EF4-FFF2-40B4-BE49-F238E27FC236}">
                  <a16:creationId xmlns:a16="http://schemas.microsoft.com/office/drawing/2014/main" id="{EDDDF64E-5233-578E-DA17-4E9B6BBDDEC4}"/>
                </a:ext>
              </a:extLst>
            </p:cNvPr>
            <p:cNvSpPr/>
            <p:nvPr/>
          </p:nvSpPr>
          <p:spPr>
            <a:xfrm>
              <a:off x="6317675" y="3595250"/>
              <a:ext cx="5875" cy="5875"/>
            </a:xfrm>
            <a:custGeom>
              <a:avLst/>
              <a:gdLst/>
              <a:ahLst/>
              <a:cxnLst/>
              <a:rect l="l" t="t" r="r" b="b"/>
              <a:pathLst>
                <a:path w="235" h="235" extrusionOk="0">
                  <a:moveTo>
                    <a:pt x="101" y="1"/>
                  </a:moveTo>
                  <a:cubicBezTo>
                    <a:pt x="52" y="1"/>
                    <a:pt x="18" y="34"/>
                    <a:pt x="1" y="84"/>
                  </a:cubicBezTo>
                  <a:lnTo>
                    <a:pt x="18" y="150"/>
                  </a:lnTo>
                  <a:lnTo>
                    <a:pt x="18" y="168"/>
                  </a:lnTo>
                  <a:cubicBezTo>
                    <a:pt x="52" y="217"/>
                    <a:pt x="101" y="234"/>
                    <a:pt x="118" y="234"/>
                  </a:cubicBezTo>
                  <a:lnTo>
                    <a:pt x="134" y="234"/>
                  </a:lnTo>
                  <a:lnTo>
                    <a:pt x="185" y="201"/>
                  </a:lnTo>
                  <a:lnTo>
                    <a:pt x="201" y="184"/>
                  </a:lnTo>
                  <a:lnTo>
                    <a:pt x="201" y="168"/>
                  </a:lnTo>
                  <a:cubicBezTo>
                    <a:pt x="218" y="168"/>
                    <a:pt x="234" y="134"/>
                    <a:pt x="218" y="101"/>
                  </a:cubicBezTo>
                  <a:lnTo>
                    <a:pt x="201" y="50"/>
                  </a:lnTo>
                  <a:lnTo>
                    <a:pt x="185" y="34"/>
                  </a:lnTo>
                  <a:lnTo>
                    <a:pt x="152" y="17"/>
                  </a:lnTo>
                  <a:cubicBezTo>
                    <a:pt x="134" y="17"/>
                    <a:pt x="118" y="1"/>
                    <a:pt x="101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940;p76">
              <a:extLst>
                <a:ext uri="{FF2B5EF4-FFF2-40B4-BE49-F238E27FC236}">
                  <a16:creationId xmlns:a16="http://schemas.microsoft.com/office/drawing/2014/main" id="{20E755E1-2FE0-74EF-63F9-128168792E19}"/>
                </a:ext>
              </a:extLst>
            </p:cNvPr>
            <p:cNvSpPr/>
            <p:nvPr/>
          </p:nvSpPr>
          <p:spPr>
            <a:xfrm>
              <a:off x="6276825" y="3592325"/>
              <a:ext cx="2525" cy="1300"/>
            </a:xfrm>
            <a:custGeom>
              <a:avLst/>
              <a:gdLst/>
              <a:ahLst/>
              <a:cxnLst/>
              <a:rect l="l" t="t" r="r" b="b"/>
              <a:pathLst>
                <a:path w="101" h="52" extrusionOk="0">
                  <a:moveTo>
                    <a:pt x="1" y="0"/>
                  </a:moveTo>
                  <a:cubicBezTo>
                    <a:pt x="1" y="34"/>
                    <a:pt x="34" y="51"/>
                    <a:pt x="52" y="51"/>
                  </a:cubicBezTo>
                  <a:cubicBezTo>
                    <a:pt x="85" y="51"/>
                    <a:pt x="101" y="34"/>
                    <a:pt x="101" y="18"/>
                  </a:cubicBezTo>
                  <a:lnTo>
                    <a:pt x="68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941;p76">
              <a:extLst>
                <a:ext uri="{FF2B5EF4-FFF2-40B4-BE49-F238E27FC236}">
                  <a16:creationId xmlns:a16="http://schemas.microsoft.com/office/drawing/2014/main" id="{4BD416FA-7EA9-DB73-433E-5FC5257A9D38}"/>
                </a:ext>
              </a:extLst>
            </p:cNvPr>
            <p:cNvSpPr/>
            <p:nvPr/>
          </p:nvSpPr>
          <p:spPr>
            <a:xfrm>
              <a:off x="6324350" y="3629450"/>
              <a:ext cx="5875" cy="5025"/>
            </a:xfrm>
            <a:custGeom>
              <a:avLst/>
              <a:gdLst/>
              <a:ahLst/>
              <a:cxnLst/>
              <a:rect l="l" t="t" r="r" b="b"/>
              <a:pathLst>
                <a:path w="235" h="201" extrusionOk="0">
                  <a:moveTo>
                    <a:pt x="101" y="0"/>
                  </a:moveTo>
                  <a:lnTo>
                    <a:pt x="85" y="16"/>
                  </a:lnTo>
                  <a:lnTo>
                    <a:pt x="34" y="50"/>
                  </a:lnTo>
                  <a:lnTo>
                    <a:pt x="34" y="67"/>
                  </a:lnTo>
                  <a:lnTo>
                    <a:pt x="1" y="83"/>
                  </a:lnTo>
                  <a:cubicBezTo>
                    <a:pt x="1" y="116"/>
                    <a:pt x="18" y="150"/>
                    <a:pt x="34" y="167"/>
                  </a:cubicBezTo>
                  <a:cubicBezTo>
                    <a:pt x="67" y="183"/>
                    <a:pt x="85" y="200"/>
                    <a:pt x="118" y="200"/>
                  </a:cubicBezTo>
                  <a:cubicBezTo>
                    <a:pt x="168" y="200"/>
                    <a:pt x="234" y="167"/>
                    <a:pt x="234" y="100"/>
                  </a:cubicBezTo>
                  <a:lnTo>
                    <a:pt x="218" y="83"/>
                  </a:lnTo>
                  <a:lnTo>
                    <a:pt x="201" y="50"/>
                  </a:lnTo>
                  <a:cubicBezTo>
                    <a:pt x="168" y="0"/>
                    <a:pt x="134" y="0"/>
                    <a:pt x="10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942;p76">
              <a:extLst>
                <a:ext uri="{FF2B5EF4-FFF2-40B4-BE49-F238E27FC236}">
                  <a16:creationId xmlns:a16="http://schemas.microsoft.com/office/drawing/2014/main" id="{76616CD6-FAC0-EF2B-D424-446669684375}"/>
                </a:ext>
              </a:extLst>
            </p:cNvPr>
            <p:cNvSpPr/>
            <p:nvPr/>
          </p:nvSpPr>
          <p:spPr>
            <a:xfrm>
              <a:off x="6331850" y="3644025"/>
              <a:ext cx="4200" cy="4175"/>
            </a:xfrm>
            <a:custGeom>
              <a:avLst/>
              <a:gdLst/>
              <a:ahLst/>
              <a:cxnLst/>
              <a:rect l="l" t="t" r="r" b="b"/>
              <a:pathLst>
                <a:path w="168" h="167" extrusionOk="0">
                  <a:moveTo>
                    <a:pt x="52" y="0"/>
                  </a:moveTo>
                  <a:lnTo>
                    <a:pt x="34" y="17"/>
                  </a:lnTo>
                  <a:lnTo>
                    <a:pt x="18" y="33"/>
                  </a:lnTo>
                  <a:cubicBezTo>
                    <a:pt x="18" y="51"/>
                    <a:pt x="1" y="67"/>
                    <a:pt x="1" y="67"/>
                  </a:cubicBezTo>
                  <a:lnTo>
                    <a:pt x="1" y="84"/>
                  </a:lnTo>
                  <a:lnTo>
                    <a:pt x="1" y="100"/>
                  </a:lnTo>
                  <a:lnTo>
                    <a:pt x="1" y="118"/>
                  </a:lnTo>
                  <a:lnTo>
                    <a:pt x="18" y="134"/>
                  </a:lnTo>
                  <a:cubicBezTo>
                    <a:pt x="52" y="167"/>
                    <a:pt x="85" y="167"/>
                    <a:pt x="118" y="167"/>
                  </a:cubicBezTo>
                  <a:cubicBezTo>
                    <a:pt x="152" y="151"/>
                    <a:pt x="168" y="118"/>
                    <a:pt x="168" y="84"/>
                  </a:cubicBezTo>
                  <a:lnTo>
                    <a:pt x="168" y="67"/>
                  </a:lnTo>
                  <a:lnTo>
                    <a:pt x="152" y="51"/>
                  </a:lnTo>
                  <a:lnTo>
                    <a:pt x="152" y="33"/>
                  </a:lnTo>
                  <a:lnTo>
                    <a:pt x="134" y="33"/>
                  </a:lnTo>
                  <a:cubicBezTo>
                    <a:pt x="134" y="17"/>
                    <a:pt x="101" y="0"/>
                    <a:pt x="52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943;p76">
              <a:extLst>
                <a:ext uri="{FF2B5EF4-FFF2-40B4-BE49-F238E27FC236}">
                  <a16:creationId xmlns:a16="http://schemas.microsoft.com/office/drawing/2014/main" id="{365554EF-67C2-9B6D-BD11-39A969136A2D}"/>
                </a:ext>
              </a:extLst>
            </p:cNvPr>
            <p:cNvSpPr/>
            <p:nvPr/>
          </p:nvSpPr>
          <p:spPr>
            <a:xfrm>
              <a:off x="6266425" y="3689025"/>
              <a:ext cx="1275" cy="1700"/>
            </a:xfrm>
            <a:custGeom>
              <a:avLst/>
              <a:gdLst/>
              <a:ahLst/>
              <a:cxnLst/>
              <a:rect l="l" t="t" r="r" b="b"/>
              <a:pathLst>
                <a:path w="51" h="68" extrusionOk="0">
                  <a:moveTo>
                    <a:pt x="17" y="1"/>
                  </a:moveTo>
                  <a:lnTo>
                    <a:pt x="1" y="18"/>
                  </a:lnTo>
                  <a:lnTo>
                    <a:pt x="17" y="34"/>
                  </a:lnTo>
                  <a:lnTo>
                    <a:pt x="1" y="34"/>
                  </a:lnTo>
                  <a:cubicBezTo>
                    <a:pt x="1" y="34"/>
                    <a:pt x="1" y="52"/>
                    <a:pt x="17" y="68"/>
                  </a:cubicBezTo>
                  <a:lnTo>
                    <a:pt x="34" y="68"/>
                  </a:lnTo>
                  <a:cubicBezTo>
                    <a:pt x="34" y="52"/>
                    <a:pt x="50" y="52"/>
                    <a:pt x="50" y="34"/>
                  </a:cubicBezTo>
                  <a:cubicBezTo>
                    <a:pt x="50" y="18"/>
                    <a:pt x="34" y="1"/>
                    <a:pt x="1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944;p76">
              <a:extLst>
                <a:ext uri="{FF2B5EF4-FFF2-40B4-BE49-F238E27FC236}">
                  <a16:creationId xmlns:a16="http://schemas.microsoft.com/office/drawing/2014/main" id="{B9D4107B-17A7-421B-5C99-47D562D649BF}"/>
                </a:ext>
              </a:extLst>
            </p:cNvPr>
            <p:cNvSpPr/>
            <p:nvPr/>
          </p:nvSpPr>
          <p:spPr>
            <a:xfrm>
              <a:off x="6389000" y="3671975"/>
              <a:ext cx="1250" cy="1250"/>
            </a:xfrm>
            <a:custGeom>
              <a:avLst/>
              <a:gdLst/>
              <a:ahLst/>
              <a:cxnLst/>
              <a:rect l="l" t="t" r="r" b="b"/>
              <a:pathLst>
                <a:path w="50" h="50" extrusionOk="0">
                  <a:moveTo>
                    <a:pt x="16" y="0"/>
                  </a:moveTo>
                  <a:lnTo>
                    <a:pt x="0" y="16"/>
                  </a:lnTo>
                  <a:lnTo>
                    <a:pt x="0" y="33"/>
                  </a:lnTo>
                  <a:lnTo>
                    <a:pt x="0" y="49"/>
                  </a:lnTo>
                  <a:lnTo>
                    <a:pt x="33" y="49"/>
                  </a:lnTo>
                  <a:cubicBezTo>
                    <a:pt x="49" y="33"/>
                    <a:pt x="49" y="16"/>
                    <a:pt x="33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945;p76">
              <a:extLst>
                <a:ext uri="{FF2B5EF4-FFF2-40B4-BE49-F238E27FC236}">
                  <a16:creationId xmlns:a16="http://schemas.microsoft.com/office/drawing/2014/main" id="{42777A19-EB2E-E10B-0426-4EB303CE1E6B}"/>
                </a:ext>
              </a:extLst>
            </p:cNvPr>
            <p:cNvSpPr/>
            <p:nvPr/>
          </p:nvSpPr>
          <p:spPr>
            <a:xfrm>
              <a:off x="6317275" y="3628000"/>
              <a:ext cx="5875" cy="6475"/>
            </a:xfrm>
            <a:custGeom>
              <a:avLst/>
              <a:gdLst/>
              <a:ahLst/>
              <a:cxnLst/>
              <a:rect l="l" t="t" r="r" b="b"/>
              <a:pathLst>
                <a:path w="235" h="259" extrusionOk="0">
                  <a:moveTo>
                    <a:pt x="116" y="1"/>
                  </a:moveTo>
                  <a:cubicBezTo>
                    <a:pt x="105" y="1"/>
                    <a:pt x="93" y="3"/>
                    <a:pt x="84" y="8"/>
                  </a:cubicBezTo>
                  <a:lnTo>
                    <a:pt x="34" y="25"/>
                  </a:lnTo>
                  <a:lnTo>
                    <a:pt x="34" y="41"/>
                  </a:lnTo>
                  <a:lnTo>
                    <a:pt x="17" y="92"/>
                  </a:lnTo>
                  <a:cubicBezTo>
                    <a:pt x="1" y="125"/>
                    <a:pt x="17" y="141"/>
                    <a:pt x="34" y="158"/>
                  </a:cubicBezTo>
                  <a:cubicBezTo>
                    <a:pt x="34" y="208"/>
                    <a:pt x="68" y="258"/>
                    <a:pt x="117" y="258"/>
                  </a:cubicBezTo>
                  <a:lnTo>
                    <a:pt x="184" y="258"/>
                  </a:lnTo>
                  <a:cubicBezTo>
                    <a:pt x="217" y="241"/>
                    <a:pt x="234" y="208"/>
                    <a:pt x="234" y="158"/>
                  </a:cubicBezTo>
                  <a:lnTo>
                    <a:pt x="217" y="141"/>
                  </a:lnTo>
                  <a:lnTo>
                    <a:pt x="217" y="125"/>
                  </a:lnTo>
                  <a:cubicBezTo>
                    <a:pt x="234" y="92"/>
                    <a:pt x="217" y="58"/>
                    <a:pt x="184" y="25"/>
                  </a:cubicBezTo>
                  <a:cubicBezTo>
                    <a:pt x="172" y="13"/>
                    <a:pt x="144" y="1"/>
                    <a:pt x="116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946;p76">
              <a:extLst>
                <a:ext uri="{FF2B5EF4-FFF2-40B4-BE49-F238E27FC236}">
                  <a16:creationId xmlns:a16="http://schemas.microsoft.com/office/drawing/2014/main" id="{DF0DE8B3-1B98-FB0C-4A50-D3A12469CE70}"/>
                </a:ext>
              </a:extLst>
            </p:cNvPr>
            <p:cNvSpPr/>
            <p:nvPr/>
          </p:nvSpPr>
          <p:spPr>
            <a:xfrm>
              <a:off x="6286000" y="3627350"/>
              <a:ext cx="5025" cy="5025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101" y="0"/>
                  </a:moveTo>
                  <a:lnTo>
                    <a:pt x="51" y="17"/>
                  </a:lnTo>
                  <a:lnTo>
                    <a:pt x="34" y="34"/>
                  </a:lnTo>
                  <a:lnTo>
                    <a:pt x="1" y="84"/>
                  </a:lnTo>
                  <a:lnTo>
                    <a:pt x="1" y="100"/>
                  </a:lnTo>
                  <a:lnTo>
                    <a:pt x="18" y="151"/>
                  </a:lnTo>
                  <a:lnTo>
                    <a:pt x="34" y="167"/>
                  </a:lnTo>
                  <a:lnTo>
                    <a:pt x="85" y="200"/>
                  </a:lnTo>
                  <a:cubicBezTo>
                    <a:pt x="118" y="200"/>
                    <a:pt x="134" y="200"/>
                    <a:pt x="167" y="184"/>
                  </a:cubicBezTo>
                  <a:cubicBezTo>
                    <a:pt x="185" y="167"/>
                    <a:pt x="201" y="134"/>
                    <a:pt x="201" y="100"/>
                  </a:cubicBezTo>
                  <a:lnTo>
                    <a:pt x="201" y="84"/>
                  </a:lnTo>
                  <a:lnTo>
                    <a:pt x="185" y="34"/>
                  </a:lnTo>
                  <a:lnTo>
                    <a:pt x="167" y="17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947;p76">
              <a:extLst>
                <a:ext uri="{FF2B5EF4-FFF2-40B4-BE49-F238E27FC236}">
                  <a16:creationId xmlns:a16="http://schemas.microsoft.com/office/drawing/2014/main" id="{365603E8-CFC8-2A9C-74D8-D208FDC4C3E3}"/>
                </a:ext>
              </a:extLst>
            </p:cNvPr>
            <p:cNvSpPr/>
            <p:nvPr/>
          </p:nvSpPr>
          <p:spPr>
            <a:xfrm>
              <a:off x="6236825" y="3657350"/>
              <a:ext cx="1675" cy="1300"/>
            </a:xfrm>
            <a:custGeom>
              <a:avLst/>
              <a:gdLst/>
              <a:ahLst/>
              <a:cxnLst/>
              <a:rect l="l" t="t" r="r" b="b"/>
              <a:pathLst>
                <a:path w="67" h="52" extrusionOk="0">
                  <a:moveTo>
                    <a:pt x="17" y="1"/>
                  </a:moveTo>
                  <a:cubicBezTo>
                    <a:pt x="0" y="18"/>
                    <a:pt x="0" y="18"/>
                    <a:pt x="0" y="34"/>
                  </a:cubicBezTo>
                  <a:lnTo>
                    <a:pt x="17" y="51"/>
                  </a:lnTo>
                  <a:lnTo>
                    <a:pt x="51" y="51"/>
                  </a:lnTo>
                  <a:cubicBezTo>
                    <a:pt x="67" y="51"/>
                    <a:pt x="67" y="34"/>
                    <a:pt x="67" y="18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948;p76">
              <a:extLst>
                <a:ext uri="{FF2B5EF4-FFF2-40B4-BE49-F238E27FC236}">
                  <a16:creationId xmlns:a16="http://schemas.microsoft.com/office/drawing/2014/main" id="{C4A9ABB0-E3CD-680C-D963-42EA3D64F72D}"/>
                </a:ext>
              </a:extLst>
            </p:cNvPr>
            <p:cNvSpPr/>
            <p:nvPr/>
          </p:nvSpPr>
          <p:spPr>
            <a:xfrm>
              <a:off x="6305625" y="3688875"/>
              <a:ext cx="1675" cy="1450"/>
            </a:xfrm>
            <a:custGeom>
              <a:avLst/>
              <a:gdLst/>
              <a:ahLst/>
              <a:cxnLst/>
              <a:rect l="l" t="t" r="r" b="b"/>
              <a:pathLst>
                <a:path w="67" h="58" extrusionOk="0">
                  <a:moveTo>
                    <a:pt x="44" y="0"/>
                  </a:moveTo>
                  <a:cubicBezTo>
                    <a:pt x="41" y="0"/>
                    <a:pt x="38" y="2"/>
                    <a:pt x="33" y="7"/>
                  </a:cubicBezTo>
                  <a:cubicBezTo>
                    <a:pt x="16" y="7"/>
                    <a:pt x="16" y="24"/>
                    <a:pt x="0" y="40"/>
                  </a:cubicBezTo>
                  <a:lnTo>
                    <a:pt x="16" y="58"/>
                  </a:lnTo>
                  <a:lnTo>
                    <a:pt x="49" y="58"/>
                  </a:lnTo>
                  <a:cubicBezTo>
                    <a:pt x="67" y="58"/>
                    <a:pt x="67" y="40"/>
                    <a:pt x="67" y="40"/>
                  </a:cubicBezTo>
                  <a:lnTo>
                    <a:pt x="67" y="24"/>
                  </a:lnTo>
                  <a:cubicBezTo>
                    <a:pt x="54" y="12"/>
                    <a:pt x="51" y="0"/>
                    <a:pt x="4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949;p76">
              <a:extLst>
                <a:ext uri="{FF2B5EF4-FFF2-40B4-BE49-F238E27FC236}">
                  <a16:creationId xmlns:a16="http://schemas.microsoft.com/office/drawing/2014/main" id="{1F4C0458-21A5-C0DF-5D1C-3AE33D5A1B8D}"/>
                </a:ext>
              </a:extLst>
            </p:cNvPr>
            <p:cNvSpPr/>
            <p:nvPr/>
          </p:nvSpPr>
          <p:spPr>
            <a:xfrm>
              <a:off x="6319800" y="3636950"/>
              <a:ext cx="7075" cy="7925"/>
            </a:xfrm>
            <a:custGeom>
              <a:avLst/>
              <a:gdLst/>
              <a:ahLst/>
              <a:cxnLst/>
              <a:rect l="l" t="t" r="r" b="b"/>
              <a:pathLst>
                <a:path w="283" h="317" extrusionOk="0">
                  <a:moveTo>
                    <a:pt x="230" y="176"/>
                  </a:moveTo>
                  <a:cubicBezTo>
                    <a:pt x="226" y="178"/>
                    <a:pt x="221" y="181"/>
                    <a:pt x="216" y="183"/>
                  </a:cubicBezTo>
                  <a:cubicBezTo>
                    <a:pt x="223" y="183"/>
                    <a:pt x="228" y="180"/>
                    <a:pt x="230" y="176"/>
                  </a:cubicBezTo>
                  <a:close/>
                  <a:moveTo>
                    <a:pt x="133" y="0"/>
                  </a:moveTo>
                  <a:lnTo>
                    <a:pt x="116" y="16"/>
                  </a:lnTo>
                  <a:lnTo>
                    <a:pt x="67" y="83"/>
                  </a:lnTo>
                  <a:cubicBezTo>
                    <a:pt x="67" y="67"/>
                    <a:pt x="82" y="50"/>
                    <a:pt x="83" y="50"/>
                  </a:cubicBezTo>
                  <a:lnTo>
                    <a:pt x="83" y="50"/>
                  </a:lnTo>
                  <a:cubicBezTo>
                    <a:pt x="67" y="67"/>
                    <a:pt x="49" y="83"/>
                    <a:pt x="49" y="116"/>
                  </a:cubicBezTo>
                  <a:cubicBezTo>
                    <a:pt x="33" y="116"/>
                    <a:pt x="0" y="150"/>
                    <a:pt x="0" y="183"/>
                  </a:cubicBezTo>
                  <a:lnTo>
                    <a:pt x="0" y="216"/>
                  </a:lnTo>
                  <a:lnTo>
                    <a:pt x="0" y="234"/>
                  </a:lnTo>
                  <a:lnTo>
                    <a:pt x="16" y="267"/>
                  </a:lnTo>
                  <a:cubicBezTo>
                    <a:pt x="49" y="316"/>
                    <a:pt x="83" y="316"/>
                    <a:pt x="133" y="316"/>
                  </a:cubicBezTo>
                  <a:lnTo>
                    <a:pt x="183" y="300"/>
                  </a:lnTo>
                  <a:lnTo>
                    <a:pt x="200" y="283"/>
                  </a:lnTo>
                  <a:lnTo>
                    <a:pt x="233" y="234"/>
                  </a:lnTo>
                  <a:cubicBezTo>
                    <a:pt x="233" y="216"/>
                    <a:pt x="233" y="200"/>
                    <a:pt x="216" y="183"/>
                  </a:cubicBezTo>
                  <a:lnTo>
                    <a:pt x="216" y="167"/>
                  </a:lnTo>
                  <a:lnTo>
                    <a:pt x="233" y="150"/>
                  </a:lnTo>
                  <a:lnTo>
                    <a:pt x="233" y="150"/>
                  </a:lnTo>
                  <a:cubicBezTo>
                    <a:pt x="233" y="160"/>
                    <a:pt x="233" y="169"/>
                    <a:pt x="230" y="176"/>
                  </a:cubicBezTo>
                  <a:lnTo>
                    <a:pt x="230" y="176"/>
                  </a:lnTo>
                  <a:cubicBezTo>
                    <a:pt x="255" y="162"/>
                    <a:pt x="269" y="145"/>
                    <a:pt x="283" y="116"/>
                  </a:cubicBezTo>
                  <a:lnTo>
                    <a:pt x="267" y="50"/>
                  </a:lnTo>
                  <a:lnTo>
                    <a:pt x="249" y="34"/>
                  </a:lnTo>
                  <a:lnTo>
                    <a:pt x="216" y="16"/>
                  </a:lnTo>
                  <a:lnTo>
                    <a:pt x="200" y="16"/>
                  </a:lnTo>
                  <a:lnTo>
                    <a:pt x="183" y="0"/>
                  </a:lnTo>
                  <a:lnTo>
                    <a:pt x="183" y="16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950;p76">
              <a:extLst>
                <a:ext uri="{FF2B5EF4-FFF2-40B4-BE49-F238E27FC236}">
                  <a16:creationId xmlns:a16="http://schemas.microsoft.com/office/drawing/2014/main" id="{0BDBC9A6-133B-20EB-500B-8D9C80236377}"/>
                </a:ext>
              </a:extLst>
            </p:cNvPr>
            <p:cNvSpPr/>
            <p:nvPr/>
          </p:nvSpPr>
          <p:spPr>
            <a:xfrm>
              <a:off x="6325625" y="3666525"/>
              <a:ext cx="3350" cy="3350"/>
            </a:xfrm>
            <a:custGeom>
              <a:avLst/>
              <a:gdLst/>
              <a:ahLst/>
              <a:cxnLst/>
              <a:rect l="l" t="t" r="r" b="b"/>
              <a:pathLst>
                <a:path w="134" h="134" extrusionOk="0">
                  <a:moveTo>
                    <a:pt x="16" y="1"/>
                  </a:moveTo>
                  <a:cubicBezTo>
                    <a:pt x="0" y="18"/>
                    <a:pt x="0" y="34"/>
                    <a:pt x="0" y="51"/>
                  </a:cubicBezTo>
                  <a:cubicBezTo>
                    <a:pt x="0" y="85"/>
                    <a:pt x="16" y="118"/>
                    <a:pt x="50" y="134"/>
                  </a:cubicBezTo>
                  <a:lnTo>
                    <a:pt x="101" y="134"/>
                  </a:lnTo>
                  <a:cubicBezTo>
                    <a:pt x="117" y="118"/>
                    <a:pt x="134" y="101"/>
                    <a:pt x="134" y="85"/>
                  </a:cubicBezTo>
                  <a:lnTo>
                    <a:pt x="117" y="51"/>
                  </a:lnTo>
                  <a:lnTo>
                    <a:pt x="117" y="18"/>
                  </a:lnTo>
                  <a:cubicBezTo>
                    <a:pt x="101" y="18"/>
                    <a:pt x="101" y="18"/>
                    <a:pt x="83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951;p76">
              <a:extLst>
                <a:ext uri="{FF2B5EF4-FFF2-40B4-BE49-F238E27FC236}">
                  <a16:creationId xmlns:a16="http://schemas.microsoft.com/office/drawing/2014/main" id="{4BFC59C5-5510-1C6F-E9C9-F8C418B36F46}"/>
                </a:ext>
              </a:extLst>
            </p:cNvPr>
            <p:cNvSpPr/>
            <p:nvPr/>
          </p:nvSpPr>
          <p:spPr>
            <a:xfrm>
              <a:off x="6282675" y="3661525"/>
              <a:ext cx="2950" cy="2525"/>
            </a:xfrm>
            <a:custGeom>
              <a:avLst/>
              <a:gdLst/>
              <a:ahLst/>
              <a:cxnLst/>
              <a:rect l="l" t="t" r="r" b="b"/>
              <a:pathLst>
                <a:path w="118" h="101" extrusionOk="0">
                  <a:moveTo>
                    <a:pt x="51" y="0"/>
                  </a:moveTo>
                  <a:lnTo>
                    <a:pt x="18" y="18"/>
                  </a:lnTo>
                  <a:lnTo>
                    <a:pt x="0" y="34"/>
                  </a:lnTo>
                  <a:lnTo>
                    <a:pt x="51" y="85"/>
                  </a:lnTo>
                  <a:lnTo>
                    <a:pt x="118" y="101"/>
                  </a:lnTo>
                  <a:cubicBezTo>
                    <a:pt x="118" y="67"/>
                    <a:pt x="118" y="51"/>
                    <a:pt x="100" y="34"/>
                  </a:cubicBezTo>
                  <a:cubicBezTo>
                    <a:pt x="100" y="18"/>
                    <a:pt x="67" y="0"/>
                    <a:pt x="5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952;p76">
              <a:extLst>
                <a:ext uri="{FF2B5EF4-FFF2-40B4-BE49-F238E27FC236}">
                  <a16:creationId xmlns:a16="http://schemas.microsoft.com/office/drawing/2014/main" id="{B73DC074-ACC4-4012-9B0C-99D5411A759E}"/>
                </a:ext>
              </a:extLst>
            </p:cNvPr>
            <p:cNvSpPr/>
            <p:nvPr/>
          </p:nvSpPr>
          <p:spPr>
            <a:xfrm>
              <a:off x="6347300" y="3642775"/>
              <a:ext cx="3350" cy="3375"/>
            </a:xfrm>
            <a:custGeom>
              <a:avLst/>
              <a:gdLst/>
              <a:ahLst/>
              <a:cxnLst/>
              <a:rect l="l" t="t" r="r" b="b"/>
              <a:pathLst>
                <a:path w="134" h="135" extrusionOk="0">
                  <a:moveTo>
                    <a:pt x="50" y="1"/>
                  </a:moveTo>
                  <a:lnTo>
                    <a:pt x="34" y="17"/>
                  </a:lnTo>
                  <a:lnTo>
                    <a:pt x="17" y="34"/>
                  </a:lnTo>
                  <a:lnTo>
                    <a:pt x="1" y="50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7" y="117"/>
                  </a:lnTo>
                  <a:cubicBezTo>
                    <a:pt x="17" y="117"/>
                    <a:pt x="34" y="134"/>
                    <a:pt x="50" y="134"/>
                  </a:cubicBezTo>
                  <a:lnTo>
                    <a:pt x="83" y="134"/>
                  </a:lnTo>
                  <a:lnTo>
                    <a:pt x="101" y="117"/>
                  </a:lnTo>
                  <a:cubicBezTo>
                    <a:pt x="117" y="101"/>
                    <a:pt x="117" y="101"/>
                    <a:pt x="134" y="67"/>
                  </a:cubicBezTo>
                  <a:lnTo>
                    <a:pt x="117" y="34"/>
                  </a:lnTo>
                  <a:lnTo>
                    <a:pt x="101" y="17"/>
                  </a:lnTo>
                  <a:lnTo>
                    <a:pt x="83" y="17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953;p76">
              <a:extLst>
                <a:ext uri="{FF2B5EF4-FFF2-40B4-BE49-F238E27FC236}">
                  <a16:creationId xmlns:a16="http://schemas.microsoft.com/office/drawing/2014/main" id="{5BF4BC3E-8631-3CB1-9E04-EE8B963A964D}"/>
                </a:ext>
              </a:extLst>
            </p:cNvPr>
            <p:cNvSpPr/>
            <p:nvPr/>
          </p:nvSpPr>
          <p:spPr>
            <a:xfrm>
              <a:off x="6374375" y="3639025"/>
              <a:ext cx="1700" cy="1275"/>
            </a:xfrm>
            <a:custGeom>
              <a:avLst/>
              <a:gdLst/>
              <a:ahLst/>
              <a:cxnLst/>
              <a:rect l="l" t="t" r="r" b="b"/>
              <a:pathLst>
                <a:path w="68" h="51" extrusionOk="0">
                  <a:moveTo>
                    <a:pt x="34" y="0"/>
                  </a:moveTo>
                  <a:cubicBezTo>
                    <a:pt x="18" y="0"/>
                    <a:pt x="1" y="0"/>
                    <a:pt x="1" y="17"/>
                  </a:cubicBezTo>
                  <a:lnTo>
                    <a:pt x="1" y="33"/>
                  </a:lnTo>
                  <a:cubicBezTo>
                    <a:pt x="1" y="33"/>
                    <a:pt x="18" y="51"/>
                    <a:pt x="34" y="51"/>
                  </a:cubicBezTo>
                  <a:cubicBezTo>
                    <a:pt x="51" y="51"/>
                    <a:pt x="67" y="33"/>
                    <a:pt x="51" y="17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954;p76">
              <a:extLst>
                <a:ext uri="{FF2B5EF4-FFF2-40B4-BE49-F238E27FC236}">
                  <a16:creationId xmlns:a16="http://schemas.microsoft.com/office/drawing/2014/main" id="{AAF01A18-2440-424F-23CF-A0AEDE7B747E}"/>
                </a:ext>
              </a:extLst>
            </p:cNvPr>
            <p:cNvSpPr/>
            <p:nvPr/>
          </p:nvSpPr>
          <p:spPr>
            <a:xfrm>
              <a:off x="6386475" y="3615675"/>
              <a:ext cx="1275" cy="1275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1" y="0"/>
                  </a:moveTo>
                  <a:lnTo>
                    <a:pt x="1" y="18"/>
                  </a:lnTo>
                  <a:cubicBezTo>
                    <a:pt x="1" y="34"/>
                    <a:pt x="1" y="51"/>
                    <a:pt x="17" y="51"/>
                  </a:cubicBezTo>
                  <a:cubicBezTo>
                    <a:pt x="34" y="51"/>
                    <a:pt x="50" y="51"/>
                    <a:pt x="50" y="18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955;p76">
              <a:extLst>
                <a:ext uri="{FF2B5EF4-FFF2-40B4-BE49-F238E27FC236}">
                  <a16:creationId xmlns:a16="http://schemas.microsoft.com/office/drawing/2014/main" id="{8263DE2F-307F-F383-6552-192196345481}"/>
                </a:ext>
              </a:extLst>
            </p:cNvPr>
            <p:cNvSpPr/>
            <p:nvPr/>
          </p:nvSpPr>
          <p:spPr>
            <a:xfrm>
              <a:off x="6308950" y="3597325"/>
              <a:ext cx="7925" cy="6775"/>
            </a:xfrm>
            <a:custGeom>
              <a:avLst/>
              <a:gdLst/>
              <a:ahLst/>
              <a:cxnLst/>
              <a:rect l="l" t="t" r="r" b="b"/>
              <a:pathLst>
                <a:path w="317" h="271" extrusionOk="0">
                  <a:moveTo>
                    <a:pt x="183" y="1"/>
                  </a:moveTo>
                  <a:cubicBezTo>
                    <a:pt x="150" y="1"/>
                    <a:pt x="117" y="1"/>
                    <a:pt x="101" y="18"/>
                  </a:cubicBezTo>
                  <a:cubicBezTo>
                    <a:pt x="67" y="18"/>
                    <a:pt x="34" y="51"/>
                    <a:pt x="0" y="67"/>
                  </a:cubicBezTo>
                  <a:lnTo>
                    <a:pt x="0" y="134"/>
                  </a:lnTo>
                  <a:lnTo>
                    <a:pt x="0" y="151"/>
                  </a:lnTo>
                  <a:cubicBezTo>
                    <a:pt x="16" y="201"/>
                    <a:pt x="34" y="234"/>
                    <a:pt x="83" y="251"/>
                  </a:cubicBezTo>
                  <a:cubicBezTo>
                    <a:pt x="103" y="261"/>
                    <a:pt x="128" y="270"/>
                    <a:pt x="155" y="270"/>
                  </a:cubicBezTo>
                  <a:cubicBezTo>
                    <a:pt x="175" y="270"/>
                    <a:pt x="196" y="265"/>
                    <a:pt x="217" y="251"/>
                  </a:cubicBezTo>
                  <a:lnTo>
                    <a:pt x="234" y="251"/>
                  </a:lnTo>
                  <a:lnTo>
                    <a:pt x="283" y="185"/>
                  </a:lnTo>
                  <a:lnTo>
                    <a:pt x="283" y="201"/>
                  </a:lnTo>
                  <a:lnTo>
                    <a:pt x="317" y="134"/>
                  </a:lnTo>
                  <a:cubicBezTo>
                    <a:pt x="317" y="118"/>
                    <a:pt x="317" y="118"/>
                    <a:pt x="301" y="101"/>
                  </a:cubicBezTo>
                  <a:lnTo>
                    <a:pt x="283" y="67"/>
                  </a:lnTo>
                  <a:lnTo>
                    <a:pt x="267" y="51"/>
                  </a:lnTo>
                  <a:lnTo>
                    <a:pt x="234" y="18"/>
                  </a:lnTo>
                  <a:lnTo>
                    <a:pt x="217" y="18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956;p76">
              <a:extLst>
                <a:ext uri="{FF2B5EF4-FFF2-40B4-BE49-F238E27FC236}">
                  <a16:creationId xmlns:a16="http://schemas.microsoft.com/office/drawing/2014/main" id="{EC686CCA-784B-E1F1-C791-FBFA66FB4D98}"/>
                </a:ext>
              </a:extLst>
            </p:cNvPr>
            <p:cNvSpPr/>
            <p:nvPr/>
          </p:nvSpPr>
          <p:spPr>
            <a:xfrm>
              <a:off x="6278100" y="3569825"/>
              <a:ext cx="1700" cy="2300"/>
            </a:xfrm>
            <a:custGeom>
              <a:avLst/>
              <a:gdLst/>
              <a:ahLst/>
              <a:cxnLst/>
              <a:rect l="l" t="t" r="r" b="b"/>
              <a:pathLst>
                <a:path w="68" h="92" extrusionOk="0">
                  <a:moveTo>
                    <a:pt x="17" y="0"/>
                  </a:moveTo>
                  <a:lnTo>
                    <a:pt x="1" y="17"/>
                  </a:lnTo>
                  <a:lnTo>
                    <a:pt x="1" y="33"/>
                  </a:lnTo>
                  <a:lnTo>
                    <a:pt x="1" y="51"/>
                  </a:lnTo>
                  <a:cubicBezTo>
                    <a:pt x="1" y="67"/>
                    <a:pt x="1" y="67"/>
                    <a:pt x="17" y="84"/>
                  </a:cubicBezTo>
                  <a:lnTo>
                    <a:pt x="34" y="84"/>
                  </a:lnTo>
                  <a:cubicBezTo>
                    <a:pt x="34" y="84"/>
                    <a:pt x="41" y="91"/>
                    <a:pt x="51" y="91"/>
                  </a:cubicBezTo>
                  <a:cubicBezTo>
                    <a:pt x="56" y="91"/>
                    <a:pt x="61" y="89"/>
                    <a:pt x="67" y="84"/>
                  </a:cubicBezTo>
                  <a:lnTo>
                    <a:pt x="67" y="67"/>
                  </a:lnTo>
                  <a:cubicBezTo>
                    <a:pt x="67" y="33"/>
                    <a:pt x="50" y="0"/>
                    <a:pt x="1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957;p76">
              <a:extLst>
                <a:ext uri="{FF2B5EF4-FFF2-40B4-BE49-F238E27FC236}">
                  <a16:creationId xmlns:a16="http://schemas.microsoft.com/office/drawing/2014/main" id="{E68C39CA-256F-9C8C-A597-62DE1780B23C}"/>
                </a:ext>
              </a:extLst>
            </p:cNvPr>
            <p:cNvSpPr/>
            <p:nvPr/>
          </p:nvSpPr>
          <p:spPr>
            <a:xfrm>
              <a:off x="6306450" y="3582750"/>
              <a:ext cx="3350" cy="2925"/>
            </a:xfrm>
            <a:custGeom>
              <a:avLst/>
              <a:gdLst/>
              <a:ahLst/>
              <a:cxnLst/>
              <a:rect l="l" t="t" r="r" b="b"/>
              <a:pathLst>
                <a:path w="134" h="117" extrusionOk="0">
                  <a:moveTo>
                    <a:pt x="67" y="1"/>
                  </a:moveTo>
                  <a:lnTo>
                    <a:pt x="34" y="17"/>
                  </a:lnTo>
                  <a:cubicBezTo>
                    <a:pt x="34" y="17"/>
                    <a:pt x="16" y="17"/>
                    <a:pt x="16" y="34"/>
                  </a:cubicBezTo>
                  <a:lnTo>
                    <a:pt x="0" y="50"/>
                  </a:lnTo>
                  <a:cubicBezTo>
                    <a:pt x="0" y="67"/>
                    <a:pt x="0" y="83"/>
                    <a:pt x="16" y="101"/>
                  </a:cubicBezTo>
                  <a:cubicBezTo>
                    <a:pt x="16" y="117"/>
                    <a:pt x="34" y="117"/>
                    <a:pt x="67" y="117"/>
                  </a:cubicBezTo>
                  <a:cubicBezTo>
                    <a:pt x="100" y="117"/>
                    <a:pt x="134" y="101"/>
                    <a:pt x="134" y="67"/>
                  </a:cubicBezTo>
                  <a:lnTo>
                    <a:pt x="116" y="34"/>
                  </a:lnTo>
                  <a:lnTo>
                    <a:pt x="100" y="17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958;p76">
              <a:extLst>
                <a:ext uri="{FF2B5EF4-FFF2-40B4-BE49-F238E27FC236}">
                  <a16:creationId xmlns:a16="http://schemas.microsoft.com/office/drawing/2014/main" id="{1DD78EDA-BBDE-E9A7-F1C1-7524A61EBB16}"/>
                </a:ext>
              </a:extLst>
            </p:cNvPr>
            <p:cNvSpPr/>
            <p:nvPr/>
          </p:nvSpPr>
          <p:spPr>
            <a:xfrm>
              <a:off x="6313525" y="3589425"/>
              <a:ext cx="3350" cy="2925"/>
            </a:xfrm>
            <a:custGeom>
              <a:avLst/>
              <a:gdLst/>
              <a:ahLst/>
              <a:cxnLst/>
              <a:rect l="l" t="t" r="r" b="b"/>
              <a:pathLst>
                <a:path w="134" h="117" extrusionOk="0">
                  <a:moveTo>
                    <a:pt x="51" y="0"/>
                  </a:moveTo>
                  <a:lnTo>
                    <a:pt x="18" y="16"/>
                  </a:lnTo>
                  <a:cubicBezTo>
                    <a:pt x="18" y="16"/>
                    <a:pt x="18" y="34"/>
                    <a:pt x="0" y="34"/>
                  </a:cubicBezTo>
                  <a:lnTo>
                    <a:pt x="0" y="67"/>
                  </a:lnTo>
                  <a:lnTo>
                    <a:pt x="34" y="100"/>
                  </a:lnTo>
                  <a:cubicBezTo>
                    <a:pt x="34" y="100"/>
                    <a:pt x="34" y="116"/>
                    <a:pt x="51" y="116"/>
                  </a:cubicBezTo>
                  <a:lnTo>
                    <a:pt x="84" y="116"/>
                  </a:lnTo>
                  <a:lnTo>
                    <a:pt x="118" y="100"/>
                  </a:lnTo>
                  <a:cubicBezTo>
                    <a:pt x="118" y="100"/>
                    <a:pt x="118" y="83"/>
                    <a:pt x="134" y="67"/>
                  </a:cubicBezTo>
                  <a:lnTo>
                    <a:pt x="134" y="34"/>
                  </a:lnTo>
                  <a:lnTo>
                    <a:pt x="118" y="16"/>
                  </a:lnTo>
                  <a:cubicBezTo>
                    <a:pt x="100" y="0"/>
                    <a:pt x="100" y="0"/>
                    <a:pt x="8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959;p76">
              <a:extLst>
                <a:ext uri="{FF2B5EF4-FFF2-40B4-BE49-F238E27FC236}">
                  <a16:creationId xmlns:a16="http://schemas.microsoft.com/office/drawing/2014/main" id="{7CD10B90-9FD4-2D4E-D1C5-FDB649EF9F43}"/>
                </a:ext>
              </a:extLst>
            </p:cNvPr>
            <p:cNvSpPr/>
            <p:nvPr/>
          </p:nvSpPr>
          <p:spPr>
            <a:xfrm>
              <a:off x="6292275" y="3546900"/>
              <a:ext cx="1700" cy="1250"/>
            </a:xfrm>
            <a:custGeom>
              <a:avLst/>
              <a:gdLst/>
              <a:ahLst/>
              <a:cxnLst/>
              <a:rect l="l" t="t" r="r" b="b"/>
              <a:pathLst>
                <a:path w="68" h="50" extrusionOk="0">
                  <a:moveTo>
                    <a:pt x="50" y="1"/>
                  </a:moveTo>
                  <a:cubicBezTo>
                    <a:pt x="34" y="1"/>
                    <a:pt x="17" y="1"/>
                    <a:pt x="0" y="17"/>
                  </a:cubicBezTo>
                  <a:lnTo>
                    <a:pt x="17" y="50"/>
                  </a:lnTo>
                  <a:lnTo>
                    <a:pt x="50" y="50"/>
                  </a:lnTo>
                  <a:cubicBezTo>
                    <a:pt x="50" y="50"/>
                    <a:pt x="67" y="34"/>
                    <a:pt x="50" y="17"/>
                  </a:cubicBezTo>
                  <a:lnTo>
                    <a:pt x="50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960;p76">
              <a:extLst>
                <a:ext uri="{FF2B5EF4-FFF2-40B4-BE49-F238E27FC236}">
                  <a16:creationId xmlns:a16="http://schemas.microsoft.com/office/drawing/2014/main" id="{5401FBF9-CF17-B984-313F-EEF2949068FB}"/>
                </a:ext>
              </a:extLst>
            </p:cNvPr>
            <p:cNvSpPr/>
            <p:nvPr/>
          </p:nvSpPr>
          <p:spPr>
            <a:xfrm>
              <a:off x="6295600" y="3603175"/>
              <a:ext cx="6275" cy="5350"/>
            </a:xfrm>
            <a:custGeom>
              <a:avLst/>
              <a:gdLst/>
              <a:ahLst/>
              <a:cxnLst/>
              <a:rect l="l" t="t" r="r" b="b"/>
              <a:pathLst>
                <a:path w="251" h="214" extrusionOk="0">
                  <a:moveTo>
                    <a:pt x="134" y="0"/>
                  </a:moveTo>
                  <a:cubicBezTo>
                    <a:pt x="101" y="0"/>
                    <a:pt x="68" y="0"/>
                    <a:pt x="50" y="17"/>
                  </a:cubicBezTo>
                  <a:lnTo>
                    <a:pt x="17" y="51"/>
                  </a:lnTo>
                  <a:lnTo>
                    <a:pt x="17" y="67"/>
                  </a:lnTo>
                  <a:lnTo>
                    <a:pt x="1" y="84"/>
                  </a:lnTo>
                  <a:cubicBezTo>
                    <a:pt x="1" y="151"/>
                    <a:pt x="34" y="184"/>
                    <a:pt x="84" y="200"/>
                  </a:cubicBezTo>
                  <a:lnTo>
                    <a:pt x="101" y="200"/>
                  </a:lnTo>
                  <a:cubicBezTo>
                    <a:pt x="118" y="209"/>
                    <a:pt x="134" y="213"/>
                    <a:pt x="151" y="213"/>
                  </a:cubicBezTo>
                  <a:cubicBezTo>
                    <a:pt x="168" y="213"/>
                    <a:pt x="184" y="209"/>
                    <a:pt x="201" y="200"/>
                  </a:cubicBezTo>
                  <a:cubicBezTo>
                    <a:pt x="217" y="184"/>
                    <a:pt x="234" y="151"/>
                    <a:pt x="250" y="117"/>
                  </a:cubicBezTo>
                  <a:cubicBezTo>
                    <a:pt x="250" y="67"/>
                    <a:pt x="217" y="17"/>
                    <a:pt x="168" y="17"/>
                  </a:cubicBezTo>
                  <a:lnTo>
                    <a:pt x="150" y="17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961;p76">
              <a:extLst>
                <a:ext uri="{FF2B5EF4-FFF2-40B4-BE49-F238E27FC236}">
                  <a16:creationId xmlns:a16="http://schemas.microsoft.com/office/drawing/2014/main" id="{8B8BFD12-DE85-B15D-8E3C-A1884E6A13FD}"/>
                </a:ext>
              </a:extLst>
            </p:cNvPr>
            <p:cNvSpPr/>
            <p:nvPr/>
          </p:nvSpPr>
          <p:spPr>
            <a:xfrm>
              <a:off x="6291000" y="3630275"/>
              <a:ext cx="5875" cy="5550"/>
            </a:xfrm>
            <a:custGeom>
              <a:avLst/>
              <a:gdLst/>
              <a:ahLst/>
              <a:cxnLst/>
              <a:rect l="l" t="t" r="r" b="b"/>
              <a:pathLst>
                <a:path w="235" h="222" extrusionOk="0">
                  <a:moveTo>
                    <a:pt x="118" y="1"/>
                  </a:moveTo>
                  <a:lnTo>
                    <a:pt x="68" y="17"/>
                  </a:lnTo>
                  <a:lnTo>
                    <a:pt x="51" y="17"/>
                  </a:lnTo>
                  <a:lnTo>
                    <a:pt x="51" y="34"/>
                  </a:lnTo>
                  <a:lnTo>
                    <a:pt x="34" y="34"/>
                  </a:lnTo>
                  <a:lnTo>
                    <a:pt x="18" y="50"/>
                  </a:lnTo>
                  <a:lnTo>
                    <a:pt x="1" y="83"/>
                  </a:lnTo>
                  <a:lnTo>
                    <a:pt x="1" y="101"/>
                  </a:lnTo>
                  <a:cubicBezTo>
                    <a:pt x="1" y="117"/>
                    <a:pt x="1" y="134"/>
                    <a:pt x="18" y="150"/>
                  </a:cubicBezTo>
                  <a:lnTo>
                    <a:pt x="34" y="167"/>
                  </a:lnTo>
                  <a:lnTo>
                    <a:pt x="34" y="201"/>
                  </a:lnTo>
                  <a:lnTo>
                    <a:pt x="101" y="217"/>
                  </a:lnTo>
                  <a:cubicBezTo>
                    <a:pt x="110" y="220"/>
                    <a:pt x="120" y="221"/>
                    <a:pt x="129" y="221"/>
                  </a:cubicBezTo>
                  <a:cubicBezTo>
                    <a:pt x="170" y="221"/>
                    <a:pt x="207" y="194"/>
                    <a:pt x="234" y="167"/>
                  </a:cubicBezTo>
                  <a:lnTo>
                    <a:pt x="234" y="83"/>
                  </a:lnTo>
                  <a:lnTo>
                    <a:pt x="218" y="67"/>
                  </a:lnTo>
                  <a:lnTo>
                    <a:pt x="218" y="50"/>
                  </a:lnTo>
                  <a:cubicBezTo>
                    <a:pt x="185" y="1"/>
                    <a:pt x="134" y="1"/>
                    <a:pt x="118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962;p76">
              <a:extLst>
                <a:ext uri="{FF2B5EF4-FFF2-40B4-BE49-F238E27FC236}">
                  <a16:creationId xmlns:a16="http://schemas.microsoft.com/office/drawing/2014/main" id="{05A36504-37EE-70DB-23C6-0D9753CFDCAC}"/>
                </a:ext>
              </a:extLst>
            </p:cNvPr>
            <p:cNvSpPr/>
            <p:nvPr/>
          </p:nvSpPr>
          <p:spPr>
            <a:xfrm>
              <a:off x="6276825" y="3628600"/>
              <a:ext cx="6300" cy="6275"/>
            </a:xfrm>
            <a:custGeom>
              <a:avLst/>
              <a:gdLst/>
              <a:ahLst/>
              <a:cxnLst/>
              <a:rect l="l" t="t" r="r" b="b"/>
              <a:pathLst>
                <a:path w="252" h="251" extrusionOk="0">
                  <a:moveTo>
                    <a:pt x="118" y="1"/>
                  </a:moveTo>
                  <a:lnTo>
                    <a:pt x="52" y="17"/>
                  </a:lnTo>
                  <a:lnTo>
                    <a:pt x="34" y="34"/>
                  </a:lnTo>
                  <a:lnTo>
                    <a:pt x="1" y="84"/>
                  </a:lnTo>
                  <a:cubicBezTo>
                    <a:pt x="1" y="134"/>
                    <a:pt x="18" y="150"/>
                    <a:pt x="34" y="168"/>
                  </a:cubicBezTo>
                  <a:lnTo>
                    <a:pt x="34" y="201"/>
                  </a:lnTo>
                  <a:lnTo>
                    <a:pt x="34" y="217"/>
                  </a:lnTo>
                  <a:lnTo>
                    <a:pt x="68" y="234"/>
                  </a:lnTo>
                  <a:cubicBezTo>
                    <a:pt x="76" y="242"/>
                    <a:pt x="93" y="251"/>
                    <a:pt x="114" y="251"/>
                  </a:cubicBezTo>
                  <a:cubicBezTo>
                    <a:pt x="135" y="251"/>
                    <a:pt x="160" y="242"/>
                    <a:pt x="185" y="217"/>
                  </a:cubicBezTo>
                  <a:cubicBezTo>
                    <a:pt x="201" y="201"/>
                    <a:pt x="201" y="184"/>
                    <a:pt x="218" y="168"/>
                  </a:cubicBezTo>
                  <a:cubicBezTo>
                    <a:pt x="234" y="150"/>
                    <a:pt x="252" y="134"/>
                    <a:pt x="252" y="101"/>
                  </a:cubicBezTo>
                  <a:lnTo>
                    <a:pt x="234" y="84"/>
                  </a:lnTo>
                  <a:cubicBezTo>
                    <a:pt x="234" y="68"/>
                    <a:pt x="234" y="50"/>
                    <a:pt x="218" y="34"/>
                  </a:cubicBezTo>
                  <a:lnTo>
                    <a:pt x="168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963;p76">
              <a:extLst>
                <a:ext uri="{FF2B5EF4-FFF2-40B4-BE49-F238E27FC236}">
                  <a16:creationId xmlns:a16="http://schemas.microsoft.com/office/drawing/2014/main" id="{183CFD2B-5ADD-6955-8C67-8EA335B6A8B4}"/>
                </a:ext>
              </a:extLst>
            </p:cNvPr>
            <p:cNvSpPr/>
            <p:nvPr/>
          </p:nvSpPr>
          <p:spPr>
            <a:xfrm>
              <a:off x="6308950" y="3632175"/>
              <a:ext cx="5025" cy="5100"/>
            </a:xfrm>
            <a:custGeom>
              <a:avLst/>
              <a:gdLst/>
              <a:ahLst/>
              <a:cxnLst/>
              <a:rect l="l" t="t" r="r" b="b"/>
              <a:pathLst>
                <a:path w="201" h="204" extrusionOk="0">
                  <a:moveTo>
                    <a:pt x="97" y="1"/>
                  </a:moveTo>
                  <a:cubicBezTo>
                    <a:pt x="72" y="1"/>
                    <a:pt x="57" y="12"/>
                    <a:pt x="34" y="25"/>
                  </a:cubicBezTo>
                  <a:cubicBezTo>
                    <a:pt x="16" y="41"/>
                    <a:pt x="0" y="58"/>
                    <a:pt x="0" y="91"/>
                  </a:cubicBezTo>
                  <a:cubicBezTo>
                    <a:pt x="0" y="125"/>
                    <a:pt x="16" y="158"/>
                    <a:pt x="34" y="191"/>
                  </a:cubicBezTo>
                  <a:cubicBezTo>
                    <a:pt x="51" y="199"/>
                    <a:pt x="67" y="203"/>
                    <a:pt x="84" y="203"/>
                  </a:cubicBezTo>
                  <a:cubicBezTo>
                    <a:pt x="101" y="203"/>
                    <a:pt x="117" y="199"/>
                    <a:pt x="134" y="191"/>
                  </a:cubicBezTo>
                  <a:cubicBezTo>
                    <a:pt x="183" y="174"/>
                    <a:pt x="201" y="141"/>
                    <a:pt x="201" y="107"/>
                  </a:cubicBezTo>
                  <a:lnTo>
                    <a:pt x="201" y="74"/>
                  </a:lnTo>
                  <a:lnTo>
                    <a:pt x="183" y="41"/>
                  </a:lnTo>
                  <a:lnTo>
                    <a:pt x="167" y="25"/>
                  </a:lnTo>
                  <a:lnTo>
                    <a:pt x="134" y="7"/>
                  </a:lnTo>
                  <a:cubicBezTo>
                    <a:pt x="119" y="3"/>
                    <a:pt x="107" y="1"/>
                    <a:pt x="9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964;p76">
              <a:extLst>
                <a:ext uri="{FF2B5EF4-FFF2-40B4-BE49-F238E27FC236}">
                  <a16:creationId xmlns:a16="http://schemas.microsoft.com/office/drawing/2014/main" id="{36317460-9CCC-EECB-2EF2-E6401AF94044}"/>
                </a:ext>
              </a:extLst>
            </p:cNvPr>
            <p:cNvSpPr/>
            <p:nvPr/>
          </p:nvSpPr>
          <p:spPr>
            <a:xfrm>
              <a:off x="6216800" y="3615675"/>
              <a:ext cx="1300" cy="1675"/>
            </a:xfrm>
            <a:custGeom>
              <a:avLst/>
              <a:gdLst/>
              <a:ahLst/>
              <a:cxnLst/>
              <a:rect l="l" t="t" r="r" b="b"/>
              <a:pathLst>
                <a:path w="52" h="67" extrusionOk="0">
                  <a:moveTo>
                    <a:pt x="1" y="0"/>
                  </a:moveTo>
                  <a:lnTo>
                    <a:pt x="1" y="34"/>
                  </a:lnTo>
                  <a:lnTo>
                    <a:pt x="1" y="51"/>
                  </a:lnTo>
                  <a:lnTo>
                    <a:pt x="1" y="67"/>
                  </a:lnTo>
                  <a:cubicBezTo>
                    <a:pt x="34" y="67"/>
                    <a:pt x="51" y="34"/>
                    <a:pt x="51" y="34"/>
                  </a:cubicBezTo>
                  <a:lnTo>
                    <a:pt x="51" y="1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965;p76">
              <a:extLst>
                <a:ext uri="{FF2B5EF4-FFF2-40B4-BE49-F238E27FC236}">
                  <a16:creationId xmlns:a16="http://schemas.microsoft.com/office/drawing/2014/main" id="{37C96A43-0214-41F2-5890-3FD94443202E}"/>
                </a:ext>
              </a:extLst>
            </p:cNvPr>
            <p:cNvSpPr/>
            <p:nvPr/>
          </p:nvSpPr>
          <p:spPr>
            <a:xfrm>
              <a:off x="6315175" y="3622775"/>
              <a:ext cx="5050" cy="5425"/>
            </a:xfrm>
            <a:custGeom>
              <a:avLst/>
              <a:gdLst/>
              <a:ahLst/>
              <a:cxnLst/>
              <a:rect l="l" t="t" r="r" b="b"/>
              <a:pathLst>
                <a:path w="202" h="217" extrusionOk="0">
                  <a:moveTo>
                    <a:pt x="101" y="0"/>
                  </a:moveTo>
                  <a:lnTo>
                    <a:pt x="34" y="16"/>
                  </a:lnTo>
                  <a:lnTo>
                    <a:pt x="18" y="34"/>
                  </a:lnTo>
                  <a:lnTo>
                    <a:pt x="1" y="100"/>
                  </a:lnTo>
                  <a:cubicBezTo>
                    <a:pt x="1" y="116"/>
                    <a:pt x="1" y="167"/>
                    <a:pt x="52" y="200"/>
                  </a:cubicBezTo>
                  <a:lnTo>
                    <a:pt x="85" y="217"/>
                  </a:lnTo>
                  <a:lnTo>
                    <a:pt x="118" y="217"/>
                  </a:lnTo>
                  <a:lnTo>
                    <a:pt x="152" y="200"/>
                  </a:lnTo>
                  <a:cubicBezTo>
                    <a:pt x="185" y="183"/>
                    <a:pt x="201" y="150"/>
                    <a:pt x="201" y="116"/>
                  </a:cubicBezTo>
                  <a:cubicBezTo>
                    <a:pt x="201" y="83"/>
                    <a:pt x="185" y="50"/>
                    <a:pt x="168" y="34"/>
                  </a:cubicBezTo>
                  <a:cubicBezTo>
                    <a:pt x="152" y="16"/>
                    <a:pt x="118" y="0"/>
                    <a:pt x="10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966;p76">
              <a:extLst>
                <a:ext uri="{FF2B5EF4-FFF2-40B4-BE49-F238E27FC236}">
                  <a16:creationId xmlns:a16="http://schemas.microsoft.com/office/drawing/2014/main" id="{860FDF64-DC71-4990-779C-A3BCB1CD2E0B}"/>
                </a:ext>
              </a:extLst>
            </p:cNvPr>
            <p:cNvSpPr/>
            <p:nvPr/>
          </p:nvSpPr>
          <p:spPr>
            <a:xfrm>
              <a:off x="6285175" y="3619450"/>
              <a:ext cx="5025" cy="5025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67" y="0"/>
                  </a:moveTo>
                  <a:lnTo>
                    <a:pt x="34" y="16"/>
                  </a:lnTo>
                  <a:cubicBezTo>
                    <a:pt x="18" y="33"/>
                    <a:pt x="0" y="49"/>
                    <a:pt x="0" y="83"/>
                  </a:cubicBezTo>
                  <a:cubicBezTo>
                    <a:pt x="0" y="149"/>
                    <a:pt x="34" y="200"/>
                    <a:pt x="100" y="200"/>
                  </a:cubicBezTo>
                  <a:lnTo>
                    <a:pt x="167" y="183"/>
                  </a:lnTo>
                  <a:lnTo>
                    <a:pt x="184" y="167"/>
                  </a:lnTo>
                  <a:lnTo>
                    <a:pt x="200" y="100"/>
                  </a:lnTo>
                  <a:cubicBezTo>
                    <a:pt x="200" y="16"/>
                    <a:pt x="151" y="0"/>
                    <a:pt x="10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967;p76">
              <a:extLst>
                <a:ext uri="{FF2B5EF4-FFF2-40B4-BE49-F238E27FC236}">
                  <a16:creationId xmlns:a16="http://schemas.microsoft.com/office/drawing/2014/main" id="{1122131B-3DAF-BAE4-DE22-EB8D5D8F9A84}"/>
                </a:ext>
              </a:extLst>
            </p:cNvPr>
            <p:cNvSpPr/>
            <p:nvPr/>
          </p:nvSpPr>
          <p:spPr>
            <a:xfrm>
              <a:off x="6352700" y="3687375"/>
              <a:ext cx="1300" cy="1275"/>
            </a:xfrm>
            <a:custGeom>
              <a:avLst/>
              <a:gdLst/>
              <a:ahLst/>
              <a:cxnLst/>
              <a:rect l="l" t="t" r="r" b="b"/>
              <a:pathLst>
                <a:path w="52" h="51" extrusionOk="0">
                  <a:moveTo>
                    <a:pt x="18" y="0"/>
                  </a:moveTo>
                  <a:lnTo>
                    <a:pt x="1" y="18"/>
                  </a:lnTo>
                  <a:cubicBezTo>
                    <a:pt x="1" y="34"/>
                    <a:pt x="1" y="51"/>
                    <a:pt x="18" y="51"/>
                  </a:cubicBezTo>
                  <a:lnTo>
                    <a:pt x="51" y="34"/>
                  </a:lnTo>
                  <a:cubicBezTo>
                    <a:pt x="51" y="18"/>
                    <a:pt x="51" y="18"/>
                    <a:pt x="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968;p76">
              <a:extLst>
                <a:ext uri="{FF2B5EF4-FFF2-40B4-BE49-F238E27FC236}">
                  <a16:creationId xmlns:a16="http://schemas.microsoft.com/office/drawing/2014/main" id="{E06DF1E6-6BB4-E8A5-B8BE-575239F5D67E}"/>
                </a:ext>
              </a:extLst>
            </p:cNvPr>
            <p:cNvSpPr/>
            <p:nvPr/>
          </p:nvSpPr>
          <p:spPr>
            <a:xfrm>
              <a:off x="6268100" y="3649850"/>
              <a:ext cx="3750" cy="4200"/>
            </a:xfrm>
            <a:custGeom>
              <a:avLst/>
              <a:gdLst/>
              <a:ahLst/>
              <a:cxnLst/>
              <a:rect l="l" t="t" r="r" b="b"/>
              <a:pathLst>
                <a:path w="150" h="168" extrusionOk="0">
                  <a:moveTo>
                    <a:pt x="67" y="1"/>
                  </a:moveTo>
                  <a:lnTo>
                    <a:pt x="34" y="18"/>
                  </a:lnTo>
                  <a:cubicBezTo>
                    <a:pt x="34" y="34"/>
                    <a:pt x="16" y="34"/>
                    <a:pt x="16" y="51"/>
                  </a:cubicBezTo>
                  <a:lnTo>
                    <a:pt x="16" y="67"/>
                  </a:lnTo>
                  <a:cubicBezTo>
                    <a:pt x="16" y="85"/>
                    <a:pt x="0" y="85"/>
                    <a:pt x="0" y="101"/>
                  </a:cubicBezTo>
                  <a:cubicBezTo>
                    <a:pt x="0" y="134"/>
                    <a:pt x="34" y="167"/>
                    <a:pt x="67" y="167"/>
                  </a:cubicBezTo>
                  <a:cubicBezTo>
                    <a:pt x="100" y="167"/>
                    <a:pt x="134" y="151"/>
                    <a:pt x="150" y="101"/>
                  </a:cubicBezTo>
                  <a:lnTo>
                    <a:pt x="134" y="85"/>
                  </a:lnTo>
                  <a:lnTo>
                    <a:pt x="134" y="51"/>
                  </a:lnTo>
                  <a:lnTo>
                    <a:pt x="116" y="18"/>
                  </a:lnTo>
                  <a:cubicBezTo>
                    <a:pt x="116" y="18"/>
                    <a:pt x="100" y="1"/>
                    <a:pt x="83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969;p76">
              <a:extLst>
                <a:ext uri="{FF2B5EF4-FFF2-40B4-BE49-F238E27FC236}">
                  <a16:creationId xmlns:a16="http://schemas.microsoft.com/office/drawing/2014/main" id="{DCA6683F-5398-211E-2885-94A5EE206D58}"/>
                </a:ext>
              </a:extLst>
            </p:cNvPr>
            <p:cNvSpPr/>
            <p:nvPr/>
          </p:nvSpPr>
          <p:spPr>
            <a:xfrm>
              <a:off x="6323950" y="3696550"/>
              <a:ext cx="1700" cy="1675"/>
            </a:xfrm>
            <a:custGeom>
              <a:avLst/>
              <a:gdLst/>
              <a:ahLst/>
              <a:cxnLst/>
              <a:rect l="l" t="t" r="r" b="b"/>
              <a:pathLst>
                <a:path w="68" h="67" extrusionOk="0">
                  <a:moveTo>
                    <a:pt x="17" y="0"/>
                  </a:moveTo>
                  <a:lnTo>
                    <a:pt x="17" y="17"/>
                  </a:lnTo>
                  <a:lnTo>
                    <a:pt x="1" y="33"/>
                  </a:lnTo>
                  <a:lnTo>
                    <a:pt x="17" y="67"/>
                  </a:lnTo>
                  <a:cubicBezTo>
                    <a:pt x="34" y="67"/>
                    <a:pt x="50" y="67"/>
                    <a:pt x="50" y="51"/>
                  </a:cubicBezTo>
                  <a:cubicBezTo>
                    <a:pt x="67" y="51"/>
                    <a:pt x="67" y="33"/>
                    <a:pt x="67" y="17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970;p76">
              <a:extLst>
                <a:ext uri="{FF2B5EF4-FFF2-40B4-BE49-F238E27FC236}">
                  <a16:creationId xmlns:a16="http://schemas.microsoft.com/office/drawing/2014/main" id="{F7A5A5FA-FB39-E3D5-8402-2FFDF5665B87}"/>
                </a:ext>
              </a:extLst>
            </p:cNvPr>
            <p:cNvSpPr/>
            <p:nvPr/>
          </p:nvSpPr>
          <p:spPr>
            <a:xfrm>
              <a:off x="6291450" y="3649025"/>
              <a:ext cx="5425" cy="5850"/>
            </a:xfrm>
            <a:custGeom>
              <a:avLst/>
              <a:gdLst/>
              <a:ahLst/>
              <a:cxnLst/>
              <a:rect l="l" t="t" r="r" b="b"/>
              <a:pathLst>
                <a:path w="217" h="234" extrusionOk="0">
                  <a:moveTo>
                    <a:pt x="50" y="0"/>
                  </a:moveTo>
                  <a:lnTo>
                    <a:pt x="33" y="18"/>
                  </a:lnTo>
                  <a:cubicBezTo>
                    <a:pt x="16" y="34"/>
                    <a:pt x="0" y="67"/>
                    <a:pt x="0" y="100"/>
                  </a:cubicBezTo>
                  <a:lnTo>
                    <a:pt x="0" y="134"/>
                  </a:lnTo>
                  <a:lnTo>
                    <a:pt x="16" y="184"/>
                  </a:lnTo>
                  <a:lnTo>
                    <a:pt x="33" y="200"/>
                  </a:lnTo>
                  <a:lnTo>
                    <a:pt x="83" y="234"/>
                  </a:lnTo>
                  <a:cubicBezTo>
                    <a:pt x="116" y="234"/>
                    <a:pt x="183" y="218"/>
                    <a:pt x="216" y="134"/>
                  </a:cubicBezTo>
                  <a:lnTo>
                    <a:pt x="200" y="51"/>
                  </a:lnTo>
                  <a:lnTo>
                    <a:pt x="183" y="18"/>
                  </a:lnTo>
                  <a:cubicBezTo>
                    <a:pt x="134" y="0"/>
                    <a:pt x="100" y="0"/>
                    <a:pt x="83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971;p76">
              <a:extLst>
                <a:ext uri="{FF2B5EF4-FFF2-40B4-BE49-F238E27FC236}">
                  <a16:creationId xmlns:a16="http://schemas.microsoft.com/office/drawing/2014/main" id="{98FE5E2A-3021-8E4B-EB76-A72F87BA0683}"/>
                </a:ext>
              </a:extLst>
            </p:cNvPr>
            <p:cNvSpPr/>
            <p:nvPr/>
          </p:nvSpPr>
          <p:spPr>
            <a:xfrm>
              <a:off x="6327300" y="3654975"/>
              <a:ext cx="2925" cy="2000"/>
            </a:xfrm>
            <a:custGeom>
              <a:avLst/>
              <a:gdLst/>
              <a:ahLst/>
              <a:cxnLst/>
              <a:rect l="l" t="t" r="r" b="b"/>
              <a:pathLst>
                <a:path w="117" h="80" extrusionOk="0">
                  <a:moveTo>
                    <a:pt x="75" y="0"/>
                  </a:moveTo>
                  <a:cubicBezTo>
                    <a:pt x="63" y="0"/>
                    <a:pt x="50" y="4"/>
                    <a:pt x="34" y="13"/>
                  </a:cubicBezTo>
                  <a:lnTo>
                    <a:pt x="0" y="29"/>
                  </a:lnTo>
                  <a:lnTo>
                    <a:pt x="50" y="80"/>
                  </a:lnTo>
                  <a:lnTo>
                    <a:pt x="67" y="80"/>
                  </a:lnTo>
                  <a:lnTo>
                    <a:pt x="116" y="13"/>
                  </a:lnTo>
                  <a:cubicBezTo>
                    <a:pt x="100" y="4"/>
                    <a:pt x="87" y="0"/>
                    <a:pt x="75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972;p76">
              <a:extLst>
                <a:ext uri="{FF2B5EF4-FFF2-40B4-BE49-F238E27FC236}">
                  <a16:creationId xmlns:a16="http://schemas.microsoft.com/office/drawing/2014/main" id="{CFEAA386-8A0B-5360-5471-91E49FFAE6AC}"/>
                </a:ext>
              </a:extLst>
            </p:cNvPr>
            <p:cNvSpPr/>
            <p:nvPr/>
          </p:nvSpPr>
          <p:spPr>
            <a:xfrm>
              <a:off x="6303525" y="3651525"/>
              <a:ext cx="5450" cy="5625"/>
            </a:xfrm>
            <a:custGeom>
              <a:avLst/>
              <a:gdLst/>
              <a:ahLst/>
              <a:cxnLst/>
              <a:rect l="l" t="t" r="r" b="b"/>
              <a:pathLst>
                <a:path w="218" h="225" extrusionOk="0">
                  <a:moveTo>
                    <a:pt x="67" y="0"/>
                  </a:moveTo>
                  <a:lnTo>
                    <a:pt x="51" y="18"/>
                  </a:lnTo>
                  <a:lnTo>
                    <a:pt x="17" y="67"/>
                  </a:lnTo>
                  <a:cubicBezTo>
                    <a:pt x="0" y="84"/>
                    <a:pt x="0" y="84"/>
                    <a:pt x="0" y="118"/>
                  </a:cubicBezTo>
                  <a:cubicBezTo>
                    <a:pt x="0" y="151"/>
                    <a:pt x="0" y="184"/>
                    <a:pt x="33" y="200"/>
                  </a:cubicBezTo>
                  <a:cubicBezTo>
                    <a:pt x="46" y="213"/>
                    <a:pt x="74" y="224"/>
                    <a:pt x="102" y="224"/>
                  </a:cubicBezTo>
                  <a:cubicBezTo>
                    <a:pt x="113" y="224"/>
                    <a:pt x="124" y="222"/>
                    <a:pt x="133" y="218"/>
                  </a:cubicBezTo>
                  <a:lnTo>
                    <a:pt x="167" y="200"/>
                  </a:lnTo>
                  <a:lnTo>
                    <a:pt x="184" y="184"/>
                  </a:lnTo>
                  <a:lnTo>
                    <a:pt x="200" y="134"/>
                  </a:lnTo>
                  <a:lnTo>
                    <a:pt x="200" y="118"/>
                  </a:lnTo>
                  <a:cubicBezTo>
                    <a:pt x="217" y="51"/>
                    <a:pt x="167" y="0"/>
                    <a:pt x="11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973;p76">
              <a:extLst>
                <a:ext uri="{FF2B5EF4-FFF2-40B4-BE49-F238E27FC236}">
                  <a16:creationId xmlns:a16="http://schemas.microsoft.com/office/drawing/2014/main" id="{7229B26C-4F40-0675-F45F-A0D17596243F}"/>
                </a:ext>
              </a:extLst>
            </p:cNvPr>
            <p:cNvSpPr/>
            <p:nvPr/>
          </p:nvSpPr>
          <p:spPr>
            <a:xfrm>
              <a:off x="6242250" y="3639450"/>
              <a:ext cx="1700" cy="1250"/>
            </a:xfrm>
            <a:custGeom>
              <a:avLst/>
              <a:gdLst/>
              <a:ahLst/>
              <a:cxnLst/>
              <a:rect l="l" t="t" r="r" b="b"/>
              <a:pathLst>
                <a:path w="68" h="50" extrusionOk="0">
                  <a:moveTo>
                    <a:pt x="34" y="0"/>
                  </a:moveTo>
                  <a:lnTo>
                    <a:pt x="1" y="16"/>
                  </a:lnTo>
                  <a:lnTo>
                    <a:pt x="1" y="34"/>
                  </a:lnTo>
                  <a:lnTo>
                    <a:pt x="17" y="50"/>
                  </a:lnTo>
                  <a:lnTo>
                    <a:pt x="34" y="50"/>
                  </a:lnTo>
                  <a:cubicBezTo>
                    <a:pt x="50" y="34"/>
                    <a:pt x="67" y="16"/>
                    <a:pt x="5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974;p76">
              <a:extLst>
                <a:ext uri="{FF2B5EF4-FFF2-40B4-BE49-F238E27FC236}">
                  <a16:creationId xmlns:a16="http://schemas.microsoft.com/office/drawing/2014/main" id="{249C3B67-BFF0-9188-486B-3850482422E5}"/>
                </a:ext>
              </a:extLst>
            </p:cNvPr>
            <p:cNvSpPr/>
            <p:nvPr/>
          </p:nvSpPr>
          <p:spPr>
            <a:xfrm>
              <a:off x="6318525" y="3654025"/>
              <a:ext cx="3350" cy="3350"/>
            </a:xfrm>
            <a:custGeom>
              <a:avLst/>
              <a:gdLst/>
              <a:ahLst/>
              <a:cxnLst/>
              <a:rect l="l" t="t" r="r" b="b"/>
              <a:pathLst>
                <a:path w="134" h="134" extrusionOk="0">
                  <a:moveTo>
                    <a:pt x="67" y="0"/>
                  </a:moveTo>
                  <a:cubicBezTo>
                    <a:pt x="34" y="0"/>
                    <a:pt x="18" y="34"/>
                    <a:pt x="0" y="67"/>
                  </a:cubicBezTo>
                  <a:lnTo>
                    <a:pt x="18" y="84"/>
                  </a:lnTo>
                  <a:cubicBezTo>
                    <a:pt x="18" y="118"/>
                    <a:pt x="51" y="134"/>
                    <a:pt x="51" y="134"/>
                  </a:cubicBezTo>
                  <a:lnTo>
                    <a:pt x="84" y="134"/>
                  </a:lnTo>
                  <a:lnTo>
                    <a:pt x="100" y="118"/>
                  </a:lnTo>
                  <a:lnTo>
                    <a:pt x="118" y="100"/>
                  </a:lnTo>
                  <a:cubicBezTo>
                    <a:pt x="134" y="100"/>
                    <a:pt x="134" y="84"/>
                    <a:pt x="134" y="67"/>
                  </a:cubicBezTo>
                  <a:cubicBezTo>
                    <a:pt x="134" y="67"/>
                    <a:pt x="134" y="51"/>
                    <a:pt x="118" y="34"/>
                  </a:cubicBezTo>
                  <a:lnTo>
                    <a:pt x="100" y="18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975;p76">
              <a:extLst>
                <a:ext uri="{FF2B5EF4-FFF2-40B4-BE49-F238E27FC236}">
                  <a16:creationId xmlns:a16="http://schemas.microsoft.com/office/drawing/2014/main" id="{A25D9C4C-2F2F-B209-2759-56C6750EF7F5}"/>
                </a:ext>
              </a:extLst>
            </p:cNvPr>
            <p:cNvSpPr/>
            <p:nvPr/>
          </p:nvSpPr>
          <p:spPr>
            <a:xfrm>
              <a:off x="6300600" y="3641525"/>
              <a:ext cx="5875" cy="5025"/>
            </a:xfrm>
            <a:custGeom>
              <a:avLst/>
              <a:gdLst/>
              <a:ahLst/>
              <a:cxnLst/>
              <a:rect l="l" t="t" r="r" b="b"/>
              <a:pathLst>
                <a:path w="235" h="201" extrusionOk="0">
                  <a:moveTo>
                    <a:pt x="101" y="0"/>
                  </a:moveTo>
                  <a:lnTo>
                    <a:pt x="68" y="17"/>
                  </a:lnTo>
                  <a:lnTo>
                    <a:pt x="17" y="51"/>
                  </a:lnTo>
                  <a:lnTo>
                    <a:pt x="17" y="84"/>
                  </a:lnTo>
                  <a:cubicBezTo>
                    <a:pt x="1" y="133"/>
                    <a:pt x="34" y="184"/>
                    <a:pt x="84" y="200"/>
                  </a:cubicBezTo>
                  <a:lnTo>
                    <a:pt x="117" y="133"/>
                  </a:lnTo>
                  <a:lnTo>
                    <a:pt x="117" y="200"/>
                  </a:lnTo>
                  <a:lnTo>
                    <a:pt x="150" y="200"/>
                  </a:lnTo>
                  <a:lnTo>
                    <a:pt x="234" y="133"/>
                  </a:lnTo>
                  <a:lnTo>
                    <a:pt x="234" y="100"/>
                  </a:lnTo>
                  <a:lnTo>
                    <a:pt x="201" y="51"/>
                  </a:lnTo>
                  <a:lnTo>
                    <a:pt x="184" y="33"/>
                  </a:lnTo>
                  <a:lnTo>
                    <a:pt x="168" y="17"/>
                  </a:lnTo>
                  <a:lnTo>
                    <a:pt x="117" y="17"/>
                  </a:lnTo>
                  <a:cubicBezTo>
                    <a:pt x="117" y="0"/>
                    <a:pt x="117" y="0"/>
                    <a:pt x="1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976;p76">
              <a:extLst>
                <a:ext uri="{FF2B5EF4-FFF2-40B4-BE49-F238E27FC236}">
                  <a16:creationId xmlns:a16="http://schemas.microsoft.com/office/drawing/2014/main" id="{E640311D-8E40-B9BD-58FD-165C91906C53}"/>
                </a:ext>
              </a:extLst>
            </p:cNvPr>
            <p:cNvSpPr/>
            <p:nvPr/>
          </p:nvSpPr>
          <p:spPr>
            <a:xfrm>
              <a:off x="6261000" y="3665300"/>
              <a:ext cx="1675" cy="1675"/>
            </a:xfrm>
            <a:custGeom>
              <a:avLst/>
              <a:gdLst/>
              <a:ahLst/>
              <a:cxnLst/>
              <a:rect l="l" t="t" r="r" b="b"/>
              <a:pathLst>
                <a:path w="67" h="67" extrusionOk="0">
                  <a:moveTo>
                    <a:pt x="34" y="0"/>
                  </a:moveTo>
                  <a:lnTo>
                    <a:pt x="0" y="34"/>
                  </a:lnTo>
                  <a:cubicBezTo>
                    <a:pt x="0" y="50"/>
                    <a:pt x="18" y="67"/>
                    <a:pt x="18" y="67"/>
                  </a:cubicBezTo>
                  <a:cubicBezTo>
                    <a:pt x="18" y="67"/>
                    <a:pt x="34" y="67"/>
                    <a:pt x="51" y="50"/>
                  </a:cubicBezTo>
                  <a:lnTo>
                    <a:pt x="67" y="34"/>
                  </a:lnTo>
                  <a:lnTo>
                    <a:pt x="51" y="16"/>
                  </a:lnTo>
                  <a:cubicBezTo>
                    <a:pt x="51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977;p76">
              <a:extLst>
                <a:ext uri="{FF2B5EF4-FFF2-40B4-BE49-F238E27FC236}">
                  <a16:creationId xmlns:a16="http://schemas.microsoft.com/office/drawing/2014/main" id="{25AD0170-0E48-BDC6-BC67-A93C562F677B}"/>
                </a:ext>
              </a:extLst>
            </p:cNvPr>
            <p:cNvSpPr/>
            <p:nvPr/>
          </p:nvSpPr>
          <p:spPr>
            <a:xfrm>
              <a:off x="6289775" y="3639025"/>
              <a:ext cx="5425" cy="5450"/>
            </a:xfrm>
            <a:custGeom>
              <a:avLst/>
              <a:gdLst/>
              <a:ahLst/>
              <a:cxnLst/>
              <a:rect l="l" t="t" r="r" b="b"/>
              <a:pathLst>
                <a:path w="217" h="218" extrusionOk="0">
                  <a:moveTo>
                    <a:pt x="150" y="0"/>
                  </a:moveTo>
                  <a:cubicBezTo>
                    <a:pt x="117" y="0"/>
                    <a:pt x="83" y="0"/>
                    <a:pt x="50" y="17"/>
                  </a:cubicBezTo>
                  <a:cubicBezTo>
                    <a:pt x="16" y="33"/>
                    <a:pt x="0" y="67"/>
                    <a:pt x="0" y="100"/>
                  </a:cubicBezTo>
                  <a:lnTo>
                    <a:pt x="0" y="117"/>
                  </a:lnTo>
                  <a:lnTo>
                    <a:pt x="16" y="167"/>
                  </a:lnTo>
                  <a:lnTo>
                    <a:pt x="34" y="184"/>
                  </a:lnTo>
                  <a:lnTo>
                    <a:pt x="67" y="217"/>
                  </a:lnTo>
                  <a:cubicBezTo>
                    <a:pt x="117" y="217"/>
                    <a:pt x="150" y="217"/>
                    <a:pt x="167" y="200"/>
                  </a:cubicBezTo>
                  <a:cubicBezTo>
                    <a:pt x="201" y="184"/>
                    <a:pt x="217" y="151"/>
                    <a:pt x="217" y="117"/>
                  </a:cubicBezTo>
                  <a:lnTo>
                    <a:pt x="217" y="84"/>
                  </a:lnTo>
                  <a:lnTo>
                    <a:pt x="201" y="51"/>
                  </a:lnTo>
                  <a:lnTo>
                    <a:pt x="183" y="33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978;p76">
              <a:extLst>
                <a:ext uri="{FF2B5EF4-FFF2-40B4-BE49-F238E27FC236}">
                  <a16:creationId xmlns:a16="http://schemas.microsoft.com/office/drawing/2014/main" id="{D566379B-B648-B4C0-9724-2481C32E5213}"/>
                </a:ext>
              </a:extLst>
            </p:cNvPr>
            <p:cNvSpPr/>
            <p:nvPr/>
          </p:nvSpPr>
          <p:spPr>
            <a:xfrm>
              <a:off x="6260150" y="3640100"/>
              <a:ext cx="4200" cy="3700"/>
            </a:xfrm>
            <a:custGeom>
              <a:avLst/>
              <a:gdLst/>
              <a:ahLst/>
              <a:cxnLst/>
              <a:rect l="l" t="t" r="r" b="b"/>
              <a:pathLst>
                <a:path w="168" h="148" extrusionOk="0">
                  <a:moveTo>
                    <a:pt x="81" y="1"/>
                  </a:moveTo>
                  <a:cubicBezTo>
                    <a:pt x="51" y="1"/>
                    <a:pt x="30" y="17"/>
                    <a:pt x="18" y="41"/>
                  </a:cubicBezTo>
                  <a:lnTo>
                    <a:pt x="18" y="57"/>
                  </a:lnTo>
                  <a:lnTo>
                    <a:pt x="1" y="74"/>
                  </a:lnTo>
                  <a:lnTo>
                    <a:pt x="18" y="74"/>
                  </a:lnTo>
                  <a:cubicBezTo>
                    <a:pt x="18" y="108"/>
                    <a:pt x="34" y="141"/>
                    <a:pt x="68" y="141"/>
                  </a:cubicBezTo>
                  <a:cubicBezTo>
                    <a:pt x="77" y="146"/>
                    <a:pt x="86" y="148"/>
                    <a:pt x="93" y="148"/>
                  </a:cubicBezTo>
                  <a:cubicBezTo>
                    <a:pt x="112" y="148"/>
                    <a:pt x="128" y="136"/>
                    <a:pt x="152" y="124"/>
                  </a:cubicBezTo>
                  <a:lnTo>
                    <a:pt x="168" y="108"/>
                  </a:lnTo>
                  <a:lnTo>
                    <a:pt x="168" y="90"/>
                  </a:lnTo>
                  <a:cubicBezTo>
                    <a:pt x="168" y="41"/>
                    <a:pt x="152" y="24"/>
                    <a:pt x="118" y="8"/>
                  </a:cubicBezTo>
                  <a:cubicBezTo>
                    <a:pt x="105" y="3"/>
                    <a:pt x="92" y="1"/>
                    <a:pt x="81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979;p76">
              <a:extLst>
                <a:ext uri="{FF2B5EF4-FFF2-40B4-BE49-F238E27FC236}">
                  <a16:creationId xmlns:a16="http://schemas.microsoft.com/office/drawing/2014/main" id="{B4B54E56-57E4-29A5-FB1E-A491AC11E1F4}"/>
                </a:ext>
              </a:extLst>
            </p:cNvPr>
            <p:cNvSpPr/>
            <p:nvPr/>
          </p:nvSpPr>
          <p:spPr>
            <a:xfrm>
              <a:off x="6280600" y="3643025"/>
              <a:ext cx="5425" cy="5300"/>
            </a:xfrm>
            <a:custGeom>
              <a:avLst/>
              <a:gdLst/>
              <a:ahLst/>
              <a:cxnLst/>
              <a:rect l="l" t="t" r="r" b="b"/>
              <a:pathLst>
                <a:path w="217" h="212" extrusionOk="0">
                  <a:moveTo>
                    <a:pt x="105" y="0"/>
                  </a:moveTo>
                  <a:cubicBezTo>
                    <a:pt x="83" y="0"/>
                    <a:pt x="62" y="12"/>
                    <a:pt x="50" y="24"/>
                  </a:cubicBezTo>
                  <a:cubicBezTo>
                    <a:pt x="17" y="40"/>
                    <a:pt x="1" y="73"/>
                    <a:pt x="1" y="107"/>
                  </a:cubicBezTo>
                  <a:lnTo>
                    <a:pt x="1" y="140"/>
                  </a:lnTo>
                  <a:lnTo>
                    <a:pt x="1" y="158"/>
                  </a:lnTo>
                  <a:lnTo>
                    <a:pt x="17" y="174"/>
                  </a:lnTo>
                  <a:cubicBezTo>
                    <a:pt x="31" y="187"/>
                    <a:pt x="55" y="212"/>
                    <a:pt x="98" y="212"/>
                  </a:cubicBezTo>
                  <a:cubicBezTo>
                    <a:pt x="109" y="212"/>
                    <a:pt x="121" y="210"/>
                    <a:pt x="134" y="207"/>
                  </a:cubicBezTo>
                  <a:lnTo>
                    <a:pt x="167" y="191"/>
                  </a:lnTo>
                  <a:lnTo>
                    <a:pt x="183" y="174"/>
                  </a:lnTo>
                  <a:lnTo>
                    <a:pt x="217" y="124"/>
                  </a:lnTo>
                  <a:lnTo>
                    <a:pt x="217" y="107"/>
                  </a:lnTo>
                  <a:lnTo>
                    <a:pt x="201" y="57"/>
                  </a:lnTo>
                  <a:lnTo>
                    <a:pt x="183" y="24"/>
                  </a:lnTo>
                  <a:lnTo>
                    <a:pt x="134" y="7"/>
                  </a:lnTo>
                  <a:cubicBezTo>
                    <a:pt x="124" y="2"/>
                    <a:pt x="115" y="0"/>
                    <a:pt x="105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980;p76">
              <a:extLst>
                <a:ext uri="{FF2B5EF4-FFF2-40B4-BE49-F238E27FC236}">
                  <a16:creationId xmlns:a16="http://schemas.microsoft.com/office/drawing/2014/main" id="{E1AB1785-D3C6-B50E-DD70-EB4E26D043C5}"/>
                </a:ext>
              </a:extLst>
            </p:cNvPr>
            <p:cNvSpPr/>
            <p:nvPr/>
          </p:nvSpPr>
          <p:spPr>
            <a:xfrm>
              <a:off x="6219750" y="3678625"/>
              <a:ext cx="1675" cy="1700"/>
            </a:xfrm>
            <a:custGeom>
              <a:avLst/>
              <a:gdLst/>
              <a:ahLst/>
              <a:cxnLst/>
              <a:rect l="l" t="t" r="r" b="b"/>
              <a:pathLst>
                <a:path w="67" h="68" extrusionOk="0">
                  <a:moveTo>
                    <a:pt x="33" y="1"/>
                  </a:moveTo>
                  <a:lnTo>
                    <a:pt x="16" y="17"/>
                  </a:lnTo>
                  <a:cubicBezTo>
                    <a:pt x="16" y="34"/>
                    <a:pt x="16" y="34"/>
                    <a:pt x="0" y="50"/>
                  </a:cubicBezTo>
                  <a:lnTo>
                    <a:pt x="16" y="67"/>
                  </a:lnTo>
                  <a:lnTo>
                    <a:pt x="33" y="67"/>
                  </a:lnTo>
                  <a:lnTo>
                    <a:pt x="49" y="50"/>
                  </a:lnTo>
                  <a:lnTo>
                    <a:pt x="67" y="50"/>
                  </a:lnTo>
                  <a:lnTo>
                    <a:pt x="49" y="17"/>
                  </a:lnTo>
                  <a:lnTo>
                    <a:pt x="49" y="34"/>
                  </a:lnTo>
                  <a:cubicBezTo>
                    <a:pt x="49" y="17"/>
                    <a:pt x="49" y="17"/>
                    <a:pt x="33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981;p76">
              <a:extLst>
                <a:ext uri="{FF2B5EF4-FFF2-40B4-BE49-F238E27FC236}">
                  <a16:creationId xmlns:a16="http://schemas.microsoft.com/office/drawing/2014/main" id="{DC5D664B-F859-2122-9D48-85FAFF0DAD20}"/>
                </a:ext>
              </a:extLst>
            </p:cNvPr>
            <p:cNvSpPr/>
            <p:nvPr/>
          </p:nvSpPr>
          <p:spPr>
            <a:xfrm>
              <a:off x="6269325" y="3632350"/>
              <a:ext cx="3375" cy="3350"/>
            </a:xfrm>
            <a:custGeom>
              <a:avLst/>
              <a:gdLst/>
              <a:ahLst/>
              <a:cxnLst/>
              <a:rect l="l" t="t" r="r" b="b"/>
              <a:pathLst>
                <a:path w="135" h="134" extrusionOk="0">
                  <a:moveTo>
                    <a:pt x="34" y="0"/>
                  </a:moveTo>
                  <a:lnTo>
                    <a:pt x="18" y="18"/>
                  </a:lnTo>
                  <a:lnTo>
                    <a:pt x="1" y="34"/>
                  </a:lnTo>
                  <a:lnTo>
                    <a:pt x="1" y="51"/>
                  </a:lnTo>
                  <a:cubicBezTo>
                    <a:pt x="1" y="67"/>
                    <a:pt x="1" y="84"/>
                    <a:pt x="18" y="100"/>
                  </a:cubicBezTo>
                  <a:cubicBezTo>
                    <a:pt x="34" y="118"/>
                    <a:pt x="51" y="134"/>
                    <a:pt x="85" y="134"/>
                  </a:cubicBezTo>
                  <a:lnTo>
                    <a:pt x="101" y="118"/>
                  </a:lnTo>
                  <a:lnTo>
                    <a:pt x="118" y="100"/>
                  </a:lnTo>
                  <a:lnTo>
                    <a:pt x="134" y="84"/>
                  </a:lnTo>
                  <a:lnTo>
                    <a:pt x="134" y="67"/>
                  </a:lnTo>
                  <a:lnTo>
                    <a:pt x="118" y="34"/>
                  </a:lnTo>
                  <a:lnTo>
                    <a:pt x="118" y="18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982;p76">
              <a:extLst>
                <a:ext uri="{FF2B5EF4-FFF2-40B4-BE49-F238E27FC236}">
                  <a16:creationId xmlns:a16="http://schemas.microsoft.com/office/drawing/2014/main" id="{465F8BCA-5AB0-FCA0-A5D5-3A460E0C7802}"/>
                </a:ext>
              </a:extLst>
            </p:cNvPr>
            <p:cNvSpPr/>
            <p:nvPr/>
          </p:nvSpPr>
          <p:spPr>
            <a:xfrm>
              <a:off x="6305625" y="3660300"/>
              <a:ext cx="3350" cy="3750"/>
            </a:xfrm>
            <a:custGeom>
              <a:avLst/>
              <a:gdLst/>
              <a:ahLst/>
              <a:cxnLst/>
              <a:rect l="l" t="t" r="r" b="b"/>
              <a:pathLst>
                <a:path w="134" h="150" extrusionOk="0">
                  <a:moveTo>
                    <a:pt x="67" y="0"/>
                  </a:moveTo>
                  <a:lnTo>
                    <a:pt x="49" y="16"/>
                  </a:lnTo>
                  <a:cubicBezTo>
                    <a:pt x="16" y="16"/>
                    <a:pt x="0" y="33"/>
                    <a:pt x="0" y="67"/>
                  </a:cubicBezTo>
                  <a:cubicBezTo>
                    <a:pt x="0" y="100"/>
                    <a:pt x="16" y="134"/>
                    <a:pt x="49" y="150"/>
                  </a:cubicBezTo>
                  <a:cubicBezTo>
                    <a:pt x="83" y="150"/>
                    <a:pt x="116" y="150"/>
                    <a:pt x="133" y="116"/>
                  </a:cubicBezTo>
                  <a:lnTo>
                    <a:pt x="133" y="83"/>
                  </a:lnTo>
                  <a:lnTo>
                    <a:pt x="133" y="67"/>
                  </a:lnTo>
                  <a:cubicBezTo>
                    <a:pt x="116" y="16"/>
                    <a:pt x="100" y="16"/>
                    <a:pt x="6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983;p76">
              <a:extLst>
                <a:ext uri="{FF2B5EF4-FFF2-40B4-BE49-F238E27FC236}">
                  <a16:creationId xmlns:a16="http://schemas.microsoft.com/office/drawing/2014/main" id="{766CA365-6F54-091D-5531-1312CF9495F3}"/>
                </a:ext>
              </a:extLst>
            </p:cNvPr>
            <p:cNvSpPr/>
            <p:nvPr/>
          </p:nvSpPr>
          <p:spPr>
            <a:xfrm>
              <a:off x="6301000" y="3674475"/>
              <a:ext cx="2975" cy="2925"/>
            </a:xfrm>
            <a:custGeom>
              <a:avLst/>
              <a:gdLst/>
              <a:ahLst/>
              <a:cxnLst/>
              <a:rect l="l" t="t" r="r" b="b"/>
              <a:pathLst>
                <a:path w="119" h="117" extrusionOk="0">
                  <a:moveTo>
                    <a:pt x="52" y="0"/>
                  </a:moveTo>
                  <a:lnTo>
                    <a:pt x="18" y="16"/>
                  </a:lnTo>
                  <a:cubicBezTo>
                    <a:pt x="1" y="16"/>
                    <a:pt x="1" y="33"/>
                    <a:pt x="1" y="49"/>
                  </a:cubicBezTo>
                  <a:lnTo>
                    <a:pt x="1" y="67"/>
                  </a:lnTo>
                  <a:lnTo>
                    <a:pt x="18" y="100"/>
                  </a:lnTo>
                  <a:lnTo>
                    <a:pt x="34" y="116"/>
                  </a:lnTo>
                  <a:lnTo>
                    <a:pt x="68" y="116"/>
                  </a:lnTo>
                  <a:lnTo>
                    <a:pt x="101" y="100"/>
                  </a:lnTo>
                  <a:cubicBezTo>
                    <a:pt x="101" y="100"/>
                    <a:pt x="118" y="83"/>
                    <a:pt x="118" y="67"/>
                  </a:cubicBezTo>
                  <a:lnTo>
                    <a:pt x="118" y="33"/>
                  </a:lnTo>
                  <a:lnTo>
                    <a:pt x="101" y="16"/>
                  </a:lnTo>
                  <a:cubicBezTo>
                    <a:pt x="101" y="16"/>
                    <a:pt x="85" y="0"/>
                    <a:pt x="6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984;p76">
              <a:extLst>
                <a:ext uri="{FF2B5EF4-FFF2-40B4-BE49-F238E27FC236}">
                  <a16:creationId xmlns:a16="http://schemas.microsoft.com/office/drawing/2014/main" id="{9F0DE7A2-90AC-05D3-ACD5-B86EDCE6F278}"/>
                </a:ext>
              </a:extLst>
            </p:cNvPr>
            <p:cNvSpPr/>
            <p:nvPr/>
          </p:nvSpPr>
          <p:spPr>
            <a:xfrm>
              <a:off x="6288100" y="3657350"/>
              <a:ext cx="5025" cy="4050"/>
            </a:xfrm>
            <a:custGeom>
              <a:avLst/>
              <a:gdLst/>
              <a:ahLst/>
              <a:cxnLst/>
              <a:rect l="l" t="t" r="r" b="b"/>
              <a:pathLst>
                <a:path w="201" h="162" extrusionOk="0">
                  <a:moveTo>
                    <a:pt x="117" y="1"/>
                  </a:moveTo>
                  <a:lnTo>
                    <a:pt x="101" y="18"/>
                  </a:lnTo>
                  <a:lnTo>
                    <a:pt x="83" y="18"/>
                  </a:lnTo>
                  <a:lnTo>
                    <a:pt x="83" y="34"/>
                  </a:lnTo>
                  <a:cubicBezTo>
                    <a:pt x="83" y="34"/>
                    <a:pt x="76" y="27"/>
                    <a:pt x="72" y="27"/>
                  </a:cubicBezTo>
                  <a:cubicBezTo>
                    <a:pt x="69" y="27"/>
                    <a:pt x="67" y="29"/>
                    <a:pt x="67" y="34"/>
                  </a:cubicBezTo>
                  <a:cubicBezTo>
                    <a:pt x="34" y="34"/>
                    <a:pt x="17" y="67"/>
                    <a:pt x="1" y="101"/>
                  </a:cubicBezTo>
                  <a:lnTo>
                    <a:pt x="17" y="134"/>
                  </a:lnTo>
                  <a:lnTo>
                    <a:pt x="34" y="151"/>
                  </a:lnTo>
                  <a:lnTo>
                    <a:pt x="50" y="151"/>
                  </a:lnTo>
                  <a:cubicBezTo>
                    <a:pt x="64" y="158"/>
                    <a:pt x="77" y="162"/>
                    <a:pt x="90" y="162"/>
                  </a:cubicBezTo>
                  <a:cubicBezTo>
                    <a:pt x="108" y="162"/>
                    <a:pt x="124" y="154"/>
                    <a:pt x="134" y="134"/>
                  </a:cubicBezTo>
                  <a:lnTo>
                    <a:pt x="167" y="134"/>
                  </a:lnTo>
                  <a:lnTo>
                    <a:pt x="184" y="118"/>
                  </a:lnTo>
                  <a:lnTo>
                    <a:pt x="201" y="67"/>
                  </a:lnTo>
                  <a:cubicBezTo>
                    <a:pt x="201" y="34"/>
                    <a:pt x="184" y="18"/>
                    <a:pt x="184" y="18"/>
                  </a:cubicBezTo>
                  <a:cubicBezTo>
                    <a:pt x="167" y="1"/>
                    <a:pt x="150" y="1"/>
                    <a:pt x="11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985;p76">
              <a:extLst>
                <a:ext uri="{FF2B5EF4-FFF2-40B4-BE49-F238E27FC236}">
                  <a16:creationId xmlns:a16="http://schemas.microsoft.com/office/drawing/2014/main" id="{7EDBD704-DF4F-4DE6-9F2E-5B50F8121B24}"/>
                </a:ext>
              </a:extLst>
            </p:cNvPr>
            <p:cNvSpPr/>
            <p:nvPr/>
          </p:nvSpPr>
          <p:spPr>
            <a:xfrm>
              <a:off x="6276000" y="3656350"/>
              <a:ext cx="3800" cy="2700"/>
            </a:xfrm>
            <a:custGeom>
              <a:avLst/>
              <a:gdLst/>
              <a:ahLst/>
              <a:cxnLst/>
              <a:rect l="l" t="t" r="r" b="b"/>
              <a:pathLst>
                <a:path w="152" h="108" extrusionOk="0">
                  <a:moveTo>
                    <a:pt x="84" y="0"/>
                  </a:moveTo>
                  <a:cubicBezTo>
                    <a:pt x="79" y="0"/>
                    <a:pt x="73" y="2"/>
                    <a:pt x="67" y="7"/>
                  </a:cubicBezTo>
                  <a:lnTo>
                    <a:pt x="34" y="7"/>
                  </a:lnTo>
                  <a:lnTo>
                    <a:pt x="34" y="25"/>
                  </a:lnTo>
                  <a:lnTo>
                    <a:pt x="1" y="41"/>
                  </a:lnTo>
                  <a:cubicBezTo>
                    <a:pt x="1" y="58"/>
                    <a:pt x="18" y="74"/>
                    <a:pt x="18" y="91"/>
                  </a:cubicBezTo>
                  <a:cubicBezTo>
                    <a:pt x="34" y="91"/>
                    <a:pt x="51" y="107"/>
                    <a:pt x="67" y="107"/>
                  </a:cubicBezTo>
                  <a:cubicBezTo>
                    <a:pt x="118" y="107"/>
                    <a:pt x="151" y="91"/>
                    <a:pt x="151" y="58"/>
                  </a:cubicBezTo>
                  <a:lnTo>
                    <a:pt x="118" y="7"/>
                  </a:lnTo>
                  <a:lnTo>
                    <a:pt x="101" y="7"/>
                  </a:lnTo>
                  <a:cubicBezTo>
                    <a:pt x="101" y="7"/>
                    <a:pt x="93" y="0"/>
                    <a:pt x="8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986;p76">
              <a:extLst>
                <a:ext uri="{FF2B5EF4-FFF2-40B4-BE49-F238E27FC236}">
                  <a16:creationId xmlns:a16="http://schemas.microsoft.com/office/drawing/2014/main" id="{547E3A99-09D4-6D8C-443B-4BF42189C65E}"/>
                </a:ext>
              </a:extLst>
            </p:cNvPr>
            <p:cNvSpPr/>
            <p:nvPr/>
          </p:nvSpPr>
          <p:spPr>
            <a:xfrm>
              <a:off x="6261425" y="3649450"/>
              <a:ext cx="3350" cy="3750"/>
            </a:xfrm>
            <a:custGeom>
              <a:avLst/>
              <a:gdLst/>
              <a:ahLst/>
              <a:cxnLst/>
              <a:rect l="l" t="t" r="r" b="b"/>
              <a:pathLst>
                <a:path w="134" h="150" extrusionOk="0">
                  <a:moveTo>
                    <a:pt x="34" y="1"/>
                  </a:moveTo>
                  <a:lnTo>
                    <a:pt x="1" y="34"/>
                  </a:lnTo>
                  <a:lnTo>
                    <a:pt x="1" y="50"/>
                  </a:lnTo>
                  <a:lnTo>
                    <a:pt x="1" y="67"/>
                  </a:lnTo>
                  <a:cubicBezTo>
                    <a:pt x="1" y="83"/>
                    <a:pt x="1" y="117"/>
                    <a:pt x="17" y="134"/>
                  </a:cubicBezTo>
                  <a:cubicBezTo>
                    <a:pt x="34" y="150"/>
                    <a:pt x="50" y="150"/>
                    <a:pt x="67" y="150"/>
                  </a:cubicBezTo>
                  <a:lnTo>
                    <a:pt x="83" y="150"/>
                  </a:lnTo>
                  <a:lnTo>
                    <a:pt x="101" y="134"/>
                  </a:lnTo>
                  <a:lnTo>
                    <a:pt x="117" y="101"/>
                  </a:lnTo>
                  <a:cubicBezTo>
                    <a:pt x="117" y="83"/>
                    <a:pt x="134" y="17"/>
                    <a:pt x="83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987;p76">
              <a:extLst>
                <a:ext uri="{FF2B5EF4-FFF2-40B4-BE49-F238E27FC236}">
                  <a16:creationId xmlns:a16="http://schemas.microsoft.com/office/drawing/2014/main" id="{9F8F5B83-E850-7D95-AA86-C785511B2EF4}"/>
                </a:ext>
              </a:extLst>
            </p:cNvPr>
            <p:cNvSpPr/>
            <p:nvPr/>
          </p:nvSpPr>
          <p:spPr>
            <a:xfrm>
              <a:off x="6276000" y="3607775"/>
              <a:ext cx="10875" cy="8750"/>
            </a:xfrm>
            <a:custGeom>
              <a:avLst/>
              <a:gdLst/>
              <a:ahLst/>
              <a:cxnLst/>
              <a:rect l="l" t="t" r="r" b="b"/>
              <a:pathLst>
                <a:path w="435" h="350" extrusionOk="0">
                  <a:moveTo>
                    <a:pt x="334" y="0"/>
                  </a:moveTo>
                  <a:lnTo>
                    <a:pt x="267" y="33"/>
                  </a:lnTo>
                  <a:lnTo>
                    <a:pt x="234" y="100"/>
                  </a:lnTo>
                  <a:lnTo>
                    <a:pt x="201" y="100"/>
                  </a:lnTo>
                  <a:lnTo>
                    <a:pt x="185" y="116"/>
                  </a:lnTo>
                  <a:lnTo>
                    <a:pt x="134" y="150"/>
                  </a:lnTo>
                  <a:lnTo>
                    <a:pt x="101" y="150"/>
                  </a:lnTo>
                  <a:cubicBezTo>
                    <a:pt x="51" y="150"/>
                    <a:pt x="1" y="183"/>
                    <a:pt x="1" y="234"/>
                  </a:cubicBezTo>
                  <a:cubicBezTo>
                    <a:pt x="1" y="283"/>
                    <a:pt x="18" y="316"/>
                    <a:pt x="51" y="334"/>
                  </a:cubicBezTo>
                  <a:lnTo>
                    <a:pt x="101" y="334"/>
                  </a:lnTo>
                  <a:lnTo>
                    <a:pt x="118" y="350"/>
                  </a:lnTo>
                  <a:cubicBezTo>
                    <a:pt x="134" y="334"/>
                    <a:pt x="151" y="334"/>
                    <a:pt x="167" y="334"/>
                  </a:cubicBezTo>
                  <a:lnTo>
                    <a:pt x="251" y="334"/>
                  </a:lnTo>
                  <a:lnTo>
                    <a:pt x="267" y="316"/>
                  </a:lnTo>
                  <a:lnTo>
                    <a:pt x="301" y="283"/>
                  </a:lnTo>
                  <a:cubicBezTo>
                    <a:pt x="318" y="267"/>
                    <a:pt x="318" y="250"/>
                    <a:pt x="318" y="216"/>
                  </a:cubicBezTo>
                  <a:lnTo>
                    <a:pt x="334" y="216"/>
                  </a:lnTo>
                  <a:lnTo>
                    <a:pt x="385" y="200"/>
                  </a:lnTo>
                  <a:lnTo>
                    <a:pt x="401" y="183"/>
                  </a:lnTo>
                  <a:lnTo>
                    <a:pt x="434" y="134"/>
                  </a:lnTo>
                  <a:lnTo>
                    <a:pt x="434" y="116"/>
                  </a:lnTo>
                  <a:lnTo>
                    <a:pt x="418" y="67"/>
                  </a:lnTo>
                  <a:lnTo>
                    <a:pt x="418" y="49"/>
                  </a:lnTo>
                  <a:lnTo>
                    <a:pt x="401" y="33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988;p76">
              <a:extLst>
                <a:ext uri="{FF2B5EF4-FFF2-40B4-BE49-F238E27FC236}">
                  <a16:creationId xmlns:a16="http://schemas.microsoft.com/office/drawing/2014/main" id="{9618999E-FD03-01C8-6622-F50BFD5D9FDC}"/>
                </a:ext>
              </a:extLst>
            </p:cNvPr>
            <p:cNvSpPr/>
            <p:nvPr/>
          </p:nvSpPr>
          <p:spPr>
            <a:xfrm>
              <a:off x="6323125" y="3616500"/>
              <a:ext cx="5425" cy="5625"/>
            </a:xfrm>
            <a:custGeom>
              <a:avLst/>
              <a:gdLst/>
              <a:ahLst/>
              <a:cxnLst/>
              <a:rect l="l" t="t" r="r" b="b"/>
              <a:pathLst>
                <a:path w="217" h="225" extrusionOk="0">
                  <a:moveTo>
                    <a:pt x="100" y="1"/>
                  </a:moveTo>
                  <a:lnTo>
                    <a:pt x="67" y="18"/>
                  </a:lnTo>
                  <a:lnTo>
                    <a:pt x="50" y="18"/>
                  </a:lnTo>
                  <a:lnTo>
                    <a:pt x="0" y="118"/>
                  </a:lnTo>
                  <a:cubicBezTo>
                    <a:pt x="0" y="151"/>
                    <a:pt x="16" y="185"/>
                    <a:pt x="34" y="201"/>
                  </a:cubicBezTo>
                  <a:cubicBezTo>
                    <a:pt x="57" y="213"/>
                    <a:pt x="81" y="225"/>
                    <a:pt x="99" y="225"/>
                  </a:cubicBezTo>
                  <a:cubicBezTo>
                    <a:pt x="106" y="225"/>
                    <a:pt x="112" y="223"/>
                    <a:pt x="116" y="218"/>
                  </a:cubicBezTo>
                  <a:cubicBezTo>
                    <a:pt x="167" y="218"/>
                    <a:pt x="217" y="185"/>
                    <a:pt x="217" y="134"/>
                  </a:cubicBezTo>
                  <a:cubicBezTo>
                    <a:pt x="217" y="85"/>
                    <a:pt x="201" y="51"/>
                    <a:pt x="183" y="34"/>
                  </a:cubicBezTo>
                  <a:cubicBezTo>
                    <a:pt x="150" y="18"/>
                    <a:pt x="134" y="1"/>
                    <a:pt x="100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989;p76">
              <a:extLst>
                <a:ext uri="{FF2B5EF4-FFF2-40B4-BE49-F238E27FC236}">
                  <a16:creationId xmlns:a16="http://schemas.microsoft.com/office/drawing/2014/main" id="{994D6FA7-D6CE-A88F-A698-0F7F7A06A756}"/>
                </a:ext>
              </a:extLst>
            </p:cNvPr>
            <p:cNvSpPr/>
            <p:nvPr/>
          </p:nvSpPr>
          <p:spPr>
            <a:xfrm>
              <a:off x="6357300" y="3598150"/>
              <a:ext cx="1275" cy="1300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34" y="1"/>
                  </a:moveTo>
                  <a:lnTo>
                    <a:pt x="1" y="18"/>
                  </a:lnTo>
                  <a:lnTo>
                    <a:pt x="1" y="34"/>
                  </a:lnTo>
                  <a:lnTo>
                    <a:pt x="17" y="52"/>
                  </a:lnTo>
                  <a:cubicBezTo>
                    <a:pt x="50" y="52"/>
                    <a:pt x="50" y="34"/>
                    <a:pt x="50" y="18"/>
                  </a:cubicBezTo>
                  <a:lnTo>
                    <a:pt x="3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990;p76">
              <a:extLst>
                <a:ext uri="{FF2B5EF4-FFF2-40B4-BE49-F238E27FC236}">
                  <a16:creationId xmlns:a16="http://schemas.microsoft.com/office/drawing/2014/main" id="{6D2BAF3B-CEF0-3FD6-E99F-0D666A2A2819}"/>
                </a:ext>
              </a:extLst>
            </p:cNvPr>
            <p:cNvSpPr/>
            <p:nvPr/>
          </p:nvSpPr>
          <p:spPr>
            <a:xfrm>
              <a:off x="6258500" y="3627775"/>
              <a:ext cx="3775" cy="3525"/>
            </a:xfrm>
            <a:custGeom>
              <a:avLst/>
              <a:gdLst/>
              <a:ahLst/>
              <a:cxnLst/>
              <a:rect l="l" t="t" r="r" b="b"/>
              <a:pathLst>
                <a:path w="151" h="141" extrusionOk="0">
                  <a:moveTo>
                    <a:pt x="67" y="0"/>
                  </a:moveTo>
                  <a:cubicBezTo>
                    <a:pt x="34" y="0"/>
                    <a:pt x="18" y="34"/>
                    <a:pt x="0" y="50"/>
                  </a:cubicBezTo>
                  <a:lnTo>
                    <a:pt x="0" y="67"/>
                  </a:lnTo>
                  <a:lnTo>
                    <a:pt x="0" y="83"/>
                  </a:lnTo>
                  <a:lnTo>
                    <a:pt x="0" y="101"/>
                  </a:lnTo>
                  <a:cubicBezTo>
                    <a:pt x="25" y="125"/>
                    <a:pt x="49" y="140"/>
                    <a:pt x="74" y="140"/>
                  </a:cubicBezTo>
                  <a:cubicBezTo>
                    <a:pt x="82" y="140"/>
                    <a:pt x="91" y="138"/>
                    <a:pt x="100" y="134"/>
                  </a:cubicBezTo>
                  <a:cubicBezTo>
                    <a:pt x="118" y="134"/>
                    <a:pt x="134" y="101"/>
                    <a:pt x="151" y="67"/>
                  </a:cubicBezTo>
                  <a:lnTo>
                    <a:pt x="134" y="50"/>
                  </a:lnTo>
                  <a:lnTo>
                    <a:pt x="134" y="34"/>
                  </a:lnTo>
                  <a:cubicBezTo>
                    <a:pt x="118" y="17"/>
                    <a:pt x="100" y="0"/>
                    <a:pt x="6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991;p76">
              <a:extLst>
                <a:ext uri="{FF2B5EF4-FFF2-40B4-BE49-F238E27FC236}">
                  <a16:creationId xmlns:a16="http://schemas.microsoft.com/office/drawing/2014/main" id="{3F2EF235-B421-E758-6443-34621E7762A1}"/>
                </a:ext>
              </a:extLst>
            </p:cNvPr>
            <p:cNvSpPr/>
            <p:nvPr/>
          </p:nvSpPr>
          <p:spPr>
            <a:xfrm>
              <a:off x="6263925" y="3614000"/>
              <a:ext cx="3375" cy="4200"/>
            </a:xfrm>
            <a:custGeom>
              <a:avLst/>
              <a:gdLst/>
              <a:ahLst/>
              <a:cxnLst/>
              <a:rect l="l" t="t" r="r" b="b"/>
              <a:pathLst>
                <a:path w="135" h="168" extrusionOk="0">
                  <a:moveTo>
                    <a:pt x="50" y="1"/>
                  </a:moveTo>
                  <a:lnTo>
                    <a:pt x="34" y="18"/>
                  </a:lnTo>
                  <a:cubicBezTo>
                    <a:pt x="17" y="34"/>
                    <a:pt x="1" y="51"/>
                    <a:pt x="1" y="67"/>
                  </a:cubicBezTo>
                  <a:cubicBezTo>
                    <a:pt x="1" y="67"/>
                    <a:pt x="1" y="85"/>
                    <a:pt x="17" y="85"/>
                  </a:cubicBezTo>
                  <a:lnTo>
                    <a:pt x="17" y="118"/>
                  </a:lnTo>
                  <a:lnTo>
                    <a:pt x="17" y="151"/>
                  </a:lnTo>
                  <a:lnTo>
                    <a:pt x="67" y="167"/>
                  </a:lnTo>
                  <a:cubicBezTo>
                    <a:pt x="101" y="167"/>
                    <a:pt x="134" y="134"/>
                    <a:pt x="134" y="85"/>
                  </a:cubicBezTo>
                  <a:cubicBezTo>
                    <a:pt x="134" y="67"/>
                    <a:pt x="117" y="34"/>
                    <a:pt x="101" y="18"/>
                  </a:cubicBezTo>
                  <a:lnTo>
                    <a:pt x="83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992;p76">
              <a:extLst>
                <a:ext uri="{FF2B5EF4-FFF2-40B4-BE49-F238E27FC236}">
                  <a16:creationId xmlns:a16="http://schemas.microsoft.com/office/drawing/2014/main" id="{441B9AD0-0CAE-D242-869C-F4331CE31E6D}"/>
                </a:ext>
              </a:extLst>
            </p:cNvPr>
            <p:cNvSpPr/>
            <p:nvPr/>
          </p:nvSpPr>
          <p:spPr>
            <a:xfrm>
              <a:off x="6322300" y="3553375"/>
              <a:ext cx="1675" cy="1450"/>
            </a:xfrm>
            <a:custGeom>
              <a:avLst/>
              <a:gdLst/>
              <a:ahLst/>
              <a:cxnLst/>
              <a:rect l="l" t="t" r="r" b="b"/>
              <a:pathLst>
                <a:path w="67" h="58" extrusionOk="0">
                  <a:moveTo>
                    <a:pt x="34" y="1"/>
                  </a:moveTo>
                  <a:cubicBezTo>
                    <a:pt x="24" y="1"/>
                    <a:pt x="16" y="8"/>
                    <a:pt x="16" y="8"/>
                  </a:cubicBezTo>
                  <a:lnTo>
                    <a:pt x="0" y="24"/>
                  </a:lnTo>
                  <a:cubicBezTo>
                    <a:pt x="0" y="42"/>
                    <a:pt x="0" y="42"/>
                    <a:pt x="16" y="58"/>
                  </a:cubicBezTo>
                  <a:lnTo>
                    <a:pt x="49" y="58"/>
                  </a:lnTo>
                  <a:lnTo>
                    <a:pt x="67" y="42"/>
                  </a:lnTo>
                  <a:lnTo>
                    <a:pt x="67" y="24"/>
                  </a:lnTo>
                  <a:lnTo>
                    <a:pt x="49" y="8"/>
                  </a:lnTo>
                  <a:cubicBezTo>
                    <a:pt x="44" y="3"/>
                    <a:pt x="39" y="1"/>
                    <a:pt x="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993;p76">
              <a:extLst>
                <a:ext uri="{FF2B5EF4-FFF2-40B4-BE49-F238E27FC236}">
                  <a16:creationId xmlns:a16="http://schemas.microsoft.com/office/drawing/2014/main" id="{0A8CC538-B6E0-5A84-44DB-1B5E8E402AA0}"/>
                </a:ext>
              </a:extLst>
            </p:cNvPr>
            <p:cNvSpPr/>
            <p:nvPr/>
          </p:nvSpPr>
          <p:spPr>
            <a:xfrm>
              <a:off x="6240575" y="3614825"/>
              <a:ext cx="1700" cy="1300"/>
            </a:xfrm>
            <a:custGeom>
              <a:avLst/>
              <a:gdLst/>
              <a:ahLst/>
              <a:cxnLst/>
              <a:rect l="l" t="t" r="r" b="b"/>
              <a:pathLst>
                <a:path w="68" h="52" extrusionOk="0">
                  <a:moveTo>
                    <a:pt x="34" y="1"/>
                  </a:moveTo>
                  <a:lnTo>
                    <a:pt x="1" y="18"/>
                  </a:lnTo>
                  <a:lnTo>
                    <a:pt x="1" y="34"/>
                  </a:lnTo>
                  <a:lnTo>
                    <a:pt x="17" y="52"/>
                  </a:lnTo>
                  <a:lnTo>
                    <a:pt x="34" y="52"/>
                  </a:lnTo>
                  <a:cubicBezTo>
                    <a:pt x="50" y="34"/>
                    <a:pt x="68" y="18"/>
                    <a:pt x="50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994;p76">
              <a:extLst>
                <a:ext uri="{FF2B5EF4-FFF2-40B4-BE49-F238E27FC236}">
                  <a16:creationId xmlns:a16="http://schemas.microsoft.com/office/drawing/2014/main" id="{0C37338D-FCC6-EBDF-F64E-7DBAE701ADEB}"/>
                </a:ext>
              </a:extLst>
            </p:cNvPr>
            <p:cNvSpPr/>
            <p:nvPr/>
          </p:nvSpPr>
          <p:spPr>
            <a:xfrm>
              <a:off x="6299350" y="3619450"/>
              <a:ext cx="5025" cy="5425"/>
            </a:xfrm>
            <a:custGeom>
              <a:avLst/>
              <a:gdLst/>
              <a:ahLst/>
              <a:cxnLst/>
              <a:rect l="l" t="t" r="r" b="b"/>
              <a:pathLst>
                <a:path w="201" h="217" extrusionOk="0">
                  <a:moveTo>
                    <a:pt x="134" y="0"/>
                  </a:moveTo>
                  <a:lnTo>
                    <a:pt x="100" y="16"/>
                  </a:lnTo>
                  <a:lnTo>
                    <a:pt x="84" y="16"/>
                  </a:lnTo>
                  <a:cubicBezTo>
                    <a:pt x="34" y="16"/>
                    <a:pt x="0" y="49"/>
                    <a:pt x="0" y="83"/>
                  </a:cubicBezTo>
                  <a:lnTo>
                    <a:pt x="18" y="149"/>
                  </a:lnTo>
                  <a:cubicBezTo>
                    <a:pt x="34" y="216"/>
                    <a:pt x="84" y="216"/>
                    <a:pt x="100" y="216"/>
                  </a:cubicBezTo>
                  <a:cubicBezTo>
                    <a:pt x="118" y="216"/>
                    <a:pt x="167" y="216"/>
                    <a:pt x="184" y="167"/>
                  </a:cubicBezTo>
                  <a:lnTo>
                    <a:pt x="200" y="133"/>
                  </a:lnTo>
                  <a:lnTo>
                    <a:pt x="200" y="100"/>
                  </a:lnTo>
                  <a:cubicBezTo>
                    <a:pt x="200" y="67"/>
                    <a:pt x="184" y="16"/>
                    <a:pt x="1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995;p76">
              <a:extLst>
                <a:ext uri="{FF2B5EF4-FFF2-40B4-BE49-F238E27FC236}">
                  <a16:creationId xmlns:a16="http://schemas.microsoft.com/office/drawing/2014/main" id="{EF8EC954-C0F0-0171-6A5D-F649006CF698}"/>
                </a:ext>
              </a:extLst>
            </p:cNvPr>
            <p:cNvSpPr/>
            <p:nvPr/>
          </p:nvSpPr>
          <p:spPr>
            <a:xfrm>
              <a:off x="6257250" y="3622775"/>
              <a:ext cx="2525" cy="3350"/>
            </a:xfrm>
            <a:custGeom>
              <a:avLst/>
              <a:gdLst/>
              <a:ahLst/>
              <a:cxnLst/>
              <a:rect l="l" t="t" r="r" b="b"/>
              <a:pathLst>
                <a:path w="101" h="134" extrusionOk="0">
                  <a:moveTo>
                    <a:pt x="50" y="0"/>
                  </a:moveTo>
                  <a:lnTo>
                    <a:pt x="34" y="34"/>
                  </a:lnTo>
                  <a:lnTo>
                    <a:pt x="34" y="50"/>
                  </a:lnTo>
                  <a:lnTo>
                    <a:pt x="17" y="50"/>
                  </a:lnTo>
                  <a:lnTo>
                    <a:pt x="17" y="83"/>
                  </a:lnTo>
                  <a:lnTo>
                    <a:pt x="1" y="116"/>
                  </a:lnTo>
                  <a:cubicBezTo>
                    <a:pt x="17" y="116"/>
                    <a:pt x="17" y="116"/>
                    <a:pt x="17" y="134"/>
                  </a:cubicBezTo>
                  <a:lnTo>
                    <a:pt x="50" y="116"/>
                  </a:lnTo>
                  <a:lnTo>
                    <a:pt x="84" y="116"/>
                  </a:lnTo>
                  <a:lnTo>
                    <a:pt x="101" y="83"/>
                  </a:lnTo>
                  <a:cubicBezTo>
                    <a:pt x="101" y="50"/>
                    <a:pt x="84" y="16"/>
                    <a:pt x="5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996;p76">
              <a:extLst>
                <a:ext uri="{FF2B5EF4-FFF2-40B4-BE49-F238E27FC236}">
                  <a16:creationId xmlns:a16="http://schemas.microsoft.com/office/drawing/2014/main" id="{CBF155DB-50C1-383E-61E1-E83BD77CD7EE}"/>
                </a:ext>
              </a:extLst>
            </p:cNvPr>
            <p:cNvSpPr/>
            <p:nvPr/>
          </p:nvSpPr>
          <p:spPr>
            <a:xfrm>
              <a:off x="6299775" y="3627775"/>
              <a:ext cx="6700" cy="5425"/>
            </a:xfrm>
            <a:custGeom>
              <a:avLst/>
              <a:gdLst/>
              <a:ahLst/>
              <a:cxnLst/>
              <a:rect l="l" t="t" r="r" b="b"/>
              <a:pathLst>
                <a:path w="268" h="217" extrusionOk="0">
                  <a:moveTo>
                    <a:pt x="167" y="0"/>
                  </a:moveTo>
                  <a:lnTo>
                    <a:pt x="134" y="17"/>
                  </a:lnTo>
                  <a:cubicBezTo>
                    <a:pt x="101" y="17"/>
                    <a:pt x="83" y="17"/>
                    <a:pt x="67" y="34"/>
                  </a:cubicBezTo>
                  <a:cubicBezTo>
                    <a:pt x="50" y="34"/>
                    <a:pt x="1" y="67"/>
                    <a:pt x="1" y="117"/>
                  </a:cubicBezTo>
                  <a:lnTo>
                    <a:pt x="1" y="134"/>
                  </a:lnTo>
                  <a:cubicBezTo>
                    <a:pt x="17" y="183"/>
                    <a:pt x="67" y="217"/>
                    <a:pt x="117" y="217"/>
                  </a:cubicBezTo>
                  <a:cubicBezTo>
                    <a:pt x="117" y="217"/>
                    <a:pt x="134" y="217"/>
                    <a:pt x="150" y="201"/>
                  </a:cubicBezTo>
                  <a:lnTo>
                    <a:pt x="150" y="217"/>
                  </a:lnTo>
                  <a:cubicBezTo>
                    <a:pt x="234" y="217"/>
                    <a:pt x="250" y="167"/>
                    <a:pt x="267" y="150"/>
                  </a:cubicBezTo>
                  <a:lnTo>
                    <a:pt x="267" y="83"/>
                  </a:lnTo>
                  <a:lnTo>
                    <a:pt x="250" y="50"/>
                  </a:lnTo>
                  <a:lnTo>
                    <a:pt x="217" y="34"/>
                  </a:lnTo>
                  <a:lnTo>
                    <a:pt x="234" y="34"/>
                  </a:lnTo>
                  <a:cubicBezTo>
                    <a:pt x="217" y="17"/>
                    <a:pt x="201" y="0"/>
                    <a:pt x="16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997;p76">
              <a:extLst>
                <a:ext uri="{FF2B5EF4-FFF2-40B4-BE49-F238E27FC236}">
                  <a16:creationId xmlns:a16="http://schemas.microsoft.com/office/drawing/2014/main" id="{7F03D95E-E41F-3BFD-58EC-2F571ACBE84C}"/>
                </a:ext>
              </a:extLst>
            </p:cNvPr>
            <p:cNvSpPr/>
            <p:nvPr/>
          </p:nvSpPr>
          <p:spPr>
            <a:xfrm>
              <a:off x="6265600" y="3625675"/>
              <a:ext cx="3750" cy="3350"/>
            </a:xfrm>
            <a:custGeom>
              <a:avLst/>
              <a:gdLst/>
              <a:ahLst/>
              <a:cxnLst/>
              <a:rect l="l" t="t" r="r" b="b"/>
              <a:pathLst>
                <a:path w="150" h="134" extrusionOk="0">
                  <a:moveTo>
                    <a:pt x="83" y="0"/>
                  </a:moveTo>
                  <a:cubicBezTo>
                    <a:pt x="50" y="0"/>
                    <a:pt x="16" y="18"/>
                    <a:pt x="0" y="67"/>
                  </a:cubicBezTo>
                  <a:lnTo>
                    <a:pt x="16" y="84"/>
                  </a:lnTo>
                  <a:lnTo>
                    <a:pt x="34" y="118"/>
                  </a:lnTo>
                  <a:cubicBezTo>
                    <a:pt x="50" y="118"/>
                    <a:pt x="67" y="134"/>
                    <a:pt x="83" y="134"/>
                  </a:cubicBezTo>
                  <a:lnTo>
                    <a:pt x="100" y="134"/>
                  </a:lnTo>
                  <a:lnTo>
                    <a:pt x="116" y="118"/>
                  </a:lnTo>
                  <a:lnTo>
                    <a:pt x="134" y="101"/>
                  </a:lnTo>
                  <a:lnTo>
                    <a:pt x="134" y="84"/>
                  </a:lnTo>
                  <a:cubicBezTo>
                    <a:pt x="150" y="34"/>
                    <a:pt x="116" y="0"/>
                    <a:pt x="83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998;p76">
              <a:extLst>
                <a:ext uri="{FF2B5EF4-FFF2-40B4-BE49-F238E27FC236}">
                  <a16:creationId xmlns:a16="http://schemas.microsoft.com/office/drawing/2014/main" id="{3051BF8C-3F83-416E-7A9D-A6A4FA2C08AD}"/>
                </a:ext>
              </a:extLst>
            </p:cNvPr>
            <p:cNvSpPr/>
            <p:nvPr/>
          </p:nvSpPr>
          <p:spPr>
            <a:xfrm>
              <a:off x="6334350" y="3629000"/>
              <a:ext cx="5475" cy="7525"/>
            </a:xfrm>
            <a:custGeom>
              <a:avLst/>
              <a:gdLst/>
              <a:ahLst/>
              <a:cxnLst/>
              <a:rect l="l" t="t" r="r" b="b"/>
              <a:pathLst>
                <a:path w="219" h="301" extrusionOk="0">
                  <a:moveTo>
                    <a:pt x="118" y="1"/>
                  </a:moveTo>
                  <a:cubicBezTo>
                    <a:pt x="85" y="1"/>
                    <a:pt x="68" y="18"/>
                    <a:pt x="68" y="34"/>
                  </a:cubicBezTo>
                  <a:cubicBezTo>
                    <a:pt x="52" y="52"/>
                    <a:pt x="34" y="68"/>
                    <a:pt x="34" y="85"/>
                  </a:cubicBezTo>
                  <a:lnTo>
                    <a:pt x="34" y="101"/>
                  </a:lnTo>
                  <a:lnTo>
                    <a:pt x="34" y="118"/>
                  </a:lnTo>
                  <a:lnTo>
                    <a:pt x="34" y="134"/>
                  </a:lnTo>
                  <a:cubicBezTo>
                    <a:pt x="52" y="134"/>
                    <a:pt x="68" y="152"/>
                    <a:pt x="68" y="168"/>
                  </a:cubicBezTo>
                  <a:lnTo>
                    <a:pt x="34" y="168"/>
                  </a:lnTo>
                  <a:cubicBezTo>
                    <a:pt x="18" y="185"/>
                    <a:pt x="18" y="201"/>
                    <a:pt x="1" y="218"/>
                  </a:cubicBezTo>
                  <a:cubicBezTo>
                    <a:pt x="1" y="252"/>
                    <a:pt x="18" y="268"/>
                    <a:pt x="34" y="285"/>
                  </a:cubicBezTo>
                  <a:cubicBezTo>
                    <a:pt x="52" y="301"/>
                    <a:pt x="68" y="301"/>
                    <a:pt x="101" y="301"/>
                  </a:cubicBezTo>
                  <a:lnTo>
                    <a:pt x="118" y="301"/>
                  </a:lnTo>
                  <a:cubicBezTo>
                    <a:pt x="134" y="285"/>
                    <a:pt x="134" y="268"/>
                    <a:pt x="134" y="252"/>
                  </a:cubicBezTo>
                  <a:cubicBezTo>
                    <a:pt x="152" y="234"/>
                    <a:pt x="134" y="218"/>
                    <a:pt x="134" y="218"/>
                  </a:cubicBezTo>
                  <a:lnTo>
                    <a:pt x="134" y="201"/>
                  </a:lnTo>
                  <a:lnTo>
                    <a:pt x="118" y="185"/>
                  </a:lnTo>
                  <a:lnTo>
                    <a:pt x="118" y="168"/>
                  </a:lnTo>
                  <a:lnTo>
                    <a:pt x="152" y="168"/>
                  </a:lnTo>
                  <a:cubicBezTo>
                    <a:pt x="168" y="168"/>
                    <a:pt x="168" y="152"/>
                    <a:pt x="168" y="152"/>
                  </a:cubicBezTo>
                  <a:lnTo>
                    <a:pt x="201" y="134"/>
                  </a:lnTo>
                  <a:cubicBezTo>
                    <a:pt x="218" y="134"/>
                    <a:pt x="218" y="118"/>
                    <a:pt x="218" y="101"/>
                  </a:cubicBezTo>
                  <a:lnTo>
                    <a:pt x="218" y="85"/>
                  </a:lnTo>
                  <a:lnTo>
                    <a:pt x="201" y="52"/>
                  </a:lnTo>
                  <a:lnTo>
                    <a:pt x="185" y="34"/>
                  </a:lnTo>
                  <a:lnTo>
                    <a:pt x="168" y="34"/>
                  </a:lnTo>
                  <a:lnTo>
                    <a:pt x="168" y="18"/>
                  </a:lnTo>
                  <a:cubicBezTo>
                    <a:pt x="152" y="1"/>
                    <a:pt x="134" y="1"/>
                    <a:pt x="118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999;p76">
              <a:extLst>
                <a:ext uri="{FF2B5EF4-FFF2-40B4-BE49-F238E27FC236}">
                  <a16:creationId xmlns:a16="http://schemas.microsoft.com/office/drawing/2014/main" id="{0C9B3C5C-CE13-DBC2-7952-26E3DFD8DD2B}"/>
                </a:ext>
              </a:extLst>
            </p:cNvPr>
            <p:cNvSpPr/>
            <p:nvPr/>
          </p:nvSpPr>
          <p:spPr>
            <a:xfrm>
              <a:off x="6355650" y="3661950"/>
              <a:ext cx="2075" cy="1700"/>
            </a:xfrm>
            <a:custGeom>
              <a:avLst/>
              <a:gdLst/>
              <a:ahLst/>
              <a:cxnLst/>
              <a:rect l="l" t="t" r="r" b="b"/>
              <a:pathLst>
                <a:path w="83" h="68" extrusionOk="0">
                  <a:moveTo>
                    <a:pt x="16" y="1"/>
                  </a:moveTo>
                  <a:lnTo>
                    <a:pt x="0" y="34"/>
                  </a:lnTo>
                  <a:lnTo>
                    <a:pt x="33" y="50"/>
                  </a:lnTo>
                  <a:lnTo>
                    <a:pt x="33" y="68"/>
                  </a:lnTo>
                  <a:lnTo>
                    <a:pt x="49" y="68"/>
                  </a:lnTo>
                  <a:cubicBezTo>
                    <a:pt x="67" y="68"/>
                    <a:pt x="67" y="68"/>
                    <a:pt x="83" y="50"/>
                  </a:cubicBezTo>
                  <a:lnTo>
                    <a:pt x="74" y="41"/>
                  </a:lnTo>
                  <a:lnTo>
                    <a:pt x="74" y="41"/>
                  </a:lnTo>
                  <a:cubicBezTo>
                    <a:pt x="83" y="28"/>
                    <a:pt x="83" y="14"/>
                    <a:pt x="83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4000;p76">
              <a:extLst>
                <a:ext uri="{FF2B5EF4-FFF2-40B4-BE49-F238E27FC236}">
                  <a16:creationId xmlns:a16="http://schemas.microsoft.com/office/drawing/2014/main" id="{1BCC6C56-EE35-2BF2-8D07-B6D327E00BEC}"/>
                </a:ext>
              </a:extLst>
            </p:cNvPr>
            <p:cNvSpPr/>
            <p:nvPr/>
          </p:nvSpPr>
          <p:spPr>
            <a:xfrm>
              <a:off x="6339800" y="3627775"/>
              <a:ext cx="3350" cy="2925"/>
            </a:xfrm>
            <a:custGeom>
              <a:avLst/>
              <a:gdLst/>
              <a:ahLst/>
              <a:cxnLst/>
              <a:rect l="l" t="t" r="r" b="b"/>
              <a:pathLst>
                <a:path w="134" h="117" extrusionOk="0">
                  <a:moveTo>
                    <a:pt x="34" y="0"/>
                  </a:moveTo>
                  <a:lnTo>
                    <a:pt x="16" y="17"/>
                  </a:lnTo>
                  <a:lnTo>
                    <a:pt x="0" y="34"/>
                  </a:lnTo>
                  <a:lnTo>
                    <a:pt x="0" y="50"/>
                  </a:lnTo>
                  <a:lnTo>
                    <a:pt x="0" y="83"/>
                  </a:lnTo>
                  <a:lnTo>
                    <a:pt x="16" y="101"/>
                  </a:lnTo>
                  <a:lnTo>
                    <a:pt x="50" y="117"/>
                  </a:lnTo>
                  <a:lnTo>
                    <a:pt x="100" y="117"/>
                  </a:lnTo>
                  <a:lnTo>
                    <a:pt x="116" y="101"/>
                  </a:lnTo>
                  <a:lnTo>
                    <a:pt x="134" y="67"/>
                  </a:lnTo>
                  <a:lnTo>
                    <a:pt x="134" y="50"/>
                  </a:lnTo>
                  <a:lnTo>
                    <a:pt x="134" y="34"/>
                  </a:lnTo>
                  <a:lnTo>
                    <a:pt x="116" y="17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4001;p76">
              <a:extLst>
                <a:ext uri="{FF2B5EF4-FFF2-40B4-BE49-F238E27FC236}">
                  <a16:creationId xmlns:a16="http://schemas.microsoft.com/office/drawing/2014/main" id="{9EF5AA2C-9413-7E3F-7601-736E7998A869}"/>
                </a:ext>
              </a:extLst>
            </p:cNvPr>
            <p:cNvSpPr/>
            <p:nvPr/>
          </p:nvSpPr>
          <p:spPr>
            <a:xfrm>
              <a:off x="6273100" y="3619575"/>
              <a:ext cx="5025" cy="5300"/>
            </a:xfrm>
            <a:custGeom>
              <a:avLst/>
              <a:gdLst/>
              <a:ahLst/>
              <a:cxnLst/>
              <a:rect l="l" t="t" r="r" b="b"/>
              <a:pathLst>
                <a:path w="201" h="212" extrusionOk="0">
                  <a:moveTo>
                    <a:pt x="108" y="1"/>
                  </a:moveTo>
                  <a:cubicBezTo>
                    <a:pt x="94" y="1"/>
                    <a:pt x="81" y="4"/>
                    <a:pt x="67" y="11"/>
                  </a:cubicBezTo>
                  <a:cubicBezTo>
                    <a:pt x="34" y="28"/>
                    <a:pt x="0" y="62"/>
                    <a:pt x="0" y="95"/>
                  </a:cubicBezTo>
                  <a:cubicBezTo>
                    <a:pt x="0" y="128"/>
                    <a:pt x="0" y="162"/>
                    <a:pt x="34" y="178"/>
                  </a:cubicBezTo>
                  <a:cubicBezTo>
                    <a:pt x="50" y="211"/>
                    <a:pt x="83" y="211"/>
                    <a:pt x="101" y="211"/>
                  </a:cubicBezTo>
                  <a:lnTo>
                    <a:pt x="150" y="195"/>
                  </a:lnTo>
                  <a:lnTo>
                    <a:pt x="167" y="178"/>
                  </a:lnTo>
                  <a:cubicBezTo>
                    <a:pt x="183" y="162"/>
                    <a:pt x="201" y="144"/>
                    <a:pt x="201" y="95"/>
                  </a:cubicBezTo>
                  <a:lnTo>
                    <a:pt x="183" y="62"/>
                  </a:lnTo>
                  <a:lnTo>
                    <a:pt x="183" y="44"/>
                  </a:lnTo>
                  <a:lnTo>
                    <a:pt x="167" y="28"/>
                  </a:lnTo>
                  <a:cubicBezTo>
                    <a:pt x="148" y="9"/>
                    <a:pt x="128" y="1"/>
                    <a:pt x="108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4002;p76">
              <a:extLst>
                <a:ext uri="{FF2B5EF4-FFF2-40B4-BE49-F238E27FC236}">
                  <a16:creationId xmlns:a16="http://schemas.microsoft.com/office/drawing/2014/main" id="{CFAA3240-0FF2-4419-3D69-F0AC3918E38D}"/>
                </a:ext>
              </a:extLst>
            </p:cNvPr>
            <p:cNvSpPr/>
            <p:nvPr/>
          </p:nvSpPr>
          <p:spPr>
            <a:xfrm>
              <a:off x="6311025" y="3626400"/>
              <a:ext cx="5025" cy="5250"/>
            </a:xfrm>
            <a:custGeom>
              <a:avLst/>
              <a:gdLst/>
              <a:ahLst/>
              <a:cxnLst/>
              <a:rect l="l" t="t" r="r" b="b"/>
              <a:pathLst>
                <a:path w="201" h="210" extrusionOk="0">
                  <a:moveTo>
                    <a:pt x="200" y="138"/>
                  </a:moveTo>
                  <a:lnTo>
                    <a:pt x="184" y="156"/>
                  </a:lnTo>
                  <a:cubicBezTo>
                    <a:pt x="184" y="156"/>
                    <a:pt x="200" y="156"/>
                    <a:pt x="200" y="138"/>
                  </a:cubicBezTo>
                  <a:close/>
                  <a:moveTo>
                    <a:pt x="94" y="1"/>
                  </a:moveTo>
                  <a:cubicBezTo>
                    <a:pt x="40" y="1"/>
                    <a:pt x="14" y="28"/>
                    <a:pt x="0" y="55"/>
                  </a:cubicBezTo>
                  <a:lnTo>
                    <a:pt x="0" y="138"/>
                  </a:lnTo>
                  <a:lnTo>
                    <a:pt x="18" y="156"/>
                  </a:lnTo>
                  <a:cubicBezTo>
                    <a:pt x="31" y="183"/>
                    <a:pt x="66" y="210"/>
                    <a:pt x="97" y="210"/>
                  </a:cubicBezTo>
                  <a:cubicBezTo>
                    <a:pt x="104" y="210"/>
                    <a:pt x="111" y="208"/>
                    <a:pt x="118" y="205"/>
                  </a:cubicBezTo>
                  <a:lnTo>
                    <a:pt x="167" y="189"/>
                  </a:lnTo>
                  <a:lnTo>
                    <a:pt x="184" y="156"/>
                  </a:lnTo>
                  <a:lnTo>
                    <a:pt x="200" y="72"/>
                  </a:lnTo>
                  <a:lnTo>
                    <a:pt x="200" y="55"/>
                  </a:lnTo>
                  <a:lnTo>
                    <a:pt x="134" y="5"/>
                  </a:lnTo>
                  <a:cubicBezTo>
                    <a:pt x="119" y="2"/>
                    <a:pt x="106" y="1"/>
                    <a:pt x="9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4003;p76">
              <a:extLst>
                <a:ext uri="{FF2B5EF4-FFF2-40B4-BE49-F238E27FC236}">
                  <a16:creationId xmlns:a16="http://schemas.microsoft.com/office/drawing/2014/main" id="{BEBDDE32-DDB6-DFFA-83CF-4F168204240C}"/>
                </a:ext>
              </a:extLst>
            </p:cNvPr>
            <p:cNvSpPr/>
            <p:nvPr/>
          </p:nvSpPr>
          <p:spPr>
            <a:xfrm>
              <a:off x="6246825" y="3588275"/>
              <a:ext cx="1275" cy="2000"/>
            </a:xfrm>
            <a:custGeom>
              <a:avLst/>
              <a:gdLst/>
              <a:ahLst/>
              <a:cxnLst/>
              <a:rect l="l" t="t" r="r" b="b"/>
              <a:pathLst>
                <a:path w="51" h="80" extrusionOk="0">
                  <a:moveTo>
                    <a:pt x="23" y="0"/>
                  </a:moveTo>
                  <a:cubicBezTo>
                    <a:pt x="17" y="0"/>
                    <a:pt x="9" y="4"/>
                    <a:pt x="0" y="13"/>
                  </a:cubicBezTo>
                  <a:lnTo>
                    <a:pt x="0" y="29"/>
                  </a:lnTo>
                  <a:lnTo>
                    <a:pt x="0" y="62"/>
                  </a:lnTo>
                  <a:cubicBezTo>
                    <a:pt x="18" y="62"/>
                    <a:pt x="18" y="80"/>
                    <a:pt x="34" y="80"/>
                  </a:cubicBezTo>
                  <a:lnTo>
                    <a:pt x="51" y="62"/>
                  </a:lnTo>
                  <a:lnTo>
                    <a:pt x="51" y="29"/>
                  </a:lnTo>
                  <a:lnTo>
                    <a:pt x="34" y="13"/>
                  </a:lnTo>
                  <a:cubicBezTo>
                    <a:pt x="34" y="4"/>
                    <a:pt x="30" y="0"/>
                    <a:pt x="23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4004;p76">
              <a:extLst>
                <a:ext uri="{FF2B5EF4-FFF2-40B4-BE49-F238E27FC236}">
                  <a16:creationId xmlns:a16="http://schemas.microsoft.com/office/drawing/2014/main" id="{1AE71B89-E5E9-6FAC-1DFF-F3E0AB94E20B}"/>
                </a:ext>
              </a:extLst>
            </p:cNvPr>
            <p:cNvSpPr/>
            <p:nvPr/>
          </p:nvSpPr>
          <p:spPr>
            <a:xfrm>
              <a:off x="6333950" y="3604100"/>
              <a:ext cx="5050" cy="5750"/>
            </a:xfrm>
            <a:custGeom>
              <a:avLst/>
              <a:gdLst/>
              <a:ahLst/>
              <a:cxnLst/>
              <a:rect l="l" t="t" r="r" b="b"/>
              <a:pathLst>
                <a:path w="202" h="230" extrusionOk="0">
                  <a:moveTo>
                    <a:pt x="134" y="1"/>
                  </a:moveTo>
                  <a:cubicBezTo>
                    <a:pt x="121" y="1"/>
                    <a:pt x="109" y="5"/>
                    <a:pt x="101" y="14"/>
                  </a:cubicBezTo>
                  <a:cubicBezTo>
                    <a:pt x="68" y="14"/>
                    <a:pt x="34" y="30"/>
                    <a:pt x="34" y="80"/>
                  </a:cubicBezTo>
                  <a:cubicBezTo>
                    <a:pt x="17" y="80"/>
                    <a:pt x="1" y="114"/>
                    <a:pt x="1" y="130"/>
                  </a:cubicBezTo>
                  <a:cubicBezTo>
                    <a:pt x="1" y="147"/>
                    <a:pt x="1" y="163"/>
                    <a:pt x="17" y="180"/>
                  </a:cubicBezTo>
                  <a:cubicBezTo>
                    <a:pt x="34" y="180"/>
                    <a:pt x="50" y="196"/>
                    <a:pt x="68" y="196"/>
                  </a:cubicBezTo>
                  <a:cubicBezTo>
                    <a:pt x="68" y="214"/>
                    <a:pt x="84" y="230"/>
                    <a:pt x="117" y="230"/>
                  </a:cubicBezTo>
                  <a:lnTo>
                    <a:pt x="150" y="230"/>
                  </a:lnTo>
                  <a:lnTo>
                    <a:pt x="168" y="214"/>
                  </a:lnTo>
                  <a:lnTo>
                    <a:pt x="184" y="180"/>
                  </a:lnTo>
                  <a:lnTo>
                    <a:pt x="184" y="147"/>
                  </a:lnTo>
                  <a:lnTo>
                    <a:pt x="184" y="130"/>
                  </a:lnTo>
                  <a:lnTo>
                    <a:pt x="168" y="96"/>
                  </a:lnTo>
                  <a:cubicBezTo>
                    <a:pt x="184" y="96"/>
                    <a:pt x="201" y="80"/>
                    <a:pt x="201" y="63"/>
                  </a:cubicBezTo>
                  <a:lnTo>
                    <a:pt x="184" y="47"/>
                  </a:lnTo>
                  <a:lnTo>
                    <a:pt x="184" y="14"/>
                  </a:lnTo>
                  <a:lnTo>
                    <a:pt x="168" y="14"/>
                  </a:lnTo>
                  <a:cubicBezTo>
                    <a:pt x="159" y="5"/>
                    <a:pt x="146" y="1"/>
                    <a:pt x="1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4005;p76">
              <a:extLst>
                <a:ext uri="{FF2B5EF4-FFF2-40B4-BE49-F238E27FC236}">
                  <a16:creationId xmlns:a16="http://schemas.microsoft.com/office/drawing/2014/main" id="{B87C0182-6E5B-5FAA-347D-332E78919AA3}"/>
                </a:ext>
              </a:extLst>
            </p:cNvPr>
            <p:cNvSpPr/>
            <p:nvPr/>
          </p:nvSpPr>
          <p:spPr>
            <a:xfrm>
              <a:off x="6268500" y="3577975"/>
              <a:ext cx="1700" cy="1475"/>
            </a:xfrm>
            <a:custGeom>
              <a:avLst/>
              <a:gdLst/>
              <a:ahLst/>
              <a:cxnLst/>
              <a:rect l="l" t="t" r="r" b="b"/>
              <a:pathLst>
                <a:path w="68" h="59" extrusionOk="0">
                  <a:moveTo>
                    <a:pt x="30" y="0"/>
                  </a:moveTo>
                  <a:cubicBezTo>
                    <a:pt x="27" y="0"/>
                    <a:pt x="23" y="2"/>
                    <a:pt x="18" y="8"/>
                  </a:cubicBezTo>
                  <a:cubicBezTo>
                    <a:pt x="18" y="8"/>
                    <a:pt x="0" y="8"/>
                    <a:pt x="0" y="25"/>
                  </a:cubicBezTo>
                  <a:lnTo>
                    <a:pt x="18" y="41"/>
                  </a:lnTo>
                  <a:cubicBezTo>
                    <a:pt x="18" y="41"/>
                    <a:pt x="34" y="58"/>
                    <a:pt x="51" y="58"/>
                  </a:cubicBezTo>
                  <a:cubicBezTo>
                    <a:pt x="51" y="41"/>
                    <a:pt x="67" y="41"/>
                    <a:pt x="67" y="25"/>
                  </a:cubicBezTo>
                  <a:lnTo>
                    <a:pt x="51" y="8"/>
                  </a:lnTo>
                  <a:cubicBezTo>
                    <a:pt x="40" y="8"/>
                    <a:pt x="36" y="0"/>
                    <a:pt x="3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4006;p76">
              <a:extLst>
                <a:ext uri="{FF2B5EF4-FFF2-40B4-BE49-F238E27FC236}">
                  <a16:creationId xmlns:a16="http://schemas.microsoft.com/office/drawing/2014/main" id="{3A019A09-B748-0D32-951F-9EDB427868CC}"/>
                </a:ext>
              </a:extLst>
            </p:cNvPr>
            <p:cNvSpPr/>
            <p:nvPr/>
          </p:nvSpPr>
          <p:spPr>
            <a:xfrm>
              <a:off x="6325200" y="3582325"/>
              <a:ext cx="3350" cy="2950"/>
            </a:xfrm>
            <a:custGeom>
              <a:avLst/>
              <a:gdLst/>
              <a:ahLst/>
              <a:cxnLst/>
              <a:rect l="l" t="t" r="r" b="b"/>
              <a:pathLst>
                <a:path w="134" h="118" extrusionOk="0">
                  <a:moveTo>
                    <a:pt x="33" y="0"/>
                  </a:moveTo>
                  <a:lnTo>
                    <a:pt x="0" y="34"/>
                  </a:lnTo>
                  <a:lnTo>
                    <a:pt x="0" y="67"/>
                  </a:lnTo>
                  <a:lnTo>
                    <a:pt x="0" y="100"/>
                  </a:lnTo>
                  <a:lnTo>
                    <a:pt x="33" y="118"/>
                  </a:lnTo>
                  <a:lnTo>
                    <a:pt x="84" y="118"/>
                  </a:lnTo>
                  <a:lnTo>
                    <a:pt x="100" y="100"/>
                  </a:lnTo>
                  <a:lnTo>
                    <a:pt x="118" y="84"/>
                  </a:lnTo>
                  <a:lnTo>
                    <a:pt x="134" y="67"/>
                  </a:lnTo>
                  <a:cubicBezTo>
                    <a:pt x="134" y="34"/>
                    <a:pt x="100" y="0"/>
                    <a:pt x="8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4007;p76">
              <a:extLst>
                <a:ext uri="{FF2B5EF4-FFF2-40B4-BE49-F238E27FC236}">
                  <a16:creationId xmlns:a16="http://schemas.microsoft.com/office/drawing/2014/main" id="{A839035E-D076-8675-F570-DF2B4424DE1F}"/>
                </a:ext>
              </a:extLst>
            </p:cNvPr>
            <p:cNvSpPr/>
            <p:nvPr/>
          </p:nvSpPr>
          <p:spPr>
            <a:xfrm>
              <a:off x="6293950" y="3583975"/>
              <a:ext cx="3350" cy="3375"/>
            </a:xfrm>
            <a:custGeom>
              <a:avLst/>
              <a:gdLst/>
              <a:ahLst/>
              <a:cxnLst/>
              <a:rect l="l" t="t" r="r" b="b"/>
              <a:pathLst>
                <a:path w="134" h="135" extrusionOk="0">
                  <a:moveTo>
                    <a:pt x="50" y="1"/>
                  </a:moveTo>
                  <a:lnTo>
                    <a:pt x="34" y="18"/>
                  </a:lnTo>
                  <a:lnTo>
                    <a:pt x="16" y="34"/>
                  </a:lnTo>
                  <a:lnTo>
                    <a:pt x="0" y="52"/>
                  </a:lnTo>
                  <a:cubicBezTo>
                    <a:pt x="0" y="85"/>
                    <a:pt x="16" y="101"/>
                    <a:pt x="16" y="118"/>
                  </a:cubicBezTo>
                  <a:cubicBezTo>
                    <a:pt x="34" y="118"/>
                    <a:pt x="50" y="134"/>
                    <a:pt x="83" y="134"/>
                  </a:cubicBezTo>
                  <a:lnTo>
                    <a:pt x="100" y="118"/>
                  </a:lnTo>
                  <a:lnTo>
                    <a:pt x="116" y="101"/>
                  </a:lnTo>
                  <a:lnTo>
                    <a:pt x="134" y="85"/>
                  </a:lnTo>
                  <a:cubicBezTo>
                    <a:pt x="134" y="34"/>
                    <a:pt x="100" y="18"/>
                    <a:pt x="100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4008;p76">
              <a:extLst>
                <a:ext uri="{FF2B5EF4-FFF2-40B4-BE49-F238E27FC236}">
                  <a16:creationId xmlns:a16="http://schemas.microsoft.com/office/drawing/2014/main" id="{2B62906E-7105-B1BA-54F1-2D65A3CB2480}"/>
                </a:ext>
              </a:extLst>
            </p:cNvPr>
            <p:cNvSpPr/>
            <p:nvPr/>
          </p:nvSpPr>
          <p:spPr>
            <a:xfrm>
              <a:off x="6288950" y="3580250"/>
              <a:ext cx="3350" cy="3350"/>
            </a:xfrm>
            <a:custGeom>
              <a:avLst/>
              <a:gdLst/>
              <a:ahLst/>
              <a:cxnLst/>
              <a:rect l="l" t="t" r="r" b="b"/>
              <a:pathLst>
                <a:path w="134" h="134" extrusionOk="0">
                  <a:moveTo>
                    <a:pt x="49" y="1"/>
                  </a:moveTo>
                  <a:lnTo>
                    <a:pt x="16" y="17"/>
                  </a:lnTo>
                  <a:cubicBezTo>
                    <a:pt x="16" y="34"/>
                    <a:pt x="0" y="34"/>
                    <a:pt x="0" y="50"/>
                  </a:cubicBezTo>
                  <a:lnTo>
                    <a:pt x="0" y="67"/>
                  </a:lnTo>
                  <a:lnTo>
                    <a:pt x="0" y="83"/>
                  </a:lnTo>
                  <a:lnTo>
                    <a:pt x="0" y="117"/>
                  </a:lnTo>
                  <a:cubicBezTo>
                    <a:pt x="16" y="134"/>
                    <a:pt x="33" y="134"/>
                    <a:pt x="67" y="134"/>
                  </a:cubicBezTo>
                  <a:cubicBezTo>
                    <a:pt x="100" y="134"/>
                    <a:pt x="116" y="101"/>
                    <a:pt x="116" y="101"/>
                  </a:cubicBezTo>
                  <a:lnTo>
                    <a:pt x="133" y="67"/>
                  </a:lnTo>
                  <a:lnTo>
                    <a:pt x="116" y="34"/>
                  </a:lnTo>
                  <a:lnTo>
                    <a:pt x="100" y="17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4009;p76">
              <a:extLst>
                <a:ext uri="{FF2B5EF4-FFF2-40B4-BE49-F238E27FC236}">
                  <a16:creationId xmlns:a16="http://schemas.microsoft.com/office/drawing/2014/main" id="{408AC575-98BE-D42D-FE1B-DDA4C6EAC99B}"/>
                </a:ext>
              </a:extLst>
            </p:cNvPr>
            <p:cNvSpPr/>
            <p:nvPr/>
          </p:nvSpPr>
          <p:spPr>
            <a:xfrm>
              <a:off x="6310625" y="3574525"/>
              <a:ext cx="3750" cy="3250"/>
            </a:xfrm>
            <a:custGeom>
              <a:avLst/>
              <a:gdLst/>
              <a:ahLst/>
              <a:cxnLst/>
              <a:rect l="l" t="t" r="r" b="b"/>
              <a:pathLst>
                <a:path w="150" h="130" extrusionOk="0">
                  <a:moveTo>
                    <a:pt x="66" y="0"/>
                  </a:moveTo>
                  <a:cubicBezTo>
                    <a:pt x="54" y="0"/>
                    <a:pt x="42" y="4"/>
                    <a:pt x="34" y="12"/>
                  </a:cubicBezTo>
                  <a:cubicBezTo>
                    <a:pt x="16" y="12"/>
                    <a:pt x="0" y="29"/>
                    <a:pt x="0" y="63"/>
                  </a:cubicBezTo>
                  <a:lnTo>
                    <a:pt x="0" y="96"/>
                  </a:lnTo>
                  <a:lnTo>
                    <a:pt x="34" y="112"/>
                  </a:lnTo>
                  <a:lnTo>
                    <a:pt x="67" y="130"/>
                  </a:lnTo>
                  <a:cubicBezTo>
                    <a:pt x="100" y="130"/>
                    <a:pt x="134" y="112"/>
                    <a:pt x="150" y="79"/>
                  </a:cubicBezTo>
                  <a:lnTo>
                    <a:pt x="134" y="46"/>
                  </a:lnTo>
                  <a:lnTo>
                    <a:pt x="116" y="12"/>
                  </a:lnTo>
                  <a:lnTo>
                    <a:pt x="100" y="12"/>
                  </a:lnTo>
                  <a:cubicBezTo>
                    <a:pt x="92" y="4"/>
                    <a:pt x="79" y="0"/>
                    <a:pt x="66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4010;p76">
              <a:extLst>
                <a:ext uri="{FF2B5EF4-FFF2-40B4-BE49-F238E27FC236}">
                  <a16:creationId xmlns:a16="http://schemas.microsoft.com/office/drawing/2014/main" id="{D1AF3B34-A5CE-495D-0156-2DE38EE5ECD4}"/>
                </a:ext>
              </a:extLst>
            </p:cNvPr>
            <p:cNvSpPr/>
            <p:nvPr/>
          </p:nvSpPr>
          <p:spPr>
            <a:xfrm>
              <a:off x="6284350" y="3593150"/>
              <a:ext cx="5850" cy="6200"/>
            </a:xfrm>
            <a:custGeom>
              <a:avLst/>
              <a:gdLst/>
              <a:ahLst/>
              <a:cxnLst/>
              <a:rect l="l" t="t" r="r" b="b"/>
              <a:pathLst>
                <a:path w="234" h="248" extrusionOk="0">
                  <a:moveTo>
                    <a:pt x="100" y="1"/>
                  </a:moveTo>
                  <a:lnTo>
                    <a:pt x="67" y="18"/>
                  </a:lnTo>
                  <a:cubicBezTo>
                    <a:pt x="51" y="34"/>
                    <a:pt x="17" y="68"/>
                    <a:pt x="0" y="118"/>
                  </a:cubicBezTo>
                  <a:lnTo>
                    <a:pt x="0" y="168"/>
                  </a:lnTo>
                  <a:lnTo>
                    <a:pt x="17" y="201"/>
                  </a:lnTo>
                  <a:lnTo>
                    <a:pt x="33" y="218"/>
                  </a:lnTo>
                  <a:lnTo>
                    <a:pt x="67" y="234"/>
                  </a:lnTo>
                  <a:cubicBezTo>
                    <a:pt x="83" y="243"/>
                    <a:pt x="100" y="247"/>
                    <a:pt x="115" y="247"/>
                  </a:cubicBezTo>
                  <a:cubicBezTo>
                    <a:pt x="129" y="247"/>
                    <a:pt x="142" y="243"/>
                    <a:pt x="151" y="234"/>
                  </a:cubicBezTo>
                  <a:cubicBezTo>
                    <a:pt x="184" y="218"/>
                    <a:pt x="200" y="185"/>
                    <a:pt x="217" y="152"/>
                  </a:cubicBezTo>
                  <a:lnTo>
                    <a:pt x="233" y="101"/>
                  </a:lnTo>
                  <a:cubicBezTo>
                    <a:pt x="233" y="34"/>
                    <a:pt x="184" y="1"/>
                    <a:pt x="151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4011;p76">
              <a:extLst>
                <a:ext uri="{FF2B5EF4-FFF2-40B4-BE49-F238E27FC236}">
                  <a16:creationId xmlns:a16="http://schemas.microsoft.com/office/drawing/2014/main" id="{3B608EDA-751E-AE64-0C7E-38D33FABD2E7}"/>
                </a:ext>
              </a:extLst>
            </p:cNvPr>
            <p:cNvSpPr/>
            <p:nvPr/>
          </p:nvSpPr>
          <p:spPr>
            <a:xfrm>
              <a:off x="6268500" y="3593600"/>
              <a:ext cx="2125" cy="1675"/>
            </a:xfrm>
            <a:custGeom>
              <a:avLst/>
              <a:gdLst/>
              <a:ahLst/>
              <a:cxnLst/>
              <a:rect l="l" t="t" r="r" b="b"/>
              <a:pathLst>
                <a:path w="85" h="67" extrusionOk="0">
                  <a:moveTo>
                    <a:pt x="0" y="0"/>
                  </a:moveTo>
                  <a:lnTo>
                    <a:pt x="34" y="67"/>
                  </a:lnTo>
                  <a:lnTo>
                    <a:pt x="51" y="67"/>
                  </a:lnTo>
                  <a:lnTo>
                    <a:pt x="67" y="50"/>
                  </a:lnTo>
                  <a:cubicBezTo>
                    <a:pt x="67" y="50"/>
                    <a:pt x="84" y="34"/>
                    <a:pt x="8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4012;p76">
              <a:extLst>
                <a:ext uri="{FF2B5EF4-FFF2-40B4-BE49-F238E27FC236}">
                  <a16:creationId xmlns:a16="http://schemas.microsoft.com/office/drawing/2014/main" id="{12611C67-BEE7-029A-7DDC-B8D766AA75E3}"/>
                </a:ext>
              </a:extLst>
            </p:cNvPr>
            <p:cNvSpPr/>
            <p:nvPr/>
          </p:nvSpPr>
          <p:spPr>
            <a:xfrm>
              <a:off x="6248075" y="3681525"/>
              <a:ext cx="1275" cy="1700"/>
            </a:xfrm>
            <a:custGeom>
              <a:avLst/>
              <a:gdLst/>
              <a:ahLst/>
              <a:cxnLst/>
              <a:rect l="l" t="t" r="r" b="b"/>
              <a:pathLst>
                <a:path w="51" h="68" extrusionOk="0">
                  <a:moveTo>
                    <a:pt x="34" y="1"/>
                  </a:moveTo>
                  <a:lnTo>
                    <a:pt x="1" y="18"/>
                  </a:lnTo>
                  <a:lnTo>
                    <a:pt x="1" y="34"/>
                  </a:lnTo>
                  <a:lnTo>
                    <a:pt x="17" y="52"/>
                  </a:lnTo>
                  <a:lnTo>
                    <a:pt x="17" y="68"/>
                  </a:lnTo>
                  <a:lnTo>
                    <a:pt x="50" y="52"/>
                  </a:lnTo>
                  <a:lnTo>
                    <a:pt x="50" y="34"/>
                  </a:lnTo>
                  <a:lnTo>
                    <a:pt x="34" y="1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4013;p76">
              <a:extLst>
                <a:ext uri="{FF2B5EF4-FFF2-40B4-BE49-F238E27FC236}">
                  <a16:creationId xmlns:a16="http://schemas.microsoft.com/office/drawing/2014/main" id="{64E9E45D-4AD8-0F8E-51B9-EEB9FD2D4051}"/>
                </a:ext>
              </a:extLst>
            </p:cNvPr>
            <p:cNvSpPr/>
            <p:nvPr/>
          </p:nvSpPr>
          <p:spPr>
            <a:xfrm>
              <a:off x="6337300" y="3576475"/>
              <a:ext cx="3350" cy="3375"/>
            </a:xfrm>
            <a:custGeom>
              <a:avLst/>
              <a:gdLst/>
              <a:ahLst/>
              <a:cxnLst/>
              <a:rect l="l" t="t" r="r" b="b"/>
              <a:pathLst>
                <a:path w="134" h="135" extrusionOk="0">
                  <a:moveTo>
                    <a:pt x="34" y="1"/>
                  </a:moveTo>
                  <a:lnTo>
                    <a:pt x="16" y="18"/>
                  </a:lnTo>
                  <a:lnTo>
                    <a:pt x="0" y="52"/>
                  </a:lnTo>
                  <a:cubicBezTo>
                    <a:pt x="0" y="68"/>
                    <a:pt x="0" y="118"/>
                    <a:pt x="67" y="134"/>
                  </a:cubicBezTo>
                  <a:lnTo>
                    <a:pt x="83" y="134"/>
                  </a:lnTo>
                  <a:lnTo>
                    <a:pt x="116" y="118"/>
                  </a:lnTo>
                  <a:lnTo>
                    <a:pt x="134" y="85"/>
                  </a:lnTo>
                  <a:cubicBezTo>
                    <a:pt x="134" y="52"/>
                    <a:pt x="134" y="34"/>
                    <a:pt x="116" y="18"/>
                  </a:cubicBezTo>
                  <a:cubicBezTo>
                    <a:pt x="100" y="1"/>
                    <a:pt x="83" y="1"/>
                    <a:pt x="50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4014;p76">
              <a:extLst>
                <a:ext uri="{FF2B5EF4-FFF2-40B4-BE49-F238E27FC236}">
                  <a16:creationId xmlns:a16="http://schemas.microsoft.com/office/drawing/2014/main" id="{151655E9-E9D7-30CB-C4BF-D64ECE9D29AB}"/>
                </a:ext>
              </a:extLst>
            </p:cNvPr>
            <p:cNvSpPr/>
            <p:nvPr/>
          </p:nvSpPr>
          <p:spPr>
            <a:xfrm>
              <a:off x="6272275" y="3589425"/>
              <a:ext cx="3350" cy="3525"/>
            </a:xfrm>
            <a:custGeom>
              <a:avLst/>
              <a:gdLst/>
              <a:ahLst/>
              <a:cxnLst/>
              <a:rect l="l" t="t" r="r" b="b"/>
              <a:pathLst>
                <a:path w="134" h="141" extrusionOk="0">
                  <a:moveTo>
                    <a:pt x="100" y="0"/>
                  </a:moveTo>
                  <a:cubicBezTo>
                    <a:pt x="67" y="0"/>
                    <a:pt x="49" y="0"/>
                    <a:pt x="33" y="16"/>
                  </a:cubicBezTo>
                  <a:cubicBezTo>
                    <a:pt x="16" y="16"/>
                    <a:pt x="0" y="34"/>
                    <a:pt x="0" y="67"/>
                  </a:cubicBezTo>
                  <a:cubicBezTo>
                    <a:pt x="0" y="83"/>
                    <a:pt x="0" y="100"/>
                    <a:pt x="16" y="116"/>
                  </a:cubicBezTo>
                  <a:cubicBezTo>
                    <a:pt x="28" y="129"/>
                    <a:pt x="49" y="140"/>
                    <a:pt x="65" y="140"/>
                  </a:cubicBezTo>
                  <a:cubicBezTo>
                    <a:pt x="72" y="140"/>
                    <a:pt x="78" y="138"/>
                    <a:pt x="83" y="134"/>
                  </a:cubicBezTo>
                  <a:lnTo>
                    <a:pt x="100" y="134"/>
                  </a:lnTo>
                  <a:lnTo>
                    <a:pt x="116" y="116"/>
                  </a:lnTo>
                  <a:lnTo>
                    <a:pt x="134" y="83"/>
                  </a:lnTo>
                  <a:lnTo>
                    <a:pt x="134" y="67"/>
                  </a:lnTo>
                  <a:lnTo>
                    <a:pt x="134" y="34"/>
                  </a:lnTo>
                  <a:lnTo>
                    <a:pt x="116" y="16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4015;p76">
              <a:extLst>
                <a:ext uri="{FF2B5EF4-FFF2-40B4-BE49-F238E27FC236}">
                  <a16:creationId xmlns:a16="http://schemas.microsoft.com/office/drawing/2014/main" id="{59383632-27C3-BD65-D067-A74391F945D7}"/>
                </a:ext>
              </a:extLst>
            </p:cNvPr>
            <p:cNvSpPr/>
            <p:nvPr/>
          </p:nvSpPr>
          <p:spPr>
            <a:xfrm>
              <a:off x="6343525" y="3543125"/>
              <a:ext cx="1700" cy="1700"/>
            </a:xfrm>
            <a:custGeom>
              <a:avLst/>
              <a:gdLst/>
              <a:ahLst/>
              <a:cxnLst/>
              <a:rect l="l" t="t" r="r" b="b"/>
              <a:pathLst>
                <a:path w="68" h="68" extrusionOk="0">
                  <a:moveTo>
                    <a:pt x="1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4" y="68"/>
                  </a:lnTo>
                  <a:cubicBezTo>
                    <a:pt x="52" y="52"/>
                    <a:pt x="68" y="18"/>
                    <a:pt x="52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4016;p76">
              <a:extLst>
                <a:ext uri="{FF2B5EF4-FFF2-40B4-BE49-F238E27FC236}">
                  <a16:creationId xmlns:a16="http://schemas.microsoft.com/office/drawing/2014/main" id="{849915F1-4C78-9664-F236-38BDCD01511D}"/>
                </a:ext>
              </a:extLst>
            </p:cNvPr>
            <p:cNvSpPr/>
            <p:nvPr/>
          </p:nvSpPr>
          <p:spPr>
            <a:xfrm>
              <a:off x="6270175" y="3523550"/>
              <a:ext cx="1275" cy="2100"/>
            </a:xfrm>
            <a:custGeom>
              <a:avLst/>
              <a:gdLst/>
              <a:ahLst/>
              <a:cxnLst/>
              <a:rect l="l" t="t" r="r" b="b"/>
              <a:pathLst>
                <a:path w="51" h="84" extrusionOk="0">
                  <a:moveTo>
                    <a:pt x="33" y="1"/>
                  </a:moveTo>
                  <a:lnTo>
                    <a:pt x="0" y="17"/>
                  </a:lnTo>
                  <a:lnTo>
                    <a:pt x="0" y="34"/>
                  </a:lnTo>
                  <a:lnTo>
                    <a:pt x="0" y="68"/>
                  </a:lnTo>
                  <a:cubicBezTo>
                    <a:pt x="17" y="84"/>
                    <a:pt x="17" y="84"/>
                    <a:pt x="33" y="84"/>
                  </a:cubicBezTo>
                  <a:lnTo>
                    <a:pt x="51" y="68"/>
                  </a:lnTo>
                  <a:cubicBezTo>
                    <a:pt x="51" y="34"/>
                    <a:pt x="51" y="17"/>
                    <a:pt x="33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4017;p76">
              <a:extLst>
                <a:ext uri="{FF2B5EF4-FFF2-40B4-BE49-F238E27FC236}">
                  <a16:creationId xmlns:a16="http://schemas.microsoft.com/office/drawing/2014/main" id="{92F06CB3-45CE-3CA5-0101-0B32F57F00CF}"/>
                </a:ext>
              </a:extLst>
            </p:cNvPr>
            <p:cNvSpPr/>
            <p:nvPr/>
          </p:nvSpPr>
          <p:spPr>
            <a:xfrm>
              <a:off x="6283100" y="3588600"/>
              <a:ext cx="3375" cy="3750"/>
            </a:xfrm>
            <a:custGeom>
              <a:avLst/>
              <a:gdLst/>
              <a:ahLst/>
              <a:cxnLst/>
              <a:rect l="l" t="t" r="r" b="b"/>
              <a:pathLst>
                <a:path w="135" h="150" extrusionOk="0">
                  <a:moveTo>
                    <a:pt x="34" y="0"/>
                  </a:moveTo>
                  <a:cubicBezTo>
                    <a:pt x="17" y="16"/>
                    <a:pt x="1" y="33"/>
                    <a:pt x="1" y="49"/>
                  </a:cubicBezTo>
                  <a:cubicBezTo>
                    <a:pt x="1" y="100"/>
                    <a:pt x="17" y="133"/>
                    <a:pt x="67" y="149"/>
                  </a:cubicBezTo>
                  <a:lnTo>
                    <a:pt x="83" y="133"/>
                  </a:lnTo>
                  <a:lnTo>
                    <a:pt x="117" y="116"/>
                  </a:lnTo>
                  <a:lnTo>
                    <a:pt x="117" y="100"/>
                  </a:lnTo>
                  <a:lnTo>
                    <a:pt x="134" y="49"/>
                  </a:lnTo>
                  <a:lnTo>
                    <a:pt x="117" y="33"/>
                  </a:lnTo>
                  <a:lnTo>
                    <a:pt x="117" y="16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4018;p76">
              <a:extLst>
                <a:ext uri="{FF2B5EF4-FFF2-40B4-BE49-F238E27FC236}">
                  <a16:creationId xmlns:a16="http://schemas.microsoft.com/office/drawing/2014/main" id="{C4CAD133-B072-3E1C-9D84-114B475EC8D6}"/>
                </a:ext>
              </a:extLst>
            </p:cNvPr>
            <p:cNvSpPr/>
            <p:nvPr/>
          </p:nvSpPr>
          <p:spPr>
            <a:xfrm>
              <a:off x="6319350" y="3572325"/>
              <a:ext cx="3800" cy="3775"/>
            </a:xfrm>
            <a:custGeom>
              <a:avLst/>
              <a:gdLst/>
              <a:ahLst/>
              <a:cxnLst/>
              <a:rect l="l" t="t" r="r" b="b"/>
              <a:pathLst>
                <a:path w="152" h="151" extrusionOk="0">
                  <a:moveTo>
                    <a:pt x="34" y="0"/>
                  </a:moveTo>
                  <a:cubicBezTo>
                    <a:pt x="1" y="17"/>
                    <a:pt x="1" y="51"/>
                    <a:pt x="1" y="51"/>
                  </a:cubicBezTo>
                  <a:cubicBezTo>
                    <a:pt x="1" y="84"/>
                    <a:pt x="18" y="117"/>
                    <a:pt x="34" y="134"/>
                  </a:cubicBezTo>
                  <a:lnTo>
                    <a:pt x="67" y="151"/>
                  </a:lnTo>
                  <a:lnTo>
                    <a:pt x="101" y="151"/>
                  </a:lnTo>
                  <a:lnTo>
                    <a:pt x="134" y="117"/>
                  </a:lnTo>
                  <a:cubicBezTo>
                    <a:pt x="151" y="33"/>
                    <a:pt x="101" y="0"/>
                    <a:pt x="85" y="0"/>
                  </a:cubicBezTo>
                  <a:lnTo>
                    <a:pt x="67" y="33"/>
                  </a:lnTo>
                  <a:lnTo>
                    <a:pt x="51" y="3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4019;p76">
              <a:extLst>
                <a:ext uri="{FF2B5EF4-FFF2-40B4-BE49-F238E27FC236}">
                  <a16:creationId xmlns:a16="http://schemas.microsoft.com/office/drawing/2014/main" id="{C2097717-357C-0AD3-5C78-C7997DECFEC2}"/>
                </a:ext>
              </a:extLst>
            </p:cNvPr>
            <p:cNvSpPr/>
            <p:nvPr/>
          </p:nvSpPr>
          <p:spPr>
            <a:xfrm>
              <a:off x="6309775" y="3569825"/>
              <a:ext cx="3375" cy="3175"/>
            </a:xfrm>
            <a:custGeom>
              <a:avLst/>
              <a:gdLst/>
              <a:ahLst/>
              <a:cxnLst/>
              <a:rect l="l" t="t" r="r" b="b"/>
              <a:pathLst>
                <a:path w="135" h="127" extrusionOk="0">
                  <a:moveTo>
                    <a:pt x="17" y="0"/>
                  </a:moveTo>
                  <a:lnTo>
                    <a:pt x="1" y="17"/>
                  </a:lnTo>
                  <a:lnTo>
                    <a:pt x="1" y="33"/>
                  </a:lnTo>
                  <a:lnTo>
                    <a:pt x="1" y="67"/>
                  </a:lnTo>
                  <a:lnTo>
                    <a:pt x="1" y="84"/>
                  </a:lnTo>
                  <a:lnTo>
                    <a:pt x="17" y="100"/>
                  </a:lnTo>
                  <a:lnTo>
                    <a:pt x="34" y="117"/>
                  </a:lnTo>
                  <a:cubicBezTo>
                    <a:pt x="40" y="123"/>
                    <a:pt x="50" y="127"/>
                    <a:pt x="62" y="127"/>
                  </a:cubicBezTo>
                  <a:cubicBezTo>
                    <a:pt x="82" y="127"/>
                    <a:pt x="107" y="116"/>
                    <a:pt x="117" y="84"/>
                  </a:cubicBezTo>
                  <a:lnTo>
                    <a:pt x="134" y="51"/>
                  </a:lnTo>
                  <a:lnTo>
                    <a:pt x="117" y="17"/>
                  </a:lnTo>
                  <a:lnTo>
                    <a:pt x="84" y="33"/>
                  </a:lnTo>
                  <a:lnTo>
                    <a:pt x="5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4020;p76">
              <a:extLst>
                <a:ext uri="{FF2B5EF4-FFF2-40B4-BE49-F238E27FC236}">
                  <a16:creationId xmlns:a16="http://schemas.microsoft.com/office/drawing/2014/main" id="{7DFD0C8C-C0A0-8183-0030-FA03E9BE44DC}"/>
                </a:ext>
              </a:extLst>
            </p:cNvPr>
            <p:cNvSpPr/>
            <p:nvPr/>
          </p:nvSpPr>
          <p:spPr>
            <a:xfrm>
              <a:off x="6321850" y="3599825"/>
              <a:ext cx="5475" cy="5400"/>
            </a:xfrm>
            <a:custGeom>
              <a:avLst/>
              <a:gdLst/>
              <a:ahLst/>
              <a:cxnLst/>
              <a:rect l="l" t="t" r="r" b="b"/>
              <a:pathLst>
                <a:path w="219" h="216" extrusionOk="0">
                  <a:moveTo>
                    <a:pt x="134" y="1"/>
                  </a:moveTo>
                  <a:cubicBezTo>
                    <a:pt x="85" y="1"/>
                    <a:pt x="51" y="18"/>
                    <a:pt x="18" y="34"/>
                  </a:cubicBezTo>
                  <a:lnTo>
                    <a:pt x="1" y="101"/>
                  </a:lnTo>
                  <a:lnTo>
                    <a:pt x="1" y="134"/>
                  </a:lnTo>
                  <a:lnTo>
                    <a:pt x="34" y="167"/>
                  </a:lnTo>
                  <a:cubicBezTo>
                    <a:pt x="62" y="204"/>
                    <a:pt x="90" y="216"/>
                    <a:pt x="115" y="216"/>
                  </a:cubicBezTo>
                  <a:cubicBezTo>
                    <a:pt x="135" y="216"/>
                    <a:pt x="153" y="208"/>
                    <a:pt x="167" y="201"/>
                  </a:cubicBezTo>
                  <a:lnTo>
                    <a:pt x="201" y="185"/>
                  </a:lnTo>
                  <a:lnTo>
                    <a:pt x="201" y="167"/>
                  </a:lnTo>
                  <a:lnTo>
                    <a:pt x="218" y="134"/>
                  </a:lnTo>
                  <a:lnTo>
                    <a:pt x="218" y="101"/>
                  </a:lnTo>
                  <a:lnTo>
                    <a:pt x="201" y="51"/>
                  </a:lnTo>
                  <a:lnTo>
                    <a:pt x="185" y="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4021;p76">
              <a:extLst>
                <a:ext uri="{FF2B5EF4-FFF2-40B4-BE49-F238E27FC236}">
                  <a16:creationId xmlns:a16="http://schemas.microsoft.com/office/drawing/2014/main" id="{9CCBF1D3-6BE7-E746-C6C4-4FC5ED6ED303}"/>
                </a:ext>
              </a:extLst>
            </p:cNvPr>
            <p:cNvSpPr/>
            <p:nvPr/>
          </p:nvSpPr>
          <p:spPr>
            <a:xfrm>
              <a:off x="6293100" y="3593475"/>
              <a:ext cx="5425" cy="5150"/>
            </a:xfrm>
            <a:custGeom>
              <a:avLst/>
              <a:gdLst/>
              <a:ahLst/>
              <a:cxnLst/>
              <a:rect l="l" t="t" r="r" b="b"/>
              <a:pathLst>
                <a:path w="217" h="206" extrusionOk="0">
                  <a:moveTo>
                    <a:pt x="114" y="1"/>
                  </a:moveTo>
                  <a:cubicBezTo>
                    <a:pt x="93" y="1"/>
                    <a:pt x="76" y="5"/>
                    <a:pt x="68" y="5"/>
                  </a:cubicBezTo>
                  <a:lnTo>
                    <a:pt x="34" y="21"/>
                  </a:lnTo>
                  <a:lnTo>
                    <a:pt x="34" y="39"/>
                  </a:lnTo>
                  <a:lnTo>
                    <a:pt x="1" y="72"/>
                  </a:lnTo>
                  <a:lnTo>
                    <a:pt x="1" y="88"/>
                  </a:lnTo>
                  <a:cubicBezTo>
                    <a:pt x="1" y="121"/>
                    <a:pt x="17" y="155"/>
                    <a:pt x="34" y="172"/>
                  </a:cubicBezTo>
                  <a:cubicBezTo>
                    <a:pt x="50" y="188"/>
                    <a:pt x="84" y="205"/>
                    <a:pt x="117" y="205"/>
                  </a:cubicBezTo>
                  <a:lnTo>
                    <a:pt x="168" y="188"/>
                  </a:lnTo>
                  <a:lnTo>
                    <a:pt x="184" y="172"/>
                  </a:lnTo>
                  <a:lnTo>
                    <a:pt x="217" y="121"/>
                  </a:lnTo>
                  <a:cubicBezTo>
                    <a:pt x="217" y="72"/>
                    <a:pt x="201" y="39"/>
                    <a:pt x="184" y="21"/>
                  </a:cubicBezTo>
                  <a:cubicBezTo>
                    <a:pt x="159" y="5"/>
                    <a:pt x="135" y="1"/>
                    <a:pt x="11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4022;p76">
              <a:extLst>
                <a:ext uri="{FF2B5EF4-FFF2-40B4-BE49-F238E27FC236}">
                  <a16:creationId xmlns:a16="http://schemas.microsoft.com/office/drawing/2014/main" id="{C0A4B3D3-0C7A-ACC4-CA6E-A076E042AA66}"/>
                </a:ext>
              </a:extLst>
            </p:cNvPr>
            <p:cNvSpPr/>
            <p:nvPr/>
          </p:nvSpPr>
          <p:spPr>
            <a:xfrm>
              <a:off x="6341475" y="3590250"/>
              <a:ext cx="2925" cy="2925"/>
            </a:xfrm>
            <a:custGeom>
              <a:avLst/>
              <a:gdLst/>
              <a:ahLst/>
              <a:cxnLst/>
              <a:rect l="l" t="t" r="r" b="b"/>
              <a:pathLst>
                <a:path w="117" h="117" extrusionOk="0">
                  <a:moveTo>
                    <a:pt x="49" y="1"/>
                  </a:moveTo>
                  <a:lnTo>
                    <a:pt x="16" y="17"/>
                  </a:lnTo>
                  <a:cubicBezTo>
                    <a:pt x="16" y="17"/>
                    <a:pt x="0" y="34"/>
                    <a:pt x="0" y="50"/>
                  </a:cubicBezTo>
                  <a:lnTo>
                    <a:pt x="0" y="83"/>
                  </a:lnTo>
                  <a:lnTo>
                    <a:pt x="16" y="101"/>
                  </a:lnTo>
                  <a:cubicBezTo>
                    <a:pt x="16" y="117"/>
                    <a:pt x="33" y="117"/>
                    <a:pt x="49" y="117"/>
                  </a:cubicBezTo>
                  <a:lnTo>
                    <a:pt x="83" y="117"/>
                  </a:lnTo>
                  <a:lnTo>
                    <a:pt x="100" y="101"/>
                  </a:lnTo>
                  <a:cubicBezTo>
                    <a:pt x="116" y="101"/>
                    <a:pt x="116" y="101"/>
                    <a:pt x="116" y="83"/>
                  </a:cubicBezTo>
                  <a:lnTo>
                    <a:pt x="116" y="50"/>
                  </a:lnTo>
                  <a:lnTo>
                    <a:pt x="100" y="17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4023;p76">
              <a:extLst>
                <a:ext uri="{FF2B5EF4-FFF2-40B4-BE49-F238E27FC236}">
                  <a16:creationId xmlns:a16="http://schemas.microsoft.com/office/drawing/2014/main" id="{E696734A-AD6B-1CDA-2317-91CBCBC2FC29}"/>
                </a:ext>
              </a:extLst>
            </p:cNvPr>
            <p:cNvSpPr/>
            <p:nvPr/>
          </p:nvSpPr>
          <p:spPr>
            <a:xfrm>
              <a:off x="6343975" y="3604425"/>
              <a:ext cx="3750" cy="3375"/>
            </a:xfrm>
            <a:custGeom>
              <a:avLst/>
              <a:gdLst/>
              <a:ahLst/>
              <a:cxnLst/>
              <a:rect l="l" t="t" r="r" b="b"/>
              <a:pathLst>
                <a:path w="150" h="135" extrusionOk="0">
                  <a:moveTo>
                    <a:pt x="50" y="1"/>
                  </a:moveTo>
                  <a:lnTo>
                    <a:pt x="34" y="17"/>
                  </a:lnTo>
                  <a:cubicBezTo>
                    <a:pt x="16" y="34"/>
                    <a:pt x="0" y="50"/>
                    <a:pt x="0" y="67"/>
                  </a:cubicBezTo>
                  <a:lnTo>
                    <a:pt x="0" y="101"/>
                  </a:lnTo>
                  <a:lnTo>
                    <a:pt x="16" y="117"/>
                  </a:lnTo>
                  <a:lnTo>
                    <a:pt x="34" y="134"/>
                  </a:lnTo>
                  <a:cubicBezTo>
                    <a:pt x="67" y="134"/>
                    <a:pt x="83" y="134"/>
                    <a:pt x="100" y="117"/>
                  </a:cubicBezTo>
                  <a:lnTo>
                    <a:pt x="134" y="117"/>
                  </a:lnTo>
                  <a:lnTo>
                    <a:pt x="150" y="101"/>
                  </a:lnTo>
                  <a:lnTo>
                    <a:pt x="150" y="67"/>
                  </a:lnTo>
                  <a:lnTo>
                    <a:pt x="150" y="17"/>
                  </a:lnTo>
                  <a:cubicBezTo>
                    <a:pt x="116" y="1"/>
                    <a:pt x="100" y="1"/>
                    <a:pt x="83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4024;p76">
              <a:extLst>
                <a:ext uri="{FF2B5EF4-FFF2-40B4-BE49-F238E27FC236}">
                  <a16:creationId xmlns:a16="http://schemas.microsoft.com/office/drawing/2014/main" id="{40CC2FD0-CAA2-CDD4-F987-C3A3D03A4374}"/>
                </a:ext>
              </a:extLst>
            </p:cNvPr>
            <p:cNvSpPr/>
            <p:nvPr/>
          </p:nvSpPr>
          <p:spPr>
            <a:xfrm>
              <a:off x="6343975" y="3618425"/>
              <a:ext cx="2925" cy="3100"/>
            </a:xfrm>
            <a:custGeom>
              <a:avLst/>
              <a:gdLst/>
              <a:ahLst/>
              <a:cxnLst/>
              <a:rect l="l" t="t" r="r" b="b"/>
              <a:pathLst>
                <a:path w="117" h="124" extrusionOk="0">
                  <a:moveTo>
                    <a:pt x="65" y="0"/>
                  </a:moveTo>
                  <a:cubicBezTo>
                    <a:pt x="60" y="0"/>
                    <a:pt x="55" y="3"/>
                    <a:pt x="50" y="8"/>
                  </a:cubicBezTo>
                  <a:lnTo>
                    <a:pt x="34" y="8"/>
                  </a:lnTo>
                  <a:lnTo>
                    <a:pt x="16" y="24"/>
                  </a:lnTo>
                  <a:lnTo>
                    <a:pt x="0" y="41"/>
                  </a:lnTo>
                  <a:lnTo>
                    <a:pt x="0" y="57"/>
                  </a:lnTo>
                  <a:lnTo>
                    <a:pt x="0" y="74"/>
                  </a:lnTo>
                  <a:lnTo>
                    <a:pt x="0" y="90"/>
                  </a:lnTo>
                  <a:lnTo>
                    <a:pt x="16" y="108"/>
                  </a:lnTo>
                  <a:cubicBezTo>
                    <a:pt x="34" y="124"/>
                    <a:pt x="67" y="124"/>
                    <a:pt x="83" y="124"/>
                  </a:cubicBezTo>
                  <a:cubicBezTo>
                    <a:pt x="83" y="124"/>
                    <a:pt x="116" y="108"/>
                    <a:pt x="116" y="74"/>
                  </a:cubicBezTo>
                  <a:lnTo>
                    <a:pt x="116" y="57"/>
                  </a:lnTo>
                  <a:lnTo>
                    <a:pt x="100" y="24"/>
                  </a:lnTo>
                  <a:cubicBezTo>
                    <a:pt x="88" y="12"/>
                    <a:pt x="76" y="0"/>
                    <a:pt x="65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4025;p76">
              <a:extLst>
                <a:ext uri="{FF2B5EF4-FFF2-40B4-BE49-F238E27FC236}">
                  <a16:creationId xmlns:a16="http://schemas.microsoft.com/office/drawing/2014/main" id="{793285C7-D08C-FF5C-1BC2-B1D1D28A0C83}"/>
                </a:ext>
              </a:extLst>
            </p:cNvPr>
            <p:cNvSpPr/>
            <p:nvPr/>
          </p:nvSpPr>
          <p:spPr>
            <a:xfrm>
              <a:off x="6291000" y="3609825"/>
              <a:ext cx="5025" cy="5475"/>
            </a:xfrm>
            <a:custGeom>
              <a:avLst/>
              <a:gdLst/>
              <a:ahLst/>
              <a:cxnLst/>
              <a:rect l="l" t="t" r="r" b="b"/>
              <a:pathLst>
                <a:path w="201" h="219" extrusionOk="0">
                  <a:moveTo>
                    <a:pt x="85" y="1"/>
                  </a:moveTo>
                  <a:lnTo>
                    <a:pt x="68" y="18"/>
                  </a:lnTo>
                  <a:lnTo>
                    <a:pt x="34" y="34"/>
                  </a:lnTo>
                  <a:cubicBezTo>
                    <a:pt x="18" y="52"/>
                    <a:pt x="1" y="68"/>
                    <a:pt x="1" y="101"/>
                  </a:cubicBezTo>
                  <a:cubicBezTo>
                    <a:pt x="1" y="152"/>
                    <a:pt x="34" y="201"/>
                    <a:pt x="85" y="218"/>
                  </a:cubicBezTo>
                  <a:lnTo>
                    <a:pt x="134" y="201"/>
                  </a:lnTo>
                  <a:lnTo>
                    <a:pt x="152" y="201"/>
                  </a:lnTo>
                  <a:cubicBezTo>
                    <a:pt x="185" y="185"/>
                    <a:pt x="201" y="152"/>
                    <a:pt x="201" y="134"/>
                  </a:cubicBezTo>
                  <a:lnTo>
                    <a:pt x="201" y="68"/>
                  </a:lnTo>
                  <a:cubicBezTo>
                    <a:pt x="185" y="18"/>
                    <a:pt x="152" y="1"/>
                    <a:pt x="1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4026;p76">
              <a:extLst>
                <a:ext uri="{FF2B5EF4-FFF2-40B4-BE49-F238E27FC236}">
                  <a16:creationId xmlns:a16="http://schemas.microsoft.com/office/drawing/2014/main" id="{0ED6C0F1-33EB-8665-5D34-D688920B3A29}"/>
                </a:ext>
              </a:extLst>
            </p:cNvPr>
            <p:cNvSpPr/>
            <p:nvPr/>
          </p:nvSpPr>
          <p:spPr>
            <a:xfrm>
              <a:off x="6318950" y="3524400"/>
              <a:ext cx="1700" cy="1250"/>
            </a:xfrm>
            <a:custGeom>
              <a:avLst/>
              <a:gdLst/>
              <a:ahLst/>
              <a:cxnLst/>
              <a:rect l="l" t="t" r="r" b="b"/>
              <a:pathLst>
                <a:path w="68" h="50" extrusionOk="0">
                  <a:moveTo>
                    <a:pt x="17" y="0"/>
                  </a:moveTo>
                  <a:lnTo>
                    <a:pt x="1" y="16"/>
                  </a:lnTo>
                  <a:cubicBezTo>
                    <a:pt x="1" y="34"/>
                    <a:pt x="1" y="50"/>
                    <a:pt x="34" y="50"/>
                  </a:cubicBezTo>
                  <a:lnTo>
                    <a:pt x="67" y="50"/>
                  </a:lnTo>
                  <a:lnTo>
                    <a:pt x="67" y="16"/>
                  </a:lnTo>
                  <a:cubicBezTo>
                    <a:pt x="50" y="0"/>
                    <a:pt x="34" y="0"/>
                    <a:pt x="1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4027;p76">
              <a:extLst>
                <a:ext uri="{FF2B5EF4-FFF2-40B4-BE49-F238E27FC236}">
                  <a16:creationId xmlns:a16="http://schemas.microsoft.com/office/drawing/2014/main" id="{5A003F2B-901A-98F5-E529-FFEC6F5A7A3C}"/>
                </a:ext>
              </a:extLst>
            </p:cNvPr>
            <p:cNvSpPr/>
            <p:nvPr/>
          </p:nvSpPr>
          <p:spPr>
            <a:xfrm>
              <a:off x="6350200" y="3573575"/>
              <a:ext cx="1700" cy="1700"/>
            </a:xfrm>
            <a:custGeom>
              <a:avLst/>
              <a:gdLst/>
              <a:ahLst/>
              <a:cxnLst/>
              <a:rect l="l" t="t" r="r" b="b"/>
              <a:pathLst>
                <a:path w="68" h="68" extrusionOk="0">
                  <a:moveTo>
                    <a:pt x="51" y="1"/>
                  </a:moveTo>
                  <a:cubicBezTo>
                    <a:pt x="1" y="1"/>
                    <a:pt x="1" y="17"/>
                    <a:pt x="1" y="34"/>
                  </a:cubicBezTo>
                  <a:lnTo>
                    <a:pt x="1" y="50"/>
                  </a:lnTo>
                  <a:cubicBezTo>
                    <a:pt x="1" y="50"/>
                    <a:pt x="18" y="67"/>
                    <a:pt x="34" y="67"/>
                  </a:cubicBezTo>
                  <a:cubicBezTo>
                    <a:pt x="51" y="50"/>
                    <a:pt x="67" y="50"/>
                    <a:pt x="67" y="17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4028;p76">
              <a:extLst>
                <a:ext uri="{FF2B5EF4-FFF2-40B4-BE49-F238E27FC236}">
                  <a16:creationId xmlns:a16="http://schemas.microsoft.com/office/drawing/2014/main" id="{48C08CD5-4ABE-348C-9E57-313F270E90CD}"/>
                </a:ext>
              </a:extLst>
            </p:cNvPr>
            <p:cNvSpPr/>
            <p:nvPr/>
          </p:nvSpPr>
          <p:spPr>
            <a:xfrm>
              <a:off x="6328950" y="3589425"/>
              <a:ext cx="3375" cy="2925"/>
            </a:xfrm>
            <a:custGeom>
              <a:avLst/>
              <a:gdLst/>
              <a:ahLst/>
              <a:cxnLst/>
              <a:rect l="l" t="t" r="r" b="b"/>
              <a:pathLst>
                <a:path w="135" h="117" extrusionOk="0">
                  <a:moveTo>
                    <a:pt x="84" y="0"/>
                  </a:moveTo>
                  <a:cubicBezTo>
                    <a:pt x="34" y="0"/>
                    <a:pt x="1" y="16"/>
                    <a:pt x="1" y="67"/>
                  </a:cubicBezTo>
                  <a:lnTo>
                    <a:pt x="17" y="100"/>
                  </a:lnTo>
                  <a:lnTo>
                    <a:pt x="34" y="100"/>
                  </a:lnTo>
                  <a:cubicBezTo>
                    <a:pt x="34" y="116"/>
                    <a:pt x="50" y="116"/>
                    <a:pt x="50" y="116"/>
                  </a:cubicBezTo>
                  <a:lnTo>
                    <a:pt x="101" y="100"/>
                  </a:lnTo>
                  <a:lnTo>
                    <a:pt x="117" y="83"/>
                  </a:lnTo>
                  <a:lnTo>
                    <a:pt x="134" y="67"/>
                  </a:lnTo>
                  <a:cubicBezTo>
                    <a:pt x="134" y="50"/>
                    <a:pt x="134" y="34"/>
                    <a:pt x="117" y="16"/>
                  </a:cubicBezTo>
                  <a:cubicBezTo>
                    <a:pt x="101" y="0"/>
                    <a:pt x="84" y="0"/>
                    <a:pt x="8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4029;p76">
              <a:extLst>
                <a:ext uri="{FF2B5EF4-FFF2-40B4-BE49-F238E27FC236}">
                  <a16:creationId xmlns:a16="http://schemas.microsoft.com/office/drawing/2014/main" id="{217A303A-92D7-2508-AA2B-52A58B7FA034}"/>
                </a:ext>
              </a:extLst>
            </p:cNvPr>
            <p:cNvSpPr/>
            <p:nvPr/>
          </p:nvSpPr>
          <p:spPr>
            <a:xfrm>
              <a:off x="6374375" y="3592750"/>
              <a:ext cx="1300" cy="1700"/>
            </a:xfrm>
            <a:custGeom>
              <a:avLst/>
              <a:gdLst/>
              <a:ahLst/>
              <a:cxnLst/>
              <a:rect l="l" t="t" r="r" b="b"/>
              <a:pathLst>
                <a:path w="52" h="68" extrusionOk="0">
                  <a:moveTo>
                    <a:pt x="18" y="1"/>
                  </a:moveTo>
                  <a:lnTo>
                    <a:pt x="1" y="17"/>
                  </a:lnTo>
                  <a:lnTo>
                    <a:pt x="1" y="34"/>
                  </a:lnTo>
                  <a:lnTo>
                    <a:pt x="1" y="50"/>
                  </a:lnTo>
                  <a:cubicBezTo>
                    <a:pt x="18" y="50"/>
                    <a:pt x="18" y="68"/>
                    <a:pt x="18" y="68"/>
                  </a:cubicBezTo>
                  <a:lnTo>
                    <a:pt x="34" y="50"/>
                  </a:lnTo>
                  <a:cubicBezTo>
                    <a:pt x="51" y="50"/>
                    <a:pt x="51" y="50"/>
                    <a:pt x="51" y="34"/>
                  </a:cubicBezTo>
                  <a:lnTo>
                    <a:pt x="34" y="17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4030;p76">
              <a:extLst>
                <a:ext uri="{FF2B5EF4-FFF2-40B4-BE49-F238E27FC236}">
                  <a16:creationId xmlns:a16="http://schemas.microsoft.com/office/drawing/2014/main" id="{97DB8242-7A55-2359-5D67-BBD333348986}"/>
                </a:ext>
              </a:extLst>
            </p:cNvPr>
            <p:cNvSpPr/>
            <p:nvPr/>
          </p:nvSpPr>
          <p:spPr>
            <a:xfrm>
              <a:off x="6302275" y="3563150"/>
              <a:ext cx="1275" cy="1275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17" y="0"/>
                  </a:moveTo>
                  <a:cubicBezTo>
                    <a:pt x="1" y="0"/>
                    <a:pt x="1" y="18"/>
                    <a:pt x="1" y="34"/>
                  </a:cubicBezTo>
                  <a:cubicBezTo>
                    <a:pt x="1" y="34"/>
                    <a:pt x="1" y="51"/>
                    <a:pt x="17" y="51"/>
                  </a:cubicBezTo>
                  <a:lnTo>
                    <a:pt x="50" y="51"/>
                  </a:lnTo>
                  <a:lnTo>
                    <a:pt x="50" y="18"/>
                  </a:lnTo>
                  <a:cubicBezTo>
                    <a:pt x="34" y="0"/>
                    <a:pt x="34" y="0"/>
                    <a:pt x="1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4031;p76">
              <a:extLst>
                <a:ext uri="{FF2B5EF4-FFF2-40B4-BE49-F238E27FC236}">
                  <a16:creationId xmlns:a16="http://schemas.microsoft.com/office/drawing/2014/main" id="{EF12EA4B-8029-5621-0CE2-25946D68B968}"/>
                </a:ext>
              </a:extLst>
            </p:cNvPr>
            <p:cNvSpPr/>
            <p:nvPr/>
          </p:nvSpPr>
          <p:spPr>
            <a:xfrm>
              <a:off x="6307675" y="3586500"/>
              <a:ext cx="4625" cy="4175"/>
            </a:xfrm>
            <a:custGeom>
              <a:avLst/>
              <a:gdLst/>
              <a:ahLst/>
              <a:cxnLst/>
              <a:rect l="l" t="t" r="r" b="b"/>
              <a:pathLst>
                <a:path w="185" h="167" extrusionOk="0">
                  <a:moveTo>
                    <a:pt x="85" y="0"/>
                  </a:moveTo>
                  <a:cubicBezTo>
                    <a:pt x="67" y="0"/>
                    <a:pt x="51" y="17"/>
                    <a:pt x="34" y="33"/>
                  </a:cubicBezTo>
                  <a:lnTo>
                    <a:pt x="18" y="51"/>
                  </a:lnTo>
                  <a:lnTo>
                    <a:pt x="18" y="67"/>
                  </a:lnTo>
                  <a:cubicBezTo>
                    <a:pt x="1" y="100"/>
                    <a:pt x="18" y="133"/>
                    <a:pt x="67" y="151"/>
                  </a:cubicBezTo>
                  <a:lnTo>
                    <a:pt x="85" y="151"/>
                  </a:lnTo>
                  <a:lnTo>
                    <a:pt x="118" y="167"/>
                  </a:lnTo>
                  <a:lnTo>
                    <a:pt x="152" y="151"/>
                  </a:lnTo>
                  <a:cubicBezTo>
                    <a:pt x="152" y="133"/>
                    <a:pt x="168" y="117"/>
                    <a:pt x="185" y="84"/>
                  </a:cubicBezTo>
                  <a:lnTo>
                    <a:pt x="185" y="67"/>
                  </a:lnTo>
                  <a:lnTo>
                    <a:pt x="168" y="33"/>
                  </a:lnTo>
                  <a:lnTo>
                    <a:pt x="152" y="17"/>
                  </a:lnTo>
                  <a:lnTo>
                    <a:pt x="134" y="17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4032;p76">
              <a:extLst>
                <a:ext uri="{FF2B5EF4-FFF2-40B4-BE49-F238E27FC236}">
                  <a16:creationId xmlns:a16="http://schemas.microsoft.com/office/drawing/2014/main" id="{87E53C9F-90C2-130D-3F89-49EE027BD935}"/>
                </a:ext>
              </a:extLst>
            </p:cNvPr>
            <p:cNvSpPr/>
            <p:nvPr/>
          </p:nvSpPr>
          <p:spPr>
            <a:xfrm>
              <a:off x="6261825" y="3544400"/>
              <a:ext cx="1300" cy="1700"/>
            </a:xfrm>
            <a:custGeom>
              <a:avLst/>
              <a:gdLst/>
              <a:ahLst/>
              <a:cxnLst/>
              <a:rect l="l" t="t" r="r" b="b"/>
              <a:pathLst>
                <a:path w="52" h="68" extrusionOk="0">
                  <a:moveTo>
                    <a:pt x="18" y="1"/>
                  </a:moveTo>
                  <a:lnTo>
                    <a:pt x="1" y="17"/>
                  </a:lnTo>
                  <a:lnTo>
                    <a:pt x="1" y="34"/>
                  </a:lnTo>
                  <a:lnTo>
                    <a:pt x="18" y="67"/>
                  </a:lnTo>
                  <a:cubicBezTo>
                    <a:pt x="34" y="67"/>
                    <a:pt x="34" y="50"/>
                    <a:pt x="34" y="50"/>
                  </a:cubicBezTo>
                  <a:cubicBezTo>
                    <a:pt x="51" y="50"/>
                    <a:pt x="51" y="34"/>
                    <a:pt x="51" y="17"/>
                  </a:cubicBezTo>
                  <a:lnTo>
                    <a:pt x="3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4033;p76">
              <a:extLst>
                <a:ext uri="{FF2B5EF4-FFF2-40B4-BE49-F238E27FC236}">
                  <a16:creationId xmlns:a16="http://schemas.microsoft.com/office/drawing/2014/main" id="{C3C4B084-CBC8-1D4E-2CF0-C646AB00C118}"/>
                </a:ext>
              </a:extLst>
            </p:cNvPr>
            <p:cNvSpPr/>
            <p:nvPr/>
          </p:nvSpPr>
          <p:spPr>
            <a:xfrm>
              <a:off x="6333525" y="3610400"/>
              <a:ext cx="2950" cy="3225"/>
            </a:xfrm>
            <a:custGeom>
              <a:avLst/>
              <a:gdLst/>
              <a:ahLst/>
              <a:cxnLst/>
              <a:rect l="l" t="t" r="r" b="b"/>
              <a:pathLst>
                <a:path w="118" h="129" extrusionOk="0">
                  <a:moveTo>
                    <a:pt x="56" y="1"/>
                  </a:moveTo>
                  <a:cubicBezTo>
                    <a:pt x="40" y="1"/>
                    <a:pt x="20" y="9"/>
                    <a:pt x="1" y="29"/>
                  </a:cubicBezTo>
                  <a:lnTo>
                    <a:pt x="1" y="62"/>
                  </a:lnTo>
                  <a:lnTo>
                    <a:pt x="1" y="78"/>
                  </a:lnTo>
                  <a:lnTo>
                    <a:pt x="1" y="95"/>
                  </a:lnTo>
                  <a:lnTo>
                    <a:pt x="34" y="129"/>
                  </a:lnTo>
                  <a:lnTo>
                    <a:pt x="85" y="129"/>
                  </a:lnTo>
                  <a:cubicBezTo>
                    <a:pt x="101" y="111"/>
                    <a:pt x="118" y="95"/>
                    <a:pt x="118" y="78"/>
                  </a:cubicBezTo>
                  <a:cubicBezTo>
                    <a:pt x="118" y="45"/>
                    <a:pt x="101" y="11"/>
                    <a:pt x="85" y="11"/>
                  </a:cubicBezTo>
                  <a:cubicBezTo>
                    <a:pt x="78" y="5"/>
                    <a:pt x="68" y="1"/>
                    <a:pt x="56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4034;p76">
              <a:extLst>
                <a:ext uri="{FF2B5EF4-FFF2-40B4-BE49-F238E27FC236}">
                  <a16:creationId xmlns:a16="http://schemas.microsoft.com/office/drawing/2014/main" id="{A627FB6C-DE23-B8D0-5971-49DB9D9EE4ED}"/>
                </a:ext>
              </a:extLst>
            </p:cNvPr>
            <p:cNvSpPr/>
            <p:nvPr/>
          </p:nvSpPr>
          <p:spPr>
            <a:xfrm>
              <a:off x="6240575" y="3565650"/>
              <a:ext cx="1275" cy="1275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1" y="0"/>
                  </a:moveTo>
                  <a:lnTo>
                    <a:pt x="1" y="18"/>
                  </a:lnTo>
                  <a:lnTo>
                    <a:pt x="1" y="34"/>
                  </a:lnTo>
                  <a:cubicBezTo>
                    <a:pt x="17" y="34"/>
                    <a:pt x="17" y="51"/>
                    <a:pt x="17" y="51"/>
                  </a:cubicBezTo>
                  <a:lnTo>
                    <a:pt x="34" y="34"/>
                  </a:lnTo>
                  <a:cubicBezTo>
                    <a:pt x="50" y="34"/>
                    <a:pt x="50" y="34"/>
                    <a:pt x="50" y="18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4035;p76">
              <a:extLst>
                <a:ext uri="{FF2B5EF4-FFF2-40B4-BE49-F238E27FC236}">
                  <a16:creationId xmlns:a16="http://schemas.microsoft.com/office/drawing/2014/main" id="{9D78228A-FEBF-DBF1-23E1-B9A405FD0F27}"/>
                </a:ext>
              </a:extLst>
            </p:cNvPr>
            <p:cNvSpPr/>
            <p:nvPr/>
          </p:nvSpPr>
          <p:spPr>
            <a:xfrm>
              <a:off x="6302675" y="3611500"/>
              <a:ext cx="5875" cy="5450"/>
            </a:xfrm>
            <a:custGeom>
              <a:avLst/>
              <a:gdLst/>
              <a:ahLst/>
              <a:cxnLst/>
              <a:rect l="l" t="t" r="r" b="b"/>
              <a:pathLst>
                <a:path w="235" h="218" extrusionOk="0">
                  <a:moveTo>
                    <a:pt x="85" y="1"/>
                  </a:moveTo>
                  <a:lnTo>
                    <a:pt x="51" y="18"/>
                  </a:lnTo>
                  <a:lnTo>
                    <a:pt x="18" y="67"/>
                  </a:lnTo>
                  <a:lnTo>
                    <a:pt x="1" y="85"/>
                  </a:lnTo>
                  <a:cubicBezTo>
                    <a:pt x="1" y="134"/>
                    <a:pt x="34" y="201"/>
                    <a:pt x="118" y="218"/>
                  </a:cubicBezTo>
                  <a:lnTo>
                    <a:pt x="185" y="201"/>
                  </a:lnTo>
                  <a:lnTo>
                    <a:pt x="201" y="185"/>
                  </a:lnTo>
                  <a:lnTo>
                    <a:pt x="218" y="134"/>
                  </a:lnTo>
                  <a:lnTo>
                    <a:pt x="234" y="118"/>
                  </a:lnTo>
                  <a:lnTo>
                    <a:pt x="218" y="67"/>
                  </a:lnTo>
                  <a:lnTo>
                    <a:pt x="218" y="51"/>
                  </a:lnTo>
                  <a:lnTo>
                    <a:pt x="185" y="34"/>
                  </a:lnTo>
                  <a:cubicBezTo>
                    <a:pt x="167" y="1"/>
                    <a:pt x="134" y="1"/>
                    <a:pt x="118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4036;p76">
              <a:extLst>
                <a:ext uri="{FF2B5EF4-FFF2-40B4-BE49-F238E27FC236}">
                  <a16:creationId xmlns:a16="http://schemas.microsoft.com/office/drawing/2014/main" id="{A9613457-818A-61AC-1F76-ED9096A88C91}"/>
                </a:ext>
              </a:extLst>
            </p:cNvPr>
            <p:cNvSpPr/>
            <p:nvPr/>
          </p:nvSpPr>
          <p:spPr>
            <a:xfrm>
              <a:off x="6261425" y="3600250"/>
              <a:ext cx="3750" cy="3925"/>
            </a:xfrm>
            <a:custGeom>
              <a:avLst/>
              <a:gdLst/>
              <a:ahLst/>
              <a:cxnLst/>
              <a:rect l="l" t="t" r="r" b="b"/>
              <a:pathLst>
                <a:path w="150" h="157" extrusionOk="0">
                  <a:moveTo>
                    <a:pt x="50" y="1"/>
                  </a:moveTo>
                  <a:lnTo>
                    <a:pt x="34" y="17"/>
                  </a:lnTo>
                  <a:lnTo>
                    <a:pt x="17" y="34"/>
                  </a:lnTo>
                  <a:lnTo>
                    <a:pt x="1" y="50"/>
                  </a:lnTo>
                  <a:lnTo>
                    <a:pt x="1" y="101"/>
                  </a:lnTo>
                  <a:lnTo>
                    <a:pt x="1" y="117"/>
                  </a:lnTo>
                  <a:lnTo>
                    <a:pt x="17" y="150"/>
                  </a:lnTo>
                  <a:lnTo>
                    <a:pt x="34" y="150"/>
                  </a:lnTo>
                  <a:cubicBezTo>
                    <a:pt x="46" y="155"/>
                    <a:pt x="58" y="157"/>
                    <a:pt x="68" y="157"/>
                  </a:cubicBezTo>
                  <a:cubicBezTo>
                    <a:pt x="100" y="157"/>
                    <a:pt x="125" y="138"/>
                    <a:pt x="150" y="101"/>
                  </a:cubicBezTo>
                  <a:lnTo>
                    <a:pt x="150" y="68"/>
                  </a:lnTo>
                  <a:lnTo>
                    <a:pt x="134" y="50"/>
                  </a:lnTo>
                  <a:cubicBezTo>
                    <a:pt x="134" y="17"/>
                    <a:pt x="101" y="1"/>
                    <a:pt x="50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4037;p76">
              <a:extLst>
                <a:ext uri="{FF2B5EF4-FFF2-40B4-BE49-F238E27FC236}">
                  <a16:creationId xmlns:a16="http://schemas.microsoft.com/office/drawing/2014/main" id="{010BEF0F-582D-84FD-0AF8-E9F563AD1F8B}"/>
                </a:ext>
              </a:extLst>
            </p:cNvPr>
            <p:cNvSpPr/>
            <p:nvPr/>
          </p:nvSpPr>
          <p:spPr>
            <a:xfrm>
              <a:off x="6378150" y="3559800"/>
              <a:ext cx="1700" cy="1300"/>
            </a:xfrm>
            <a:custGeom>
              <a:avLst/>
              <a:gdLst/>
              <a:ahLst/>
              <a:cxnLst/>
              <a:rect l="l" t="t" r="r" b="b"/>
              <a:pathLst>
                <a:path w="68" h="52" extrusionOk="0">
                  <a:moveTo>
                    <a:pt x="16" y="1"/>
                  </a:moveTo>
                  <a:cubicBezTo>
                    <a:pt x="16" y="18"/>
                    <a:pt x="0" y="18"/>
                    <a:pt x="0" y="18"/>
                  </a:cubicBezTo>
                  <a:lnTo>
                    <a:pt x="16" y="34"/>
                  </a:lnTo>
                  <a:cubicBezTo>
                    <a:pt x="16" y="52"/>
                    <a:pt x="16" y="52"/>
                    <a:pt x="34" y="52"/>
                  </a:cubicBezTo>
                  <a:lnTo>
                    <a:pt x="50" y="34"/>
                  </a:lnTo>
                  <a:lnTo>
                    <a:pt x="67" y="34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4038;p76">
              <a:extLst>
                <a:ext uri="{FF2B5EF4-FFF2-40B4-BE49-F238E27FC236}">
                  <a16:creationId xmlns:a16="http://schemas.microsoft.com/office/drawing/2014/main" id="{9B0017D4-068B-2913-8DD9-74E846F40174}"/>
                </a:ext>
              </a:extLst>
            </p:cNvPr>
            <p:cNvSpPr/>
            <p:nvPr/>
          </p:nvSpPr>
          <p:spPr>
            <a:xfrm>
              <a:off x="6277675" y="3683200"/>
              <a:ext cx="1675" cy="1475"/>
            </a:xfrm>
            <a:custGeom>
              <a:avLst/>
              <a:gdLst/>
              <a:ahLst/>
              <a:cxnLst/>
              <a:rect l="l" t="t" r="r" b="b"/>
              <a:pathLst>
                <a:path w="67" h="59" extrusionOk="0">
                  <a:moveTo>
                    <a:pt x="51" y="1"/>
                  </a:moveTo>
                  <a:cubicBezTo>
                    <a:pt x="34" y="1"/>
                    <a:pt x="34" y="1"/>
                    <a:pt x="18" y="18"/>
                  </a:cubicBezTo>
                  <a:cubicBezTo>
                    <a:pt x="18" y="18"/>
                    <a:pt x="0" y="18"/>
                    <a:pt x="0" y="34"/>
                  </a:cubicBezTo>
                  <a:lnTo>
                    <a:pt x="18" y="51"/>
                  </a:lnTo>
                  <a:cubicBezTo>
                    <a:pt x="23" y="57"/>
                    <a:pt x="26" y="58"/>
                    <a:pt x="29" y="58"/>
                  </a:cubicBezTo>
                  <a:cubicBezTo>
                    <a:pt x="35" y="58"/>
                    <a:pt x="39" y="51"/>
                    <a:pt x="51" y="51"/>
                  </a:cubicBezTo>
                  <a:lnTo>
                    <a:pt x="67" y="34"/>
                  </a:lnTo>
                  <a:lnTo>
                    <a:pt x="67" y="18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4039;p76">
              <a:extLst>
                <a:ext uri="{FF2B5EF4-FFF2-40B4-BE49-F238E27FC236}">
                  <a16:creationId xmlns:a16="http://schemas.microsoft.com/office/drawing/2014/main" id="{3CA79C89-3975-8AE7-4B1B-2FBE1DC17AB1}"/>
                </a:ext>
              </a:extLst>
            </p:cNvPr>
            <p:cNvSpPr/>
            <p:nvPr/>
          </p:nvSpPr>
          <p:spPr>
            <a:xfrm>
              <a:off x="6358975" y="3620575"/>
              <a:ext cx="2100" cy="1800"/>
            </a:xfrm>
            <a:custGeom>
              <a:avLst/>
              <a:gdLst/>
              <a:ahLst/>
              <a:cxnLst/>
              <a:rect l="l" t="t" r="r" b="b"/>
              <a:pathLst>
                <a:path w="84" h="72" extrusionOk="0">
                  <a:moveTo>
                    <a:pt x="43" y="0"/>
                  </a:moveTo>
                  <a:cubicBezTo>
                    <a:pt x="11" y="0"/>
                    <a:pt x="0" y="28"/>
                    <a:pt x="0" y="55"/>
                  </a:cubicBezTo>
                  <a:lnTo>
                    <a:pt x="0" y="71"/>
                  </a:lnTo>
                  <a:cubicBezTo>
                    <a:pt x="16" y="71"/>
                    <a:pt x="34" y="55"/>
                    <a:pt x="34" y="55"/>
                  </a:cubicBezTo>
                  <a:lnTo>
                    <a:pt x="50" y="55"/>
                  </a:lnTo>
                  <a:cubicBezTo>
                    <a:pt x="67" y="55"/>
                    <a:pt x="83" y="55"/>
                    <a:pt x="83" y="22"/>
                  </a:cubicBezTo>
                  <a:lnTo>
                    <a:pt x="67" y="4"/>
                  </a:lnTo>
                  <a:cubicBezTo>
                    <a:pt x="58" y="2"/>
                    <a:pt x="50" y="0"/>
                    <a:pt x="43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4040;p76">
              <a:extLst>
                <a:ext uri="{FF2B5EF4-FFF2-40B4-BE49-F238E27FC236}">
                  <a16:creationId xmlns:a16="http://schemas.microsoft.com/office/drawing/2014/main" id="{EE9DAAC1-9B13-09B9-627B-D63008D62DB5}"/>
                </a:ext>
              </a:extLst>
            </p:cNvPr>
            <p:cNvSpPr/>
            <p:nvPr/>
          </p:nvSpPr>
          <p:spPr>
            <a:xfrm>
              <a:off x="6311025" y="3606500"/>
              <a:ext cx="5850" cy="5450"/>
            </a:xfrm>
            <a:custGeom>
              <a:avLst/>
              <a:gdLst/>
              <a:ahLst/>
              <a:cxnLst/>
              <a:rect l="l" t="t" r="r" b="b"/>
              <a:pathLst>
                <a:path w="234" h="218" extrusionOk="0">
                  <a:moveTo>
                    <a:pt x="67" y="0"/>
                  </a:moveTo>
                  <a:cubicBezTo>
                    <a:pt x="18" y="34"/>
                    <a:pt x="0" y="84"/>
                    <a:pt x="0" y="100"/>
                  </a:cubicBezTo>
                  <a:lnTo>
                    <a:pt x="18" y="167"/>
                  </a:lnTo>
                  <a:lnTo>
                    <a:pt x="34" y="185"/>
                  </a:lnTo>
                  <a:lnTo>
                    <a:pt x="51" y="185"/>
                  </a:lnTo>
                  <a:cubicBezTo>
                    <a:pt x="67" y="201"/>
                    <a:pt x="84" y="218"/>
                    <a:pt x="118" y="218"/>
                  </a:cubicBezTo>
                  <a:lnTo>
                    <a:pt x="167" y="185"/>
                  </a:lnTo>
                  <a:lnTo>
                    <a:pt x="184" y="167"/>
                  </a:lnTo>
                  <a:lnTo>
                    <a:pt x="200" y="151"/>
                  </a:lnTo>
                  <a:cubicBezTo>
                    <a:pt x="218" y="134"/>
                    <a:pt x="218" y="118"/>
                    <a:pt x="218" y="100"/>
                  </a:cubicBezTo>
                  <a:cubicBezTo>
                    <a:pt x="234" y="51"/>
                    <a:pt x="200" y="18"/>
                    <a:pt x="16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4041;p76">
              <a:extLst>
                <a:ext uri="{FF2B5EF4-FFF2-40B4-BE49-F238E27FC236}">
                  <a16:creationId xmlns:a16="http://schemas.microsoft.com/office/drawing/2014/main" id="{B3C7A8B2-367E-A215-76E6-700CE4B50A42}"/>
                </a:ext>
              </a:extLst>
            </p:cNvPr>
            <p:cNvSpPr/>
            <p:nvPr/>
          </p:nvSpPr>
          <p:spPr>
            <a:xfrm>
              <a:off x="6322700" y="3605925"/>
              <a:ext cx="2525" cy="1875"/>
            </a:xfrm>
            <a:custGeom>
              <a:avLst/>
              <a:gdLst/>
              <a:ahLst/>
              <a:cxnLst/>
              <a:rect l="l" t="t" r="r" b="b"/>
              <a:pathLst>
                <a:path w="101" h="75" extrusionOk="0">
                  <a:moveTo>
                    <a:pt x="52" y="0"/>
                  </a:moveTo>
                  <a:cubicBezTo>
                    <a:pt x="45" y="0"/>
                    <a:pt x="39" y="2"/>
                    <a:pt x="33" y="7"/>
                  </a:cubicBezTo>
                  <a:cubicBezTo>
                    <a:pt x="17" y="23"/>
                    <a:pt x="0" y="57"/>
                    <a:pt x="17" y="74"/>
                  </a:cubicBezTo>
                  <a:lnTo>
                    <a:pt x="51" y="57"/>
                  </a:lnTo>
                  <a:lnTo>
                    <a:pt x="67" y="57"/>
                  </a:lnTo>
                  <a:lnTo>
                    <a:pt x="67" y="41"/>
                  </a:lnTo>
                  <a:lnTo>
                    <a:pt x="100" y="23"/>
                  </a:lnTo>
                  <a:cubicBezTo>
                    <a:pt x="89" y="12"/>
                    <a:pt x="69" y="0"/>
                    <a:pt x="52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4042;p76">
              <a:extLst>
                <a:ext uri="{FF2B5EF4-FFF2-40B4-BE49-F238E27FC236}">
                  <a16:creationId xmlns:a16="http://schemas.microsoft.com/office/drawing/2014/main" id="{E13F4623-FF3F-9640-84B5-2E54578D1E10}"/>
                </a:ext>
              </a:extLst>
            </p:cNvPr>
            <p:cNvSpPr/>
            <p:nvPr/>
          </p:nvSpPr>
          <p:spPr>
            <a:xfrm>
              <a:off x="6258500" y="3609825"/>
              <a:ext cx="5850" cy="5150"/>
            </a:xfrm>
            <a:custGeom>
              <a:avLst/>
              <a:gdLst/>
              <a:ahLst/>
              <a:cxnLst/>
              <a:rect l="l" t="t" r="r" b="b"/>
              <a:pathLst>
                <a:path w="234" h="206" extrusionOk="0">
                  <a:moveTo>
                    <a:pt x="134" y="1"/>
                  </a:moveTo>
                  <a:cubicBezTo>
                    <a:pt x="118" y="1"/>
                    <a:pt x="84" y="18"/>
                    <a:pt x="67" y="34"/>
                  </a:cubicBezTo>
                  <a:cubicBezTo>
                    <a:pt x="18" y="68"/>
                    <a:pt x="0" y="134"/>
                    <a:pt x="51" y="185"/>
                  </a:cubicBezTo>
                  <a:lnTo>
                    <a:pt x="67" y="185"/>
                  </a:lnTo>
                  <a:lnTo>
                    <a:pt x="118" y="201"/>
                  </a:lnTo>
                  <a:cubicBezTo>
                    <a:pt x="124" y="204"/>
                    <a:pt x="131" y="206"/>
                    <a:pt x="137" y="206"/>
                  </a:cubicBezTo>
                  <a:cubicBezTo>
                    <a:pt x="163" y="206"/>
                    <a:pt x="187" y="182"/>
                    <a:pt x="200" y="168"/>
                  </a:cubicBezTo>
                  <a:lnTo>
                    <a:pt x="218" y="152"/>
                  </a:lnTo>
                  <a:lnTo>
                    <a:pt x="234" y="85"/>
                  </a:lnTo>
                  <a:lnTo>
                    <a:pt x="218" y="68"/>
                  </a:lnTo>
                  <a:lnTo>
                    <a:pt x="234" y="52"/>
                  </a:lnTo>
                  <a:cubicBezTo>
                    <a:pt x="200" y="18"/>
                    <a:pt x="167" y="1"/>
                    <a:pt x="1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4043;p76">
              <a:extLst>
                <a:ext uri="{FF2B5EF4-FFF2-40B4-BE49-F238E27FC236}">
                  <a16:creationId xmlns:a16="http://schemas.microsoft.com/office/drawing/2014/main" id="{ABE30BA8-BF83-B2ED-74CC-CA02F0D07326}"/>
                </a:ext>
              </a:extLst>
            </p:cNvPr>
            <p:cNvSpPr/>
            <p:nvPr/>
          </p:nvSpPr>
          <p:spPr>
            <a:xfrm>
              <a:off x="6245150" y="3604825"/>
              <a:ext cx="4200" cy="3800"/>
            </a:xfrm>
            <a:custGeom>
              <a:avLst/>
              <a:gdLst/>
              <a:ahLst/>
              <a:cxnLst/>
              <a:rect l="l" t="t" r="r" b="b"/>
              <a:pathLst>
                <a:path w="168" h="152" extrusionOk="0">
                  <a:moveTo>
                    <a:pt x="85" y="1"/>
                  </a:moveTo>
                  <a:cubicBezTo>
                    <a:pt x="51" y="1"/>
                    <a:pt x="18" y="18"/>
                    <a:pt x="1" y="51"/>
                  </a:cubicBezTo>
                  <a:cubicBezTo>
                    <a:pt x="1" y="85"/>
                    <a:pt x="1" y="118"/>
                    <a:pt x="18" y="134"/>
                  </a:cubicBezTo>
                  <a:lnTo>
                    <a:pt x="34" y="151"/>
                  </a:lnTo>
                  <a:lnTo>
                    <a:pt x="85" y="151"/>
                  </a:lnTo>
                  <a:cubicBezTo>
                    <a:pt x="101" y="151"/>
                    <a:pt x="134" y="151"/>
                    <a:pt x="151" y="118"/>
                  </a:cubicBezTo>
                  <a:lnTo>
                    <a:pt x="167" y="101"/>
                  </a:lnTo>
                  <a:lnTo>
                    <a:pt x="167" y="85"/>
                  </a:lnTo>
                  <a:lnTo>
                    <a:pt x="167" y="67"/>
                  </a:lnTo>
                  <a:cubicBezTo>
                    <a:pt x="167" y="51"/>
                    <a:pt x="151" y="51"/>
                    <a:pt x="151" y="34"/>
                  </a:cubicBezTo>
                  <a:lnTo>
                    <a:pt x="134" y="18"/>
                  </a:lnTo>
                  <a:lnTo>
                    <a:pt x="118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4044;p76">
              <a:extLst>
                <a:ext uri="{FF2B5EF4-FFF2-40B4-BE49-F238E27FC236}">
                  <a16:creationId xmlns:a16="http://schemas.microsoft.com/office/drawing/2014/main" id="{058AB797-883D-8D9E-E118-A80DB575860C}"/>
                </a:ext>
              </a:extLst>
            </p:cNvPr>
            <p:cNvSpPr/>
            <p:nvPr/>
          </p:nvSpPr>
          <p:spPr>
            <a:xfrm>
              <a:off x="6264750" y="3528375"/>
              <a:ext cx="1275" cy="1450"/>
            </a:xfrm>
            <a:custGeom>
              <a:avLst/>
              <a:gdLst/>
              <a:ahLst/>
              <a:cxnLst/>
              <a:rect l="l" t="t" r="r" b="b"/>
              <a:pathLst>
                <a:path w="51" h="58" extrusionOk="0">
                  <a:moveTo>
                    <a:pt x="23" y="1"/>
                  </a:moveTo>
                  <a:cubicBezTo>
                    <a:pt x="18" y="1"/>
                    <a:pt x="11" y="3"/>
                    <a:pt x="1" y="8"/>
                  </a:cubicBezTo>
                  <a:lnTo>
                    <a:pt x="1" y="24"/>
                  </a:lnTo>
                  <a:lnTo>
                    <a:pt x="1" y="41"/>
                  </a:lnTo>
                  <a:cubicBezTo>
                    <a:pt x="17" y="57"/>
                    <a:pt x="34" y="57"/>
                    <a:pt x="50" y="57"/>
                  </a:cubicBezTo>
                  <a:lnTo>
                    <a:pt x="50" y="24"/>
                  </a:lnTo>
                  <a:cubicBezTo>
                    <a:pt x="39" y="13"/>
                    <a:pt x="36" y="1"/>
                    <a:pt x="23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4045;p76">
              <a:extLst>
                <a:ext uri="{FF2B5EF4-FFF2-40B4-BE49-F238E27FC236}">
                  <a16:creationId xmlns:a16="http://schemas.microsoft.com/office/drawing/2014/main" id="{0A8B56A5-9196-2C52-A17A-5086F40C1F33}"/>
                </a:ext>
              </a:extLst>
            </p:cNvPr>
            <p:cNvSpPr/>
            <p:nvPr/>
          </p:nvSpPr>
          <p:spPr>
            <a:xfrm>
              <a:off x="6188450" y="3625275"/>
              <a:ext cx="1300" cy="1250"/>
            </a:xfrm>
            <a:custGeom>
              <a:avLst/>
              <a:gdLst/>
              <a:ahLst/>
              <a:cxnLst/>
              <a:rect l="l" t="t" r="r" b="b"/>
              <a:pathLst>
                <a:path w="52" h="50" extrusionOk="0">
                  <a:moveTo>
                    <a:pt x="18" y="0"/>
                  </a:moveTo>
                  <a:cubicBezTo>
                    <a:pt x="18" y="0"/>
                    <a:pt x="1" y="0"/>
                    <a:pt x="1" y="16"/>
                  </a:cubicBezTo>
                  <a:cubicBezTo>
                    <a:pt x="1" y="34"/>
                    <a:pt x="18" y="50"/>
                    <a:pt x="34" y="50"/>
                  </a:cubicBezTo>
                  <a:lnTo>
                    <a:pt x="52" y="16"/>
                  </a:lnTo>
                  <a:lnTo>
                    <a:pt x="34" y="0"/>
                  </a:lnTo>
                  <a:close/>
                  <a:moveTo>
                    <a:pt x="52" y="34"/>
                  </a:moveTo>
                  <a:lnTo>
                    <a:pt x="34" y="50"/>
                  </a:lnTo>
                  <a:lnTo>
                    <a:pt x="52" y="50"/>
                  </a:lnTo>
                  <a:lnTo>
                    <a:pt x="52" y="34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4046;p76">
              <a:extLst>
                <a:ext uri="{FF2B5EF4-FFF2-40B4-BE49-F238E27FC236}">
                  <a16:creationId xmlns:a16="http://schemas.microsoft.com/office/drawing/2014/main" id="{0926BC45-A2F1-36F5-EEC8-BBA219C079AB}"/>
                </a:ext>
              </a:extLst>
            </p:cNvPr>
            <p:cNvSpPr/>
            <p:nvPr/>
          </p:nvSpPr>
          <p:spPr>
            <a:xfrm>
              <a:off x="6263925" y="3605225"/>
              <a:ext cx="6700" cy="5900"/>
            </a:xfrm>
            <a:custGeom>
              <a:avLst/>
              <a:gdLst/>
              <a:ahLst/>
              <a:cxnLst/>
              <a:rect l="l" t="t" r="r" b="b"/>
              <a:pathLst>
                <a:path w="268" h="236" extrusionOk="0">
                  <a:moveTo>
                    <a:pt x="95" y="0"/>
                  </a:moveTo>
                  <a:cubicBezTo>
                    <a:pt x="74" y="0"/>
                    <a:pt x="53" y="5"/>
                    <a:pt x="34" y="18"/>
                  </a:cubicBezTo>
                  <a:cubicBezTo>
                    <a:pt x="34" y="35"/>
                    <a:pt x="17" y="51"/>
                    <a:pt x="1" y="69"/>
                  </a:cubicBezTo>
                  <a:cubicBezTo>
                    <a:pt x="1" y="102"/>
                    <a:pt x="1" y="135"/>
                    <a:pt x="34" y="169"/>
                  </a:cubicBezTo>
                  <a:lnTo>
                    <a:pt x="50" y="185"/>
                  </a:lnTo>
                  <a:lnTo>
                    <a:pt x="67" y="185"/>
                  </a:lnTo>
                  <a:cubicBezTo>
                    <a:pt x="83" y="218"/>
                    <a:pt x="117" y="236"/>
                    <a:pt x="150" y="236"/>
                  </a:cubicBezTo>
                  <a:cubicBezTo>
                    <a:pt x="183" y="236"/>
                    <a:pt x="217" y="218"/>
                    <a:pt x="250" y="185"/>
                  </a:cubicBezTo>
                  <a:lnTo>
                    <a:pt x="267" y="135"/>
                  </a:lnTo>
                  <a:lnTo>
                    <a:pt x="267" y="118"/>
                  </a:lnTo>
                  <a:lnTo>
                    <a:pt x="250" y="69"/>
                  </a:lnTo>
                  <a:cubicBezTo>
                    <a:pt x="217" y="51"/>
                    <a:pt x="201" y="35"/>
                    <a:pt x="183" y="35"/>
                  </a:cubicBezTo>
                  <a:cubicBezTo>
                    <a:pt x="163" y="15"/>
                    <a:pt x="129" y="0"/>
                    <a:pt x="95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4047;p76">
              <a:extLst>
                <a:ext uri="{FF2B5EF4-FFF2-40B4-BE49-F238E27FC236}">
                  <a16:creationId xmlns:a16="http://schemas.microsoft.com/office/drawing/2014/main" id="{ACCEE405-45C7-8724-2AE8-C28FD52A94FF}"/>
                </a:ext>
              </a:extLst>
            </p:cNvPr>
            <p:cNvSpPr/>
            <p:nvPr/>
          </p:nvSpPr>
          <p:spPr>
            <a:xfrm>
              <a:off x="6288500" y="3584825"/>
              <a:ext cx="5025" cy="5025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101" y="0"/>
                  </a:moveTo>
                  <a:lnTo>
                    <a:pt x="51" y="18"/>
                  </a:lnTo>
                  <a:cubicBezTo>
                    <a:pt x="34" y="34"/>
                    <a:pt x="18" y="51"/>
                    <a:pt x="1" y="84"/>
                  </a:cubicBezTo>
                  <a:cubicBezTo>
                    <a:pt x="1" y="118"/>
                    <a:pt x="1" y="134"/>
                    <a:pt x="34" y="167"/>
                  </a:cubicBezTo>
                  <a:lnTo>
                    <a:pt x="51" y="184"/>
                  </a:lnTo>
                  <a:lnTo>
                    <a:pt x="85" y="200"/>
                  </a:lnTo>
                  <a:lnTo>
                    <a:pt x="118" y="200"/>
                  </a:lnTo>
                  <a:lnTo>
                    <a:pt x="168" y="184"/>
                  </a:lnTo>
                  <a:lnTo>
                    <a:pt x="201" y="134"/>
                  </a:lnTo>
                  <a:lnTo>
                    <a:pt x="201" y="100"/>
                  </a:lnTo>
                  <a:lnTo>
                    <a:pt x="185" y="51"/>
                  </a:lnTo>
                  <a:lnTo>
                    <a:pt x="168" y="34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4048;p76">
              <a:extLst>
                <a:ext uri="{FF2B5EF4-FFF2-40B4-BE49-F238E27FC236}">
                  <a16:creationId xmlns:a16="http://schemas.microsoft.com/office/drawing/2014/main" id="{55A6ABEB-1427-CF1D-F30C-2E7161FDA0FB}"/>
                </a:ext>
              </a:extLst>
            </p:cNvPr>
            <p:cNvSpPr/>
            <p:nvPr/>
          </p:nvSpPr>
          <p:spPr>
            <a:xfrm>
              <a:off x="6307675" y="3531050"/>
              <a:ext cx="1700" cy="1700"/>
            </a:xfrm>
            <a:custGeom>
              <a:avLst/>
              <a:gdLst/>
              <a:ahLst/>
              <a:cxnLst/>
              <a:rect l="l" t="t" r="r" b="b"/>
              <a:pathLst>
                <a:path w="68" h="68" extrusionOk="0">
                  <a:moveTo>
                    <a:pt x="18" y="1"/>
                  </a:moveTo>
                  <a:cubicBezTo>
                    <a:pt x="18" y="17"/>
                    <a:pt x="1" y="17"/>
                    <a:pt x="1" y="34"/>
                  </a:cubicBezTo>
                  <a:cubicBezTo>
                    <a:pt x="1" y="34"/>
                    <a:pt x="1" y="50"/>
                    <a:pt x="18" y="68"/>
                  </a:cubicBezTo>
                  <a:lnTo>
                    <a:pt x="51" y="68"/>
                  </a:lnTo>
                  <a:lnTo>
                    <a:pt x="67" y="34"/>
                  </a:lnTo>
                  <a:cubicBezTo>
                    <a:pt x="51" y="34"/>
                    <a:pt x="51" y="17"/>
                    <a:pt x="51" y="17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4049;p76">
              <a:extLst>
                <a:ext uri="{FF2B5EF4-FFF2-40B4-BE49-F238E27FC236}">
                  <a16:creationId xmlns:a16="http://schemas.microsoft.com/office/drawing/2014/main" id="{FD642D27-895E-F99F-7563-45594FCDEDB8}"/>
                </a:ext>
              </a:extLst>
            </p:cNvPr>
            <p:cNvSpPr/>
            <p:nvPr/>
          </p:nvSpPr>
          <p:spPr>
            <a:xfrm>
              <a:off x="6236425" y="3556075"/>
              <a:ext cx="1675" cy="1250"/>
            </a:xfrm>
            <a:custGeom>
              <a:avLst/>
              <a:gdLst/>
              <a:ahLst/>
              <a:cxnLst/>
              <a:rect l="l" t="t" r="r" b="b"/>
              <a:pathLst>
                <a:path w="67" h="50" extrusionOk="0">
                  <a:moveTo>
                    <a:pt x="16" y="0"/>
                  </a:moveTo>
                  <a:cubicBezTo>
                    <a:pt x="0" y="0"/>
                    <a:pt x="0" y="0"/>
                    <a:pt x="0" y="16"/>
                  </a:cubicBezTo>
                  <a:lnTo>
                    <a:pt x="0" y="34"/>
                  </a:lnTo>
                  <a:lnTo>
                    <a:pt x="16" y="50"/>
                  </a:lnTo>
                  <a:cubicBezTo>
                    <a:pt x="33" y="50"/>
                    <a:pt x="49" y="50"/>
                    <a:pt x="49" y="34"/>
                  </a:cubicBezTo>
                  <a:cubicBezTo>
                    <a:pt x="67" y="16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4050;p76">
              <a:extLst>
                <a:ext uri="{FF2B5EF4-FFF2-40B4-BE49-F238E27FC236}">
                  <a16:creationId xmlns:a16="http://schemas.microsoft.com/office/drawing/2014/main" id="{853E0579-AFD9-53CE-EFC0-FB750FE95555}"/>
                </a:ext>
              </a:extLst>
            </p:cNvPr>
            <p:cNvSpPr/>
            <p:nvPr/>
          </p:nvSpPr>
          <p:spPr>
            <a:xfrm>
              <a:off x="6255150" y="3599000"/>
              <a:ext cx="6300" cy="8350"/>
            </a:xfrm>
            <a:custGeom>
              <a:avLst/>
              <a:gdLst/>
              <a:ahLst/>
              <a:cxnLst/>
              <a:rect l="l" t="t" r="r" b="b"/>
              <a:pathLst>
                <a:path w="252" h="334" extrusionOk="0">
                  <a:moveTo>
                    <a:pt x="51" y="201"/>
                  </a:moveTo>
                  <a:lnTo>
                    <a:pt x="51" y="201"/>
                  </a:lnTo>
                  <a:cubicBezTo>
                    <a:pt x="52" y="218"/>
                    <a:pt x="67" y="218"/>
                    <a:pt x="67" y="218"/>
                  </a:cubicBezTo>
                  <a:lnTo>
                    <a:pt x="67" y="234"/>
                  </a:lnTo>
                  <a:cubicBezTo>
                    <a:pt x="67" y="234"/>
                    <a:pt x="52" y="218"/>
                    <a:pt x="51" y="201"/>
                  </a:cubicBezTo>
                  <a:close/>
                  <a:moveTo>
                    <a:pt x="152" y="0"/>
                  </a:moveTo>
                  <a:cubicBezTo>
                    <a:pt x="101" y="0"/>
                    <a:pt x="67" y="18"/>
                    <a:pt x="34" y="51"/>
                  </a:cubicBezTo>
                  <a:lnTo>
                    <a:pt x="1" y="100"/>
                  </a:lnTo>
                  <a:lnTo>
                    <a:pt x="1" y="118"/>
                  </a:lnTo>
                  <a:lnTo>
                    <a:pt x="18" y="184"/>
                  </a:lnTo>
                  <a:cubicBezTo>
                    <a:pt x="34" y="184"/>
                    <a:pt x="34" y="200"/>
                    <a:pt x="51" y="200"/>
                  </a:cubicBezTo>
                  <a:cubicBezTo>
                    <a:pt x="51" y="234"/>
                    <a:pt x="51" y="267"/>
                    <a:pt x="67" y="300"/>
                  </a:cubicBezTo>
                  <a:lnTo>
                    <a:pt x="118" y="334"/>
                  </a:lnTo>
                  <a:lnTo>
                    <a:pt x="152" y="334"/>
                  </a:lnTo>
                  <a:lnTo>
                    <a:pt x="168" y="318"/>
                  </a:lnTo>
                  <a:lnTo>
                    <a:pt x="168" y="334"/>
                  </a:lnTo>
                  <a:lnTo>
                    <a:pt x="185" y="318"/>
                  </a:lnTo>
                  <a:lnTo>
                    <a:pt x="201" y="318"/>
                  </a:lnTo>
                  <a:lnTo>
                    <a:pt x="201" y="300"/>
                  </a:lnTo>
                  <a:lnTo>
                    <a:pt x="234" y="284"/>
                  </a:lnTo>
                  <a:lnTo>
                    <a:pt x="252" y="251"/>
                  </a:lnTo>
                  <a:lnTo>
                    <a:pt x="234" y="184"/>
                  </a:lnTo>
                  <a:lnTo>
                    <a:pt x="234" y="184"/>
                  </a:lnTo>
                  <a:cubicBezTo>
                    <a:pt x="252" y="200"/>
                    <a:pt x="252" y="218"/>
                    <a:pt x="252" y="218"/>
                  </a:cubicBezTo>
                  <a:cubicBezTo>
                    <a:pt x="252" y="200"/>
                    <a:pt x="252" y="167"/>
                    <a:pt x="234" y="151"/>
                  </a:cubicBezTo>
                  <a:cubicBezTo>
                    <a:pt x="234" y="118"/>
                    <a:pt x="234" y="84"/>
                    <a:pt x="218" y="51"/>
                  </a:cubicBezTo>
                  <a:lnTo>
                    <a:pt x="201" y="18"/>
                  </a:lnTo>
                  <a:lnTo>
                    <a:pt x="185" y="1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4051;p76">
              <a:extLst>
                <a:ext uri="{FF2B5EF4-FFF2-40B4-BE49-F238E27FC236}">
                  <a16:creationId xmlns:a16="http://schemas.microsoft.com/office/drawing/2014/main" id="{CDBA6630-2F74-3276-E92E-11F351A57E75}"/>
                </a:ext>
              </a:extLst>
            </p:cNvPr>
            <p:cNvSpPr/>
            <p:nvPr/>
          </p:nvSpPr>
          <p:spPr>
            <a:xfrm>
              <a:off x="6235150" y="3584650"/>
              <a:ext cx="3800" cy="3300"/>
            </a:xfrm>
            <a:custGeom>
              <a:avLst/>
              <a:gdLst/>
              <a:ahLst/>
              <a:cxnLst/>
              <a:rect l="l" t="t" r="r" b="b"/>
              <a:pathLst>
                <a:path w="152" h="132" extrusionOk="0">
                  <a:moveTo>
                    <a:pt x="63" y="1"/>
                  </a:moveTo>
                  <a:cubicBezTo>
                    <a:pt x="53" y="1"/>
                    <a:pt x="43" y="3"/>
                    <a:pt x="34" y="7"/>
                  </a:cubicBezTo>
                  <a:lnTo>
                    <a:pt x="18" y="7"/>
                  </a:lnTo>
                  <a:lnTo>
                    <a:pt x="0" y="25"/>
                  </a:lnTo>
                  <a:lnTo>
                    <a:pt x="0" y="58"/>
                  </a:lnTo>
                  <a:cubicBezTo>
                    <a:pt x="0" y="74"/>
                    <a:pt x="0" y="91"/>
                    <a:pt x="18" y="91"/>
                  </a:cubicBezTo>
                  <a:lnTo>
                    <a:pt x="34" y="107"/>
                  </a:lnTo>
                  <a:lnTo>
                    <a:pt x="67" y="125"/>
                  </a:lnTo>
                  <a:cubicBezTo>
                    <a:pt x="67" y="125"/>
                    <a:pt x="75" y="132"/>
                    <a:pt x="85" y="132"/>
                  </a:cubicBezTo>
                  <a:cubicBezTo>
                    <a:pt x="90" y="132"/>
                    <a:pt x="95" y="130"/>
                    <a:pt x="100" y="125"/>
                  </a:cubicBezTo>
                  <a:lnTo>
                    <a:pt x="118" y="125"/>
                  </a:lnTo>
                  <a:lnTo>
                    <a:pt x="134" y="107"/>
                  </a:lnTo>
                  <a:lnTo>
                    <a:pt x="151" y="91"/>
                  </a:lnTo>
                  <a:cubicBezTo>
                    <a:pt x="151" y="58"/>
                    <a:pt x="134" y="41"/>
                    <a:pt x="134" y="25"/>
                  </a:cubicBezTo>
                  <a:cubicBezTo>
                    <a:pt x="110" y="12"/>
                    <a:pt x="86" y="1"/>
                    <a:pt x="63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4052;p76">
              <a:extLst>
                <a:ext uri="{FF2B5EF4-FFF2-40B4-BE49-F238E27FC236}">
                  <a16:creationId xmlns:a16="http://schemas.microsoft.com/office/drawing/2014/main" id="{1FFCE3C3-D980-CDDE-EB63-AD4348A8AFED}"/>
                </a:ext>
              </a:extLst>
            </p:cNvPr>
            <p:cNvSpPr/>
            <p:nvPr/>
          </p:nvSpPr>
          <p:spPr>
            <a:xfrm>
              <a:off x="6269775" y="3559400"/>
              <a:ext cx="3350" cy="2100"/>
            </a:xfrm>
            <a:custGeom>
              <a:avLst/>
              <a:gdLst/>
              <a:ahLst/>
              <a:cxnLst/>
              <a:rect l="l" t="t" r="r" b="b"/>
              <a:pathLst>
                <a:path w="134" h="84" extrusionOk="0">
                  <a:moveTo>
                    <a:pt x="67" y="1"/>
                  </a:moveTo>
                  <a:lnTo>
                    <a:pt x="0" y="50"/>
                  </a:lnTo>
                  <a:cubicBezTo>
                    <a:pt x="16" y="84"/>
                    <a:pt x="33" y="84"/>
                    <a:pt x="49" y="84"/>
                  </a:cubicBezTo>
                  <a:cubicBezTo>
                    <a:pt x="67" y="84"/>
                    <a:pt x="100" y="84"/>
                    <a:pt x="116" y="68"/>
                  </a:cubicBezTo>
                  <a:lnTo>
                    <a:pt x="133" y="50"/>
                  </a:lnTo>
                  <a:lnTo>
                    <a:pt x="133" y="17"/>
                  </a:lnTo>
                  <a:lnTo>
                    <a:pt x="67" y="17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4053;p76">
              <a:extLst>
                <a:ext uri="{FF2B5EF4-FFF2-40B4-BE49-F238E27FC236}">
                  <a16:creationId xmlns:a16="http://schemas.microsoft.com/office/drawing/2014/main" id="{5E3ACFBC-6957-8926-A572-4686C7746161}"/>
                </a:ext>
              </a:extLst>
            </p:cNvPr>
            <p:cNvSpPr/>
            <p:nvPr/>
          </p:nvSpPr>
          <p:spPr>
            <a:xfrm>
              <a:off x="6235975" y="3616500"/>
              <a:ext cx="3375" cy="3350"/>
            </a:xfrm>
            <a:custGeom>
              <a:avLst/>
              <a:gdLst/>
              <a:ahLst/>
              <a:cxnLst/>
              <a:rect l="l" t="t" r="r" b="b"/>
              <a:pathLst>
                <a:path w="135" h="134" extrusionOk="0">
                  <a:moveTo>
                    <a:pt x="67" y="1"/>
                  </a:moveTo>
                  <a:cubicBezTo>
                    <a:pt x="51" y="1"/>
                    <a:pt x="51" y="1"/>
                    <a:pt x="34" y="18"/>
                  </a:cubicBezTo>
                  <a:lnTo>
                    <a:pt x="18" y="34"/>
                  </a:lnTo>
                  <a:lnTo>
                    <a:pt x="1" y="67"/>
                  </a:lnTo>
                  <a:cubicBezTo>
                    <a:pt x="1" y="85"/>
                    <a:pt x="1" y="101"/>
                    <a:pt x="18" y="118"/>
                  </a:cubicBezTo>
                  <a:lnTo>
                    <a:pt x="51" y="134"/>
                  </a:lnTo>
                  <a:lnTo>
                    <a:pt x="67" y="134"/>
                  </a:lnTo>
                  <a:lnTo>
                    <a:pt x="101" y="118"/>
                  </a:lnTo>
                  <a:lnTo>
                    <a:pt x="118" y="118"/>
                  </a:lnTo>
                  <a:lnTo>
                    <a:pt x="118" y="85"/>
                  </a:lnTo>
                  <a:lnTo>
                    <a:pt x="134" y="67"/>
                  </a:lnTo>
                  <a:lnTo>
                    <a:pt x="118" y="34"/>
                  </a:lnTo>
                  <a:lnTo>
                    <a:pt x="118" y="18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4054;p76">
              <a:extLst>
                <a:ext uri="{FF2B5EF4-FFF2-40B4-BE49-F238E27FC236}">
                  <a16:creationId xmlns:a16="http://schemas.microsoft.com/office/drawing/2014/main" id="{5A7DF366-50F6-D4BF-4ABB-4C9A20DAB93C}"/>
                </a:ext>
              </a:extLst>
            </p:cNvPr>
            <p:cNvSpPr/>
            <p:nvPr/>
          </p:nvSpPr>
          <p:spPr>
            <a:xfrm>
              <a:off x="6221400" y="3639025"/>
              <a:ext cx="1700" cy="1675"/>
            </a:xfrm>
            <a:custGeom>
              <a:avLst/>
              <a:gdLst/>
              <a:ahLst/>
              <a:cxnLst/>
              <a:rect l="l" t="t" r="r" b="b"/>
              <a:pathLst>
                <a:path w="68" h="67" extrusionOk="0">
                  <a:moveTo>
                    <a:pt x="50" y="0"/>
                  </a:moveTo>
                  <a:cubicBezTo>
                    <a:pt x="34" y="0"/>
                    <a:pt x="17" y="17"/>
                    <a:pt x="1" y="17"/>
                  </a:cubicBezTo>
                  <a:cubicBezTo>
                    <a:pt x="1" y="33"/>
                    <a:pt x="1" y="51"/>
                    <a:pt x="17" y="67"/>
                  </a:cubicBezTo>
                  <a:lnTo>
                    <a:pt x="34" y="51"/>
                  </a:lnTo>
                  <a:cubicBezTo>
                    <a:pt x="50" y="51"/>
                    <a:pt x="68" y="33"/>
                    <a:pt x="50" y="17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4055;p76">
              <a:extLst>
                <a:ext uri="{FF2B5EF4-FFF2-40B4-BE49-F238E27FC236}">
                  <a16:creationId xmlns:a16="http://schemas.microsoft.com/office/drawing/2014/main" id="{EC4854A9-1897-437E-5BD1-FDDAAA60906D}"/>
                </a:ext>
              </a:extLst>
            </p:cNvPr>
            <p:cNvSpPr/>
            <p:nvPr/>
          </p:nvSpPr>
          <p:spPr>
            <a:xfrm>
              <a:off x="6228475" y="3664275"/>
              <a:ext cx="1700" cy="1450"/>
            </a:xfrm>
            <a:custGeom>
              <a:avLst/>
              <a:gdLst/>
              <a:ahLst/>
              <a:cxnLst/>
              <a:rect l="l" t="t" r="r" b="b"/>
              <a:pathLst>
                <a:path w="68" h="58" extrusionOk="0">
                  <a:moveTo>
                    <a:pt x="34" y="0"/>
                  </a:moveTo>
                  <a:cubicBezTo>
                    <a:pt x="29" y="0"/>
                    <a:pt x="23" y="2"/>
                    <a:pt x="18" y="8"/>
                  </a:cubicBezTo>
                  <a:cubicBezTo>
                    <a:pt x="18" y="8"/>
                    <a:pt x="1" y="24"/>
                    <a:pt x="18" y="41"/>
                  </a:cubicBezTo>
                  <a:lnTo>
                    <a:pt x="34" y="57"/>
                  </a:lnTo>
                  <a:cubicBezTo>
                    <a:pt x="51" y="41"/>
                    <a:pt x="67" y="41"/>
                    <a:pt x="67" y="24"/>
                  </a:cubicBezTo>
                  <a:lnTo>
                    <a:pt x="51" y="8"/>
                  </a:lnTo>
                  <a:cubicBezTo>
                    <a:pt x="51" y="8"/>
                    <a:pt x="44" y="0"/>
                    <a:pt x="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4056;p76">
              <a:extLst>
                <a:ext uri="{FF2B5EF4-FFF2-40B4-BE49-F238E27FC236}">
                  <a16:creationId xmlns:a16="http://schemas.microsoft.com/office/drawing/2014/main" id="{F6B66504-356D-ADBD-C4F2-0D5C02BC7AC0}"/>
                </a:ext>
              </a:extLst>
            </p:cNvPr>
            <p:cNvSpPr/>
            <p:nvPr/>
          </p:nvSpPr>
          <p:spPr>
            <a:xfrm>
              <a:off x="6290175" y="3621450"/>
              <a:ext cx="7525" cy="7175"/>
            </a:xfrm>
            <a:custGeom>
              <a:avLst/>
              <a:gdLst/>
              <a:ahLst/>
              <a:cxnLst/>
              <a:rect l="l" t="t" r="r" b="b"/>
              <a:pathLst>
                <a:path w="301" h="287" extrusionOk="0">
                  <a:moveTo>
                    <a:pt x="167" y="1"/>
                  </a:moveTo>
                  <a:cubicBezTo>
                    <a:pt x="149" y="1"/>
                    <a:pt x="132" y="6"/>
                    <a:pt x="118" y="20"/>
                  </a:cubicBezTo>
                  <a:cubicBezTo>
                    <a:pt x="67" y="20"/>
                    <a:pt x="18" y="36"/>
                    <a:pt x="18" y="103"/>
                  </a:cubicBezTo>
                  <a:lnTo>
                    <a:pt x="0" y="120"/>
                  </a:lnTo>
                  <a:lnTo>
                    <a:pt x="18" y="203"/>
                  </a:lnTo>
                  <a:lnTo>
                    <a:pt x="0" y="187"/>
                  </a:lnTo>
                  <a:lnTo>
                    <a:pt x="0" y="187"/>
                  </a:lnTo>
                  <a:cubicBezTo>
                    <a:pt x="0" y="187"/>
                    <a:pt x="0" y="220"/>
                    <a:pt x="34" y="253"/>
                  </a:cubicBezTo>
                  <a:lnTo>
                    <a:pt x="51" y="270"/>
                  </a:lnTo>
                  <a:lnTo>
                    <a:pt x="101" y="287"/>
                  </a:lnTo>
                  <a:lnTo>
                    <a:pt x="118" y="287"/>
                  </a:lnTo>
                  <a:lnTo>
                    <a:pt x="167" y="270"/>
                  </a:lnTo>
                  <a:lnTo>
                    <a:pt x="185" y="270"/>
                  </a:lnTo>
                  <a:lnTo>
                    <a:pt x="201" y="253"/>
                  </a:lnTo>
                  <a:cubicBezTo>
                    <a:pt x="234" y="236"/>
                    <a:pt x="251" y="220"/>
                    <a:pt x="267" y="187"/>
                  </a:cubicBezTo>
                  <a:cubicBezTo>
                    <a:pt x="285" y="153"/>
                    <a:pt x="301" y="120"/>
                    <a:pt x="285" y="87"/>
                  </a:cubicBezTo>
                  <a:lnTo>
                    <a:pt x="251" y="36"/>
                  </a:lnTo>
                  <a:lnTo>
                    <a:pt x="234" y="20"/>
                  </a:lnTo>
                  <a:cubicBezTo>
                    <a:pt x="215" y="10"/>
                    <a:pt x="190" y="1"/>
                    <a:pt x="16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4057;p76">
              <a:extLst>
                <a:ext uri="{FF2B5EF4-FFF2-40B4-BE49-F238E27FC236}">
                  <a16:creationId xmlns:a16="http://schemas.microsoft.com/office/drawing/2014/main" id="{97109B19-6EF6-0D3E-611E-0515563E8D83}"/>
                </a:ext>
              </a:extLst>
            </p:cNvPr>
            <p:cNvSpPr/>
            <p:nvPr/>
          </p:nvSpPr>
          <p:spPr>
            <a:xfrm>
              <a:off x="6337300" y="3622350"/>
              <a:ext cx="2525" cy="1750"/>
            </a:xfrm>
            <a:custGeom>
              <a:avLst/>
              <a:gdLst/>
              <a:ahLst/>
              <a:cxnLst/>
              <a:rect l="l" t="t" r="r" b="b"/>
              <a:pathLst>
                <a:path w="101" h="70" extrusionOk="0">
                  <a:moveTo>
                    <a:pt x="34" y="0"/>
                  </a:moveTo>
                  <a:cubicBezTo>
                    <a:pt x="16" y="0"/>
                    <a:pt x="16" y="0"/>
                    <a:pt x="0" y="17"/>
                  </a:cubicBezTo>
                  <a:lnTo>
                    <a:pt x="0" y="51"/>
                  </a:lnTo>
                  <a:lnTo>
                    <a:pt x="16" y="51"/>
                  </a:lnTo>
                  <a:cubicBezTo>
                    <a:pt x="26" y="60"/>
                    <a:pt x="42" y="70"/>
                    <a:pt x="60" y="70"/>
                  </a:cubicBezTo>
                  <a:cubicBezTo>
                    <a:pt x="72" y="70"/>
                    <a:pt x="86" y="65"/>
                    <a:pt x="100" y="51"/>
                  </a:cubicBezTo>
                  <a:lnTo>
                    <a:pt x="100" y="33"/>
                  </a:lnTo>
                  <a:lnTo>
                    <a:pt x="100" y="17"/>
                  </a:lnTo>
                  <a:cubicBezTo>
                    <a:pt x="83" y="0"/>
                    <a:pt x="83" y="0"/>
                    <a:pt x="6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4058;p76">
              <a:extLst>
                <a:ext uri="{FF2B5EF4-FFF2-40B4-BE49-F238E27FC236}">
                  <a16:creationId xmlns:a16="http://schemas.microsoft.com/office/drawing/2014/main" id="{8E37BBB5-55BF-E190-A73A-A395EC1381CC}"/>
                </a:ext>
              </a:extLst>
            </p:cNvPr>
            <p:cNvSpPr/>
            <p:nvPr/>
          </p:nvSpPr>
          <p:spPr>
            <a:xfrm>
              <a:off x="6306450" y="3631950"/>
              <a:ext cx="3350" cy="2925"/>
            </a:xfrm>
            <a:custGeom>
              <a:avLst/>
              <a:gdLst/>
              <a:ahLst/>
              <a:cxnLst/>
              <a:rect l="l" t="t" r="r" b="b"/>
              <a:pathLst>
                <a:path w="134" h="117" extrusionOk="0">
                  <a:moveTo>
                    <a:pt x="100" y="0"/>
                  </a:moveTo>
                  <a:cubicBezTo>
                    <a:pt x="83" y="0"/>
                    <a:pt x="50" y="16"/>
                    <a:pt x="34" y="16"/>
                  </a:cubicBezTo>
                  <a:cubicBezTo>
                    <a:pt x="16" y="50"/>
                    <a:pt x="0" y="83"/>
                    <a:pt x="34" y="116"/>
                  </a:cubicBezTo>
                  <a:lnTo>
                    <a:pt x="116" y="116"/>
                  </a:lnTo>
                  <a:lnTo>
                    <a:pt x="116" y="100"/>
                  </a:lnTo>
                  <a:lnTo>
                    <a:pt x="134" y="83"/>
                  </a:lnTo>
                  <a:lnTo>
                    <a:pt x="134" y="67"/>
                  </a:lnTo>
                  <a:lnTo>
                    <a:pt x="134" y="34"/>
                  </a:lnTo>
                  <a:cubicBezTo>
                    <a:pt x="134" y="16"/>
                    <a:pt x="116" y="0"/>
                    <a:pt x="10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4059;p76">
              <a:extLst>
                <a:ext uri="{FF2B5EF4-FFF2-40B4-BE49-F238E27FC236}">
                  <a16:creationId xmlns:a16="http://schemas.microsoft.com/office/drawing/2014/main" id="{442A48CA-2AA5-772A-7B81-EB9AA6D15642}"/>
                </a:ext>
              </a:extLst>
            </p:cNvPr>
            <p:cNvSpPr/>
            <p:nvPr/>
          </p:nvSpPr>
          <p:spPr>
            <a:xfrm>
              <a:off x="6297275" y="3632350"/>
              <a:ext cx="2925" cy="2950"/>
            </a:xfrm>
            <a:custGeom>
              <a:avLst/>
              <a:gdLst/>
              <a:ahLst/>
              <a:cxnLst/>
              <a:rect l="l" t="t" r="r" b="b"/>
              <a:pathLst>
                <a:path w="117" h="118" extrusionOk="0">
                  <a:moveTo>
                    <a:pt x="34" y="0"/>
                  </a:moveTo>
                  <a:lnTo>
                    <a:pt x="1" y="34"/>
                  </a:lnTo>
                  <a:lnTo>
                    <a:pt x="1" y="67"/>
                  </a:lnTo>
                  <a:lnTo>
                    <a:pt x="1" y="84"/>
                  </a:lnTo>
                  <a:lnTo>
                    <a:pt x="34" y="118"/>
                  </a:lnTo>
                  <a:lnTo>
                    <a:pt x="101" y="118"/>
                  </a:lnTo>
                  <a:lnTo>
                    <a:pt x="117" y="84"/>
                  </a:lnTo>
                  <a:lnTo>
                    <a:pt x="117" y="51"/>
                  </a:lnTo>
                  <a:lnTo>
                    <a:pt x="117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4060;p76">
              <a:extLst>
                <a:ext uri="{FF2B5EF4-FFF2-40B4-BE49-F238E27FC236}">
                  <a16:creationId xmlns:a16="http://schemas.microsoft.com/office/drawing/2014/main" id="{24382FF1-5977-32C4-7879-7651B922D810}"/>
                </a:ext>
              </a:extLst>
            </p:cNvPr>
            <p:cNvSpPr/>
            <p:nvPr/>
          </p:nvSpPr>
          <p:spPr>
            <a:xfrm>
              <a:off x="6343975" y="3649025"/>
              <a:ext cx="1250" cy="1275"/>
            </a:xfrm>
            <a:custGeom>
              <a:avLst/>
              <a:gdLst/>
              <a:ahLst/>
              <a:cxnLst/>
              <a:rect l="l" t="t" r="r" b="b"/>
              <a:pathLst>
                <a:path w="50" h="51" extrusionOk="0">
                  <a:moveTo>
                    <a:pt x="16" y="0"/>
                  </a:moveTo>
                  <a:cubicBezTo>
                    <a:pt x="0" y="0"/>
                    <a:pt x="0" y="18"/>
                    <a:pt x="0" y="18"/>
                  </a:cubicBezTo>
                  <a:cubicBezTo>
                    <a:pt x="0" y="34"/>
                    <a:pt x="0" y="34"/>
                    <a:pt x="16" y="51"/>
                  </a:cubicBezTo>
                  <a:lnTo>
                    <a:pt x="34" y="51"/>
                  </a:lnTo>
                  <a:cubicBezTo>
                    <a:pt x="34" y="51"/>
                    <a:pt x="50" y="34"/>
                    <a:pt x="50" y="18"/>
                  </a:cubicBezTo>
                  <a:lnTo>
                    <a:pt x="34" y="1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4061;p76">
              <a:extLst>
                <a:ext uri="{FF2B5EF4-FFF2-40B4-BE49-F238E27FC236}">
                  <a16:creationId xmlns:a16="http://schemas.microsoft.com/office/drawing/2014/main" id="{73FBE339-2229-4D50-F8DF-2BB297374891}"/>
                </a:ext>
              </a:extLst>
            </p:cNvPr>
            <p:cNvSpPr/>
            <p:nvPr/>
          </p:nvSpPr>
          <p:spPr>
            <a:xfrm>
              <a:off x="6297275" y="3608975"/>
              <a:ext cx="5875" cy="5500"/>
            </a:xfrm>
            <a:custGeom>
              <a:avLst/>
              <a:gdLst/>
              <a:ahLst/>
              <a:cxnLst/>
              <a:rect l="l" t="t" r="r" b="b"/>
              <a:pathLst>
                <a:path w="235" h="220" extrusionOk="0">
                  <a:moveTo>
                    <a:pt x="141" y="0"/>
                  </a:moveTo>
                  <a:cubicBezTo>
                    <a:pt x="122" y="0"/>
                    <a:pt x="103" y="6"/>
                    <a:pt x="83" y="19"/>
                  </a:cubicBezTo>
                  <a:lnTo>
                    <a:pt x="67" y="19"/>
                  </a:lnTo>
                  <a:cubicBezTo>
                    <a:pt x="34" y="35"/>
                    <a:pt x="17" y="68"/>
                    <a:pt x="17" y="102"/>
                  </a:cubicBezTo>
                  <a:cubicBezTo>
                    <a:pt x="1" y="119"/>
                    <a:pt x="17" y="152"/>
                    <a:pt x="34" y="186"/>
                  </a:cubicBezTo>
                  <a:cubicBezTo>
                    <a:pt x="54" y="206"/>
                    <a:pt x="81" y="220"/>
                    <a:pt x="110" y="220"/>
                  </a:cubicBezTo>
                  <a:cubicBezTo>
                    <a:pt x="128" y="220"/>
                    <a:pt x="148" y="214"/>
                    <a:pt x="167" y="202"/>
                  </a:cubicBezTo>
                  <a:lnTo>
                    <a:pt x="167" y="186"/>
                  </a:lnTo>
                  <a:lnTo>
                    <a:pt x="183" y="186"/>
                  </a:lnTo>
                  <a:cubicBezTo>
                    <a:pt x="217" y="168"/>
                    <a:pt x="234" y="152"/>
                    <a:pt x="234" y="119"/>
                  </a:cubicBezTo>
                  <a:lnTo>
                    <a:pt x="234" y="86"/>
                  </a:lnTo>
                  <a:lnTo>
                    <a:pt x="234" y="68"/>
                  </a:lnTo>
                  <a:lnTo>
                    <a:pt x="217" y="35"/>
                  </a:lnTo>
                  <a:cubicBezTo>
                    <a:pt x="196" y="14"/>
                    <a:pt x="170" y="0"/>
                    <a:pt x="14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4062;p76">
              <a:extLst>
                <a:ext uri="{FF2B5EF4-FFF2-40B4-BE49-F238E27FC236}">
                  <a16:creationId xmlns:a16="http://schemas.microsoft.com/office/drawing/2014/main" id="{A3FA3619-82F5-B218-CD1C-C8E16B0C37AB}"/>
                </a:ext>
              </a:extLst>
            </p:cNvPr>
            <p:cNvSpPr/>
            <p:nvPr/>
          </p:nvSpPr>
          <p:spPr>
            <a:xfrm>
              <a:off x="6281825" y="3586100"/>
              <a:ext cx="5875" cy="5525"/>
            </a:xfrm>
            <a:custGeom>
              <a:avLst/>
              <a:gdLst/>
              <a:ahLst/>
              <a:cxnLst/>
              <a:rect l="l" t="t" r="r" b="b"/>
              <a:pathLst>
                <a:path w="235" h="221" extrusionOk="0">
                  <a:moveTo>
                    <a:pt x="68" y="0"/>
                  </a:moveTo>
                  <a:cubicBezTo>
                    <a:pt x="18" y="49"/>
                    <a:pt x="1" y="100"/>
                    <a:pt x="18" y="149"/>
                  </a:cubicBezTo>
                  <a:lnTo>
                    <a:pt x="68" y="200"/>
                  </a:lnTo>
                  <a:lnTo>
                    <a:pt x="85" y="200"/>
                  </a:lnTo>
                  <a:lnTo>
                    <a:pt x="101" y="216"/>
                  </a:lnTo>
                  <a:cubicBezTo>
                    <a:pt x="111" y="220"/>
                    <a:pt x="121" y="221"/>
                    <a:pt x="130" y="221"/>
                  </a:cubicBezTo>
                  <a:cubicBezTo>
                    <a:pt x="170" y="221"/>
                    <a:pt x="204" y="197"/>
                    <a:pt x="218" y="183"/>
                  </a:cubicBezTo>
                  <a:lnTo>
                    <a:pt x="234" y="149"/>
                  </a:lnTo>
                  <a:lnTo>
                    <a:pt x="234" y="116"/>
                  </a:lnTo>
                  <a:lnTo>
                    <a:pt x="234" y="100"/>
                  </a:lnTo>
                  <a:lnTo>
                    <a:pt x="234" y="83"/>
                  </a:lnTo>
                  <a:lnTo>
                    <a:pt x="218" y="49"/>
                  </a:lnTo>
                  <a:lnTo>
                    <a:pt x="218" y="33"/>
                  </a:lnTo>
                  <a:cubicBezTo>
                    <a:pt x="201" y="16"/>
                    <a:pt x="185" y="16"/>
                    <a:pt x="185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4063;p76">
              <a:extLst>
                <a:ext uri="{FF2B5EF4-FFF2-40B4-BE49-F238E27FC236}">
                  <a16:creationId xmlns:a16="http://schemas.microsoft.com/office/drawing/2014/main" id="{436F5AA7-69CA-4799-6E22-A94CFD60EF35}"/>
                </a:ext>
              </a:extLst>
            </p:cNvPr>
            <p:cNvSpPr/>
            <p:nvPr/>
          </p:nvSpPr>
          <p:spPr>
            <a:xfrm>
              <a:off x="6293500" y="3576925"/>
              <a:ext cx="5875" cy="6250"/>
            </a:xfrm>
            <a:custGeom>
              <a:avLst/>
              <a:gdLst/>
              <a:ahLst/>
              <a:cxnLst/>
              <a:rect l="l" t="t" r="r" b="b"/>
              <a:pathLst>
                <a:path w="235" h="250" extrusionOk="0">
                  <a:moveTo>
                    <a:pt x="68" y="0"/>
                  </a:moveTo>
                  <a:cubicBezTo>
                    <a:pt x="52" y="16"/>
                    <a:pt x="1" y="34"/>
                    <a:pt x="1" y="100"/>
                  </a:cubicBezTo>
                  <a:cubicBezTo>
                    <a:pt x="1" y="116"/>
                    <a:pt x="1" y="134"/>
                    <a:pt x="18" y="150"/>
                  </a:cubicBezTo>
                  <a:cubicBezTo>
                    <a:pt x="1" y="183"/>
                    <a:pt x="18" y="200"/>
                    <a:pt x="34" y="234"/>
                  </a:cubicBezTo>
                  <a:lnTo>
                    <a:pt x="52" y="234"/>
                  </a:lnTo>
                  <a:cubicBezTo>
                    <a:pt x="68" y="250"/>
                    <a:pt x="85" y="250"/>
                    <a:pt x="101" y="250"/>
                  </a:cubicBezTo>
                  <a:lnTo>
                    <a:pt x="168" y="234"/>
                  </a:lnTo>
                  <a:lnTo>
                    <a:pt x="185" y="200"/>
                  </a:lnTo>
                  <a:lnTo>
                    <a:pt x="218" y="150"/>
                  </a:lnTo>
                  <a:lnTo>
                    <a:pt x="234" y="134"/>
                  </a:lnTo>
                  <a:lnTo>
                    <a:pt x="218" y="67"/>
                  </a:lnTo>
                  <a:cubicBezTo>
                    <a:pt x="185" y="50"/>
                    <a:pt x="168" y="34"/>
                    <a:pt x="152" y="34"/>
                  </a:cubicBezTo>
                  <a:lnTo>
                    <a:pt x="118" y="16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4064;p76">
              <a:extLst>
                <a:ext uri="{FF2B5EF4-FFF2-40B4-BE49-F238E27FC236}">
                  <a16:creationId xmlns:a16="http://schemas.microsoft.com/office/drawing/2014/main" id="{D3D46BE0-042A-542B-BFFB-378CAB834BFC}"/>
                </a:ext>
              </a:extLst>
            </p:cNvPr>
            <p:cNvSpPr/>
            <p:nvPr/>
          </p:nvSpPr>
          <p:spPr>
            <a:xfrm>
              <a:off x="6268500" y="3596925"/>
              <a:ext cx="5450" cy="5425"/>
            </a:xfrm>
            <a:custGeom>
              <a:avLst/>
              <a:gdLst/>
              <a:ahLst/>
              <a:cxnLst/>
              <a:rect l="l" t="t" r="r" b="b"/>
              <a:pathLst>
                <a:path w="218" h="217" extrusionOk="0">
                  <a:moveTo>
                    <a:pt x="100" y="1"/>
                  </a:moveTo>
                  <a:cubicBezTo>
                    <a:pt x="67" y="1"/>
                    <a:pt x="34" y="34"/>
                    <a:pt x="18" y="50"/>
                  </a:cubicBezTo>
                  <a:lnTo>
                    <a:pt x="34" y="67"/>
                  </a:lnTo>
                  <a:cubicBezTo>
                    <a:pt x="0" y="101"/>
                    <a:pt x="0" y="150"/>
                    <a:pt x="34" y="183"/>
                  </a:cubicBezTo>
                  <a:lnTo>
                    <a:pt x="51" y="201"/>
                  </a:lnTo>
                  <a:lnTo>
                    <a:pt x="100" y="217"/>
                  </a:lnTo>
                  <a:lnTo>
                    <a:pt x="118" y="217"/>
                  </a:lnTo>
                  <a:lnTo>
                    <a:pt x="151" y="201"/>
                  </a:lnTo>
                  <a:cubicBezTo>
                    <a:pt x="200" y="183"/>
                    <a:pt x="200" y="150"/>
                    <a:pt x="218" y="117"/>
                  </a:cubicBezTo>
                  <a:cubicBezTo>
                    <a:pt x="218" y="101"/>
                    <a:pt x="218" y="67"/>
                    <a:pt x="184" y="34"/>
                  </a:cubicBezTo>
                  <a:cubicBezTo>
                    <a:pt x="167" y="17"/>
                    <a:pt x="134" y="1"/>
                    <a:pt x="100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4065;p76">
              <a:extLst>
                <a:ext uri="{FF2B5EF4-FFF2-40B4-BE49-F238E27FC236}">
                  <a16:creationId xmlns:a16="http://schemas.microsoft.com/office/drawing/2014/main" id="{95C32BA0-7BCC-7E48-1900-77E10C2C2FC8}"/>
                </a:ext>
              </a:extLst>
            </p:cNvPr>
            <p:cNvSpPr/>
            <p:nvPr/>
          </p:nvSpPr>
          <p:spPr>
            <a:xfrm>
              <a:off x="6350625" y="3547300"/>
              <a:ext cx="1700" cy="1700"/>
            </a:xfrm>
            <a:custGeom>
              <a:avLst/>
              <a:gdLst/>
              <a:ahLst/>
              <a:cxnLst/>
              <a:rect l="l" t="t" r="r" b="b"/>
              <a:pathLst>
                <a:path w="68" h="68" extrusionOk="0">
                  <a:moveTo>
                    <a:pt x="34" y="1"/>
                  </a:moveTo>
                  <a:cubicBezTo>
                    <a:pt x="1" y="18"/>
                    <a:pt x="17" y="34"/>
                    <a:pt x="17" y="51"/>
                  </a:cubicBezTo>
                  <a:lnTo>
                    <a:pt x="34" y="51"/>
                  </a:lnTo>
                  <a:lnTo>
                    <a:pt x="50" y="67"/>
                  </a:lnTo>
                  <a:cubicBezTo>
                    <a:pt x="68" y="51"/>
                    <a:pt x="68" y="51"/>
                    <a:pt x="68" y="34"/>
                  </a:cubicBezTo>
                  <a:lnTo>
                    <a:pt x="68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4066;p76">
              <a:extLst>
                <a:ext uri="{FF2B5EF4-FFF2-40B4-BE49-F238E27FC236}">
                  <a16:creationId xmlns:a16="http://schemas.microsoft.com/office/drawing/2014/main" id="{7DD5BCB7-EF97-6EAF-92D4-56CADE47EF20}"/>
                </a:ext>
              </a:extLst>
            </p:cNvPr>
            <p:cNvSpPr/>
            <p:nvPr/>
          </p:nvSpPr>
          <p:spPr>
            <a:xfrm>
              <a:off x="6270600" y="3607775"/>
              <a:ext cx="5425" cy="542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83" y="0"/>
                  </a:moveTo>
                  <a:lnTo>
                    <a:pt x="34" y="33"/>
                  </a:lnTo>
                  <a:lnTo>
                    <a:pt x="16" y="49"/>
                  </a:lnTo>
                  <a:lnTo>
                    <a:pt x="0" y="83"/>
                  </a:lnTo>
                  <a:cubicBezTo>
                    <a:pt x="0" y="116"/>
                    <a:pt x="0" y="150"/>
                    <a:pt x="16" y="167"/>
                  </a:cubicBezTo>
                  <a:cubicBezTo>
                    <a:pt x="50" y="200"/>
                    <a:pt x="67" y="216"/>
                    <a:pt x="100" y="216"/>
                  </a:cubicBezTo>
                  <a:cubicBezTo>
                    <a:pt x="134" y="216"/>
                    <a:pt x="167" y="200"/>
                    <a:pt x="183" y="183"/>
                  </a:cubicBezTo>
                  <a:lnTo>
                    <a:pt x="217" y="134"/>
                  </a:lnTo>
                  <a:lnTo>
                    <a:pt x="217" y="100"/>
                  </a:lnTo>
                  <a:lnTo>
                    <a:pt x="183" y="33"/>
                  </a:lnTo>
                  <a:cubicBezTo>
                    <a:pt x="167" y="33"/>
                    <a:pt x="134" y="0"/>
                    <a:pt x="83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4067;p76">
              <a:extLst>
                <a:ext uri="{FF2B5EF4-FFF2-40B4-BE49-F238E27FC236}">
                  <a16:creationId xmlns:a16="http://schemas.microsoft.com/office/drawing/2014/main" id="{605FB7D6-5216-5EB4-FE8D-224B9CD7D724}"/>
                </a:ext>
              </a:extLst>
            </p:cNvPr>
            <p:cNvSpPr/>
            <p:nvPr/>
          </p:nvSpPr>
          <p:spPr>
            <a:xfrm>
              <a:off x="6294350" y="3589900"/>
              <a:ext cx="5450" cy="5275"/>
            </a:xfrm>
            <a:custGeom>
              <a:avLst/>
              <a:gdLst/>
              <a:ahLst/>
              <a:cxnLst/>
              <a:rect l="l" t="t" r="r" b="b"/>
              <a:pathLst>
                <a:path w="218" h="211" extrusionOk="0">
                  <a:moveTo>
                    <a:pt x="108" y="1"/>
                  </a:moveTo>
                  <a:cubicBezTo>
                    <a:pt x="82" y="1"/>
                    <a:pt x="55" y="10"/>
                    <a:pt x="34" y="31"/>
                  </a:cubicBezTo>
                  <a:lnTo>
                    <a:pt x="0" y="81"/>
                  </a:lnTo>
                  <a:lnTo>
                    <a:pt x="0" y="115"/>
                  </a:lnTo>
                  <a:lnTo>
                    <a:pt x="34" y="164"/>
                  </a:lnTo>
                  <a:cubicBezTo>
                    <a:pt x="67" y="198"/>
                    <a:pt x="97" y="210"/>
                    <a:pt x="122" y="210"/>
                  </a:cubicBezTo>
                  <a:cubicBezTo>
                    <a:pt x="147" y="210"/>
                    <a:pt x="168" y="198"/>
                    <a:pt x="184" y="182"/>
                  </a:cubicBezTo>
                  <a:lnTo>
                    <a:pt x="218" y="148"/>
                  </a:lnTo>
                  <a:lnTo>
                    <a:pt x="218" y="131"/>
                  </a:lnTo>
                  <a:cubicBezTo>
                    <a:pt x="218" y="97"/>
                    <a:pt x="218" y="64"/>
                    <a:pt x="200" y="48"/>
                  </a:cubicBezTo>
                  <a:cubicBezTo>
                    <a:pt x="181" y="19"/>
                    <a:pt x="145" y="1"/>
                    <a:pt x="108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4068;p76">
              <a:extLst>
                <a:ext uri="{FF2B5EF4-FFF2-40B4-BE49-F238E27FC236}">
                  <a16:creationId xmlns:a16="http://schemas.microsoft.com/office/drawing/2014/main" id="{595F17C7-9710-1A44-FC78-5BF03AABDB30}"/>
                </a:ext>
              </a:extLst>
            </p:cNvPr>
            <p:cNvSpPr/>
            <p:nvPr/>
          </p:nvSpPr>
          <p:spPr>
            <a:xfrm>
              <a:off x="6203900" y="3589425"/>
              <a:ext cx="1250" cy="1250"/>
            </a:xfrm>
            <a:custGeom>
              <a:avLst/>
              <a:gdLst/>
              <a:ahLst/>
              <a:cxnLst/>
              <a:rect l="l" t="t" r="r" b="b"/>
              <a:pathLst>
                <a:path w="50" h="50" extrusionOk="0">
                  <a:moveTo>
                    <a:pt x="0" y="0"/>
                  </a:moveTo>
                  <a:lnTo>
                    <a:pt x="0" y="34"/>
                  </a:lnTo>
                  <a:cubicBezTo>
                    <a:pt x="0" y="34"/>
                    <a:pt x="16" y="50"/>
                    <a:pt x="34" y="50"/>
                  </a:cubicBezTo>
                  <a:lnTo>
                    <a:pt x="50" y="34"/>
                  </a:lnTo>
                  <a:lnTo>
                    <a:pt x="50" y="16"/>
                  </a:lnTo>
                  <a:cubicBezTo>
                    <a:pt x="34" y="0"/>
                    <a:pt x="16" y="0"/>
                    <a:pt x="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4069;p76">
              <a:extLst>
                <a:ext uri="{FF2B5EF4-FFF2-40B4-BE49-F238E27FC236}">
                  <a16:creationId xmlns:a16="http://schemas.microsoft.com/office/drawing/2014/main" id="{AECD63D2-E06B-26E6-D1A9-797FEABDF181}"/>
                </a:ext>
              </a:extLst>
            </p:cNvPr>
            <p:cNvSpPr/>
            <p:nvPr/>
          </p:nvSpPr>
          <p:spPr>
            <a:xfrm>
              <a:off x="6287275" y="3556575"/>
              <a:ext cx="3750" cy="4100"/>
            </a:xfrm>
            <a:custGeom>
              <a:avLst/>
              <a:gdLst/>
              <a:ahLst/>
              <a:cxnLst/>
              <a:rect l="l" t="t" r="r" b="b"/>
              <a:pathLst>
                <a:path w="150" h="164" extrusionOk="0">
                  <a:moveTo>
                    <a:pt x="75" y="1"/>
                  </a:moveTo>
                  <a:cubicBezTo>
                    <a:pt x="58" y="1"/>
                    <a:pt x="42" y="5"/>
                    <a:pt x="34" y="14"/>
                  </a:cubicBezTo>
                  <a:cubicBezTo>
                    <a:pt x="0" y="30"/>
                    <a:pt x="0" y="81"/>
                    <a:pt x="16" y="114"/>
                  </a:cubicBezTo>
                  <a:lnTo>
                    <a:pt x="34" y="130"/>
                  </a:lnTo>
                  <a:lnTo>
                    <a:pt x="67" y="147"/>
                  </a:lnTo>
                  <a:lnTo>
                    <a:pt x="100" y="163"/>
                  </a:lnTo>
                  <a:cubicBezTo>
                    <a:pt x="100" y="163"/>
                    <a:pt x="116" y="163"/>
                    <a:pt x="134" y="147"/>
                  </a:cubicBezTo>
                  <a:lnTo>
                    <a:pt x="150" y="130"/>
                  </a:lnTo>
                  <a:lnTo>
                    <a:pt x="150" y="97"/>
                  </a:lnTo>
                  <a:lnTo>
                    <a:pt x="150" y="63"/>
                  </a:lnTo>
                  <a:lnTo>
                    <a:pt x="134" y="47"/>
                  </a:lnTo>
                  <a:cubicBezTo>
                    <a:pt x="134" y="47"/>
                    <a:pt x="134" y="30"/>
                    <a:pt x="116" y="30"/>
                  </a:cubicBezTo>
                  <a:lnTo>
                    <a:pt x="116" y="14"/>
                  </a:lnTo>
                  <a:cubicBezTo>
                    <a:pt x="108" y="5"/>
                    <a:pt x="92" y="1"/>
                    <a:pt x="75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4070;p76">
              <a:extLst>
                <a:ext uri="{FF2B5EF4-FFF2-40B4-BE49-F238E27FC236}">
                  <a16:creationId xmlns:a16="http://schemas.microsoft.com/office/drawing/2014/main" id="{7C05FCBC-E334-7CD9-8611-94D9EBDCD223}"/>
                </a:ext>
              </a:extLst>
            </p:cNvPr>
            <p:cNvSpPr/>
            <p:nvPr/>
          </p:nvSpPr>
          <p:spPr>
            <a:xfrm>
              <a:off x="6217650" y="3562750"/>
              <a:ext cx="1675" cy="1675"/>
            </a:xfrm>
            <a:custGeom>
              <a:avLst/>
              <a:gdLst/>
              <a:ahLst/>
              <a:cxnLst/>
              <a:rect l="l" t="t" r="r" b="b"/>
              <a:pathLst>
                <a:path w="67" h="67" extrusionOk="0">
                  <a:moveTo>
                    <a:pt x="33" y="0"/>
                  </a:moveTo>
                  <a:cubicBezTo>
                    <a:pt x="17" y="16"/>
                    <a:pt x="0" y="16"/>
                    <a:pt x="0" y="34"/>
                  </a:cubicBezTo>
                  <a:cubicBezTo>
                    <a:pt x="0" y="50"/>
                    <a:pt x="0" y="50"/>
                    <a:pt x="17" y="67"/>
                  </a:cubicBezTo>
                  <a:lnTo>
                    <a:pt x="33" y="67"/>
                  </a:lnTo>
                  <a:cubicBezTo>
                    <a:pt x="51" y="67"/>
                    <a:pt x="51" y="67"/>
                    <a:pt x="67" y="50"/>
                  </a:cubicBezTo>
                  <a:lnTo>
                    <a:pt x="67" y="34"/>
                  </a:lnTo>
                  <a:lnTo>
                    <a:pt x="51" y="1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4071;p76">
              <a:extLst>
                <a:ext uri="{FF2B5EF4-FFF2-40B4-BE49-F238E27FC236}">
                  <a16:creationId xmlns:a16="http://schemas.microsoft.com/office/drawing/2014/main" id="{0E2B1F7D-B2A9-4D46-B4A8-588DFD022C1E}"/>
                </a:ext>
              </a:extLst>
            </p:cNvPr>
            <p:cNvSpPr/>
            <p:nvPr/>
          </p:nvSpPr>
          <p:spPr>
            <a:xfrm>
              <a:off x="6268500" y="3572325"/>
              <a:ext cx="6700" cy="5850"/>
            </a:xfrm>
            <a:custGeom>
              <a:avLst/>
              <a:gdLst/>
              <a:ahLst/>
              <a:cxnLst/>
              <a:rect l="l" t="t" r="r" b="b"/>
              <a:pathLst>
                <a:path w="268" h="234" extrusionOk="0">
                  <a:moveTo>
                    <a:pt x="134" y="0"/>
                  </a:moveTo>
                  <a:lnTo>
                    <a:pt x="67" y="17"/>
                  </a:lnTo>
                  <a:cubicBezTo>
                    <a:pt x="51" y="51"/>
                    <a:pt x="0" y="100"/>
                    <a:pt x="51" y="184"/>
                  </a:cubicBezTo>
                  <a:lnTo>
                    <a:pt x="118" y="234"/>
                  </a:lnTo>
                  <a:lnTo>
                    <a:pt x="151" y="234"/>
                  </a:lnTo>
                  <a:cubicBezTo>
                    <a:pt x="200" y="234"/>
                    <a:pt x="218" y="200"/>
                    <a:pt x="234" y="184"/>
                  </a:cubicBezTo>
                  <a:lnTo>
                    <a:pt x="251" y="167"/>
                  </a:lnTo>
                  <a:lnTo>
                    <a:pt x="251" y="151"/>
                  </a:lnTo>
                  <a:cubicBezTo>
                    <a:pt x="267" y="117"/>
                    <a:pt x="251" y="84"/>
                    <a:pt x="234" y="51"/>
                  </a:cubicBezTo>
                  <a:cubicBezTo>
                    <a:pt x="218" y="51"/>
                    <a:pt x="218" y="33"/>
                    <a:pt x="200" y="17"/>
                  </a:cubicBezTo>
                  <a:lnTo>
                    <a:pt x="200" y="33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4072;p76">
              <a:extLst>
                <a:ext uri="{FF2B5EF4-FFF2-40B4-BE49-F238E27FC236}">
                  <a16:creationId xmlns:a16="http://schemas.microsoft.com/office/drawing/2014/main" id="{F5E1DB9D-D895-32B2-E390-11F29F59B8E0}"/>
                </a:ext>
              </a:extLst>
            </p:cNvPr>
            <p:cNvSpPr/>
            <p:nvPr/>
          </p:nvSpPr>
          <p:spPr>
            <a:xfrm>
              <a:off x="6243475" y="3595250"/>
              <a:ext cx="1700" cy="2100"/>
            </a:xfrm>
            <a:custGeom>
              <a:avLst/>
              <a:gdLst/>
              <a:ahLst/>
              <a:cxnLst/>
              <a:rect l="l" t="t" r="r" b="b"/>
              <a:pathLst>
                <a:path w="68" h="84" extrusionOk="0">
                  <a:moveTo>
                    <a:pt x="1" y="1"/>
                  </a:moveTo>
                  <a:lnTo>
                    <a:pt x="1" y="17"/>
                  </a:lnTo>
                  <a:lnTo>
                    <a:pt x="1" y="84"/>
                  </a:lnTo>
                  <a:cubicBezTo>
                    <a:pt x="34" y="84"/>
                    <a:pt x="52" y="68"/>
                    <a:pt x="68" y="34"/>
                  </a:cubicBezTo>
                  <a:lnTo>
                    <a:pt x="68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4073;p76">
              <a:extLst>
                <a:ext uri="{FF2B5EF4-FFF2-40B4-BE49-F238E27FC236}">
                  <a16:creationId xmlns:a16="http://schemas.microsoft.com/office/drawing/2014/main" id="{323715D0-9EFF-FEE7-DDCF-C95F1EEC1E41}"/>
                </a:ext>
              </a:extLst>
            </p:cNvPr>
            <p:cNvSpPr/>
            <p:nvPr/>
          </p:nvSpPr>
          <p:spPr>
            <a:xfrm>
              <a:off x="6258925" y="3578975"/>
              <a:ext cx="5425" cy="5575"/>
            </a:xfrm>
            <a:custGeom>
              <a:avLst/>
              <a:gdLst/>
              <a:ahLst/>
              <a:cxnLst/>
              <a:rect l="l" t="t" r="r" b="b"/>
              <a:pathLst>
                <a:path w="217" h="223" extrusionOk="0">
                  <a:moveTo>
                    <a:pt x="101" y="1"/>
                  </a:moveTo>
                  <a:cubicBezTo>
                    <a:pt x="67" y="1"/>
                    <a:pt x="34" y="18"/>
                    <a:pt x="17" y="68"/>
                  </a:cubicBezTo>
                  <a:lnTo>
                    <a:pt x="1" y="101"/>
                  </a:lnTo>
                  <a:lnTo>
                    <a:pt x="1" y="118"/>
                  </a:lnTo>
                  <a:lnTo>
                    <a:pt x="17" y="152"/>
                  </a:lnTo>
                  <a:lnTo>
                    <a:pt x="34" y="168"/>
                  </a:lnTo>
                  <a:cubicBezTo>
                    <a:pt x="53" y="207"/>
                    <a:pt x="84" y="223"/>
                    <a:pt x="117" y="223"/>
                  </a:cubicBezTo>
                  <a:cubicBezTo>
                    <a:pt x="139" y="223"/>
                    <a:pt x="163" y="215"/>
                    <a:pt x="183" y="201"/>
                  </a:cubicBezTo>
                  <a:lnTo>
                    <a:pt x="201" y="168"/>
                  </a:lnTo>
                  <a:lnTo>
                    <a:pt x="217" y="152"/>
                  </a:lnTo>
                  <a:lnTo>
                    <a:pt x="217" y="85"/>
                  </a:lnTo>
                  <a:cubicBezTo>
                    <a:pt x="201" y="68"/>
                    <a:pt x="201" y="52"/>
                    <a:pt x="183" y="34"/>
                  </a:cubicBezTo>
                  <a:cubicBezTo>
                    <a:pt x="167" y="18"/>
                    <a:pt x="134" y="1"/>
                    <a:pt x="101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4074;p76">
              <a:extLst>
                <a:ext uri="{FF2B5EF4-FFF2-40B4-BE49-F238E27FC236}">
                  <a16:creationId xmlns:a16="http://schemas.microsoft.com/office/drawing/2014/main" id="{968E6B62-1274-A7BE-B6F3-E95F54A72E52}"/>
                </a:ext>
              </a:extLst>
            </p:cNvPr>
            <p:cNvSpPr/>
            <p:nvPr/>
          </p:nvSpPr>
          <p:spPr>
            <a:xfrm>
              <a:off x="6316025" y="3548125"/>
              <a:ext cx="1675" cy="1300"/>
            </a:xfrm>
            <a:custGeom>
              <a:avLst/>
              <a:gdLst/>
              <a:ahLst/>
              <a:cxnLst/>
              <a:rect l="l" t="t" r="r" b="b"/>
              <a:pathLst>
                <a:path w="67" h="52" extrusionOk="0">
                  <a:moveTo>
                    <a:pt x="18" y="1"/>
                  </a:moveTo>
                  <a:cubicBezTo>
                    <a:pt x="0" y="18"/>
                    <a:pt x="18" y="52"/>
                    <a:pt x="51" y="52"/>
                  </a:cubicBezTo>
                  <a:lnTo>
                    <a:pt x="67" y="34"/>
                  </a:lnTo>
                  <a:lnTo>
                    <a:pt x="51" y="34"/>
                  </a:lnTo>
                  <a:lnTo>
                    <a:pt x="67" y="18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4075;p76">
              <a:extLst>
                <a:ext uri="{FF2B5EF4-FFF2-40B4-BE49-F238E27FC236}">
                  <a16:creationId xmlns:a16="http://schemas.microsoft.com/office/drawing/2014/main" id="{BDC18EB4-E376-C08D-1B99-4EE1F8683095}"/>
                </a:ext>
              </a:extLst>
            </p:cNvPr>
            <p:cNvSpPr/>
            <p:nvPr/>
          </p:nvSpPr>
          <p:spPr>
            <a:xfrm>
              <a:off x="6248925" y="3588800"/>
              <a:ext cx="3350" cy="3150"/>
            </a:xfrm>
            <a:custGeom>
              <a:avLst/>
              <a:gdLst/>
              <a:ahLst/>
              <a:cxnLst/>
              <a:rect l="l" t="t" r="r" b="b"/>
              <a:pathLst>
                <a:path w="134" h="126" extrusionOk="0">
                  <a:moveTo>
                    <a:pt x="63" y="1"/>
                  </a:moveTo>
                  <a:cubicBezTo>
                    <a:pt x="49" y="1"/>
                    <a:pt x="34" y="8"/>
                    <a:pt x="34" y="8"/>
                  </a:cubicBezTo>
                  <a:lnTo>
                    <a:pt x="0" y="25"/>
                  </a:lnTo>
                  <a:lnTo>
                    <a:pt x="0" y="59"/>
                  </a:lnTo>
                  <a:lnTo>
                    <a:pt x="0" y="75"/>
                  </a:lnTo>
                  <a:cubicBezTo>
                    <a:pt x="0" y="92"/>
                    <a:pt x="0" y="92"/>
                    <a:pt x="16" y="108"/>
                  </a:cubicBezTo>
                  <a:cubicBezTo>
                    <a:pt x="16" y="125"/>
                    <a:pt x="34" y="125"/>
                    <a:pt x="50" y="125"/>
                  </a:cubicBezTo>
                  <a:lnTo>
                    <a:pt x="83" y="125"/>
                  </a:lnTo>
                  <a:lnTo>
                    <a:pt x="100" y="108"/>
                  </a:lnTo>
                  <a:cubicBezTo>
                    <a:pt x="134" y="92"/>
                    <a:pt x="134" y="59"/>
                    <a:pt x="116" y="25"/>
                  </a:cubicBezTo>
                  <a:lnTo>
                    <a:pt x="83" y="8"/>
                  </a:lnTo>
                  <a:cubicBezTo>
                    <a:pt x="78" y="3"/>
                    <a:pt x="70" y="1"/>
                    <a:pt x="63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4076;p76">
              <a:extLst>
                <a:ext uri="{FF2B5EF4-FFF2-40B4-BE49-F238E27FC236}">
                  <a16:creationId xmlns:a16="http://schemas.microsoft.com/office/drawing/2014/main" id="{17DC2E84-04DF-A5CA-4B5B-970DA5A9F01C}"/>
                </a:ext>
              </a:extLst>
            </p:cNvPr>
            <p:cNvSpPr/>
            <p:nvPr/>
          </p:nvSpPr>
          <p:spPr>
            <a:xfrm>
              <a:off x="6268100" y="3584800"/>
              <a:ext cx="5025" cy="5050"/>
            </a:xfrm>
            <a:custGeom>
              <a:avLst/>
              <a:gdLst/>
              <a:ahLst/>
              <a:cxnLst/>
              <a:rect l="l" t="t" r="r" b="b"/>
              <a:pathLst>
                <a:path w="201" h="202" extrusionOk="0">
                  <a:moveTo>
                    <a:pt x="119" y="0"/>
                  </a:moveTo>
                  <a:cubicBezTo>
                    <a:pt x="99" y="0"/>
                    <a:pt x="75" y="6"/>
                    <a:pt x="50" y="19"/>
                  </a:cubicBezTo>
                  <a:lnTo>
                    <a:pt x="67" y="85"/>
                  </a:lnTo>
                  <a:lnTo>
                    <a:pt x="34" y="35"/>
                  </a:lnTo>
                  <a:lnTo>
                    <a:pt x="0" y="52"/>
                  </a:lnTo>
                  <a:lnTo>
                    <a:pt x="0" y="152"/>
                  </a:lnTo>
                  <a:lnTo>
                    <a:pt x="16" y="185"/>
                  </a:lnTo>
                  <a:lnTo>
                    <a:pt x="67" y="201"/>
                  </a:lnTo>
                  <a:lnTo>
                    <a:pt x="116" y="201"/>
                  </a:lnTo>
                  <a:lnTo>
                    <a:pt x="133" y="190"/>
                  </a:lnTo>
                  <a:lnTo>
                    <a:pt x="133" y="190"/>
                  </a:lnTo>
                  <a:cubicBezTo>
                    <a:pt x="130" y="201"/>
                    <a:pt x="116" y="201"/>
                    <a:pt x="116" y="201"/>
                  </a:cubicBezTo>
                  <a:lnTo>
                    <a:pt x="134" y="201"/>
                  </a:lnTo>
                  <a:lnTo>
                    <a:pt x="134" y="190"/>
                  </a:lnTo>
                  <a:lnTo>
                    <a:pt x="151" y="179"/>
                  </a:lnTo>
                  <a:lnTo>
                    <a:pt x="151" y="179"/>
                  </a:lnTo>
                  <a:cubicBezTo>
                    <a:pt x="150" y="181"/>
                    <a:pt x="150" y="183"/>
                    <a:pt x="150" y="185"/>
                  </a:cubicBezTo>
                  <a:lnTo>
                    <a:pt x="167" y="168"/>
                  </a:lnTo>
                  <a:lnTo>
                    <a:pt x="167" y="168"/>
                  </a:lnTo>
                  <a:lnTo>
                    <a:pt x="167" y="168"/>
                  </a:lnTo>
                  <a:lnTo>
                    <a:pt x="183" y="152"/>
                  </a:lnTo>
                  <a:lnTo>
                    <a:pt x="200" y="135"/>
                  </a:lnTo>
                  <a:lnTo>
                    <a:pt x="200" y="68"/>
                  </a:lnTo>
                  <a:cubicBezTo>
                    <a:pt x="200" y="68"/>
                    <a:pt x="200" y="52"/>
                    <a:pt x="183" y="35"/>
                  </a:cubicBezTo>
                  <a:cubicBezTo>
                    <a:pt x="173" y="14"/>
                    <a:pt x="150" y="0"/>
                    <a:pt x="119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4077;p76">
              <a:extLst>
                <a:ext uri="{FF2B5EF4-FFF2-40B4-BE49-F238E27FC236}">
                  <a16:creationId xmlns:a16="http://schemas.microsoft.com/office/drawing/2014/main" id="{57F9E8C5-BBF7-8EA8-4DA9-FF44B0EA87E1}"/>
                </a:ext>
              </a:extLst>
            </p:cNvPr>
            <p:cNvSpPr/>
            <p:nvPr/>
          </p:nvSpPr>
          <p:spPr>
            <a:xfrm>
              <a:off x="6284775" y="3541900"/>
              <a:ext cx="1250" cy="1700"/>
            </a:xfrm>
            <a:custGeom>
              <a:avLst/>
              <a:gdLst/>
              <a:ahLst/>
              <a:cxnLst/>
              <a:rect l="l" t="t" r="r" b="b"/>
              <a:pathLst>
                <a:path w="50" h="68" extrusionOk="0">
                  <a:moveTo>
                    <a:pt x="16" y="1"/>
                  </a:moveTo>
                  <a:cubicBezTo>
                    <a:pt x="16" y="1"/>
                    <a:pt x="0" y="17"/>
                    <a:pt x="0" y="34"/>
                  </a:cubicBezTo>
                  <a:lnTo>
                    <a:pt x="0" y="50"/>
                  </a:lnTo>
                  <a:lnTo>
                    <a:pt x="16" y="67"/>
                  </a:lnTo>
                  <a:cubicBezTo>
                    <a:pt x="34" y="67"/>
                    <a:pt x="50" y="50"/>
                    <a:pt x="50" y="50"/>
                  </a:cubicBezTo>
                  <a:lnTo>
                    <a:pt x="50" y="17"/>
                  </a:lnTo>
                  <a:cubicBezTo>
                    <a:pt x="34" y="1"/>
                    <a:pt x="16" y="1"/>
                    <a:pt x="16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4078;p76">
              <a:extLst>
                <a:ext uri="{FF2B5EF4-FFF2-40B4-BE49-F238E27FC236}">
                  <a16:creationId xmlns:a16="http://schemas.microsoft.com/office/drawing/2014/main" id="{7423CD2E-A198-113E-044E-F1CCB710F1FD}"/>
                </a:ext>
              </a:extLst>
            </p:cNvPr>
            <p:cNvSpPr/>
            <p:nvPr/>
          </p:nvSpPr>
          <p:spPr>
            <a:xfrm>
              <a:off x="6277275" y="3578975"/>
              <a:ext cx="5425" cy="5475"/>
            </a:xfrm>
            <a:custGeom>
              <a:avLst/>
              <a:gdLst/>
              <a:ahLst/>
              <a:cxnLst/>
              <a:rect l="l" t="t" r="r" b="b"/>
              <a:pathLst>
                <a:path w="217" h="219" extrusionOk="0">
                  <a:moveTo>
                    <a:pt x="67" y="1"/>
                  </a:moveTo>
                  <a:cubicBezTo>
                    <a:pt x="34" y="18"/>
                    <a:pt x="16" y="52"/>
                    <a:pt x="16" y="85"/>
                  </a:cubicBezTo>
                  <a:cubicBezTo>
                    <a:pt x="0" y="118"/>
                    <a:pt x="16" y="152"/>
                    <a:pt x="34" y="168"/>
                  </a:cubicBezTo>
                  <a:lnTo>
                    <a:pt x="50" y="185"/>
                  </a:lnTo>
                  <a:lnTo>
                    <a:pt x="83" y="201"/>
                  </a:lnTo>
                  <a:lnTo>
                    <a:pt x="116" y="218"/>
                  </a:lnTo>
                  <a:lnTo>
                    <a:pt x="150" y="201"/>
                  </a:lnTo>
                  <a:cubicBezTo>
                    <a:pt x="183" y="185"/>
                    <a:pt x="216" y="152"/>
                    <a:pt x="216" y="118"/>
                  </a:cubicBezTo>
                  <a:cubicBezTo>
                    <a:pt x="216" y="85"/>
                    <a:pt x="216" y="52"/>
                    <a:pt x="200" y="34"/>
                  </a:cubicBezTo>
                  <a:lnTo>
                    <a:pt x="183" y="18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4079;p76">
              <a:extLst>
                <a:ext uri="{FF2B5EF4-FFF2-40B4-BE49-F238E27FC236}">
                  <a16:creationId xmlns:a16="http://schemas.microsoft.com/office/drawing/2014/main" id="{C948E5E3-C96B-609B-9CC6-D86185F5948D}"/>
                </a:ext>
              </a:extLst>
            </p:cNvPr>
            <p:cNvSpPr/>
            <p:nvPr/>
          </p:nvSpPr>
          <p:spPr>
            <a:xfrm>
              <a:off x="6299775" y="3558675"/>
              <a:ext cx="4200" cy="3850"/>
            </a:xfrm>
            <a:custGeom>
              <a:avLst/>
              <a:gdLst/>
              <a:ahLst/>
              <a:cxnLst/>
              <a:rect l="l" t="t" r="r" b="b"/>
              <a:pathLst>
                <a:path w="168" h="154" extrusionOk="0">
                  <a:moveTo>
                    <a:pt x="86" y="1"/>
                  </a:moveTo>
                  <a:cubicBezTo>
                    <a:pt x="71" y="1"/>
                    <a:pt x="59" y="5"/>
                    <a:pt x="50" y="13"/>
                  </a:cubicBezTo>
                  <a:cubicBezTo>
                    <a:pt x="17" y="30"/>
                    <a:pt x="1" y="46"/>
                    <a:pt x="1" y="79"/>
                  </a:cubicBezTo>
                  <a:lnTo>
                    <a:pt x="1" y="113"/>
                  </a:lnTo>
                  <a:lnTo>
                    <a:pt x="17" y="130"/>
                  </a:lnTo>
                  <a:cubicBezTo>
                    <a:pt x="29" y="141"/>
                    <a:pt x="49" y="153"/>
                    <a:pt x="72" y="153"/>
                  </a:cubicBezTo>
                  <a:cubicBezTo>
                    <a:pt x="81" y="153"/>
                    <a:pt x="91" y="151"/>
                    <a:pt x="101" y="146"/>
                  </a:cubicBezTo>
                  <a:cubicBezTo>
                    <a:pt x="150" y="130"/>
                    <a:pt x="167" y="97"/>
                    <a:pt x="150" y="46"/>
                  </a:cubicBezTo>
                  <a:lnTo>
                    <a:pt x="134" y="30"/>
                  </a:lnTo>
                  <a:lnTo>
                    <a:pt x="134" y="13"/>
                  </a:lnTo>
                  <a:cubicBezTo>
                    <a:pt x="117" y="5"/>
                    <a:pt x="101" y="1"/>
                    <a:pt x="86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4080;p76">
              <a:extLst>
                <a:ext uri="{FF2B5EF4-FFF2-40B4-BE49-F238E27FC236}">
                  <a16:creationId xmlns:a16="http://schemas.microsoft.com/office/drawing/2014/main" id="{799CA532-94F3-5825-2B0A-C8DC51B4168D}"/>
                </a:ext>
              </a:extLst>
            </p:cNvPr>
            <p:cNvSpPr/>
            <p:nvPr/>
          </p:nvSpPr>
          <p:spPr>
            <a:xfrm>
              <a:off x="6281425" y="3569425"/>
              <a:ext cx="5450" cy="5425"/>
            </a:xfrm>
            <a:custGeom>
              <a:avLst/>
              <a:gdLst/>
              <a:ahLst/>
              <a:cxnLst/>
              <a:rect l="l" t="t" r="r" b="b"/>
              <a:pathLst>
                <a:path w="218" h="217" extrusionOk="0">
                  <a:moveTo>
                    <a:pt x="117" y="0"/>
                  </a:moveTo>
                  <a:cubicBezTo>
                    <a:pt x="101" y="0"/>
                    <a:pt x="50" y="0"/>
                    <a:pt x="17" y="49"/>
                  </a:cubicBezTo>
                  <a:lnTo>
                    <a:pt x="1" y="100"/>
                  </a:lnTo>
                  <a:lnTo>
                    <a:pt x="1" y="116"/>
                  </a:lnTo>
                  <a:lnTo>
                    <a:pt x="17" y="167"/>
                  </a:lnTo>
                  <a:lnTo>
                    <a:pt x="34" y="200"/>
                  </a:lnTo>
                  <a:lnTo>
                    <a:pt x="84" y="216"/>
                  </a:lnTo>
                  <a:lnTo>
                    <a:pt x="150" y="216"/>
                  </a:lnTo>
                  <a:cubicBezTo>
                    <a:pt x="184" y="183"/>
                    <a:pt x="201" y="149"/>
                    <a:pt x="201" y="133"/>
                  </a:cubicBezTo>
                  <a:cubicBezTo>
                    <a:pt x="217" y="100"/>
                    <a:pt x="201" y="67"/>
                    <a:pt x="184" y="33"/>
                  </a:cubicBezTo>
                  <a:lnTo>
                    <a:pt x="168" y="16"/>
                  </a:lnTo>
                  <a:lnTo>
                    <a:pt x="150" y="16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4081;p76">
              <a:extLst>
                <a:ext uri="{FF2B5EF4-FFF2-40B4-BE49-F238E27FC236}">
                  <a16:creationId xmlns:a16="http://schemas.microsoft.com/office/drawing/2014/main" id="{8ED292CD-747E-1AC4-0A3D-B43F990BD3B5}"/>
                </a:ext>
              </a:extLst>
            </p:cNvPr>
            <p:cNvSpPr/>
            <p:nvPr/>
          </p:nvSpPr>
          <p:spPr>
            <a:xfrm>
              <a:off x="6305175" y="3503950"/>
              <a:ext cx="1300" cy="1475"/>
            </a:xfrm>
            <a:custGeom>
              <a:avLst/>
              <a:gdLst/>
              <a:ahLst/>
              <a:cxnLst/>
              <a:rect l="l" t="t" r="r" b="b"/>
              <a:pathLst>
                <a:path w="52" h="59" extrusionOk="0">
                  <a:moveTo>
                    <a:pt x="18" y="0"/>
                  </a:moveTo>
                  <a:lnTo>
                    <a:pt x="1" y="18"/>
                  </a:lnTo>
                  <a:lnTo>
                    <a:pt x="1" y="34"/>
                  </a:lnTo>
                  <a:lnTo>
                    <a:pt x="1" y="51"/>
                  </a:lnTo>
                  <a:lnTo>
                    <a:pt x="18" y="51"/>
                  </a:lnTo>
                  <a:cubicBezTo>
                    <a:pt x="29" y="51"/>
                    <a:pt x="32" y="58"/>
                    <a:pt x="39" y="58"/>
                  </a:cubicBezTo>
                  <a:cubicBezTo>
                    <a:pt x="42" y="58"/>
                    <a:pt x="46" y="57"/>
                    <a:pt x="51" y="51"/>
                  </a:cubicBezTo>
                  <a:lnTo>
                    <a:pt x="51" y="34"/>
                  </a:lnTo>
                  <a:lnTo>
                    <a:pt x="51" y="18"/>
                  </a:lnTo>
                  <a:cubicBezTo>
                    <a:pt x="51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4082;p76">
              <a:extLst>
                <a:ext uri="{FF2B5EF4-FFF2-40B4-BE49-F238E27FC236}">
                  <a16:creationId xmlns:a16="http://schemas.microsoft.com/office/drawing/2014/main" id="{72D76DCE-5FB4-E61E-A31C-399935AED4A2}"/>
                </a:ext>
              </a:extLst>
            </p:cNvPr>
            <p:cNvSpPr/>
            <p:nvPr/>
          </p:nvSpPr>
          <p:spPr>
            <a:xfrm>
              <a:off x="6299350" y="3570650"/>
              <a:ext cx="3350" cy="3350"/>
            </a:xfrm>
            <a:custGeom>
              <a:avLst/>
              <a:gdLst/>
              <a:ahLst/>
              <a:cxnLst/>
              <a:rect l="l" t="t" r="r" b="b"/>
              <a:pathLst>
                <a:path w="134" h="134" extrusionOk="0">
                  <a:moveTo>
                    <a:pt x="67" y="0"/>
                  </a:moveTo>
                  <a:cubicBezTo>
                    <a:pt x="51" y="0"/>
                    <a:pt x="34" y="0"/>
                    <a:pt x="18" y="18"/>
                  </a:cubicBezTo>
                  <a:lnTo>
                    <a:pt x="0" y="51"/>
                  </a:lnTo>
                  <a:lnTo>
                    <a:pt x="0" y="67"/>
                  </a:lnTo>
                  <a:lnTo>
                    <a:pt x="0" y="100"/>
                  </a:lnTo>
                  <a:lnTo>
                    <a:pt x="18" y="118"/>
                  </a:lnTo>
                  <a:lnTo>
                    <a:pt x="51" y="134"/>
                  </a:lnTo>
                  <a:lnTo>
                    <a:pt x="67" y="134"/>
                  </a:lnTo>
                  <a:lnTo>
                    <a:pt x="100" y="118"/>
                  </a:lnTo>
                  <a:lnTo>
                    <a:pt x="118" y="100"/>
                  </a:lnTo>
                  <a:lnTo>
                    <a:pt x="134" y="84"/>
                  </a:lnTo>
                  <a:lnTo>
                    <a:pt x="134" y="67"/>
                  </a:lnTo>
                  <a:lnTo>
                    <a:pt x="134" y="34"/>
                  </a:lnTo>
                  <a:cubicBezTo>
                    <a:pt x="118" y="18"/>
                    <a:pt x="100" y="0"/>
                    <a:pt x="6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4083;p76">
              <a:extLst>
                <a:ext uri="{FF2B5EF4-FFF2-40B4-BE49-F238E27FC236}">
                  <a16:creationId xmlns:a16="http://schemas.microsoft.com/office/drawing/2014/main" id="{4E1C80FA-D36D-DD85-972C-ACF0EC0143D3}"/>
                </a:ext>
              </a:extLst>
            </p:cNvPr>
            <p:cNvSpPr/>
            <p:nvPr/>
          </p:nvSpPr>
          <p:spPr>
            <a:xfrm>
              <a:off x="6253500" y="3575075"/>
              <a:ext cx="3775" cy="3575"/>
            </a:xfrm>
            <a:custGeom>
              <a:avLst/>
              <a:gdLst/>
              <a:ahLst/>
              <a:cxnLst/>
              <a:rect l="l" t="t" r="r" b="b"/>
              <a:pathLst>
                <a:path w="151" h="143" extrusionOk="0">
                  <a:moveTo>
                    <a:pt x="63" y="1"/>
                  </a:moveTo>
                  <a:cubicBezTo>
                    <a:pt x="53" y="1"/>
                    <a:pt x="42" y="3"/>
                    <a:pt x="33" y="7"/>
                  </a:cubicBezTo>
                  <a:cubicBezTo>
                    <a:pt x="17" y="24"/>
                    <a:pt x="0" y="57"/>
                    <a:pt x="0" y="90"/>
                  </a:cubicBezTo>
                  <a:lnTo>
                    <a:pt x="17" y="108"/>
                  </a:lnTo>
                  <a:lnTo>
                    <a:pt x="33" y="124"/>
                  </a:lnTo>
                  <a:cubicBezTo>
                    <a:pt x="48" y="138"/>
                    <a:pt x="62" y="143"/>
                    <a:pt x="76" y="143"/>
                  </a:cubicBezTo>
                  <a:cubicBezTo>
                    <a:pt x="95" y="143"/>
                    <a:pt x="114" y="134"/>
                    <a:pt x="133" y="124"/>
                  </a:cubicBezTo>
                  <a:lnTo>
                    <a:pt x="133" y="108"/>
                  </a:lnTo>
                  <a:cubicBezTo>
                    <a:pt x="151" y="90"/>
                    <a:pt x="151" y="57"/>
                    <a:pt x="133" y="41"/>
                  </a:cubicBezTo>
                  <a:cubicBezTo>
                    <a:pt x="122" y="16"/>
                    <a:pt x="92" y="1"/>
                    <a:pt x="63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4084;p76">
              <a:extLst>
                <a:ext uri="{FF2B5EF4-FFF2-40B4-BE49-F238E27FC236}">
                  <a16:creationId xmlns:a16="http://schemas.microsoft.com/office/drawing/2014/main" id="{21D6BEC9-FA36-ED4B-02D4-49DAAADF3DB7}"/>
                </a:ext>
              </a:extLst>
            </p:cNvPr>
            <p:cNvSpPr/>
            <p:nvPr/>
          </p:nvSpPr>
          <p:spPr>
            <a:xfrm>
              <a:off x="6248075" y="3562300"/>
              <a:ext cx="2950" cy="2975"/>
            </a:xfrm>
            <a:custGeom>
              <a:avLst/>
              <a:gdLst/>
              <a:ahLst/>
              <a:cxnLst/>
              <a:rect l="l" t="t" r="r" b="b"/>
              <a:pathLst>
                <a:path w="118" h="119" extrusionOk="0">
                  <a:moveTo>
                    <a:pt x="17" y="1"/>
                  </a:moveTo>
                  <a:lnTo>
                    <a:pt x="1" y="18"/>
                  </a:lnTo>
                  <a:lnTo>
                    <a:pt x="1" y="52"/>
                  </a:lnTo>
                  <a:lnTo>
                    <a:pt x="1" y="85"/>
                  </a:lnTo>
                  <a:lnTo>
                    <a:pt x="17" y="101"/>
                  </a:lnTo>
                  <a:lnTo>
                    <a:pt x="50" y="118"/>
                  </a:lnTo>
                  <a:lnTo>
                    <a:pt x="84" y="118"/>
                  </a:lnTo>
                  <a:lnTo>
                    <a:pt x="101" y="85"/>
                  </a:lnTo>
                  <a:lnTo>
                    <a:pt x="117" y="52"/>
                  </a:lnTo>
                  <a:lnTo>
                    <a:pt x="117" y="18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4085;p76">
              <a:extLst>
                <a:ext uri="{FF2B5EF4-FFF2-40B4-BE49-F238E27FC236}">
                  <a16:creationId xmlns:a16="http://schemas.microsoft.com/office/drawing/2014/main" id="{4093CA3B-273E-F2FB-BE2E-B9ABFEB82F7B}"/>
                </a:ext>
              </a:extLst>
            </p:cNvPr>
            <p:cNvSpPr/>
            <p:nvPr/>
          </p:nvSpPr>
          <p:spPr>
            <a:xfrm>
              <a:off x="6267275" y="3565250"/>
              <a:ext cx="4175" cy="4775"/>
            </a:xfrm>
            <a:custGeom>
              <a:avLst/>
              <a:gdLst/>
              <a:ahLst/>
              <a:cxnLst/>
              <a:rect l="l" t="t" r="r" b="b"/>
              <a:pathLst>
                <a:path w="167" h="191" extrusionOk="0">
                  <a:moveTo>
                    <a:pt x="67" y="0"/>
                  </a:moveTo>
                  <a:cubicBezTo>
                    <a:pt x="33" y="16"/>
                    <a:pt x="16" y="34"/>
                    <a:pt x="16" y="67"/>
                  </a:cubicBezTo>
                  <a:lnTo>
                    <a:pt x="0" y="100"/>
                  </a:lnTo>
                  <a:lnTo>
                    <a:pt x="0" y="134"/>
                  </a:lnTo>
                  <a:lnTo>
                    <a:pt x="16" y="167"/>
                  </a:lnTo>
                  <a:cubicBezTo>
                    <a:pt x="28" y="178"/>
                    <a:pt x="40" y="190"/>
                    <a:pt x="52" y="190"/>
                  </a:cubicBezTo>
                  <a:cubicBezTo>
                    <a:pt x="57" y="190"/>
                    <a:pt x="62" y="188"/>
                    <a:pt x="67" y="183"/>
                  </a:cubicBezTo>
                  <a:cubicBezTo>
                    <a:pt x="100" y="183"/>
                    <a:pt x="116" y="183"/>
                    <a:pt x="116" y="167"/>
                  </a:cubicBezTo>
                  <a:lnTo>
                    <a:pt x="133" y="134"/>
                  </a:lnTo>
                  <a:lnTo>
                    <a:pt x="133" y="116"/>
                  </a:lnTo>
                  <a:cubicBezTo>
                    <a:pt x="133" y="116"/>
                    <a:pt x="149" y="116"/>
                    <a:pt x="149" y="100"/>
                  </a:cubicBezTo>
                  <a:cubicBezTo>
                    <a:pt x="167" y="67"/>
                    <a:pt x="167" y="34"/>
                    <a:pt x="133" y="16"/>
                  </a:cubicBezTo>
                  <a:lnTo>
                    <a:pt x="133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4086;p76">
              <a:extLst>
                <a:ext uri="{FF2B5EF4-FFF2-40B4-BE49-F238E27FC236}">
                  <a16:creationId xmlns:a16="http://schemas.microsoft.com/office/drawing/2014/main" id="{7FCEED0B-5384-C71B-3CA5-E0EA4FAAF5F9}"/>
                </a:ext>
              </a:extLst>
            </p:cNvPr>
            <p:cNvSpPr/>
            <p:nvPr/>
          </p:nvSpPr>
          <p:spPr>
            <a:xfrm>
              <a:off x="6277675" y="3558400"/>
              <a:ext cx="3350" cy="2700"/>
            </a:xfrm>
            <a:custGeom>
              <a:avLst/>
              <a:gdLst/>
              <a:ahLst/>
              <a:cxnLst/>
              <a:rect l="l" t="t" r="r" b="b"/>
              <a:pathLst>
                <a:path w="134" h="108" extrusionOk="0">
                  <a:moveTo>
                    <a:pt x="86" y="0"/>
                  </a:moveTo>
                  <a:cubicBezTo>
                    <a:pt x="74" y="0"/>
                    <a:pt x="62" y="12"/>
                    <a:pt x="51" y="24"/>
                  </a:cubicBezTo>
                  <a:cubicBezTo>
                    <a:pt x="18" y="41"/>
                    <a:pt x="0" y="74"/>
                    <a:pt x="34" y="108"/>
                  </a:cubicBezTo>
                  <a:lnTo>
                    <a:pt x="84" y="108"/>
                  </a:lnTo>
                  <a:cubicBezTo>
                    <a:pt x="100" y="108"/>
                    <a:pt x="118" y="108"/>
                    <a:pt x="134" y="90"/>
                  </a:cubicBezTo>
                  <a:lnTo>
                    <a:pt x="134" y="74"/>
                  </a:lnTo>
                  <a:lnTo>
                    <a:pt x="134" y="57"/>
                  </a:lnTo>
                  <a:lnTo>
                    <a:pt x="134" y="24"/>
                  </a:lnTo>
                  <a:cubicBezTo>
                    <a:pt x="134" y="8"/>
                    <a:pt x="118" y="8"/>
                    <a:pt x="100" y="8"/>
                  </a:cubicBezTo>
                  <a:cubicBezTo>
                    <a:pt x="96" y="2"/>
                    <a:pt x="91" y="0"/>
                    <a:pt x="86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4087;p76">
              <a:extLst>
                <a:ext uri="{FF2B5EF4-FFF2-40B4-BE49-F238E27FC236}">
                  <a16:creationId xmlns:a16="http://schemas.microsoft.com/office/drawing/2014/main" id="{41735319-8314-9BB7-A166-85B1203D9FF9}"/>
                </a:ext>
              </a:extLst>
            </p:cNvPr>
            <p:cNvSpPr/>
            <p:nvPr/>
          </p:nvSpPr>
          <p:spPr>
            <a:xfrm>
              <a:off x="6293100" y="3552300"/>
              <a:ext cx="3375" cy="3875"/>
            </a:xfrm>
            <a:custGeom>
              <a:avLst/>
              <a:gdLst/>
              <a:ahLst/>
              <a:cxnLst/>
              <a:rect l="l" t="t" r="r" b="b"/>
              <a:pathLst>
                <a:path w="135" h="155" extrusionOk="0">
                  <a:moveTo>
                    <a:pt x="68" y="1"/>
                  </a:moveTo>
                  <a:cubicBezTo>
                    <a:pt x="50" y="1"/>
                    <a:pt x="34" y="1"/>
                    <a:pt x="17" y="18"/>
                  </a:cubicBezTo>
                  <a:lnTo>
                    <a:pt x="1" y="51"/>
                  </a:lnTo>
                  <a:lnTo>
                    <a:pt x="1" y="67"/>
                  </a:lnTo>
                  <a:lnTo>
                    <a:pt x="1" y="101"/>
                  </a:lnTo>
                  <a:cubicBezTo>
                    <a:pt x="15" y="116"/>
                    <a:pt x="41" y="155"/>
                    <a:pt x="91" y="155"/>
                  </a:cubicBezTo>
                  <a:cubicBezTo>
                    <a:pt x="99" y="155"/>
                    <a:pt x="108" y="154"/>
                    <a:pt x="117" y="151"/>
                  </a:cubicBezTo>
                  <a:lnTo>
                    <a:pt x="134" y="101"/>
                  </a:lnTo>
                  <a:lnTo>
                    <a:pt x="134" y="67"/>
                  </a:lnTo>
                  <a:lnTo>
                    <a:pt x="134" y="51"/>
                  </a:lnTo>
                  <a:lnTo>
                    <a:pt x="117" y="34"/>
                  </a:lnTo>
                  <a:cubicBezTo>
                    <a:pt x="117" y="34"/>
                    <a:pt x="101" y="1"/>
                    <a:pt x="68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4088;p76">
              <a:extLst>
                <a:ext uri="{FF2B5EF4-FFF2-40B4-BE49-F238E27FC236}">
                  <a16:creationId xmlns:a16="http://schemas.microsoft.com/office/drawing/2014/main" id="{8F989DC7-64E0-F4A7-9F49-2773E038C8D5}"/>
                </a:ext>
              </a:extLst>
            </p:cNvPr>
            <p:cNvSpPr/>
            <p:nvPr/>
          </p:nvSpPr>
          <p:spPr>
            <a:xfrm>
              <a:off x="6304775" y="3589250"/>
              <a:ext cx="7100" cy="11425"/>
            </a:xfrm>
            <a:custGeom>
              <a:avLst/>
              <a:gdLst/>
              <a:ahLst/>
              <a:cxnLst/>
              <a:rect l="l" t="t" r="r" b="b"/>
              <a:pathLst>
                <a:path w="284" h="457" extrusionOk="0">
                  <a:moveTo>
                    <a:pt x="188" y="1"/>
                  </a:moveTo>
                  <a:cubicBezTo>
                    <a:pt x="176" y="1"/>
                    <a:pt x="164" y="3"/>
                    <a:pt x="150" y="7"/>
                  </a:cubicBezTo>
                  <a:lnTo>
                    <a:pt x="117" y="41"/>
                  </a:lnTo>
                  <a:lnTo>
                    <a:pt x="101" y="41"/>
                  </a:lnTo>
                  <a:cubicBezTo>
                    <a:pt x="101" y="57"/>
                    <a:pt x="83" y="74"/>
                    <a:pt x="83" y="90"/>
                  </a:cubicBezTo>
                  <a:lnTo>
                    <a:pt x="67" y="90"/>
                  </a:lnTo>
                  <a:lnTo>
                    <a:pt x="17" y="141"/>
                  </a:lnTo>
                  <a:lnTo>
                    <a:pt x="1" y="174"/>
                  </a:lnTo>
                  <a:lnTo>
                    <a:pt x="17" y="224"/>
                  </a:lnTo>
                  <a:cubicBezTo>
                    <a:pt x="17" y="241"/>
                    <a:pt x="17" y="257"/>
                    <a:pt x="34" y="274"/>
                  </a:cubicBezTo>
                  <a:lnTo>
                    <a:pt x="34" y="290"/>
                  </a:lnTo>
                  <a:lnTo>
                    <a:pt x="1" y="341"/>
                  </a:lnTo>
                  <a:lnTo>
                    <a:pt x="17" y="341"/>
                  </a:lnTo>
                  <a:lnTo>
                    <a:pt x="1" y="357"/>
                  </a:lnTo>
                  <a:lnTo>
                    <a:pt x="17" y="424"/>
                  </a:lnTo>
                  <a:lnTo>
                    <a:pt x="34" y="441"/>
                  </a:lnTo>
                  <a:lnTo>
                    <a:pt x="83" y="457"/>
                  </a:lnTo>
                  <a:lnTo>
                    <a:pt x="167" y="457"/>
                  </a:lnTo>
                  <a:lnTo>
                    <a:pt x="183" y="441"/>
                  </a:lnTo>
                  <a:lnTo>
                    <a:pt x="201" y="374"/>
                  </a:lnTo>
                  <a:lnTo>
                    <a:pt x="217" y="357"/>
                  </a:lnTo>
                  <a:lnTo>
                    <a:pt x="201" y="308"/>
                  </a:lnTo>
                  <a:lnTo>
                    <a:pt x="183" y="290"/>
                  </a:lnTo>
                  <a:lnTo>
                    <a:pt x="201" y="290"/>
                  </a:lnTo>
                  <a:lnTo>
                    <a:pt x="217" y="257"/>
                  </a:lnTo>
                  <a:lnTo>
                    <a:pt x="217" y="190"/>
                  </a:lnTo>
                  <a:cubicBezTo>
                    <a:pt x="234" y="190"/>
                    <a:pt x="250" y="190"/>
                    <a:pt x="250" y="174"/>
                  </a:cubicBezTo>
                  <a:cubicBezTo>
                    <a:pt x="284" y="141"/>
                    <a:pt x="284" y="74"/>
                    <a:pt x="268" y="41"/>
                  </a:cubicBezTo>
                  <a:cubicBezTo>
                    <a:pt x="243" y="16"/>
                    <a:pt x="219" y="1"/>
                    <a:pt x="188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4089;p76">
              <a:extLst>
                <a:ext uri="{FF2B5EF4-FFF2-40B4-BE49-F238E27FC236}">
                  <a16:creationId xmlns:a16="http://schemas.microsoft.com/office/drawing/2014/main" id="{9F5342EB-1245-3F8E-D6EB-769E3B8DDBF1}"/>
                </a:ext>
              </a:extLst>
            </p:cNvPr>
            <p:cNvSpPr/>
            <p:nvPr/>
          </p:nvSpPr>
          <p:spPr>
            <a:xfrm>
              <a:off x="6268500" y="3617775"/>
              <a:ext cx="5850" cy="5425"/>
            </a:xfrm>
            <a:custGeom>
              <a:avLst/>
              <a:gdLst/>
              <a:ahLst/>
              <a:cxnLst/>
              <a:rect l="l" t="t" r="r" b="b"/>
              <a:pathLst>
                <a:path w="234" h="217" extrusionOk="0">
                  <a:moveTo>
                    <a:pt x="118" y="0"/>
                  </a:moveTo>
                  <a:cubicBezTo>
                    <a:pt x="84" y="0"/>
                    <a:pt x="51" y="16"/>
                    <a:pt x="34" y="34"/>
                  </a:cubicBezTo>
                  <a:cubicBezTo>
                    <a:pt x="0" y="83"/>
                    <a:pt x="0" y="134"/>
                    <a:pt x="34" y="167"/>
                  </a:cubicBezTo>
                  <a:cubicBezTo>
                    <a:pt x="51" y="200"/>
                    <a:pt x="84" y="216"/>
                    <a:pt x="118" y="216"/>
                  </a:cubicBezTo>
                  <a:cubicBezTo>
                    <a:pt x="151" y="216"/>
                    <a:pt x="184" y="200"/>
                    <a:pt x="200" y="183"/>
                  </a:cubicBezTo>
                  <a:lnTo>
                    <a:pt x="218" y="167"/>
                  </a:lnTo>
                  <a:lnTo>
                    <a:pt x="218" y="134"/>
                  </a:lnTo>
                  <a:cubicBezTo>
                    <a:pt x="234" y="100"/>
                    <a:pt x="218" y="67"/>
                    <a:pt x="200" y="50"/>
                  </a:cubicBezTo>
                  <a:cubicBezTo>
                    <a:pt x="167" y="16"/>
                    <a:pt x="151" y="0"/>
                    <a:pt x="11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4090;p76">
              <a:extLst>
                <a:ext uri="{FF2B5EF4-FFF2-40B4-BE49-F238E27FC236}">
                  <a16:creationId xmlns:a16="http://schemas.microsoft.com/office/drawing/2014/main" id="{692535F1-7F73-160F-C8BA-D811AB40EDB6}"/>
                </a:ext>
              </a:extLst>
            </p:cNvPr>
            <p:cNvSpPr/>
            <p:nvPr/>
          </p:nvSpPr>
          <p:spPr>
            <a:xfrm>
              <a:off x="6261825" y="3656950"/>
              <a:ext cx="1300" cy="1275"/>
            </a:xfrm>
            <a:custGeom>
              <a:avLst/>
              <a:gdLst/>
              <a:ahLst/>
              <a:cxnLst/>
              <a:rect l="l" t="t" r="r" b="b"/>
              <a:pathLst>
                <a:path w="52" h="51" extrusionOk="0">
                  <a:moveTo>
                    <a:pt x="18" y="1"/>
                  </a:moveTo>
                  <a:cubicBezTo>
                    <a:pt x="1" y="17"/>
                    <a:pt x="1" y="34"/>
                    <a:pt x="18" y="50"/>
                  </a:cubicBezTo>
                  <a:lnTo>
                    <a:pt x="34" y="50"/>
                  </a:lnTo>
                  <a:cubicBezTo>
                    <a:pt x="34" y="34"/>
                    <a:pt x="34" y="34"/>
                    <a:pt x="51" y="34"/>
                  </a:cubicBezTo>
                  <a:lnTo>
                    <a:pt x="51" y="17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4091;p76">
              <a:extLst>
                <a:ext uri="{FF2B5EF4-FFF2-40B4-BE49-F238E27FC236}">
                  <a16:creationId xmlns:a16="http://schemas.microsoft.com/office/drawing/2014/main" id="{73B50FE3-F274-F5FB-8548-D35A7F781BF7}"/>
                </a:ext>
              </a:extLst>
            </p:cNvPr>
            <p:cNvSpPr/>
            <p:nvPr/>
          </p:nvSpPr>
          <p:spPr>
            <a:xfrm>
              <a:off x="6309775" y="3566325"/>
              <a:ext cx="3775" cy="3525"/>
            </a:xfrm>
            <a:custGeom>
              <a:avLst/>
              <a:gdLst/>
              <a:ahLst/>
              <a:cxnLst/>
              <a:rect l="l" t="t" r="r" b="b"/>
              <a:pathLst>
                <a:path w="151" h="141" extrusionOk="0">
                  <a:moveTo>
                    <a:pt x="75" y="0"/>
                  </a:moveTo>
                  <a:cubicBezTo>
                    <a:pt x="51" y="0"/>
                    <a:pt x="30" y="16"/>
                    <a:pt x="17" y="40"/>
                  </a:cubicBezTo>
                  <a:cubicBezTo>
                    <a:pt x="1" y="73"/>
                    <a:pt x="1" y="91"/>
                    <a:pt x="17" y="124"/>
                  </a:cubicBezTo>
                  <a:cubicBezTo>
                    <a:pt x="34" y="124"/>
                    <a:pt x="34" y="124"/>
                    <a:pt x="50" y="140"/>
                  </a:cubicBezTo>
                  <a:lnTo>
                    <a:pt x="68" y="140"/>
                  </a:lnTo>
                  <a:cubicBezTo>
                    <a:pt x="84" y="140"/>
                    <a:pt x="117" y="140"/>
                    <a:pt x="134" y="124"/>
                  </a:cubicBezTo>
                  <a:cubicBezTo>
                    <a:pt x="150" y="91"/>
                    <a:pt x="150" y="57"/>
                    <a:pt x="134" y="40"/>
                  </a:cubicBezTo>
                  <a:lnTo>
                    <a:pt x="134" y="24"/>
                  </a:lnTo>
                  <a:lnTo>
                    <a:pt x="117" y="7"/>
                  </a:lnTo>
                  <a:lnTo>
                    <a:pt x="101" y="7"/>
                  </a:lnTo>
                  <a:cubicBezTo>
                    <a:pt x="92" y="2"/>
                    <a:pt x="83" y="0"/>
                    <a:pt x="75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4092;p76">
              <a:extLst>
                <a:ext uri="{FF2B5EF4-FFF2-40B4-BE49-F238E27FC236}">
                  <a16:creationId xmlns:a16="http://schemas.microsoft.com/office/drawing/2014/main" id="{0B7CA53F-C259-9212-5039-53372AE371D6}"/>
                </a:ext>
              </a:extLst>
            </p:cNvPr>
            <p:cNvSpPr/>
            <p:nvPr/>
          </p:nvSpPr>
          <p:spPr>
            <a:xfrm>
              <a:off x="6315175" y="3579425"/>
              <a:ext cx="3800" cy="3750"/>
            </a:xfrm>
            <a:custGeom>
              <a:avLst/>
              <a:gdLst/>
              <a:ahLst/>
              <a:cxnLst/>
              <a:rect l="l" t="t" r="r" b="b"/>
              <a:pathLst>
                <a:path w="152" h="150" extrusionOk="0">
                  <a:moveTo>
                    <a:pt x="68" y="0"/>
                  </a:moveTo>
                  <a:lnTo>
                    <a:pt x="34" y="16"/>
                  </a:lnTo>
                  <a:cubicBezTo>
                    <a:pt x="1" y="50"/>
                    <a:pt x="1" y="83"/>
                    <a:pt x="34" y="116"/>
                  </a:cubicBezTo>
                  <a:cubicBezTo>
                    <a:pt x="52" y="150"/>
                    <a:pt x="68" y="150"/>
                    <a:pt x="101" y="150"/>
                  </a:cubicBezTo>
                  <a:lnTo>
                    <a:pt x="118" y="150"/>
                  </a:lnTo>
                  <a:lnTo>
                    <a:pt x="134" y="134"/>
                  </a:lnTo>
                  <a:lnTo>
                    <a:pt x="152" y="100"/>
                  </a:lnTo>
                  <a:cubicBezTo>
                    <a:pt x="152" y="83"/>
                    <a:pt x="152" y="67"/>
                    <a:pt x="134" y="50"/>
                  </a:cubicBezTo>
                  <a:lnTo>
                    <a:pt x="118" y="34"/>
                  </a:lnTo>
                  <a:lnTo>
                    <a:pt x="101" y="16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4093;p76">
              <a:extLst>
                <a:ext uri="{FF2B5EF4-FFF2-40B4-BE49-F238E27FC236}">
                  <a16:creationId xmlns:a16="http://schemas.microsoft.com/office/drawing/2014/main" id="{BCD46AD2-075F-F639-34EA-E5B860C2E434}"/>
                </a:ext>
              </a:extLst>
            </p:cNvPr>
            <p:cNvSpPr/>
            <p:nvPr/>
          </p:nvSpPr>
          <p:spPr>
            <a:xfrm>
              <a:off x="6317675" y="3664850"/>
              <a:ext cx="1300" cy="1700"/>
            </a:xfrm>
            <a:custGeom>
              <a:avLst/>
              <a:gdLst/>
              <a:ahLst/>
              <a:cxnLst/>
              <a:rect l="l" t="t" r="r" b="b"/>
              <a:pathLst>
                <a:path w="52" h="68" extrusionOk="0">
                  <a:moveTo>
                    <a:pt x="18" y="1"/>
                  </a:moveTo>
                  <a:lnTo>
                    <a:pt x="18" y="18"/>
                  </a:lnTo>
                  <a:lnTo>
                    <a:pt x="1" y="18"/>
                  </a:lnTo>
                  <a:lnTo>
                    <a:pt x="1" y="34"/>
                  </a:lnTo>
                  <a:lnTo>
                    <a:pt x="18" y="68"/>
                  </a:lnTo>
                  <a:lnTo>
                    <a:pt x="34" y="68"/>
                  </a:lnTo>
                  <a:cubicBezTo>
                    <a:pt x="52" y="52"/>
                    <a:pt x="52" y="34"/>
                    <a:pt x="52" y="34"/>
                  </a:cubicBezTo>
                  <a:lnTo>
                    <a:pt x="52" y="18"/>
                  </a:lnTo>
                  <a:cubicBezTo>
                    <a:pt x="52" y="1"/>
                    <a:pt x="34" y="1"/>
                    <a:pt x="18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4094;p76">
              <a:extLst>
                <a:ext uri="{FF2B5EF4-FFF2-40B4-BE49-F238E27FC236}">
                  <a16:creationId xmlns:a16="http://schemas.microsoft.com/office/drawing/2014/main" id="{F284D7A2-5C82-55B0-9EBA-39F50CDB931B}"/>
                </a:ext>
              </a:extLst>
            </p:cNvPr>
            <p:cNvSpPr/>
            <p:nvPr/>
          </p:nvSpPr>
          <p:spPr>
            <a:xfrm>
              <a:off x="6334350" y="3564400"/>
              <a:ext cx="1300" cy="1700"/>
            </a:xfrm>
            <a:custGeom>
              <a:avLst/>
              <a:gdLst/>
              <a:ahLst/>
              <a:cxnLst/>
              <a:rect l="l" t="t" r="r" b="b"/>
              <a:pathLst>
                <a:path w="52" h="68" extrusionOk="0">
                  <a:moveTo>
                    <a:pt x="34" y="1"/>
                  </a:moveTo>
                  <a:cubicBezTo>
                    <a:pt x="18" y="1"/>
                    <a:pt x="18" y="17"/>
                    <a:pt x="1" y="17"/>
                  </a:cubicBezTo>
                  <a:cubicBezTo>
                    <a:pt x="1" y="34"/>
                    <a:pt x="18" y="68"/>
                    <a:pt x="34" y="68"/>
                  </a:cubicBezTo>
                  <a:cubicBezTo>
                    <a:pt x="34" y="68"/>
                    <a:pt x="52" y="68"/>
                    <a:pt x="52" y="50"/>
                  </a:cubicBezTo>
                  <a:lnTo>
                    <a:pt x="52" y="17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4095;p76">
              <a:extLst>
                <a:ext uri="{FF2B5EF4-FFF2-40B4-BE49-F238E27FC236}">
                  <a16:creationId xmlns:a16="http://schemas.microsoft.com/office/drawing/2014/main" id="{F276E164-4BD9-073A-7625-D8114F942C0F}"/>
                </a:ext>
              </a:extLst>
            </p:cNvPr>
            <p:cNvSpPr/>
            <p:nvPr/>
          </p:nvSpPr>
          <p:spPr>
            <a:xfrm>
              <a:off x="6283950" y="3599475"/>
              <a:ext cx="5850" cy="5250"/>
            </a:xfrm>
            <a:custGeom>
              <a:avLst/>
              <a:gdLst/>
              <a:ahLst/>
              <a:cxnLst/>
              <a:rect l="l" t="t" r="r" b="b"/>
              <a:pathLst>
                <a:path w="234" h="210" extrusionOk="0">
                  <a:moveTo>
                    <a:pt x="105" y="0"/>
                  </a:moveTo>
                  <a:cubicBezTo>
                    <a:pt x="74" y="0"/>
                    <a:pt x="49" y="20"/>
                    <a:pt x="49" y="32"/>
                  </a:cubicBezTo>
                  <a:cubicBezTo>
                    <a:pt x="33" y="32"/>
                    <a:pt x="0" y="65"/>
                    <a:pt x="16" y="132"/>
                  </a:cubicBezTo>
                  <a:lnTo>
                    <a:pt x="33" y="148"/>
                  </a:lnTo>
                  <a:cubicBezTo>
                    <a:pt x="33" y="148"/>
                    <a:pt x="33" y="165"/>
                    <a:pt x="49" y="181"/>
                  </a:cubicBezTo>
                  <a:cubicBezTo>
                    <a:pt x="60" y="201"/>
                    <a:pt x="81" y="209"/>
                    <a:pt x="107" y="209"/>
                  </a:cubicBezTo>
                  <a:cubicBezTo>
                    <a:pt x="125" y="209"/>
                    <a:pt x="146" y="205"/>
                    <a:pt x="167" y="199"/>
                  </a:cubicBezTo>
                  <a:lnTo>
                    <a:pt x="183" y="165"/>
                  </a:lnTo>
                  <a:lnTo>
                    <a:pt x="200" y="165"/>
                  </a:lnTo>
                  <a:cubicBezTo>
                    <a:pt x="233" y="132"/>
                    <a:pt x="233" y="81"/>
                    <a:pt x="216" y="48"/>
                  </a:cubicBezTo>
                  <a:lnTo>
                    <a:pt x="149" y="15"/>
                  </a:lnTo>
                  <a:cubicBezTo>
                    <a:pt x="134" y="4"/>
                    <a:pt x="119" y="0"/>
                    <a:pt x="105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4096;p76">
              <a:extLst>
                <a:ext uri="{FF2B5EF4-FFF2-40B4-BE49-F238E27FC236}">
                  <a16:creationId xmlns:a16="http://schemas.microsoft.com/office/drawing/2014/main" id="{93C7F09E-0AAB-A5E3-7655-3305408BE97D}"/>
                </a:ext>
              </a:extLst>
            </p:cNvPr>
            <p:cNvSpPr/>
            <p:nvPr/>
          </p:nvSpPr>
          <p:spPr>
            <a:xfrm>
              <a:off x="6315175" y="3568975"/>
              <a:ext cx="2525" cy="2975"/>
            </a:xfrm>
            <a:custGeom>
              <a:avLst/>
              <a:gdLst/>
              <a:ahLst/>
              <a:cxnLst/>
              <a:rect l="l" t="t" r="r" b="b"/>
              <a:pathLst>
                <a:path w="101" h="119" extrusionOk="0">
                  <a:moveTo>
                    <a:pt x="34" y="1"/>
                  </a:moveTo>
                  <a:lnTo>
                    <a:pt x="18" y="18"/>
                  </a:lnTo>
                  <a:lnTo>
                    <a:pt x="1" y="51"/>
                  </a:lnTo>
                  <a:lnTo>
                    <a:pt x="18" y="85"/>
                  </a:lnTo>
                  <a:cubicBezTo>
                    <a:pt x="34" y="101"/>
                    <a:pt x="52" y="118"/>
                    <a:pt x="85" y="118"/>
                  </a:cubicBezTo>
                  <a:lnTo>
                    <a:pt x="85" y="67"/>
                  </a:lnTo>
                  <a:cubicBezTo>
                    <a:pt x="85" y="51"/>
                    <a:pt x="85" y="51"/>
                    <a:pt x="101" y="51"/>
                  </a:cubicBezTo>
                  <a:lnTo>
                    <a:pt x="68" y="18"/>
                  </a:lnTo>
                  <a:lnTo>
                    <a:pt x="52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4097;p76">
              <a:extLst>
                <a:ext uri="{FF2B5EF4-FFF2-40B4-BE49-F238E27FC236}">
                  <a16:creationId xmlns:a16="http://schemas.microsoft.com/office/drawing/2014/main" id="{67D211B6-9137-7CE5-0C7C-DC68CFAA4904}"/>
                </a:ext>
              </a:extLst>
            </p:cNvPr>
            <p:cNvSpPr/>
            <p:nvPr/>
          </p:nvSpPr>
          <p:spPr>
            <a:xfrm>
              <a:off x="6276825" y="3593725"/>
              <a:ext cx="6700" cy="6125"/>
            </a:xfrm>
            <a:custGeom>
              <a:avLst/>
              <a:gdLst/>
              <a:ahLst/>
              <a:cxnLst/>
              <a:rect l="l" t="t" r="r" b="b"/>
              <a:pathLst>
                <a:path w="268" h="245" extrusionOk="0">
                  <a:moveTo>
                    <a:pt x="154" y="1"/>
                  </a:moveTo>
                  <a:cubicBezTo>
                    <a:pt x="130" y="1"/>
                    <a:pt x="105" y="9"/>
                    <a:pt x="85" y="29"/>
                  </a:cubicBezTo>
                  <a:cubicBezTo>
                    <a:pt x="68" y="45"/>
                    <a:pt x="68" y="62"/>
                    <a:pt x="52" y="62"/>
                  </a:cubicBezTo>
                  <a:cubicBezTo>
                    <a:pt x="1" y="111"/>
                    <a:pt x="1" y="162"/>
                    <a:pt x="1" y="178"/>
                  </a:cubicBezTo>
                  <a:lnTo>
                    <a:pt x="52" y="245"/>
                  </a:lnTo>
                  <a:lnTo>
                    <a:pt x="118" y="245"/>
                  </a:lnTo>
                  <a:cubicBezTo>
                    <a:pt x="134" y="245"/>
                    <a:pt x="168" y="245"/>
                    <a:pt x="185" y="229"/>
                  </a:cubicBezTo>
                  <a:lnTo>
                    <a:pt x="201" y="195"/>
                  </a:lnTo>
                  <a:cubicBezTo>
                    <a:pt x="218" y="178"/>
                    <a:pt x="234" y="162"/>
                    <a:pt x="252" y="129"/>
                  </a:cubicBezTo>
                  <a:cubicBezTo>
                    <a:pt x="252" y="129"/>
                    <a:pt x="268" y="78"/>
                    <a:pt x="234" y="29"/>
                  </a:cubicBezTo>
                  <a:lnTo>
                    <a:pt x="218" y="29"/>
                  </a:lnTo>
                  <a:lnTo>
                    <a:pt x="201" y="11"/>
                  </a:lnTo>
                  <a:cubicBezTo>
                    <a:pt x="187" y="5"/>
                    <a:pt x="171" y="1"/>
                    <a:pt x="15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4098;p76">
              <a:extLst>
                <a:ext uri="{FF2B5EF4-FFF2-40B4-BE49-F238E27FC236}">
                  <a16:creationId xmlns:a16="http://schemas.microsoft.com/office/drawing/2014/main" id="{73BEBED0-EF01-8C97-C5F8-243DD708EB7A}"/>
                </a:ext>
              </a:extLst>
            </p:cNvPr>
            <p:cNvSpPr/>
            <p:nvPr/>
          </p:nvSpPr>
          <p:spPr>
            <a:xfrm>
              <a:off x="6306450" y="3573150"/>
              <a:ext cx="3750" cy="3000"/>
            </a:xfrm>
            <a:custGeom>
              <a:avLst/>
              <a:gdLst/>
              <a:ahLst/>
              <a:cxnLst/>
              <a:rect l="l" t="t" r="r" b="b"/>
              <a:pathLst>
                <a:path w="150" h="120" extrusionOk="0">
                  <a:moveTo>
                    <a:pt x="50" y="0"/>
                  </a:moveTo>
                  <a:cubicBezTo>
                    <a:pt x="50" y="0"/>
                    <a:pt x="34" y="0"/>
                    <a:pt x="16" y="18"/>
                  </a:cubicBezTo>
                  <a:lnTo>
                    <a:pt x="0" y="34"/>
                  </a:lnTo>
                  <a:lnTo>
                    <a:pt x="0" y="51"/>
                  </a:lnTo>
                  <a:lnTo>
                    <a:pt x="0" y="84"/>
                  </a:lnTo>
                  <a:lnTo>
                    <a:pt x="16" y="101"/>
                  </a:lnTo>
                  <a:cubicBezTo>
                    <a:pt x="26" y="110"/>
                    <a:pt x="47" y="120"/>
                    <a:pt x="66" y="120"/>
                  </a:cubicBezTo>
                  <a:cubicBezTo>
                    <a:pt x="80" y="120"/>
                    <a:pt x="93" y="115"/>
                    <a:pt x="100" y="101"/>
                  </a:cubicBezTo>
                  <a:cubicBezTo>
                    <a:pt x="134" y="84"/>
                    <a:pt x="150" y="51"/>
                    <a:pt x="116" y="18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4099;p76">
              <a:extLst>
                <a:ext uri="{FF2B5EF4-FFF2-40B4-BE49-F238E27FC236}">
                  <a16:creationId xmlns:a16="http://schemas.microsoft.com/office/drawing/2014/main" id="{7A982441-7380-262B-D62B-E1F9EA6E63DF}"/>
                </a:ext>
              </a:extLst>
            </p:cNvPr>
            <p:cNvSpPr/>
            <p:nvPr/>
          </p:nvSpPr>
          <p:spPr>
            <a:xfrm>
              <a:off x="6251425" y="3614825"/>
              <a:ext cx="5850" cy="7150"/>
            </a:xfrm>
            <a:custGeom>
              <a:avLst/>
              <a:gdLst/>
              <a:ahLst/>
              <a:cxnLst/>
              <a:rect l="l" t="t" r="r" b="b"/>
              <a:pathLst>
                <a:path w="234" h="286" extrusionOk="0">
                  <a:moveTo>
                    <a:pt x="67" y="1"/>
                  </a:moveTo>
                  <a:cubicBezTo>
                    <a:pt x="50" y="1"/>
                    <a:pt x="34" y="1"/>
                    <a:pt x="16" y="34"/>
                  </a:cubicBezTo>
                  <a:lnTo>
                    <a:pt x="0" y="52"/>
                  </a:lnTo>
                  <a:cubicBezTo>
                    <a:pt x="0" y="68"/>
                    <a:pt x="16" y="85"/>
                    <a:pt x="16" y="101"/>
                  </a:cubicBezTo>
                  <a:lnTo>
                    <a:pt x="34" y="118"/>
                  </a:lnTo>
                  <a:lnTo>
                    <a:pt x="67" y="134"/>
                  </a:lnTo>
                  <a:lnTo>
                    <a:pt x="83" y="134"/>
                  </a:lnTo>
                  <a:lnTo>
                    <a:pt x="83" y="152"/>
                  </a:lnTo>
                  <a:lnTo>
                    <a:pt x="67" y="152"/>
                  </a:lnTo>
                  <a:lnTo>
                    <a:pt x="67" y="168"/>
                  </a:lnTo>
                  <a:lnTo>
                    <a:pt x="67" y="185"/>
                  </a:lnTo>
                  <a:lnTo>
                    <a:pt x="67" y="201"/>
                  </a:lnTo>
                  <a:lnTo>
                    <a:pt x="50" y="234"/>
                  </a:lnTo>
                  <a:lnTo>
                    <a:pt x="50" y="268"/>
                  </a:lnTo>
                  <a:lnTo>
                    <a:pt x="83" y="285"/>
                  </a:lnTo>
                  <a:lnTo>
                    <a:pt x="150" y="285"/>
                  </a:lnTo>
                  <a:cubicBezTo>
                    <a:pt x="183" y="285"/>
                    <a:pt x="200" y="268"/>
                    <a:pt x="216" y="268"/>
                  </a:cubicBezTo>
                  <a:cubicBezTo>
                    <a:pt x="216" y="252"/>
                    <a:pt x="234" y="218"/>
                    <a:pt x="216" y="201"/>
                  </a:cubicBezTo>
                  <a:cubicBezTo>
                    <a:pt x="234" y="185"/>
                    <a:pt x="216" y="168"/>
                    <a:pt x="216" y="134"/>
                  </a:cubicBezTo>
                  <a:lnTo>
                    <a:pt x="200" y="134"/>
                  </a:lnTo>
                  <a:lnTo>
                    <a:pt x="183" y="118"/>
                  </a:lnTo>
                  <a:lnTo>
                    <a:pt x="134" y="118"/>
                  </a:lnTo>
                  <a:cubicBezTo>
                    <a:pt x="134" y="118"/>
                    <a:pt x="150" y="101"/>
                    <a:pt x="150" y="85"/>
                  </a:cubicBezTo>
                  <a:cubicBezTo>
                    <a:pt x="150" y="68"/>
                    <a:pt x="150" y="52"/>
                    <a:pt x="134" y="34"/>
                  </a:cubicBezTo>
                  <a:cubicBezTo>
                    <a:pt x="116" y="1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4100;p76">
              <a:extLst>
                <a:ext uri="{FF2B5EF4-FFF2-40B4-BE49-F238E27FC236}">
                  <a16:creationId xmlns:a16="http://schemas.microsoft.com/office/drawing/2014/main" id="{64E888DE-BD30-8D9A-18C7-7F467E6183F9}"/>
                </a:ext>
              </a:extLst>
            </p:cNvPr>
            <p:cNvSpPr/>
            <p:nvPr/>
          </p:nvSpPr>
          <p:spPr>
            <a:xfrm>
              <a:off x="6218475" y="3609825"/>
              <a:ext cx="2125" cy="1700"/>
            </a:xfrm>
            <a:custGeom>
              <a:avLst/>
              <a:gdLst/>
              <a:ahLst/>
              <a:cxnLst/>
              <a:rect l="l" t="t" r="r" b="b"/>
              <a:pathLst>
                <a:path w="85" h="68" extrusionOk="0">
                  <a:moveTo>
                    <a:pt x="0" y="1"/>
                  </a:moveTo>
                  <a:lnTo>
                    <a:pt x="0" y="34"/>
                  </a:lnTo>
                  <a:cubicBezTo>
                    <a:pt x="0" y="52"/>
                    <a:pt x="18" y="68"/>
                    <a:pt x="34" y="68"/>
                  </a:cubicBezTo>
                  <a:lnTo>
                    <a:pt x="51" y="68"/>
                  </a:lnTo>
                  <a:lnTo>
                    <a:pt x="51" y="52"/>
                  </a:lnTo>
                  <a:lnTo>
                    <a:pt x="67" y="52"/>
                  </a:lnTo>
                  <a:lnTo>
                    <a:pt x="84" y="18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4101;p76">
              <a:extLst>
                <a:ext uri="{FF2B5EF4-FFF2-40B4-BE49-F238E27FC236}">
                  <a16:creationId xmlns:a16="http://schemas.microsoft.com/office/drawing/2014/main" id="{887C500E-7AEC-911D-5347-A3C5FC063601}"/>
                </a:ext>
              </a:extLst>
            </p:cNvPr>
            <p:cNvSpPr/>
            <p:nvPr/>
          </p:nvSpPr>
          <p:spPr>
            <a:xfrm>
              <a:off x="6251825" y="3622350"/>
              <a:ext cx="3350" cy="3350"/>
            </a:xfrm>
            <a:custGeom>
              <a:avLst/>
              <a:gdLst/>
              <a:ahLst/>
              <a:cxnLst/>
              <a:rect l="l" t="t" r="r" b="b"/>
              <a:pathLst>
                <a:path w="134" h="134" extrusionOk="0">
                  <a:moveTo>
                    <a:pt x="67" y="0"/>
                  </a:moveTo>
                  <a:lnTo>
                    <a:pt x="34" y="17"/>
                  </a:lnTo>
                  <a:lnTo>
                    <a:pt x="18" y="33"/>
                  </a:lnTo>
                  <a:lnTo>
                    <a:pt x="0" y="67"/>
                  </a:lnTo>
                  <a:lnTo>
                    <a:pt x="0" y="84"/>
                  </a:lnTo>
                  <a:lnTo>
                    <a:pt x="0" y="117"/>
                  </a:lnTo>
                  <a:lnTo>
                    <a:pt x="18" y="117"/>
                  </a:lnTo>
                  <a:lnTo>
                    <a:pt x="51" y="133"/>
                  </a:lnTo>
                  <a:lnTo>
                    <a:pt x="100" y="133"/>
                  </a:lnTo>
                  <a:lnTo>
                    <a:pt x="118" y="117"/>
                  </a:lnTo>
                  <a:lnTo>
                    <a:pt x="134" y="84"/>
                  </a:lnTo>
                  <a:lnTo>
                    <a:pt x="134" y="67"/>
                  </a:lnTo>
                  <a:lnTo>
                    <a:pt x="134" y="33"/>
                  </a:lnTo>
                  <a:lnTo>
                    <a:pt x="118" y="33"/>
                  </a:lnTo>
                  <a:lnTo>
                    <a:pt x="84" y="17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4102;p76">
              <a:extLst>
                <a:ext uri="{FF2B5EF4-FFF2-40B4-BE49-F238E27FC236}">
                  <a16:creationId xmlns:a16="http://schemas.microsoft.com/office/drawing/2014/main" id="{D3967786-0728-8F81-83AD-5501396341CF}"/>
                </a:ext>
              </a:extLst>
            </p:cNvPr>
            <p:cNvSpPr/>
            <p:nvPr/>
          </p:nvSpPr>
          <p:spPr>
            <a:xfrm>
              <a:off x="6303125" y="3581075"/>
              <a:ext cx="5425" cy="5450"/>
            </a:xfrm>
            <a:custGeom>
              <a:avLst/>
              <a:gdLst/>
              <a:ahLst/>
              <a:cxnLst/>
              <a:rect l="l" t="t" r="r" b="b"/>
              <a:pathLst>
                <a:path w="217" h="218" extrusionOk="0">
                  <a:moveTo>
                    <a:pt x="100" y="1"/>
                  </a:moveTo>
                  <a:cubicBezTo>
                    <a:pt x="67" y="1"/>
                    <a:pt x="49" y="17"/>
                    <a:pt x="33" y="50"/>
                  </a:cubicBezTo>
                  <a:lnTo>
                    <a:pt x="16" y="84"/>
                  </a:lnTo>
                  <a:lnTo>
                    <a:pt x="0" y="117"/>
                  </a:lnTo>
                  <a:cubicBezTo>
                    <a:pt x="0" y="117"/>
                    <a:pt x="0" y="150"/>
                    <a:pt x="33" y="184"/>
                  </a:cubicBezTo>
                  <a:lnTo>
                    <a:pt x="67" y="201"/>
                  </a:lnTo>
                  <a:lnTo>
                    <a:pt x="83" y="217"/>
                  </a:lnTo>
                  <a:lnTo>
                    <a:pt x="116" y="217"/>
                  </a:lnTo>
                  <a:cubicBezTo>
                    <a:pt x="149" y="217"/>
                    <a:pt x="183" y="184"/>
                    <a:pt x="200" y="150"/>
                  </a:cubicBezTo>
                  <a:cubicBezTo>
                    <a:pt x="216" y="117"/>
                    <a:pt x="200" y="84"/>
                    <a:pt x="183" y="50"/>
                  </a:cubicBezTo>
                  <a:cubicBezTo>
                    <a:pt x="167" y="17"/>
                    <a:pt x="133" y="17"/>
                    <a:pt x="100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4103;p76">
              <a:extLst>
                <a:ext uri="{FF2B5EF4-FFF2-40B4-BE49-F238E27FC236}">
                  <a16:creationId xmlns:a16="http://schemas.microsoft.com/office/drawing/2014/main" id="{4AC34B51-FBE7-5750-C19F-78F61F605E20}"/>
                </a:ext>
              </a:extLst>
            </p:cNvPr>
            <p:cNvSpPr/>
            <p:nvPr/>
          </p:nvSpPr>
          <p:spPr>
            <a:xfrm>
              <a:off x="6271000" y="3602600"/>
              <a:ext cx="5450" cy="5200"/>
            </a:xfrm>
            <a:custGeom>
              <a:avLst/>
              <a:gdLst/>
              <a:ahLst/>
              <a:cxnLst/>
              <a:rect l="l" t="t" r="r" b="b"/>
              <a:pathLst>
                <a:path w="218" h="208" extrusionOk="0">
                  <a:moveTo>
                    <a:pt x="104" y="0"/>
                  </a:moveTo>
                  <a:cubicBezTo>
                    <a:pt x="75" y="0"/>
                    <a:pt x="42" y="16"/>
                    <a:pt x="18" y="40"/>
                  </a:cubicBezTo>
                  <a:lnTo>
                    <a:pt x="0" y="90"/>
                  </a:lnTo>
                  <a:lnTo>
                    <a:pt x="0" y="123"/>
                  </a:lnTo>
                  <a:lnTo>
                    <a:pt x="18" y="140"/>
                  </a:lnTo>
                  <a:lnTo>
                    <a:pt x="18" y="123"/>
                  </a:lnTo>
                  <a:lnTo>
                    <a:pt x="51" y="190"/>
                  </a:lnTo>
                  <a:lnTo>
                    <a:pt x="67" y="207"/>
                  </a:lnTo>
                  <a:lnTo>
                    <a:pt x="151" y="207"/>
                  </a:lnTo>
                  <a:cubicBezTo>
                    <a:pt x="218" y="156"/>
                    <a:pt x="218" y="90"/>
                    <a:pt x="218" y="74"/>
                  </a:cubicBezTo>
                  <a:lnTo>
                    <a:pt x="167" y="7"/>
                  </a:lnTo>
                  <a:lnTo>
                    <a:pt x="134" y="7"/>
                  </a:lnTo>
                  <a:cubicBezTo>
                    <a:pt x="125" y="2"/>
                    <a:pt x="115" y="0"/>
                    <a:pt x="10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4104;p76">
              <a:extLst>
                <a:ext uri="{FF2B5EF4-FFF2-40B4-BE49-F238E27FC236}">
                  <a16:creationId xmlns:a16="http://schemas.microsoft.com/office/drawing/2014/main" id="{68DE89CB-0617-1DEB-D967-C3B1677C5138}"/>
                </a:ext>
              </a:extLst>
            </p:cNvPr>
            <p:cNvSpPr/>
            <p:nvPr/>
          </p:nvSpPr>
          <p:spPr>
            <a:xfrm>
              <a:off x="6348125" y="3587750"/>
              <a:ext cx="1700" cy="1275"/>
            </a:xfrm>
            <a:custGeom>
              <a:avLst/>
              <a:gdLst/>
              <a:ahLst/>
              <a:cxnLst/>
              <a:rect l="l" t="t" r="r" b="b"/>
              <a:pathLst>
                <a:path w="68" h="51" extrusionOk="0">
                  <a:moveTo>
                    <a:pt x="1" y="1"/>
                  </a:moveTo>
                  <a:lnTo>
                    <a:pt x="1" y="17"/>
                  </a:lnTo>
                  <a:lnTo>
                    <a:pt x="17" y="50"/>
                  </a:lnTo>
                  <a:lnTo>
                    <a:pt x="34" y="50"/>
                  </a:lnTo>
                  <a:cubicBezTo>
                    <a:pt x="50" y="50"/>
                    <a:pt x="50" y="34"/>
                    <a:pt x="50" y="34"/>
                  </a:cubicBezTo>
                  <a:cubicBezTo>
                    <a:pt x="68" y="17"/>
                    <a:pt x="50" y="17"/>
                    <a:pt x="50" y="17"/>
                  </a:cubicBezTo>
                  <a:cubicBezTo>
                    <a:pt x="50" y="1"/>
                    <a:pt x="34" y="1"/>
                    <a:pt x="1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4105;p76">
              <a:extLst>
                <a:ext uri="{FF2B5EF4-FFF2-40B4-BE49-F238E27FC236}">
                  <a16:creationId xmlns:a16="http://schemas.microsoft.com/office/drawing/2014/main" id="{125756CF-6286-5F3C-44FA-E989868F9CF5}"/>
                </a:ext>
              </a:extLst>
            </p:cNvPr>
            <p:cNvSpPr/>
            <p:nvPr/>
          </p:nvSpPr>
          <p:spPr>
            <a:xfrm>
              <a:off x="6269775" y="3634450"/>
              <a:ext cx="5425" cy="542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16" y="0"/>
                  </a:moveTo>
                  <a:cubicBezTo>
                    <a:pt x="100" y="0"/>
                    <a:pt x="100" y="0"/>
                    <a:pt x="83" y="16"/>
                  </a:cubicBezTo>
                  <a:cubicBezTo>
                    <a:pt x="66" y="8"/>
                    <a:pt x="54" y="4"/>
                    <a:pt x="43" y="4"/>
                  </a:cubicBezTo>
                  <a:cubicBezTo>
                    <a:pt x="33" y="4"/>
                    <a:pt x="25" y="8"/>
                    <a:pt x="16" y="16"/>
                  </a:cubicBezTo>
                  <a:lnTo>
                    <a:pt x="0" y="50"/>
                  </a:lnTo>
                  <a:lnTo>
                    <a:pt x="0" y="67"/>
                  </a:lnTo>
                  <a:lnTo>
                    <a:pt x="0" y="100"/>
                  </a:lnTo>
                  <a:cubicBezTo>
                    <a:pt x="0" y="100"/>
                    <a:pt x="0" y="116"/>
                    <a:pt x="16" y="134"/>
                  </a:cubicBezTo>
                  <a:lnTo>
                    <a:pt x="33" y="150"/>
                  </a:lnTo>
                  <a:lnTo>
                    <a:pt x="67" y="150"/>
                  </a:lnTo>
                  <a:lnTo>
                    <a:pt x="67" y="200"/>
                  </a:lnTo>
                  <a:lnTo>
                    <a:pt x="83" y="216"/>
                  </a:lnTo>
                  <a:lnTo>
                    <a:pt x="133" y="216"/>
                  </a:lnTo>
                  <a:cubicBezTo>
                    <a:pt x="149" y="216"/>
                    <a:pt x="167" y="200"/>
                    <a:pt x="167" y="167"/>
                  </a:cubicBezTo>
                  <a:lnTo>
                    <a:pt x="167" y="167"/>
                  </a:lnTo>
                  <a:cubicBezTo>
                    <a:pt x="167" y="167"/>
                    <a:pt x="167" y="183"/>
                    <a:pt x="149" y="183"/>
                  </a:cubicBezTo>
                  <a:lnTo>
                    <a:pt x="167" y="167"/>
                  </a:lnTo>
                  <a:lnTo>
                    <a:pt x="167" y="167"/>
                  </a:lnTo>
                  <a:cubicBezTo>
                    <a:pt x="167" y="167"/>
                    <a:pt x="167" y="167"/>
                    <a:pt x="167" y="167"/>
                  </a:cubicBezTo>
                  <a:cubicBezTo>
                    <a:pt x="200" y="150"/>
                    <a:pt x="216" y="116"/>
                    <a:pt x="183" y="67"/>
                  </a:cubicBezTo>
                  <a:cubicBezTo>
                    <a:pt x="183" y="50"/>
                    <a:pt x="183" y="34"/>
                    <a:pt x="167" y="16"/>
                  </a:cubicBezTo>
                  <a:cubicBezTo>
                    <a:pt x="149" y="0"/>
                    <a:pt x="133" y="0"/>
                    <a:pt x="116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4106;p76">
              <a:extLst>
                <a:ext uri="{FF2B5EF4-FFF2-40B4-BE49-F238E27FC236}">
                  <a16:creationId xmlns:a16="http://schemas.microsoft.com/office/drawing/2014/main" id="{EC136A13-0F20-9C7F-3F98-CCC538540EC8}"/>
                </a:ext>
              </a:extLst>
            </p:cNvPr>
            <p:cNvSpPr/>
            <p:nvPr/>
          </p:nvSpPr>
          <p:spPr>
            <a:xfrm>
              <a:off x="6339375" y="3610275"/>
              <a:ext cx="1675" cy="1250"/>
            </a:xfrm>
            <a:custGeom>
              <a:avLst/>
              <a:gdLst/>
              <a:ahLst/>
              <a:cxnLst/>
              <a:rect l="l" t="t" r="r" b="b"/>
              <a:pathLst>
                <a:path w="67" h="50" extrusionOk="0">
                  <a:moveTo>
                    <a:pt x="33" y="0"/>
                  </a:moveTo>
                  <a:lnTo>
                    <a:pt x="0" y="34"/>
                  </a:lnTo>
                  <a:lnTo>
                    <a:pt x="0" y="50"/>
                  </a:lnTo>
                  <a:lnTo>
                    <a:pt x="33" y="50"/>
                  </a:lnTo>
                  <a:cubicBezTo>
                    <a:pt x="51" y="50"/>
                    <a:pt x="51" y="50"/>
                    <a:pt x="67" y="34"/>
                  </a:cubicBezTo>
                  <a:lnTo>
                    <a:pt x="67" y="1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4107;p76">
              <a:extLst>
                <a:ext uri="{FF2B5EF4-FFF2-40B4-BE49-F238E27FC236}">
                  <a16:creationId xmlns:a16="http://schemas.microsoft.com/office/drawing/2014/main" id="{F700D043-FE31-06DF-2609-09D4D10001AA}"/>
                </a:ext>
              </a:extLst>
            </p:cNvPr>
            <p:cNvSpPr/>
            <p:nvPr/>
          </p:nvSpPr>
          <p:spPr>
            <a:xfrm>
              <a:off x="6293500" y="3645275"/>
              <a:ext cx="3375" cy="3225"/>
            </a:xfrm>
            <a:custGeom>
              <a:avLst/>
              <a:gdLst/>
              <a:ahLst/>
              <a:cxnLst/>
              <a:rect l="l" t="t" r="r" b="b"/>
              <a:pathLst>
                <a:path w="135" h="129" extrusionOk="0">
                  <a:moveTo>
                    <a:pt x="52" y="1"/>
                  </a:moveTo>
                  <a:lnTo>
                    <a:pt x="18" y="17"/>
                  </a:lnTo>
                  <a:lnTo>
                    <a:pt x="18" y="34"/>
                  </a:lnTo>
                  <a:lnTo>
                    <a:pt x="1" y="68"/>
                  </a:lnTo>
                  <a:lnTo>
                    <a:pt x="1" y="84"/>
                  </a:lnTo>
                  <a:lnTo>
                    <a:pt x="18" y="101"/>
                  </a:lnTo>
                  <a:cubicBezTo>
                    <a:pt x="27" y="120"/>
                    <a:pt x="49" y="128"/>
                    <a:pt x="68" y="128"/>
                  </a:cubicBezTo>
                  <a:cubicBezTo>
                    <a:pt x="81" y="128"/>
                    <a:pt x="94" y="124"/>
                    <a:pt x="101" y="117"/>
                  </a:cubicBezTo>
                  <a:lnTo>
                    <a:pt x="118" y="101"/>
                  </a:lnTo>
                  <a:lnTo>
                    <a:pt x="134" y="68"/>
                  </a:lnTo>
                  <a:lnTo>
                    <a:pt x="134" y="50"/>
                  </a:lnTo>
                  <a:lnTo>
                    <a:pt x="101" y="50"/>
                  </a:lnTo>
                  <a:lnTo>
                    <a:pt x="134" y="34"/>
                  </a:lnTo>
                  <a:lnTo>
                    <a:pt x="118" y="17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4108;p76">
              <a:extLst>
                <a:ext uri="{FF2B5EF4-FFF2-40B4-BE49-F238E27FC236}">
                  <a16:creationId xmlns:a16="http://schemas.microsoft.com/office/drawing/2014/main" id="{2BF24FD2-FF3F-99FD-B645-E6CA7467FA85}"/>
                </a:ext>
              </a:extLst>
            </p:cNvPr>
            <p:cNvSpPr/>
            <p:nvPr/>
          </p:nvSpPr>
          <p:spPr>
            <a:xfrm>
              <a:off x="6314775" y="3622350"/>
              <a:ext cx="3375" cy="3350"/>
            </a:xfrm>
            <a:custGeom>
              <a:avLst/>
              <a:gdLst/>
              <a:ahLst/>
              <a:cxnLst/>
              <a:rect l="l" t="t" r="r" b="b"/>
              <a:pathLst>
                <a:path w="135" h="134" extrusionOk="0">
                  <a:moveTo>
                    <a:pt x="68" y="0"/>
                  </a:moveTo>
                  <a:cubicBezTo>
                    <a:pt x="50" y="0"/>
                    <a:pt x="34" y="0"/>
                    <a:pt x="17" y="33"/>
                  </a:cubicBezTo>
                  <a:lnTo>
                    <a:pt x="1" y="51"/>
                  </a:lnTo>
                  <a:lnTo>
                    <a:pt x="1" y="84"/>
                  </a:lnTo>
                  <a:lnTo>
                    <a:pt x="1" y="100"/>
                  </a:lnTo>
                  <a:cubicBezTo>
                    <a:pt x="34" y="133"/>
                    <a:pt x="68" y="133"/>
                    <a:pt x="84" y="133"/>
                  </a:cubicBezTo>
                  <a:lnTo>
                    <a:pt x="117" y="100"/>
                  </a:lnTo>
                  <a:lnTo>
                    <a:pt x="134" y="84"/>
                  </a:lnTo>
                  <a:lnTo>
                    <a:pt x="134" y="51"/>
                  </a:lnTo>
                  <a:lnTo>
                    <a:pt x="117" y="33"/>
                  </a:lnTo>
                  <a:cubicBezTo>
                    <a:pt x="101" y="17"/>
                    <a:pt x="84" y="0"/>
                    <a:pt x="6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4109;p76">
              <a:extLst>
                <a:ext uri="{FF2B5EF4-FFF2-40B4-BE49-F238E27FC236}">
                  <a16:creationId xmlns:a16="http://schemas.microsoft.com/office/drawing/2014/main" id="{8BAB7A06-5314-89E6-EA36-DD1802365B80}"/>
                </a:ext>
              </a:extLst>
            </p:cNvPr>
            <p:cNvSpPr/>
            <p:nvPr/>
          </p:nvSpPr>
          <p:spPr>
            <a:xfrm>
              <a:off x="6321025" y="3621500"/>
              <a:ext cx="3350" cy="3375"/>
            </a:xfrm>
            <a:custGeom>
              <a:avLst/>
              <a:gdLst/>
              <a:ahLst/>
              <a:cxnLst/>
              <a:rect l="l" t="t" r="r" b="b"/>
              <a:pathLst>
                <a:path w="134" h="135" extrusionOk="0">
                  <a:moveTo>
                    <a:pt x="84" y="1"/>
                  </a:moveTo>
                  <a:cubicBezTo>
                    <a:pt x="51" y="1"/>
                    <a:pt x="34" y="1"/>
                    <a:pt x="18" y="18"/>
                  </a:cubicBezTo>
                  <a:cubicBezTo>
                    <a:pt x="0" y="34"/>
                    <a:pt x="0" y="85"/>
                    <a:pt x="0" y="85"/>
                  </a:cubicBezTo>
                  <a:lnTo>
                    <a:pt x="34" y="118"/>
                  </a:lnTo>
                  <a:lnTo>
                    <a:pt x="51" y="134"/>
                  </a:lnTo>
                  <a:lnTo>
                    <a:pt x="100" y="134"/>
                  </a:lnTo>
                  <a:lnTo>
                    <a:pt x="118" y="101"/>
                  </a:lnTo>
                  <a:lnTo>
                    <a:pt x="134" y="67"/>
                  </a:lnTo>
                  <a:cubicBezTo>
                    <a:pt x="134" y="67"/>
                    <a:pt x="134" y="51"/>
                    <a:pt x="118" y="34"/>
                  </a:cubicBezTo>
                  <a:lnTo>
                    <a:pt x="118" y="18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4110;p76">
              <a:extLst>
                <a:ext uri="{FF2B5EF4-FFF2-40B4-BE49-F238E27FC236}">
                  <a16:creationId xmlns:a16="http://schemas.microsoft.com/office/drawing/2014/main" id="{768A84B2-009B-EDFD-71C4-B384B55CB5D6}"/>
                </a:ext>
              </a:extLst>
            </p:cNvPr>
            <p:cNvSpPr/>
            <p:nvPr/>
          </p:nvSpPr>
          <p:spPr>
            <a:xfrm>
              <a:off x="6308950" y="3640675"/>
              <a:ext cx="3750" cy="3375"/>
            </a:xfrm>
            <a:custGeom>
              <a:avLst/>
              <a:gdLst/>
              <a:ahLst/>
              <a:cxnLst/>
              <a:rect l="l" t="t" r="r" b="b"/>
              <a:pathLst>
                <a:path w="150" h="135" extrusionOk="0">
                  <a:moveTo>
                    <a:pt x="83" y="1"/>
                  </a:moveTo>
                  <a:lnTo>
                    <a:pt x="50" y="18"/>
                  </a:lnTo>
                  <a:cubicBezTo>
                    <a:pt x="16" y="51"/>
                    <a:pt x="0" y="67"/>
                    <a:pt x="16" y="101"/>
                  </a:cubicBezTo>
                  <a:lnTo>
                    <a:pt x="50" y="134"/>
                  </a:lnTo>
                  <a:lnTo>
                    <a:pt x="101" y="134"/>
                  </a:lnTo>
                  <a:cubicBezTo>
                    <a:pt x="117" y="118"/>
                    <a:pt x="134" y="118"/>
                    <a:pt x="150" y="85"/>
                  </a:cubicBezTo>
                  <a:cubicBezTo>
                    <a:pt x="150" y="67"/>
                    <a:pt x="150" y="51"/>
                    <a:pt x="134" y="18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4111;p76">
              <a:extLst>
                <a:ext uri="{FF2B5EF4-FFF2-40B4-BE49-F238E27FC236}">
                  <a16:creationId xmlns:a16="http://schemas.microsoft.com/office/drawing/2014/main" id="{A15D658C-2B70-EBE7-C368-52EEF59F586F}"/>
                </a:ext>
              </a:extLst>
            </p:cNvPr>
            <p:cNvSpPr/>
            <p:nvPr/>
          </p:nvSpPr>
          <p:spPr>
            <a:xfrm>
              <a:off x="6312275" y="3607775"/>
              <a:ext cx="5875" cy="6100"/>
            </a:xfrm>
            <a:custGeom>
              <a:avLst/>
              <a:gdLst/>
              <a:ahLst/>
              <a:cxnLst/>
              <a:rect l="l" t="t" r="r" b="b"/>
              <a:pathLst>
                <a:path w="235" h="244" extrusionOk="0">
                  <a:moveTo>
                    <a:pt x="68" y="0"/>
                  </a:moveTo>
                  <a:cubicBezTo>
                    <a:pt x="50" y="16"/>
                    <a:pt x="17" y="33"/>
                    <a:pt x="17" y="67"/>
                  </a:cubicBezTo>
                  <a:cubicBezTo>
                    <a:pt x="1" y="100"/>
                    <a:pt x="17" y="134"/>
                    <a:pt x="34" y="150"/>
                  </a:cubicBezTo>
                  <a:lnTo>
                    <a:pt x="50" y="200"/>
                  </a:lnTo>
                  <a:cubicBezTo>
                    <a:pt x="71" y="232"/>
                    <a:pt x="106" y="243"/>
                    <a:pt x="137" y="243"/>
                  </a:cubicBezTo>
                  <a:cubicBezTo>
                    <a:pt x="155" y="243"/>
                    <a:pt x="172" y="239"/>
                    <a:pt x="184" y="234"/>
                  </a:cubicBezTo>
                  <a:lnTo>
                    <a:pt x="201" y="200"/>
                  </a:lnTo>
                  <a:lnTo>
                    <a:pt x="217" y="200"/>
                  </a:lnTo>
                  <a:lnTo>
                    <a:pt x="217" y="150"/>
                  </a:lnTo>
                  <a:cubicBezTo>
                    <a:pt x="234" y="134"/>
                    <a:pt x="234" y="83"/>
                    <a:pt x="201" y="33"/>
                  </a:cubicBezTo>
                  <a:cubicBezTo>
                    <a:pt x="184" y="33"/>
                    <a:pt x="184" y="16"/>
                    <a:pt x="168" y="16"/>
                  </a:cubicBezTo>
                  <a:lnTo>
                    <a:pt x="1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4112;p76">
              <a:extLst>
                <a:ext uri="{FF2B5EF4-FFF2-40B4-BE49-F238E27FC236}">
                  <a16:creationId xmlns:a16="http://schemas.microsoft.com/office/drawing/2014/main" id="{2C73EC37-2AED-7197-7459-E032980D9F12}"/>
                </a:ext>
              </a:extLst>
            </p:cNvPr>
            <p:cNvSpPr/>
            <p:nvPr/>
          </p:nvSpPr>
          <p:spPr>
            <a:xfrm>
              <a:off x="6328525" y="3599000"/>
              <a:ext cx="1700" cy="2125"/>
            </a:xfrm>
            <a:custGeom>
              <a:avLst/>
              <a:gdLst/>
              <a:ahLst/>
              <a:cxnLst/>
              <a:rect l="l" t="t" r="r" b="b"/>
              <a:pathLst>
                <a:path w="68" h="85" extrusionOk="0">
                  <a:moveTo>
                    <a:pt x="1" y="0"/>
                  </a:moveTo>
                  <a:lnTo>
                    <a:pt x="1" y="18"/>
                  </a:lnTo>
                  <a:lnTo>
                    <a:pt x="1" y="34"/>
                  </a:lnTo>
                  <a:cubicBezTo>
                    <a:pt x="1" y="51"/>
                    <a:pt x="1" y="67"/>
                    <a:pt x="18" y="84"/>
                  </a:cubicBezTo>
                  <a:lnTo>
                    <a:pt x="67" y="34"/>
                  </a:lnTo>
                  <a:lnTo>
                    <a:pt x="67" y="1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4113;p76">
              <a:extLst>
                <a:ext uri="{FF2B5EF4-FFF2-40B4-BE49-F238E27FC236}">
                  <a16:creationId xmlns:a16="http://schemas.microsoft.com/office/drawing/2014/main" id="{5616DE3F-FAAC-4DB1-BD3F-3AD7100D9AEE}"/>
                </a:ext>
              </a:extLst>
            </p:cNvPr>
            <p:cNvSpPr/>
            <p:nvPr/>
          </p:nvSpPr>
          <p:spPr>
            <a:xfrm>
              <a:off x="6283100" y="3521450"/>
              <a:ext cx="1250" cy="1300"/>
            </a:xfrm>
            <a:custGeom>
              <a:avLst/>
              <a:gdLst/>
              <a:ahLst/>
              <a:cxnLst/>
              <a:rect l="l" t="t" r="r" b="b"/>
              <a:pathLst>
                <a:path w="50" h="52" extrusionOk="0">
                  <a:moveTo>
                    <a:pt x="1" y="1"/>
                  </a:moveTo>
                  <a:lnTo>
                    <a:pt x="1" y="34"/>
                  </a:lnTo>
                  <a:lnTo>
                    <a:pt x="34" y="51"/>
                  </a:lnTo>
                  <a:lnTo>
                    <a:pt x="50" y="18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4114;p76">
              <a:extLst>
                <a:ext uri="{FF2B5EF4-FFF2-40B4-BE49-F238E27FC236}">
                  <a16:creationId xmlns:a16="http://schemas.microsoft.com/office/drawing/2014/main" id="{9C530FAE-7AEE-A6D8-799C-835016AF8428}"/>
                </a:ext>
              </a:extLst>
            </p:cNvPr>
            <p:cNvSpPr/>
            <p:nvPr/>
          </p:nvSpPr>
          <p:spPr>
            <a:xfrm>
              <a:off x="6288500" y="3657725"/>
              <a:ext cx="3800" cy="3000"/>
            </a:xfrm>
            <a:custGeom>
              <a:avLst/>
              <a:gdLst/>
              <a:ahLst/>
              <a:cxnLst/>
              <a:rect l="l" t="t" r="r" b="b"/>
              <a:pathLst>
                <a:path w="152" h="120" extrusionOk="0">
                  <a:moveTo>
                    <a:pt x="95" y="0"/>
                  </a:moveTo>
                  <a:cubicBezTo>
                    <a:pt x="81" y="0"/>
                    <a:pt x="62" y="5"/>
                    <a:pt x="34" y="19"/>
                  </a:cubicBezTo>
                  <a:lnTo>
                    <a:pt x="18" y="36"/>
                  </a:lnTo>
                  <a:lnTo>
                    <a:pt x="1" y="52"/>
                  </a:lnTo>
                  <a:lnTo>
                    <a:pt x="18" y="103"/>
                  </a:lnTo>
                  <a:cubicBezTo>
                    <a:pt x="34" y="119"/>
                    <a:pt x="51" y="119"/>
                    <a:pt x="67" y="119"/>
                  </a:cubicBezTo>
                  <a:cubicBezTo>
                    <a:pt x="85" y="119"/>
                    <a:pt x="118" y="119"/>
                    <a:pt x="134" y="103"/>
                  </a:cubicBezTo>
                  <a:lnTo>
                    <a:pt x="151" y="70"/>
                  </a:lnTo>
                  <a:lnTo>
                    <a:pt x="151" y="52"/>
                  </a:lnTo>
                  <a:lnTo>
                    <a:pt x="134" y="36"/>
                  </a:lnTo>
                  <a:lnTo>
                    <a:pt x="134" y="19"/>
                  </a:lnTo>
                  <a:cubicBezTo>
                    <a:pt x="125" y="10"/>
                    <a:pt x="115" y="0"/>
                    <a:pt x="95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4115;p76">
              <a:extLst>
                <a:ext uri="{FF2B5EF4-FFF2-40B4-BE49-F238E27FC236}">
                  <a16:creationId xmlns:a16="http://schemas.microsoft.com/office/drawing/2014/main" id="{47B81B5E-1B34-453B-0B18-55AE5F6E4138}"/>
                </a:ext>
              </a:extLst>
            </p:cNvPr>
            <p:cNvSpPr/>
            <p:nvPr/>
          </p:nvSpPr>
          <p:spPr>
            <a:xfrm>
              <a:off x="6326450" y="3603600"/>
              <a:ext cx="3775" cy="3350"/>
            </a:xfrm>
            <a:custGeom>
              <a:avLst/>
              <a:gdLst/>
              <a:ahLst/>
              <a:cxnLst/>
              <a:rect l="l" t="t" r="r" b="b"/>
              <a:pathLst>
                <a:path w="151" h="134" extrusionOk="0">
                  <a:moveTo>
                    <a:pt x="68" y="0"/>
                  </a:moveTo>
                  <a:cubicBezTo>
                    <a:pt x="50" y="0"/>
                    <a:pt x="34" y="0"/>
                    <a:pt x="17" y="16"/>
                  </a:cubicBezTo>
                  <a:lnTo>
                    <a:pt x="1" y="50"/>
                  </a:lnTo>
                  <a:lnTo>
                    <a:pt x="1" y="67"/>
                  </a:lnTo>
                  <a:lnTo>
                    <a:pt x="17" y="100"/>
                  </a:lnTo>
                  <a:lnTo>
                    <a:pt x="34" y="116"/>
                  </a:lnTo>
                  <a:lnTo>
                    <a:pt x="50" y="134"/>
                  </a:lnTo>
                  <a:lnTo>
                    <a:pt x="101" y="134"/>
                  </a:lnTo>
                  <a:cubicBezTo>
                    <a:pt x="134" y="116"/>
                    <a:pt x="134" y="100"/>
                    <a:pt x="134" y="83"/>
                  </a:cubicBezTo>
                  <a:cubicBezTo>
                    <a:pt x="150" y="67"/>
                    <a:pt x="134" y="34"/>
                    <a:pt x="134" y="16"/>
                  </a:cubicBezTo>
                  <a:cubicBezTo>
                    <a:pt x="117" y="0"/>
                    <a:pt x="101" y="0"/>
                    <a:pt x="6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4116;p76">
              <a:extLst>
                <a:ext uri="{FF2B5EF4-FFF2-40B4-BE49-F238E27FC236}">
                  <a16:creationId xmlns:a16="http://schemas.microsoft.com/office/drawing/2014/main" id="{322BE5E5-AC2E-96F1-C10F-D0CC21A6CCBA}"/>
                </a:ext>
              </a:extLst>
            </p:cNvPr>
            <p:cNvSpPr/>
            <p:nvPr/>
          </p:nvSpPr>
          <p:spPr>
            <a:xfrm>
              <a:off x="6309350" y="3686525"/>
              <a:ext cx="1700" cy="1700"/>
            </a:xfrm>
            <a:custGeom>
              <a:avLst/>
              <a:gdLst/>
              <a:ahLst/>
              <a:cxnLst/>
              <a:rect l="l" t="t" r="r" b="b"/>
              <a:pathLst>
                <a:path w="68" h="68" extrusionOk="0">
                  <a:moveTo>
                    <a:pt x="18" y="1"/>
                  </a:moveTo>
                  <a:cubicBezTo>
                    <a:pt x="0" y="1"/>
                    <a:pt x="0" y="18"/>
                    <a:pt x="0" y="18"/>
                  </a:cubicBezTo>
                  <a:cubicBezTo>
                    <a:pt x="0" y="52"/>
                    <a:pt x="18" y="68"/>
                    <a:pt x="34" y="68"/>
                  </a:cubicBezTo>
                  <a:lnTo>
                    <a:pt x="51" y="68"/>
                  </a:lnTo>
                  <a:lnTo>
                    <a:pt x="67" y="52"/>
                  </a:lnTo>
                  <a:cubicBezTo>
                    <a:pt x="67" y="34"/>
                    <a:pt x="67" y="34"/>
                    <a:pt x="51" y="18"/>
                  </a:cubicBezTo>
                  <a:cubicBezTo>
                    <a:pt x="51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4117;p76">
              <a:extLst>
                <a:ext uri="{FF2B5EF4-FFF2-40B4-BE49-F238E27FC236}">
                  <a16:creationId xmlns:a16="http://schemas.microsoft.com/office/drawing/2014/main" id="{20D49A54-C965-5D3E-EE9F-0E433C1AD0B3}"/>
                </a:ext>
              </a:extLst>
            </p:cNvPr>
            <p:cNvSpPr/>
            <p:nvPr/>
          </p:nvSpPr>
          <p:spPr>
            <a:xfrm>
              <a:off x="6375650" y="3650275"/>
              <a:ext cx="1700" cy="1700"/>
            </a:xfrm>
            <a:custGeom>
              <a:avLst/>
              <a:gdLst/>
              <a:ahLst/>
              <a:cxnLst/>
              <a:rect l="l" t="t" r="r" b="b"/>
              <a:pathLst>
                <a:path w="68" h="68" extrusionOk="0">
                  <a:moveTo>
                    <a:pt x="0" y="1"/>
                  </a:moveTo>
                  <a:lnTo>
                    <a:pt x="0" y="34"/>
                  </a:lnTo>
                  <a:cubicBezTo>
                    <a:pt x="16" y="50"/>
                    <a:pt x="34" y="50"/>
                    <a:pt x="50" y="68"/>
                  </a:cubicBezTo>
                  <a:lnTo>
                    <a:pt x="67" y="34"/>
                  </a:lnTo>
                  <a:lnTo>
                    <a:pt x="50" y="17"/>
                  </a:lnTo>
                  <a:cubicBezTo>
                    <a:pt x="50" y="1"/>
                    <a:pt x="34" y="1"/>
                    <a:pt x="16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4118;p76">
              <a:extLst>
                <a:ext uri="{FF2B5EF4-FFF2-40B4-BE49-F238E27FC236}">
                  <a16:creationId xmlns:a16="http://schemas.microsoft.com/office/drawing/2014/main" id="{DB8CE452-FA16-E377-A45E-A8B88ACAF3CC}"/>
                </a:ext>
              </a:extLst>
            </p:cNvPr>
            <p:cNvSpPr/>
            <p:nvPr/>
          </p:nvSpPr>
          <p:spPr>
            <a:xfrm>
              <a:off x="6319350" y="3611475"/>
              <a:ext cx="3800" cy="3375"/>
            </a:xfrm>
            <a:custGeom>
              <a:avLst/>
              <a:gdLst/>
              <a:ahLst/>
              <a:cxnLst/>
              <a:rect l="l" t="t" r="r" b="b"/>
              <a:pathLst>
                <a:path w="152" h="135" extrusionOk="0">
                  <a:moveTo>
                    <a:pt x="62" y="0"/>
                  </a:moveTo>
                  <a:cubicBezTo>
                    <a:pt x="46" y="0"/>
                    <a:pt x="31" y="6"/>
                    <a:pt x="18" y="19"/>
                  </a:cubicBezTo>
                  <a:lnTo>
                    <a:pt x="1" y="35"/>
                  </a:lnTo>
                  <a:lnTo>
                    <a:pt x="1" y="68"/>
                  </a:lnTo>
                  <a:lnTo>
                    <a:pt x="18" y="86"/>
                  </a:lnTo>
                  <a:lnTo>
                    <a:pt x="34" y="119"/>
                  </a:lnTo>
                  <a:lnTo>
                    <a:pt x="51" y="135"/>
                  </a:lnTo>
                  <a:lnTo>
                    <a:pt x="101" y="135"/>
                  </a:lnTo>
                  <a:cubicBezTo>
                    <a:pt x="118" y="119"/>
                    <a:pt x="134" y="102"/>
                    <a:pt x="134" y="86"/>
                  </a:cubicBezTo>
                  <a:cubicBezTo>
                    <a:pt x="151" y="68"/>
                    <a:pt x="134" y="52"/>
                    <a:pt x="134" y="35"/>
                  </a:cubicBezTo>
                  <a:cubicBezTo>
                    <a:pt x="114" y="14"/>
                    <a:pt x="87" y="0"/>
                    <a:pt x="62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4119;p76">
              <a:extLst>
                <a:ext uri="{FF2B5EF4-FFF2-40B4-BE49-F238E27FC236}">
                  <a16:creationId xmlns:a16="http://schemas.microsoft.com/office/drawing/2014/main" id="{D0447B00-3CE0-4EF5-40C7-8E00891607BB}"/>
                </a:ext>
              </a:extLst>
            </p:cNvPr>
            <p:cNvSpPr/>
            <p:nvPr/>
          </p:nvSpPr>
          <p:spPr>
            <a:xfrm>
              <a:off x="6304350" y="3648175"/>
              <a:ext cx="3800" cy="3425"/>
            </a:xfrm>
            <a:custGeom>
              <a:avLst/>
              <a:gdLst/>
              <a:ahLst/>
              <a:cxnLst/>
              <a:rect l="l" t="t" r="r" b="b"/>
              <a:pathLst>
                <a:path w="152" h="137" extrusionOk="0">
                  <a:moveTo>
                    <a:pt x="51" y="1"/>
                  </a:moveTo>
                  <a:lnTo>
                    <a:pt x="18" y="18"/>
                  </a:lnTo>
                  <a:lnTo>
                    <a:pt x="0" y="34"/>
                  </a:lnTo>
                  <a:lnTo>
                    <a:pt x="0" y="85"/>
                  </a:lnTo>
                  <a:cubicBezTo>
                    <a:pt x="22" y="129"/>
                    <a:pt x="59" y="136"/>
                    <a:pt x="86" y="136"/>
                  </a:cubicBezTo>
                  <a:cubicBezTo>
                    <a:pt x="100" y="136"/>
                    <a:pt x="112" y="134"/>
                    <a:pt x="118" y="134"/>
                  </a:cubicBezTo>
                  <a:lnTo>
                    <a:pt x="100" y="101"/>
                  </a:lnTo>
                  <a:lnTo>
                    <a:pt x="100" y="85"/>
                  </a:lnTo>
                  <a:lnTo>
                    <a:pt x="151" y="101"/>
                  </a:lnTo>
                  <a:cubicBezTo>
                    <a:pt x="151" y="68"/>
                    <a:pt x="134" y="34"/>
                    <a:pt x="134" y="34"/>
                  </a:cubicBezTo>
                  <a:cubicBezTo>
                    <a:pt x="118" y="1"/>
                    <a:pt x="84" y="1"/>
                    <a:pt x="51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4120;p76">
              <a:extLst>
                <a:ext uri="{FF2B5EF4-FFF2-40B4-BE49-F238E27FC236}">
                  <a16:creationId xmlns:a16="http://schemas.microsoft.com/office/drawing/2014/main" id="{54B669A4-4A10-F489-89C9-6E97FFDCF878}"/>
                </a:ext>
              </a:extLst>
            </p:cNvPr>
            <p:cNvSpPr/>
            <p:nvPr/>
          </p:nvSpPr>
          <p:spPr>
            <a:xfrm>
              <a:off x="6313125" y="3643625"/>
              <a:ext cx="3750" cy="3350"/>
            </a:xfrm>
            <a:custGeom>
              <a:avLst/>
              <a:gdLst/>
              <a:ahLst/>
              <a:cxnLst/>
              <a:rect l="l" t="t" r="r" b="b"/>
              <a:pathLst>
                <a:path w="150" h="134" extrusionOk="0">
                  <a:moveTo>
                    <a:pt x="50" y="0"/>
                  </a:moveTo>
                  <a:cubicBezTo>
                    <a:pt x="50" y="0"/>
                    <a:pt x="0" y="33"/>
                    <a:pt x="16" y="83"/>
                  </a:cubicBezTo>
                  <a:lnTo>
                    <a:pt x="34" y="116"/>
                  </a:lnTo>
                  <a:lnTo>
                    <a:pt x="50" y="134"/>
                  </a:lnTo>
                  <a:lnTo>
                    <a:pt x="83" y="100"/>
                  </a:lnTo>
                  <a:lnTo>
                    <a:pt x="116" y="83"/>
                  </a:lnTo>
                  <a:lnTo>
                    <a:pt x="150" y="83"/>
                  </a:lnTo>
                  <a:lnTo>
                    <a:pt x="150" y="67"/>
                  </a:lnTo>
                  <a:lnTo>
                    <a:pt x="134" y="33"/>
                  </a:lnTo>
                  <a:lnTo>
                    <a:pt x="116" y="16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4121;p76">
              <a:extLst>
                <a:ext uri="{FF2B5EF4-FFF2-40B4-BE49-F238E27FC236}">
                  <a16:creationId xmlns:a16="http://schemas.microsoft.com/office/drawing/2014/main" id="{54546BF7-F032-C3D2-2071-A833154CB971}"/>
                </a:ext>
              </a:extLst>
            </p:cNvPr>
            <p:cNvSpPr/>
            <p:nvPr/>
          </p:nvSpPr>
          <p:spPr>
            <a:xfrm>
              <a:off x="6281000" y="3629350"/>
              <a:ext cx="5875" cy="5125"/>
            </a:xfrm>
            <a:custGeom>
              <a:avLst/>
              <a:gdLst/>
              <a:ahLst/>
              <a:cxnLst/>
              <a:rect l="l" t="t" r="r" b="b"/>
              <a:pathLst>
                <a:path w="235" h="205" extrusionOk="0">
                  <a:moveTo>
                    <a:pt x="102" y="1"/>
                  </a:moveTo>
                  <a:cubicBezTo>
                    <a:pt x="42" y="1"/>
                    <a:pt x="16" y="42"/>
                    <a:pt x="1" y="71"/>
                  </a:cubicBezTo>
                  <a:lnTo>
                    <a:pt x="1" y="104"/>
                  </a:lnTo>
                  <a:lnTo>
                    <a:pt x="1" y="120"/>
                  </a:lnTo>
                  <a:lnTo>
                    <a:pt x="18" y="154"/>
                  </a:lnTo>
                  <a:lnTo>
                    <a:pt x="34" y="187"/>
                  </a:lnTo>
                  <a:lnTo>
                    <a:pt x="85" y="204"/>
                  </a:lnTo>
                  <a:lnTo>
                    <a:pt x="118" y="204"/>
                  </a:lnTo>
                  <a:lnTo>
                    <a:pt x="167" y="187"/>
                  </a:lnTo>
                  <a:cubicBezTo>
                    <a:pt x="201" y="171"/>
                    <a:pt x="218" y="138"/>
                    <a:pt x="234" y="87"/>
                  </a:cubicBezTo>
                  <a:lnTo>
                    <a:pt x="201" y="38"/>
                  </a:lnTo>
                  <a:lnTo>
                    <a:pt x="185" y="20"/>
                  </a:lnTo>
                  <a:lnTo>
                    <a:pt x="134" y="4"/>
                  </a:lnTo>
                  <a:cubicBezTo>
                    <a:pt x="122" y="2"/>
                    <a:pt x="112" y="1"/>
                    <a:pt x="102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4122;p76">
              <a:extLst>
                <a:ext uri="{FF2B5EF4-FFF2-40B4-BE49-F238E27FC236}">
                  <a16:creationId xmlns:a16="http://schemas.microsoft.com/office/drawing/2014/main" id="{168CFC9B-4A78-7A46-788C-AC6E07AE111B}"/>
                </a:ext>
              </a:extLst>
            </p:cNvPr>
            <p:cNvSpPr/>
            <p:nvPr/>
          </p:nvSpPr>
          <p:spPr>
            <a:xfrm>
              <a:off x="6306450" y="3614000"/>
              <a:ext cx="5425" cy="5450"/>
            </a:xfrm>
            <a:custGeom>
              <a:avLst/>
              <a:gdLst/>
              <a:ahLst/>
              <a:cxnLst/>
              <a:rect l="l" t="t" r="r" b="b"/>
              <a:pathLst>
                <a:path w="217" h="218" extrusionOk="0">
                  <a:moveTo>
                    <a:pt x="116" y="1"/>
                  </a:moveTo>
                  <a:cubicBezTo>
                    <a:pt x="100" y="1"/>
                    <a:pt x="67" y="18"/>
                    <a:pt x="34" y="51"/>
                  </a:cubicBezTo>
                  <a:lnTo>
                    <a:pt x="0" y="85"/>
                  </a:lnTo>
                  <a:lnTo>
                    <a:pt x="0" y="118"/>
                  </a:lnTo>
                  <a:lnTo>
                    <a:pt x="16" y="167"/>
                  </a:lnTo>
                  <a:cubicBezTo>
                    <a:pt x="50" y="218"/>
                    <a:pt x="100" y="218"/>
                    <a:pt x="116" y="218"/>
                  </a:cubicBezTo>
                  <a:cubicBezTo>
                    <a:pt x="167" y="218"/>
                    <a:pt x="201" y="167"/>
                    <a:pt x="201" y="151"/>
                  </a:cubicBezTo>
                  <a:lnTo>
                    <a:pt x="217" y="118"/>
                  </a:lnTo>
                  <a:lnTo>
                    <a:pt x="217" y="101"/>
                  </a:lnTo>
                  <a:lnTo>
                    <a:pt x="201" y="51"/>
                  </a:lnTo>
                  <a:cubicBezTo>
                    <a:pt x="183" y="18"/>
                    <a:pt x="150" y="1"/>
                    <a:pt x="116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4123;p76">
              <a:extLst>
                <a:ext uri="{FF2B5EF4-FFF2-40B4-BE49-F238E27FC236}">
                  <a16:creationId xmlns:a16="http://schemas.microsoft.com/office/drawing/2014/main" id="{DED6AD8F-D06E-EBA9-DA5A-5FE7A7035D90}"/>
                </a:ext>
              </a:extLst>
            </p:cNvPr>
            <p:cNvSpPr/>
            <p:nvPr/>
          </p:nvSpPr>
          <p:spPr>
            <a:xfrm>
              <a:off x="6276425" y="3650675"/>
              <a:ext cx="3375" cy="2975"/>
            </a:xfrm>
            <a:custGeom>
              <a:avLst/>
              <a:gdLst/>
              <a:ahLst/>
              <a:cxnLst/>
              <a:rect l="l" t="t" r="r" b="b"/>
              <a:pathLst>
                <a:path w="135" h="119" extrusionOk="0">
                  <a:moveTo>
                    <a:pt x="34" y="1"/>
                  </a:moveTo>
                  <a:lnTo>
                    <a:pt x="17" y="34"/>
                  </a:lnTo>
                  <a:lnTo>
                    <a:pt x="1" y="68"/>
                  </a:lnTo>
                  <a:cubicBezTo>
                    <a:pt x="1" y="68"/>
                    <a:pt x="1" y="85"/>
                    <a:pt x="17" y="85"/>
                  </a:cubicBezTo>
                  <a:lnTo>
                    <a:pt x="34" y="118"/>
                  </a:lnTo>
                  <a:lnTo>
                    <a:pt x="101" y="118"/>
                  </a:lnTo>
                  <a:lnTo>
                    <a:pt x="117" y="101"/>
                  </a:lnTo>
                  <a:lnTo>
                    <a:pt x="134" y="68"/>
                  </a:lnTo>
                  <a:cubicBezTo>
                    <a:pt x="134" y="52"/>
                    <a:pt x="134" y="52"/>
                    <a:pt x="117" y="34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4124;p76">
              <a:extLst>
                <a:ext uri="{FF2B5EF4-FFF2-40B4-BE49-F238E27FC236}">
                  <a16:creationId xmlns:a16="http://schemas.microsoft.com/office/drawing/2014/main" id="{E24D68B1-BDEB-B3CE-F5F2-C591E79881A9}"/>
                </a:ext>
              </a:extLst>
            </p:cNvPr>
            <p:cNvSpPr/>
            <p:nvPr/>
          </p:nvSpPr>
          <p:spPr>
            <a:xfrm>
              <a:off x="6264325" y="3641950"/>
              <a:ext cx="3375" cy="3750"/>
            </a:xfrm>
            <a:custGeom>
              <a:avLst/>
              <a:gdLst/>
              <a:ahLst/>
              <a:cxnLst/>
              <a:rect l="l" t="t" r="r" b="b"/>
              <a:pathLst>
                <a:path w="135" h="150" extrusionOk="0">
                  <a:moveTo>
                    <a:pt x="67" y="0"/>
                  </a:moveTo>
                  <a:cubicBezTo>
                    <a:pt x="34" y="16"/>
                    <a:pt x="18" y="34"/>
                    <a:pt x="18" y="50"/>
                  </a:cubicBezTo>
                  <a:lnTo>
                    <a:pt x="18" y="67"/>
                  </a:lnTo>
                  <a:lnTo>
                    <a:pt x="1" y="83"/>
                  </a:lnTo>
                  <a:lnTo>
                    <a:pt x="1" y="116"/>
                  </a:lnTo>
                  <a:lnTo>
                    <a:pt x="18" y="134"/>
                  </a:lnTo>
                  <a:cubicBezTo>
                    <a:pt x="34" y="150"/>
                    <a:pt x="34" y="150"/>
                    <a:pt x="51" y="150"/>
                  </a:cubicBezTo>
                  <a:cubicBezTo>
                    <a:pt x="85" y="150"/>
                    <a:pt x="101" y="134"/>
                    <a:pt x="118" y="134"/>
                  </a:cubicBezTo>
                  <a:lnTo>
                    <a:pt x="134" y="100"/>
                  </a:lnTo>
                  <a:lnTo>
                    <a:pt x="134" y="83"/>
                  </a:lnTo>
                  <a:cubicBezTo>
                    <a:pt x="134" y="67"/>
                    <a:pt x="134" y="34"/>
                    <a:pt x="118" y="16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4125;p76">
              <a:extLst>
                <a:ext uri="{FF2B5EF4-FFF2-40B4-BE49-F238E27FC236}">
                  <a16:creationId xmlns:a16="http://schemas.microsoft.com/office/drawing/2014/main" id="{0A7C1F03-514F-19A3-AB0C-678417C410DA}"/>
                </a:ext>
              </a:extLst>
            </p:cNvPr>
            <p:cNvSpPr/>
            <p:nvPr/>
          </p:nvSpPr>
          <p:spPr>
            <a:xfrm>
              <a:off x="6255150" y="3631950"/>
              <a:ext cx="3375" cy="3350"/>
            </a:xfrm>
            <a:custGeom>
              <a:avLst/>
              <a:gdLst/>
              <a:ahLst/>
              <a:cxnLst/>
              <a:rect l="l" t="t" r="r" b="b"/>
              <a:pathLst>
                <a:path w="135" h="134" extrusionOk="0">
                  <a:moveTo>
                    <a:pt x="67" y="0"/>
                  </a:moveTo>
                  <a:cubicBezTo>
                    <a:pt x="34" y="0"/>
                    <a:pt x="18" y="16"/>
                    <a:pt x="18" y="34"/>
                  </a:cubicBezTo>
                  <a:cubicBezTo>
                    <a:pt x="1" y="50"/>
                    <a:pt x="1" y="67"/>
                    <a:pt x="18" y="100"/>
                  </a:cubicBezTo>
                  <a:lnTo>
                    <a:pt x="34" y="116"/>
                  </a:lnTo>
                  <a:lnTo>
                    <a:pt x="67" y="134"/>
                  </a:lnTo>
                  <a:cubicBezTo>
                    <a:pt x="85" y="134"/>
                    <a:pt x="101" y="116"/>
                    <a:pt x="118" y="100"/>
                  </a:cubicBezTo>
                  <a:lnTo>
                    <a:pt x="134" y="83"/>
                  </a:lnTo>
                  <a:lnTo>
                    <a:pt x="134" y="67"/>
                  </a:lnTo>
                  <a:lnTo>
                    <a:pt x="118" y="34"/>
                  </a:lnTo>
                  <a:lnTo>
                    <a:pt x="118" y="16"/>
                  </a:lnTo>
                  <a:lnTo>
                    <a:pt x="101" y="16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4126;p76">
              <a:extLst>
                <a:ext uri="{FF2B5EF4-FFF2-40B4-BE49-F238E27FC236}">
                  <a16:creationId xmlns:a16="http://schemas.microsoft.com/office/drawing/2014/main" id="{785175CD-D494-3B04-7F8B-9E055B56DF30}"/>
                </a:ext>
              </a:extLst>
            </p:cNvPr>
            <p:cNvSpPr/>
            <p:nvPr/>
          </p:nvSpPr>
          <p:spPr>
            <a:xfrm>
              <a:off x="6296850" y="3600625"/>
              <a:ext cx="5025" cy="5400"/>
            </a:xfrm>
            <a:custGeom>
              <a:avLst/>
              <a:gdLst/>
              <a:ahLst/>
              <a:cxnLst/>
              <a:rect l="l" t="t" r="r" b="b"/>
              <a:pathLst>
                <a:path w="201" h="216" extrusionOk="0">
                  <a:moveTo>
                    <a:pt x="101" y="1"/>
                  </a:moveTo>
                  <a:cubicBezTo>
                    <a:pt x="82" y="1"/>
                    <a:pt x="64" y="6"/>
                    <a:pt x="51" y="19"/>
                  </a:cubicBezTo>
                  <a:lnTo>
                    <a:pt x="18" y="69"/>
                  </a:lnTo>
                  <a:cubicBezTo>
                    <a:pt x="0" y="102"/>
                    <a:pt x="0" y="135"/>
                    <a:pt x="18" y="153"/>
                  </a:cubicBezTo>
                  <a:lnTo>
                    <a:pt x="67" y="202"/>
                  </a:lnTo>
                  <a:cubicBezTo>
                    <a:pt x="84" y="211"/>
                    <a:pt x="100" y="215"/>
                    <a:pt x="115" y="215"/>
                  </a:cubicBezTo>
                  <a:cubicBezTo>
                    <a:pt x="130" y="215"/>
                    <a:pt x="142" y="211"/>
                    <a:pt x="151" y="202"/>
                  </a:cubicBezTo>
                  <a:lnTo>
                    <a:pt x="184" y="169"/>
                  </a:lnTo>
                  <a:lnTo>
                    <a:pt x="200" y="153"/>
                  </a:lnTo>
                  <a:lnTo>
                    <a:pt x="200" y="102"/>
                  </a:lnTo>
                  <a:cubicBezTo>
                    <a:pt x="200" y="86"/>
                    <a:pt x="200" y="69"/>
                    <a:pt x="184" y="35"/>
                  </a:cubicBezTo>
                  <a:cubicBezTo>
                    <a:pt x="164" y="15"/>
                    <a:pt x="131" y="1"/>
                    <a:pt x="101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4127;p76">
              <a:extLst>
                <a:ext uri="{FF2B5EF4-FFF2-40B4-BE49-F238E27FC236}">
                  <a16:creationId xmlns:a16="http://schemas.microsoft.com/office/drawing/2014/main" id="{70E7B649-FE20-0880-F769-DCDC3F28CAC0}"/>
                </a:ext>
              </a:extLst>
            </p:cNvPr>
            <p:cNvSpPr/>
            <p:nvPr/>
          </p:nvSpPr>
          <p:spPr>
            <a:xfrm>
              <a:off x="6339800" y="3683625"/>
              <a:ext cx="1700" cy="1275"/>
            </a:xfrm>
            <a:custGeom>
              <a:avLst/>
              <a:gdLst/>
              <a:ahLst/>
              <a:cxnLst/>
              <a:rect l="l" t="t" r="r" b="b"/>
              <a:pathLst>
                <a:path w="68" h="51" extrusionOk="0">
                  <a:moveTo>
                    <a:pt x="16" y="1"/>
                  </a:moveTo>
                  <a:lnTo>
                    <a:pt x="16" y="17"/>
                  </a:lnTo>
                  <a:lnTo>
                    <a:pt x="0" y="34"/>
                  </a:lnTo>
                  <a:cubicBezTo>
                    <a:pt x="0" y="50"/>
                    <a:pt x="16" y="50"/>
                    <a:pt x="34" y="50"/>
                  </a:cubicBezTo>
                  <a:cubicBezTo>
                    <a:pt x="34" y="50"/>
                    <a:pt x="50" y="50"/>
                    <a:pt x="67" y="34"/>
                  </a:cubicBezTo>
                  <a:lnTo>
                    <a:pt x="67" y="17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4128;p76">
              <a:extLst>
                <a:ext uri="{FF2B5EF4-FFF2-40B4-BE49-F238E27FC236}">
                  <a16:creationId xmlns:a16="http://schemas.microsoft.com/office/drawing/2014/main" id="{1EE2AB55-7B03-1A5D-D1B7-771E73452B60}"/>
                </a:ext>
              </a:extLst>
            </p:cNvPr>
            <p:cNvSpPr/>
            <p:nvPr/>
          </p:nvSpPr>
          <p:spPr>
            <a:xfrm>
              <a:off x="6283500" y="3669450"/>
              <a:ext cx="1700" cy="1700"/>
            </a:xfrm>
            <a:custGeom>
              <a:avLst/>
              <a:gdLst/>
              <a:ahLst/>
              <a:cxnLst/>
              <a:rect l="l" t="t" r="r" b="b"/>
              <a:pathLst>
                <a:path w="68" h="68" extrusionOk="0">
                  <a:moveTo>
                    <a:pt x="51" y="1"/>
                  </a:moveTo>
                  <a:cubicBezTo>
                    <a:pt x="34" y="1"/>
                    <a:pt x="18" y="1"/>
                    <a:pt x="18" y="17"/>
                  </a:cubicBezTo>
                  <a:cubicBezTo>
                    <a:pt x="1" y="34"/>
                    <a:pt x="1" y="50"/>
                    <a:pt x="18" y="50"/>
                  </a:cubicBezTo>
                  <a:lnTo>
                    <a:pt x="34" y="68"/>
                  </a:lnTo>
                  <a:cubicBezTo>
                    <a:pt x="67" y="34"/>
                    <a:pt x="67" y="17"/>
                    <a:pt x="51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4129;p76">
              <a:extLst>
                <a:ext uri="{FF2B5EF4-FFF2-40B4-BE49-F238E27FC236}">
                  <a16:creationId xmlns:a16="http://schemas.microsoft.com/office/drawing/2014/main" id="{606219A1-3691-7A42-EEC3-62D09FD7D7E1}"/>
                </a:ext>
              </a:extLst>
            </p:cNvPr>
            <p:cNvSpPr/>
            <p:nvPr/>
          </p:nvSpPr>
          <p:spPr>
            <a:xfrm>
              <a:off x="6286000" y="3642775"/>
              <a:ext cx="3375" cy="3125"/>
            </a:xfrm>
            <a:custGeom>
              <a:avLst/>
              <a:gdLst/>
              <a:ahLst/>
              <a:cxnLst/>
              <a:rect l="l" t="t" r="r" b="b"/>
              <a:pathLst>
                <a:path w="135" h="125" extrusionOk="0">
                  <a:moveTo>
                    <a:pt x="67" y="1"/>
                  </a:moveTo>
                  <a:cubicBezTo>
                    <a:pt x="51" y="1"/>
                    <a:pt x="51" y="1"/>
                    <a:pt x="34" y="17"/>
                  </a:cubicBezTo>
                  <a:lnTo>
                    <a:pt x="1" y="50"/>
                  </a:lnTo>
                  <a:lnTo>
                    <a:pt x="18" y="67"/>
                  </a:lnTo>
                  <a:lnTo>
                    <a:pt x="18" y="101"/>
                  </a:lnTo>
                  <a:cubicBezTo>
                    <a:pt x="18" y="117"/>
                    <a:pt x="34" y="117"/>
                    <a:pt x="51" y="117"/>
                  </a:cubicBezTo>
                  <a:cubicBezTo>
                    <a:pt x="57" y="123"/>
                    <a:pt x="62" y="125"/>
                    <a:pt x="68" y="125"/>
                  </a:cubicBezTo>
                  <a:cubicBezTo>
                    <a:pt x="79" y="125"/>
                    <a:pt x="90" y="117"/>
                    <a:pt x="101" y="117"/>
                  </a:cubicBezTo>
                  <a:cubicBezTo>
                    <a:pt x="134" y="83"/>
                    <a:pt x="134" y="50"/>
                    <a:pt x="118" y="17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4130;p76">
              <a:extLst>
                <a:ext uri="{FF2B5EF4-FFF2-40B4-BE49-F238E27FC236}">
                  <a16:creationId xmlns:a16="http://schemas.microsoft.com/office/drawing/2014/main" id="{77CA5440-9B65-1467-897A-8558C948F4C1}"/>
                </a:ext>
              </a:extLst>
            </p:cNvPr>
            <p:cNvSpPr/>
            <p:nvPr/>
          </p:nvSpPr>
          <p:spPr>
            <a:xfrm>
              <a:off x="6253100" y="3672375"/>
              <a:ext cx="1250" cy="1275"/>
            </a:xfrm>
            <a:custGeom>
              <a:avLst/>
              <a:gdLst/>
              <a:ahLst/>
              <a:cxnLst/>
              <a:rect l="l" t="t" r="r" b="b"/>
              <a:pathLst>
                <a:path w="50" h="51" extrusionOk="0">
                  <a:moveTo>
                    <a:pt x="16" y="0"/>
                  </a:moveTo>
                  <a:lnTo>
                    <a:pt x="0" y="17"/>
                  </a:lnTo>
                  <a:lnTo>
                    <a:pt x="0" y="33"/>
                  </a:lnTo>
                  <a:lnTo>
                    <a:pt x="33" y="51"/>
                  </a:lnTo>
                  <a:lnTo>
                    <a:pt x="49" y="33"/>
                  </a:lnTo>
                  <a:lnTo>
                    <a:pt x="49" y="17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4131;p76">
              <a:extLst>
                <a:ext uri="{FF2B5EF4-FFF2-40B4-BE49-F238E27FC236}">
                  <a16:creationId xmlns:a16="http://schemas.microsoft.com/office/drawing/2014/main" id="{D4A9F03A-2649-B3A7-267B-65B5751BB2A1}"/>
                </a:ext>
              </a:extLst>
            </p:cNvPr>
            <p:cNvSpPr/>
            <p:nvPr/>
          </p:nvSpPr>
          <p:spPr>
            <a:xfrm>
              <a:off x="6325625" y="3644025"/>
              <a:ext cx="1250" cy="1450"/>
            </a:xfrm>
            <a:custGeom>
              <a:avLst/>
              <a:gdLst/>
              <a:ahLst/>
              <a:cxnLst/>
              <a:rect l="l" t="t" r="r" b="b"/>
              <a:pathLst>
                <a:path w="50" h="58" extrusionOk="0">
                  <a:moveTo>
                    <a:pt x="16" y="0"/>
                  </a:moveTo>
                  <a:cubicBezTo>
                    <a:pt x="16" y="0"/>
                    <a:pt x="0" y="17"/>
                    <a:pt x="0" y="33"/>
                  </a:cubicBezTo>
                  <a:lnTo>
                    <a:pt x="0" y="51"/>
                  </a:lnTo>
                  <a:cubicBezTo>
                    <a:pt x="12" y="56"/>
                    <a:pt x="19" y="58"/>
                    <a:pt x="25" y="58"/>
                  </a:cubicBezTo>
                  <a:cubicBezTo>
                    <a:pt x="36" y="58"/>
                    <a:pt x="39" y="51"/>
                    <a:pt x="50" y="51"/>
                  </a:cubicBezTo>
                  <a:lnTo>
                    <a:pt x="50" y="17"/>
                  </a:lnTo>
                  <a:cubicBezTo>
                    <a:pt x="34" y="0"/>
                    <a:pt x="34" y="0"/>
                    <a:pt x="16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4132;p76">
              <a:extLst>
                <a:ext uri="{FF2B5EF4-FFF2-40B4-BE49-F238E27FC236}">
                  <a16:creationId xmlns:a16="http://schemas.microsoft.com/office/drawing/2014/main" id="{68D0CC18-AE7E-813F-A1F4-70F40113A2B2}"/>
                </a:ext>
              </a:extLst>
            </p:cNvPr>
            <p:cNvSpPr/>
            <p:nvPr/>
          </p:nvSpPr>
          <p:spPr>
            <a:xfrm>
              <a:off x="6301850" y="3630000"/>
              <a:ext cx="4200" cy="4025"/>
            </a:xfrm>
            <a:custGeom>
              <a:avLst/>
              <a:gdLst/>
              <a:ahLst/>
              <a:cxnLst/>
              <a:rect l="l" t="t" r="r" b="b"/>
              <a:pathLst>
                <a:path w="168" h="161" extrusionOk="0">
                  <a:moveTo>
                    <a:pt x="109" y="0"/>
                  </a:moveTo>
                  <a:cubicBezTo>
                    <a:pt x="95" y="0"/>
                    <a:pt x="81" y="4"/>
                    <a:pt x="67" y="12"/>
                  </a:cubicBezTo>
                  <a:lnTo>
                    <a:pt x="51" y="12"/>
                  </a:lnTo>
                  <a:lnTo>
                    <a:pt x="18" y="28"/>
                  </a:lnTo>
                  <a:lnTo>
                    <a:pt x="0" y="61"/>
                  </a:lnTo>
                  <a:cubicBezTo>
                    <a:pt x="0" y="78"/>
                    <a:pt x="0" y="112"/>
                    <a:pt x="34" y="128"/>
                  </a:cubicBezTo>
                  <a:cubicBezTo>
                    <a:pt x="34" y="145"/>
                    <a:pt x="34" y="145"/>
                    <a:pt x="51" y="145"/>
                  </a:cubicBezTo>
                  <a:lnTo>
                    <a:pt x="67" y="161"/>
                  </a:lnTo>
                  <a:lnTo>
                    <a:pt x="100" y="161"/>
                  </a:lnTo>
                  <a:lnTo>
                    <a:pt x="134" y="128"/>
                  </a:lnTo>
                  <a:cubicBezTo>
                    <a:pt x="167" y="112"/>
                    <a:pt x="167" y="94"/>
                    <a:pt x="167" y="61"/>
                  </a:cubicBezTo>
                  <a:lnTo>
                    <a:pt x="167" y="45"/>
                  </a:lnTo>
                  <a:lnTo>
                    <a:pt x="167" y="28"/>
                  </a:lnTo>
                  <a:cubicBezTo>
                    <a:pt x="148" y="8"/>
                    <a:pt x="128" y="0"/>
                    <a:pt x="109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4133;p76">
              <a:extLst>
                <a:ext uri="{FF2B5EF4-FFF2-40B4-BE49-F238E27FC236}">
                  <a16:creationId xmlns:a16="http://schemas.microsoft.com/office/drawing/2014/main" id="{7C6980CF-9EF3-2017-9C7F-A6FB1800E004}"/>
                </a:ext>
              </a:extLst>
            </p:cNvPr>
            <p:cNvSpPr/>
            <p:nvPr/>
          </p:nvSpPr>
          <p:spPr>
            <a:xfrm>
              <a:off x="6367700" y="3629850"/>
              <a:ext cx="1300" cy="1275"/>
            </a:xfrm>
            <a:custGeom>
              <a:avLst/>
              <a:gdLst/>
              <a:ahLst/>
              <a:cxnLst/>
              <a:rect l="l" t="t" r="r" b="b"/>
              <a:pathLst>
                <a:path w="52" h="51" extrusionOk="0">
                  <a:moveTo>
                    <a:pt x="1" y="0"/>
                  </a:moveTo>
                  <a:lnTo>
                    <a:pt x="1" y="18"/>
                  </a:lnTo>
                  <a:lnTo>
                    <a:pt x="1" y="51"/>
                  </a:lnTo>
                  <a:lnTo>
                    <a:pt x="34" y="51"/>
                  </a:lnTo>
                  <a:lnTo>
                    <a:pt x="34" y="34"/>
                  </a:lnTo>
                  <a:lnTo>
                    <a:pt x="52" y="1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4134;p76">
              <a:extLst>
                <a:ext uri="{FF2B5EF4-FFF2-40B4-BE49-F238E27FC236}">
                  <a16:creationId xmlns:a16="http://schemas.microsoft.com/office/drawing/2014/main" id="{56E01974-2210-E3F3-E92C-9D32B44B38C9}"/>
                </a:ext>
              </a:extLst>
            </p:cNvPr>
            <p:cNvSpPr/>
            <p:nvPr/>
          </p:nvSpPr>
          <p:spPr>
            <a:xfrm>
              <a:off x="6268500" y="3630275"/>
              <a:ext cx="2950" cy="3350"/>
            </a:xfrm>
            <a:custGeom>
              <a:avLst/>
              <a:gdLst/>
              <a:ahLst/>
              <a:cxnLst/>
              <a:rect l="l" t="t" r="r" b="b"/>
              <a:pathLst>
                <a:path w="118" h="134" extrusionOk="0">
                  <a:moveTo>
                    <a:pt x="34" y="1"/>
                  </a:moveTo>
                  <a:cubicBezTo>
                    <a:pt x="18" y="17"/>
                    <a:pt x="0" y="34"/>
                    <a:pt x="0" y="50"/>
                  </a:cubicBezTo>
                  <a:cubicBezTo>
                    <a:pt x="0" y="67"/>
                    <a:pt x="0" y="101"/>
                    <a:pt x="18" y="117"/>
                  </a:cubicBezTo>
                  <a:cubicBezTo>
                    <a:pt x="34" y="134"/>
                    <a:pt x="51" y="134"/>
                    <a:pt x="84" y="134"/>
                  </a:cubicBezTo>
                  <a:cubicBezTo>
                    <a:pt x="100" y="117"/>
                    <a:pt x="118" y="101"/>
                    <a:pt x="118" y="67"/>
                  </a:cubicBezTo>
                  <a:lnTo>
                    <a:pt x="100" y="50"/>
                  </a:lnTo>
                  <a:lnTo>
                    <a:pt x="84" y="34"/>
                  </a:lnTo>
                  <a:lnTo>
                    <a:pt x="84" y="17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4135;p76">
              <a:extLst>
                <a:ext uri="{FF2B5EF4-FFF2-40B4-BE49-F238E27FC236}">
                  <a16:creationId xmlns:a16="http://schemas.microsoft.com/office/drawing/2014/main" id="{389F4CC9-37EB-5882-7DFD-B5758B8F63C0}"/>
                </a:ext>
              </a:extLst>
            </p:cNvPr>
            <p:cNvSpPr/>
            <p:nvPr/>
          </p:nvSpPr>
          <p:spPr>
            <a:xfrm>
              <a:off x="6368550" y="3599825"/>
              <a:ext cx="1275" cy="1300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18" y="1"/>
                  </a:moveTo>
                  <a:lnTo>
                    <a:pt x="0" y="18"/>
                  </a:lnTo>
                  <a:lnTo>
                    <a:pt x="0" y="34"/>
                  </a:lnTo>
                  <a:lnTo>
                    <a:pt x="0" y="51"/>
                  </a:lnTo>
                  <a:lnTo>
                    <a:pt x="34" y="51"/>
                  </a:lnTo>
                  <a:lnTo>
                    <a:pt x="51" y="34"/>
                  </a:lnTo>
                  <a:lnTo>
                    <a:pt x="51" y="18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4136;p76">
              <a:extLst>
                <a:ext uri="{FF2B5EF4-FFF2-40B4-BE49-F238E27FC236}">
                  <a16:creationId xmlns:a16="http://schemas.microsoft.com/office/drawing/2014/main" id="{AC492731-4CB1-1AB4-7A96-082D56CBE172}"/>
                </a:ext>
              </a:extLst>
            </p:cNvPr>
            <p:cNvSpPr/>
            <p:nvPr/>
          </p:nvSpPr>
          <p:spPr>
            <a:xfrm>
              <a:off x="6286850" y="3607625"/>
              <a:ext cx="5450" cy="5575"/>
            </a:xfrm>
            <a:custGeom>
              <a:avLst/>
              <a:gdLst/>
              <a:ahLst/>
              <a:cxnLst/>
              <a:rect l="l" t="t" r="r" b="b"/>
              <a:pathLst>
                <a:path w="218" h="223" extrusionOk="0">
                  <a:moveTo>
                    <a:pt x="115" y="1"/>
                  </a:moveTo>
                  <a:cubicBezTo>
                    <a:pt x="90" y="1"/>
                    <a:pt x="62" y="11"/>
                    <a:pt x="33" y="39"/>
                  </a:cubicBezTo>
                  <a:lnTo>
                    <a:pt x="0" y="89"/>
                  </a:lnTo>
                  <a:lnTo>
                    <a:pt x="0" y="106"/>
                  </a:lnTo>
                  <a:lnTo>
                    <a:pt x="17" y="173"/>
                  </a:lnTo>
                  <a:lnTo>
                    <a:pt x="33" y="189"/>
                  </a:lnTo>
                  <a:lnTo>
                    <a:pt x="67" y="206"/>
                  </a:lnTo>
                  <a:lnTo>
                    <a:pt x="84" y="206"/>
                  </a:lnTo>
                  <a:lnTo>
                    <a:pt x="117" y="222"/>
                  </a:lnTo>
                  <a:cubicBezTo>
                    <a:pt x="151" y="206"/>
                    <a:pt x="167" y="189"/>
                    <a:pt x="184" y="189"/>
                  </a:cubicBezTo>
                  <a:lnTo>
                    <a:pt x="217" y="156"/>
                  </a:lnTo>
                  <a:lnTo>
                    <a:pt x="217" y="122"/>
                  </a:lnTo>
                  <a:lnTo>
                    <a:pt x="217" y="73"/>
                  </a:lnTo>
                  <a:lnTo>
                    <a:pt x="200" y="39"/>
                  </a:lnTo>
                  <a:cubicBezTo>
                    <a:pt x="181" y="20"/>
                    <a:pt x="151" y="1"/>
                    <a:pt x="115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4137;p76">
              <a:extLst>
                <a:ext uri="{FF2B5EF4-FFF2-40B4-BE49-F238E27FC236}">
                  <a16:creationId xmlns:a16="http://schemas.microsoft.com/office/drawing/2014/main" id="{FCA34D67-7840-159C-C1FF-E277D0157620}"/>
                </a:ext>
              </a:extLst>
            </p:cNvPr>
            <p:cNvSpPr/>
            <p:nvPr/>
          </p:nvSpPr>
          <p:spPr>
            <a:xfrm>
              <a:off x="6326025" y="3587750"/>
              <a:ext cx="4200" cy="4050"/>
            </a:xfrm>
            <a:custGeom>
              <a:avLst/>
              <a:gdLst/>
              <a:ahLst/>
              <a:cxnLst/>
              <a:rect l="l" t="t" r="r" b="b"/>
              <a:pathLst>
                <a:path w="168" h="162" extrusionOk="0">
                  <a:moveTo>
                    <a:pt x="67" y="1"/>
                  </a:moveTo>
                  <a:cubicBezTo>
                    <a:pt x="18" y="17"/>
                    <a:pt x="0" y="67"/>
                    <a:pt x="18" y="117"/>
                  </a:cubicBezTo>
                  <a:lnTo>
                    <a:pt x="51" y="134"/>
                  </a:lnTo>
                  <a:lnTo>
                    <a:pt x="67" y="150"/>
                  </a:lnTo>
                  <a:cubicBezTo>
                    <a:pt x="81" y="157"/>
                    <a:pt x="92" y="162"/>
                    <a:pt x="104" y="162"/>
                  </a:cubicBezTo>
                  <a:cubicBezTo>
                    <a:pt x="121" y="162"/>
                    <a:pt x="139" y="154"/>
                    <a:pt x="167" y="134"/>
                  </a:cubicBezTo>
                  <a:lnTo>
                    <a:pt x="167" y="101"/>
                  </a:lnTo>
                  <a:lnTo>
                    <a:pt x="167" y="83"/>
                  </a:lnTo>
                  <a:lnTo>
                    <a:pt x="167" y="50"/>
                  </a:lnTo>
                  <a:lnTo>
                    <a:pt x="134" y="17"/>
                  </a:lnTo>
                  <a:lnTo>
                    <a:pt x="118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4138;p76">
              <a:extLst>
                <a:ext uri="{FF2B5EF4-FFF2-40B4-BE49-F238E27FC236}">
                  <a16:creationId xmlns:a16="http://schemas.microsoft.com/office/drawing/2014/main" id="{AA0C551C-C1F6-13F3-67DE-52AE422F4C06}"/>
                </a:ext>
              </a:extLst>
            </p:cNvPr>
            <p:cNvSpPr/>
            <p:nvPr/>
          </p:nvSpPr>
          <p:spPr>
            <a:xfrm>
              <a:off x="6273100" y="3699050"/>
              <a:ext cx="1250" cy="1275"/>
            </a:xfrm>
            <a:custGeom>
              <a:avLst/>
              <a:gdLst/>
              <a:ahLst/>
              <a:cxnLst/>
              <a:rect l="l" t="t" r="r" b="b"/>
              <a:pathLst>
                <a:path w="50" h="51" extrusionOk="0">
                  <a:moveTo>
                    <a:pt x="16" y="0"/>
                  </a:moveTo>
                  <a:lnTo>
                    <a:pt x="0" y="18"/>
                  </a:lnTo>
                  <a:lnTo>
                    <a:pt x="0" y="34"/>
                  </a:lnTo>
                  <a:lnTo>
                    <a:pt x="34" y="51"/>
                  </a:lnTo>
                  <a:lnTo>
                    <a:pt x="50" y="51"/>
                  </a:lnTo>
                  <a:lnTo>
                    <a:pt x="50" y="18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4139;p76">
              <a:extLst>
                <a:ext uri="{FF2B5EF4-FFF2-40B4-BE49-F238E27FC236}">
                  <a16:creationId xmlns:a16="http://schemas.microsoft.com/office/drawing/2014/main" id="{46D956A1-AB3A-8AB9-968A-91DBC460AB37}"/>
                </a:ext>
              </a:extLst>
            </p:cNvPr>
            <p:cNvSpPr/>
            <p:nvPr/>
          </p:nvSpPr>
          <p:spPr>
            <a:xfrm>
              <a:off x="6260600" y="3540625"/>
              <a:ext cx="1250" cy="1700"/>
            </a:xfrm>
            <a:custGeom>
              <a:avLst/>
              <a:gdLst/>
              <a:ahLst/>
              <a:cxnLst/>
              <a:rect l="l" t="t" r="r" b="b"/>
              <a:pathLst>
                <a:path w="50" h="68" extrusionOk="0">
                  <a:moveTo>
                    <a:pt x="16" y="1"/>
                  </a:moveTo>
                  <a:cubicBezTo>
                    <a:pt x="0" y="1"/>
                    <a:pt x="0" y="18"/>
                    <a:pt x="0" y="18"/>
                  </a:cubicBezTo>
                  <a:lnTo>
                    <a:pt x="0" y="52"/>
                  </a:lnTo>
                  <a:lnTo>
                    <a:pt x="34" y="68"/>
                  </a:lnTo>
                  <a:cubicBezTo>
                    <a:pt x="34" y="52"/>
                    <a:pt x="50" y="52"/>
                    <a:pt x="50" y="34"/>
                  </a:cubicBezTo>
                  <a:cubicBezTo>
                    <a:pt x="50" y="34"/>
                    <a:pt x="50" y="18"/>
                    <a:pt x="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4140;p76">
              <a:extLst>
                <a:ext uri="{FF2B5EF4-FFF2-40B4-BE49-F238E27FC236}">
                  <a16:creationId xmlns:a16="http://schemas.microsoft.com/office/drawing/2014/main" id="{3D7AC8A1-EF16-E3F0-4C54-D14138E53ED6}"/>
                </a:ext>
              </a:extLst>
            </p:cNvPr>
            <p:cNvSpPr/>
            <p:nvPr/>
          </p:nvSpPr>
          <p:spPr>
            <a:xfrm>
              <a:off x="6244325" y="3641525"/>
              <a:ext cx="2125" cy="2125"/>
            </a:xfrm>
            <a:custGeom>
              <a:avLst/>
              <a:gdLst/>
              <a:ahLst/>
              <a:cxnLst/>
              <a:rect l="l" t="t" r="r" b="b"/>
              <a:pathLst>
                <a:path w="85" h="85" extrusionOk="0">
                  <a:moveTo>
                    <a:pt x="51" y="0"/>
                  </a:moveTo>
                  <a:cubicBezTo>
                    <a:pt x="34" y="0"/>
                    <a:pt x="34" y="17"/>
                    <a:pt x="34" y="17"/>
                  </a:cubicBezTo>
                  <a:lnTo>
                    <a:pt x="34" y="33"/>
                  </a:lnTo>
                  <a:cubicBezTo>
                    <a:pt x="18" y="51"/>
                    <a:pt x="0" y="67"/>
                    <a:pt x="18" y="84"/>
                  </a:cubicBezTo>
                  <a:lnTo>
                    <a:pt x="34" y="84"/>
                  </a:lnTo>
                  <a:cubicBezTo>
                    <a:pt x="84" y="51"/>
                    <a:pt x="84" y="17"/>
                    <a:pt x="6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4141;p76">
              <a:extLst>
                <a:ext uri="{FF2B5EF4-FFF2-40B4-BE49-F238E27FC236}">
                  <a16:creationId xmlns:a16="http://schemas.microsoft.com/office/drawing/2014/main" id="{E0DFD1BA-5403-0F56-F7CD-200B3C4DC925}"/>
                </a:ext>
              </a:extLst>
            </p:cNvPr>
            <p:cNvSpPr/>
            <p:nvPr/>
          </p:nvSpPr>
          <p:spPr>
            <a:xfrm>
              <a:off x="6284775" y="3616925"/>
              <a:ext cx="5425" cy="5600"/>
            </a:xfrm>
            <a:custGeom>
              <a:avLst/>
              <a:gdLst/>
              <a:ahLst/>
              <a:cxnLst/>
              <a:rect l="l" t="t" r="r" b="b"/>
              <a:pathLst>
                <a:path w="217" h="224" extrusionOk="0">
                  <a:moveTo>
                    <a:pt x="83" y="1"/>
                  </a:moveTo>
                  <a:cubicBezTo>
                    <a:pt x="67" y="1"/>
                    <a:pt x="50" y="17"/>
                    <a:pt x="16" y="34"/>
                  </a:cubicBezTo>
                  <a:lnTo>
                    <a:pt x="0" y="84"/>
                  </a:lnTo>
                  <a:lnTo>
                    <a:pt x="0" y="117"/>
                  </a:lnTo>
                  <a:lnTo>
                    <a:pt x="0" y="134"/>
                  </a:lnTo>
                  <a:lnTo>
                    <a:pt x="0" y="150"/>
                  </a:lnTo>
                  <a:cubicBezTo>
                    <a:pt x="0" y="150"/>
                    <a:pt x="0" y="168"/>
                    <a:pt x="16" y="184"/>
                  </a:cubicBezTo>
                  <a:cubicBezTo>
                    <a:pt x="41" y="208"/>
                    <a:pt x="74" y="224"/>
                    <a:pt x="104" y="224"/>
                  </a:cubicBezTo>
                  <a:cubicBezTo>
                    <a:pt x="115" y="224"/>
                    <a:pt x="125" y="222"/>
                    <a:pt x="134" y="217"/>
                  </a:cubicBezTo>
                  <a:lnTo>
                    <a:pt x="183" y="184"/>
                  </a:lnTo>
                  <a:lnTo>
                    <a:pt x="183" y="150"/>
                  </a:lnTo>
                  <a:cubicBezTo>
                    <a:pt x="216" y="101"/>
                    <a:pt x="200" y="50"/>
                    <a:pt x="183" y="34"/>
                  </a:cubicBezTo>
                  <a:lnTo>
                    <a:pt x="116" y="1"/>
                  </a:lnTo>
                  <a:lnTo>
                    <a:pt x="100" y="1"/>
                  </a:lnTo>
                  <a:lnTo>
                    <a:pt x="83" y="17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4142;p76">
              <a:extLst>
                <a:ext uri="{FF2B5EF4-FFF2-40B4-BE49-F238E27FC236}">
                  <a16:creationId xmlns:a16="http://schemas.microsoft.com/office/drawing/2014/main" id="{23EA2BCB-8BCF-24C4-D558-EF1758630EA7}"/>
                </a:ext>
              </a:extLst>
            </p:cNvPr>
            <p:cNvSpPr/>
            <p:nvPr/>
          </p:nvSpPr>
          <p:spPr>
            <a:xfrm>
              <a:off x="6306025" y="3630275"/>
              <a:ext cx="2525" cy="1700"/>
            </a:xfrm>
            <a:custGeom>
              <a:avLst/>
              <a:gdLst/>
              <a:ahLst/>
              <a:cxnLst/>
              <a:rect l="l" t="t" r="r" b="b"/>
              <a:pathLst>
                <a:path w="101" h="68" extrusionOk="0">
                  <a:moveTo>
                    <a:pt x="51" y="1"/>
                  </a:moveTo>
                  <a:cubicBezTo>
                    <a:pt x="17" y="1"/>
                    <a:pt x="0" y="34"/>
                    <a:pt x="0" y="50"/>
                  </a:cubicBezTo>
                  <a:lnTo>
                    <a:pt x="51" y="50"/>
                  </a:lnTo>
                  <a:lnTo>
                    <a:pt x="51" y="67"/>
                  </a:lnTo>
                  <a:cubicBezTo>
                    <a:pt x="51" y="67"/>
                    <a:pt x="51" y="50"/>
                    <a:pt x="67" y="50"/>
                  </a:cubicBezTo>
                  <a:lnTo>
                    <a:pt x="100" y="50"/>
                  </a:lnTo>
                  <a:cubicBezTo>
                    <a:pt x="100" y="17"/>
                    <a:pt x="84" y="1"/>
                    <a:pt x="51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4143;p76">
              <a:extLst>
                <a:ext uri="{FF2B5EF4-FFF2-40B4-BE49-F238E27FC236}">
                  <a16:creationId xmlns:a16="http://schemas.microsoft.com/office/drawing/2014/main" id="{B44E06B6-D518-2586-D588-D7918EAA23C5}"/>
                </a:ext>
              </a:extLst>
            </p:cNvPr>
            <p:cNvSpPr/>
            <p:nvPr/>
          </p:nvSpPr>
          <p:spPr>
            <a:xfrm>
              <a:off x="6250150" y="3597750"/>
              <a:ext cx="5875" cy="5125"/>
            </a:xfrm>
            <a:custGeom>
              <a:avLst/>
              <a:gdLst/>
              <a:ahLst/>
              <a:cxnLst/>
              <a:rect l="l" t="t" r="r" b="b"/>
              <a:pathLst>
                <a:path w="235" h="205" extrusionOk="0">
                  <a:moveTo>
                    <a:pt x="118" y="1"/>
                  </a:moveTo>
                  <a:cubicBezTo>
                    <a:pt x="51" y="17"/>
                    <a:pt x="1" y="68"/>
                    <a:pt x="1" y="117"/>
                  </a:cubicBezTo>
                  <a:lnTo>
                    <a:pt x="34" y="134"/>
                  </a:lnTo>
                  <a:lnTo>
                    <a:pt x="51" y="184"/>
                  </a:lnTo>
                  <a:cubicBezTo>
                    <a:pt x="68" y="201"/>
                    <a:pt x="90" y="205"/>
                    <a:pt x="109" y="205"/>
                  </a:cubicBezTo>
                  <a:cubicBezTo>
                    <a:pt x="127" y="205"/>
                    <a:pt x="143" y="201"/>
                    <a:pt x="151" y="201"/>
                  </a:cubicBezTo>
                  <a:lnTo>
                    <a:pt x="167" y="184"/>
                  </a:lnTo>
                  <a:lnTo>
                    <a:pt x="218" y="150"/>
                  </a:lnTo>
                  <a:lnTo>
                    <a:pt x="218" y="134"/>
                  </a:lnTo>
                  <a:lnTo>
                    <a:pt x="234" y="117"/>
                  </a:lnTo>
                  <a:cubicBezTo>
                    <a:pt x="234" y="84"/>
                    <a:pt x="218" y="50"/>
                    <a:pt x="185" y="34"/>
                  </a:cubicBezTo>
                  <a:cubicBezTo>
                    <a:pt x="167" y="17"/>
                    <a:pt x="134" y="1"/>
                    <a:pt x="118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4144;p76">
              <a:extLst>
                <a:ext uri="{FF2B5EF4-FFF2-40B4-BE49-F238E27FC236}">
                  <a16:creationId xmlns:a16="http://schemas.microsoft.com/office/drawing/2014/main" id="{ACD6709A-DC14-76D5-5779-1FE84AB5F500}"/>
                </a:ext>
              </a:extLst>
            </p:cNvPr>
            <p:cNvSpPr/>
            <p:nvPr/>
          </p:nvSpPr>
          <p:spPr>
            <a:xfrm>
              <a:off x="6242250" y="3585500"/>
              <a:ext cx="4200" cy="4125"/>
            </a:xfrm>
            <a:custGeom>
              <a:avLst/>
              <a:gdLst/>
              <a:ahLst/>
              <a:cxnLst/>
              <a:rect l="l" t="t" r="r" b="b"/>
              <a:pathLst>
                <a:path w="168" h="165" extrusionOk="0">
                  <a:moveTo>
                    <a:pt x="79" y="0"/>
                  </a:moveTo>
                  <a:cubicBezTo>
                    <a:pt x="69" y="0"/>
                    <a:pt x="60" y="2"/>
                    <a:pt x="50" y="7"/>
                  </a:cubicBezTo>
                  <a:cubicBezTo>
                    <a:pt x="17" y="24"/>
                    <a:pt x="1" y="57"/>
                    <a:pt x="1" y="91"/>
                  </a:cubicBezTo>
                  <a:lnTo>
                    <a:pt x="1" y="107"/>
                  </a:lnTo>
                  <a:lnTo>
                    <a:pt x="17" y="124"/>
                  </a:lnTo>
                  <a:lnTo>
                    <a:pt x="34" y="140"/>
                  </a:lnTo>
                  <a:lnTo>
                    <a:pt x="50" y="140"/>
                  </a:lnTo>
                  <a:cubicBezTo>
                    <a:pt x="62" y="152"/>
                    <a:pt x="74" y="164"/>
                    <a:pt x="98" y="164"/>
                  </a:cubicBezTo>
                  <a:cubicBezTo>
                    <a:pt x="107" y="164"/>
                    <a:pt x="119" y="162"/>
                    <a:pt x="134" y="157"/>
                  </a:cubicBezTo>
                  <a:lnTo>
                    <a:pt x="150" y="157"/>
                  </a:lnTo>
                  <a:lnTo>
                    <a:pt x="150" y="140"/>
                  </a:lnTo>
                  <a:lnTo>
                    <a:pt x="167" y="124"/>
                  </a:lnTo>
                  <a:lnTo>
                    <a:pt x="167" y="91"/>
                  </a:lnTo>
                  <a:lnTo>
                    <a:pt x="167" y="73"/>
                  </a:lnTo>
                  <a:lnTo>
                    <a:pt x="167" y="57"/>
                  </a:lnTo>
                  <a:lnTo>
                    <a:pt x="167" y="40"/>
                  </a:lnTo>
                  <a:lnTo>
                    <a:pt x="150" y="24"/>
                  </a:lnTo>
                  <a:cubicBezTo>
                    <a:pt x="126" y="12"/>
                    <a:pt x="103" y="0"/>
                    <a:pt x="79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4145;p76">
              <a:extLst>
                <a:ext uri="{FF2B5EF4-FFF2-40B4-BE49-F238E27FC236}">
                  <a16:creationId xmlns:a16="http://schemas.microsoft.com/office/drawing/2014/main" id="{D105B760-B7AE-F9C4-2BED-7B2AC16B7355}"/>
                </a:ext>
              </a:extLst>
            </p:cNvPr>
            <p:cNvSpPr/>
            <p:nvPr/>
          </p:nvSpPr>
          <p:spPr>
            <a:xfrm>
              <a:off x="6302675" y="3533575"/>
              <a:ext cx="1300" cy="1675"/>
            </a:xfrm>
            <a:custGeom>
              <a:avLst/>
              <a:gdLst/>
              <a:ahLst/>
              <a:cxnLst/>
              <a:rect l="l" t="t" r="r" b="b"/>
              <a:pathLst>
                <a:path w="52" h="67" extrusionOk="0">
                  <a:moveTo>
                    <a:pt x="18" y="0"/>
                  </a:moveTo>
                  <a:cubicBezTo>
                    <a:pt x="1" y="16"/>
                    <a:pt x="1" y="16"/>
                    <a:pt x="1" y="33"/>
                  </a:cubicBezTo>
                  <a:cubicBezTo>
                    <a:pt x="1" y="49"/>
                    <a:pt x="18" y="49"/>
                    <a:pt x="34" y="67"/>
                  </a:cubicBezTo>
                  <a:lnTo>
                    <a:pt x="51" y="33"/>
                  </a:lnTo>
                  <a:cubicBezTo>
                    <a:pt x="51" y="16"/>
                    <a:pt x="51" y="0"/>
                    <a:pt x="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4146;p76">
              <a:extLst>
                <a:ext uri="{FF2B5EF4-FFF2-40B4-BE49-F238E27FC236}">
                  <a16:creationId xmlns:a16="http://schemas.microsoft.com/office/drawing/2014/main" id="{AF18C27C-719D-433B-8FC8-9104A919CF73}"/>
                </a:ext>
              </a:extLst>
            </p:cNvPr>
            <p:cNvSpPr/>
            <p:nvPr/>
          </p:nvSpPr>
          <p:spPr>
            <a:xfrm>
              <a:off x="6185125" y="3569525"/>
              <a:ext cx="1700" cy="1575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4" y="0"/>
                  </a:moveTo>
                  <a:cubicBezTo>
                    <a:pt x="30" y="0"/>
                    <a:pt x="26" y="4"/>
                    <a:pt x="18" y="12"/>
                  </a:cubicBezTo>
                  <a:cubicBezTo>
                    <a:pt x="0" y="12"/>
                    <a:pt x="0" y="45"/>
                    <a:pt x="18" y="63"/>
                  </a:cubicBezTo>
                  <a:lnTo>
                    <a:pt x="34" y="63"/>
                  </a:lnTo>
                  <a:lnTo>
                    <a:pt x="51" y="45"/>
                  </a:lnTo>
                  <a:lnTo>
                    <a:pt x="34" y="45"/>
                  </a:lnTo>
                  <a:lnTo>
                    <a:pt x="67" y="29"/>
                  </a:lnTo>
                  <a:lnTo>
                    <a:pt x="51" y="12"/>
                  </a:lnTo>
                  <a:cubicBezTo>
                    <a:pt x="42" y="4"/>
                    <a:pt x="38" y="0"/>
                    <a:pt x="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4147;p76">
              <a:extLst>
                <a:ext uri="{FF2B5EF4-FFF2-40B4-BE49-F238E27FC236}">
                  <a16:creationId xmlns:a16="http://schemas.microsoft.com/office/drawing/2014/main" id="{6EB9BBAC-B491-A98F-DDE2-65532BFF9ACC}"/>
                </a:ext>
              </a:extLst>
            </p:cNvPr>
            <p:cNvSpPr/>
            <p:nvPr/>
          </p:nvSpPr>
          <p:spPr>
            <a:xfrm>
              <a:off x="6257250" y="3596925"/>
              <a:ext cx="5875" cy="6450"/>
            </a:xfrm>
            <a:custGeom>
              <a:avLst/>
              <a:gdLst/>
              <a:ahLst/>
              <a:cxnLst/>
              <a:rect l="l" t="t" r="r" b="b"/>
              <a:pathLst>
                <a:path w="235" h="258" extrusionOk="0">
                  <a:moveTo>
                    <a:pt x="101" y="1"/>
                  </a:moveTo>
                  <a:cubicBezTo>
                    <a:pt x="68" y="1"/>
                    <a:pt x="50" y="1"/>
                    <a:pt x="34" y="17"/>
                  </a:cubicBezTo>
                  <a:cubicBezTo>
                    <a:pt x="17" y="34"/>
                    <a:pt x="1" y="67"/>
                    <a:pt x="1" y="117"/>
                  </a:cubicBezTo>
                  <a:lnTo>
                    <a:pt x="17" y="134"/>
                  </a:lnTo>
                  <a:lnTo>
                    <a:pt x="17" y="150"/>
                  </a:lnTo>
                  <a:cubicBezTo>
                    <a:pt x="17" y="183"/>
                    <a:pt x="34" y="217"/>
                    <a:pt x="68" y="234"/>
                  </a:cubicBezTo>
                  <a:cubicBezTo>
                    <a:pt x="91" y="245"/>
                    <a:pt x="115" y="257"/>
                    <a:pt x="138" y="257"/>
                  </a:cubicBezTo>
                  <a:cubicBezTo>
                    <a:pt x="148" y="257"/>
                    <a:pt x="158" y="255"/>
                    <a:pt x="168" y="250"/>
                  </a:cubicBezTo>
                  <a:lnTo>
                    <a:pt x="217" y="217"/>
                  </a:lnTo>
                  <a:lnTo>
                    <a:pt x="217" y="201"/>
                  </a:lnTo>
                  <a:lnTo>
                    <a:pt x="234" y="150"/>
                  </a:lnTo>
                  <a:cubicBezTo>
                    <a:pt x="234" y="117"/>
                    <a:pt x="217" y="101"/>
                    <a:pt x="201" y="83"/>
                  </a:cubicBezTo>
                  <a:cubicBezTo>
                    <a:pt x="201" y="34"/>
                    <a:pt x="150" y="1"/>
                    <a:pt x="101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4148;p76">
              <a:extLst>
                <a:ext uri="{FF2B5EF4-FFF2-40B4-BE49-F238E27FC236}">
                  <a16:creationId xmlns:a16="http://schemas.microsoft.com/office/drawing/2014/main" id="{875657C8-C22D-8B22-C537-86F6524ABF99}"/>
                </a:ext>
              </a:extLst>
            </p:cNvPr>
            <p:cNvSpPr/>
            <p:nvPr/>
          </p:nvSpPr>
          <p:spPr>
            <a:xfrm>
              <a:off x="6288950" y="3594000"/>
              <a:ext cx="5025" cy="5025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116" y="0"/>
                  </a:moveTo>
                  <a:cubicBezTo>
                    <a:pt x="83" y="0"/>
                    <a:pt x="49" y="18"/>
                    <a:pt x="33" y="34"/>
                  </a:cubicBezTo>
                  <a:cubicBezTo>
                    <a:pt x="16" y="51"/>
                    <a:pt x="0" y="84"/>
                    <a:pt x="0" y="118"/>
                  </a:cubicBezTo>
                  <a:lnTo>
                    <a:pt x="0" y="134"/>
                  </a:lnTo>
                  <a:lnTo>
                    <a:pt x="33" y="184"/>
                  </a:lnTo>
                  <a:lnTo>
                    <a:pt x="49" y="184"/>
                  </a:lnTo>
                  <a:lnTo>
                    <a:pt x="100" y="200"/>
                  </a:lnTo>
                  <a:lnTo>
                    <a:pt x="116" y="200"/>
                  </a:lnTo>
                  <a:lnTo>
                    <a:pt x="167" y="184"/>
                  </a:lnTo>
                  <a:lnTo>
                    <a:pt x="183" y="167"/>
                  </a:lnTo>
                  <a:lnTo>
                    <a:pt x="200" y="100"/>
                  </a:lnTo>
                  <a:lnTo>
                    <a:pt x="200" y="84"/>
                  </a:lnTo>
                  <a:lnTo>
                    <a:pt x="183" y="34"/>
                  </a:lnTo>
                  <a:lnTo>
                    <a:pt x="167" y="18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4149;p76">
              <a:extLst>
                <a:ext uri="{FF2B5EF4-FFF2-40B4-BE49-F238E27FC236}">
                  <a16:creationId xmlns:a16="http://schemas.microsoft.com/office/drawing/2014/main" id="{E43503A2-6321-2589-C25B-70BFA5F1B403}"/>
                </a:ext>
              </a:extLst>
            </p:cNvPr>
            <p:cNvSpPr/>
            <p:nvPr/>
          </p:nvSpPr>
          <p:spPr>
            <a:xfrm>
              <a:off x="6336475" y="3560250"/>
              <a:ext cx="1250" cy="1675"/>
            </a:xfrm>
            <a:custGeom>
              <a:avLst/>
              <a:gdLst/>
              <a:ahLst/>
              <a:cxnLst/>
              <a:rect l="l" t="t" r="r" b="b"/>
              <a:pathLst>
                <a:path w="50" h="67" extrusionOk="0">
                  <a:moveTo>
                    <a:pt x="33" y="0"/>
                  </a:moveTo>
                  <a:cubicBezTo>
                    <a:pt x="16" y="0"/>
                    <a:pt x="16" y="0"/>
                    <a:pt x="0" y="16"/>
                  </a:cubicBezTo>
                  <a:lnTo>
                    <a:pt x="0" y="50"/>
                  </a:lnTo>
                  <a:lnTo>
                    <a:pt x="16" y="50"/>
                  </a:lnTo>
                  <a:lnTo>
                    <a:pt x="33" y="67"/>
                  </a:lnTo>
                  <a:lnTo>
                    <a:pt x="49" y="50"/>
                  </a:lnTo>
                  <a:lnTo>
                    <a:pt x="49" y="1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4150;p76">
              <a:extLst>
                <a:ext uri="{FF2B5EF4-FFF2-40B4-BE49-F238E27FC236}">
                  <a16:creationId xmlns:a16="http://schemas.microsoft.com/office/drawing/2014/main" id="{4CA79A7C-C9C4-C591-B17C-1BECB1293C7B}"/>
                </a:ext>
              </a:extLst>
            </p:cNvPr>
            <p:cNvSpPr/>
            <p:nvPr/>
          </p:nvSpPr>
          <p:spPr>
            <a:xfrm>
              <a:off x="6263925" y="3540050"/>
              <a:ext cx="1700" cy="1450"/>
            </a:xfrm>
            <a:custGeom>
              <a:avLst/>
              <a:gdLst/>
              <a:ahLst/>
              <a:cxnLst/>
              <a:rect l="l" t="t" r="r" b="b"/>
              <a:pathLst>
                <a:path w="68" h="58" extrusionOk="0">
                  <a:moveTo>
                    <a:pt x="21" y="0"/>
                  </a:moveTo>
                  <a:cubicBezTo>
                    <a:pt x="19" y="0"/>
                    <a:pt x="17" y="2"/>
                    <a:pt x="17" y="8"/>
                  </a:cubicBezTo>
                  <a:cubicBezTo>
                    <a:pt x="1" y="8"/>
                    <a:pt x="1" y="8"/>
                    <a:pt x="1" y="24"/>
                  </a:cubicBezTo>
                  <a:lnTo>
                    <a:pt x="1" y="41"/>
                  </a:lnTo>
                  <a:cubicBezTo>
                    <a:pt x="17" y="57"/>
                    <a:pt x="34" y="57"/>
                    <a:pt x="50" y="57"/>
                  </a:cubicBezTo>
                  <a:cubicBezTo>
                    <a:pt x="67" y="41"/>
                    <a:pt x="67" y="24"/>
                    <a:pt x="67" y="24"/>
                  </a:cubicBezTo>
                  <a:lnTo>
                    <a:pt x="50" y="8"/>
                  </a:lnTo>
                  <a:lnTo>
                    <a:pt x="34" y="8"/>
                  </a:lnTo>
                  <a:cubicBezTo>
                    <a:pt x="34" y="8"/>
                    <a:pt x="26" y="0"/>
                    <a:pt x="2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4151;p76">
              <a:extLst>
                <a:ext uri="{FF2B5EF4-FFF2-40B4-BE49-F238E27FC236}">
                  <a16:creationId xmlns:a16="http://schemas.microsoft.com/office/drawing/2014/main" id="{D16A3DAF-D988-89D0-F077-72886A42AE64}"/>
                </a:ext>
              </a:extLst>
            </p:cNvPr>
            <p:cNvSpPr/>
            <p:nvPr/>
          </p:nvSpPr>
          <p:spPr>
            <a:xfrm>
              <a:off x="6252650" y="3586925"/>
              <a:ext cx="6700" cy="7925"/>
            </a:xfrm>
            <a:custGeom>
              <a:avLst/>
              <a:gdLst/>
              <a:ahLst/>
              <a:cxnLst/>
              <a:rect l="l" t="t" r="r" b="b"/>
              <a:pathLst>
                <a:path w="268" h="317" extrusionOk="0">
                  <a:moveTo>
                    <a:pt x="118" y="0"/>
                  </a:moveTo>
                  <a:lnTo>
                    <a:pt x="67" y="34"/>
                  </a:lnTo>
                  <a:lnTo>
                    <a:pt x="51" y="50"/>
                  </a:lnTo>
                  <a:lnTo>
                    <a:pt x="34" y="100"/>
                  </a:lnTo>
                  <a:lnTo>
                    <a:pt x="34" y="150"/>
                  </a:lnTo>
                  <a:lnTo>
                    <a:pt x="51" y="167"/>
                  </a:lnTo>
                  <a:lnTo>
                    <a:pt x="34" y="183"/>
                  </a:lnTo>
                  <a:lnTo>
                    <a:pt x="34" y="150"/>
                  </a:lnTo>
                  <a:cubicBezTo>
                    <a:pt x="18" y="167"/>
                    <a:pt x="1" y="200"/>
                    <a:pt x="1" y="234"/>
                  </a:cubicBezTo>
                  <a:lnTo>
                    <a:pt x="18" y="283"/>
                  </a:lnTo>
                  <a:lnTo>
                    <a:pt x="51" y="301"/>
                  </a:lnTo>
                  <a:lnTo>
                    <a:pt x="67" y="317"/>
                  </a:lnTo>
                  <a:lnTo>
                    <a:pt x="151" y="317"/>
                  </a:lnTo>
                  <a:lnTo>
                    <a:pt x="167" y="301"/>
                  </a:lnTo>
                  <a:lnTo>
                    <a:pt x="201" y="234"/>
                  </a:lnTo>
                  <a:lnTo>
                    <a:pt x="201" y="267"/>
                  </a:lnTo>
                  <a:cubicBezTo>
                    <a:pt x="201" y="250"/>
                    <a:pt x="218" y="234"/>
                    <a:pt x="218" y="200"/>
                  </a:cubicBezTo>
                  <a:cubicBezTo>
                    <a:pt x="234" y="183"/>
                    <a:pt x="252" y="150"/>
                    <a:pt x="268" y="116"/>
                  </a:cubicBezTo>
                  <a:lnTo>
                    <a:pt x="252" y="83"/>
                  </a:lnTo>
                  <a:lnTo>
                    <a:pt x="252" y="67"/>
                  </a:lnTo>
                  <a:lnTo>
                    <a:pt x="234" y="34"/>
                  </a:lnTo>
                  <a:cubicBezTo>
                    <a:pt x="201" y="0"/>
                    <a:pt x="151" y="0"/>
                    <a:pt x="11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4152;p76">
              <a:extLst>
                <a:ext uri="{FF2B5EF4-FFF2-40B4-BE49-F238E27FC236}">
                  <a16:creationId xmlns:a16="http://schemas.microsoft.com/office/drawing/2014/main" id="{8A37BA44-C2F1-870D-390B-84074BCA2F71}"/>
                </a:ext>
              </a:extLst>
            </p:cNvPr>
            <p:cNvSpPr/>
            <p:nvPr/>
          </p:nvSpPr>
          <p:spPr>
            <a:xfrm>
              <a:off x="6245975" y="3563150"/>
              <a:ext cx="3375" cy="3775"/>
            </a:xfrm>
            <a:custGeom>
              <a:avLst/>
              <a:gdLst/>
              <a:ahLst/>
              <a:cxnLst/>
              <a:rect l="l" t="t" r="r" b="b"/>
              <a:pathLst>
                <a:path w="135" h="151" extrusionOk="0">
                  <a:moveTo>
                    <a:pt x="34" y="0"/>
                  </a:moveTo>
                  <a:lnTo>
                    <a:pt x="18" y="18"/>
                  </a:lnTo>
                  <a:cubicBezTo>
                    <a:pt x="1" y="34"/>
                    <a:pt x="1" y="51"/>
                    <a:pt x="1" y="67"/>
                  </a:cubicBezTo>
                  <a:lnTo>
                    <a:pt x="18" y="84"/>
                  </a:lnTo>
                  <a:lnTo>
                    <a:pt x="34" y="118"/>
                  </a:lnTo>
                  <a:cubicBezTo>
                    <a:pt x="34" y="118"/>
                    <a:pt x="34" y="134"/>
                    <a:pt x="52" y="134"/>
                  </a:cubicBezTo>
                  <a:lnTo>
                    <a:pt x="85" y="151"/>
                  </a:lnTo>
                  <a:lnTo>
                    <a:pt x="101" y="134"/>
                  </a:lnTo>
                  <a:lnTo>
                    <a:pt x="118" y="134"/>
                  </a:lnTo>
                  <a:cubicBezTo>
                    <a:pt x="134" y="118"/>
                    <a:pt x="134" y="100"/>
                    <a:pt x="134" y="67"/>
                  </a:cubicBezTo>
                  <a:cubicBezTo>
                    <a:pt x="134" y="34"/>
                    <a:pt x="118" y="0"/>
                    <a:pt x="85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4153;p76">
              <a:extLst>
                <a:ext uri="{FF2B5EF4-FFF2-40B4-BE49-F238E27FC236}">
                  <a16:creationId xmlns:a16="http://schemas.microsoft.com/office/drawing/2014/main" id="{7C8D689B-3D2B-091B-D96E-EBDE41BCDA42}"/>
                </a:ext>
              </a:extLst>
            </p:cNvPr>
            <p:cNvSpPr/>
            <p:nvPr/>
          </p:nvSpPr>
          <p:spPr>
            <a:xfrm>
              <a:off x="6288950" y="3562300"/>
              <a:ext cx="3350" cy="2300"/>
            </a:xfrm>
            <a:custGeom>
              <a:avLst/>
              <a:gdLst/>
              <a:ahLst/>
              <a:cxnLst/>
              <a:rect l="l" t="t" r="r" b="b"/>
              <a:pathLst>
                <a:path w="134" h="92" extrusionOk="0">
                  <a:moveTo>
                    <a:pt x="0" y="1"/>
                  </a:moveTo>
                  <a:cubicBezTo>
                    <a:pt x="0" y="52"/>
                    <a:pt x="16" y="68"/>
                    <a:pt x="33" y="68"/>
                  </a:cubicBezTo>
                  <a:cubicBezTo>
                    <a:pt x="45" y="80"/>
                    <a:pt x="57" y="92"/>
                    <a:pt x="75" y="92"/>
                  </a:cubicBezTo>
                  <a:cubicBezTo>
                    <a:pt x="82" y="92"/>
                    <a:pt x="90" y="90"/>
                    <a:pt x="100" y="85"/>
                  </a:cubicBezTo>
                  <a:lnTo>
                    <a:pt x="116" y="85"/>
                  </a:lnTo>
                  <a:lnTo>
                    <a:pt x="133" y="68"/>
                  </a:lnTo>
                  <a:lnTo>
                    <a:pt x="83" y="18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4154;p76">
              <a:extLst>
                <a:ext uri="{FF2B5EF4-FFF2-40B4-BE49-F238E27FC236}">
                  <a16:creationId xmlns:a16="http://schemas.microsoft.com/office/drawing/2014/main" id="{CD361455-70C3-677C-3722-F58A22AF0F65}"/>
                </a:ext>
              </a:extLst>
            </p:cNvPr>
            <p:cNvSpPr/>
            <p:nvPr/>
          </p:nvSpPr>
          <p:spPr>
            <a:xfrm>
              <a:off x="6228475" y="3589825"/>
              <a:ext cx="3350" cy="3350"/>
            </a:xfrm>
            <a:custGeom>
              <a:avLst/>
              <a:gdLst/>
              <a:ahLst/>
              <a:cxnLst/>
              <a:rect l="l" t="t" r="r" b="b"/>
              <a:pathLst>
                <a:path w="134" h="134" extrusionOk="0">
                  <a:moveTo>
                    <a:pt x="51" y="0"/>
                  </a:moveTo>
                  <a:lnTo>
                    <a:pt x="18" y="34"/>
                  </a:lnTo>
                  <a:cubicBezTo>
                    <a:pt x="18" y="34"/>
                    <a:pt x="1" y="51"/>
                    <a:pt x="1" y="84"/>
                  </a:cubicBezTo>
                  <a:lnTo>
                    <a:pt x="18" y="100"/>
                  </a:lnTo>
                  <a:lnTo>
                    <a:pt x="34" y="118"/>
                  </a:lnTo>
                  <a:lnTo>
                    <a:pt x="67" y="134"/>
                  </a:lnTo>
                  <a:lnTo>
                    <a:pt x="85" y="118"/>
                  </a:lnTo>
                  <a:lnTo>
                    <a:pt x="101" y="118"/>
                  </a:lnTo>
                  <a:lnTo>
                    <a:pt x="118" y="100"/>
                  </a:lnTo>
                  <a:lnTo>
                    <a:pt x="134" y="67"/>
                  </a:lnTo>
                  <a:lnTo>
                    <a:pt x="134" y="51"/>
                  </a:lnTo>
                  <a:lnTo>
                    <a:pt x="118" y="34"/>
                  </a:lnTo>
                  <a:lnTo>
                    <a:pt x="101" y="18"/>
                  </a:lnTo>
                  <a:cubicBezTo>
                    <a:pt x="101" y="0"/>
                    <a:pt x="85" y="0"/>
                    <a:pt x="6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4155;p76">
              <a:extLst>
                <a:ext uri="{FF2B5EF4-FFF2-40B4-BE49-F238E27FC236}">
                  <a16:creationId xmlns:a16="http://schemas.microsoft.com/office/drawing/2014/main" id="{52479E2D-C3DF-4DB0-ADBB-29119F8AB239}"/>
                </a:ext>
              </a:extLst>
            </p:cNvPr>
            <p:cNvSpPr/>
            <p:nvPr/>
          </p:nvSpPr>
          <p:spPr>
            <a:xfrm>
              <a:off x="6204300" y="3599650"/>
              <a:ext cx="1700" cy="1475"/>
            </a:xfrm>
            <a:custGeom>
              <a:avLst/>
              <a:gdLst/>
              <a:ahLst/>
              <a:cxnLst/>
              <a:rect l="l" t="t" r="r" b="b"/>
              <a:pathLst>
                <a:path w="68" h="59" extrusionOk="0">
                  <a:moveTo>
                    <a:pt x="34" y="1"/>
                  </a:moveTo>
                  <a:cubicBezTo>
                    <a:pt x="29" y="1"/>
                    <a:pt x="23" y="2"/>
                    <a:pt x="18" y="8"/>
                  </a:cubicBezTo>
                  <a:cubicBezTo>
                    <a:pt x="0" y="8"/>
                    <a:pt x="0" y="25"/>
                    <a:pt x="0" y="41"/>
                  </a:cubicBezTo>
                  <a:lnTo>
                    <a:pt x="34" y="58"/>
                  </a:lnTo>
                  <a:cubicBezTo>
                    <a:pt x="51" y="58"/>
                    <a:pt x="67" y="58"/>
                    <a:pt x="67" y="25"/>
                  </a:cubicBezTo>
                  <a:lnTo>
                    <a:pt x="67" y="8"/>
                  </a:lnTo>
                  <a:cubicBezTo>
                    <a:pt x="57" y="8"/>
                    <a:pt x="45" y="1"/>
                    <a:pt x="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4156;p76">
              <a:extLst>
                <a:ext uri="{FF2B5EF4-FFF2-40B4-BE49-F238E27FC236}">
                  <a16:creationId xmlns:a16="http://schemas.microsoft.com/office/drawing/2014/main" id="{A0CE8936-BA60-4A53-6F77-5E73B9AC43C2}"/>
                </a:ext>
              </a:extLst>
            </p:cNvPr>
            <p:cNvSpPr/>
            <p:nvPr/>
          </p:nvSpPr>
          <p:spPr>
            <a:xfrm>
              <a:off x="6196400" y="3624450"/>
              <a:ext cx="1250" cy="1250"/>
            </a:xfrm>
            <a:custGeom>
              <a:avLst/>
              <a:gdLst/>
              <a:ahLst/>
              <a:cxnLst/>
              <a:rect l="l" t="t" r="r" b="b"/>
              <a:pathLst>
                <a:path w="50" h="50" extrusionOk="0">
                  <a:moveTo>
                    <a:pt x="16" y="0"/>
                  </a:moveTo>
                  <a:cubicBezTo>
                    <a:pt x="16" y="0"/>
                    <a:pt x="0" y="0"/>
                    <a:pt x="0" y="33"/>
                  </a:cubicBezTo>
                  <a:lnTo>
                    <a:pt x="16" y="49"/>
                  </a:lnTo>
                  <a:cubicBezTo>
                    <a:pt x="34" y="49"/>
                    <a:pt x="34" y="49"/>
                    <a:pt x="50" y="33"/>
                  </a:cubicBezTo>
                  <a:lnTo>
                    <a:pt x="50" y="16"/>
                  </a:lnTo>
                  <a:cubicBezTo>
                    <a:pt x="50" y="16"/>
                    <a:pt x="34" y="0"/>
                    <a:pt x="16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4157;p76">
              <a:extLst>
                <a:ext uri="{FF2B5EF4-FFF2-40B4-BE49-F238E27FC236}">
                  <a16:creationId xmlns:a16="http://schemas.microsoft.com/office/drawing/2014/main" id="{7D6FDF14-F984-8B06-E879-7AC291691087}"/>
                </a:ext>
              </a:extLst>
            </p:cNvPr>
            <p:cNvSpPr/>
            <p:nvPr/>
          </p:nvSpPr>
          <p:spPr>
            <a:xfrm>
              <a:off x="6268500" y="3625475"/>
              <a:ext cx="7525" cy="6900"/>
            </a:xfrm>
            <a:custGeom>
              <a:avLst/>
              <a:gdLst/>
              <a:ahLst/>
              <a:cxnLst/>
              <a:rect l="l" t="t" r="r" b="b"/>
              <a:pathLst>
                <a:path w="301" h="276" extrusionOk="0">
                  <a:moveTo>
                    <a:pt x="140" y="1"/>
                  </a:moveTo>
                  <a:cubicBezTo>
                    <a:pt x="117" y="1"/>
                    <a:pt x="92" y="9"/>
                    <a:pt x="67" y="26"/>
                  </a:cubicBezTo>
                  <a:lnTo>
                    <a:pt x="51" y="42"/>
                  </a:lnTo>
                  <a:lnTo>
                    <a:pt x="18" y="109"/>
                  </a:lnTo>
                  <a:lnTo>
                    <a:pt x="18" y="92"/>
                  </a:lnTo>
                  <a:cubicBezTo>
                    <a:pt x="18" y="92"/>
                    <a:pt x="0" y="126"/>
                    <a:pt x="0" y="159"/>
                  </a:cubicBezTo>
                  <a:lnTo>
                    <a:pt x="0" y="193"/>
                  </a:lnTo>
                  <a:lnTo>
                    <a:pt x="34" y="226"/>
                  </a:lnTo>
                  <a:lnTo>
                    <a:pt x="51" y="242"/>
                  </a:lnTo>
                  <a:lnTo>
                    <a:pt x="100" y="259"/>
                  </a:lnTo>
                  <a:lnTo>
                    <a:pt x="118" y="259"/>
                  </a:lnTo>
                  <a:lnTo>
                    <a:pt x="134" y="275"/>
                  </a:lnTo>
                  <a:cubicBezTo>
                    <a:pt x="167" y="275"/>
                    <a:pt x="200" y="259"/>
                    <a:pt x="234" y="242"/>
                  </a:cubicBezTo>
                  <a:cubicBezTo>
                    <a:pt x="267" y="226"/>
                    <a:pt x="285" y="209"/>
                    <a:pt x="301" y="175"/>
                  </a:cubicBezTo>
                  <a:lnTo>
                    <a:pt x="301" y="109"/>
                  </a:lnTo>
                  <a:lnTo>
                    <a:pt x="301" y="92"/>
                  </a:lnTo>
                  <a:cubicBezTo>
                    <a:pt x="285" y="42"/>
                    <a:pt x="251" y="26"/>
                    <a:pt x="200" y="26"/>
                  </a:cubicBezTo>
                  <a:cubicBezTo>
                    <a:pt x="184" y="9"/>
                    <a:pt x="163" y="1"/>
                    <a:pt x="140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4158;p76">
              <a:extLst>
                <a:ext uri="{FF2B5EF4-FFF2-40B4-BE49-F238E27FC236}">
                  <a16:creationId xmlns:a16="http://schemas.microsoft.com/office/drawing/2014/main" id="{4BAA5E6E-026E-7407-9092-E6D06226E0CA}"/>
                </a:ext>
              </a:extLst>
            </p:cNvPr>
            <p:cNvSpPr/>
            <p:nvPr/>
          </p:nvSpPr>
          <p:spPr>
            <a:xfrm>
              <a:off x="6308950" y="3651750"/>
              <a:ext cx="2100" cy="2000"/>
            </a:xfrm>
            <a:custGeom>
              <a:avLst/>
              <a:gdLst/>
              <a:ahLst/>
              <a:cxnLst/>
              <a:rect l="l" t="t" r="r" b="b"/>
              <a:pathLst>
                <a:path w="84" h="80" extrusionOk="0">
                  <a:moveTo>
                    <a:pt x="29" y="1"/>
                  </a:moveTo>
                  <a:cubicBezTo>
                    <a:pt x="26" y="1"/>
                    <a:pt x="22" y="3"/>
                    <a:pt x="16" y="9"/>
                  </a:cubicBezTo>
                  <a:lnTo>
                    <a:pt x="0" y="25"/>
                  </a:lnTo>
                  <a:lnTo>
                    <a:pt x="0" y="42"/>
                  </a:lnTo>
                  <a:cubicBezTo>
                    <a:pt x="14" y="55"/>
                    <a:pt x="27" y="80"/>
                    <a:pt x="50" y="80"/>
                  </a:cubicBezTo>
                  <a:cubicBezTo>
                    <a:pt x="55" y="80"/>
                    <a:pt x="61" y="78"/>
                    <a:pt x="67" y="75"/>
                  </a:cubicBezTo>
                  <a:lnTo>
                    <a:pt x="83" y="75"/>
                  </a:lnTo>
                  <a:lnTo>
                    <a:pt x="83" y="58"/>
                  </a:lnTo>
                  <a:cubicBezTo>
                    <a:pt x="83" y="42"/>
                    <a:pt x="83" y="42"/>
                    <a:pt x="67" y="25"/>
                  </a:cubicBezTo>
                  <a:cubicBezTo>
                    <a:pt x="83" y="25"/>
                    <a:pt x="67" y="9"/>
                    <a:pt x="50" y="9"/>
                  </a:cubicBezTo>
                  <a:lnTo>
                    <a:pt x="34" y="9"/>
                  </a:lnTo>
                  <a:cubicBezTo>
                    <a:pt x="34" y="9"/>
                    <a:pt x="34" y="1"/>
                    <a:pt x="29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4159;p76">
              <a:extLst>
                <a:ext uri="{FF2B5EF4-FFF2-40B4-BE49-F238E27FC236}">
                  <a16:creationId xmlns:a16="http://schemas.microsoft.com/office/drawing/2014/main" id="{7FB73A8B-EB33-8715-E7A9-FA21A1186421}"/>
                </a:ext>
              </a:extLst>
            </p:cNvPr>
            <p:cNvSpPr/>
            <p:nvPr/>
          </p:nvSpPr>
          <p:spPr>
            <a:xfrm>
              <a:off x="6277675" y="3642775"/>
              <a:ext cx="3350" cy="2925"/>
            </a:xfrm>
            <a:custGeom>
              <a:avLst/>
              <a:gdLst/>
              <a:ahLst/>
              <a:cxnLst/>
              <a:rect l="l" t="t" r="r" b="b"/>
              <a:pathLst>
                <a:path w="134" h="117" extrusionOk="0">
                  <a:moveTo>
                    <a:pt x="67" y="1"/>
                  </a:moveTo>
                  <a:cubicBezTo>
                    <a:pt x="34" y="1"/>
                    <a:pt x="0" y="34"/>
                    <a:pt x="0" y="67"/>
                  </a:cubicBezTo>
                  <a:lnTo>
                    <a:pt x="34" y="83"/>
                  </a:lnTo>
                  <a:lnTo>
                    <a:pt x="34" y="101"/>
                  </a:lnTo>
                  <a:lnTo>
                    <a:pt x="67" y="117"/>
                  </a:lnTo>
                  <a:lnTo>
                    <a:pt x="84" y="117"/>
                  </a:lnTo>
                  <a:lnTo>
                    <a:pt x="100" y="101"/>
                  </a:lnTo>
                  <a:cubicBezTo>
                    <a:pt x="118" y="101"/>
                    <a:pt x="118" y="83"/>
                    <a:pt x="118" y="83"/>
                  </a:cubicBezTo>
                  <a:lnTo>
                    <a:pt x="134" y="67"/>
                  </a:lnTo>
                  <a:cubicBezTo>
                    <a:pt x="134" y="50"/>
                    <a:pt x="134" y="34"/>
                    <a:pt x="118" y="17"/>
                  </a:cubicBezTo>
                  <a:cubicBezTo>
                    <a:pt x="100" y="1"/>
                    <a:pt x="84" y="1"/>
                    <a:pt x="6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4160;p76">
              <a:extLst>
                <a:ext uri="{FF2B5EF4-FFF2-40B4-BE49-F238E27FC236}">
                  <a16:creationId xmlns:a16="http://schemas.microsoft.com/office/drawing/2014/main" id="{E169438D-B9A2-AB30-B838-891034276CAC}"/>
                </a:ext>
              </a:extLst>
            </p:cNvPr>
            <p:cNvSpPr/>
            <p:nvPr/>
          </p:nvSpPr>
          <p:spPr>
            <a:xfrm>
              <a:off x="6269775" y="3637350"/>
              <a:ext cx="3350" cy="3350"/>
            </a:xfrm>
            <a:custGeom>
              <a:avLst/>
              <a:gdLst/>
              <a:ahLst/>
              <a:cxnLst/>
              <a:rect l="l" t="t" r="r" b="b"/>
              <a:pathLst>
                <a:path w="134" h="134" extrusionOk="0">
                  <a:moveTo>
                    <a:pt x="49" y="0"/>
                  </a:moveTo>
                  <a:lnTo>
                    <a:pt x="16" y="34"/>
                  </a:lnTo>
                  <a:lnTo>
                    <a:pt x="0" y="51"/>
                  </a:lnTo>
                  <a:lnTo>
                    <a:pt x="16" y="84"/>
                  </a:lnTo>
                  <a:lnTo>
                    <a:pt x="33" y="118"/>
                  </a:lnTo>
                  <a:cubicBezTo>
                    <a:pt x="33" y="118"/>
                    <a:pt x="49" y="118"/>
                    <a:pt x="67" y="134"/>
                  </a:cubicBezTo>
                  <a:lnTo>
                    <a:pt x="83" y="118"/>
                  </a:lnTo>
                  <a:lnTo>
                    <a:pt x="116" y="100"/>
                  </a:lnTo>
                  <a:cubicBezTo>
                    <a:pt x="116" y="100"/>
                    <a:pt x="133" y="84"/>
                    <a:pt x="133" y="67"/>
                  </a:cubicBezTo>
                  <a:lnTo>
                    <a:pt x="116" y="34"/>
                  </a:lnTo>
                  <a:lnTo>
                    <a:pt x="100" y="18"/>
                  </a:lnTo>
                  <a:cubicBezTo>
                    <a:pt x="100" y="18"/>
                    <a:pt x="83" y="0"/>
                    <a:pt x="6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4161;p76">
              <a:extLst>
                <a:ext uri="{FF2B5EF4-FFF2-40B4-BE49-F238E27FC236}">
                  <a16:creationId xmlns:a16="http://schemas.microsoft.com/office/drawing/2014/main" id="{6AE3F313-98BF-A2E3-803A-3585ACC86B2E}"/>
                </a:ext>
              </a:extLst>
            </p:cNvPr>
            <p:cNvSpPr/>
            <p:nvPr/>
          </p:nvSpPr>
          <p:spPr>
            <a:xfrm>
              <a:off x="6298950" y="3677175"/>
              <a:ext cx="1675" cy="1475"/>
            </a:xfrm>
            <a:custGeom>
              <a:avLst/>
              <a:gdLst/>
              <a:ahLst/>
              <a:cxnLst/>
              <a:rect l="l" t="t" r="r" b="b"/>
              <a:pathLst>
                <a:path w="67" h="59" extrusionOk="0">
                  <a:moveTo>
                    <a:pt x="38" y="1"/>
                  </a:moveTo>
                  <a:cubicBezTo>
                    <a:pt x="32" y="1"/>
                    <a:pt x="28" y="8"/>
                    <a:pt x="16" y="8"/>
                  </a:cubicBezTo>
                  <a:cubicBezTo>
                    <a:pt x="16" y="8"/>
                    <a:pt x="0" y="25"/>
                    <a:pt x="16" y="41"/>
                  </a:cubicBezTo>
                  <a:lnTo>
                    <a:pt x="34" y="59"/>
                  </a:lnTo>
                  <a:cubicBezTo>
                    <a:pt x="34" y="59"/>
                    <a:pt x="50" y="59"/>
                    <a:pt x="67" y="25"/>
                  </a:cubicBezTo>
                  <a:lnTo>
                    <a:pt x="50" y="8"/>
                  </a:lnTo>
                  <a:cubicBezTo>
                    <a:pt x="44" y="3"/>
                    <a:pt x="41" y="1"/>
                    <a:pt x="38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4162;p76">
              <a:extLst>
                <a:ext uri="{FF2B5EF4-FFF2-40B4-BE49-F238E27FC236}">
                  <a16:creationId xmlns:a16="http://schemas.microsoft.com/office/drawing/2014/main" id="{B49BC97D-6B89-7820-149B-CDB44E3E9E07}"/>
                </a:ext>
              </a:extLst>
            </p:cNvPr>
            <p:cNvSpPr/>
            <p:nvPr/>
          </p:nvSpPr>
          <p:spPr>
            <a:xfrm>
              <a:off x="6282275" y="3619000"/>
              <a:ext cx="5850" cy="5025"/>
            </a:xfrm>
            <a:custGeom>
              <a:avLst/>
              <a:gdLst/>
              <a:ahLst/>
              <a:cxnLst/>
              <a:rect l="l" t="t" r="r" b="b"/>
              <a:pathLst>
                <a:path w="234" h="201" extrusionOk="0">
                  <a:moveTo>
                    <a:pt x="116" y="1"/>
                  </a:moveTo>
                  <a:cubicBezTo>
                    <a:pt x="83" y="1"/>
                    <a:pt x="50" y="18"/>
                    <a:pt x="34" y="34"/>
                  </a:cubicBezTo>
                  <a:cubicBezTo>
                    <a:pt x="16" y="51"/>
                    <a:pt x="0" y="85"/>
                    <a:pt x="0" y="118"/>
                  </a:cubicBezTo>
                  <a:cubicBezTo>
                    <a:pt x="0" y="167"/>
                    <a:pt x="50" y="201"/>
                    <a:pt x="100" y="201"/>
                  </a:cubicBezTo>
                  <a:lnTo>
                    <a:pt x="116" y="201"/>
                  </a:lnTo>
                  <a:cubicBezTo>
                    <a:pt x="167" y="201"/>
                    <a:pt x="183" y="201"/>
                    <a:pt x="216" y="185"/>
                  </a:cubicBezTo>
                  <a:lnTo>
                    <a:pt x="234" y="151"/>
                  </a:lnTo>
                  <a:lnTo>
                    <a:pt x="234" y="134"/>
                  </a:lnTo>
                  <a:lnTo>
                    <a:pt x="234" y="101"/>
                  </a:lnTo>
                  <a:cubicBezTo>
                    <a:pt x="234" y="51"/>
                    <a:pt x="200" y="18"/>
                    <a:pt x="134" y="18"/>
                  </a:cubicBezTo>
                  <a:lnTo>
                    <a:pt x="116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4163;p76">
              <a:extLst>
                <a:ext uri="{FF2B5EF4-FFF2-40B4-BE49-F238E27FC236}">
                  <a16:creationId xmlns:a16="http://schemas.microsoft.com/office/drawing/2014/main" id="{FC0E0530-1A34-6494-577F-D116EB9C5A99}"/>
                </a:ext>
              </a:extLst>
            </p:cNvPr>
            <p:cNvSpPr/>
            <p:nvPr/>
          </p:nvSpPr>
          <p:spPr>
            <a:xfrm>
              <a:off x="6282675" y="3591500"/>
              <a:ext cx="5850" cy="5525"/>
            </a:xfrm>
            <a:custGeom>
              <a:avLst/>
              <a:gdLst/>
              <a:ahLst/>
              <a:cxnLst/>
              <a:rect l="l" t="t" r="r" b="b"/>
              <a:pathLst>
                <a:path w="234" h="221" extrusionOk="0">
                  <a:moveTo>
                    <a:pt x="134" y="0"/>
                  </a:moveTo>
                  <a:cubicBezTo>
                    <a:pt x="67" y="0"/>
                    <a:pt x="34" y="33"/>
                    <a:pt x="0" y="84"/>
                  </a:cubicBezTo>
                  <a:lnTo>
                    <a:pt x="18" y="151"/>
                  </a:lnTo>
                  <a:lnTo>
                    <a:pt x="34" y="167"/>
                  </a:lnTo>
                  <a:lnTo>
                    <a:pt x="34" y="184"/>
                  </a:lnTo>
                  <a:cubicBezTo>
                    <a:pt x="64" y="214"/>
                    <a:pt x="89" y="220"/>
                    <a:pt x="111" y="220"/>
                  </a:cubicBezTo>
                  <a:cubicBezTo>
                    <a:pt x="125" y="220"/>
                    <a:pt x="138" y="218"/>
                    <a:pt x="151" y="218"/>
                  </a:cubicBezTo>
                  <a:lnTo>
                    <a:pt x="184" y="200"/>
                  </a:lnTo>
                  <a:lnTo>
                    <a:pt x="200" y="184"/>
                  </a:lnTo>
                  <a:lnTo>
                    <a:pt x="218" y="167"/>
                  </a:lnTo>
                  <a:lnTo>
                    <a:pt x="218" y="151"/>
                  </a:lnTo>
                  <a:lnTo>
                    <a:pt x="234" y="118"/>
                  </a:lnTo>
                  <a:lnTo>
                    <a:pt x="234" y="100"/>
                  </a:lnTo>
                  <a:cubicBezTo>
                    <a:pt x="234" y="84"/>
                    <a:pt x="234" y="67"/>
                    <a:pt x="218" y="51"/>
                  </a:cubicBezTo>
                  <a:lnTo>
                    <a:pt x="200" y="33"/>
                  </a:lnTo>
                  <a:lnTo>
                    <a:pt x="184" y="17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4164;p76">
              <a:extLst>
                <a:ext uri="{FF2B5EF4-FFF2-40B4-BE49-F238E27FC236}">
                  <a16:creationId xmlns:a16="http://schemas.microsoft.com/office/drawing/2014/main" id="{826A000E-C2CE-C03D-916A-1D9833A024CE}"/>
                </a:ext>
              </a:extLst>
            </p:cNvPr>
            <p:cNvSpPr/>
            <p:nvPr/>
          </p:nvSpPr>
          <p:spPr>
            <a:xfrm>
              <a:off x="6296850" y="3590175"/>
              <a:ext cx="5850" cy="6350"/>
            </a:xfrm>
            <a:custGeom>
              <a:avLst/>
              <a:gdLst/>
              <a:ahLst/>
              <a:cxnLst/>
              <a:rect l="l" t="t" r="r" b="b"/>
              <a:pathLst>
                <a:path w="234" h="254" extrusionOk="0">
                  <a:moveTo>
                    <a:pt x="117" y="1"/>
                  </a:moveTo>
                  <a:cubicBezTo>
                    <a:pt x="96" y="1"/>
                    <a:pt x="71" y="7"/>
                    <a:pt x="51" y="37"/>
                  </a:cubicBezTo>
                  <a:cubicBezTo>
                    <a:pt x="34" y="53"/>
                    <a:pt x="34" y="70"/>
                    <a:pt x="18" y="104"/>
                  </a:cubicBezTo>
                  <a:cubicBezTo>
                    <a:pt x="0" y="120"/>
                    <a:pt x="0" y="137"/>
                    <a:pt x="0" y="171"/>
                  </a:cubicBezTo>
                  <a:lnTo>
                    <a:pt x="18" y="187"/>
                  </a:lnTo>
                  <a:cubicBezTo>
                    <a:pt x="18" y="204"/>
                    <a:pt x="34" y="220"/>
                    <a:pt x="34" y="220"/>
                  </a:cubicBezTo>
                  <a:lnTo>
                    <a:pt x="100" y="253"/>
                  </a:lnTo>
                  <a:lnTo>
                    <a:pt x="118" y="253"/>
                  </a:lnTo>
                  <a:lnTo>
                    <a:pt x="151" y="237"/>
                  </a:lnTo>
                  <a:lnTo>
                    <a:pt x="200" y="220"/>
                  </a:lnTo>
                  <a:lnTo>
                    <a:pt x="218" y="204"/>
                  </a:lnTo>
                  <a:lnTo>
                    <a:pt x="234" y="153"/>
                  </a:lnTo>
                  <a:lnTo>
                    <a:pt x="234" y="137"/>
                  </a:lnTo>
                  <a:cubicBezTo>
                    <a:pt x="234" y="104"/>
                    <a:pt x="218" y="86"/>
                    <a:pt x="200" y="70"/>
                  </a:cubicBezTo>
                  <a:lnTo>
                    <a:pt x="200" y="53"/>
                  </a:lnTo>
                  <a:lnTo>
                    <a:pt x="184" y="37"/>
                  </a:lnTo>
                  <a:lnTo>
                    <a:pt x="151" y="4"/>
                  </a:lnTo>
                  <a:cubicBezTo>
                    <a:pt x="144" y="4"/>
                    <a:pt x="132" y="1"/>
                    <a:pt x="11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4165;p76">
              <a:extLst>
                <a:ext uri="{FF2B5EF4-FFF2-40B4-BE49-F238E27FC236}">
                  <a16:creationId xmlns:a16="http://schemas.microsoft.com/office/drawing/2014/main" id="{BC5D4434-E07E-AE06-C1A6-48EEEE72A544}"/>
                </a:ext>
              </a:extLst>
            </p:cNvPr>
            <p:cNvSpPr/>
            <p:nvPr/>
          </p:nvSpPr>
          <p:spPr>
            <a:xfrm>
              <a:off x="6265600" y="3592850"/>
              <a:ext cx="5425" cy="4925"/>
            </a:xfrm>
            <a:custGeom>
              <a:avLst/>
              <a:gdLst/>
              <a:ahLst/>
              <a:cxnLst/>
              <a:rect l="l" t="t" r="r" b="b"/>
              <a:pathLst>
                <a:path w="217" h="197" extrusionOk="0">
                  <a:moveTo>
                    <a:pt x="117" y="1"/>
                  </a:moveTo>
                  <a:cubicBezTo>
                    <a:pt x="100" y="1"/>
                    <a:pt x="84" y="5"/>
                    <a:pt x="67" y="13"/>
                  </a:cubicBezTo>
                  <a:cubicBezTo>
                    <a:pt x="16" y="30"/>
                    <a:pt x="0" y="80"/>
                    <a:pt x="0" y="113"/>
                  </a:cubicBezTo>
                  <a:lnTo>
                    <a:pt x="0" y="130"/>
                  </a:lnTo>
                  <a:lnTo>
                    <a:pt x="34" y="180"/>
                  </a:lnTo>
                  <a:lnTo>
                    <a:pt x="50" y="197"/>
                  </a:lnTo>
                  <a:lnTo>
                    <a:pt x="83" y="197"/>
                  </a:lnTo>
                  <a:cubicBezTo>
                    <a:pt x="134" y="197"/>
                    <a:pt x="167" y="180"/>
                    <a:pt x="183" y="164"/>
                  </a:cubicBezTo>
                  <a:cubicBezTo>
                    <a:pt x="200" y="146"/>
                    <a:pt x="216" y="113"/>
                    <a:pt x="216" y="97"/>
                  </a:cubicBezTo>
                  <a:cubicBezTo>
                    <a:pt x="216" y="64"/>
                    <a:pt x="183" y="30"/>
                    <a:pt x="167" y="13"/>
                  </a:cubicBezTo>
                  <a:cubicBezTo>
                    <a:pt x="150" y="5"/>
                    <a:pt x="134" y="1"/>
                    <a:pt x="11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4166;p76">
              <a:extLst>
                <a:ext uri="{FF2B5EF4-FFF2-40B4-BE49-F238E27FC236}">
                  <a16:creationId xmlns:a16="http://schemas.microsoft.com/office/drawing/2014/main" id="{A812E7C3-863B-F87C-5AFD-CF753B5D7C76}"/>
                </a:ext>
              </a:extLst>
            </p:cNvPr>
            <p:cNvSpPr/>
            <p:nvPr/>
          </p:nvSpPr>
          <p:spPr>
            <a:xfrm>
              <a:off x="6362700" y="3597750"/>
              <a:ext cx="1300" cy="1700"/>
            </a:xfrm>
            <a:custGeom>
              <a:avLst/>
              <a:gdLst/>
              <a:ahLst/>
              <a:cxnLst/>
              <a:rect l="l" t="t" r="r" b="b"/>
              <a:pathLst>
                <a:path w="52" h="68" extrusionOk="0">
                  <a:moveTo>
                    <a:pt x="34" y="1"/>
                  </a:moveTo>
                  <a:cubicBezTo>
                    <a:pt x="1" y="1"/>
                    <a:pt x="1" y="34"/>
                    <a:pt x="1" y="50"/>
                  </a:cubicBezTo>
                  <a:lnTo>
                    <a:pt x="18" y="68"/>
                  </a:lnTo>
                  <a:lnTo>
                    <a:pt x="52" y="68"/>
                  </a:lnTo>
                  <a:lnTo>
                    <a:pt x="52" y="34"/>
                  </a:lnTo>
                  <a:lnTo>
                    <a:pt x="52" y="17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4167;p76">
              <a:extLst>
                <a:ext uri="{FF2B5EF4-FFF2-40B4-BE49-F238E27FC236}">
                  <a16:creationId xmlns:a16="http://schemas.microsoft.com/office/drawing/2014/main" id="{72E4A86D-6964-F4AE-2CB6-F6BB53C27DF8}"/>
                </a:ext>
              </a:extLst>
            </p:cNvPr>
            <p:cNvSpPr/>
            <p:nvPr/>
          </p:nvSpPr>
          <p:spPr>
            <a:xfrm>
              <a:off x="6261000" y="3602775"/>
              <a:ext cx="5025" cy="5425"/>
            </a:xfrm>
            <a:custGeom>
              <a:avLst/>
              <a:gdLst/>
              <a:ahLst/>
              <a:cxnLst/>
              <a:rect l="l" t="t" r="r" b="b"/>
              <a:pathLst>
                <a:path w="201" h="217" extrusionOk="0">
                  <a:moveTo>
                    <a:pt x="84" y="0"/>
                  </a:moveTo>
                  <a:lnTo>
                    <a:pt x="34" y="16"/>
                  </a:lnTo>
                  <a:cubicBezTo>
                    <a:pt x="18" y="49"/>
                    <a:pt x="0" y="67"/>
                    <a:pt x="18" y="100"/>
                  </a:cubicBezTo>
                  <a:cubicBezTo>
                    <a:pt x="18" y="133"/>
                    <a:pt x="34" y="167"/>
                    <a:pt x="51" y="183"/>
                  </a:cubicBezTo>
                  <a:cubicBezTo>
                    <a:pt x="67" y="200"/>
                    <a:pt x="100" y="216"/>
                    <a:pt x="134" y="216"/>
                  </a:cubicBezTo>
                  <a:lnTo>
                    <a:pt x="184" y="183"/>
                  </a:lnTo>
                  <a:lnTo>
                    <a:pt x="200" y="149"/>
                  </a:lnTo>
                  <a:lnTo>
                    <a:pt x="200" y="83"/>
                  </a:lnTo>
                  <a:cubicBezTo>
                    <a:pt x="200" y="67"/>
                    <a:pt x="184" y="33"/>
                    <a:pt x="15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4168;p76">
              <a:extLst>
                <a:ext uri="{FF2B5EF4-FFF2-40B4-BE49-F238E27FC236}">
                  <a16:creationId xmlns:a16="http://schemas.microsoft.com/office/drawing/2014/main" id="{AAA04851-AD3C-BCB4-0F9B-A3BEB76113C5}"/>
                </a:ext>
              </a:extLst>
            </p:cNvPr>
            <p:cNvSpPr/>
            <p:nvPr/>
          </p:nvSpPr>
          <p:spPr>
            <a:xfrm>
              <a:off x="6291000" y="3601500"/>
              <a:ext cx="5025" cy="5450"/>
            </a:xfrm>
            <a:custGeom>
              <a:avLst/>
              <a:gdLst/>
              <a:ahLst/>
              <a:cxnLst/>
              <a:rect l="l" t="t" r="r" b="b"/>
              <a:pathLst>
                <a:path w="201" h="218" extrusionOk="0">
                  <a:moveTo>
                    <a:pt x="85" y="0"/>
                  </a:moveTo>
                  <a:lnTo>
                    <a:pt x="34" y="34"/>
                  </a:lnTo>
                  <a:lnTo>
                    <a:pt x="18" y="51"/>
                  </a:lnTo>
                  <a:lnTo>
                    <a:pt x="1" y="118"/>
                  </a:lnTo>
                  <a:cubicBezTo>
                    <a:pt x="18" y="200"/>
                    <a:pt x="85" y="218"/>
                    <a:pt x="134" y="218"/>
                  </a:cubicBezTo>
                  <a:lnTo>
                    <a:pt x="152" y="200"/>
                  </a:lnTo>
                  <a:lnTo>
                    <a:pt x="185" y="184"/>
                  </a:lnTo>
                  <a:cubicBezTo>
                    <a:pt x="201" y="167"/>
                    <a:pt x="201" y="134"/>
                    <a:pt x="201" y="100"/>
                  </a:cubicBezTo>
                  <a:cubicBezTo>
                    <a:pt x="201" y="51"/>
                    <a:pt x="152" y="0"/>
                    <a:pt x="85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4169;p76">
              <a:extLst>
                <a:ext uri="{FF2B5EF4-FFF2-40B4-BE49-F238E27FC236}">
                  <a16:creationId xmlns:a16="http://schemas.microsoft.com/office/drawing/2014/main" id="{75298FFB-E099-E4C9-7FE3-CB2DAB18D85F}"/>
                </a:ext>
              </a:extLst>
            </p:cNvPr>
            <p:cNvSpPr/>
            <p:nvPr/>
          </p:nvSpPr>
          <p:spPr>
            <a:xfrm>
              <a:off x="6218475" y="3548975"/>
              <a:ext cx="1300" cy="1300"/>
            </a:xfrm>
            <a:custGeom>
              <a:avLst/>
              <a:gdLst/>
              <a:ahLst/>
              <a:cxnLst/>
              <a:rect l="l" t="t" r="r" b="b"/>
              <a:pathLst>
                <a:path w="52" h="52" extrusionOk="0">
                  <a:moveTo>
                    <a:pt x="18" y="0"/>
                  </a:moveTo>
                  <a:lnTo>
                    <a:pt x="0" y="18"/>
                  </a:lnTo>
                  <a:cubicBezTo>
                    <a:pt x="0" y="34"/>
                    <a:pt x="0" y="34"/>
                    <a:pt x="18" y="51"/>
                  </a:cubicBezTo>
                  <a:lnTo>
                    <a:pt x="34" y="51"/>
                  </a:lnTo>
                  <a:lnTo>
                    <a:pt x="51" y="34"/>
                  </a:lnTo>
                  <a:cubicBezTo>
                    <a:pt x="51" y="18"/>
                    <a:pt x="34" y="0"/>
                    <a:pt x="1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4170;p76">
              <a:extLst>
                <a:ext uri="{FF2B5EF4-FFF2-40B4-BE49-F238E27FC236}">
                  <a16:creationId xmlns:a16="http://schemas.microsoft.com/office/drawing/2014/main" id="{0255BADF-F0B7-4820-4C25-F6BB02959921}"/>
                </a:ext>
              </a:extLst>
            </p:cNvPr>
            <p:cNvSpPr/>
            <p:nvPr/>
          </p:nvSpPr>
          <p:spPr>
            <a:xfrm>
              <a:off x="6304350" y="3569825"/>
              <a:ext cx="3800" cy="4175"/>
            </a:xfrm>
            <a:custGeom>
              <a:avLst/>
              <a:gdLst/>
              <a:ahLst/>
              <a:cxnLst/>
              <a:rect l="l" t="t" r="r" b="b"/>
              <a:pathLst>
                <a:path w="152" h="167" extrusionOk="0">
                  <a:moveTo>
                    <a:pt x="67" y="0"/>
                  </a:moveTo>
                  <a:cubicBezTo>
                    <a:pt x="34" y="0"/>
                    <a:pt x="0" y="33"/>
                    <a:pt x="18" y="84"/>
                  </a:cubicBezTo>
                  <a:lnTo>
                    <a:pt x="18" y="100"/>
                  </a:lnTo>
                  <a:lnTo>
                    <a:pt x="34" y="133"/>
                  </a:lnTo>
                  <a:lnTo>
                    <a:pt x="51" y="151"/>
                  </a:lnTo>
                  <a:cubicBezTo>
                    <a:pt x="51" y="151"/>
                    <a:pt x="67" y="167"/>
                    <a:pt x="84" y="167"/>
                  </a:cubicBezTo>
                  <a:lnTo>
                    <a:pt x="100" y="167"/>
                  </a:lnTo>
                  <a:lnTo>
                    <a:pt x="134" y="133"/>
                  </a:lnTo>
                  <a:lnTo>
                    <a:pt x="151" y="117"/>
                  </a:lnTo>
                  <a:lnTo>
                    <a:pt x="134" y="84"/>
                  </a:lnTo>
                  <a:cubicBezTo>
                    <a:pt x="151" y="84"/>
                    <a:pt x="151" y="67"/>
                    <a:pt x="151" y="67"/>
                  </a:cubicBezTo>
                  <a:lnTo>
                    <a:pt x="151" y="51"/>
                  </a:lnTo>
                  <a:cubicBezTo>
                    <a:pt x="134" y="17"/>
                    <a:pt x="100" y="0"/>
                    <a:pt x="6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4171;p76">
              <a:extLst>
                <a:ext uri="{FF2B5EF4-FFF2-40B4-BE49-F238E27FC236}">
                  <a16:creationId xmlns:a16="http://schemas.microsoft.com/office/drawing/2014/main" id="{81F598BD-B21F-2607-56EA-DA46B9D9DF09}"/>
                </a:ext>
              </a:extLst>
            </p:cNvPr>
            <p:cNvSpPr/>
            <p:nvPr/>
          </p:nvSpPr>
          <p:spPr>
            <a:xfrm>
              <a:off x="6244750" y="3535225"/>
              <a:ext cx="1700" cy="1700"/>
            </a:xfrm>
            <a:custGeom>
              <a:avLst/>
              <a:gdLst/>
              <a:ahLst/>
              <a:cxnLst/>
              <a:rect l="l" t="t" r="r" b="b"/>
              <a:pathLst>
                <a:path w="68" h="68" extrusionOk="0">
                  <a:moveTo>
                    <a:pt x="50" y="1"/>
                  </a:moveTo>
                  <a:cubicBezTo>
                    <a:pt x="34" y="1"/>
                    <a:pt x="17" y="1"/>
                    <a:pt x="1" y="17"/>
                  </a:cubicBezTo>
                  <a:lnTo>
                    <a:pt x="1" y="34"/>
                  </a:lnTo>
                  <a:lnTo>
                    <a:pt x="17" y="50"/>
                  </a:lnTo>
                  <a:cubicBezTo>
                    <a:pt x="17" y="67"/>
                    <a:pt x="34" y="67"/>
                    <a:pt x="50" y="67"/>
                  </a:cubicBezTo>
                  <a:lnTo>
                    <a:pt x="67" y="50"/>
                  </a:lnTo>
                  <a:lnTo>
                    <a:pt x="50" y="17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4172;p76">
              <a:extLst>
                <a:ext uri="{FF2B5EF4-FFF2-40B4-BE49-F238E27FC236}">
                  <a16:creationId xmlns:a16="http://schemas.microsoft.com/office/drawing/2014/main" id="{2E0F78F0-4BF8-3A10-8E06-7020382A465E}"/>
                </a:ext>
              </a:extLst>
            </p:cNvPr>
            <p:cNvSpPr/>
            <p:nvPr/>
          </p:nvSpPr>
          <p:spPr>
            <a:xfrm>
              <a:off x="6279775" y="3572750"/>
              <a:ext cx="5850" cy="5950"/>
            </a:xfrm>
            <a:custGeom>
              <a:avLst/>
              <a:gdLst/>
              <a:ahLst/>
              <a:cxnLst/>
              <a:rect l="l" t="t" r="r" b="b"/>
              <a:pathLst>
                <a:path w="234" h="238" extrusionOk="0">
                  <a:moveTo>
                    <a:pt x="116" y="0"/>
                  </a:moveTo>
                  <a:cubicBezTo>
                    <a:pt x="83" y="0"/>
                    <a:pt x="16" y="34"/>
                    <a:pt x="0" y="134"/>
                  </a:cubicBezTo>
                  <a:lnTo>
                    <a:pt x="34" y="201"/>
                  </a:lnTo>
                  <a:lnTo>
                    <a:pt x="67" y="217"/>
                  </a:lnTo>
                  <a:cubicBezTo>
                    <a:pt x="84" y="234"/>
                    <a:pt x="101" y="238"/>
                    <a:pt x="118" y="238"/>
                  </a:cubicBezTo>
                  <a:cubicBezTo>
                    <a:pt x="134" y="238"/>
                    <a:pt x="151" y="234"/>
                    <a:pt x="167" y="234"/>
                  </a:cubicBezTo>
                  <a:lnTo>
                    <a:pt x="183" y="217"/>
                  </a:lnTo>
                  <a:lnTo>
                    <a:pt x="200" y="201"/>
                  </a:lnTo>
                  <a:cubicBezTo>
                    <a:pt x="216" y="183"/>
                    <a:pt x="234" y="150"/>
                    <a:pt x="234" y="134"/>
                  </a:cubicBezTo>
                  <a:cubicBezTo>
                    <a:pt x="234" y="100"/>
                    <a:pt x="216" y="100"/>
                    <a:pt x="216" y="83"/>
                  </a:cubicBezTo>
                  <a:lnTo>
                    <a:pt x="200" y="34"/>
                  </a:lnTo>
                  <a:lnTo>
                    <a:pt x="183" y="16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4173;p76">
              <a:extLst>
                <a:ext uri="{FF2B5EF4-FFF2-40B4-BE49-F238E27FC236}">
                  <a16:creationId xmlns:a16="http://schemas.microsoft.com/office/drawing/2014/main" id="{71A66438-F9D8-DC11-F5DA-ABE6A5251891}"/>
                </a:ext>
              </a:extLst>
            </p:cNvPr>
            <p:cNvSpPr/>
            <p:nvPr/>
          </p:nvSpPr>
          <p:spPr>
            <a:xfrm>
              <a:off x="6246825" y="3576075"/>
              <a:ext cx="2525" cy="2000"/>
            </a:xfrm>
            <a:custGeom>
              <a:avLst/>
              <a:gdLst/>
              <a:ahLst/>
              <a:cxnLst/>
              <a:rect l="l" t="t" r="r" b="b"/>
              <a:pathLst>
                <a:path w="101" h="80" extrusionOk="0">
                  <a:moveTo>
                    <a:pt x="34" y="1"/>
                  </a:moveTo>
                  <a:lnTo>
                    <a:pt x="0" y="68"/>
                  </a:lnTo>
                  <a:cubicBezTo>
                    <a:pt x="17" y="76"/>
                    <a:pt x="30" y="80"/>
                    <a:pt x="42" y="80"/>
                  </a:cubicBezTo>
                  <a:cubicBezTo>
                    <a:pt x="55" y="80"/>
                    <a:pt x="68" y="76"/>
                    <a:pt x="84" y="68"/>
                  </a:cubicBezTo>
                  <a:lnTo>
                    <a:pt x="100" y="34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4174;p76">
              <a:extLst>
                <a:ext uri="{FF2B5EF4-FFF2-40B4-BE49-F238E27FC236}">
                  <a16:creationId xmlns:a16="http://schemas.microsoft.com/office/drawing/2014/main" id="{8403919D-6147-1B75-C3DD-9E2BF2C67817}"/>
                </a:ext>
              </a:extLst>
            </p:cNvPr>
            <p:cNvSpPr/>
            <p:nvPr/>
          </p:nvSpPr>
          <p:spPr>
            <a:xfrm>
              <a:off x="6268100" y="3572425"/>
              <a:ext cx="5025" cy="5750"/>
            </a:xfrm>
            <a:custGeom>
              <a:avLst/>
              <a:gdLst/>
              <a:ahLst/>
              <a:cxnLst/>
              <a:rect l="l" t="t" r="r" b="b"/>
              <a:pathLst>
                <a:path w="201" h="230" extrusionOk="0">
                  <a:moveTo>
                    <a:pt x="106" y="0"/>
                  </a:moveTo>
                  <a:cubicBezTo>
                    <a:pt x="87" y="0"/>
                    <a:pt x="66" y="5"/>
                    <a:pt x="50" y="13"/>
                  </a:cubicBezTo>
                  <a:lnTo>
                    <a:pt x="16" y="47"/>
                  </a:lnTo>
                  <a:lnTo>
                    <a:pt x="0" y="63"/>
                  </a:lnTo>
                  <a:lnTo>
                    <a:pt x="0" y="96"/>
                  </a:lnTo>
                  <a:lnTo>
                    <a:pt x="0" y="113"/>
                  </a:lnTo>
                  <a:cubicBezTo>
                    <a:pt x="0" y="196"/>
                    <a:pt x="50" y="230"/>
                    <a:pt x="100" y="230"/>
                  </a:cubicBezTo>
                  <a:lnTo>
                    <a:pt x="150" y="214"/>
                  </a:lnTo>
                  <a:lnTo>
                    <a:pt x="167" y="196"/>
                  </a:lnTo>
                  <a:lnTo>
                    <a:pt x="200" y="147"/>
                  </a:lnTo>
                  <a:lnTo>
                    <a:pt x="200" y="96"/>
                  </a:lnTo>
                  <a:cubicBezTo>
                    <a:pt x="200" y="63"/>
                    <a:pt x="183" y="29"/>
                    <a:pt x="150" y="13"/>
                  </a:cubicBezTo>
                  <a:cubicBezTo>
                    <a:pt x="142" y="5"/>
                    <a:pt x="125" y="0"/>
                    <a:pt x="106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4175;p76">
              <a:extLst>
                <a:ext uri="{FF2B5EF4-FFF2-40B4-BE49-F238E27FC236}">
                  <a16:creationId xmlns:a16="http://schemas.microsoft.com/office/drawing/2014/main" id="{483CE2B8-0A9B-9771-071D-44E826C89428}"/>
                </a:ext>
              </a:extLst>
            </p:cNvPr>
            <p:cNvSpPr/>
            <p:nvPr/>
          </p:nvSpPr>
          <p:spPr>
            <a:xfrm>
              <a:off x="6333950" y="3578975"/>
              <a:ext cx="1275" cy="1300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17" y="1"/>
                  </a:moveTo>
                  <a:cubicBezTo>
                    <a:pt x="1" y="1"/>
                    <a:pt x="1" y="34"/>
                    <a:pt x="17" y="52"/>
                  </a:cubicBezTo>
                  <a:lnTo>
                    <a:pt x="34" y="52"/>
                  </a:lnTo>
                  <a:lnTo>
                    <a:pt x="50" y="34"/>
                  </a:lnTo>
                  <a:lnTo>
                    <a:pt x="50" y="18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4176;p76">
              <a:extLst>
                <a:ext uri="{FF2B5EF4-FFF2-40B4-BE49-F238E27FC236}">
                  <a16:creationId xmlns:a16="http://schemas.microsoft.com/office/drawing/2014/main" id="{841432A4-261E-681B-E72B-1B1ACD98A313}"/>
                </a:ext>
              </a:extLst>
            </p:cNvPr>
            <p:cNvSpPr/>
            <p:nvPr/>
          </p:nvSpPr>
          <p:spPr>
            <a:xfrm>
              <a:off x="6254750" y="3574425"/>
              <a:ext cx="3375" cy="3350"/>
            </a:xfrm>
            <a:custGeom>
              <a:avLst/>
              <a:gdLst/>
              <a:ahLst/>
              <a:cxnLst/>
              <a:rect l="l" t="t" r="r" b="b"/>
              <a:pathLst>
                <a:path w="135" h="134" extrusionOk="0">
                  <a:moveTo>
                    <a:pt x="50" y="0"/>
                  </a:moveTo>
                  <a:lnTo>
                    <a:pt x="34" y="16"/>
                  </a:lnTo>
                  <a:lnTo>
                    <a:pt x="17" y="33"/>
                  </a:lnTo>
                  <a:cubicBezTo>
                    <a:pt x="17" y="50"/>
                    <a:pt x="1" y="50"/>
                    <a:pt x="1" y="67"/>
                  </a:cubicBezTo>
                  <a:cubicBezTo>
                    <a:pt x="1" y="83"/>
                    <a:pt x="17" y="100"/>
                    <a:pt x="34" y="116"/>
                  </a:cubicBezTo>
                  <a:lnTo>
                    <a:pt x="50" y="116"/>
                  </a:lnTo>
                  <a:lnTo>
                    <a:pt x="83" y="134"/>
                  </a:lnTo>
                  <a:cubicBezTo>
                    <a:pt x="117" y="116"/>
                    <a:pt x="134" y="100"/>
                    <a:pt x="134" y="67"/>
                  </a:cubicBezTo>
                  <a:lnTo>
                    <a:pt x="117" y="33"/>
                  </a:lnTo>
                  <a:cubicBezTo>
                    <a:pt x="101" y="0"/>
                    <a:pt x="83" y="0"/>
                    <a:pt x="6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4177;p76">
              <a:extLst>
                <a:ext uri="{FF2B5EF4-FFF2-40B4-BE49-F238E27FC236}">
                  <a16:creationId xmlns:a16="http://schemas.microsoft.com/office/drawing/2014/main" id="{053C00AE-6AAA-B5E7-16CA-46CB148B944E}"/>
                </a:ext>
              </a:extLst>
            </p:cNvPr>
            <p:cNvSpPr/>
            <p:nvPr/>
          </p:nvSpPr>
          <p:spPr>
            <a:xfrm>
              <a:off x="6271825" y="3582325"/>
              <a:ext cx="5475" cy="5025"/>
            </a:xfrm>
            <a:custGeom>
              <a:avLst/>
              <a:gdLst/>
              <a:ahLst/>
              <a:cxnLst/>
              <a:rect l="l" t="t" r="r" b="b"/>
              <a:pathLst>
                <a:path w="219" h="201" extrusionOk="0">
                  <a:moveTo>
                    <a:pt x="67" y="0"/>
                  </a:moveTo>
                  <a:lnTo>
                    <a:pt x="1" y="84"/>
                  </a:lnTo>
                  <a:lnTo>
                    <a:pt x="1" y="118"/>
                  </a:lnTo>
                  <a:lnTo>
                    <a:pt x="34" y="167"/>
                  </a:lnTo>
                  <a:lnTo>
                    <a:pt x="51" y="184"/>
                  </a:lnTo>
                  <a:lnTo>
                    <a:pt x="67" y="184"/>
                  </a:lnTo>
                  <a:lnTo>
                    <a:pt x="85" y="200"/>
                  </a:lnTo>
                  <a:lnTo>
                    <a:pt x="101" y="200"/>
                  </a:lnTo>
                  <a:cubicBezTo>
                    <a:pt x="85" y="200"/>
                    <a:pt x="85" y="200"/>
                    <a:pt x="85" y="184"/>
                  </a:cubicBezTo>
                  <a:lnTo>
                    <a:pt x="85" y="184"/>
                  </a:lnTo>
                  <a:lnTo>
                    <a:pt x="134" y="200"/>
                  </a:lnTo>
                  <a:lnTo>
                    <a:pt x="152" y="200"/>
                  </a:lnTo>
                  <a:lnTo>
                    <a:pt x="168" y="184"/>
                  </a:lnTo>
                  <a:lnTo>
                    <a:pt x="218" y="134"/>
                  </a:lnTo>
                  <a:lnTo>
                    <a:pt x="218" y="100"/>
                  </a:lnTo>
                  <a:cubicBezTo>
                    <a:pt x="218" y="67"/>
                    <a:pt x="185" y="18"/>
                    <a:pt x="134" y="0"/>
                  </a:cubicBezTo>
                  <a:lnTo>
                    <a:pt x="101" y="67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4178;p76">
              <a:extLst>
                <a:ext uri="{FF2B5EF4-FFF2-40B4-BE49-F238E27FC236}">
                  <a16:creationId xmlns:a16="http://schemas.microsoft.com/office/drawing/2014/main" id="{77A15793-62F6-E730-50D3-CC2962D1808C}"/>
                </a:ext>
              </a:extLst>
            </p:cNvPr>
            <p:cNvSpPr/>
            <p:nvPr/>
          </p:nvSpPr>
          <p:spPr>
            <a:xfrm>
              <a:off x="6311450" y="3556075"/>
              <a:ext cx="1250" cy="1450"/>
            </a:xfrm>
            <a:custGeom>
              <a:avLst/>
              <a:gdLst/>
              <a:ahLst/>
              <a:cxnLst/>
              <a:rect l="l" t="t" r="r" b="b"/>
              <a:pathLst>
                <a:path w="50" h="58" extrusionOk="0">
                  <a:moveTo>
                    <a:pt x="17" y="0"/>
                  </a:moveTo>
                  <a:lnTo>
                    <a:pt x="17" y="16"/>
                  </a:lnTo>
                  <a:cubicBezTo>
                    <a:pt x="1" y="16"/>
                    <a:pt x="1" y="34"/>
                    <a:pt x="1" y="34"/>
                  </a:cubicBezTo>
                  <a:lnTo>
                    <a:pt x="1" y="50"/>
                  </a:lnTo>
                  <a:cubicBezTo>
                    <a:pt x="6" y="56"/>
                    <a:pt x="11" y="58"/>
                    <a:pt x="16" y="58"/>
                  </a:cubicBezTo>
                  <a:cubicBezTo>
                    <a:pt x="26" y="58"/>
                    <a:pt x="34" y="50"/>
                    <a:pt x="34" y="50"/>
                  </a:cubicBezTo>
                  <a:cubicBezTo>
                    <a:pt x="50" y="50"/>
                    <a:pt x="50" y="34"/>
                    <a:pt x="50" y="16"/>
                  </a:cubicBezTo>
                  <a:cubicBezTo>
                    <a:pt x="50" y="0"/>
                    <a:pt x="50" y="0"/>
                    <a:pt x="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4179;p76">
              <a:extLst>
                <a:ext uri="{FF2B5EF4-FFF2-40B4-BE49-F238E27FC236}">
                  <a16:creationId xmlns:a16="http://schemas.microsoft.com/office/drawing/2014/main" id="{E14B7ED7-5FAE-A245-CC5D-13A8903646A2}"/>
                </a:ext>
              </a:extLst>
            </p:cNvPr>
            <p:cNvSpPr/>
            <p:nvPr/>
          </p:nvSpPr>
          <p:spPr>
            <a:xfrm>
              <a:off x="6283100" y="3582750"/>
              <a:ext cx="5425" cy="542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34" y="1"/>
                  </a:moveTo>
                  <a:cubicBezTo>
                    <a:pt x="101" y="1"/>
                    <a:pt x="67" y="17"/>
                    <a:pt x="34" y="34"/>
                  </a:cubicBezTo>
                  <a:cubicBezTo>
                    <a:pt x="17" y="50"/>
                    <a:pt x="1" y="83"/>
                    <a:pt x="1" y="117"/>
                  </a:cubicBezTo>
                  <a:lnTo>
                    <a:pt x="1" y="150"/>
                  </a:lnTo>
                  <a:lnTo>
                    <a:pt x="34" y="183"/>
                  </a:lnTo>
                  <a:lnTo>
                    <a:pt x="50" y="201"/>
                  </a:lnTo>
                  <a:lnTo>
                    <a:pt x="83" y="217"/>
                  </a:lnTo>
                  <a:cubicBezTo>
                    <a:pt x="117" y="217"/>
                    <a:pt x="150" y="217"/>
                    <a:pt x="183" y="183"/>
                  </a:cubicBezTo>
                  <a:cubicBezTo>
                    <a:pt x="201" y="167"/>
                    <a:pt x="217" y="134"/>
                    <a:pt x="217" y="101"/>
                  </a:cubicBezTo>
                  <a:lnTo>
                    <a:pt x="217" y="83"/>
                  </a:lnTo>
                  <a:lnTo>
                    <a:pt x="183" y="34"/>
                  </a:lnTo>
                  <a:lnTo>
                    <a:pt x="167" y="17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4180;p76">
              <a:extLst>
                <a:ext uri="{FF2B5EF4-FFF2-40B4-BE49-F238E27FC236}">
                  <a16:creationId xmlns:a16="http://schemas.microsoft.com/office/drawing/2014/main" id="{53A50E0B-F865-E5FA-B57F-94CA8F858F20}"/>
                </a:ext>
              </a:extLst>
            </p:cNvPr>
            <p:cNvSpPr/>
            <p:nvPr/>
          </p:nvSpPr>
          <p:spPr>
            <a:xfrm>
              <a:off x="6313525" y="3578825"/>
              <a:ext cx="3775" cy="3650"/>
            </a:xfrm>
            <a:custGeom>
              <a:avLst/>
              <a:gdLst/>
              <a:ahLst/>
              <a:cxnLst/>
              <a:rect l="l" t="t" r="r" b="b"/>
              <a:pathLst>
                <a:path w="151" h="146" extrusionOk="0">
                  <a:moveTo>
                    <a:pt x="59" y="0"/>
                  </a:moveTo>
                  <a:cubicBezTo>
                    <a:pt x="41" y="0"/>
                    <a:pt x="29" y="12"/>
                    <a:pt x="18" y="24"/>
                  </a:cubicBezTo>
                  <a:lnTo>
                    <a:pt x="0" y="58"/>
                  </a:lnTo>
                  <a:lnTo>
                    <a:pt x="0" y="74"/>
                  </a:lnTo>
                  <a:cubicBezTo>
                    <a:pt x="0" y="107"/>
                    <a:pt x="18" y="140"/>
                    <a:pt x="67" y="140"/>
                  </a:cubicBezTo>
                  <a:cubicBezTo>
                    <a:pt x="73" y="144"/>
                    <a:pt x="80" y="145"/>
                    <a:pt x="86" y="145"/>
                  </a:cubicBezTo>
                  <a:cubicBezTo>
                    <a:pt x="112" y="145"/>
                    <a:pt x="137" y="118"/>
                    <a:pt x="151" y="91"/>
                  </a:cubicBezTo>
                  <a:lnTo>
                    <a:pt x="151" y="74"/>
                  </a:lnTo>
                  <a:lnTo>
                    <a:pt x="151" y="58"/>
                  </a:lnTo>
                  <a:cubicBezTo>
                    <a:pt x="134" y="24"/>
                    <a:pt x="118" y="7"/>
                    <a:pt x="84" y="7"/>
                  </a:cubicBezTo>
                  <a:cubicBezTo>
                    <a:pt x="75" y="2"/>
                    <a:pt x="66" y="0"/>
                    <a:pt x="59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4181;p76">
              <a:extLst>
                <a:ext uri="{FF2B5EF4-FFF2-40B4-BE49-F238E27FC236}">
                  <a16:creationId xmlns:a16="http://schemas.microsoft.com/office/drawing/2014/main" id="{C178AF02-E5E0-DAD3-3FDB-4BA242139BCB}"/>
                </a:ext>
              </a:extLst>
            </p:cNvPr>
            <p:cNvSpPr/>
            <p:nvPr/>
          </p:nvSpPr>
          <p:spPr>
            <a:xfrm>
              <a:off x="6291450" y="3577400"/>
              <a:ext cx="5425" cy="5375"/>
            </a:xfrm>
            <a:custGeom>
              <a:avLst/>
              <a:gdLst/>
              <a:ahLst/>
              <a:cxnLst/>
              <a:rect l="l" t="t" r="r" b="b"/>
              <a:pathLst>
                <a:path w="217" h="215" extrusionOk="0">
                  <a:moveTo>
                    <a:pt x="120" y="0"/>
                  </a:moveTo>
                  <a:cubicBezTo>
                    <a:pt x="105" y="0"/>
                    <a:pt x="88" y="4"/>
                    <a:pt x="67" y="15"/>
                  </a:cubicBezTo>
                  <a:lnTo>
                    <a:pt x="33" y="31"/>
                  </a:lnTo>
                  <a:lnTo>
                    <a:pt x="16" y="48"/>
                  </a:lnTo>
                  <a:lnTo>
                    <a:pt x="0" y="97"/>
                  </a:lnTo>
                  <a:lnTo>
                    <a:pt x="0" y="131"/>
                  </a:lnTo>
                  <a:lnTo>
                    <a:pt x="33" y="181"/>
                  </a:lnTo>
                  <a:lnTo>
                    <a:pt x="50" y="197"/>
                  </a:lnTo>
                  <a:lnTo>
                    <a:pt x="100" y="215"/>
                  </a:lnTo>
                  <a:cubicBezTo>
                    <a:pt x="150" y="215"/>
                    <a:pt x="167" y="197"/>
                    <a:pt x="183" y="181"/>
                  </a:cubicBezTo>
                  <a:cubicBezTo>
                    <a:pt x="216" y="164"/>
                    <a:pt x="216" y="131"/>
                    <a:pt x="216" y="97"/>
                  </a:cubicBezTo>
                  <a:lnTo>
                    <a:pt x="216" y="64"/>
                  </a:lnTo>
                  <a:lnTo>
                    <a:pt x="216" y="48"/>
                  </a:lnTo>
                  <a:lnTo>
                    <a:pt x="200" y="31"/>
                  </a:lnTo>
                  <a:cubicBezTo>
                    <a:pt x="177" y="20"/>
                    <a:pt x="154" y="0"/>
                    <a:pt x="12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4182;p76">
              <a:extLst>
                <a:ext uri="{FF2B5EF4-FFF2-40B4-BE49-F238E27FC236}">
                  <a16:creationId xmlns:a16="http://schemas.microsoft.com/office/drawing/2014/main" id="{BBBD59AE-6DE2-0109-BBE7-ECE99132829D}"/>
                </a:ext>
              </a:extLst>
            </p:cNvPr>
            <p:cNvSpPr/>
            <p:nvPr/>
          </p:nvSpPr>
          <p:spPr>
            <a:xfrm>
              <a:off x="6349800" y="3536475"/>
              <a:ext cx="1250" cy="1675"/>
            </a:xfrm>
            <a:custGeom>
              <a:avLst/>
              <a:gdLst/>
              <a:ahLst/>
              <a:cxnLst/>
              <a:rect l="l" t="t" r="r" b="b"/>
              <a:pathLst>
                <a:path w="50" h="67" extrusionOk="0">
                  <a:moveTo>
                    <a:pt x="17" y="0"/>
                  </a:moveTo>
                  <a:lnTo>
                    <a:pt x="1" y="17"/>
                  </a:lnTo>
                  <a:lnTo>
                    <a:pt x="1" y="33"/>
                  </a:lnTo>
                  <a:lnTo>
                    <a:pt x="17" y="51"/>
                  </a:lnTo>
                  <a:cubicBezTo>
                    <a:pt x="17" y="51"/>
                    <a:pt x="17" y="67"/>
                    <a:pt x="34" y="67"/>
                  </a:cubicBezTo>
                  <a:lnTo>
                    <a:pt x="50" y="51"/>
                  </a:lnTo>
                  <a:lnTo>
                    <a:pt x="50" y="1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4183;p76">
              <a:extLst>
                <a:ext uri="{FF2B5EF4-FFF2-40B4-BE49-F238E27FC236}">
                  <a16:creationId xmlns:a16="http://schemas.microsoft.com/office/drawing/2014/main" id="{7167194C-9B6E-6021-6694-3BC78CBF0FC5}"/>
                </a:ext>
              </a:extLst>
            </p:cNvPr>
            <p:cNvSpPr/>
            <p:nvPr/>
          </p:nvSpPr>
          <p:spPr>
            <a:xfrm>
              <a:off x="6306450" y="3588150"/>
              <a:ext cx="3350" cy="3375"/>
            </a:xfrm>
            <a:custGeom>
              <a:avLst/>
              <a:gdLst/>
              <a:ahLst/>
              <a:cxnLst/>
              <a:rect l="l" t="t" r="r" b="b"/>
              <a:pathLst>
                <a:path w="134" h="135" extrusionOk="0">
                  <a:moveTo>
                    <a:pt x="50" y="1"/>
                  </a:moveTo>
                  <a:lnTo>
                    <a:pt x="16" y="18"/>
                  </a:lnTo>
                  <a:lnTo>
                    <a:pt x="16" y="34"/>
                  </a:lnTo>
                  <a:lnTo>
                    <a:pt x="0" y="51"/>
                  </a:lnTo>
                  <a:lnTo>
                    <a:pt x="0" y="85"/>
                  </a:lnTo>
                  <a:lnTo>
                    <a:pt x="16" y="101"/>
                  </a:lnTo>
                  <a:lnTo>
                    <a:pt x="34" y="118"/>
                  </a:lnTo>
                  <a:lnTo>
                    <a:pt x="67" y="134"/>
                  </a:lnTo>
                  <a:lnTo>
                    <a:pt x="83" y="134"/>
                  </a:lnTo>
                  <a:lnTo>
                    <a:pt x="116" y="118"/>
                  </a:lnTo>
                  <a:lnTo>
                    <a:pt x="134" y="101"/>
                  </a:lnTo>
                  <a:lnTo>
                    <a:pt x="134" y="85"/>
                  </a:lnTo>
                  <a:lnTo>
                    <a:pt x="134" y="67"/>
                  </a:lnTo>
                  <a:cubicBezTo>
                    <a:pt x="134" y="51"/>
                    <a:pt x="134" y="34"/>
                    <a:pt x="116" y="18"/>
                  </a:cubicBezTo>
                  <a:cubicBezTo>
                    <a:pt x="100" y="1"/>
                    <a:pt x="67" y="1"/>
                    <a:pt x="50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4184;p76">
              <a:extLst>
                <a:ext uri="{FF2B5EF4-FFF2-40B4-BE49-F238E27FC236}">
                  <a16:creationId xmlns:a16="http://schemas.microsoft.com/office/drawing/2014/main" id="{56DDEF05-2520-64C8-A1DB-8E57304C5794}"/>
                </a:ext>
              </a:extLst>
            </p:cNvPr>
            <p:cNvSpPr/>
            <p:nvPr/>
          </p:nvSpPr>
          <p:spPr>
            <a:xfrm>
              <a:off x="6266425" y="3565900"/>
              <a:ext cx="3375" cy="3550"/>
            </a:xfrm>
            <a:custGeom>
              <a:avLst/>
              <a:gdLst/>
              <a:ahLst/>
              <a:cxnLst/>
              <a:rect l="l" t="t" r="r" b="b"/>
              <a:pathLst>
                <a:path w="135" h="142" extrusionOk="0">
                  <a:moveTo>
                    <a:pt x="51" y="1"/>
                  </a:moveTo>
                  <a:cubicBezTo>
                    <a:pt x="33" y="1"/>
                    <a:pt x="12" y="17"/>
                    <a:pt x="1" y="41"/>
                  </a:cubicBezTo>
                  <a:lnTo>
                    <a:pt x="1" y="74"/>
                  </a:lnTo>
                  <a:lnTo>
                    <a:pt x="17" y="90"/>
                  </a:lnTo>
                  <a:cubicBezTo>
                    <a:pt x="17" y="141"/>
                    <a:pt x="50" y="141"/>
                    <a:pt x="83" y="141"/>
                  </a:cubicBezTo>
                  <a:lnTo>
                    <a:pt x="101" y="141"/>
                  </a:lnTo>
                  <a:cubicBezTo>
                    <a:pt x="117" y="124"/>
                    <a:pt x="134" y="90"/>
                    <a:pt x="134" y="74"/>
                  </a:cubicBezTo>
                  <a:cubicBezTo>
                    <a:pt x="134" y="41"/>
                    <a:pt x="117" y="8"/>
                    <a:pt x="67" y="8"/>
                  </a:cubicBezTo>
                  <a:cubicBezTo>
                    <a:pt x="63" y="3"/>
                    <a:pt x="57" y="1"/>
                    <a:pt x="51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4185;p76">
              <a:extLst>
                <a:ext uri="{FF2B5EF4-FFF2-40B4-BE49-F238E27FC236}">
                  <a16:creationId xmlns:a16="http://schemas.microsoft.com/office/drawing/2014/main" id="{0ED2AEBF-9F7E-D79D-45E8-C26529ED6C6E}"/>
                </a:ext>
              </a:extLst>
            </p:cNvPr>
            <p:cNvSpPr/>
            <p:nvPr/>
          </p:nvSpPr>
          <p:spPr>
            <a:xfrm>
              <a:off x="6269325" y="3551900"/>
              <a:ext cx="2975" cy="3375"/>
            </a:xfrm>
            <a:custGeom>
              <a:avLst/>
              <a:gdLst/>
              <a:ahLst/>
              <a:cxnLst/>
              <a:rect l="l" t="t" r="r" b="b"/>
              <a:pathLst>
                <a:path w="119" h="135" extrusionOk="0">
                  <a:moveTo>
                    <a:pt x="67" y="1"/>
                  </a:moveTo>
                  <a:lnTo>
                    <a:pt x="34" y="17"/>
                  </a:lnTo>
                  <a:lnTo>
                    <a:pt x="18" y="34"/>
                  </a:lnTo>
                  <a:cubicBezTo>
                    <a:pt x="1" y="34"/>
                    <a:pt x="1" y="50"/>
                    <a:pt x="1" y="67"/>
                  </a:cubicBezTo>
                  <a:lnTo>
                    <a:pt x="1" y="83"/>
                  </a:lnTo>
                  <a:lnTo>
                    <a:pt x="18" y="117"/>
                  </a:lnTo>
                  <a:cubicBezTo>
                    <a:pt x="34" y="117"/>
                    <a:pt x="34" y="134"/>
                    <a:pt x="51" y="134"/>
                  </a:cubicBezTo>
                  <a:lnTo>
                    <a:pt x="85" y="117"/>
                  </a:lnTo>
                  <a:lnTo>
                    <a:pt x="118" y="101"/>
                  </a:lnTo>
                  <a:lnTo>
                    <a:pt x="118" y="67"/>
                  </a:lnTo>
                  <a:lnTo>
                    <a:pt x="118" y="34"/>
                  </a:lnTo>
                  <a:lnTo>
                    <a:pt x="101" y="17"/>
                  </a:lnTo>
                  <a:cubicBezTo>
                    <a:pt x="85" y="17"/>
                    <a:pt x="85" y="1"/>
                    <a:pt x="6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4186;p76">
              <a:extLst>
                <a:ext uri="{FF2B5EF4-FFF2-40B4-BE49-F238E27FC236}">
                  <a16:creationId xmlns:a16="http://schemas.microsoft.com/office/drawing/2014/main" id="{473A0E98-F412-A4C9-0F21-9EB32EE74AAF}"/>
                </a:ext>
              </a:extLst>
            </p:cNvPr>
            <p:cNvSpPr/>
            <p:nvPr/>
          </p:nvSpPr>
          <p:spPr>
            <a:xfrm>
              <a:off x="6282675" y="3565650"/>
              <a:ext cx="4625" cy="4525"/>
            </a:xfrm>
            <a:custGeom>
              <a:avLst/>
              <a:gdLst/>
              <a:ahLst/>
              <a:cxnLst/>
              <a:rect l="l" t="t" r="r" b="b"/>
              <a:pathLst>
                <a:path w="185" h="181" extrusionOk="0">
                  <a:moveTo>
                    <a:pt x="134" y="0"/>
                  </a:moveTo>
                  <a:cubicBezTo>
                    <a:pt x="100" y="0"/>
                    <a:pt x="67" y="18"/>
                    <a:pt x="51" y="34"/>
                  </a:cubicBezTo>
                  <a:lnTo>
                    <a:pt x="18" y="51"/>
                  </a:lnTo>
                  <a:lnTo>
                    <a:pt x="0" y="67"/>
                  </a:lnTo>
                  <a:lnTo>
                    <a:pt x="0" y="118"/>
                  </a:lnTo>
                  <a:cubicBezTo>
                    <a:pt x="0" y="151"/>
                    <a:pt x="18" y="167"/>
                    <a:pt x="18" y="167"/>
                  </a:cubicBezTo>
                  <a:cubicBezTo>
                    <a:pt x="26" y="176"/>
                    <a:pt x="38" y="180"/>
                    <a:pt x="51" y="180"/>
                  </a:cubicBezTo>
                  <a:cubicBezTo>
                    <a:pt x="63" y="180"/>
                    <a:pt x="76" y="176"/>
                    <a:pt x="84" y="167"/>
                  </a:cubicBezTo>
                  <a:lnTo>
                    <a:pt x="100" y="151"/>
                  </a:lnTo>
                  <a:lnTo>
                    <a:pt x="118" y="151"/>
                  </a:lnTo>
                  <a:lnTo>
                    <a:pt x="118" y="134"/>
                  </a:lnTo>
                  <a:lnTo>
                    <a:pt x="134" y="134"/>
                  </a:lnTo>
                  <a:cubicBezTo>
                    <a:pt x="167" y="118"/>
                    <a:pt x="184" y="100"/>
                    <a:pt x="184" y="67"/>
                  </a:cubicBezTo>
                  <a:lnTo>
                    <a:pt x="184" y="51"/>
                  </a:lnTo>
                  <a:lnTo>
                    <a:pt x="167" y="34"/>
                  </a:lnTo>
                  <a:lnTo>
                    <a:pt x="151" y="18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4187;p76">
              <a:extLst>
                <a:ext uri="{FF2B5EF4-FFF2-40B4-BE49-F238E27FC236}">
                  <a16:creationId xmlns:a16="http://schemas.microsoft.com/office/drawing/2014/main" id="{DADE3E54-C4E0-F177-2B08-12E0F5C701D2}"/>
                </a:ext>
              </a:extLst>
            </p:cNvPr>
            <p:cNvSpPr/>
            <p:nvPr/>
          </p:nvSpPr>
          <p:spPr>
            <a:xfrm>
              <a:off x="6296000" y="3566075"/>
              <a:ext cx="3375" cy="2925"/>
            </a:xfrm>
            <a:custGeom>
              <a:avLst/>
              <a:gdLst/>
              <a:ahLst/>
              <a:cxnLst/>
              <a:rect l="l" t="t" r="r" b="b"/>
              <a:pathLst>
                <a:path w="135" h="117" extrusionOk="0">
                  <a:moveTo>
                    <a:pt x="68" y="1"/>
                  </a:moveTo>
                  <a:cubicBezTo>
                    <a:pt x="18" y="1"/>
                    <a:pt x="1" y="34"/>
                    <a:pt x="1" y="67"/>
                  </a:cubicBezTo>
                  <a:lnTo>
                    <a:pt x="34" y="101"/>
                  </a:lnTo>
                  <a:lnTo>
                    <a:pt x="52" y="101"/>
                  </a:lnTo>
                  <a:cubicBezTo>
                    <a:pt x="52" y="101"/>
                    <a:pt x="68" y="117"/>
                    <a:pt x="85" y="117"/>
                  </a:cubicBezTo>
                  <a:lnTo>
                    <a:pt x="101" y="101"/>
                  </a:lnTo>
                  <a:lnTo>
                    <a:pt x="118" y="101"/>
                  </a:lnTo>
                  <a:lnTo>
                    <a:pt x="118" y="83"/>
                  </a:lnTo>
                  <a:lnTo>
                    <a:pt x="134" y="67"/>
                  </a:lnTo>
                  <a:cubicBezTo>
                    <a:pt x="134" y="50"/>
                    <a:pt x="134" y="34"/>
                    <a:pt x="118" y="17"/>
                  </a:cubicBezTo>
                  <a:cubicBezTo>
                    <a:pt x="101" y="17"/>
                    <a:pt x="85" y="1"/>
                    <a:pt x="68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4188;p76">
              <a:extLst>
                <a:ext uri="{FF2B5EF4-FFF2-40B4-BE49-F238E27FC236}">
                  <a16:creationId xmlns:a16="http://schemas.microsoft.com/office/drawing/2014/main" id="{8A6A6FAF-E5FB-AA67-C37E-B50C568E937B}"/>
                </a:ext>
              </a:extLst>
            </p:cNvPr>
            <p:cNvSpPr/>
            <p:nvPr/>
          </p:nvSpPr>
          <p:spPr>
            <a:xfrm>
              <a:off x="6311850" y="3569425"/>
              <a:ext cx="2950" cy="4175"/>
            </a:xfrm>
            <a:custGeom>
              <a:avLst/>
              <a:gdLst/>
              <a:ahLst/>
              <a:cxnLst/>
              <a:rect l="l" t="t" r="r" b="b"/>
              <a:pathLst>
                <a:path w="118" h="167" extrusionOk="0">
                  <a:moveTo>
                    <a:pt x="51" y="0"/>
                  </a:moveTo>
                  <a:lnTo>
                    <a:pt x="18" y="16"/>
                  </a:lnTo>
                  <a:lnTo>
                    <a:pt x="1" y="33"/>
                  </a:lnTo>
                  <a:lnTo>
                    <a:pt x="1" y="67"/>
                  </a:lnTo>
                  <a:cubicBezTo>
                    <a:pt x="1" y="83"/>
                    <a:pt x="1" y="149"/>
                    <a:pt x="51" y="167"/>
                  </a:cubicBezTo>
                  <a:lnTo>
                    <a:pt x="101" y="149"/>
                  </a:lnTo>
                  <a:lnTo>
                    <a:pt x="118" y="116"/>
                  </a:lnTo>
                  <a:lnTo>
                    <a:pt x="118" y="100"/>
                  </a:lnTo>
                  <a:lnTo>
                    <a:pt x="118" y="83"/>
                  </a:lnTo>
                  <a:cubicBezTo>
                    <a:pt x="118" y="67"/>
                    <a:pt x="118" y="33"/>
                    <a:pt x="101" y="16"/>
                  </a:cubicBezTo>
                  <a:cubicBezTo>
                    <a:pt x="85" y="0"/>
                    <a:pt x="67" y="0"/>
                    <a:pt x="5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4189;p76">
              <a:extLst>
                <a:ext uri="{FF2B5EF4-FFF2-40B4-BE49-F238E27FC236}">
                  <a16:creationId xmlns:a16="http://schemas.microsoft.com/office/drawing/2014/main" id="{252F0D90-C465-2D90-28FB-05ED91B52A12}"/>
                </a:ext>
              </a:extLst>
            </p:cNvPr>
            <p:cNvSpPr/>
            <p:nvPr/>
          </p:nvSpPr>
          <p:spPr>
            <a:xfrm>
              <a:off x="6296000" y="3608175"/>
              <a:ext cx="10475" cy="9175"/>
            </a:xfrm>
            <a:custGeom>
              <a:avLst/>
              <a:gdLst/>
              <a:ahLst/>
              <a:cxnLst/>
              <a:rect l="l" t="t" r="r" b="b"/>
              <a:pathLst>
                <a:path w="419" h="367" extrusionOk="0">
                  <a:moveTo>
                    <a:pt x="285" y="0"/>
                  </a:moveTo>
                  <a:cubicBezTo>
                    <a:pt x="268" y="0"/>
                    <a:pt x="252" y="17"/>
                    <a:pt x="252" y="17"/>
                  </a:cubicBezTo>
                  <a:lnTo>
                    <a:pt x="218" y="17"/>
                  </a:lnTo>
                  <a:lnTo>
                    <a:pt x="152" y="33"/>
                  </a:lnTo>
                  <a:lnTo>
                    <a:pt x="134" y="51"/>
                  </a:lnTo>
                  <a:lnTo>
                    <a:pt x="118" y="100"/>
                  </a:lnTo>
                  <a:cubicBezTo>
                    <a:pt x="101" y="100"/>
                    <a:pt x="101" y="134"/>
                    <a:pt x="101" y="151"/>
                  </a:cubicBezTo>
                  <a:lnTo>
                    <a:pt x="34" y="184"/>
                  </a:lnTo>
                  <a:lnTo>
                    <a:pt x="34" y="200"/>
                  </a:lnTo>
                  <a:lnTo>
                    <a:pt x="1" y="267"/>
                  </a:lnTo>
                  <a:lnTo>
                    <a:pt x="1" y="284"/>
                  </a:lnTo>
                  <a:lnTo>
                    <a:pt x="34" y="334"/>
                  </a:lnTo>
                  <a:lnTo>
                    <a:pt x="52" y="351"/>
                  </a:lnTo>
                  <a:lnTo>
                    <a:pt x="101" y="367"/>
                  </a:lnTo>
                  <a:lnTo>
                    <a:pt x="118" y="367"/>
                  </a:lnTo>
                  <a:lnTo>
                    <a:pt x="185" y="334"/>
                  </a:lnTo>
                  <a:lnTo>
                    <a:pt x="185" y="318"/>
                  </a:lnTo>
                  <a:lnTo>
                    <a:pt x="218" y="267"/>
                  </a:lnTo>
                  <a:lnTo>
                    <a:pt x="218" y="251"/>
                  </a:lnTo>
                  <a:lnTo>
                    <a:pt x="252" y="251"/>
                  </a:lnTo>
                  <a:lnTo>
                    <a:pt x="301" y="200"/>
                  </a:lnTo>
                  <a:lnTo>
                    <a:pt x="334" y="200"/>
                  </a:lnTo>
                  <a:cubicBezTo>
                    <a:pt x="385" y="184"/>
                    <a:pt x="418" y="134"/>
                    <a:pt x="418" y="84"/>
                  </a:cubicBezTo>
                  <a:cubicBezTo>
                    <a:pt x="418" y="51"/>
                    <a:pt x="385" y="17"/>
                    <a:pt x="352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4190;p76">
              <a:extLst>
                <a:ext uri="{FF2B5EF4-FFF2-40B4-BE49-F238E27FC236}">
                  <a16:creationId xmlns:a16="http://schemas.microsoft.com/office/drawing/2014/main" id="{E0F98DA0-4B6C-FC1E-EFDB-EF83663B1A23}"/>
                </a:ext>
              </a:extLst>
            </p:cNvPr>
            <p:cNvSpPr/>
            <p:nvPr/>
          </p:nvSpPr>
          <p:spPr>
            <a:xfrm>
              <a:off x="6253925" y="3609825"/>
              <a:ext cx="5425" cy="5475"/>
            </a:xfrm>
            <a:custGeom>
              <a:avLst/>
              <a:gdLst/>
              <a:ahLst/>
              <a:cxnLst/>
              <a:rect l="l" t="t" r="r" b="b"/>
              <a:pathLst>
                <a:path w="217" h="219" extrusionOk="0">
                  <a:moveTo>
                    <a:pt x="83" y="1"/>
                  </a:moveTo>
                  <a:cubicBezTo>
                    <a:pt x="34" y="18"/>
                    <a:pt x="0" y="68"/>
                    <a:pt x="0" y="118"/>
                  </a:cubicBezTo>
                  <a:cubicBezTo>
                    <a:pt x="0" y="152"/>
                    <a:pt x="16" y="185"/>
                    <a:pt x="50" y="201"/>
                  </a:cubicBezTo>
                  <a:cubicBezTo>
                    <a:pt x="83" y="218"/>
                    <a:pt x="100" y="218"/>
                    <a:pt x="134" y="218"/>
                  </a:cubicBezTo>
                  <a:lnTo>
                    <a:pt x="167" y="201"/>
                  </a:lnTo>
                  <a:cubicBezTo>
                    <a:pt x="201" y="168"/>
                    <a:pt x="217" y="134"/>
                    <a:pt x="201" y="101"/>
                  </a:cubicBezTo>
                  <a:cubicBezTo>
                    <a:pt x="201" y="68"/>
                    <a:pt x="183" y="34"/>
                    <a:pt x="167" y="18"/>
                  </a:cubicBezTo>
                  <a:cubicBezTo>
                    <a:pt x="134" y="1"/>
                    <a:pt x="100" y="1"/>
                    <a:pt x="83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4191;p76">
              <a:extLst>
                <a:ext uri="{FF2B5EF4-FFF2-40B4-BE49-F238E27FC236}">
                  <a16:creationId xmlns:a16="http://schemas.microsoft.com/office/drawing/2014/main" id="{09686CC7-E807-ADC5-32CC-1FBE6EE8AA43}"/>
                </a:ext>
              </a:extLst>
            </p:cNvPr>
            <p:cNvSpPr/>
            <p:nvPr/>
          </p:nvSpPr>
          <p:spPr>
            <a:xfrm>
              <a:off x="6227650" y="3636950"/>
              <a:ext cx="1275" cy="1250"/>
            </a:xfrm>
            <a:custGeom>
              <a:avLst/>
              <a:gdLst/>
              <a:ahLst/>
              <a:cxnLst/>
              <a:rect l="l" t="t" r="r" b="b"/>
              <a:pathLst>
                <a:path w="51" h="50" extrusionOk="0">
                  <a:moveTo>
                    <a:pt x="34" y="0"/>
                  </a:moveTo>
                  <a:cubicBezTo>
                    <a:pt x="0" y="0"/>
                    <a:pt x="0" y="16"/>
                    <a:pt x="0" y="34"/>
                  </a:cubicBezTo>
                  <a:lnTo>
                    <a:pt x="18" y="50"/>
                  </a:lnTo>
                  <a:lnTo>
                    <a:pt x="51" y="50"/>
                  </a:lnTo>
                  <a:lnTo>
                    <a:pt x="51" y="1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4192;p76">
              <a:extLst>
                <a:ext uri="{FF2B5EF4-FFF2-40B4-BE49-F238E27FC236}">
                  <a16:creationId xmlns:a16="http://schemas.microsoft.com/office/drawing/2014/main" id="{04947279-6D80-D8D6-ACED-29F91A3690FC}"/>
                </a:ext>
              </a:extLst>
            </p:cNvPr>
            <p:cNvSpPr/>
            <p:nvPr/>
          </p:nvSpPr>
          <p:spPr>
            <a:xfrm>
              <a:off x="6317675" y="3590800"/>
              <a:ext cx="3375" cy="3400"/>
            </a:xfrm>
            <a:custGeom>
              <a:avLst/>
              <a:gdLst/>
              <a:ahLst/>
              <a:cxnLst/>
              <a:rect l="l" t="t" r="r" b="b"/>
              <a:pathLst>
                <a:path w="135" h="136" extrusionOk="0">
                  <a:moveTo>
                    <a:pt x="75" y="1"/>
                  </a:moveTo>
                  <a:cubicBezTo>
                    <a:pt x="62" y="1"/>
                    <a:pt x="48" y="5"/>
                    <a:pt x="34" y="12"/>
                  </a:cubicBezTo>
                  <a:cubicBezTo>
                    <a:pt x="1" y="12"/>
                    <a:pt x="1" y="45"/>
                    <a:pt x="1" y="79"/>
                  </a:cubicBezTo>
                  <a:lnTo>
                    <a:pt x="1" y="95"/>
                  </a:lnTo>
                  <a:lnTo>
                    <a:pt x="18" y="112"/>
                  </a:lnTo>
                  <a:cubicBezTo>
                    <a:pt x="30" y="123"/>
                    <a:pt x="42" y="135"/>
                    <a:pt x="59" y="135"/>
                  </a:cubicBezTo>
                  <a:cubicBezTo>
                    <a:pt x="67" y="135"/>
                    <a:pt x="75" y="133"/>
                    <a:pt x="85" y="128"/>
                  </a:cubicBezTo>
                  <a:cubicBezTo>
                    <a:pt x="118" y="128"/>
                    <a:pt x="134" y="95"/>
                    <a:pt x="134" y="79"/>
                  </a:cubicBezTo>
                  <a:lnTo>
                    <a:pt x="134" y="61"/>
                  </a:lnTo>
                  <a:lnTo>
                    <a:pt x="134" y="45"/>
                  </a:lnTo>
                  <a:lnTo>
                    <a:pt x="118" y="28"/>
                  </a:lnTo>
                  <a:cubicBezTo>
                    <a:pt x="108" y="9"/>
                    <a:pt x="93" y="1"/>
                    <a:pt x="75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4193;p76">
              <a:extLst>
                <a:ext uri="{FF2B5EF4-FFF2-40B4-BE49-F238E27FC236}">
                  <a16:creationId xmlns:a16="http://schemas.microsoft.com/office/drawing/2014/main" id="{AC443A2B-787A-F875-42A7-139117F6C52E}"/>
                </a:ext>
              </a:extLst>
            </p:cNvPr>
            <p:cNvSpPr/>
            <p:nvPr/>
          </p:nvSpPr>
          <p:spPr>
            <a:xfrm>
              <a:off x="6314350" y="3604425"/>
              <a:ext cx="3350" cy="4200"/>
            </a:xfrm>
            <a:custGeom>
              <a:avLst/>
              <a:gdLst/>
              <a:ahLst/>
              <a:cxnLst/>
              <a:rect l="l" t="t" r="r" b="b"/>
              <a:pathLst>
                <a:path w="134" h="168" extrusionOk="0">
                  <a:moveTo>
                    <a:pt x="67" y="1"/>
                  </a:moveTo>
                  <a:cubicBezTo>
                    <a:pt x="34" y="17"/>
                    <a:pt x="1" y="50"/>
                    <a:pt x="18" y="83"/>
                  </a:cubicBezTo>
                  <a:cubicBezTo>
                    <a:pt x="18" y="117"/>
                    <a:pt x="18" y="134"/>
                    <a:pt x="51" y="150"/>
                  </a:cubicBezTo>
                  <a:lnTo>
                    <a:pt x="67" y="167"/>
                  </a:lnTo>
                  <a:lnTo>
                    <a:pt x="101" y="167"/>
                  </a:lnTo>
                  <a:lnTo>
                    <a:pt x="118" y="150"/>
                  </a:lnTo>
                  <a:cubicBezTo>
                    <a:pt x="134" y="134"/>
                    <a:pt x="134" y="117"/>
                    <a:pt x="134" y="101"/>
                  </a:cubicBezTo>
                  <a:lnTo>
                    <a:pt x="134" y="67"/>
                  </a:lnTo>
                  <a:lnTo>
                    <a:pt x="118" y="34"/>
                  </a:lnTo>
                  <a:lnTo>
                    <a:pt x="101" y="17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4194;p76">
              <a:extLst>
                <a:ext uri="{FF2B5EF4-FFF2-40B4-BE49-F238E27FC236}">
                  <a16:creationId xmlns:a16="http://schemas.microsoft.com/office/drawing/2014/main" id="{F2089087-6870-976C-7842-6D9EBAE77E0F}"/>
                </a:ext>
              </a:extLst>
            </p:cNvPr>
            <p:cNvSpPr/>
            <p:nvPr/>
          </p:nvSpPr>
          <p:spPr>
            <a:xfrm>
              <a:off x="6268500" y="3675300"/>
              <a:ext cx="1700" cy="1700"/>
            </a:xfrm>
            <a:custGeom>
              <a:avLst/>
              <a:gdLst/>
              <a:ahLst/>
              <a:cxnLst/>
              <a:rect l="l" t="t" r="r" b="b"/>
              <a:pathLst>
                <a:path w="68" h="68" extrusionOk="0">
                  <a:moveTo>
                    <a:pt x="51" y="0"/>
                  </a:moveTo>
                  <a:lnTo>
                    <a:pt x="51" y="16"/>
                  </a:lnTo>
                  <a:cubicBezTo>
                    <a:pt x="40" y="16"/>
                    <a:pt x="36" y="9"/>
                    <a:pt x="30" y="9"/>
                  </a:cubicBezTo>
                  <a:cubicBezTo>
                    <a:pt x="27" y="9"/>
                    <a:pt x="23" y="11"/>
                    <a:pt x="18" y="16"/>
                  </a:cubicBezTo>
                  <a:lnTo>
                    <a:pt x="0" y="34"/>
                  </a:lnTo>
                  <a:lnTo>
                    <a:pt x="18" y="50"/>
                  </a:lnTo>
                  <a:lnTo>
                    <a:pt x="18" y="67"/>
                  </a:lnTo>
                  <a:cubicBezTo>
                    <a:pt x="34" y="67"/>
                    <a:pt x="51" y="50"/>
                    <a:pt x="67" y="50"/>
                  </a:cubicBezTo>
                  <a:lnTo>
                    <a:pt x="67" y="34"/>
                  </a:lnTo>
                  <a:cubicBezTo>
                    <a:pt x="67" y="16"/>
                    <a:pt x="67" y="16"/>
                    <a:pt x="5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4195;p76">
              <a:extLst>
                <a:ext uri="{FF2B5EF4-FFF2-40B4-BE49-F238E27FC236}">
                  <a16:creationId xmlns:a16="http://schemas.microsoft.com/office/drawing/2014/main" id="{563F7A9E-685B-0CB8-64CC-437532D52A2D}"/>
                </a:ext>
              </a:extLst>
            </p:cNvPr>
            <p:cNvSpPr/>
            <p:nvPr/>
          </p:nvSpPr>
          <p:spPr>
            <a:xfrm>
              <a:off x="6339375" y="3602775"/>
              <a:ext cx="1275" cy="1250"/>
            </a:xfrm>
            <a:custGeom>
              <a:avLst/>
              <a:gdLst/>
              <a:ahLst/>
              <a:cxnLst/>
              <a:rect l="l" t="t" r="r" b="b"/>
              <a:pathLst>
                <a:path w="51" h="50" extrusionOk="0">
                  <a:moveTo>
                    <a:pt x="17" y="0"/>
                  </a:moveTo>
                  <a:cubicBezTo>
                    <a:pt x="0" y="16"/>
                    <a:pt x="0" y="33"/>
                    <a:pt x="17" y="49"/>
                  </a:cubicBezTo>
                  <a:lnTo>
                    <a:pt x="33" y="49"/>
                  </a:lnTo>
                  <a:lnTo>
                    <a:pt x="51" y="33"/>
                  </a:lnTo>
                  <a:lnTo>
                    <a:pt x="51" y="16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4196;p76">
              <a:extLst>
                <a:ext uri="{FF2B5EF4-FFF2-40B4-BE49-F238E27FC236}">
                  <a16:creationId xmlns:a16="http://schemas.microsoft.com/office/drawing/2014/main" id="{D3948571-0876-5BC9-C353-9AEEB0008FCC}"/>
                </a:ext>
              </a:extLst>
            </p:cNvPr>
            <p:cNvSpPr/>
            <p:nvPr/>
          </p:nvSpPr>
          <p:spPr>
            <a:xfrm>
              <a:off x="6277275" y="3603600"/>
              <a:ext cx="5025" cy="5025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83" y="0"/>
                  </a:moveTo>
                  <a:cubicBezTo>
                    <a:pt x="67" y="0"/>
                    <a:pt x="16" y="16"/>
                    <a:pt x="0" y="67"/>
                  </a:cubicBezTo>
                  <a:lnTo>
                    <a:pt x="0" y="83"/>
                  </a:lnTo>
                  <a:lnTo>
                    <a:pt x="0" y="116"/>
                  </a:lnTo>
                  <a:cubicBezTo>
                    <a:pt x="0" y="167"/>
                    <a:pt x="34" y="200"/>
                    <a:pt x="83" y="200"/>
                  </a:cubicBezTo>
                  <a:lnTo>
                    <a:pt x="116" y="200"/>
                  </a:lnTo>
                  <a:cubicBezTo>
                    <a:pt x="183" y="183"/>
                    <a:pt x="200" y="150"/>
                    <a:pt x="200" y="116"/>
                  </a:cubicBezTo>
                  <a:lnTo>
                    <a:pt x="167" y="50"/>
                  </a:lnTo>
                  <a:cubicBezTo>
                    <a:pt x="150" y="0"/>
                    <a:pt x="100" y="0"/>
                    <a:pt x="83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4197;p76">
              <a:extLst>
                <a:ext uri="{FF2B5EF4-FFF2-40B4-BE49-F238E27FC236}">
                  <a16:creationId xmlns:a16="http://schemas.microsoft.com/office/drawing/2014/main" id="{5E7E7583-AD5E-AB0B-2AE1-EB5F8EB510EF}"/>
                </a:ext>
              </a:extLst>
            </p:cNvPr>
            <p:cNvSpPr/>
            <p:nvPr/>
          </p:nvSpPr>
          <p:spPr>
            <a:xfrm>
              <a:off x="6320625" y="3595650"/>
              <a:ext cx="2525" cy="2975"/>
            </a:xfrm>
            <a:custGeom>
              <a:avLst/>
              <a:gdLst/>
              <a:ahLst/>
              <a:cxnLst/>
              <a:rect l="l" t="t" r="r" b="b"/>
              <a:pathLst>
                <a:path w="101" h="119" extrusionOk="0">
                  <a:moveTo>
                    <a:pt x="34" y="1"/>
                  </a:moveTo>
                  <a:lnTo>
                    <a:pt x="16" y="18"/>
                  </a:lnTo>
                  <a:lnTo>
                    <a:pt x="0" y="52"/>
                  </a:lnTo>
                  <a:cubicBezTo>
                    <a:pt x="0" y="85"/>
                    <a:pt x="16" y="101"/>
                    <a:pt x="50" y="118"/>
                  </a:cubicBezTo>
                  <a:lnTo>
                    <a:pt x="67" y="85"/>
                  </a:lnTo>
                  <a:lnTo>
                    <a:pt x="67" y="68"/>
                  </a:lnTo>
                  <a:lnTo>
                    <a:pt x="100" y="68"/>
                  </a:lnTo>
                  <a:lnTo>
                    <a:pt x="83" y="34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4198;p76">
              <a:extLst>
                <a:ext uri="{FF2B5EF4-FFF2-40B4-BE49-F238E27FC236}">
                  <a16:creationId xmlns:a16="http://schemas.microsoft.com/office/drawing/2014/main" id="{FA24C38E-2926-4DD5-E1BA-A98C1C71E820}"/>
                </a:ext>
              </a:extLst>
            </p:cNvPr>
            <p:cNvSpPr/>
            <p:nvPr/>
          </p:nvSpPr>
          <p:spPr>
            <a:xfrm>
              <a:off x="6273500" y="3595250"/>
              <a:ext cx="7125" cy="5625"/>
            </a:xfrm>
            <a:custGeom>
              <a:avLst/>
              <a:gdLst/>
              <a:ahLst/>
              <a:cxnLst/>
              <a:rect l="l" t="t" r="r" b="b"/>
              <a:pathLst>
                <a:path w="285" h="225" extrusionOk="0">
                  <a:moveTo>
                    <a:pt x="151" y="1"/>
                  </a:moveTo>
                  <a:cubicBezTo>
                    <a:pt x="134" y="1"/>
                    <a:pt x="134" y="17"/>
                    <a:pt x="118" y="17"/>
                  </a:cubicBezTo>
                  <a:lnTo>
                    <a:pt x="101" y="17"/>
                  </a:lnTo>
                  <a:cubicBezTo>
                    <a:pt x="34" y="34"/>
                    <a:pt x="18" y="68"/>
                    <a:pt x="0" y="84"/>
                  </a:cubicBezTo>
                  <a:lnTo>
                    <a:pt x="18" y="168"/>
                  </a:lnTo>
                  <a:lnTo>
                    <a:pt x="34" y="184"/>
                  </a:lnTo>
                  <a:lnTo>
                    <a:pt x="67" y="201"/>
                  </a:lnTo>
                  <a:lnTo>
                    <a:pt x="67" y="217"/>
                  </a:lnTo>
                  <a:cubicBezTo>
                    <a:pt x="79" y="217"/>
                    <a:pt x="90" y="225"/>
                    <a:pt x="106" y="225"/>
                  </a:cubicBezTo>
                  <a:cubicBezTo>
                    <a:pt x="114" y="225"/>
                    <a:pt x="123" y="223"/>
                    <a:pt x="134" y="217"/>
                  </a:cubicBezTo>
                  <a:lnTo>
                    <a:pt x="167" y="201"/>
                  </a:lnTo>
                  <a:cubicBezTo>
                    <a:pt x="185" y="201"/>
                    <a:pt x="218" y="201"/>
                    <a:pt x="234" y="184"/>
                  </a:cubicBezTo>
                  <a:cubicBezTo>
                    <a:pt x="251" y="184"/>
                    <a:pt x="285" y="150"/>
                    <a:pt x="285" y="101"/>
                  </a:cubicBezTo>
                  <a:lnTo>
                    <a:pt x="267" y="84"/>
                  </a:lnTo>
                  <a:lnTo>
                    <a:pt x="267" y="68"/>
                  </a:lnTo>
                  <a:cubicBezTo>
                    <a:pt x="251" y="17"/>
                    <a:pt x="201" y="1"/>
                    <a:pt x="151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4199;p76">
              <a:extLst>
                <a:ext uri="{FF2B5EF4-FFF2-40B4-BE49-F238E27FC236}">
                  <a16:creationId xmlns:a16="http://schemas.microsoft.com/office/drawing/2014/main" id="{490A858D-95C8-1852-37C6-09400CB7F306}"/>
                </a:ext>
              </a:extLst>
            </p:cNvPr>
            <p:cNvSpPr/>
            <p:nvPr/>
          </p:nvSpPr>
          <p:spPr>
            <a:xfrm>
              <a:off x="6311025" y="3594000"/>
              <a:ext cx="3350" cy="3350"/>
            </a:xfrm>
            <a:custGeom>
              <a:avLst/>
              <a:gdLst/>
              <a:ahLst/>
              <a:cxnLst/>
              <a:rect l="l" t="t" r="r" b="b"/>
              <a:pathLst>
                <a:path w="134" h="134" extrusionOk="0">
                  <a:moveTo>
                    <a:pt x="51" y="0"/>
                  </a:moveTo>
                  <a:lnTo>
                    <a:pt x="18" y="18"/>
                  </a:lnTo>
                  <a:lnTo>
                    <a:pt x="18" y="34"/>
                  </a:lnTo>
                  <a:lnTo>
                    <a:pt x="0" y="51"/>
                  </a:lnTo>
                  <a:lnTo>
                    <a:pt x="0" y="67"/>
                  </a:lnTo>
                  <a:cubicBezTo>
                    <a:pt x="0" y="100"/>
                    <a:pt x="34" y="134"/>
                    <a:pt x="67" y="134"/>
                  </a:cubicBezTo>
                  <a:cubicBezTo>
                    <a:pt x="100" y="134"/>
                    <a:pt x="134" y="100"/>
                    <a:pt x="134" y="67"/>
                  </a:cubicBezTo>
                  <a:lnTo>
                    <a:pt x="118" y="34"/>
                  </a:lnTo>
                  <a:lnTo>
                    <a:pt x="100" y="18"/>
                  </a:lnTo>
                  <a:lnTo>
                    <a:pt x="84" y="18"/>
                  </a:lnTo>
                  <a:cubicBezTo>
                    <a:pt x="84" y="18"/>
                    <a:pt x="67" y="0"/>
                    <a:pt x="5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4200;p76">
              <a:extLst>
                <a:ext uri="{FF2B5EF4-FFF2-40B4-BE49-F238E27FC236}">
                  <a16:creationId xmlns:a16="http://schemas.microsoft.com/office/drawing/2014/main" id="{3E86D446-5D78-61BB-2EED-93ADDD32B953}"/>
                </a:ext>
              </a:extLst>
            </p:cNvPr>
            <p:cNvSpPr/>
            <p:nvPr/>
          </p:nvSpPr>
          <p:spPr>
            <a:xfrm>
              <a:off x="6240975" y="3597325"/>
              <a:ext cx="4625" cy="7525"/>
            </a:xfrm>
            <a:custGeom>
              <a:avLst/>
              <a:gdLst/>
              <a:ahLst/>
              <a:cxnLst/>
              <a:rect l="l" t="t" r="r" b="b"/>
              <a:pathLst>
                <a:path w="185" h="301" extrusionOk="0">
                  <a:moveTo>
                    <a:pt x="85" y="1"/>
                  </a:moveTo>
                  <a:lnTo>
                    <a:pt x="68" y="18"/>
                  </a:lnTo>
                  <a:cubicBezTo>
                    <a:pt x="68" y="34"/>
                    <a:pt x="52" y="51"/>
                    <a:pt x="52" y="67"/>
                  </a:cubicBezTo>
                  <a:cubicBezTo>
                    <a:pt x="52" y="85"/>
                    <a:pt x="52" y="85"/>
                    <a:pt x="68" y="85"/>
                  </a:cubicBezTo>
                  <a:lnTo>
                    <a:pt x="68" y="118"/>
                  </a:lnTo>
                  <a:lnTo>
                    <a:pt x="85" y="134"/>
                  </a:lnTo>
                  <a:lnTo>
                    <a:pt x="68" y="134"/>
                  </a:lnTo>
                  <a:lnTo>
                    <a:pt x="52" y="151"/>
                  </a:lnTo>
                  <a:lnTo>
                    <a:pt x="34" y="167"/>
                  </a:lnTo>
                  <a:lnTo>
                    <a:pt x="1" y="185"/>
                  </a:lnTo>
                  <a:lnTo>
                    <a:pt x="1" y="218"/>
                  </a:lnTo>
                  <a:lnTo>
                    <a:pt x="1" y="234"/>
                  </a:lnTo>
                  <a:lnTo>
                    <a:pt x="18" y="267"/>
                  </a:lnTo>
                  <a:cubicBezTo>
                    <a:pt x="34" y="267"/>
                    <a:pt x="34" y="285"/>
                    <a:pt x="52" y="285"/>
                  </a:cubicBezTo>
                  <a:lnTo>
                    <a:pt x="68" y="285"/>
                  </a:lnTo>
                  <a:cubicBezTo>
                    <a:pt x="85" y="301"/>
                    <a:pt x="101" y="301"/>
                    <a:pt x="118" y="301"/>
                  </a:cubicBezTo>
                  <a:cubicBezTo>
                    <a:pt x="134" y="301"/>
                    <a:pt x="152" y="285"/>
                    <a:pt x="168" y="267"/>
                  </a:cubicBezTo>
                  <a:cubicBezTo>
                    <a:pt x="185" y="251"/>
                    <a:pt x="185" y="234"/>
                    <a:pt x="185" y="201"/>
                  </a:cubicBezTo>
                  <a:lnTo>
                    <a:pt x="185" y="185"/>
                  </a:lnTo>
                  <a:lnTo>
                    <a:pt x="168" y="167"/>
                  </a:lnTo>
                  <a:cubicBezTo>
                    <a:pt x="168" y="151"/>
                    <a:pt x="152" y="151"/>
                    <a:pt x="134" y="134"/>
                  </a:cubicBezTo>
                  <a:cubicBezTo>
                    <a:pt x="152" y="134"/>
                    <a:pt x="152" y="134"/>
                    <a:pt x="168" y="118"/>
                  </a:cubicBezTo>
                  <a:cubicBezTo>
                    <a:pt x="185" y="118"/>
                    <a:pt x="185" y="85"/>
                    <a:pt x="185" y="67"/>
                  </a:cubicBezTo>
                  <a:cubicBezTo>
                    <a:pt x="185" y="34"/>
                    <a:pt x="185" y="18"/>
                    <a:pt x="152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4201;p76">
              <a:extLst>
                <a:ext uri="{FF2B5EF4-FFF2-40B4-BE49-F238E27FC236}">
                  <a16:creationId xmlns:a16="http://schemas.microsoft.com/office/drawing/2014/main" id="{57FF075F-593B-882E-B4B7-40FEB66EE497}"/>
                </a:ext>
              </a:extLst>
            </p:cNvPr>
            <p:cNvSpPr/>
            <p:nvPr/>
          </p:nvSpPr>
          <p:spPr>
            <a:xfrm>
              <a:off x="6218475" y="3573975"/>
              <a:ext cx="2125" cy="1700"/>
            </a:xfrm>
            <a:custGeom>
              <a:avLst/>
              <a:gdLst/>
              <a:ahLst/>
              <a:cxnLst/>
              <a:rect l="l" t="t" r="r" b="b"/>
              <a:pathLst>
                <a:path w="85" h="68" extrusionOk="0">
                  <a:moveTo>
                    <a:pt x="34" y="1"/>
                  </a:moveTo>
                  <a:cubicBezTo>
                    <a:pt x="18" y="1"/>
                    <a:pt x="18" y="1"/>
                    <a:pt x="18" y="18"/>
                  </a:cubicBezTo>
                  <a:cubicBezTo>
                    <a:pt x="18" y="34"/>
                    <a:pt x="0" y="51"/>
                    <a:pt x="18" y="68"/>
                  </a:cubicBezTo>
                  <a:lnTo>
                    <a:pt x="67" y="68"/>
                  </a:lnTo>
                  <a:lnTo>
                    <a:pt x="84" y="51"/>
                  </a:lnTo>
                  <a:lnTo>
                    <a:pt x="84" y="18"/>
                  </a:lnTo>
                  <a:lnTo>
                    <a:pt x="51" y="18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4202;p76">
              <a:extLst>
                <a:ext uri="{FF2B5EF4-FFF2-40B4-BE49-F238E27FC236}">
                  <a16:creationId xmlns:a16="http://schemas.microsoft.com/office/drawing/2014/main" id="{EB0E19CF-6E99-5DC5-9A70-8C527C48A61B}"/>
                </a:ext>
              </a:extLst>
            </p:cNvPr>
            <p:cNvSpPr/>
            <p:nvPr/>
          </p:nvSpPr>
          <p:spPr>
            <a:xfrm>
              <a:off x="6238075" y="3604000"/>
              <a:ext cx="3375" cy="2950"/>
            </a:xfrm>
            <a:custGeom>
              <a:avLst/>
              <a:gdLst/>
              <a:ahLst/>
              <a:cxnLst/>
              <a:rect l="l" t="t" r="r" b="b"/>
              <a:pathLst>
                <a:path w="135" h="118" extrusionOk="0">
                  <a:moveTo>
                    <a:pt x="34" y="0"/>
                  </a:moveTo>
                  <a:lnTo>
                    <a:pt x="17" y="18"/>
                  </a:lnTo>
                  <a:lnTo>
                    <a:pt x="1" y="51"/>
                  </a:lnTo>
                  <a:lnTo>
                    <a:pt x="1" y="67"/>
                  </a:lnTo>
                  <a:lnTo>
                    <a:pt x="17" y="84"/>
                  </a:lnTo>
                  <a:lnTo>
                    <a:pt x="34" y="100"/>
                  </a:lnTo>
                  <a:lnTo>
                    <a:pt x="67" y="118"/>
                  </a:lnTo>
                  <a:lnTo>
                    <a:pt x="83" y="118"/>
                  </a:lnTo>
                  <a:lnTo>
                    <a:pt x="117" y="100"/>
                  </a:lnTo>
                  <a:lnTo>
                    <a:pt x="134" y="84"/>
                  </a:lnTo>
                  <a:lnTo>
                    <a:pt x="134" y="51"/>
                  </a:lnTo>
                  <a:lnTo>
                    <a:pt x="117" y="18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4203;p76">
              <a:extLst>
                <a:ext uri="{FF2B5EF4-FFF2-40B4-BE49-F238E27FC236}">
                  <a16:creationId xmlns:a16="http://schemas.microsoft.com/office/drawing/2014/main" id="{CD6FD7BA-1BA1-27E3-E2AA-9FEFEE76F8B4}"/>
                </a:ext>
              </a:extLst>
            </p:cNvPr>
            <p:cNvSpPr/>
            <p:nvPr/>
          </p:nvSpPr>
          <p:spPr>
            <a:xfrm>
              <a:off x="6303125" y="3599425"/>
              <a:ext cx="5025" cy="5225"/>
            </a:xfrm>
            <a:custGeom>
              <a:avLst/>
              <a:gdLst/>
              <a:ahLst/>
              <a:cxnLst/>
              <a:rect l="l" t="t" r="r" b="b"/>
              <a:pathLst>
                <a:path w="201" h="209" extrusionOk="0">
                  <a:moveTo>
                    <a:pt x="67" y="1"/>
                  </a:moveTo>
                  <a:lnTo>
                    <a:pt x="33" y="34"/>
                  </a:lnTo>
                  <a:lnTo>
                    <a:pt x="16" y="50"/>
                  </a:lnTo>
                  <a:cubicBezTo>
                    <a:pt x="0" y="50"/>
                    <a:pt x="0" y="83"/>
                    <a:pt x="0" y="117"/>
                  </a:cubicBezTo>
                  <a:lnTo>
                    <a:pt x="0" y="134"/>
                  </a:lnTo>
                  <a:lnTo>
                    <a:pt x="16" y="167"/>
                  </a:lnTo>
                  <a:lnTo>
                    <a:pt x="49" y="183"/>
                  </a:lnTo>
                  <a:cubicBezTo>
                    <a:pt x="66" y="200"/>
                    <a:pt x="83" y="208"/>
                    <a:pt x="99" y="208"/>
                  </a:cubicBezTo>
                  <a:cubicBezTo>
                    <a:pt x="116" y="208"/>
                    <a:pt x="133" y="200"/>
                    <a:pt x="149" y="183"/>
                  </a:cubicBezTo>
                  <a:cubicBezTo>
                    <a:pt x="183" y="167"/>
                    <a:pt x="200" y="134"/>
                    <a:pt x="200" y="101"/>
                  </a:cubicBezTo>
                  <a:cubicBezTo>
                    <a:pt x="183" y="67"/>
                    <a:pt x="183" y="34"/>
                    <a:pt x="149" y="17"/>
                  </a:cubicBezTo>
                  <a:cubicBezTo>
                    <a:pt x="133" y="1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4204;p76">
              <a:extLst>
                <a:ext uri="{FF2B5EF4-FFF2-40B4-BE49-F238E27FC236}">
                  <a16:creationId xmlns:a16="http://schemas.microsoft.com/office/drawing/2014/main" id="{F4EC5EF6-9BC6-0FA8-7620-EA98E7FD02E6}"/>
                </a:ext>
              </a:extLst>
            </p:cNvPr>
            <p:cNvSpPr/>
            <p:nvPr/>
          </p:nvSpPr>
          <p:spPr>
            <a:xfrm>
              <a:off x="6264750" y="3598600"/>
              <a:ext cx="5050" cy="5425"/>
            </a:xfrm>
            <a:custGeom>
              <a:avLst/>
              <a:gdLst/>
              <a:ahLst/>
              <a:cxnLst/>
              <a:rect l="l" t="t" r="r" b="b"/>
              <a:pathLst>
                <a:path w="202" h="217" extrusionOk="0">
                  <a:moveTo>
                    <a:pt x="50" y="0"/>
                  </a:moveTo>
                  <a:lnTo>
                    <a:pt x="17" y="34"/>
                  </a:lnTo>
                  <a:lnTo>
                    <a:pt x="1" y="67"/>
                  </a:lnTo>
                  <a:lnTo>
                    <a:pt x="1" y="150"/>
                  </a:lnTo>
                  <a:lnTo>
                    <a:pt x="17" y="167"/>
                  </a:lnTo>
                  <a:lnTo>
                    <a:pt x="84" y="216"/>
                  </a:lnTo>
                  <a:cubicBezTo>
                    <a:pt x="168" y="216"/>
                    <a:pt x="201" y="167"/>
                    <a:pt x="201" y="150"/>
                  </a:cubicBezTo>
                  <a:lnTo>
                    <a:pt x="184" y="67"/>
                  </a:lnTo>
                  <a:lnTo>
                    <a:pt x="168" y="50"/>
                  </a:lnTo>
                  <a:cubicBezTo>
                    <a:pt x="150" y="0"/>
                    <a:pt x="101" y="0"/>
                    <a:pt x="5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4205;p76">
              <a:extLst>
                <a:ext uri="{FF2B5EF4-FFF2-40B4-BE49-F238E27FC236}">
                  <a16:creationId xmlns:a16="http://schemas.microsoft.com/office/drawing/2014/main" id="{B8D0AE69-84B0-F864-67DA-B1D779AFF19C}"/>
                </a:ext>
              </a:extLst>
            </p:cNvPr>
            <p:cNvSpPr/>
            <p:nvPr/>
          </p:nvSpPr>
          <p:spPr>
            <a:xfrm>
              <a:off x="6337700" y="3629000"/>
              <a:ext cx="1300" cy="1900"/>
            </a:xfrm>
            <a:custGeom>
              <a:avLst/>
              <a:gdLst/>
              <a:ahLst/>
              <a:cxnLst/>
              <a:rect l="l" t="t" r="r" b="b"/>
              <a:pathLst>
                <a:path w="52" h="76" extrusionOk="0">
                  <a:moveTo>
                    <a:pt x="0" y="1"/>
                  </a:moveTo>
                  <a:lnTo>
                    <a:pt x="0" y="18"/>
                  </a:lnTo>
                  <a:lnTo>
                    <a:pt x="0" y="52"/>
                  </a:lnTo>
                  <a:lnTo>
                    <a:pt x="18" y="68"/>
                  </a:lnTo>
                  <a:cubicBezTo>
                    <a:pt x="18" y="73"/>
                    <a:pt x="19" y="75"/>
                    <a:pt x="22" y="75"/>
                  </a:cubicBezTo>
                  <a:cubicBezTo>
                    <a:pt x="27" y="75"/>
                    <a:pt x="34" y="68"/>
                    <a:pt x="34" y="68"/>
                  </a:cubicBezTo>
                  <a:cubicBezTo>
                    <a:pt x="51" y="68"/>
                    <a:pt x="51" y="52"/>
                    <a:pt x="51" y="52"/>
                  </a:cubicBezTo>
                  <a:cubicBezTo>
                    <a:pt x="51" y="34"/>
                    <a:pt x="34" y="18"/>
                    <a:pt x="34" y="18"/>
                  </a:cubicBezTo>
                  <a:cubicBezTo>
                    <a:pt x="18" y="1"/>
                    <a:pt x="18" y="1"/>
                    <a:pt x="0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4206;p76">
              <a:extLst>
                <a:ext uri="{FF2B5EF4-FFF2-40B4-BE49-F238E27FC236}">
                  <a16:creationId xmlns:a16="http://schemas.microsoft.com/office/drawing/2014/main" id="{4C420DC8-4DFA-2079-552F-8DC0FCDB11B1}"/>
                </a:ext>
              </a:extLst>
            </p:cNvPr>
            <p:cNvSpPr/>
            <p:nvPr/>
          </p:nvSpPr>
          <p:spPr>
            <a:xfrm>
              <a:off x="6245575" y="3623600"/>
              <a:ext cx="5050" cy="5875"/>
            </a:xfrm>
            <a:custGeom>
              <a:avLst/>
              <a:gdLst/>
              <a:ahLst/>
              <a:cxnLst/>
              <a:rect l="l" t="t" r="r" b="b"/>
              <a:pathLst>
                <a:path w="202" h="235" extrusionOk="0">
                  <a:moveTo>
                    <a:pt x="34" y="1"/>
                  </a:moveTo>
                  <a:lnTo>
                    <a:pt x="17" y="34"/>
                  </a:lnTo>
                  <a:lnTo>
                    <a:pt x="17" y="50"/>
                  </a:lnTo>
                  <a:cubicBezTo>
                    <a:pt x="17" y="67"/>
                    <a:pt x="1" y="67"/>
                    <a:pt x="1" y="101"/>
                  </a:cubicBezTo>
                  <a:lnTo>
                    <a:pt x="17" y="117"/>
                  </a:lnTo>
                  <a:lnTo>
                    <a:pt x="34" y="134"/>
                  </a:lnTo>
                  <a:cubicBezTo>
                    <a:pt x="17" y="150"/>
                    <a:pt x="17" y="167"/>
                    <a:pt x="17" y="184"/>
                  </a:cubicBezTo>
                  <a:lnTo>
                    <a:pt x="17" y="201"/>
                  </a:lnTo>
                  <a:lnTo>
                    <a:pt x="34" y="217"/>
                  </a:lnTo>
                  <a:lnTo>
                    <a:pt x="68" y="234"/>
                  </a:lnTo>
                  <a:cubicBezTo>
                    <a:pt x="68" y="234"/>
                    <a:pt x="101" y="234"/>
                    <a:pt x="117" y="217"/>
                  </a:cubicBezTo>
                  <a:lnTo>
                    <a:pt x="101" y="217"/>
                  </a:lnTo>
                  <a:lnTo>
                    <a:pt x="117" y="201"/>
                  </a:lnTo>
                  <a:cubicBezTo>
                    <a:pt x="150" y="201"/>
                    <a:pt x="184" y="184"/>
                    <a:pt x="184" y="134"/>
                  </a:cubicBezTo>
                  <a:cubicBezTo>
                    <a:pt x="184" y="117"/>
                    <a:pt x="201" y="101"/>
                    <a:pt x="201" y="83"/>
                  </a:cubicBezTo>
                  <a:cubicBezTo>
                    <a:pt x="201" y="67"/>
                    <a:pt x="184" y="50"/>
                    <a:pt x="168" y="34"/>
                  </a:cubicBezTo>
                  <a:lnTo>
                    <a:pt x="134" y="34"/>
                  </a:lnTo>
                  <a:cubicBezTo>
                    <a:pt x="117" y="1"/>
                    <a:pt x="101" y="1"/>
                    <a:pt x="68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4207;p76">
              <a:extLst>
                <a:ext uri="{FF2B5EF4-FFF2-40B4-BE49-F238E27FC236}">
                  <a16:creationId xmlns:a16="http://schemas.microsoft.com/office/drawing/2014/main" id="{386BC79C-A273-9575-411F-2BE2EF859C1C}"/>
                </a:ext>
              </a:extLst>
            </p:cNvPr>
            <p:cNvSpPr/>
            <p:nvPr/>
          </p:nvSpPr>
          <p:spPr>
            <a:xfrm>
              <a:off x="6317675" y="3643175"/>
              <a:ext cx="1300" cy="1300"/>
            </a:xfrm>
            <a:custGeom>
              <a:avLst/>
              <a:gdLst/>
              <a:ahLst/>
              <a:cxnLst/>
              <a:rect l="l" t="t" r="r" b="b"/>
              <a:pathLst>
                <a:path w="52" h="52" extrusionOk="0">
                  <a:moveTo>
                    <a:pt x="1" y="1"/>
                  </a:moveTo>
                  <a:lnTo>
                    <a:pt x="1" y="18"/>
                  </a:lnTo>
                  <a:lnTo>
                    <a:pt x="18" y="34"/>
                  </a:lnTo>
                  <a:lnTo>
                    <a:pt x="18" y="51"/>
                  </a:lnTo>
                  <a:lnTo>
                    <a:pt x="34" y="51"/>
                  </a:lnTo>
                  <a:lnTo>
                    <a:pt x="52" y="34"/>
                  </a:lnTo>
                  <a:lnTo>
                    <a:pt x="52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4208;p76">
              <a:extLst>
                <a:ext uri="{FF2B5EF4-FFF2-40B4-BE49-F238E27FC236}">
                  <a16:creationId xmlns:a16="http://schemas.microsoft.com/office/drawing/2014/main" id="{B75F7890-155B-2608-AF14-0A4838720289}"/>
                </a:ext>
              </a:extLst>
            </p:cNvPr>
            <p:cNvSpPr/>
            <p:nvPr/>
          </p:nvSpPr>
          <p:spPr>
            <a:xfrm>
              <a:off x="6259750" y="3646125"/>
              <a:ext cx="2925" cy="2925"/>
            </a:xfrm>
            <a:custGeom>
              <a:avLst/>
              <a:gdLst/>
              <a:ahLst/>
              <a:cxnLst/>
              <a:rect l="l" t="t" r="r" b="b"/>
              <a:pathLst>
                <a:path w="117" h="117" extrusionOk="0">
                  <a:moveTo>
                    <a:pt x="50" y="0"/>
                  </a:moveTo>
                  <a:lnTo>
                    <a:pt x="17" y="16"/>
                  </a:lnTo>
                  <a:lnTo>
                    <a:pt x="1" y="16"/>
                  </a:lnTo>
                  <a:lnTo>
                    <a:pt x="1" y="50"/>
                  </a:lnTo>
                  <a:lnTo>
                    <a:pt x="1" y="67"/>
                  </a:lnTo>
                  <a:cubicBezTo>
                    <a:pt x="1" y="100"/>
                    <a:pt x="17" y="116"/>
                    <a:pt x="50" y="116"/>
                  </a:cubicBezTo>
                  <a:lnTo>
                    <a:pt x="68" y="116"/>
                  </a:lnTo>
                  <a:lnTo>
                    <a:pt x="101" y="100"/>
                  </a:lnTo>
                  <a:lnTo>
                    <a:pt x="117" y="83"/>
                  </a:lnTo>
                  <a:lnTo>
                    <a:pt x="117" y="34"/>
                  </a:lnTo>
                  <a:lnTo>
                    <a:pt x="101" y="16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4209;p76">
              <a:extLst>
                <a:ext uri="{FF2B5EF4-FFF2-40B4-BE49-F238E27FC236}">
                  <a16:creationId xmlns:a16="http://schemas.microsoft.com/office/drawing/2014/main" id="{FCBDDAD4-461A-4EE7-73F5-461F506185EC}"/>
                </a:ext>
              </a:extLst>
            </p:cNvPr>
            <p:cNvSpPr/>
            <p:nvPr/>
          </p:nvSpPr>
          <p:spPr>
            <a:xfrm>
              <a:off x="6289775" y="3639275"/>
              <a:ext cx="3350" cy="3100"/>
            </a:xfrm>
            <a:custGeom>
              <a:avLst/>
              <a:gdLst/>
              <a:ahLst/>
              <a:cxnLst/>
              <a:rect l="l" t="t" r="r" b="b"/>
              <a:pathLst>
                <a:path w="134" h="124" extrusionOk="0">
                  <a:moveTo>
                    <a:pt x="65" y="0"/>
                  </a:moveTo>
                  <a:cubicBezTo>
                    <a:pt x="60" y="0"/>
                    <a:pt x="55" y="2"/>
                    <a:pt x="50" y="7"/>
                  </a:cubicBezTo>
                  <a:lnTo>
                    <a:pt x="16" y="23"/>
                  </a:lnTo>
                  <a:lnTo>
                    <a:pt x="0" y="41"/>
                  </a:lnTo>
                  <a:lnTo>
                    <a:pt x="0" y="57"/>
                  </a:lnTo>
                  <a:cubicBezTo>
                    <a:pt x="0" y="107"/>
                    <a:pt x="34" y="123"/>
                    <a:pt x="50" y="123"/>
                  </a:cubicBezTo>
                  <a:lnTo>
                    <a:pt x="117" y="123"/>
                  </a:lnTo>
                  <a:lnTo>
                    <a:pt x="134" y="90"/>
                  </a:lnTo>
                  <a:lnTo>
                    <a:pt x="134" y="74"/>
                  </a:lnTo>
                  <a:cubicBezTo>
                    <a:pt x="134" y="41"/>
                    <a:pt x="117" y="23"/>
                    <a:pt x="100" y="23"/>
                  </a:cubicBezTo>
                  <a:cubicBezTo>
                    <a:pt x="88" y="12"/>
                    <a:pt x="77" y="0"/>
                    <a:pt x="65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4210;p76">
              <a:extLst>
                <a:ext uri="{FF2B5EF4-FFF2-40B4-BE49-F238E27FC236}">
                  <a16:creationId xmlns:a16="http://schemas.microsoft.com/office/drawing/2014/main" id="{96942F84-392C-14BD-F06B-1D1914C5F34E}"/>
                </a:ext>
              </a:extLst>
            </p:cNvPr>
            <p:cNvSpPr/>
            <p:nvPr/>
          </p:nvSpPr>
          <p:spPr>
            <a:xfrm>
              <a:off x="6295600" y="3641950"/>
              <a:ext cx="3375" cy="3350"/>
            </a:xfrm>
            <a:custGeom>
              <a:avLst/>
              <a:gdLst/>
              <a:ahLst/>
              <a:cxnLst/>
              <a:rect l="l" t="t" r="r" b="b"/>
              <a:pathLst>
                <a:path w="135" h="134" extrusionOk="0">
                  <a:moveTo>
                    <a:pt x="50" y="0"/>
                  </a:moveTo>
                  <a:cubicBezTo>
                    <a:pt x="17" y="16"/>
                    <a:pt x="1" y="50"/>
                    <a:pt x="1" y="67"/>
                  </a:cubicBezTo>
                  <a:lnTo>
                    <a:pt x="1" y="100"/>
                  </a:lnTo>
                  <a:lnTo>
                    <a:pt x="17" y="116"/>
                  </a:lnTo>
                  <a:lnTo>
                    <a:pt x="17" y="134"/>
                  </a:lnTo>
                  <a:lnTo>
                    <a:pt x="84" y="134"/>
                  </a:lnTo>
                  <a:lnTo>
                    <a:pt x="101" y="116"/>
                  </a:lnTo>
                  <a:lnTo>
                    <a:pt x="134" y="83"/>
                  </a:lnTo>
                  <a:lnTo>
                    <a:pt x="117" y="50"/>
                  </a:lnTo>
                  <a:lnTo>
                    <a:pt x="117" y="34"/>
                  </a:lnTo>
                  <a:cubicBezTo>
                    <a:pt x="101" y="16"/>
                    <a:pt x="68" y="0"/>
                    <a:pt x="5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4211;p76">
              <a:extLst>
                <a:ext uri="{FF2B5EF4-FFF2-40B4-BE49-F238E27FC236}">
                  <a16:creationId xmlns:a16="http://schemas.microsoft.com/office/drawing/2014/main" id="{1B9464F1-1548-FDCE-DF5F-C053267FFA80}"/>
                </a:ext>
              </a:extLst>
            </p:cNvPr>
            <p:cNvSpPr/>
            <p:nvPr/>
          </p:nvSpPr>
          <p:spPr>
            <a:xfrm>
              <a:off x="6274325" y="3651525"/>
              <a:ext cx="4200" cy="2950"/>
            </a:xfrm>
            <a:custGeom>
              <a:avLst/>
              <a:gdLst/>
              <a:ahLst/>
              <a:cxnLst/>
              <a:rect l="l" t="t" r="r" b="b"/>
              <a:pathLst>
                <a:path w="168" h="118" extrusionOk="0">
                  <a:moveTo>
                    <a:pt x="85" y="0"/>
                  </a:moveTo>
                  <a:cubicBezTo>
                    <a:pt x="52" y="0"/>
                    <a:pt x="18" y="18"/>
                    <a:pt x="1" y="51"/>
                  </a:cubicBezTo>
                  <a:lnTo>
                    <a:pt x="18" y="84"/>
                  </a:lnTo>
                  <a:lnTo>
                    <a:pt x="52" y="100"/>
                  </a:lnTo>
                  <a:lnTo>
                    <a:pt x="68" y="118"/>
                  </a:lnTo>
                  <a:cubicBezTo>
                    <a:pt x="85" y="118"/>
                    <a:pt x="118" y="118"/>
                    <a:pt x="134" y="100"/>
                  </a:cubicBezTo>
                  <a:cubicBezTo>
                    <a:pt x="152" y="100"/>
                    <a:pt x="168" y="67"/>
                    <a:pt x="168" y="51"/>
                  </a:cubicBezTo>
                  <a:lnTo>
                    <a:pt x="152" y="18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4212;p76">
              <a:extLst>
                <a:ext uri="{FF2B5EF4-FFF2-40B4-BE49-F238E27FC236}">
                  <a16:creationId xmlns:a16="http://schemas.microsoft.com/office/drawing/2014/main" id="{6F35071F-2B72-9F47-A8D2-614BFBFCA63A}"/>
                </a:ext>
              </a:extLst>
            </p:cNvPr>
            <p:cNvSpPr/>
            <p:nvPr/>
          </p:nvSpPr>
          <p:spPr>
            <a:xfrm>
              <a:off x="6295175" y="3626350"/>
              <a:ext cx="5850" cy="6025"/>
            </a:xfrm>
            <a:custGeom>
              <a:avLst/>
              <a:gdLst/>
              <a:ahLst/>
              <a:cxnLst/>
              <a:rect l="l" t="t" r="r" b="b"/>
              <a:pathLst>
                <a:path w="234" h="241" extrusionOk="0">
                  <a:moveTo>
                    <a:pt x="122" y="0"/>
                  </a:moveTo>
                  <a:cubicBezTo>
                    <a:pt x="99" y="0"/>
                    <a:pt x="75" y="12"/>
                    <a:pt x="51" y="24"/>
                  </a:cubicBezTo>
                  <a:cubicBezTo>
                    <a:pt x="34" y="40"/>
                    <a:pt x="18" y="74"/>
                    <a:pt x="18" y="107"/>
                  </a:cubicBezTo>
                  <a:lnTo>
                    <a:pt x="1" y="158"/>
                  </a:lnTo>
                  <a:cubicBezTo>
                    <a:pt x="18" y="224"/>
                    <a:pt x="51" y="240"/>
                    <a:pt x="101" y="240"/>
                  </a:cubicBezTo>
                  <a:lnTo>
                    <a:pt x="151" y="240"/>
                  </a:lnTo>
                  <a:lnTo>
                    <a:pt x="185" y="207"/>
                  </a:lnTo>
                  <a:cubicBezTo>
                    <a:pt x="185" y="191"/>
                    <a:pt x="234" y="158"/>
                    <a:pt x="218" y="107"/>
                  </a:cubicBezTo>
                  <a:lnTo>
                    <a:pt x="218" y="57"/>
                  </a:lnTo>
                  <a:lnTo>
                    <a:pt x="201" y="24"/>
                  </a:lnTo>
                  <a:lnTo>
                    <a:pt x="185" y="24"/>
                  </a:lnTo>
                  <a:lnTo>
                    <a:pt x="151" y="7"/>
                  </a:lnTo>
                  <a:cubicBezTo>
                    <a:pt x="142" y="2"/>
                    <a:pt x="132" y="0"/>
                    <a:pt x="122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4213;p76">
              <a:extLst>
                <a:ext uri="{FF2B5EF4-FFF2-40B4-BE49-F238E27FC236}">
                  <a16:creationId xmlns:a16="http://schemas.microsoft.com/office/drawing/2014/main" id="{B5EDE257-29C2-BB26-8C56-710ED0412949}"/>
                </a:ext>
              </a:extLst>
            </p:cNvPr>
            <p:cNvSpPr/>
            <p:nvPr/>
          </p:nvSpPr>
          <p:spPr>
            <a:xfrm>
              <a:off x="6314775" y="3627350"/>
              <a:ext cx="2100" cy="1675"/>
            </a:xfrm>
            <a:custGeom>
              <a:avLst/>
              <a:gdLst/>
              <a:ahLst/>
              <a:cxnLst/>
              <a:rect l="l" t="t" r="r" b="b"/>
              <a:pathLst>
                <a:path w="84" h="67" extrusionOk="0">
                  <a:moveTo>
                    <a:pt x="34" y="0"/>
                  </a:moveTo>
                  <a:lnTo>
                    <a:pt x="17" y="17"/>
                  </a:lnTo>
                  <a:lnTo>
                    <a:pt x="1" y="17"/>
                  </a:lnTo>
                  <a:lnTo>
                    <a:pt x="1" y="67"/>
                  </a:lnTo>
                  <a:lnTo>
                    <a:pt x="84" y="6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4214;p76">
              <a:extLst>
                <a:ext uri="{FF2B5EF4-FFF2-40B4-BE49-F238E27FC236}">
                  <a16:creationId xmlns:a16="http://schemas.microsoft.com/office/drawing/2014/main" id="{D82A9E1A-2F7D-E064-2C69-C3E562F2EA68}"/>
                </a:ext>
              </a:extLst>
            </p:cNvPr>
            <p:cNvSpPr/>
            <p:nvPr/>
          </p:nvSpPr>
          <p:spPr>
            <a:xfrm>
              <a:off x="6321850" y="3538125"/>
              <a:ext cx="1300" cy="1300"/>
            </a:xfrm>
            <a:custGeom>
              <a:avLst/>
              <a:gdLst/>
              <a:ahLst/>
              <a:cxnLst/>
              <a:rect l="l" t="t" r="r" b="b"/>
              <a:pathLst>
                <a:path w="52" h="52" extrusionOk="0">
                  <a:moveTo>
                    <a:pt x="18" y="1"/>
                  </a:moveTo>
                  <a:lnTo>
                    <a:pt x="1" y="18"/>
                  </a:lnTo>
                  <a:lnTo>
                    <a:pt x="1" y="34"/>
                  </a:lnTo>
                  <a:lnTo>
                    <a:pt x="18" y="51"/>
                  </a:lnTo>
                  <a:lnTo>
                    <a:pt x="34" y="51"/>
                  </a:lnTo>
                  <a:lnTo>
                    <a:pt x="51" y="34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4215;p76">
              <a:extLst>
                <a:ext uri="{FF2B5EF4-FFF2-40B4-BE49-F238E27FC236}">
                  <a16:creationId xmlns:a16="http://schemas.microsoft.com/office/drawing/2014/main" id="{40DEE7EC-F1EB-FB5C-4570-65EC7953B4AA}"/>
                </a:ext>
              </a:extLst>
            </p:cNvPr>
            <p:cNvSpPr/>
            <p:nvPr/>
          </p:nvSpPr>
          <p:spPr>
            <a:xfrm>
              <a:off x="6248475" y="3653625"/>
              <a:ext cx="3375" cy="2925"/>
            </a:xfrm>
            <a:custGeom>
              <a:avLst/>
              <a:gdLst/>
              <a:ahLst/>
              <a:cxnLst/>
              <a:rect l="l" t="t" r="r" b="b"/>
              <a:pathLst>
                <a:path w="135" h="117" extrusionOk="0">
                  <a:moveTo>
                    <a:pt x="34" y="0"/>
                  </a:moveTo>
                  <a:lnTo>
                    <a:pt x="18" y="16"/>
                  </a:lnTo>
                  <a:lnTo>
                    <a:pt x="1" y="50"/>
                  </a:lnTo>
                  <a:cubicBezTo>
                    <a:pt x="1" y="67"/>
                    <a:pt x="1" y="100"/>
                    <a:pt x="18" y="100"/>
                  </a:cubicBezTo>
                  <a:cubicBezTo>
                    <a:pt x="34" y="116"/>
                    <a:pt x="68" y="116"/>
                    <a:pt x="85" y="116"/>
                  </a:cubicBezTo>
                  <a:lnTo>
                    <a:pt x="118" y="100"/>
                  </a:lnTo>
                  <a:lnTo>
                    <a:pt x="134" y="83"/>
                  </a:lnTo>
                  <a:lnTo>
                    <a:pt x="134" y="67"/>
                  </a:lnTo>
                  <a:cubicBezTo>
                    <a:pt x="134" y="50"/>
                    <a:pt x="134" y="0"/>
                    <a:pt x="6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4216;p76">
              <a:extLst>
                <a:ext uri="{FF2B5EF4-FFF2-40B4-BE49-F238E27FC236}">
                  <a16:creationId xmlns:a16="http://schemas.microsoft.com/office/drawing/2014/main" id="{E9D7A168-F8F2-4D88-4A3C-FE4DFDFF7B07}"/>
                </a:ext>
              </a:extLst>
            </p:cNvPr>
            <p:cNvSpPr/>
            <p:nvPr/>
          </p:nvSpPr>
          <p:spPr>
            <a:xfrm>
              <a:off x="6310175" y="3630500"/>
              <a:ext cx="3375" cy="3525"/>
            </a:xfrm>
            <a:custGeom>
              <a:avLst/>
              <a:gdLst/>
              <a:ahLst/>
              <a:cxnLst/>
              <a:rect l="l" t="t" r="r" b="b"/>
              <a:pathLst>
                <a:path w="135" h="141" extrusionOk="0">
                  <a:moveTo>
                    <a:pt x="63" y="0"/>
                  </a:moveTo>
                  <a:cubicBezTo>
                    <a:pt x="55" y="0"/>
                    <a:pt x="45" y="2"/>
                    <a:pt x="34" y="8"/>
                  </a:cubicBezTo>
                  <a:lnTo>
                    <a:pt x="18" y="25"/>
                  </a:lnTo>
                  <a:lnTo>
                    <a:pt x="1" y="41"/>
                  </a:lnTo>
                  <a:lnTo>
                    <a:pt x="1" y="58"/>
                  </a:lnTo>
                  <a:lnTo>
                    <a:pt x="1" y="92"/>
                  </a:lnTo>
                  <a:lnTo>
                    <a:pt x="18" y="108"/>
                  </a:lnTo>
                  <a:lnTo>
                    <a:pt x="18" y="125"/>
                  </a:lnTo>
                  <a:lnTo>
                    <a:pt x="52" y="141"/>
                  </a:lnTo>
                  <a:cubicBezTo>
                    <a:pt x="85" y="141"/>
                    <a:pt x="101" y="125"/>
                    <a:pt x="118" y="125"/>
                  </a:cubicBezTo>
                  <a:cubicBezTo>
                    <a:pt x="134" y="108"/>
                    <a:pt x="134" y="92"/>
                    <a:pt x="134" y="74"/>
                  </a:cubicBezTo>
                  <a:cubicBezTo>
                    <a:pt x="134" y="41"/>
                    <a:pt x="118" y="25"/>
                    <a:pt x="101" y="8"/>
                  </a:cubicBezTo>
                  <a:cubicBezTo>
                    <a:pt x="90" y="8"/>
                    <a:pt x="79" y="0"/>
                    <a:pt x="63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4217;p76">
              <a:extLst>
                <a:ext uri="{FF2B5EF4-FFF2-40B4-BE49-F238E27FC236}">
                  <a16:creationId xmlns:a16="http://schemas.microsoft.com/office/drawing/2014/main" id="{227FE260-5972-0421-92CB-6C3752E6F5ED}"/>
                </a:ext>
              </a:extLst>
            </p:cNvPr>
            <p:cNvSpPr/>
            <p:nvPr/>
          </p:nvSpPr>
          <p:spPr>
            <a:xfrm>
              <a:off x="6249325" y="3688200"/>
              <a:ext cx="1700" cy="2125"/>
            </a:xfrm>
            <a:custGeom>
              <a:avLst/>
              <a:gdLst/>
              <a:ahLst/>
              <a:cxnLst/>
              <a:rect l="l" t="t" r="r" b="b"/>
              <a:pathLst>
                <a:path w="68" h="85" extrusionOk="0">
                  <a:moveTo>
                    <a:pt x="51" y="1"/>
                  </a:moveTo>
                  <a:cubicBezTo>
                    <a:pt x="34" y="1"/>
                    <a:pt x="18" y="18"/>
                    <a:pt x="18" y="18"/>
                  </a:cubicBezTo>
                  <a:cubicBezTo>
                    <a:pt x="0" y="34"/>
                    <a:pt x="0" y="67"/>
                    <a:pt x="18" y="67"/>
                  </a:cubicBezTo>
                  <a:lnTo>
                    <a:pt x="34" y="85"/>
                  </a:lnTo>
                  <a:cubicBezTo>
                    <a:pt x="51" y="85"/>
                    <a:pt x="51" y="67"/>
                    <a:pt x="67" y="67"/>
                  </a:cubicBezTo>
                  <a:lnTo>
                    <a:pt x="67" y="34"/>
                  </a:lnTo>
                  <a:cubicBezTo>
                    <a:pt x="67" y="34"/>
                    <a:pt x="67" y="18"/>
                    <a:pt x="51" y="18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4218;p76">
              <a:extLst>
                <a:ext uri="{FF2B5EF4-FFF2-40B4-BE49-F238E27FC236}">
                  <a16:creationId xmlns:a16="http://schemas.microsoft.com/office/drawing/2014/main" id="{3236F9CF-5595-99C5-D5DB-C38235BC5305}"/>
                </a:ext>
              </a:extLst>
            </p:cNvPr>
            <p:cNvSpPr/>
            <p:nvPr/>
          </p:nvSpPr>
          <p:spPr>
            <a:xfrm>
              <a:off x="6324350" y="3696150"/>
              <a:ext cx="1700" cy="1675"/>
            </a:xfrm>
            <a:custGeom>
              <a:avLst/>
              <a:gdLst/>
              <a:ahLst/>
              <a:cxnLst/>
              <a:rect l="l" t="t" r="r" b="b"/>
              <a:pathLst>
                <a:path w="68" h="67" extrusionOk="0">
                  <a:moveTo>
                    <a:pt x="18" y="0"/>
                  </a:moveTo>
                  <a:lnTo>
                    <a:pt x="1" y="16"/>
                  </a:lnTo>
                  <a:cubicBezTo>
                    <a:pt x="1" y="49"/>
                    <a:pt x="18" y="67"/>
                    <a:pt x="34" y="67"/>
                  </a:cubicBezTo>
                  <a:lnTo>
                    <a:pt x="67" y="49"/>
                  </a:lnTo>
                  <a:lnTo>
                    <a:pt x="67" y="33"/>
                  </a:lnTo>
                  <a:cubicBezTo>
                    <a:pt x="67" y="33"/>
                    <a:pt x="67" y="16"/>
                    <a:pt x="5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4219;p76">
              <a:extLst>
                <a:ext uri="{FF2B5EF4-FFF2-40B4-BE49-F238E27FC236}">
                  <a16:creationId xmlns:a16="http://schemas.microsoft.com/office/drawing/2014/main" id="{A0812C28-27FD-0790-AF59-D5735ADA2B2E}"/>
                </a:ext>
              </a:extLst>
            </p:cNvPr>
            <p:cNvSpPr/>
            <p:nvPr/>
          </p:nvSpPr>
          <p:spPr>
            <a:xfrm>
              <a:off x="6299775" y="3632775"/>
              <a:ext cx="3375" cy="3750"/>
            </a:xfrm>
            <a:custGeom>
              <a:avLst/>
              <a:gdLst/>
              <a:ahLst/>
              <a:cxnLst/>
              <a:rect l="l" t="t" r="r" b="b"/>
              <a:pathLst>
                <a:path w="135" h="150" extrusionOk="0">
                  <a:moveTo>
                    <a:pt x="50" y="1"/>
                  </a:moveTo>
                  <a:lnTo>
                    <a:pt x="34" y="17"/>
                  </a:lnTo>
                  <a:lnTo>
                    <a:pt x="17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7" y="117"/>
                  </a:lnTo>
                  <a:lnTo>
                    <a:pt x="34" y="134"/>
                  </a:lnTo>
                  <a:lnTo>
                    <a:pt x="50" y="150"/>
                  </a:lnTo>
                  <a:cubicBezTo>
                    <a:pt x="83" y="150"/>
                    <a:pt x="101" y="150"/>
                    <a:pt x="117" y="134"/>
                  </a:cubicBezTo>
                  <a:cubicBezTo>
                    <a:pt x="134" y="117"/>
                    <a:pt x="134" y="101"/>
                    <a:pt x="134" y="83"/>
                  </a:cubicBezTo>
                  <a:cubicBezTo>
                    <a:pt x="134" y="34"/>
                    <a:pt x="101" y="1"/>
                    <a:pt x="50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4220;p76">
              <a:extLst>
                <a:ext uri="{FF2B5EF4-FFF2-40B4-BE49-F238E27FC236}">
                  <a16:creationId xmlns:a16="http://schemas.microsoft.com/office/drawing/2014/main" id="{5B02A255-167C-830A-0E58-7E07CE36CD7E}"/>
                </a:ext>
              </a:extLst>
            </p:cNvPr>
            <p:cNvSpPr/>
            <p:nvPr/>
          </p:nvSpPr>
          <p:spPr>
            <a:xfrm>
              <a:off x="6266425" y="3654450"/>
              <a:ext cx="3775" cy="3775"/>
            </a:xfrm>
            <a:custGeom>
              <a:avLst/>
              <a:gdLst/>
              <a:ahLst/>
              <a:cxnLst/>
              <a:rect l="l" t="t" r="r" b="b"/>
              <a:pathLst>
                <a:path w="151" h="151" extrusionOk="0">
                  <a:moveTo>
                    <a:pt x="34" y="1"/>
                  </a:moveTo>
                  <a:lnTo>
                    <a:pt x="1" y="34"/>
                  </a:lnTo>
                  <a:cubicBezTo>
                    <a:pt x="1" y="134"/>
                    <a:pt x="50" y="150"/>
                    <a:pt x="83" y="150"/>
                  </a:cubicBezTo>
                  <a:lnTo>
                    <a:pt x="83" y="117"/>
                  </a:lnTo>
                  <a:lnTo>
                    <a:pt x="101" y="101"/>
                  </a:lnTo>
                  <a:lnTo>
                    <a:pt x="117" y="134"/>
                  </a:lnTo>
                  <a:cubicBezTo>
                    <a:pt x="150" y="117"/>
                    <a:pt x="150" y="83"/>
                    <a:pt x="150" y="83"/>
                  </a:cubicBezTo>
                  <a:cubicBezTo>
                    <a:pt x="150" y="50"/>
                    <a:pt x="117" y="17"/>
                    <a:pt x="101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4221;p76">
              <a:extLst>
                <a:ext uri="{FF2B5EF4-FFF2-40B4-BE49-F238E27FC236}">
                  <a16:creationId xmlns:a16="http://schemas.microsoft.com/office/drawing/2014/main" id="{20DF2363-F417-2397-5C3E-049A1CFCA24B}"/>
                </a:ext>
              </a:extLst>
            </p:cNvPr>
            <p:cNvSpPr/>
            <p:nvPr/>
          </p:nvSpPr>
          <p:spPr>
            <a:xfrm>
              <a:off x="6276825" y="3655700"/>
              <a:ext cx="2975" cy="3350"/>
            </a:xfrm>
            <a:custGeom>
              <a:avLst/>
              <a:gdLst/>
              <a:ahLst/>
              <a:cxnLst/>
              <a:rect l="l" t="t" r="r" b="b"/>
              <a:pathLst>
                <a:path w="119" h="134" extrusionOk="0">
                  <a:moveTo>
                    <a:pt x="85" y="0"/>
                  </a:moveTo>
                  <a:cubicBezTo>
                    <a:pt x="68" y="0"/>
                    <a:pt x="18" y="0"/>
                    <a:pt x="1" y="67"/>
                  </a:cubicBezTo>
                  <a:lnTo>
                    <a:pt x="1" y="84"/>
                  </a:lnTo>
                  <a:lnTo>
                    <a:pt x="1" y="117"/>
                  </a:lnTo>
                  <a:lnTo>
                    <a:pt x="34" y="100"/>
                  </a:lnTo>
                  <a:lnTo>
                    <a:pt x="68" y="100"/>
                  </a:lnTo>
                  <a:lnTo>
                    <a:pt x="101" y="133"/>
                  </a:lnTo>
                  <a:lnTo>
                    <a:pt x="118" y="117"/>
                  </a:lnTo>
                  <a:lnTo>
                    <a:pt x="118" y="84"/>
                  </a:lnTo>
                  <a:lnTo>
                    <a:pt x="118" y="51"/>
                  </a:lnTo>
                  <a:lnTo>
                    <a:pt x="118" y="33"/>
                  </a:lnTo>
                  <a:lnTo>
                    <a:pt x="101" y="17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4222;p76">
              <a:extLst>
                <a:ext uri="{FF2B5EF4-FFF2-40B4-BE49-F238E27FC236}">
                  <a16:creationId xmlns:a16="http://schemas.microsoft.com/office/drawing/2014/main" id="{52B43D86-CDBC-D9C2-4A75-26716C51E337}"/>
                </a:ext>
              </a:extLst>
            </p:cNvPr>
            <p:cNvSpPr/>
            <p:nvPr/>
          </p:nvSpPr>
          <p:spPr>
            <a:xfrm>
              <a:off x="6257650" y="3626100"/>
              <a:ext cx="5475" cy="5425"/>
            </a:xfrm>
            <a:custGeom>
              <a:avLst/>
              <a:gdLst/>
              <a:ahLst/>
              <a:cxnLst/>
              <a:rect l="l" t="t" r="r" b="b"/>
              <a:pathLst>
                <a:path w="219" h="217" extrusionOk="0">
                  <a:moveTo>
                    <a:pt x="97" y="0"/>
                  </a:moveTo>
                  <a:cubicBezTo>
                    <a:pt x="72" y="0"/>
                    <a:pt x="51" y="9"/>
                    <a:pt x="34" y="17"/>
                  </a:cubicBezTo>
                  <a:lnTo>
                    <a:pt x="18" y="50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4"/>
                  </a:lnTo>
                  <a:lnTo>
                    <a:pt x="18" y="184"/>
                  </a:lnTo>
                  <a:lnTo>
                    <a:pt x="52" y="201"/>
                  </a:lnTo>
                  <a:lnTo>
                    <a:pt x="101" y="217"/>
                  </a:lnTo>
                  <a:cubicBezTo>
                    <a:pt x="152" y="217"/>
                    <a:pt x="185" y="201"/>
                    <a:pt x="201" y="168"/>
                  </a:cubicBezTo>
                  <a:lnTo>
                    <a:pt x="218" y="101"/>
                  </a:lnTo>
                  <a:lnTo>
                    <a:pt x="218" y="84"/>
                  </a:lnTo>
                  <a:lnTo>
                    <a:pt x="168" y="34"/>
                  </a:lnTo>
                  <a:lnTo>
                    <a:pt x="185" y="34"/>
                  </a:lnTo>
                  <a:cubicBezTo>
                    <a:pt x="152" y="9"/>
                    <a:pt x="122" y="0"/>
                    <a:pt x="9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4223;p76">
              <a:extLst>
                <a:ext uri="{FF2B5EF4-FFF2-40B4-BE49-F238E27FC236}">
                  <a16:creationId xmlns:a16="http://schemas.microsoft.com/office/drawing/2014/main" id="{FD26CB08-0641-E487-59C3-9CFDF2F8BDAF}"/>
                </a:ext>
              </a:extLst>
            </p:cNvPr>
            <p:cNvSpPr/>
            <p:nvPr/>
          </p:nvSpPr>
          <p:spPr>
            <a:xfrm>
              <a:off x="6286850" y="3628175"/>
              <a:ext cx="5450" cy="5400"/>
            </a:xfrm>
            <a:custGeom>
              <a:avLst/>
              <a:gdLst/>
              <a:ahLst/>
              <a:cxnLst/>
              <a:rect l="l" t="t" r="r" b="b"/>
              <a:pathLst>
                <a:path w="218" h="216" extrusionOk="0">
                  <a:moveTo>
                    <a:pt x="84" y="1"/>
                  </a:moveTo>
                  <a:lnTo>
                    <a:pt x="33" y="34"/>
                  </a:lnTo>
                  <a:lnTo>
                    <a:pt x="17" y="51"/>
                  </a:lnTo>
                  <a:lnTo>
                    <a:pt x="0" y="101"/>
                  </a:lnTo>
                  <a:cubicBezTo>
                    <a:pt x="0" y="167"/>
                    <a:pt x="33" y="185"/>
                    <a:pt x="51" y="201"/>
                  </a:cubicBezTo>
                  <a:cubicBezTo>
                    <a:pt x="67" y="212"/>
                    <a:pt x="84" y="215"/>
                    <a:pt x="99" y="215"/>
                  </a:cubicBezTo>
                  <a:cubicBezTo>
                    <a:pt x="130" y="215"/>
                    <a:pt x="156" y="201"/>
                    <a:pt x="167" y="201"/>
                  </a:cubicBezTo>
                  <a:lnTo>
                    <a:pt x="200" y="167"/>
                  </a:lnTo>
                  <a:lnTo>
                    <a:pt x="217" y="118"/>
                  </a:lnTo>
                  <a:lnTo>
                    <a:pt x="217" y="101"/>
                  </a:lnTo>
                  <a:cubicBezTo>
                    <a:pt x="217" y="67"/>
                    <a:pt x="200" y="51"/>
                    <a:pt x="184" y="34"/>
                  </a:cubicBezTo>
                  <a:cubicBezTo>
                    <a:pt x="167" y="18"/>
                    <a:pt x="133" y="1"/>
                    <a:pt x="8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4224;p76">
              <a:extLst>
                <a:ext uri="{FF2B5EF4-FFF2-40B4-BE49-F238E27FC236}">
                  <a16:creationId xmlns:a16="http://schemas.microsoft.com/office/drawing/2014/main" id="{EFAECA41-9505-5BC1-C7E5-1123B181D3C9}"/>
                </a:ext>
              </a:extLst>
            </p:cNvPr>
            <p:cNvSpPr/>
            <p:nvPr/>
          </p:nvSpPr>
          <p:spPr>
            <a:xfrm>
              <a:off x="6242650" y="3640675"/>
              <a:ext cx="2950" cy="3375"/>
            </a:xfrm>
            <a:custGeom>
              <a:avLst/>
              <a:gdLst/>
              <a:ahLst/>
              <a:cxnLst/>
              <a:rect l="l" t="t" r="r" b="b"/>
              <a:pathLst>
                <a:path w="118" h="135" extrusionOk="0">
                  <a:moveTo>
                    <a:pt x="34" y="1"/>
                  </a:moveTo>
                  <a:lnTo>
                    <a:pt x="1" y="34"/>
                  </a:lnTo>
                  <a:lnTo>
                    <a:pt x="1" y="51"/>
                  </a:lnTo>
                  <a:lnTo>
                    <a:pt x="1" y="85"/>
                  </a:lnTo>
                  <a:lnTo>
                    <a:pt x="18" y="118"/>
                  </a:lnTo>
                  <a:cubicBezTo>
                    <a:pt x="34" y="118"/>
                    <a:pt x="34" y="118"/>
                    <a:pt x="51" y="134"/>
                  </a:cubicBezTo>
                  <a:lnTo>
                    <a:pt x="85" y="118"/>
                  </a:lnTo>
                  <a:lnTo>
                    <a:pt x="101" y="101"/>
                  </a:lnTo>
                  <a:cubicBezTo>
                    <a:pt x="118" y="101"/>
                    <a:pt x="118" y="85"/>
                    <a:pt x="118" y="67"/>
                  </a:cubicBezTo>
                  <a:lnTo>
                    <a:pt x="118" y="34"/>
                  </a:lnTo>
                  <a:lnTo>
                    <a:pt x="85" y="18"/>
                  </a:lnTo>
                  <a:cubicBezTo>
                    <a:pt x="85" y="18"/>
                    <a:pt x="85" y="1"/>
                    <a:pt x="6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4225;p76">
              <a:extLst>
                <a:ext uri="{FF2B5EF4-FFF2-40B4-BE49-F238E27FC236}">
                  <a16:creationId xmlns:a16="http://schemas.microsoft.com/office/drawing/2014/main" id="{DE6AECBE-A684-00A4-84ED-290E484139D1}"/>
                </a:ext>
              </a:extLst>
            </p:cNvPr>
            <p:cNvSpPr/>
            <p:nvPr/>
          </p:nvSpPr>
          <p:spPr>
            <a:xfrm>
              <a:off x="6237250" y="3626950"/>
              <a:ext cx="3750" cy="3450"/>
            </a:xfrm>
            <a:custGeom>
              <a:avLst/>
              <a:gdLst/>
              <a:ahLst/>
              <a:cxnLst/>
              <a:rect l="l" t="t" r="r" b="b"/>
              <a:pathLst>
                <a:path w="150" h="138" extrusionOk="0">
                  <a:moveTo>
                    <a:pt x="100" y="0"/>
                  </a:moveTo>
                  <a:cubicBezTo>
                    <a:pt x="67" y="0"/>
                    <a:pt x="50" y="0"/>
                    <a:pt x="34" y="16"/>
                  </a:cubicBezTo>
                  <a:lnTo>
                    <a:pt x="16" y="33"/>
                  </a:lnTo>
                  <a:lnTo>
                    <a:pt x="0" y="50"/>
                  </a:lnTo>
                  <a:lnTo>
                    <a:pt x="0" y="83"/>
                  </a:lnTo>
                  <a:cubicBezTo>
                    <a:pt x="0" y="100"/>
                    <a:pt x="0" y="116"/>
                    <a:pt x="16" y="116"/>
                  </a:cubicBezTo>
                  <a:cubicBezTo>
                    <a:pt x="25" y="133"/>
                    <a:pt x="38" y="137"/>
                    <a:pt x="49" y="137"/>
                  </a:cubicBezTo>
                  <a:cubicBezTo>
                    <a:pt x="59" y="137"/>
                    <a:pt x="67" y="134"/>
                    <a:pt x="67" y="134"/>
                  </a:cubicBezTo>
                  <a:lnTo>
                    <a:pt x="100" y="116"/>
                  </a:lnTo>
                  <a:lnTo>
                    <a:pt x="116" y="100"/>
                  </a:lnTo>
                  <a:cubicBezTo>
                    <a:pt x="134" y="100"/>
                    <a:pt x="150" y="67"/>
                    <a:pt x="150" y="50"/>
                  </a:cubicBezTo>
                  <a:lnTo>
                    <a:pt x="134" y="33"/>
                  </a:lnTo>
                  <a:lnTo>
                    <a:pt x="116" y="16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4226;p76">
              <a:extLst>
                <a:ext uri="{FF2B5EF4-FFF2-40B4-BE49-F238E27FC236}">
                  <a16:creationId xmlns:a16="http://schemas.microsoft.com/office/drawing/2014/main" id="{F7BDDFAB-DFA0-C443-CDFD-88907E9D85DE}"/>
                </a:ext>
              </a:extLst>
            </p:cNvPr>
            <p:cNvSpPr/>
            <p:nvPr/>
          </p:nvSpPr>
          <p:spPr>
            <a:xfrm>
              <a:off x="6235575" y="3613275"/>
              <a:ext cx="3375" cy="3250"/>
            </a:xfrm>
            <a:custGeom>
              <a:avLst/>
              <a:gdLst/>
              <a:ahLst/>
              <a:cxnLst/>
              <a:rect l="l" t="t" r="r" b="b"/>
              <a:pathLst>
                <a:path w="135" h="130" extrusionOk="0">
                  <a:moveTo>
                    <a:pt x="67" y="1"/>
                  </a:moveTo>
                  <a:cubicBezTo>
                    <a:pt x="54" y="1"/>
                    <a:pt x="42" y="5"/>
                    <a:pt x="34" y="14"/>
                  </a:cubicBezTo>
                  <a:cubicBezTo>
                    <a:pt x="34" y="14"/>
                    <a:pt x="1" y="30"/>
                    <a:pt x="1" y="63"/>
                  </a:cubicBezTo>
                  <a:lnTo>
                    <a:pt x="1" y="96"/>
                  </a:lnTo>
                  <a:lnTo>
                    <a:pt x="34" y="114"/>
                  </a:lnTo>
                  <a:cubicBezTo>
                    <a:pt x="50" y="130"/>
                    <a:pt x="67" y="130"/>
                    <a:pt x="83" y="130"/>
                  </a:cubicBezTo>
                  <a:lnTo>
                    <a:pt x="117" y="114"/>
                  </a:lnTo>
                  <a:lnTo>
                    <a:pt x="117" y="96"/>
                  </a:lnTo>
                  <a:lnTo>
                    <a:pt x="134" y="80"/>
                  </a:lnTo>
                  <a:lnTo>
                    <a:pt x="134" y="63"/>
                  </a:lnTo>
                  <a:lnTo>
                    <a:pt x="117" y="47"/>
                  </a:lnTo>
                  <a:lnTo>
                    <a:pt x="117" y="30"/>
                  </a:lnTo>
                  <a:lnTo>
                    <a:pt x="101" y="14"/>
                  </a:lnTo>
                  <a:cubicBezTo>
                    <a:pt x="92" y="5"/>
                    <a:pt x="79" y="1"/>
                    <a:pt x="6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4227;p76">
              <a:extLst>
                <a:ext uri="{FF2B5EF4-FFF2-40B4-BE49-F238E27FC236}">
                  <a16:creationId xmlns:a16="http://schemas.microsoft.com/office/drawing/2014/main" id="{6402F89C-C6CE-F0F7-71EB-1E0B7C7A5EE4}"/>
                </a:ext>
              </a:extLst>
            </p:cNvPr>
            <p:cNvSpPr/>
            <p:nvPr/>
          </p:nvSpPr>
          <p:spPr>
            <a:xfrm>
              <a:off x="6286450" y="3611925"/>
              <a:ext cx="5425" cy="5025"/>
            </a:xfrm>
            <a:custGeom>
              <a:avLst/>
              <a:gdLst/>
              <a:ahLst/>
              <a:cxnLst/>
              <a:rect l="l" t="t" r="r" b="b"/>
              <a:pathLst>
                <a:path w="217" h="201" extrusionOk="0">
                  <a:moveTo>
                    <a:pt x="116" y="1"/>
                  </a:moveTo>
                  <a:lnTo>
                    <a:pt x="67" y="17"/>
                  </a:lnTo>
                  <a:cubicBezTo>
                    <a:pt x="16" y="34"/>
                    <a:pt x="16" y="68"/>
                    <a:pt x="0" y="84"/>
                  </a:cubicBezTo>
                  <a:lnTo>
                    <a:pt x="33" y="150"/>
                  </a:lnTo>
                  <a:lnTo>
                    <a:pt x="16" y="150"/>
                  </a:lnTo>
                  <a:cubicBezTo>
                    <a:pt x="49" y="184"/>
                    <a:pt x="83" y="201"/>
                    <a:pt x="100" y="201"/>
                  </a:cubicBezTo>
                  <a:lnTo>
                    <a:pt x="149" y="201"/>
                  </a:lnTo>
                  <a:lnTo>
                    <a:pt x="167" y="184"/>
                  </a:lnTo>
                  <a:lnTo>
                    <a:pt x="200" y="150"/>
                  </a:lnTo>
                  <a:cubicBezTo>
                    <a:pt x="200" y="134"/>
                    <a:pt x="216" y="117"/>
                    <a:pt x="216" y="84"/>
                  </a:cubicBezTo>
                  <a:cubicBezTo>
                    <a:pt x="200" y="34"/>
                    <a:pt x="167" y="1"/>
                    <a:pt x="116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4228;p76">
              <a:extLst>
                <a:ext uri="{FF2B5EF4-FFF2-40B4-BE49-F238E27FC236}">
                  <a16:creationId xmlns:a16="http://schemas.microsoft.com/office/drawing/2014/main" id="{19D76D2F-0F0D-FBCA-8036-200DA8960783}"/>
                </a:ext>
              </a:extLst>
            </p:cNvPr>
            <p:cNvSpPr/>
            <p:nvPr/>
          </p:nvSpPr>
          <p:spPr>
            <a:xfrm>
              <a:off x="6276425" y="3703650"/>
              <a:ext cx="1700" cy="1150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1" y="0"/>
                  </a:moveTo>
                  <a:lnTo>
                    <a:pt x="1" y="34"/>
                  </a:lnTo>
                  <a:cubicBezTo>
                    <a:pt x="9" y="42"/>
                    <a:pt x="17" y="46"/>
                    <a:pt x="26" y="46"/>
                  </a:cubicBezTo>
                  <a:cubicBezTo>
                    <a:pt x="34" y="46"/>
                    <a:pt x="42" y="42"/>
                    <a:pt x="50" y="34"/>
                  </a:cubicBezTo>
                  <a:lnTo>
                    <a:pt x="68" y="34"/>
                  </a:lnTo>
                  <a:lnTo>
                    <a:pt x="68" y="16"/>
                  </a:lnTo>
                  <a:cubicBezTo>
                    <a:pt x="68" y="0"/>
                    <a:pt x="50" y="0"/>
                    <a:pt x="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4229;p76">
              <a:extLst>
                <a:ext uri="{FF2B5EF4-FFF2-40B4-BE49-F238E27FC236}">
                  <a16:creationId xmlns:a16="http://schemas.microsoft.com/office/drawing/2014/main" id="{EB521175-02FB-9E1B-B04C-1E4FDE6D5EFE}"/>
                </a:ext>
              </a:extLst>
            </p:cNvPr>
            <p:cNvSpPr/>
            <p:nvPr/>
          </p:nvSpPr>
          <p:spPr>
            <a:xfrm>
              <a:off x="6238075" y="3659850"/>
              <a:ext cx="1700" cy="1300"/>
            </a:xfrm>
            <a:custGeom>
              <a:avLst/>
              <a:gdLst/>
              <a:ahLst/>
              <a:cxnLst/>
              <a:rect l="l" t="t" r="r" b="b"/>
              <a:pathLst>
                <a:path w="68" h="52" extrusionOk="0">
                  <a:moveTo>
                    <a:pt x="17" y="1"/>
                  </a:moveTo>
                  <a:cubicBezTo>
                    <a:pt x="17" y="18"/>
                    <a:pt x="1" y="18"/>
                    <a:pt x="1" y="34"/>
                  </a:cubicBezTo>
                  <a:lnTo>
                    <a:pt x="17" y="51"/>
                  </a:lnTo>
                  <a:cubicBezTo>
                    <a:pt x="67" y="51"/>
                    <a:pt x="67" y="34"/>
                    <a:pt x="67" y="18"/>
                  </a:cubicBezTo>
                  <a:cubicBezTo>
                    <a:pt x="50" y="1"/>
                    <a:pt x="34" y="1"/>
                    <a:pt x="1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4230;p76">
              <a:extLst>
                <a:ext uri="{FF2B5EF4-FFF2-40B4-BE49-F238E27FC236}">
                  <a16:creationId xmlns:a16="http://schemas.microsoft.com/office/drawing/2014/main" id="{1153B859-644A-A666-8992-5B4CBA52A0B6}"/>
                </a:ext>
              </a:extLst>
            </p:cNvPr>
            <p:cNvSpPr/>
            <p:nvPr/>
          </p:nvSpPr>
          <p:spPr>
            <a:xfrm>
              <a:off x="6254750" y="3639850"/>
              <a:ext cx="3375" cy="2950"/>
            </a:xfrm>
            <a:custGeom>
              <a:avLst/>
              <a:gdLst/>
              <a:ahLst/>
              <a:cxnLst/>
              <a:rect l="l" t="t" r="r" b="b"/>
              <a:pathLst>
                <a:path w="135" h="118" extrusionOk="0">
                  <a:moveTo>
                    <a:pt x="67" y="0"/>
                  </a:moveTo>
                  <a:lnTo>
                    <a:pt x="17" y="18"/>
                  </a:lnTo>
                  <a:lnTo>
                    <a:pt x="17" y="34"/>
                  </a:lnTo>
                  <a:lnTo>
                    <a:pt x="1" y="51"/>
                  </a:lnTo>
                  <a:cubicBezTo>
                    <a:pt x="1" y="67"/>
                    <a:pt x="1" y="84"/>
                    <a:pt x="17" y="100"/>
                  </a:cubicBezTo>
                  <a:cubicBezTo>
                    <a:pt x="34" y="118"/>
                    <a:pt x="50" y="118"/>
                    <a:pt x="67" y="118"/>
                  </a:cubicBezTo>
                  <a:cubicBezTo>
                    <a:pt x="101" y="118"/>
                    <a:pt x="134" y="84"/>
                    <a:pt x="134" y="51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4231;p76">
              <a:extLst>
                <a:ext uri="{FF2B5EF4-FFF2-40B4-BE49-F238E27FC236}">
                  <a16:creationId xmlns:a16="http://schemas.microsoft.com/office/drawing/2014/main" id="{F3A4FBB7-F177-F079-CD95-5733ACBC67AF}"/>
                </a:ext>
              </a:extLst>
            </p:cNvPr>
            <p:cNvSpPr/>
            <p:nvPr/>
          </p:nvSpPr>
          <p:spPr>
            <a:xfrm>
              <a:off x="6211800" y="3644850"/>
              <a:ext cx="1300" cy="1300"/>
            </a:xfrm>
            <a:custGeom>
              <a:avLst/>
              <a:gdLst/>
              <a:ahLst/>
              <a:cxnLst/>
              <a:rect l="l" t="t" r="r" b="b"/>
              <a:pathLst>
                <a:path w="52" h="52" extrusionOk="0">
                  <a:moveTo>
                    <a:pt x="18" y="0"/>
                  </a:moveTo>
                  <a:lnTo>
                    <a:pt x="1" y="18"/>
                  </a:lnTo>
                  <a:lnTo>
                    <a:pt x="18" y="51"/>
                  </a:lnTo>
                  <a:lnTo>
                    <a:pt x="34" y="51"/>
                  </a:lnTo>
                  <a:lnTo>
                    <a:pt x="51" y="34"/>
                  </a:lnTo>
                  <a:lnTo>
                    <a:pt x="51" y="1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4232;p76">
              <a:extLst>
                <a:ext uri="{FF2B5EF4-FFF2-40B4-BE49-F238E27FC236}">
                  <a16:creationId xmlns:a16="http://schemas.microsoft.com/office/drawing/2014/main" id="{0BF9C90E-40FA-72EE-77B1-741864953D10}"/>
                </a:ext>
              </a:extLst>
            </p:cNvPr>
            <p:cNvSpPr/>
            <p:nvPr/>
          </p:nvSpPr>
          <p:spPr>
            <a:xfrm>
              <a:off x="6286850" y="3662800"/>
              <a:ext cx="1675" cy="1250"/>
            </a:xfrm>
            <a:custGeom>
              <a:avLst/>
              <a:gdLst/>
              <a:ahLst/>
              <a:cxnLst/>
              <a:rect l="l" t="t" r="r" b="b"/>
              <a:pathLst>
                <a:path w="67" h="50" extrusionOk="0">
                  <a:moveTo>
                    <a:pt x="51" y="0"/>
                  </a:moveTo>
                  <a:cubicBezTo>
                    <a:pt x="33" y="0"/>
                    <a:pt x="17" y="0"/>
                    <a:pt x="0" y="16"/>
                  </a:cubicBezTo>
                  <a:lnTo>
                    <a:pt x="0" y="34"/>
                  </a:lnTo>
                  <a:cubicBezTo>
                    <a:pt x="17" y="50"/>
                    <a:pt x="33" y="50"/>
                    <a:pt x="51" y="50"/>
                  </a:cubicBezTo>
                  <a:cubicBezTo>
                    <a:pt x="51" y="50"/>
                    <a:pt x="67" y="34"/>
                    <a:pt x="67" y="16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4233;p76">
              <a:extLst>
                <a:ext uri="{FF2B5EF4-FFF2-40B4-BE49-F238E27FC236}">
                  <a16:creationId xmlns:a16="http://schemas.microsoft.com/office/drawing/2014/main" id="{77FF092A-B7D4-4CE1-5838-0787686F05EB}"/>
                </a:ext>
              </a:extLst>
            </p:cNvPr>
            <p:cNvSpPr/>
            <p:nvPr/>
          </p:nvSpPr>
          <p:spPr>
            <a:xfrm>
              <a:off x="6274775" y="3638625"/>
              <a:ext cx="4175" cy="3750"/>
            </a:xfrm>
            <a:custGeom>
              <a:avLst/>
              <a:gdLst/>
              <a:ahLst/>
              <a:cxnLst/>
              <a:rect l="l" t="t" r="r" b="b"/>
              <a:pathLst>
                <a:path w="167" h="150" extrusionOk="0">
                  <a:moveTo>
                    <a:pt x="50" y="0"/>
                  </a:moveTo>
                  <a:lnTo>
                    <a:pt x="16" y="16"/>
                  </a:lnTo>
                  <a:cubicBezTo>
                    <a:pt x="16" y="16"/>
                    <a:pt x="0" y="49"/>
                    <a:pt x="0" y="83"/>
                  </a:cubicBezTo>
                  <a:lnTo>
                    <a:pt x="0" y="100"/>
                  </a:lnTo>
                  <a:lnTo>
                    <a:pt x="16" y="133"/>
                  </a:lnTo>
                  <a:lnTo>
                    <a:pt x="34" y="133"/>
                  </a:lnTo>
                  <a:lnTo>
                    <a:pt x="50" y="149"/>
                  </a:lnTo>
                  <a:lnTo>
                    <a:pt x="83" y="149"/>
                  </a:lnTo>
                  <a:lnTo>
                    <a:pt x="100" y="133"/>
                  </a:lnTo>
                  <a:cubicBezTo>
                    <a:pt x="105" y="138"/>
                    <a:pt x="111" y="140"/>
                    <a:pt x="118" y="140"/>
                  </a:cubicBezTo>
                  <a:cubicBezTo>
                    <a:pt x="134" y="140"/>
                    <a:pt x="155" y="128"/>
                    <a:pt x="167" y="116"/>
                  </a:cubicBezTo>
                  <a:lnTo>
                    <a:pt x="167" y="83"/>
                  </a:lnTo>
                  <a:lnTo>
                    <a:pt x="167" y="67"/>
                  </a:lnTo>
                  <a:cubicBezTo>
                    <a:pt x="167" y="33"/>
                    <a:pt x="150" y="16"/>
                    <a:pt x="10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4234;p76">
              <a:extLst>
                <a:ext uri="{FF2B5EF4-FFF2-40B4-BE49-F238E27FC236}">
                  <a16:creationId xmlns:a16="http://schemas.microsoft.com/office/drawing/2014/main" id="{B7C86FAF-7972-6F91-4D38-A36E3A0FB26D}"/>
                </a:ext>
              </a:extLst>
            </p:cNvPr>
            <p:cNvSpPr/>
            <p:nvPr/>
          </p:nvSpPr>
          <p:spPr>
            <a:xfrm>
              <a:off x="6329350" y="3674875"/>
              <a:ext cx="1700" cy="1275"/>
            </a:xfrm>
            <a:custGeom>
              <a:avLst/>
              <a:gdLst/>
              <a:ahLst/>
              <a:cxnLst/>
              <a:rect l="l" t="t" r="r" b="b"/>
              <a:pathLst>
                <a:path w="68" h="51" extrusionOk="0">
                  <a:moveTo>
                    <a:pt x="18" y="0"/>
                  </a:moveTo>
                  <a:cubicBezTo>
                    <a:pt x="18" y="17"/>
                    <a:pt x="1" y="17"/>
                    <a:pt x="18" y="33"/>
                  </a:cubicBezTo>
                  <a:lnTo>
                    <a:pt x="34" y="51"/>
                  </a:lnTo>
                  <a:lnTo>
                    <a:pt x="52" y="51"/>
                  </a:lnTo>
                  <a:lnTo>
                    <a:pt x="68" y="33"/>
                  </a:lnTo>
                  <a:lnTo>
                    <a:pt x="52" y="1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4235;p76">
              <a:extLst>
                <a:ext uri="{FF2B5EF4-FFF2-40B4-BE49-F238E27FC236}">
                  <a16:creationId xmlns:a16="http://schemas.microsoft.com/office/drawing/2014/main" id="{AB600F00-3F74-D8B8-B188-B83CDD566657}"/>
                </a:ext>
              </a:extLst>
            </p:cNvPr>
            <p:cNvSpPr/>
            <p:nvPr/>
          </p:nvSpPr>
          <p:spPr>
            <a:xfrm>
              <a:off x="6247250" y="3619450"/>
              <a:ext cx="2925" cy="3350"/>
            </a:xfrm>
            <a:custGeom>
              <a:avLst/>
              <a:gdLst/>
              <a:ahLst/>
              <a:cxnLst/>
              <a:rect l="l" t="t" r="r" b="b"/>
              <a:pathLst>
                <a:path w="117" h="134" extrusionOk="0">
                  <a:moveTo>
                    <a:pt x="83" y="0"/>
                  </a:moveTo>
                  <a:cubicBezTo>
                    <a:pt x="67" y="0"/>
                    <a:pt x="34" y="0"/>
                    <a:pt x="17" y="16"/>
                  </a:cubicBezTo>
                  <a:cubicBezTo>
                    <a:pt x="17" y="33"/>
                    <a:pt x="1" y="49"/>
                    <a:pt x="1" y="67"/>
                  </a:cubicBezTo>
                  <a:cubicBezTo>
                    <a:pt x="1" y="100"/>
                    <a:pt x="17" y="116"/>
                    <a:pt x="50" y="133"/>
                  </a:cubicBezTo>
                  <a:cubicBezTo>
                    <a:pt x="67" y="133"/>
                    <a:pt x="101" y="133"/>
                    <a:pt x="117" y="100"/>
                  </a:cubicBezTo>
                  <a:lnTo>
                    <a:pt x="117" y="67"/>
                  </a:lnTo>
                  <a:lnTo>
                    <a:pt x="117" y="49"/>
                  </a:lnTo>
                  <a:lnTo>
                    <a:pt x="117" y="33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4236;p76">
              <a:extLst>
                <a:ext uri="{FF2B5EF4-FFF2-40B4-BE49-F238E27FC236}">
                  <a16:creationId xmlns:a16="http://schemas.microsoft.com/office/drawing/2014/main" id="{2F132F08-C470-C6AC-6E9B-0296BED8006C}"/>
                </a:ext>
              </a:extLst>
            </p:cNvPr>
            <p:cNvSpPr/>
            <p:nvPr/>
          </p:nvSpPr>
          <p:spPr>
            <a:xfrm>
              <a:off x="6347300" y="3651125"/>
              <a:ext cx="1250" cy="1250"/>
            </a:xfrm>
            <a:custGeom>
              <a:avLst/>
              <a:gdLst/>
              <a:ahLst/>
              <a:cxnLst/>
              <a:rect l="l" t="t" r="r" b="b"/>
              <a:pathLst>
                <a:path w="50" h="50" extrusionOk="0">
                  <a:moveTo>
                    <a:pt x="17" y="0"/>
                  </a:moveTo>
                  <a:lnTo>
                    <a:pt x="1" y="16"/>
                  </a:lnTo>
                  <a:lnTo>
                    <a:pt x="17" y="50"/>
                  </a:lnTo>
                  <a:lnTo>
                    <a:pt x="34" y="50"/>
                  </a:lnTo>
                  <a:lnTo>
                    <a:pt x="50" y="34"/>
                  </a:lnTo>
                  <a:lnTo>
                    <a:pt x="50" y="1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4237;p76">
              <a:extLst>
                <a:ext uri="{FF2B5EF4-FFF2-40B4-BE49-F238E27FC236}">
                  <a16:creationId xmlns:a16="http://schemas.microsoft.com/office/drawing/2014/main" id="{92EC0217-D70C-8DA4-FBA9-5AB87710C71F}"/>
                </a:ext>
              </a:extLst>
            </p:cNvPr>
            <p:cNvSpPr/>
            <p:nvPr/>
          </p:nvSpPr>
          <p:spPr>
            <a:xfrm>
              <a:off x="6274325" y="3611925"/>
              <a:ext cx="5875" cy="5225"/>
            </a:xfrm>
            <a:custGeom>
              <a:avLst/>
              <a:gdLst/>
              <a:ahLst/>
              <a:cxnLst/>
              <a:rect l="l" t="t" r="r" b="b"/>
              <a:pathLst>
                <a:path w="235" h="209" extrusionOk="0">
                  <a:moveTo>
                    <a:pt x="101" y="1"/>
                  </a:moveTo>
                  <a:lnTo>
                    <a:pt x="52" y="17"/>
                  </a:lnTo>
                  <a:lnTo>
                    <a:pt x="34" y="34"/>
                  </a:lnTo>
                  <a:lnTo>
                    <a:pt x="1" y="101"/>
                  </a:lnTo>
                  <a:lnTo>
                    <a:pt x="1" y="117"/>
                  </a:lnTo>
                  <a:lnTo>
                    <a:pt x="18" y="150"/>
                  </a:lnTo>
                  <a:lnTo>
                    <a:pt x="34" y="168"/>
                  </a:lnTo>
                  <a:lnTo>
                    <a:pt x="68" y="201"/>
                  </a:lnTo>
                  <a:cubicBezTo>
                    <a:pt x="73" y="206"/>
                    <a:pt x="81" y="208"/>
                    <a:pt x="89" y="208"/>
                  </a:cubicBezTo>
                  <a:cubicBezTo>
                    <a:pt x="105" y="208"/>
                    <a:pt x="124" y="201"/>
                    <a:pt x="134" y="201"/>
                  </a:cubicBezTo>
                  <a:lnTo>
                    <a:pt x="168" y="201"/>
                  </a:lnTo>
                  <a:lnTo>
                    <a:pt x="201" y="184"/>
                  </a:lnTo>
                  <a:lnTo>
                    <a:pt x="234" y="134"/>
                  </a:lnTo>
                  <a:lnTo>
                    <a:pt x="234" y="101"/>
                  </a:lnTo>
                  <a:cubicBezTo>
                    <a:pt x="218" y="50"/>
                    <a:pt x="185" y="1"/>
                    <a:pt x="101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4238;p76">
              <a:extLst>
                <a:ext uri="{FF2B5EF4-FFF2-40B4-BE49-F238E27FC236}">
                  <a16:creationId xmlns:a16="http://schemas.microsoft.com/office/drawing/2014/main" id="{7B0F0C75-2B55-52F1-98B6-D4E8E327B6D7}"/>
                </a:ext>
              </a:extLst>
            </p:cNvPr>
            <p:cNvSpPr/>
            <p:nvPr/>
          </p:nvSpPr>
          <p:spPr>
            <a:xfrm>
              <a:off x="6318950" y="3617650"/>
              <a:ext cx="3375" cy="4000"/>
            </a:xfrm>
            <a:custGeom>
              <a:avLst/>
              <a:gdLst/>
              <a:ahLst/>
              <a:cxnLst/>
              <a:rect l="l" t="t" r="r" b="b"/>
              <a:pathLst>
                <a:path w="135" h="160" extrusionOk="0">
                  <a:moveTo>
                    <a:pt x="75" y="1"/>
                  </a:moveTo>
                  <a:cubicBezTo>
                    <a:pt x="38" y="1"/>
                    <a:pt x="14" y="31"/>
                    <a:pt x="1" y="72"/>
                  </a:cubicBezTo>
                  <a:lnTo>
                    <a:pt x="1" y="105"/>
                  </a:lnTo>
                  <a:lnTo>
                    <a:pt x="17" y="121"/>
                  </a:lnTo>
                  <a:cubicBezTo>
                    <a:pt x="17" y="135"/>
                    <a:pt x="38" y="160"/>
                    <a:pt x="73" y="160"/>
                  </a:cubicBezTo>
                  <a:cubicBezTo>
                    <a:pt x="81" y="160"/>
                    <a:pt x="91" y="158"/>
                    <a:pt x="101" y="155"/>
                  </a:cubicBezTo>
                  <a:lnTo>
                    <a:pt x="117" y="139"/>
                  </a:lnTo>
                  <a:lnTo>
                    <a:pt x="134" y="121"/>
                  </a:lnTo>
                  <a:lnTo>
                    <a:pt x="134" y="105"/>
                  </a:lnTo>
                  <a:lnTo>
                    <a:pt x="134" y="55"/>
                  </a:lnTo>
                  <a:lnTo>
                    <a:pt x="134" y="21"/>
                  </a:lnTo>
                  <a:lnTo>
                    <a:pt x="117" y="5"/>
                  </a:lnTo>
                  <a:lnTo>
                    <a:pt x="101" y="5"/>
                  </a:lnTo>
                  <a:cubicBezTo>
                    <a:pt x="91" y="2"/>
                    <a:pt x="83" y="1"/>
                    <a:pt x="75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4239;p76">
              <a:extLst>
                <a:ext uri="{FF2B5EF4-FFF2-40B4-BE49-F238E27FC236}">
                  <a16:creationId xmlns:a16="http://schemas.microsoft.com/office/drawing/2014/main" id="{A06B63B9-C375-FD3E-6BB9-85F81B61A435}"/>
                </a:ext>
              </a:extLst>
            </p:cNvPr>
            <p:cNvSpPr/>
            <p:nvPr/>
          </p:nvSpPr>
          <p:spPr>
            <a:xfrm>
              <a:off x="6213075" y="3677800"/>
              <a:ext cx="1250" cy="1700"/>
            </a:xfrm>
            <a:custGeom>
              <a:avLst/>
              <a:gdLst/>
              <a:ahLst/>
              <a:cxnLst/>
              <a:rect l="l" t="t" r="r" b="b"/>
              <a:pathLst>
                <a:path w="50" h="68" extrusionOk="0">
                  <a:moveTo>
                    <a:pt x="16" y="0"/>
                  </a:moveTo>
                  <a:lnTo>
                    <a:pt x="0" y="16"/>
                  </a:lnTo>
                  <a:lnTo>
                    <a:pt x="0" y="34"/>
                  </a:lnTo>
                  <a:lnTo>
                    <a:pt x="16" y="50"/>
                  </a:lnTo>
                  <a:lnTo>
                    <a:pt x="16" y="67"/>
                  </a:lnTo>
                  <a:lnTo>
                    <a:pt x="50" y="50"/>
                  </a:lnTo>
                  <a:lnTo>
                    <a:pt x="50" y="34"/>
                  </a:lnTo>
                  <a:lnTo>
                    <a:pt x="34" y="16"/>
                  </a:lnTo>
                  <a:cubicBezTo>
                    <a:pt x="34" y="16"/>
                    <a:pt x="34" y="0"/>
                    <a:pt x="16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4240;p76">
              <a:extLst>
                <a:ext uri="{FF2B5EF4-FFF2-40B4-BE49-F238E27FC236}">
                  <a16:creationId xmlns:a16="http://schemas.microsoft.com/office/drawing/2014/main" id="{CB064D27-7D7F-3CA5-D356-58CA4C73FFBF}"/>
                </a:ext>
              </a:extLst>
            </p:cNvPr>
            <p:cNvSpPr/>
            <p:nvPr/>
          </p:nvSpPr>
          <p:spPr>
            <a:xfrm>
              <a:off x="6292275" y="3541075"/>
              <a:ext cx="1700" cy="1675"/>
            </a:xfrm>
            <a:custGeom>
              <a:avLst/>
              <a:gdLst/>
              <a:ahLst/>
              <a:cxnLst/>
              <a:rect l="l" t="t" r="r" b="b"/>
              <a:pathLst>
                <a:path w="68" h="67" extrusionOk="0">
                  <a:moveTo>
                    <a:pt x="50" y="0"/>
                  </a:moveTo>
                  <a:cubicBezTo>
                    <a:pt x="34" y="0"/>
                    <a:pt x="17" y="0"/>
                    <a:pt x="17" y="16"/>
                  </a:cubicBezTo>
                  <a:lnTo>
                    <a:pt x="0" y="34"/>
                  </a:lnTo>
                  <a:lnTo>
                    <a:pt x="0" y="50"/>
                  </a:lnTo>
                  <a:lnTo>
                    <a:pt x="17" y="67"/>
                  </a:lnTo>
                  <a:cubicBezTo>
                    <a:pt x="34" y="67"/>
                    <a:pt x="50" y="50"/>
                    <a:pt x="50" y="50"/>
                  </a:cubicBezTo>
                  <a:cubicBezTo>
                    <a:pt x="50" y="50"/>
                    <a:pt x="67" y="34"/>
                    <a:pt x="50" y="16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4241;p76">
              <a:extLst>
                <a:ext uri="{FF2B5EF4-FFF2-40B4-BE49-F238E27FC236}">
                  <a16:creationId xmlns:a16="http://schemas.microsoft.com/office/drawing/2014/main" id="{CC797269-3DC3-6AB1-5E97-F6269778830E}"/>
                </a:ext>
              </a:extLst>
            </p:cNvPr>
            <p:cNvSpPr/>
            <p:nvPr/>
          </p:nvSpPr>
          <p:spPr>
            <a:xfrm>
              <a:off x="6221800" y="3614825"/>
              <a:ext cx="2125" cy="1800"/>
            </a:xfrm>
            <a:custGeom>
              <a:avLst/>
              <a:gdLst/>
              <a:ahLst/>
              <a:cxnLst/>
              <a:rect l="l" t="t" r="r" b="b"/>
              <a:pathLst>
                <a:path w="85" h="72" extrusionOk="0">
                  <a:moveTo>
                    <a:pt x="68" y="1"/>
                  </a:moveTo>
                  <a:cubicBezTo>
                    <a:pt x="52" y="1"/>
                    <a:pt x="34" y="18"/>
                    <a:pt x="34" y="18"/>
                  </a:cubicBezTo>
                  <a:cubicBezTo>
                    <a:pt x="18" y="34"/>
                    <a:pt x="1" y="34"/>
                    <a:pt x="1" y="52"/>
                  </a:cubicBezTo>
                  <a:lnTo>
                    <a:pt x="18" y="68"/>
                  </a:lnTo>
                  <a:cubicBezTo>
                    <a:pt x="25" y="70"/>
                    <a:pt x="32" y="71"/>
                    <a:pt x="37" y="71"/>
                  </a:cubicBezTo>
                  <a:cubicBezTo>
                    <a:pt x="72" y="71"/>
                    <a:pt x="85" y="32"/>
                    <a:pt x="85" y="18"/>
                  </a:cubicBezTo>
                  <a:lnTo>
                    <a:pt x="68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4242;p76">
              <a:extLst>
                <a:ext uri="{FF2B5EF4-FFF2-40B4-BE49-F238E27FC236}">
                  <a16:creationId xmlns:a16="http://schemas.microsoft.com/office/drawing/2014/main" id="{94EF878F-7E6C-88EA-089C-0306D193AF92}"/>
                </a:ext>
              </a:extLst>
            </p:cNvPr>
            <p:cNvSpPr/>
            <p:nvPr/>
          </p:nvSpPr>
          <p:spPr>
            <a:xfrm>
              <a:off x="6267275" y="3618175"/>
              <a:ext cx="5425" cy="5450"/>
            </a:xfrm>
            <a:custGeom>
              <a:avLst/>
              <a:gdLst/>
              <a:ahLst/>
              <a:cxnLst/>
              <a:rect l="l" t="t" r="r" b="b"/>
              <a:pathLst>
                <a:path w="217" h="218" extrusionOk="0">
                  <a:moveTo>
                    <a:pt x="83" y="0"/>
                  </a:moveTo>
                  <a:lnTo>
                    <a:pt x="33" y="34"/>
                  </a:lnTo>
                  <a:lnTo>
                    <a:pt x="16" y="51"/>
                  </a:lnTo>
                  <a:lnTo>
                    <a:pt x="16" y="84"/>
                  </a:lnTo>
                  <a:cubicBezTo>
                    <a:pt x="0" y="84"/>
                    <a:pt x="0" y="100"/>
                    <a:pt x="0" y="134"/>
                  </a:cubicBezTo>
                  <a:cubicBezTo>
                    <a:pt x="0" y="167"/>
                    <a:pt x="33" y="200"/>
                    <a:pt x="83" y="218"/>
                  </a:cubicBezTo>
                  <a:lnTo>
                    <a:pt x="149" y="200"/>
                  </a:lnTo>
                  <a:lnTo>
                    <a:pt x="167" y="200"/>
                  </a:lnTo>
                  <a:cubicBezTo>
                    <a:pt x="216" y="167"/>
                    <a:pt x="216" y="118"/>
                    <a:pt x="216" y="84"/>
                  </a:cubicBezTo>
                  <a:lnTo>
                    <a:pt x="183" y="34"/>
                  </a:lnTo>
                  <a:lnTo>
                    <a:pt x="167" y="18"/>
                  </a:lnTo>
                  <a:lnTo>
                    <a:pt x="149" y="18"/>
                  </a:lnTo>
                  <a:cubicBezTo>
                    <a:pt x="149" y="0"/>
                    <a:pt x="116" y="0"/>
                    <a:pt x="83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4243;p76">
              <a:extLst>
                <a:ext uri="{FF2B5EF4-FFF2-40B4-BE49-F238E27FC236}">
                  <a16:creationId xmlns:a16="http://schemas.microsoft.com/office/drawing/2014/main" id="{5C1A33AB-D122-D324-916F-BFCF736D36D0}"/>
                </a:ext>
              </a:extLst>
            </p:cNvPr>
            <p:cNvSpPr/>
            <p:nvPr/>
          </p:nvSpPr>
          <p:spPr>
            <a:xfrm>
              <a:off x="6281825" y="3647600"/>
              <a:ext cx="2525" cy="1875"/>
            </a:xfrm>
            <a:custGeom>
              <a:avLst/>
              <a:gdLst/>
              <a:ahLst/>
              <a:cxnLst/>
              <a:rect l="l" t="t" r="r" b="b"/>
              <a:pathLst>
                <a:path w="101" h="75" extrusionOk="0">
                  <a:moveTo>
                    <a:pt x="50" y="1"/>
                  </a:moveTo>
                  <a:cubicBezTo>
                    <a:pt x="33" y="1"/>
                    <a:pt x="13" y="13"/>
                    <a:pt x="1" y="24"/>
                  </a:cubicBezTo>
                  <a:lnTo>
                    <a:pt x="34" y="41"/>
                  </a:lnTo>
                  <a:lnTo>
                    <a:pt x="34" y="57"/>
                  </a:lnTo>
                  <a:lnTo>
                    <a:pt x="68" y="57"/>
                  </a:lnTo>
                  <a:lnTo>
                    <a:pt x="101" y="75"/>
                  </a:lnTo>
                  <a:cubicBezTo>
                    <a:pt x="101" y="41"/>
                    <a:pt x="101" y="24"/>
                    <a:pt x="68" y="8"/>
                  </a:cubicBezTo>
                  <a:cubicBezTo>
                    <a:pt x="63" y="3"/>
                    <a:pt x="57" y="1"/>
                    <a:pt x="50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4244;p76">
              <a:extLst>
                <a:ext uri="{FF2B5EF4-FFF2-40B4-BE49-F238E27FC236}">
                  <a16:creationId xmlns:a16="http://schemas.microsoft.com/office/drawing/2014/main" id="{7FD04B26-47AD-226B-1C0E-0452F2EFF570}"/>
                </a:ext>
              </a:extLst>
            </p:cNvPr>
            <p:cNvSpPr/>
            <p:nvPr/>
          </p:nvSpPr>
          <p:spPr>
            <a:xfrm>
              <a:off x="6246825" y="3593850"/>
              <a:ext cx="5450" cy="5175"/>
            </a:xfrm>
            <a:custGeom>
              <a:avLst/>
              <a:gdLst/>
              <a:ahLst/>
              <a:cxnLst/>
              <a:rect l="l" t="t" r="r" b="b"/>
              <a:pathLst>
                <a:path w="218" h="207" extrusionOk="0">
                  <a:moveTo>
                    <a:pt x="97" y="0"/>
                  </a:moveTo>
                  <a:cubicBezTo>
                    <a:pt x="56" y="0"/>
                    <a:pt x="14" y="22"/>
                    <a:pt x="0" y="73"/>
                  </a:cubicBezTo>
                  <a:lnTo>
                    <a:pt x="0" y="90"/>
                  </a:lnTo>
                  <a:lnTo>
                    <a:pt x="0" y="140"/>
                  </a:lnTo>
                  <a:cubicBezTo>
                    <a:pt x="18" y="173"/>
                    <a:pt x="67" y="190"/>
                    <a:pt x="84" y="206"/>
                  </a:cubicBezTo>
                  <a:lnTo>
                    <a:pt x="100" y="206"/>
                  </a:lnTo>
                  <a:lnTo>
                    <a:pt x="167" y="190"/>
                  </a:lnTo>
                  <a:lnTo>
                    <a:pt x="167" y="173"/>
                  </a:lnTo>
                  <a:lnTo>
                    <a:pt x="200" y="157"/>
                  </a:lnTo>
                  <a:cubicBezTo>
                    <a:pt x="218" y="124"/>
                    <a:pt x="218" y="90"/>
                    <a:pt x="200" y="57"/>
                  </a:cubicBezTo>
                  <a:cubicBezTo>
                    <a:pt x="184" y="40"/>
                    <a:pt x="167" y="24"/>
                    <a:pt x="134" y="6"/>
                  </a:cubicBezTo>
                  <a:cubicBezTo>
                    <a:pt x="122" y="2"/>
                    <a:pt x="110" y="0"/>
                    <a:pt x="9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4245;p76">
              <a:extLst>
                <a:ext uri="{FF2B5EF4-FFF2-40B4-BE49-F238E27FC236}">
                  <a16:creationId xmlns:a16="http://schemas.microsoft.com/office/drawing/2014/main" id="{1457709C-15C2-5D45-08C0-84CE2DAB32AF}"/>
                </a:ext>
              </a:extLst>
            </p:cNvPr>
            <p:cNvSpPr/>
            <p:nvPr/>
          </p:nvSpPr>
          <p:spPr>
            <a:xfrm>
              <a:off x="6245575" y="3578975"/>
              <a:ext cx="4200" cy="4200"/>
            </a:xfrm>
            <a:custGeom>
              <a:avLst/>
              <a:gdLst/>
              <a:ahLst/>
              <a:cxnLst/>
              <a:rect l="l" t="t" r="r" b="b"/>
              <a:pathLst>
                <a:path w="168" h="168" extrusionOk="0">
                  <a:moveTo>
                    <a:pt x="68" y="1"/>
                  </a:moveTo>
                  <a:cubicBezTo>
                    <a:pt x="34" y="1"/>
                    <a:pt x="17" y="18"/>
                    <a:pt x="1" y="52"/>
                  </a:cubicBezTo>
                  <a:lnTo>
                    <a:pt x="1" y="68"/>
                  </a:lnTo>
                  <a:lnTo>
                    <a:pt x="1" y="101"/>
                  </a:lnTo>
                  <a:lnTo>
                    <a:pt x="1" y="118"/>
                  </a:lnTo>
                  <a:lnTo>
                    <a:pt x="17" y="118"/>
                  </a:lnTo>
                  <a:cubicBezTo>
                    <a:pt x="17" y="134"/>
                    <a:pt x="34" y="168"/>
                    <a:pt x="84" y="168"/>
                  </a:cubicBezTo>
                  <a:lnTo>
                    <a:pt x="117" y="168"/>
                  </a:lnTo>
                  <a:lnTo>
                    <a:pt x="117" y="152"/>
                  </a:lnTo>
                  <a:cubicBezTo>
                    <a:pt x="134" y="134"/>
                    <a:pt x="150" y="134"/>
                    <a:pt x="150" y="118"/>
                  </a:cubicBezTo>
                  <a:lnTo>
                    <a:pt x="168" y="85"/>
                  </a:lnTo>
                  <a:lnTo>
                    <a:pt x="168" y="68"/>
                  </a:lnTo>
                  <a:lnTo>
                    <a:pt x="150" y="52"/>
                  </a:lnTo>
                  <a:cubicBezTo>
                    <a:pt x="134" y="18"/>
                    <a:pt x="101" y="1"/>
                    <a:pt x="68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4246;p76">
              <a:extLst>
                <a:ext uri="{FF2B5EF4-FFF2-40B4-BE49-F238E27FC236}">
                  <a16:creationId xmlns:a16="http://schemas.microsoft.com/office/drawing/2014/main" id="{A7DD9773-6FD4-91D7-1BCA-92848461D91F}"/>
                </a:ext>
              </a:extLst>
            </p:cNvPr>
            <p:cNvSpPr/>
            <p:nvPr/>
          </p:nvSpPr>
          <p:spPr>
            <a:xfrm>
              <a:off x="6323525" y="3560250"/>
              <a:ext cx="1300" cy="1250"/>
            </a:xfrm>
            <a:custGeom>
              <a:avLst/>
              <a:gdLst/>
              <a:ahLst/>
              <a:cxnLst/>
              <a:rect l="l" t="t" r="r" b="b"/>
              <a:pathLst>
                <a:path w="52" h="50" extrusionOk="0">
                  <a:moveTo>
                    <a:pt x="18" y="0"/>
                  </a:moveTo>
                  <a:cubicBezTo>
                    <a:pt x="18" y="0"/>
                    <a:pt x="0" y="0"/>
                    <a:pt x="0" y="16"/>
                  </a:cubicBezTo>
                  <a:cubicBezTo>
                    <a:pt x="0" y="34"/>
                    <a:pt x="0" y="50"/>
                    <a:pt x="18" y="50"/>
                  </a:cubicBezTo>
                  <a:lnTo>
                    <a:pt x="34" y="50"/>
                  </a:lnTo>
                  <a:lnTo>
                    <a:pt x="34" y="34"/>
                  </a:lnTo>
                  <a:cubicBezTo>
                    <a:pt x="51" y="34"/>
                    <a:pt x="51" y="16"/>
                    <a:pt x="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4247;p76">
              <a:extLst>
                <a:ext uri="{FF2B5EF4-FFF2-40B4-BE49-F238E27FC236}">
                  <a16:creationId xmlns:a16="http://schemas.microsoft.com/office/drawing/2014/main" id="{71596941-A649-5ADF-6897-68729714EB28}"/>
                </a:ext>
              </a:extLst>
            </p:cNvPr>
            <p:cNvSpPr/>
            <p:nvPr/>
          </p:nvSpPr>
          <p:spPr>
            <a:xfrm>
              <a:off x="6203075" y="3538575"/>
              <a:ext cx="1250" cy="1250"/>
            </a:xfrm>
            <a:custGeom>
              <a:avLst/>
              <a:gdLst/>
              <a:ahLst/>
              <a:cxnLst/>
              <a:rect l="l" t="t" r="r" b="b"/>
              <a:pathLst>
                <a:path w="50" h="50" extrusionOk="0">
                  <a:moveTo>
                    <a:pt x="33" y="0"/>
                  </a:moveTo>
                  <a:cubicBezTo>
                    <a:pt x="0" y="0"/>
                    <a:pt x="0" y="16"/>
                    <a:pt x="0" y="33"/>
                  </a:cubicBezTo>
                  <a:lnTo>
                    <a:pt x="16" y="49"/>
                  </a:lnTo>
                  <a:lnTo>
                    <a:pt x="33" y="49"/>
                  </a:lnTo>
                  <a:cubicBezTo>
                    <a:pt x="16" y="49"/>
                    <a:pt x="16" y="33"/>
                    <a:pt x="16" y="33"/>
                  </a:cubicBezTo>
                  <a:lnTo>
                    <a:pt x="49" y="33"/>
                  </a:lnTo>
                  <a:lnTo>
                    <a:pt x="49" y="16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4248;p76">
              <a:extLst>
                <a:ext uri="{FF2B5EF4-FFF2-40B4-BE49-F238E27FC236}">
                  <a16:creationId xmlns:a16="http://schemas.microsoft.com/office/drawing/2014/main" id="{52C690EF-A666-6621-E78E-426BA2FBB0F7}"/>
                </a:ext>
              </a:extLst>
            </p:cNvPr>
            <p:cNvSpPr/>
            <p:nvPr/>
          </p:nvSpPr>
          <p:spPr>
            <a:xfrm>
              <a:off x="6253100" y="3596100"/>
              <a:ext cx="5425" cy="6700"/>
            </a:xfrm>
            <a:custGeom>
              <a:avLst/>
              <a:gdLst/>
              <a:ahLst/>
              <a:cxnLst/>
              <a:rect l="l" t="t" r="r" b="b"/>
              <a:pathLst>
                <a:path w="217" h="268" extrusionOk="0">
                  <a:moveTo>
                    <a:pt x="83" y="0"/>
                  </a:moveTo>
                  <a:cubicBezTo>
                    <a:pt x="49" y="0"/>
                    <a:pt x="33" y="16"/>
                    <a:pt x="0" y="67"/>
                  </a:cubicBezTo>
                  <a:lnTo>
                    <a:pt x="16" y="100"/>
                  </a:lnTo>
                  <a:lnTo>
                    <a:pt x="0" y="100"/>
                  </a:lnTo>
                  <a:cubicBezTo>
                    <a:pt x="0" y="134"/>
                    <a:pt x="0" y="167"/>
                    <a:pt x="16" y="200"/>
                  </a:cubicBezTo>
                  <a:cubicBezTo>
                    <a:pt x="33" y="234"/>
                    <a:pt x="67" y="250"/>
                    <a:pt x="100" y="267"/>
                  </a:cubicBezTo>
                  <a:lnTo>
                    <a:pt x="149" y="250"/>
                  </a:lnTo>
                  <a:lnTo>
                    <a:pt x="167" y="250"/>
                  </a:lnTo>
                  <a:lnTo>
                    <a:pt x="200" y="200"/>
                  </a:lnTo>
                  <a:cubicBezTo>
                    <a:pt x="216" y="167"/>
                    <a:pt x="200" y="150"/>
                    <a:pt x="200" y="134"/>
                  </a:cubicBezTo>
                  <a:cubicBezTo>
                    <a:pt x="216" y="83"/>
                    <a:pt x="200" y="34"/>
                    <a:pt x="149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4249;p76">
              <a:extLst>
                <a:ext uri="{FF2B5EF4-FFF2-40B4-BE49-F238E27FC236}">
                  <a16:creationId xmlns:a16="http://schemas.microsoft.com/office/drawing/2014/main" id="{1550147A-37BA-DC29-B2F9-F811142D6A16}"/>
                </a:ext>
              </a:extLst>
            </p:cNvPr>
            <p:cNvSpPr/>
            <p:nvPr/>
          </p:nvSpPr>
          <p:spPr>
            <a:xfrm>
              <a:off x="6282675" y="3608000"/>
              <a:ext cx="4625" cy="5200"/>
            </a:xfrm>
            <a:custGeom>
              <a:avLst/>
              <a:gdLst/>
              <a:ahLst/>
              <a:cxnLst/>
              <a:rect l="l" t="t" r="r" b="b"/>
              <a:pathLst>
                <a:path w="185" h="208" extrusionOk="0">
                  <a:moveTo>
                    <a:pt x="93" y="1"/>
                  </a:moveTo>
                  <a:cubicBezTo>
                    <a:pt x="85" y="1"/>
                    <a:pt x="77" y="2"/>
                    <a:pt x="67" y="7"/>
                  </a:cubicBezTo>
                  <a:cubicBezTo>
                    <a:pt x="34" y="24"/>
                    <a:pt x="18" y="40"/>
                    <a:pt x="0" y="74"/>
                  </a:cubicBezTo>
                  <a:lnTo>
                    <a:pt x="0" y="91"/>
                  </a:lnTo>
                  <a:lnTo>
                    <a:pt x="0" y="141"/>
                  </a:lnTo>
                  <a:lnTo>
                    <a:pt x="18" y="158"/>
                  </a:lnTo>
                  <a:lnTo>
                    <a:pt x="51" y="191"/>
                  </a:lnTo>
                  <a:lnTo>
                    <a:pt x="67" y="191"/>
                  </a:lnTo>
                  <a:lnTo>
                    <a:pt x="118" y="207"/>
                  </a:lnTo>
                  <a:lnTo>
                    <a:pt x="134" y="191"/>
                  </a:lnTo>
                  <a:lnTo>
                    <a:pt x="184" y="158"/>
                  </a:lnTo>
                  <a:lnTo>
                    <a:pt x="184" y="141"/>
                  </a:lnTo>
                  <a:lnTo>
                    <a:pt x="184" y="74"/>
                  </a:lnTo>
                  <a:lnTo>
                    <a:pt x="184" y="58"/>
                  </a:lnTo>
                  <a:lnTo>
                    <a:pt x="151" y="24"/>
                  </a:lnTo>
                  <a:cubicBezTo>
                    <a:pt x="127" y="12"/>
                    <a:pt x="112" y="1"/>
                    <a:pt x="93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4250;p76">
              <a:extLst>
                <a:ext uri="{FF2B5EF4-FFF2-40B4-BE49-F238E27FC236}">
                  <a16:creationId xmlns:a16="http://schemas.microsoft.com/office/drawing/2014/main" id="{0DB50A09-6375-8731-41F4-E8EB2164E6E5}"/>
                </a:ext>
              </a:extLst>
            </p:cNvPr>
            <p:cNvSpPr/>
            <p:nvPr/>
          </p:nvSpPr>
          <p:spPr>
            <a:xfrm>
              <a:off x="6341025" y="3599425"/>
              <a:ext cx="1700" cy="1250"/>
            </a:xfrm>
            <a:custGeom>
              <a:avLst/>
              <a:gdLst/>
              <a:ahLst/>
              <a:cxnLst/>
              <a:rect l="l" t="t" r="r" b="b"/>
              <a:pathLst>
                <a:path w="68" h="50" extrusionOk="0">
                  <a:moveTo>
                    <a:pt x="18" y="1"/>
                  </a:moveTo>
                  <a:cubicBezTo>
                    <a:pt x="1" y="1"/>
                    <a:pt x="1" y="1"/>
                    <a:pt x="1" y="17"/>
                  </a:cubicBezTo>
                  <a:lnTo>
                    <a:pt x="1" y="34"/>
                  </a:lnTo>
                  <a:cubicBezTo>
                    <a:pt x="1" y="34"/>
                    <a:pt x="1" y="50"/>
                    <a:pt x="18" y="50"/>
                  </a:cubicBezTo>
                  <a:lnTo>
                    <a:pt x="51" y="50"/>
                  </a:lnTo>
                  <a:lnTo>
                    <a:pt x="51" y="34"/>
                  </a:lnTo>
                  <a:lnTo>
                    <a:pt x="67" y="17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4251;p76">
              <a:extLst>
                <a:ext uri="{FF2B5EF4-FFF2-40B4-BE49-F238E27FC236}">
                  <a16:creationId xmlns:a16="http://schemas.microsoft.com/office/drawing/2014/main" id="{66293192-3FFD-8017-4458-9DD2A075FE6D}"/>
                </a:ext>
              </a:extLst>
            </p:cNvPr>
            <p:cNvSpPr/>
            <p:nvPr/>
          </p:nvSpPr>
          <p:spPr>
            <a:xfrm>
              <a:off x="6286000" y="3548125"/>
              <a:ext cx="1700" cy="1475"/>
            </a:xfrm>
            <a:custGeom>
              <a:avLst/>
              <a:gdLst/>
              <a:ahLst/>
              <a:cxnLst/>
              <a:rect l="l" t="t" r="r" b="b"/>
              <a:pathLst>
                <a:path w="68" h="59" extrusionOk="0">
                  <a:moveTo>
                    <a:pt x="34" y="1"/>
                  </a:moveTo>
                  <a:cubicBezTo>
                    <a:pt x="18" y="1"/>
                    <a:pt x="18" y="1"/>
                    <a:pt x="1" y="18"/>
                  </a:cubicBezTo>
                  <a:lnTo>
                    <a:pt x="1" y="34"/>
                  </a:lnTo>
                  <a:cubicBezTo>
                    <a:pt x="13" y="47"/>
                    <a:pt x="17" y="58"/>
                    <a:pt x="23" y="58"/>
                  </a:cubicBezTo>
                  <a:cubicBezTo>
                    <a:pt x="26" y="58"/>
                    <a:pt x="29" y="56"/>
                    <a:pt x="34" y="52"/>
                  </a:cubicBezTo>
                  <a:cubicBezTo>
                    <a:pt x="51" y="52"/>
                    <a:pt x="67" y="34"/>
                    <a:pt x="67" y="34"/>
                  </a:cubicBezTo>
                  <a:lnTo>
                    <a:pt x="51" y="18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4252;p76">
              <a:extLst>
                <a:ext uri="{FF2B5EF4-FFF2-40B4-BE49-F238E27FC236}">
                  <a16:creationId xmlns:a16="http://schemas.microsoft.com/office/drawing/2014/main" id="{30D673BB-FEC7-931A-E35A-3C52B97E4E7A}"/>
                </a:ext>
              </a:extLst>
            </p:cNvPr>
            <p:cNvSpPr/>
            <p:nvPr/>
          </p:nvSpPr>
          <p:spPr>
            <a:xfrm>
              <a:off x="6252250" y="3585650"/>
              <a:ext cx="7525" cy="7125"/>
            </a:xfrm>
            <a:custGeom>
              <a:avLst/>
              <a:gdLst/>
              <a:ahLst/>
              <a:cxnLst/>
              <a:rect l="l" t="t" r="r" b="b"/>
              <a:pathLst>
                <a:path w="301" h="285" extrusionOk="0">
                  <a:moveTo>
                    <a:pt x="150" y="1"/>
                  </a:moveTo>
                  <a:lnTo>
                    <a:pt x="134" y="18"/>
                  </a:lnTo>
                  <a:lnTo>
                    <a:pt x="83" y="51"/>
                  </a:lnTo>
                  <a:lnTo>
                    <a:pt x="83" y="101"/>
                  </a:lnTo>
                  <a:lnTo>
                    <a:pt x="67" y="118"/>
                  </a:lnTo>
                  <a:cubicBezTo>
                    <a:pt x="67" y="118"/>
                    <a:pt x="67" y="101"/>
                    <a:pt x="83" y="101"/>
                  </a:cubicBezTo>
                  <a:cubicBezTo>
                    <a:pt x="50" y="101"/>
                    <a:pt x="17" y="118"/>
                    <a:pt x="1" y="151"/>
                  </a:cubicBezTo>
                  <a:lnTo>
                    <a:pt x="1" y="218"/>
                  </a:lnTo>
                  <a:lnTo>
                    <a:pt x="17" y="234"/>
                  </a:lnTo>
                  <a:lnTo>
                    <a:pt x="34" y="251"/>
                  </a:lnTo>
                  <a:lnTo>
                    <a:pt x="34" y="267"/>
                  </a:lnTo>
                  <a:lnTo>
                    <a:pt x="50" y="285"/>
                  </a:lnTo>
                  <a:lnTo>
                    <a:pt x="67" y="267"/>
                  </a:lnTo>
                  <a:lnTo>
                    <a:pt x="101" y="285"/>
                  </a:lnTo>
                  <a:lnTo>
                    <a:pt x="134" y="285"/>
                  </a:lnTo>
                  <a:lnTo>
                    <a:pt x="183" y="234"/>
                  </a:lnTo>
                  <a:lnTo>
                    <a:pt x="183" y="234"/>
                  </a:lnTo>
                  <a:cubicBezTo>
                    <a:pt x="183" y="267"/>
                    <a:pt x="167" y="267"/>
                    <a:pt x="167" y="267"/>
                  </a:cubicBezTo>
                  <a:cubicBezTo>
                    <a:pt x="183" y="267"/>
                    <a:pt x="201" y="251"/>
                    <a:pt x="217" y="218"/>
                  </a:cubicBezTo>
                  <a:cubicBezTo>
                    <a:pt x="250" y="218"/>
                    <a:pt x="268" y="201"/>
                    <a:pt x="301" y="167"/>
                  </a:cubicBezTo>
                  <a:lnTo>
                    <a:pt x="301" y="134"/>
                  </a:lnTo>
                  <a:lnTo>
                    <a:pt x="301" y="118"/>
                  </a:lnTo>
                  <a:lnTo>
                    <a:pt x="301" y="85"/>
                  </a:lnTo>
                  <a:cubicBezTo>
                    <a:pt x="284" y="34"/>
                    <a:pt x="250" y="18"/>
                    <a:pt x="21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4253;p76">
              <a:extLst>
                <a:ext uri="{FF2B5EF4-FFF2-40B4-BE49-F238E27FC236}">
                  <a16:creationId xmlns:a16="http://schemas.microsoft.com/office/drawing/2014/main" id="{B54C9082-487D-A6AE-DE3B-ED12364AA3D8}"/>
                </a:ext>
              </a:extLst>
            </p:cNvPr>
            <p:cNvSpPr/>
            <p:nvPr/>
          </p:nvSpPr>
          <p:spPr>
            <a:xfrm>
              <a:off x="6259325" y="3560650"/>
              <a:ext cx="3350" cy="3775"/>
            </a:xfrm>
            <a:custGeom>
              <a:avLst/>
              <a:gdLst/>
              <a:ahLst/>
              <a:cxnLst/>
              <a:rect l="l" t="t" r="r" b="b"/>
              <a:pathLst>
                <a:path w="134" h="151" extrusionOk="0">
                  <a:moveTo>
                    <a:pt x="34" y="0"/>
                  </a:moveTo>
                  <a:lnTo>
                    <a:pt x="1" y="34"/>
                  </a:lnTo>
                  <a:lnTo>
                    <a:pt x="1" y="67"/>
                  </a:lnTo>
                  <a:lnTo>
                    <a:pt x="1" y="100"/>
                  </a:lnTo>
                  <a:cubicBezTo>
                    <a:pt x="1" y="100"/>
                    <a:pt x="1" y="118"/>
                    <a:pt x="18" y="134"/>
                  </a:cubicBezTo>
                  <a:lnTo>
                    <a:pt x="34" y="151"/>
                  </a:lnTo>
                  <a:lnTo>
                    <a:pt x="67" y="151"/>
                  </a:lnTo>
                  <a:cubicBezTo>
                    <a:pt x="101" y="134"/>
                    <a:pt x="101" y="134"/>
                    <a:pt x="118" y="118"/>
                  </a:cubicBezTo>
                  <a:cubicBezTo>
                    <a:pt x="134" y="84"/>
                    <a:pt x="118" y="34"/>
                    <a:pt x="101" y="18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4254;p76">
              <a:extLst>
                <a:ext uri="{FF2B5EF4-FFF2-40B4-BE49-F238E27FC236}">
                  <a16:creationId xmlns:a16="http://schemas.microsoft.com/office/drawing/2014/main" id="{A8B031EC-FD2C-AD73-1220-C71D5FC88396}"/>
                </a:ext>
              </a:extLst>
            </p:cNvPr>
            <p:cNvSpPr/>
            <p:nvPr/>
          </p:nvSpPr>
          <p:spPr>
            <a:xfrm>
              <a:off x="6298100" y="3579425"/>
              <a:ext cx="2525" cy="2925"/>
            </a:xfrm>
            <a:custGeom>
              <a:avLst/>
              <a:gdLst/>
              <a:ahLst/>
              <a:cxnLst/>
              <a:rect l="l" t="t" r="r" b="b"/>
              <a:pathLst>
                <a:path w="101" h="117" extrusionOk="0">
                  <a:moveTo>
                    <a:pt x="17" y="0"/>
                  </a:moveTo>
                  <a:cubicBezTo>
                    <a:pt x="1" y="34"/>
                    <a:pt x="1" y="50"/>
                    <a:pt x="17" y="67"/>
                  </a:cubicBezTo>
                  <a:cubicBezTo>
                    <a:pt x="17" y="83"/>
                    <a:pt x="34" y="100"/>
                    <a:pt x="50" y="116"/>
                  </a:cubicBezTo>
                  <a:lnTo>
                    <a:pt x="84" y="100"/>
                  </a:lnTo>
                  <a:lnTo>
                    <a:pt x="101" y="100"/>
                  </a:lnTo>
                  <a:lnTo>
                    <a:pt x="84" y="50"/>
                  </a:lnTo>
                  <a:lnTo>
                    <a:pt x="84" y="3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4255;p76">
              <a:extLst>
                <a:ext uri="{FF2B5EF4-FFF2-40B4-BE49-F238E27FC236}">
                  <a16:creationId xmlns:a16="http://schemas.microsoft.com/office/drawing/2014/main" id="{F2DACA5C-55EC-EE48-245A-FFF6A3046886}"/>
                </a:ext>
              </a:extLst>
            </p:cNvPr>
            <p:cNvSpPr/>
            <p:nvPr/>
          </p:nvSpPr>
          <p:spPr>
            <a:xfrm>
              <a:off x="6231400" y="3576475"/>
              <a:ext cx="3375" cy="2975"/>
            </a:xfrm>
            <a:custGeom>
              <a:avLst/>
              <a:gdLst/>
              <a:ahLst/>
              <a:cxnLst/>
              <a:rect l="l" t="t" r="r" b="b"/>
              <a:pathLst>
                <a:path w="135" h="119" extrusionOk="0">
                  <a:moveTo>
                    <a:pt x="34" y="1"/>
                  </a:moveTo>
                  <a:cubicBezTo>
                    <a:pt x="34" y="1"/>
                    <a:pt x="17" y="18"/>
                    <a:pt x="1" y="52"/>
                  </a:cubicBezTo>
                  <a:lnTo>
                    <a:pt x="1" y="68"/>
                  </a:lnTo>
                  <a:lnTo>
                    <a:pt x="17" y="101"/>
                  </a:lnTo>
                  <a:lnTo>
                    <a:pt x="34" y="118"/>
                  </a:lnTo>
                  <a:lnTo>
                    <a:pt x="101" y="118"/>
                  </a:lnTo>
                  <a:lnTo>
                    <a:pt x="117" y="101"/>
                  </a:lnTo>
                  <a:lnTo>
                    <a:pt x="134" y="85"/>
                  </a:lnTo>
                  <a:lnTo>
                    <a:pt x="134" y="52"/>
                  </a:lnTo>
                  <a:lnTo>
                    <a:pt x="117" y="34"/>
                  </a:lnTo>
                  <a:cubicBezTo>
                    <a:pt x="117" y="18"/>
                    <a:pt x="117" y="18"/>
                    <a:pt x="101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4256;p76">
              <a:extLst>
                <a:ext uri="{FF2B5EF4-FFF2-40B4-BE49-F238E27FC236}">
                  <a16:creationId xmlns:a16="http://schemas.microsoft.com/office/drawing/2014/main" id="{A22E7A33-E013-924E-F960-7F878539428C}"/>
                </a:ext>
              </a:extLst>
            </p:cNvPr>
            <p:cNvSpPr/>
            <p:nvPr/>
          </p:nvSpPr>
          <p:spPr>
            <a:xfrm>
              <a:off x="6205975" y="3573825"/>
              <a:ext cx="1675" cy="1350"/>
            </a:xfrm>
            <a:custGeom>
              <a:avLst/>
              <a:gdLst/>
              <a:ahLst/>
              <a:cxnLst/>
              <a:rect l="l" t="t" r="r" b="b"/>
              <a:pathLst>
                <a:path w="67" h="54" extrusionOk="0">
                  <a:moveTo>
                    <a:pt x="23" y="0"/>
                  </a:moveTo>
                  <a:cubicBezTo>
                    <a:pt x="16" y="0"/>
                    <a:pt x="12" y="12"/>
                    <a:pt x="0" y="24"/>
                  </a:cubicBezTo>
                  <a:lnTo>
                    <a:pt x="18" y="40"/>
                  </a:lnTo>
                  <a:cubicBezTo>
                    <a:pt x="26" y="49"/>
                    <a:pt x="34" y="53"/>
                    <a:pt x="42" y="53"/>
                  </a:cubicBezTo>
                  <a:cubicBezTo>
                    <a:pt x="51" y="53"/>
                    <a:pt x="59" y="49"/>
                    <a:pt x="67" y="40"/>
                  </a:cubicBezTo>
                  <a:lnTo>
                    <a:pt x="67" y="24"/>
                  </a:lnTo>
                  <a:cubicBezTo>
                    <a:pt x="67" y="24"/>
                    <a:pt x="51" y="7"/>
                    <a:pt x="34" y="7"/>
                  </a:cubicBezTo>
                  <a:cubicBezTo>
                    <a:pt x="29" y="2"/>
                    <a:pt x="26" y="0"/>
                    <a:pt x="23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4257;p76">
              <a:extLst>
                <a:ext uri="{FF2B5EF4-FFF2-40B4-BE49-F238E27FC236}">
                  <a16:creationId xmlns:a16="http://schemas.microsoft.com/office/drawing/2014/main" id="{871DFC52-CE07-F3AA-ED80-C366E6069EEA}"/>
                </a:ext>
              </a:extLst>
            </p:cNvPr>
            <p:cNvSpPr/>
            <p:nvPr/>
          </p:nvSpPr>
          <p:spPr>
            <a:xfrm>
              <a:off x="6187625" y="3591925"/>
              <a:ext cx="1300" cy="1250"/>
            </a:xfrm>
            <a:custGeom>
              <a:avLst/>
              <a:gdLst/>
              <a:ahLst/>
              <a:cxnLst/>
              <a:rect l="l" t="t" r="r" b="b"/>
              <a:pathLst>
                <a:path w="52" h="50" extrusionOk="0">
                  <a:moveTo>
                    <a:pt x="34" y="0"/>
                  </a:moveTo>
                  <a:cubicBezTo>
                    <a:pt x="34" y="0"/>
                    <a:pt x="18" y="0"/>
                    <a:pt x="0" y="16"/>
                  </a:cubicBezTo>
                  <a:lnTo>
                    <a:pt x="0" y="34"/>
                  </a:lnTo>
                  <a:cubicBezTo>
                    <a:pt x="18" y="50"/>
                    <a:pt x="34" y="50"/>
                    <a:pt x="34" y="50"/>
                  </a:cubicBezTo>
                  <a:lnTo>
                    <a:pt x="51" y="34"/>
                  </a:lnTo>
                  <a:cubicBezTo>
                    <a:pt x="51" y="34"/>
                    <a:pt x="51" y="16"/>
                    <a:pt x="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4258;p76">
              <a:extLst>
                <a:ext uri="{FF2B5EF4-FFF2-40B4-BE49-F238E27FC236}">
                  <a16:creationId xmlns:a16="http://schemas.microsoft.com/office/drawing/2014/main" id="{3E21218D-33AA-F93D-48FE-64743331207A}"/>
                </a:ext>
              </a:extLst>
            </p:cNvPr>
            <p:cNvSpPr/>
            <p:nvPr/>
          </p:nvSpPr>
          <p:spPr>
            <a:xfrm>
              <a:off x="6249325" y="3627000"/>
              <a:ext cx="7950" cy="6625"/>
            </a:xfrm>
            <a:custGeom>
              <a:avLst/>
              <a:gdLst/>
              <a:ahLst/>
              <a:cxnLst/>
              <a:rect l="l" t="t" r="r" b="b"/>
              <a:pathLst>
                <a:path w="318" h="265" extrusionOk="0">
                  <a:moveTo>
                    <a:pt x="175" y="1"/>
                  </a:moveTo>
                  <a:cubicBezTo>
                    <a:pt x="162" y="1"/>
                    <a:pt x="148" y="5"/>
                    <a:pt x="134" y="14"/>
                  </a:cubicBezTo>
                  <a:lnTo>
                    <a:pt x="118" y="14"/>
                  </a:lnTo>
                  <a:lnTo>
                    <a:pt x="51" y="48"/>
                  </a:lnTo>
                  <a:cubicBezTo>
                    <a:pt x="51" y="31"/>
                    <a:pt x="67" y="31"/>
                    <a:pt x="67" y="31"/>
                  </a:cubicBezTo>
                  <a:cubicBezTo>
                    <a:pt x="51" y="31"/>
                    <a:pt x="34" y="48"/>
                    <a:pt x="18" y="81"/>
                  </a:cubicBezTo>
                  <a:cubicBezTo>
                    <a:pt x="0" y="98"/>
                    <a:pt x="0" y="114"/>
                    <a:pt x="0" y="114"/>
                  </a:cubicBezTo>
                  <a:lnTo>
                    <a:pt x="18" y="165"/>
                  </a:lnTo>
                  <a:lnTo>
                    <a:pt x="18" y="181"/>
                  </a:lnTo>
                  <a:lnTo>
                    <a:pt x="51" y="214"/>
                  </a:lnTo>
                  <a:lnTo>
                    <a:pt x="67" y="232"/>
                  </a:lnTo>
                  <a:lnTo>
                    <a:pt x="84" y="248"/>
                  </a:lnTo>
                  <a:cubicBezTo>
                    <a:pt x="118" y="265"/>
                    <a:pt x="151" y="265"/>
                    <a:pt x="184" y="265"/>
                  </a:cubicBezTo>
                  <a:cubicBezTo>
                    <a:pt x="218" y="265"/>
                    <a:pt x="251" y="265"/>
                    <a:pt x="267" y="248"/>
                  </a:cubicBezTo>
                  <a:lnTo>
                    <a:pt x="300" y="181"/>
                  </a:lnTo>
                  <a:lnTo>
                    <a:pt x="300" y="165"/>
                  </a:lnTo>
                  <a:cubicBezTo>
                    <a:pt x="318" y="114"/>
                    <a:pt x="300" y="81"/>
                    <a:pt x="267" y="65"/>
                  </a:cubicBezTo>
                  <a:cubicBezTo>
                    <a:pt x="243" y="28"/>
                    <a:pt x="211" y="1"/>
                    <a:pt x="175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4259;p76">
              <a:extLst>
                <a:ext uri="{FF2B5EF4-FFF2-40B4-BE49-F238E27FC236}">
                  <a16:creationId xmlns:a16="http://schemas.microsoft.com/office/drawing/2014/main" id="{EB569CA1-4F66-2757-B027-77AFDD9EF897}"/>
                </a:ext>
              </a:extLst>
            </p:cNvPr>
            <p:cNvSpPr/>
            <p:nvPr/>
          </p:nvSpPr>
          <p:spPr>
            <a:xfrm>
              <a:off x="6274775" y="3667350"/>
              <a:ext cx="2075" cy="2525"/>
            </a:xfrm>
            <a:custGeom>
              <a:avLst/>
              <a:gdLst/>
              <a:ahLst/>
              <a:cxnLst/>
              <a:rect l="l" t="t" r="r" b="b"/>
              <a:pathLst>
                <a:path w="83" h="101" extrusionOk="0">
                  <a:moveTo>
                    <a:pt x="34" y="1"/>
                  </a:moveTo>
                  <a:lnTo>
                    <a:pt x="16" y="18"/>
                  </a:lnTo>
                  <a:lnTo>
                    <a:pt x="16" y="34"/>
                  </a:lnTo>
                  <a:cubicBezTo>
                    <a:pt x="0" y="52"/>
                    <a:pt x="0" y="85"/>
                    <a:pt x="50" y="101"/>
                  </a:cubicBezTo>
                  <a:lnTo>
                    <a:pt x="67" y="101"/>
                  </a:lnTo>
                  <a:lnTo>
                    <a:pt x="67" y="85"/>
                  </a:lnTo>
                  <a:cubicBezTo>
                    <a:pt x="83" y="85"/>
                    <a:pt x="67" y="68"/>
                    <a:pt x="67" y="68"/>
                  </a:cubicBezTo>
                  <a:cubicBezTo>
                    <a:pt x="83" y="52"/>
                    <a:pt x="83" y="52"/>
                    <a:pt x="67" y="34"/>
                  </a:cubicBezTo>
                  <a:lnTo>
                    <a:pt x="50" y="34"/>
                  </a:lnTo>
                  <a:cubicBezTo>
                    <a:pt x="50" y="18"/>
                    <a:pt x="50" y="18"/>
                    <a:pt x="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4260;p76">
              <a:extLst>
                <a:ext uri="{FF2B5EF4-FFF2-40B4-BE49-F238E27FC236}">
                  <a16:creationId xmlns:a16="http://schemas.microsoft.com/office/drawing/2014/main" id="{7615625C-332E-7866-DA0A-1F0808DC0C62}"/>
                </a:ext>
              </a:extLst>
            </p:cNvPr>
            <p:cNvSpPr/>
            <p:nvPr/>
          </p:nvSpPr>
          <p:spPr>
            <a:xfrm>
              <a:off x="6251000" y="3645825"/>
              <a:ext cx="3350" cy="2825"/>
            </a:xfrm>
            <a:custGeom>
              <a:avLst/>
              <a:gdLst/>
              <a:ahLst/>
              <a:cxnLst/>
              <a:rect l="l" t="t" r="r" b="b"/>
              <a:pathLst>
                <a:path w="134" h="113" extrusionOk="0">
                  <a:moveTo>
                    <a:pt x="43" y="1"/>
                  </a:moveTo>
                  <a:cubicBezTo>
                    <a:pt x="26" y="1"/>
                    <a:pt x="10" y="9"/>
                    <a:pt x="0" y="28"/>
                  </a:cubicBezTo>
                  <a:lnTo>
                    <a:pt x="17" y="62"/>
                  </a:lnTo>
                  <a:lnTo>
                    <a:pt x="17" y="79"/>
                  </a:lnTo>
                  <a:lnTo>
                    <a:pt x="33" y="112"/>
                  </a:lnTo>
                  <a:lnTo>
                    <a:pt x="100" y="112"/>
                  </a:lnTo>
                  <a:lnTo>
                    <a:pt x="117" y="95"/>
                  </a:lnTo>
                  <a:cubicBezTo>
                    <a:pt x="133" y="79"/>
                    <a:pt x="133" y="62"/>
                    <a:pt x="117" y="46"/>
                  </a:cubicBezTo>
                  <a:cubicBezTo>
                    <a:pt x="117" y="28"/>
                    <a:pt x="100" y="12"/>
                    <a:pt x="84" y="12"/>
                  </a:cubicBezTo>
                  <a:cubicBezTo>
                    <a:pt x="70" y="5"/>
                    <a:pt x="56" y="1"/>
                    <a:pt x="43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4261;p76">
              <a:extLst>
                <a:ext uri="{FF2B5EF4-FFF2-40B4-BE49-F238E27FC236}">
                  <a16:creationId xmlns:a16="http://schemas.microsoft.com/office/drawing/2014/main" id="{7D27091C-36E0-9747-312C-A04B238C412F}"/>
                </a:ext>
              </a:extLst>
            </p:cNvPr>
            <p:cNvSpPr/>
            <p:nvPr/>
          </p:nvSpPr>
          <p:spPr>
            <a:xfrm>
              <a:off x="6246425" y="3637350"/>
              <a:ext cx="2925" cy="2950"/>
            </a:xfrm>
            <a:custGeom>
              <a:avLst/>
              <a:gdLst/>
              <a:ahLst/>
              <a:cxnLst/>
              <a:rect l="l" t="t" r="r" b="b"/>
              <a:pathLst>
                <a:path w="117" h="118" extrusionOk="0">
                  <a:moveTo>
                    <a:pt x="67" y="0"/>
                  </a:moveTo>
                  <a:lnTo>
                    <a:pt x="34" y="18"/>
                  </a:lnTo>
                  <a:cubicBezTo>
                    <a:pt x="34" y="18"/>
                    <a:pt x="16" y="18"/>
                    <a:pt x="0" y="34"/>
                  </a:cubicBezTo>
                  <a:lnTo>
                    <a:pt x="0" y="51"/>
                  </a:lnTo>
                  <a:lnTo>
                    <a:pt x="0" y="84"/>
                  </a:lnTo>
                  <a:cubicBezTo>
                    <a:pt x="0" y="100"/>
                    <a:pt x="16" y="100"/>
                    <a:pt x="16" y="118"/>
                  </a:cubicBezTo>
                  <a:lnTo>
                    <a:pt x="83" y="118"/>
                  </a:lnTo>
                  <a:cubicBezTo>
                    <a:pt x="100" y="118"/>
                    <a:pt x="100" y="100"/>
                    <a:pt x="116" y="100"/>
                  </a:cubicBezTo>
                  <a:lnTo>
                    <a:pt x="116" y="67"/>
                  </a:lnTo>
                  <a:lnTo>
                    <a:pt x="116" y="34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4262;p76">
              <a:extLst>
                <a:ext uri="{FF2B5EF4-FFF2-40B4-BE49-F238E27FC236}">
                  <a16:creationId xmlns:a16="http://schemas.microsoft.com/office/drawing/2014/main" id="{D3C1F956-BD66-0826-88CA-A68D47BEFC8C}"/>
                </a:ext>
              </a:extLst>
            </p:cNvPr>
            <p:cNvSpPr/>
            <p:nvPr/>
          </p:nvSpPr>
          <p:spPr>
            <a:xfrm>
              <a:off x="6254325" y="3685700"/>
              <a:ext cx="1700" cy="1400"/>
            </a:xfrm>
            <a:custGeom>
              <a:avLst/>
              <a:gdLst/>
              <a:ahLst/>
              <a:cxnLst/>
              <a:rect l="l" t="t" r="r" b="b"/>
              <a:pathLst>
                <a:path w="68" h="56" extrusionOk="0">
                  <a:moveTo>
                    <a:pt x="34" y="1"/>
                  </a:moveTo>
                  <a:cubicBezTo>
                    <a:pt x="18" y="1"/>
                    <a:pt x="18" y="18"/>
                    <a:pt x="0" y="34"/>
                  </a:cubicBezTo>
                  <a:lnTo>
                    <a:pt x="18" y="51"/>
                  </a:lnTo>
                  <a:cubicBezTo>
                    <a:pt x="18" y="51"/>
                    <a:pt x="22" y="55"/>
                    <a:pt x="29" y="55"/>
                  </a:cubicBezTo>
                  <a:cubicBezTo>
                    <a:pt x="38" y="55"/>
                    <a:pt x="50" y="51"/>
                    <a:pt x="67" y="34"/>
                  </a:cubicBezTo>
                  <a:lnTo>
                    <a:pt x="51" y="34"/>
                  </a:lnTo>
                  <a:lnTo>
                    <a:pt x="67" y="18"/>
                  </a:lnTo>
                  <a:cubicBezTo>
                    <a:pt x="51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4263;p76">
              <a:extLst>
                <a:ext uri="{FF2B5EF4-FFF2-40B4-BE49-F238E27FC236}">
                  <a16:creationId xmlns:a16="http://schemas.microsoft.com/office/drawing/2014/main" id="{1DF0844B-ADCA-07AC-A6D3-255274C2CA2D}"/>
                </a:ext>
              </a:extLst>
            </p:cNvPr>
            <p:cNvSpPr/>
            <p:nvPr/>
          </p:nvSpPr>
          <p:spPr>
            <a:xfrm>
              <a:off x="6264750" y="3627175"/>
              <a:ext cx="6700" cy="5525"/>
            </a:xfrm>
            <a:custGeom>
              <a:avLst/>
              <a:gdLst/>
              <a:ahLst/>
              <a:cxnLst/>
              <a:rect l="l" t="t" r="r" b="b"/>
              <a:pathLst>
                <a:path w="268" h="221" extrusionOk="0">
                  <a:moveTo>
                    <a:pt x="113" y="1"/>
                  </a:moveTo>
                  <a:cubicBezTo>
                    <a:pt x="103" y="1"/>
                    <a:pt x="93" y="3"/>
                    <a:pt x="84" y="7"/>
                  </a:cubicBezTo>
                  <a:cubicBezTo>
                    <a:pt x="68" y="7"/>
                    <a:pt x="34" y="41"/>
                    <a:pt x="17" y="58"/>
                  </a:cubicBezTo>
                  <a:cubicBezTo>
                    <a:pt x="1" y="107"/>
                    <a:pt x="17" y="158"/>
                    <a:pt x="68" y="191"/>
                  </a:cubicBezTo>
                  <a:lnTo>
                    <a:pt x="84" y="191"/>
                  </a:lnTo>
                  <a:lnTo>
                    <a:pt x="84" y="207"/>
                  </a:lnTo>
                  <a:cubicBezTo>
                    <a:pt x="100" y="216"/>
                    <a:pt x="117" y="220"/>
                    <a:pt x="134" y="220"/>
                  </a:cubicBezTo>
                  <a:cubicBezTo>
                    <a:pt x="150" y="220"/>
                    <a:pt x="167" y="216"/>
                    <a:pt x="184" y="207"/>
                  </a:cubicBezTo>
                  <a:lnTo>
                    <a:pt x="201" y="207"/>
                  </a:lnTo>
                  <a:lnTo>
                    <a:pt x="217" y="191"/>
                  </a:lnTo>
                  <a:lnTo>
                    <a:pt x="234" y="158"/>
                  </a:lnTo>
                  <a:cubicBezTo>
                    <a:pt x="268" y="125"/>
                    <a:pt x="234" y="58"/>
                    <a:pt x="201" y="41"/>
                  </a:cubicBezTo>
                  <a:cubicBezTo>
                    <a:pt x="184" y="41"/>
                    <a:pt x="184" y="24"/>
                    <a:pt x="184" y="24"/>
                  </a:cubicBezTo>
                  <a:cubicBezTo>
                    <a:pt x="160" y="12"/>
                    <a:pt x="136" y="1"/>
                    <a:pt x="113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4264;p76">
              <a:extLst>
                <a:ext uri="{FF2B5EF4-FFF2-40B4-BE49-F238E27FC236}">
                  <a16:creationId xmlns:a16="http://schemas.microsoft.com/office/drawing/2014/main" id="{28AB8995-998B-D73E-8E8D-6F9FEC5C71F6}"/>
                </a:ext>
              </a:extLst>
            </p:cNvPr>
            <p:cNvSpPr/>
            <p:nvPr/>
          </p:nvSpPr>
          <p:spPr>
            <a:xfrm>
              <a:off x="6278100" y="3603125"/>
              <a:ext cx="5850" cy="5500"/>
            </a:xfrm>
            <a:custGeom>
              <a:avLst/>
              <a:gdLst/>
              <a:ahLst/>
              <a:cxnLst/>
              <a:rect l="l" t="t" r="r" b="b"/>
              <a:pathLst>
                <a:path w="234" h="220" extrusionOk="0">
                  <a:moveTo>
                    <a:pt x="114" y="1"/>
                  </a:moveTo>
                  <a:cubicBezTo>
                    <a:pt x="81" y="1"/>
                    <a:pt x="54" y="15"/>
                    <a:pt x="34" y="35"/>
                  </a:cubicBezTo>
                  <a:lnTo>
                    <a:pt x="1" y="86"/>
                  </a:lnTo>
                  <a:lnTo>
                    <a:pt x="1" y="119"/>
                  </a:lnTo>
                  <a:lnTo>
                    <a:pt x="17" y="135"/>
                  </a:lnTo>
                  <a:cubicBezTo>
                    <a:pt x="17" y="186"/>
                    <a:pt x="67" y="219"/>
                    <a:pt x="83" y="219"/>
                  </a:cubicBezTo>
                  <a:lnTo>
                    <a:pt x="150" y="219"/>
                  </a:lnTo>
                  <a:lnTo>
                    <a:pt x="167" y="202"/>
                  </a:lnTo>
                  <a:lnTo>
                    <a:pt x="183" y="202"/>
                  </a:lnTo>
                  <a:lnTo>
                    <a:pt x="217" y="169"/>
                  </a:lnTo>
                  <a:lnTo>
                    <a:pt x="217" y="153"/>
                  </a:lnTo>
                  <a:cubicBezTo>
                    <a:pt x="234" y="135"/>
                    <a:pt x="234" y="119"/>
                    <a:pt x="234" y="102"/>
                  </a:cubicBezTo>
                  <a:lnTo>
                    <a:pt x="217" y="86"/>
                  </a:lnTo>
                  <a:lnTo>
                    <a:pt x="217" y="53"/>
                  </a:lnTo>
                  <a:lnTo>
                    <a:pt x="183" y="19"/>
                  </a:lnTo>
                  <a:cubicBezTo>
                    <a:pt x="158" y="6"/>
                    <a:pt x="134" y="1"/>
                    <a:pt x="11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4265;p76">
              <a:extLst>
                <a:ext uri="{FF2B5EF4-FFF2-40B4-BE49-F238E27FC236}">
                  <a16:creationId xmlns:a16="http://schemas.microsoft.com/office/drawing/2014/main" id="{D3F09463-D966-2C0B-D17E-2443E686FC8B}"/>
                </a:ext>
              </a:extLst>
            </p:cNvPr>
            <p:cNvSpPr/>
            <p:nvPr/>
          </p:nvSpPr>
          <p:spPr>
            <a:xfrm>
              <a:off x="6290600" y="3608625"/>
              <a:ext cx="5875" cy="5825"/>
            </a:xfrm>
            <a:custGeom>
              <a:avLst/>
              <a:gdLst/>
              <a:ahLst/>
              <a:cxnLst/>
              <a:rect l="l" t="t" r="r" b="b"/>
              <a:pathLst>
                <a:path w="235" h="233" extrusionOk="0">
                  <a:moveTo>
                    <a:pt x="157" y="1"/>
                  </a:moveTo>
                  <a:cubicBezTo>
                    <a:pt x="142" y="1"/>
                    <a:pt x="123" y="4"/>
                    <a:pt x="101" y="15"/>
                  </a:cubicBezTo>
                  <a:cubicBezTo>
                    <a:pt x="84" y="15"/>
                    <a:pt x="67" y="33"/>
                    <a:pt x="67" y="49"/>
                  </a:cubicBezTo>
                  <a:cubicBezTo>
                    <a:pt x="34" y="49"/>
                    <a:pt x="17" y="66"/>
                    <a:pt x="1" y="100"/>
                  </a:cubicBezTo>
                  <a:lnTo>
                    <a:pt x="17" y="133"/>
                  </a:lnTo>
                  <a:cubicBezTo>
                    <a:pt x="1" y="133"/>
                    <a:pt x="1" y="149"/>
                    <a:pt x="17" y="166"/>
                  </a:cubicBezTo>
                  <a:lnTo>
                    <a:pt x="50" y="216"/>
                  </a:lnTo>
                  <a:lnTo>
                    <a:pt x="67" y="233"/>
                  </a:lnTo>
                  <a:lnTo>
                    <a:pt x="184" y="233"/>
                  </a:lnTo>
                  <a:lnTo>
                    <a:pt x="217" y="182"/>
                  </a:lnTo>
                  <a:lnTo>
                    <a:pt x="234" y="182"/>
                  </a:lnTo>
                  <a:lnTo>
                    <a:pt x="234" y="100"/>
                  </a:lnTo>
                  <a:lnTo>
                    <a:pt x="234" y="82"/>
                  </a:lnTo>
                  <a:lnTo>
                    <a:pt x="234" y="66"/>
                  </a:lnTo>
                  <a:lnTo>
                    <a:pt x="217" y="15"/>
                  </a:lnTo>
                  <a:cubicBezTo>
                    <a:pt x="206" y="15"/>
                    <a:pt x="188" y="1"/>
                    <a:pt x="15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4266;p76">
              <a:extLst>
                <a:ext uri="{FF2B5EF4-FFF2-40B4-BE49-F238E27FC236}">
                  <a16:creationId xmlns:a16="http://schemas.microsoft.com/office/drawing/2014/main" id="{A0EE7A37-DD26-DD62-4208-BC0867E31DDA}"/>
                </a:ext>
              </a:extLst>
            </p:cNvPr>
            <p:cNvSpPr/>
            <p:nvPr/>
          </p:nvSpPr>
          <p:spPr>
            <a:xfrm>
              <a:off x="6262250" y="3596500"/>
              <a:ext cx="5450" cy="4925"/>
            </a:xfrm>
            <a:custGeom>
              <a:avLst/>
              <a:gdLst/>
              <a:ahLst/>
              <a:cxnLst/>
              <a:rect l="l" t="t" r="r" b="b"/>
              <a:pathLst>
                <a:path w="218" h="197" extrusionOk="0">
                  <a:moveTo>
                    <a:pt x="101" y="0"/>
                  </a:moveTo>
                  <a:cubicBezTo>
                    <a:pt x="68" y="0"/>
                    <a:pt x="34" y="18"/>
                    <a:pt x="17" y="51"/>
                  </a:cubicBezTo>
                  <a:lnTo>
                    <a:pt x="1" y="84"/>
                  </a:lnTo>
                  <a:lnTo>
                    <a:pt x="17" y="134"/>
                  </a:lnTo>
                  <a:lnTo>
                    <a:pt x="17" y="151"/>
                  </a:lnTo>
                  <a:lnTo>
                    <a:pt x="50" y="184"/>
                  </a:lnTo>
                  <a:cubicBezTo>
                    <a:pt x="67" y="192"/>
                    <a:pt x="84" y="196"/>
                    <a:pt x="100" y="196"/>
                  </a:cubicBezTo>
                  <a:cubicBezTo>
                    <a:pt x="117" y="196"/>
                    <a:pt x="134" y="192"/>
                    <a:pt x="150" y="184"/>
                  </a:cubicBezTo>
                  <a:cubicBezTo>
                    <a:pt x="168" y="184"/>
                    <a:pt x="201" y="167"/>
                    <a:pt x="217" y="134"/>
                  </a:cubicBezTo>
                  <a:cubicBezTo>
                    <a:pt x="217" y="100"/>
                    <a:pt x="217" y="67"/>
                    <a:pt x="201" y="34"/>
                  </a:cubicBezTo>
                  <a:cubicBezTo>
                    <a:pt x="184" y="18"/>
                    <a:pt x="150" y="0"/>
                    <a:pt x="11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4267;p76">
              <a:extLst>
                <a:ext uri="{FF2B5EF4-FFF2-40B4-BE49-F238E27FC236}">
                  <a16:creationId xmlns:a16="http://schemas.microsoft.com/office/drawing/2014/main" id="{07F6894F-4CBC-5114-FC89-FA934B7E763E}"/>
                </a:ext>
              </a:extLst>
            </p:cNvPr>
            <p:cNvSpPr/>
            <p:nvPr/>
          </p:nvSpPr>
          <p:spPr>
            <a:xfrm>
              <a:off x="6346875" y="3644675"/>
              <a:ext cx="1675" cy="1475"/>
            </a:xfrm>
            <a:custGeom>
              <a:avLst/>
              <a:gdLst/>
              <a:ahLst/>
              <a:cxnLst/>
              <a:rect l="l" t="t" r="r" b="b"/>
              <a:pathLst>
                <a:path w="67" h="59" extrusionOk="0">
                  <a:moveTo>
                    <a:pt x="42" y="1"/>
                  </a:moveTo>
                  <a:cubicBezTo>
                    <a:pt x="26" y="1"/>
                    <a:pt x="18" y="13"/>
                    <a:pt x="18" y="25"/>
                  </a:cubicBezTo>
                  <a:lnTo>
                    <a:pt x="0" y="25"/>
                  </a:lnTo>
                  <a:lnTo>
                    <a:pt x="18" y="58"/>
                  </a:lnTo>
                  <a:lnTo>
                    <a:pt x="34" y="58"/>
                  </a:lnTo>
                  <a:cubicBezTo>
                    <a:pt x="51" y="58"/>
                    <a:pt x="51" y="41"/>
                    <a:pt x="67" y="41"/>
                  </a:cubicBezTo>
                  <a:lnTo>
                    <a:pt x="67" y="25"/>
                  </a:lnTo>
                  <a:lnTo>
                    <a:pt x="67" y="7"/>
                  </a:lnTo>
                  <a:cubicBezTo>
                    <a:pt x="57" y="3"/>
                    <a:pt x="49" y="1"/>
                    <a:pt x="42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4268;p76">
              <a:extLst>
                <a:ext uri="{FF2B5EF4-FFF2-40B4-BE49-F238E27FC236}">
                  <a16:creationId xmlns:a16="http://schemas.microsoft.com/office/drawing/2014/main" id="{50B655F3-EC2E-2700-7424-F9DBFE8B059F}"/>
                </a:ext>
              </a:extLst>
            </p:cNvPr>
            <p:cNvSpPr/>
            <p:nvPr/>
          </p:nvSpPr>
          <p:spPr>
            <a:xfrm>
              <a:off x="6253925" y="3603175"/>
              <a:ext cx="5025" cy="5025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83" y="0"/>
                  </a:moveTo>
                  <a:cubicBezTo>
                    <a:pt x="50" y="0"/>
                    <a:pt x="34" y="33"/>
                    <a:pt x="16" y="51"/>
                  </a:cubicBezTo>
                  <a:cubicBezTo>
                    <a:pt x="0" y="84"/>
                    <a:pt x="0" y="117"/>
                    <a:pt x="16" y="151"/>
                  </a:cubicBezTo>
                  <a:cubicBezTo>
                    <a:pt x="16" y="167"/>
                    <a:pt x="50" y="200"/>
                    <a:pt x="67" y="200"/>
                  </a:cubicBezTo>
                  <a:lnTo>
                    <a:pt x="134" y="200"/>
                  </a:lnTo>
                  <a:lnTo>
                    <a:pt x="150" y="184"/>
                  </a:lnTo>
                  <a:lnTo>
                    <a:pt x="201" y="133"/>
                  </a:lnTo>
                  <a:cubicBezTo>
                    <a:pt x="201" y="117"/>
                    <a:pt x="201" y="67"/>
                    <a:pt x="183" y="33"/>
                  </a:cubicBezTo>
                  <a:lnTo>
                    <a:pt x="1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4269;p76">
              <a:extLst>
                <a:ext uri="{FF2B5EF4-FFF2-40B4-BE49-F238E27FC236}">
                  <a16:creationId xmlns:a16="http://schemas.microsoft.com/office/drawing/2014/main" id="{3DE7F3DD-AE04-CC07-BCBB-4DA3F700B1FA}"/>
                </a:ext>
              </a:extLst>
            </p:cNvPr>
            <p:cNvSpPr/>
            <p:nvPr/>
          </p:nvSpPr>
          <p:spPr>
            <a:xfrm>
              <a:off x="6280600" y="3615675"/>
              <a:ext cx="5875" cy="5450"/>
            </a:xfrm>
            <a:custGeom>
              <a:avLst/>
              <a:gdLst/>
              <a:ahLst/>
              <a:cxnLst/>
              <a:rect l="l" t="t" r="r" b="b"/>
              <a:pathLst>
                <a:path w="235" h="218" extrusionOk="0">
                  <a:moveTo>
                    <a:pt x="83" y="0"/>
                  </a:moveTo>
                  <a:lnTo>
                    <a:pt x="50" y="18"/>
                  </a:lnTo>
                  <a:lnTo>
                    <a:pt x="17" y="67"/>
                  </a:lnTo>
                  <a:cubicBezTo>
                    <a:pt x="1" y="151"/>
                    <a:pt x="34" y="184"/>
                    <a:pt x="83" y="200"/>
                  </a:cubicBezTo>
                  <a:lnTo>
                    <a:pt x="117" y="218"/>
                  </a:lnTo>
                  <a:lnTo>
                    <a:pt x="150" y="200"/>
                  </a:lnTo>
                  <a:cubicBezTo>
                    <a:pt x="167" y="200"/>
                    <a:pt x="201" y="167"/>
                    <a:pt x="201" y="151"/>
                  </a:cubicBezTo>
                  <a:cubicBezTo>
                    <a:pt x="234" y="100"/>
                    <a:pt x="201" y="34"/>
                    <a:pt x="15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4270;p76">
              <a:extLst>
                <a:ext uri="{FF2B5EF4-FFF2-40B4-BE49-F238E27FC236}">
                  <a16:creationId xmlns:a16="http://schemas.microsoft.com/office/drawing/2014/main" id="{10218244-87A2-A861-316F-CD05859A408A}"/>
                </a:ext>
              </a:extLst>
            </p:cNvPr>
            <p:cNvSpPr/>
            <p:nvPr/>
          </p:nvSpPr>
          <p:spPr>
            <a:xfrm>
              <a:off x="6241825" y="3535225"/>
              <a:ext cx="1275" cy="1275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0" y="1"/>
                  </a:moveTo>
                  <a:lnTo>
                    <a:pt x="0" y="34"/>
                  </a:lnTo>
                  <a:cubicBezTo>
                    <a:pt x="0" y="50"/>
                    <a:pt x="18" y="50"/>
                    <a:pt x="18" y="50"/>
                  </a:cubicBezTo>
                  <a:lnTo>
                    <a:pt x="34" y="50"/>
                  </a:lnTo>
                  <a:lnTo>
                    <a:pt x="34" y="34"/>
                  </a:lnTo>
                  <a:cubicBezTo>
                    <a:pt x="51" y="34"/>
                    <a:pt x="51" y="17"/>
                    <a:pt x="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4271;p76">
              <a:extLst>
                <a:ext uri="{FF2B5EF4-FFF2-40B4-BE49-F238E27FC236}">
                  <a16:creationId xmlns:a16="http://schemas.microsoft.com/office/drawing/2014/main" id="{9657C925-56D9-6966-2124-9B9F8A22DF3A}"/>
                </a:ext>
              </a:extLst>
            </p:cNvPr>
            <p:cNvSpPr/>
            <p:nvPr/>
          </p:nvSpPr>
          <p:spPr>
            <a:xfrm>
              <a:off x="6307675" y="3593600"/>
              <a:ext cx="3800" cy="4175"/>
            </a:xfrm>
            <a:custGeom>
              <a:avLst/>
              <a:gdLst/>
              <a:ahLst/>
              <a:cxnLst/>
              <a:rect l="l" t="t" r="r" b="b"/>
              <a:pathLst>
                <a:path w="152" h="167" extrusionOk="0">
                  <a:moveTo>
                    <a:pt x="101" y="0"/>
                  </a:moveTo>
                  <a:cubicBezTo>
                    <a:pt x="67" y="0"/>
                    <a:pt x="34" y="0"/>
                    <a:pt x="18" y="50"/>
                  </a:cubicBezTo>
                  <a:lnTo>
                    <a:pt x="1" y="50"/>
                  </a:lnTo>
                  <a:lnTo>
                    <a:pt x="18" y="67"/>
                  </a:lnTo>
                  <a:lnTo>
                    <a:pt x="1" y="100"/>
                  </a:lnTo>
                  <a:lnTo>
                    <a:pt x="18" y="134"/>
                  </a:lnTo>
                  <a:cubicBezTo>
                    <a:pt x="18" y="134"/>
                    <a:pt x="18" y="150"/>
                    <a:pt x="34" y="150"/>
                  </a:cubicBezTo>
                  <a:lnTo>
                    <a:pt x="67" y="167"/>
                  </a:lnTo>
                  <a:lnTo>
                    <a:pt x="101" y="150"/>
                  </a:lnTo>
                  <a:lnTo>
                    <a:pt x="118" y="134"/>
                  </a:lnTo>
                  <a:lnTo>
                    <a:pt x="118" y="116"/>
                  </a:lnTo>
                  <a:lnTo>
                    <a:pt x="134" y="100"/>
                  </a:lnTo>
                  <a:lnTo>
                    <a:pt x="134" y="83"/>
                  </a:lnTo>
                  <a:cubicBezTo>
                    <a:pt x="152" y="50"/>
                    <a:pt x="134" y="16"/>
                    <a:pt x="10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4272;p76">
              <a:extLst>
                <a:ext uri="{FF2B5EF4-FFF2-40B4-BE49-F238E27FC236}">
                  <a16:creationId xmlns:a16="http://schemas.microsoft.com/office/drawing/2014/main" id="{7F923E2D-C323-9932-ED1C-9A535A24AEB0}"/>
                </a:ext>
              </a:extLst>
            </p:cNvPr>
            <p:cNvSpPr/>
            <p:nvPr/>
          </p:nvSpPr>
          <p:spPr>
            <a:xfrm>
              <a:off x="6271000" y="3535225"/>
              <a:ext cx="1700" cy="1700"/>
            </a:xfrm>
            <a:custGeom>
              <a:avLst/>
              <a:gdLst/>
              <a:ahLst/>
              <a:cxnLst/>
              <a:rect l="l" t="t" r="r" b="b"/>
              <a:pathLst>
                <a:path w="68" h="68" extrusionOk="0">
                  <a:moveTo>
                    <a:pt x="34" y="1"/>
                  </a:moveTo>
                  <a:cubicBezTo>
                    <a:pt x="18" y="1"/>
                    <a:pt x="18" y="1"/>
                    <a:pt x="0" y="17"/>
                  </a:cubicBezTo>
                  <a:lnTo>
                    <a:pt x="18" y="34"/>
                  </a:lnTo>
                  <a:lnTo>
                    <a:pt x="18" y="50"/>
                  </a:lnTo>
                  <a:cubicBezTo>
                    <a:pt x="18" y="50"/>
                    <a:pt x="34" y="50"/>
                    <a:pt x="51" y="67"/>
                  </a:cubicBezTo>
                  <a:lnTo>
                    <a:pt x="67" y="50"/>
                  </a:lnTo>
                  <a:lnTo>
                    <a:pt x="67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4273;p76">
              <a:extLst>
                <a:ext uri="{FF2B5EF4-FFF2-40B4-BE49-F238E27FC236}">
                  <a16:creationId xmlns:a16="http://schemas.microsoft.com/office/drawing/2014/main" id="{BC027A44-B3D1-9611-83F9-9049AFB12D82}"/>
                </a:ext>
              </a:extLst>
            </p:cNvPr>
            <p:cNvSpPr/>
            <p:nvPr/>
          </p:nvSpPr>
          <p:spPr>
            <a:xfrm>
              <a:off x="6283950" y="3585325"/>
              <a:ext cx="5425" cy="5800"/>
            </a:xfrm>
            <a:custGeom>
              <a:avLst/>
              <a:gdLst/>
              <a:ahLst/>
              <a:cxnLst/>
              <a:rect l="l" t="t" r="r" b="b"/>
              <a:pathLst>
                <a:path w="217" h="232" extrusionOk="0">
                  <a:moveTo>
                    <a:pt x="113" y="0"/>
                  </a:moveTo>
                  <a:cubicBezTo>
                    <a:pt x="82" y="0"/>
                    <a:pt x="46" y="15"/>
                    <a:pt x="16" y="64"/>
                  </a:cubicBezTo>
                  <a:lnTo>
                    <a:pt x="0" y="147"/>
                  </a:lnTo>
                  <a:lnTo>
                    <a:pt x="16" y="180"/>
                  </a:lnTo>
                  <a:cubicBezTo>
                    <a:pt x="49" y="214"/>
                    <a:pt x="83" y="231"/>
                    <a:pt x="100" y="231"/>
                  </a:cubicBezTo>
                  <a:lnTo>
                    <a:pt x="149" y="231"/>
                  </a:lnTo>
                  <a:cubicBezTo>
                    <a:pt x="183" y="214"/>
                    <a:pt x="200" y="198"/>
                    <a:pt x="216" y="164"/>
                  </a:cubicBezTo>
                  <a:lnTo>
                    <a:pt x="216" y="114"/>
                  </a:lnTo>
                  <a:lnTo>
                    <a:pt x="216" y="80"/>
                  </a:lnTo>
                  <a:lnTo>
                    <a:pt x="216" y="47"/>
                  </a:lnTo>
                  <a:lnTo>
                    <a:pt x="167" y="14"/>
                  </a:lnTo>
                  <a:cubicBezTo>
                    <a:pt x="153" y="7"/>
                    <a:pt x="134" y="0"/>
                    <a:pt x="113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4274;p76">
              <a:extLst>
                <a:ext uri="{FF2B5EF4-FFF2-40B4-BE49-F238E27FC236}">
                  <a16:creationId xmlns:a16="http://schemas.microsoft.com/office/drawing/2014/main" id="{75AA1814-F0FD-4A75-B6DA-66DEB73A15E1}"/>
                </a:ext>
              </a:extLst>
            </p:cNvPr>
            <p:cNvSpPr/>
            <p:nvPr/>
          </p:nvSpPr>
          <p:spPr>
            <a:xfrm>
              <a:off x="6253925" y="3572325"/>
              <a:ext cx="2925" cy="2125"/>
            </a:xfrm>
            <a:custGeom>
              <a:avLst/>
              <a:gdLst/>
              <a:ahLst/>
              <a:cxnLst/>
              <a:rect l="l" t="t" r="r" b="b"/>
              <a:pathLst>
                <a:path w="117" h="85" extrusionOk="0">
                  <a:moveTo>
                    <a:pt x="67" y="0"/>
                  </a:moveTo>
                  <a:lnTo>
                    <a:pt x="0" y="51"/>
                  </a:lnTo>
                  <a:cubicBezTo>
                    <a:pt x="16" y="67"/>
                    <a:pt x="50" y="84"/>
                    <a:pt x="83" y="84"/>
                  </a:cubicBezTo>
                  <a:lnTo>
                    <a:pt x="116" y="67"/>
                  </a:lnTo>
                  <a:lnTo>
                    <a:pt x="83" y="17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4275;p76">
              <a:extLst>
                <a:ext uri="{FF2B5EF4-FFF2-40B4-BE49-F238E27FC236}">
                  <a16:creationId xmlns:a16="http://schemas.microsoft.com/office/drawing/2014/main" id="{EC417BA0-06CA-06A3-8775-D29B287862BE}"/>
                </a:ext>
              </a:extLst>
            </p:cNvPr>
            <p:cNvSpPr/>
            <p:nvPr/>
          </p:nvSpPr>
          <p:spPr>
            <a:xfrm>
              <a:off x="6273100" y="3579425"/>
              <a:ext cx="5850" cy="5425"/>
            </a:xfrm>
            <a:custGeom>
              <a:avLst/>
              <a:gdLst/>
              <a:ahLst/>
              <a:cxnLst/>
              <a:rect l="l" t="t" r="r" b="b"/>
              <a:pathLst>
                <a:path w="234" h="217" extrusionOk="0">
                  <a:moveTo>
                    <a:pt x="134" y="0"/>
                  </a:moveTo>
                  <a:lnTo>
                    <a:pt x="83" y="16"/>
                  </a:lnTo>
                  <a:lnTo>
                    <a:pt x="67" y="16"/>
                  </a:lnTo>
                  <a:lnTo>
                    <a:pt x="50" y="50"/>
                  </a:lnTo>
                  <a:lnTo>
                    <a:pt x="34" y="67"/>
                  </a:lnTo>
                  <a:cubicBezTo>
                    <a:pt x="0" y="134"/>
                    <a:pt x="34" y="183"/>
                    <a:pt x="83" y="216"/>
                  </a:cubicBezTo>
                  <a:lnTo>
                    <a:pt x="150" y="216"/>
                  </a:lnTo>
                  <a:lnTo>
                    <a:pt x="201" y="183"/>
                  </a:lnTo>
                  <a:cubicBezTo>
                    <a:pt x="201" y="167"/>
                    <a:pt x="217" y="167"/>
                    <a:pt x="234" y="134"/>
                  </a:cubicBezTo>
                  <a:cubicBezTo>
                    <a:pt x="234" y="116"/>
                    <a:pt x="234" y="83"/>
                    <a:pt x="217" y="50"/>
                  </a:cubicBezTo>
                  <a:cubicBezTo>
                    <a:pt x="201" y="16"/>
                    <a:pt x="167" y="0"/>
                    <a:pt x="1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4276;p76">
              <a:extLst>
                <a:ext uri="{FF2B5EF4-FFF2-40B4-BE49-F238E27FC236}">
                  <a16:creationId xmlns:a16="http://schemas.microsoft.com/office/drawing/2014/main" id="{1278064F-B024-3475-D881-19E1AFA0C228}"/>
                </a:ext>
              </a:extLst>
            </p:cNvPr>
            <p:cNvSpPr/>
            <p:nvPr/>
          </p:nvSpPr>
          <p:spPr>
            <a:xfrm>
              <a:off x="6330200" y="3614425"/>
              <a:ext cx="1675" cy="1700"/>
            </a:xfrm>
            <a:custGeom>
              <a:avLst/>
              <a:gdLst/>
              <a:ahLst/>
              <a:cxnLst/>
              <a:rect l="l" t="t" r="r" b="b"/>
              <a:pathLst>
                <a:path w="67" h="68" extrusionOk="0">
                  <a:moveTo>
                    <a:pt x="34" y="1"/>
                  </a:moveTo>
                  <a:cubicBezTo>
                    <a:pt x="18" y="1"/>
                    <a:pt x="0" y="34"/>
                    <a:pt x="18" y="50"/>
                  </a:cubicBezTo>
                  <a:cubicBezTo>
                    <a:pt x="18" y="50"/>
                    <a:pt x="18" y="68"/>
                    <a:pt x="34" y="68"/>
                  </a:cubicBezTo>
                  <a:lnTo>
                    <a:pt x="34" y="50"/>
                  </a:lnTo>
                  <a:lnTo>
                    <a:pt x="51" y="50"/>
                  </a:lnTo>
                  <a:lnTo>
                    <a:pt x="67" y="34"/>
                  </a:lnTo>
                  <a:lnTo>
                    <a:pt x="67" y="17"/>
                  </a:lnTo>
                  <a:cubicBezTo>
                    <a:pt x="51" y="17"/>
                    <a:pt x="51" y="1"/>
                    <a:pt x="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4277;p76">
              <a:extLst>
                <a:ext uri="{FF2B5EF4-FFF2-40B4-BE49-F238E27FC236}">
                  <a16:creationId xmlns:a16="http://schemas.microsoft.com/office/drawing/2014/main" id="{E9BD65AD-7FEC-43D5-B0C3-EEB17B07FECA}"/>
                </a:ext>
              </a:extLst>
            </p:cNvPr>
            <p:cNvSpPr/>
            <p:nvPr/>
          </p:nvSpPr>
          <p:spPr>
            <a:xfrm>
              <a:off x="6261825" y="3574825"/>
              <a:ext cx="2950" cy="3100"/>
            </a:xfrm>
            <a:custGeom>
              <a:avLst/>
              <a:gdLst/>
              <a:ahLst/>
              <a:cxnLst/>
              <a:rect l="l" t="t" r="r" b="b"/>
              <a:pathLst>
                <a:path w="118" h="124" extrusionOk="0">
                  <a:moveTo>
                    <a:pt x="51" y="0"/>
                  </a:moveTo>
                  <a:lnTo>
                    <a:pt x="18" y="17"/>
                  </a:lnTo>
                  <a:lnTo>
                    <a:pt x="1" y="34"/>
                  </a:lnTo>
                  <a:lnTo>
                    <a:pt x="1" y="84"/>
                  </a:lnTo>
                  <a:lnTo>
                    <a:pt x="18" y="100"/>
                  </a:lnTo>
                  <a:lnTo>
                    <a:pt x="51" y="118"/>
                  </a:lnTo>
                  <a:cubicBezTo>
                    <a:pt x="60" y="122"/>
                    <a:pt x="68" y="124"/>
                    <a:pt x="75" y="124"/>
                  </a:cubicBezTo>
                  <a:cubicBezTo>
                    <a:pt x="93" y="124"/>
                    <a:pt x="105" y="109"/>
                    <a:pt x="118" y="84"/>
                  </a:cubicBezTo>
                  <a:lnTo>
                    <a:pt x="118" y="67"/>
                  </a:lnTo>
                  <a:cubicBezTo>
                    <a:pt x="118" y="34"/>
                    <a:pt x="101" y="17"/>
                    <a:pt x="10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4278;p76">
              <a:extLst>
                <a:ext uri="{FF2B5EF4-FFF2-40B4-BE49-F238E27FC236}">
                  <a16:creationId xmlns:a16="http://schemas.microsoft.com/office/drawing/2014/main" id="{1C2BA864-5012-12D9-86DF-83E9B0FEC458}"/>
                </a:ext>
              </a:extLst>
            </p:cNvPr>
            <p:cNvSpPr/>
            <p:nvPr/>
          </p:nvSpPr>
          <p:spPr>
            <a:xfrm>
              <a:off x="6272675" y="3589825"/>
              <a:ext cx="5450" cy="5450"/>
            </a:xfrm>
            <a:custGeom>
              <a:avLst/>
              <a:gdLst/>
              <a:ahLst/>
              <a:cxnLst/>
              <a:rect l="l" t="t" r="r" b="b"/>
              <a:pathLst>
                <a:path w="218" h="218" extrusionOk="0">
                  <a:moveTo>
                    <a:pt x="118" y="0"/>
                  </a:moveTo>
                  <a:lnTo>
                    <a:pt x="17" y="34"/>
                  </a:lnTo>
                  <a:lnTo>
                    <a:pt x="0" y="67"/>
                  </a:lnTo>
                  <a:lnTo>
                    <a:pt x="17" y="134"/>
                  </a:lnTo>
                  <a:lnTo>
                    <a:pt x="17" y="167"/>
                  </a:lnTo>
                  <a:lnTo>
                    <a:pt x="33" y="167"/>
                  </a:lnTo>
                  <a:lnTo>
                    <a:pt x="51" y="185"/>
                  </a:lnTo>
                  <a:cubicBezTo>
                    <a:pt x="51" y="185"/>
                    <a:pt x="51" y="181"/>
                    <a:pt x="49" y="178"/>
                  </a:cubicBezTo>
                  <a:lnTo>
                    <a:pt x="49" y="178"/>
                  </a:lnTo>
                  <a:lnTo>
                    <a:pt x="84" y="201"/>
                  </a:lnTo>
                  <a:lnTo>
                    <a:pt x="67" y="201"/>
                  </a:lnTo>
                  <a:lnTo>
                    <a:pt x="100" y="218"/>
                  </a:lnTo>
                  <a:lnTo>
                    <a:pt x="134" y="218"/>
                  </a:lnTo>
                  <a:lnTo>
                    <a:pt x="184" y="185"/>
                  </a:lnTo>
                  <a:cubicBezTo>
                    <a:pt x="200" y="185"/>
                    <a:pt x="200" y="167"/>
                    <a:pt x="200" y="151"/>
                  </a:cubicBezTo>
                  <a:cubicBezTo>
                    <a:pt x="218" y="118"/>
                    <a:pt x="218" y="67"/>
                    <a:pt x="167" y="34"/>
                  </a:cubicBezTo>
                  <a:lnTo>
                    <a:pt x="118" y="67"/>
                  </a:lnTo>
                  <a:lnTo>
                    <a:pt x="151" y="18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4279;p76">
              <a:extLst>
                <a:ext uri="{FF2B5EF4-FFF2-40B4-BE49-F238E27FC236}">
                  <a16:creationId xmlns:a16="http://schemas.microsoft.com/office/drawing/2014/main" id="{2EA0E3C8-B539-751B-2FED-86CA3E19B060}"/>
                </a:ext>
              </a:extLst>
            </p:cNvPr>
            <p:cNvSpPr/>
            <p:nvPr/>
          </p:nvSpPr>
          <p:spPr>
            <a:xfrm>
              <a:off x="6321025" y="3583975"/>
              <a:ext cx="1300" cy="1700"/>
            </a:xfrm>
            <a:custGeom>
              <a:avLst/>
              <a:gdLst/>
              <a:ahLst/>
              <a:cxnLst/>
              <a:rect l="l" t="t" r="r" b="b"/>
              <a:pathLst>
                <a:path w="52" h="68" extrusionOk="0">
                  <a:moveTo>
                    <a:pt x="18" y="1"/>
                  </a:moveTo>
                  <a:lnTo>
                    <a:pt x="18" y="18"/>
                  </a:lnTo>
                  <a:lnTo>
                    <a:pt x="0" y="18"/>
                  </a:lnTo>
                  <a:lnTo>
                    <a:pt x="0" y="34"/>
                  </a:lnTo>
                  <a:cubicBezTo>
                    <a:pt x="0" y="52"/>
                    <a:pt x="18" y="68"/>
                    <a:pt x="18" y="68"/>
                  </a:cubicBezTo>
                  <a:cubicBezTo>
                    <a:pt x="34" y="68"/>
                    <a:pt x="51" y="52"/>
                    <a:pt x="51" y="34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4280;p76">
              <a:extLst>
                <a:ext uri="{FF2B5EF4-FFF2-40B4-BE49-F238E27FC236}">
                  <a16:creationId xmlns:a16="http://schemas.microsoft.com/office/drawing/2014/main" id="{57EC9B43-CCE3-F2AE-45D1-6A0A8D37F94C}"/>
                </a:ext>
              </a:extLst>
            </p:cNvPr>
            <p:cNvSpPr/>
            <p:nvPr/>
          </p:nvSpPr>
          <p:spPr>
            <a:xfrm>
              <a:off x="6282275" y="3595500"/>
              <a:ext cx="5425" cy="5375"/>
            </a:xfrm>
            <a:custGeom>
              <a:avLst/>
              <a:gdLst/>
              <a:ahLst/>
              <a:cxnLst/>
              <a:rect l="l" t="t" r="r" b="b"/>
              <a:pathLst>
                <a:path w="217" h="215" extrusionOk="0">
                  <a:moveTo>
                    <a:pt x="112" y="0"/>
                  </a:moveTo>
                  <a:cubicBezTo>
                    <a:pt x="102" y="0"/>
                    <a:pt x="93" y="2"/>
                    <a:pt x="83" y="7"/>
                  </a:cubicBezTo>
                  <a:cubicBezTo>
                    <a:pt x="50" y="24"/>
                    <a:pt x="34" y="40"/>
                    <a:pt x="16" y="74"/>
                  </a:cubicBezTo>
                  <a:lnTo>
                    <a:pt x="0" y="91"/>
                  </a:lnTo>
                  <a:lnTo>
                    <a:pt x="0" y="140"/>
                  </a:lnTo>
                  <a:lnTo>
                    <a:pt x="16" y="158"/>
                  </a:lnTo>
                  <a:lnTo>
                    <a:pt x="50" y="191"/>
                  </a:lnTo>
                  <a:cubicBezTo>
                    <a:pt x="62" y="202"/>
                    <a:pt x="90" y="214"/>
                    <a:pt x="112" y="214"/>
                  </a:cubicBezTo>
                  <a:cubicBezTo>
                    <a:pt x="121" y="214"/>
                    <a:pt x="129" y="212"/>
                    <a:pt x="134" y="207"/>
                  </a:cubicBezTo>
                  <a:cubicBezTo>
                    <a:pt x="167" y="191"/>
                    <a:pt x="200" y="174"/>
                    <a:pt x="216" y="140"/>
                  </a:cubicBezTo>
                  <a:lnTo>
                    <a:pt x="216" y="124"/>
                  </a:lnTo>
                  <a:lnTo>
                    <a:pt x="216" y="74"/>
                  </a:lnTo>
                  <a:lnTo>
                    <a:pt x="216" y="58"/>
                  </a:lnTo>
                  <a:lnTo>
                    <a:pt x="183" y="24"/>
                  </a:lnTo>
                  <a:cubicBezTo>
                    <a:pt x="159" y="12"/>
                    <a:pt x="136" y="0"/>
                    <a:pt x="112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4281;p76">
              <a:extLst>
                <a:ext uri="{FF2B5EF4-FFF2-40B4-BE49-F238E27FC236}">
                  <a16:creationId xmlns:a16="http://schemas.microsoft.com/office/drawing/2014/main" id="{C798BA80-D1D8-7A35-A811-880E810180DE}"/>
                </a:ext>
              </a:extLst>
            </p:cNvPr>
            <p:cNvSpPr/>
            <p:nvPr/>
          </p:nvSpPr>
          <p:spPr>
            <a:xfrm>
              <a:off x="6311450" y="3605500"/>
              <a:ext cx="3750" cy="3800"/>
            </a:xfrm>
            <a:custGeom>
              <a:avLst/>
              <a:gdLst/>
              <a:ahLst/>
              <a:cxnLst/>
              <a:rect l="l" t="t" r="r" b="b"/>
              <a:pathLst>
                <a:path w="150" h="152" extrusionOk="0">
                  <a:moveTo>
                    <a:pt x="68" y="0"/>
                  </a:moveTo>
                  <a:cubicBezTo>
                    <a:pt x="61" y="0"/>
                    <a:pt x="55" y="2"/>
                    <a:pt x="50" y="7"/>
                  </a:cubicBezTo>
                  <a:lnTo>
                    <a:pt x="17" y="24"/>
                  </a:lnTo>
                  <a:lnTo>
                    <a:pt x="17" y="40"/>
                  </a:lnTo>
                  <a:cubicBezTo>
                    <a:pt x="1" y="74"/>
                    <a:pt x="1" y="107"/>
                    <a:pt x="34" y="140"/>
                  </a:cubicBezTo>
                  <a:cubicBezTo>
                    <a:pt x="48" y="148"/>
                    <a:pt x="65" y="152"/>
                    <a:pt x="81" y="152"/>
                  </a:cubicBezTo>
                  <a:cubicBezTo>
                    <a:pt x="103" y="152"/>
                    <a:pt x="124" y="144"/>
                    <a:pt x="134" y="124"/>
                  </a:cubicBezTo>
                  <a:lnTo>
                    <a:pt x="150" y="124"/>
                  </a:lnTo>
                  <a:lnTo>
                    <a:pt x="150" y="107"/>
                  </a:lnTo>
                  <a:lnTo>
                    <a:pt x="150" y="91"/>
                  </a:lnTo>
                  <a:cubicBezTo>
                    <a:pt x="150" y="58"/>
                    <a:pt x="150" y="40"/>
                    <a:pt x="117" y="24"/>
                  </a:cubicBezTo>
                  <a:cubicBezTo>
                    <a:pt x="105" y="12"/>
                    <a:pt x="85" y="0"/>
                    <a:pt x="6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4282;p76">
              <a:extLst>
                <a:ext uri="{FF2B5EF4-FFF2-40B4-BE49-F238E27FC236}">
                  <a16:creationId xmlns:a16="http://schemas.microsoft.com/office/drawing/2014/main" id="{C7CB20C6-A689-2EC9-148B-41032D121745}"/>
                </a:ext>
              </a:extLst>
            </p:cNvPr>
            <p:cNvSpPr/>
            <p:nvPr/>
          </p:nvSpPr>
          <p:spPr>
            <a:xfrm>
              <a:off x="6292275" y="3594825"/>
              <a:ext cx="5425" cy="5150"/>
            </a:xfrm>
            <a:custGeom>
              <a:avLst/>
              <a:gdLst/>
              <a:ahLst/>
              <a:cxnLst/>
              <a:rect l="l" t="t" r="r" b="b"/>
              <a:pathLst>
                <a:path w="217" h="206" extrusionOk="0">
                  <a:moveTo>
                    <a:pt x="50" y="1"/>
                  </a:moveTo>
                  <a:lnTo>
                    <a:pt x="17" y="51"/>
                  </a:lnTo>
                  <a:lnTo>
                    <a:pt x="0" y="67"/>
                  </a:lnTo>
                  <a:lnTo>
                    <a:pt x="0" y="118"/>
                  </a:lnTo>
                  <a:lnTo>
                    <a:pt x="17" y="151"/>
                  </a:lnTo>
                  <a:lnTo>
                    <a:pt x="50" y="185"/>
                  </a:lnTo>
                  <a:cubicBezTo>
                    <a:pt x="66" y="201"/>
                    <a:pt x="83" y="205"/>
                    <a:pt x="99" y="205"/>
                  </a:cubicBezTo>
                  <a:cubicBezTo>
                    <a:pt x="116" y="205"/>
                    <a:pt x="133" y="201"/>
                    <a:pt x="150" y="201"/>
                  </a:cubicBezTo>
                  <a:cubicBezTo>
                    <a:pt x="167" y="185"/>
                    <a:pt x="201" y="167"/>
                    <a:pt x="217" y="134"/>
                  </a:cubicBezTo>
                  <a:lnTo>
                    <a:pt x="217" y="101"/>
                  </a:lnTo>
                  <a:lnTo>
                    <a:pt x="217" y="67"/>
                  </a:lnTo>
                  <a:cubicBezTo>
                    <a:pt x="217" y="34"/>
                    <a:pt x="183" y="1"/>
                    <a:pt x="11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4283;p76">
              <a:extLst>
                <a:ext uri="{FF2B5EF4-FFF2-40B4-BE49-F238E27FC236}">
                  <a16:creationId xmlns:a16="http://schemas.microsoft.com/office/drawing/2014/main" id="{6C6906AD-8E7C-3028-D25D-0DD8D93F73D9}"/>
                </a:ext>
              </a:extLst>
            </p:cNvPr>
            <p:cNvSpPr/>
            <p:nvPr/>
          </p:nvSpPr>
          <p:spPr>
            <a:xfrm>
              <a:off x="6363975" y="3584425"/>
              <a:ext cx="1250" cy="1250"/>
            </a:xfrm>
            <a:custGeom>
              <a:avLst/>
              <a:gdLst/>
              <a:ahLst/>
              <a:cxnLst/>
              <a:rect l="l" t="t" r="r" b="b"/>
              <a:pathLst>
                <a:path w="50" h="50" extrusionOk="0">
                  <a:moveTo>
                    <a:pt x="1" y="0"/>
                  </a:moveTo>
                  <a:lnTo>
                    <a:pt x="1" y="16"/>
                  </a:lnTo>
                  <a:lnTo>
                    <a:pt x="1" y="34"/>
                  </a:lnTo>
                  <a:lnTo>
                    <a:pt x="1" y="50"/>
                  </a:lnTo>
                  <a:lnTo>
                    <a:pt x="34" y="50"/>
                  </a:lnTo>
                  <a:cubicBezTo>
                    <a:pt x="34" y="50"/>
                    <a:pt x="34" y="34"/>
                    <a:pt x="50" y="34"/>
                  </a:cubicBezTo>
                  <a:lnTo>
                    <a:pt x="50" y="1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4284;p76">
              <a:extLst>
                <a:ext uri="{FF2B5EF4-FFF2-40B4-BE49-F238E27FC236}">
                  <a16:creationId xmlns:a16="http://schemas.microsoft.com/office/drawing/2014/main" id="{B76721F2-DC0A-6C77-7FA3-5F8B0D0AA1AB}"/>
                </a:ext>
              </a:extLst>
            </p:cNvPr>
            <p:cNvSpPr/>
            <p:nvPr/>
          </p:nvSpPr>
          <p:spPr>
            <a:xfrm>
              <a:off x="6301450" y="3610675"/>
              <a:ext cx="3350" cy="3350"/>
            </a:xfrm>
            <a:custGeom>
              <a:avLst/>
              <a:gdLst/>
              <a:ahLst/>
              <a:cxnLst/>
              <a:rect l="l" t="t" r="r" b="b"/>
              <a:pathLst>
                <a:path w="134" h="134" extrusionOk="0">
                  <a:moveTo>
                    <a:pt x="16" y="0"/>
                  </a:moveTo>
                  <a:lnTo>
                    <a:pt x="0" y="18"/>
                  </a:lnTo>
                  <a:lnTo>
                    <a:pt x="0" y="51"/>
                  </a:lnTo>
                  <a:lnTo>
                    <a:pt x="0" y="67"/>
                  </a:lnTo>
                  <a:lnTo>
                    <a:pt x="0" y="100"/>
                  </a:lnTo>
                  <a:lnTo>
                    <a:pt x="16" y="118"/>
                  </a:lnTo>
                  <a:lnTo>
                    <a:pt x="50" y="134"/>
                  </a:lnTo>
                  <a:lnTo>
                    <a:pt x="67" y="134"/>
                  </a:lnTo>
                  <a:lnTo>
                    <a:pt x="100" y="118"/>
                  </a:lnTo>
                  <a:lnTo>
                    <a:pt x="116" y="100"/>
                  </a:lnTo>
                  <a:cubicBezTo>
                    <a:pt x="134" y="84"/>
                    <a:pt x="134" y="51"/>
                    <a:pt x="116" y="34"/>
                  </a:cubicBezTo>
                  <a:cubicBezTo>
                    <a:pt x="116" y="18"/>
                    <a:pt x="100" y="0"/>
                    <a:pt x="6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4285;p76">
              <a:extLst>
                <a:ext uri="{FF2B5EF4-FFF2-40B4-BE49-F238E27FC236}">
                  <a16:creationId xmlns:a16="http://schemas.microsoft.com/office/drawing/2014/main" id="{188F8F07-D98A-BA81-3406-618D9907BAFC}"/>
                </a:ext>
              </a:extLst>
            </p:cNvPr>
            <p:cNvSpPr/>
            <p:nvPr/>
          </p:nvSpPr>
          <p:spPr>
            <a:xfrm>
              <a:off x="6276000" y="3572425"/>
              <a:ext cx="3350" cy="3675"/>
            </a:xfrm>
            <a:custGeom>
              <a:avLst/>
              <a:gdLst/>
              <a:ahLst/>
              <a:cxnLst/>
              <a:rect l="l" t="t" r="r" b="b"/>
              <a:pathLst>
                <a:path w="134" h="147" extrusionOk="0">
                  <a:moveTo>
                    <a:pt x="66" y="0"/>
                  </a:moveTo>
                  <a:cubicBezTo>
                    <a:pt x="51" y="0"/>
                    <a:pt x="35" y="5"/>
                    <a:pt x="18" y="13"/>
                  </a:cubicBezTo>
                  <a:lnTo>
                    <a:pt x="1" y="47"/>
                  </a:lnTo>
                  <a:lnTo>
                    <a:pt x="1" y="63"/>
                  </a:lnTo>
                  <a:cubicBezTo>
                    <a:pt x="1" y="113"/>
                    <a:pt x="18" y="130"/>
                    <a:pt x="51" y="147"/>
                  </a:cubicBezTo>
                  <a:lnTo>
                    <a:pt x="67" y="147"/>
                  </a:lnTo>
                  <a:cubicBezTo>
                    <a:pt x="85" y="147"/>
                    <a:pt x="118" y="130"/>
                    <a:pt x="118" y="113"/>
                  </a:cubicBezTo>
                  <a:cubicBezTo>
                    <a:pt x="134" y="80"/>
                    <a:pt x="134" y="47"/>
                    <a:pt x="101" y="13"/>
                  </a:cubicBezTo>
                  <a:cubicBezTo>
                    <a:pt x="93" y="5"/>
                    <a:pt x="80" y="0"/>
                    <a:pt x="66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4286;p76">
              <a:extLst>
                <a:ext uri="{FF2B5EF4-FFF2-40B4-BE49-F238E27FC236}">
                  <a16:creationId xmlns:a16="http://schemas.microsoft.com/office/drawing/2014/main" id="{2A27D03E-76A8-C42C-06AF-F29305A859FD}"/>
                </a:ext>
              </a:extLst>
            </p:cNvPr>
            <p:cNvSpPr/>
            <p:nvPr/>
          </p:nvSpPr>
          <p:spPr>
            <a:xfrm>
              <a:off x="6284775" y="3561475"/>
              <a:ext cx="3350" cy="2950"/>
            </a:xfrm>
            <a:custGeom>
              <a:avLst/>
              <a:gdLst/>
              <a:ahLst/>
              <a:cxnLst/>
              <a:rect l="l" t="t" r="r" b="b"/>
              <a:pathLst>
                <a:path w="134" h="118" extrusionOk="0">
                  <a:moveTo>
                    <a:pt x="34" y="1"/>
                  </a:moveTo>
                  <a:cubicBezTo>
                    <a:pt x="34" y="18"/>
                    <a:pt x="16" y="18"/>
                    <a:pt x="16" y="34"/>
                  </a:cubicBezTo>
                  <a:lnTo>
                    <a:pt x="0" y="51"/>
                  </a:lnTo>
                  <a:lnTo>
                    <a:pt x="16" y="85"/>
                  </a:lnTo>
                  <a:cubicBezTo>
                    <a:pt x="16" y="101"/>
                    <a:pt x="16" y="101"/>
                    <a:pt x="34" y="118"/>
                  </a:cubicBezTo>
                  <a:lnTo>
                    <a:pt x="100" y="118"/>
                  </a:lnTo>
                  <a:lnTo>
                    <a:pt x="116" y="101"/>
                  </a:lnTo>
                  <a:lnTo>
                    <a:pt x="134" y="67"/>
                  </a:lnTo>
                  <a:lnTo>
                    <a:pt x="116" y="34"/>
                  </a:lnTo>
                  <a:cubicBezTo>
                    <a:pt x="116" y="34"/>
                    <a:pt x="116" y="18"/>
                    <a:pt x="100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4287;p76">
              <a:extLst>
                <a:ext uri="{FF2B5EF4-FFF2-40B4-BE49-F238E27FC236}">
                  <a16:creationId xmlns:a16="http://schemas.microsoft.com/office/drawing/2014/main" id="{2EDA0421-64FB-13EF-4371-0EC10799A6C8}"/>
                </a:ext>
              </a:extLst>
            </p:cNvPr>
            <p:cNvSpPr/>
            <p:nvPr/>
          </p:nvSpPr>
          <p:spPr>
            <a:xfrm>
              <a:off x="6289775" y="3580350"/>
              <a:ext cx="5025" cy="3650"/>
            </a:xfrm>
            <a:custGeom>
              <a:avLst/>
              <a:gdLst/>
              <a:ahLst/>
              <a:cxnLst/>
              <a:rect l="l" t="t" r="r" b="b"/>
              <a:pathLst>
                <a:path w="201" h="146" extrusionOk="0">
                  <a:moveTo>
                    <a:pt x="133" y="1"/>
                  </a:moveTo>
                  <a:cubicBezTo>
                    <a:pt x="117" y="1"/>
                    <a:pt x="100" y="5"/>
                    <a:pt x="83" y="13"/>
                  </a:cubicBezTo>
                  <a:lnTo>
                    <a:pt x="34" y="13"/>
                  </a:lnTo>
                  <a:lnTo>
                    <a:pt x="0" y="46"/>
                  </a:lnTo>
                  <a:cubicBezTo>
                    <a:pt x="0" y="79"/>
                    <a:pt x="0" y="97"/>
                    <a:pt x="16" y="113"/>
                  </a:cubicBezTo>
                  <a:cubicBezTo>
                    <a:pt x="16" y="130"/>
                    <a:pt x="34" y="146"/>
                    <a:pt x="67" y="146"/>
                  </a:cubicBezTo>
                  <a:lnTo>
                    <a:pt x="83" y="146"/>
                  </a:lnTo>
                  <a:lnTo>
                    <a:pt x="100" y="130"/>
                  </a:lnTo>
                  <a:lnTo>
                    <a:pt x="117" y="130"/>
                  </a:lnTo>
                  <a:cubicBezTo>
                    <a:pt x="150" y="130"/>
                    <a:pt x="183" y="113"/>
                    <a:pt x="201" y="97"/>
                  </a:cubicBezTo>
                  <a:lnTo>
                    <a:pt x="201" y="79"/>
                  </a:lnTo>
                  <a:lnTo>
                    <a:pt x="201" y="63"/>
                  </a:lnTo>
                  <a:lnTo>
                    <a:pt x="201" y="46"/>
                  </a:lnTo>
                  <a:lnTo>
                    <a:pt x="183" y="13"/>
                  </a:lnTo>
                  <a:cubicBezTo>
                    <a:pt x="167" y="5"/>
                    <a:pt x="150" y="1"/>
                    <a:pt x="133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4288;p76">
              <a:extLst>
                <a:ext uri="{FF2B5EF4-FFF2-40B4-BE49-F238E27FC236}">
                  <a16:creationId xmlns:a16="http://schemas.microsoft.com/office/drawing/2014/main" id="{125A8976-9E27-4A1A-0F25-64283066C2BD}"/>
                </a:ext>
              </a:extLst>
            </p:cNvPr>
            <p:cNvSpPr/>
            <p:nvPr/>
          </p:nvSpPr>
          <p:spPr>
            <a:xfrm>
              <a:off x="6302275" y="3586325"/>
              <a:ext cx="3375" cy="2700"/>
            </a:xfrm>
            <a:custGeom>
              <a:avLst/>
              <a:gdLst/>
              <a:ahLst/>
              <a:cxnLst/>
              <a:rect l="l" t="t" r="r" b="b"/>
              <a:pathLst>
                <a:path w="135" h="108" extrusionOk="0">
                  <a:moveTo>
                    <a:pt x="57" y="1"/>
                  </a:moveTo>
                  <a:cubicBezTo>
                    <a:pt x="34" y="1"/>
                    <a:pt x="12" y="16"/>
                    <a:pt x="1" y="40"/>
                  </a:cubicBezTo>
                  <a:lnTo>
                    <a:pt x="17" y="91"/>
                  </a:lnTo>
                  <a:cubicBezTo>
                    <a:pt x="34" y="91"/>
                    <a:pt x="34" y="107"/>
                    <a:pt x="67" y="107"/>
                  </a:cubicBezTo>
                  <a:lnTo>
                    <a:pt x="83" y="107"/>
                  </a:lnTo>
                  <a:lnTo>
                    <a:pt x="117" y="91"/>
                  </a:lnTo>
                  <a:cubicBezTo>
                    <a:pt x="134" y="74"/>
                    <a:pt x="134" y="58"/>
                    <a:pt x="117" y="40"/>
                  </a:cubicBezTo>
                  <a:cubicBezTo>
                    <a:pt x="117" y="24"/>
                    <a:pt x="101" y="7"/>
                    <a:pt x="83" y="7"/>
                  </a:cubicBezTo>
                  <a:cubicBezTo>
                    <a:pt x="75" y="3"/>
                    <a:pt x="66" y="1"/>
                    <a:pt x="5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4289;p76">
              <a:extLst>
                <a:ext uri="{FF2B5EF4-FFF2-40B4-BE49-F238E27FC236}">
                  <a16:creationId xmlns:a16="http://schemas.microsoft.com/office/drawing/2014/main" id="{322A6AEF-DD96-8E1C-C44E-AE5379E81474}"/>
                </a:ext>
              </a:extLst>
            </p:cNvPr>
            <p:cNvSpPr/>
            <p:nvPr/>
          </p:nvSpPr>
          <p:spPr>
            <a:xfrm>
              <a:off x="6313950" y="3596500"/>
              <a:ext cx="3750" cy="3775"/>
            </a:xfrm>
            <a:custGeom>
              <a:avLst/>
              <a:gdLst/>
              <a:ahLst/>
              <a:cxnLst/>
              <a:rect l="l" t="t" r="r" b="b"/>
              <a:pathLst>
                <a:path w="150" h="151" extrusionOk="0">
                  <a:moveTo>
                    <a:pt x="67" y="0"/>
                  </a:moveTo>
                  <a:lnTo>
                    <a:pt x="50" y="18"/>
                  </a:lnTo>
                  <a:lnTo>
                    <a:pt x="34" y="34"/>
                  </a:lnTo>
                  <a:cubicBezTo>
                    <a:pt x="17" y="51"/>
                    <a:pt x="1" y="100"/>
                    <a:pt x="34" y="151"/>
                  </a:cubicBezTo>
                  <a:lnTo>
                    <a:pt x="83" y="151"/>
                  </a:lnTo>
                  <a:lnTo>
                    <a:pt x="117" y="134"/>
                  </a:lnTo>
                  <a:lnTo>
                    <a:pt x="134" y="118"/>
                  </a:lnTo>
                  <a:lnTo>
                    <a:pt x="134" y="100"/>
                  </a:lnTo>
                  <a:cubicBezTo>
                    <a:pt x="134" y="84"/>
                    <a:pt x="150" y="67"/>
                    <a:pt x="134" y="34"/>
                  </a:cubicBezTo>
                  <a:cubicBezTo>
                    <a:pt x="134" y="18"/>
                    <a:pt x="117" y="0"/>
                    <a:pt x="10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4290;p76">
              <a:extLst>
                <a:ext uri="{FF2B5EF4-FFF2-40B4-BE49-F238E27FC236}">
                  <a16:creationId xmlns:a16="http://schemas.microsoft.com/office/drawing/2014/main" id="{77B66A55-367C-A679-5287-651EA4B5EDEB}"/>
                </a:ext>
              </a:extLst>
            </p:cNvPr>
            <p:cNvSpPr/>
            <p:nvPr/>
          </p:nvSpPr>
          <p:spPr>
            <a:xfrm>
              <a:off x="6280600" y="3625275"/>
              <a:ext cx="11700" cy="7100"/>
            </a:xfrm>
            <a:custGeom>
              <a:avLst/>
              <a:gdLst/>
              <a:ahLst/>
              <a:cxnLst/>
              <a:rect l="l" t="t" r="r" b="b"/>
              <a:pathLst>
                <a:path w="468" h="284" extrusionOk="0">
                  <a:moveTo>
                    <a:pt x="250" y="0"/>
                  </a:moveTo>
                  <a:lnTo>
                    <a:pt x="217" y="16"/>
                  </a:lnTo>
                  <a:lnTo>
                    <a:pt x="183" y="50"/>
                  </a:lnTo>
                  <a:cubicBezTo>
                    <a:pt x="167" y="50"/>
                    <a:pt x="150" y="67"/>
                    <a:pt x="134" y="83"/>
                  </a:cubicBezTo>
                  <a:lnTo>
                    <a:pt x="67" y="83"/>
                  </a:lnTo>
                  <a:lnTo>
                    <a:pt x="67" y="100"/>
                  </a:lnTo>
                  <a:lnTo>
                    <a:pt x="50" y="100"/>
                  </a:lnTo>
                  <a:lnTo>
                    <a:pt x="1" y="134"/>
                  </a:lnTo>
                  <a:lnTo>
                    <a:pt x="1" y="150"/>
                  </a:lnTo>
                  <a:lnTo>
                    <a:pt x="1" y="217"/>
                  </a:lnTo>
                  <a:lnTo>
                    <a:pt x="17" y="234"/>
                  </a:lnTo>
                  <a:lnTo>
                    <a:pt x="50" y="283"/>
                  </a:lnTo>
                  <a:lnTo>
                    <a:pt x="150" y="283"/>
                  </a:lnTo>
                  <a:lnTo>
                    <a:pt x="201" y="234"/>
                  </a:lnTo>
                  <a:lnTo>
                    <a:pt x="234" y="234"/>
                  </a:lnTo>
                  <a:lnTo>
                    <a:pt x="301" y="217"/>
                  </a:lnTo>
                  <a:cubicBezTo>
                    <a:pt x="301" y="217"/>
                    <a:pt x="317" y="234"/>
                    <a:pt x="334" y="234"/>
                  </a:cubicBezTo>
                  <a:cubicBezTo>
                    <a:pt x="383" y="234"/>
                    <a:pt x="434" y="217"/>
                    <a:pt x="450" y="167"/>
                  </a:cubicBezTo>
                  <a:cubicBezTo>
                    <a:pt x="467" y="134"/>
                    <a:pt x="467" y="100"/>
                    <a:pt x="434" y="67"/>
                  </a:cubicBezTo>
                  <a:lnTo>
                    <a:pt x="383" y="50"/>
                  </a:lnTo>
                  <a:lnTo>
                    <a:pt x="383" y="34"/>
                  </a:lnTo>
                  <a:lnTo>
                    <a:pt x="334" y="34"/>
                  </a:lnTo>
                  <a:cubicBezTo>
                    <a:pt x="317" y="34"/>
                    <a:pt x="317" y="34"/>
                    <a:pt x="317" y="16"/>
                  </a:cubicBezTo>
                  <a:lnTo>
                    <a:pt x="250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4291;p76">
              <a:extLst>
                <a:ext uri="{FF2B5EF4-FFF2-40B4-BE49-F238E27FC236}">
                  <a16:creationId xmlns:a16="http://schemas.microsoft.com/office/drawing/2014/main" id="{D2F10260-3EBC-F69A-83C4-20AFD6A4A04E}"/>
                </a:ext>
              </a:extLst>
            </p:cNvPr>
            <p:cNvSpPr/>
            <p:nvPr/>
          </p:nvSpPr>
          <p:spPr>
            <a:xfrm>
              <a:off x="6243925" y="3605975"/>
              <a:ext cx="5425" cy="5550"/>
            </a:xfrm>
            <a:custGeom>
              <a:avLst/>
              <a:gdLst/>
              <a:ahLst/>
              <a:cxnLst/>
              <a:rect l="l" t="t" r="r" b="b"/>
              <a:pathLst>
                <a:path w="217" h="222" extrusionOk="0">
                  <a:moveTo>
                    <a:pt x="108" y="1"/>
                  </a:moveTo>
                  <a:cubicBezTo>
                    <a:pt x="71" y="1"/>
                    <a:pt x="44" y="31"/>
                    <a:pt x="16" y="72"/>
                  </a:cubicBezTo>
                  <a:cubicBezTo>
                    <a:pt x="0" y="105"/>
                    <a:pt x="0" y="139"/>
                    <a:pt x="16" y="172"/>
                  </a:cubicBezTo>
                  <a:cubicBezTo>
                    <a:pt x="34" y="188"/>
                    <a:pt x="67" y="222"/>
                    <a:pt x="100" y="222"/>
                  </a:cubicBezTo>
                  <a:lnTo>
                    <a:pt x="134" y="222"/>
                  </a:lnTo>
                  <a:cubicBezTo>
                    <a:pt x="167" y="206"/>
                    <a:pt x="200" y="172"/>
                    <a:pt x="216" y="155"/>
                  </a:cubicBezTo>
                  <a:cubicBezTo>
                    <a:pt x="216" y="121"/>
                    <a:pt x="216" y="88"/>
                    <a:pt x="200" y="55"/>
                  </a:cubicBezTo>
                  <a:cubicBezTo>
                    <a:pt x="200" y="21"/>
                    <a:pt x="167" y="5"/>
                    <a:pt x="134" y="5"/>
                  </a:cubicBezTo>
                  <a:cubicBezTo>
                    <a:pt x="124" y="2"/>
                    <a:pt x="116" y="1"/>
                    <a:pt x="108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4292;p76">
              <a:extLst>
                <a:ext uri="{FF2B5EF4-FFF2-40B4-BE49-F238E27FC236}">
                  <a16:creationId xmlns:a16="http://schemas.microsoft.com/office/drawing/2014/main" id="{D43A7DCC-AE73-0904-B3F3-B35F6212E339}"/>
                </a:ext>
              </a:extLst>
            </p:cNvPr>
            <p:cNvSpPr/>
            <p:nvPr/>
          </p:nvSpPr>
          <p:spPr>
            <a:xfrm>
              <a:off x="6209725" y="3617475"/>
              <a:ext cx="1275" cy="1150"/>
            </a:xfrm>
            <a:custGeom>
              <a:avLst/>
              <a:gdLst/>
              <a:ahLst/>
              <a:cxnLst/>
              <a:rect l="l" t="t" r="r" b="b"/>
              <a:pathLst>
                <a:path w="51" h="46" extrusionOk="0">
                  <a:moveTo>
                    <a:pt x="14" y="1"/>
                  </a:moveTo>
                  <a:cubicBezTo>
                    <a:pt x="6" y="1"/>
                    <a:pt x="1" y="9"/>
                    <a:pt x="1" y="28"/>
                  </a:cubicBezTo>
                  <a:lnTo>
                    <a:pt x="1" y="46"/>
                  </a:lnTo>
                  <a:lnTo>
                    <a:pt x="34" y="46"/>
                  </a:lnTo>
                  <a:lnTo>
                    <a:pt x="50" y="28"/>
                  </a:lnTo>
                  <a:lnTo>
                    <a:pt x="34" y="12"/>
                  </a:lnTo>
                  <a:cubicBezTo>
                    <a:pt x="27" y="5"/>
                    <a:pt x="20" y="1"/>
                    <a:pt x="1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4293;p76">
              <a:extLst>
                <a:ext uri="{FF2B5EF4-FFF2-40B4-BE49-F238E27FC236}">
                  <a16:creationId xmlns:a16="http://schemas.microsoft.com/office/drawing/2014/main" id="{73260747-7B72-BA70-2F2F-144B47B255CB}"/>
                </a:ext>
              </a:extLst>
            </p:cNvPr>
            <p:cNvSpPr/>
            <p:nvPr/>
          </p:nvSpPr>
          <p:spPr>
            <a:xfrm>
              <a:off x="6309775" y="3618175"/>
              <a:ext cx="3775" cy="3350"/>
            </a:xfrm>
            <a:custGeom>
              <a:avLst/>
              <a:gdLst/>
              <a:ahLst/>
              <a:cxnLst/>
              <a:rect l="l" t="t" r="r" b="b"/>
              <a:pathLst>
                <a:path w="151" h="134" extrusionOk="0">
                  <a:moveTo>
                    <a:pt x="68" y="0"/>
                  </a:moveTo>
                  <a:cubicBezTo>
                    <a:pt x="34" y="0"/>
                    <a:pt x="17" y="0"/>
                    <a:pt x="1" y="34"/>
                  </a:cubicBezTo>
                  <a:lnTo>
                    <a:pt x="1" y="67"/>
                  </a:lnTo>
                  <a:lnTo>
                    <a:pt x="1" y="84"/>
                  </a:lnTo>
                  <a:lnTo>
                    <a:pt x="50" y="134"/>
                  </a:lnTo>
                  <a:cubicBezTo>
                    <a:pt x="84" y="134"/>
                    <a:pt x="117" y="118"/>
                    <a:pt x="134" y="100"/>
                  </a:cubicBezTo>
                  <a:lnTo>
                    <a:pt x="134" y="84"/>
                  </a:lnTo>
                  <a:lnTo>
                    <a:pt x="150" y="67"/>
                  </a:lnTo>
                  <a:lnTo>
                    <a:pt x="134" y="51"/>
                  </a:lnTo>
                  <a:cubicBezTo>
                    <a:pt x="134" y="18"/>
                    <a:pt x="101" y="0"/>
                    <a:pt x="6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4294;p76">
              <a:extLst>
                <a:ext uri="{FF2B5EF4-FFF2-40B4-BE49-F238E27FC236}">
                  <a16:creationId xmlns:a16="http://schemas.microsoft.com/office/drawing/2014/main" id="{BCB216DB-647C-FAA2-223B-2F31F908FDB1}"/>
                </a:ext>
              </a:extLst>
            </p:cNvPr>
            <p:cNvSpPr/>
            <p:nvPr/>
          </p:nvSpPr>
          <p:spPr>
            <a:xfrm>
              <a:off x="6300600" y="3628600"/>
              <a:ext cx="3375" cy="4200"/>
            </a:xfrm>
            <a:custGeom>
              <a:avLst/>
              <a:gdLst/>
              <a:ahLst/>
              <a:cxnLst/>
              <a:rect l="l" t="t" r="r" b="b"/>
              <a:pathLst>
                <a:path w="135" h="168" extrusionOk="0">
                  <a:moveTo>
                    <a:pt x="101" y="1"/>
                  </a:moveTo>
                  <a:cubicBezTo>
                    <a:pt x="68" y="1"/>
                    <a:pt x="34" y="17"/>
                    <a:pt x="17" y="50"/>
                  </a:cubicBezTo>
                  <a:cubicBezTo>
                    <a:pt x="1" y="84"/>
                    <a:pt x="1" y="117"/>
                    <a:pt x="17" y="134"/>
                  </a:cubicBezTo>
                  <a:lnTo>
                    <a:pt x="34" y="150"/>
                  </a:lnTo>
                  <a:lnTo>
                    <a:pt x="50" y="168"/>
                  </a:lnTo>
                  <a:lnTo>
                    <a:pt x="84" y="150"/>
                  </a:lnTo>
                  <a:cubicBezTo>
                    <a:pt x="101" y="150"/>
                    <a:pt x="117" y="134"/>
                    <a:pt x="117" y="117"/>
                  </a:cubicBezTo>
                  <a:lnTo>
                    <a:pt x="134" y="101"/>
                  </a:lnTo>
                  <a:lnTo>
                    <a:pt x="117" y="101"/>
                  </a:lnTo>
                  <a:lnTo>
                    <a:pt x="134" y="68"/>
                  </a:lnTo>
                  <a:lnTo>
                    <a:pt x="134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4295;p76">
              <a:extLst>
                <a:ext uri="{FF2B5EF4-FFF2-40B4-BE49-F238E27FC236}">
                  <a16:creationId xmlns:a16="http://schemas.microsoft.com/office/drawing/2014/main" id="{38D0AB62-B7E9-D374-ED13-29F2DDE2E5F4}"/>
                </a:ext>
              </a:extLst>
            </p:cNvPr>
            <p:cNvSpPr/>
            <p:nvPr/>
          </p:nvSpPr>
          <p:spPr>
            <a:xfrm>
              <a:off x="6228475" y="3670300"/>
              <a:ext cx="1700" cy="1250"/>
            </a:xfrm>
            <a:custGeom>
              <a:avLst/>
              <a:gdLst/>
              <a:ahLst/>
              <a:cxnLst/>
              <a:rect l="l" t="t" r="r" b="b"/>
              <a:pathLst>
                <a:path w="68" h="50" extrusionOk="0">
                  <a:moveTo>
                    <a:pt x="1" y="0"/>
                  </a:moveTo>
                  <a:lnTo>
                    <a:pt x="1" y="16"/>
                  </a:lnTo>
                  <a:lnTo>
                    <a:pt x="1" y="50"/>
                  </a:lnTo>
                  <a:lnTo>
                    <a:pt x="34" y="50"/>
                  </a:lnTo>
                  <a:cubicBezTo>
                    <a:pt x="51" y="50"/>
                    <a:pt x="51" y="34"/>
                    <a:pt x="51" y="34"/>
                  </a:cubicBezTo>
                  <a:cubicBezTo>
                    <a:pt x="51" y="34"/>
                    <a:pt x="67" y="16"/>
                    <a:pt x="51" y="16"/>
                  </a:cubicBezTo>
                  <a:lnTo>
                    <a:pt x="34" y="16"/>
                  </a:lnTo>
                  <a:cubicBezTo>
                    <a:pt x="34" y="0"/>
                    <a:pt x="34" y="0"/>
                    <a:pt x="1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4296;p76">
              <a:extLst>
                <a:ext uri="{FF2B5EF4-FFF2-40B4-BE49-F238E27FC236}">
                  <a16:creationId xmlns:a16="http://schemas.microsoft.com/office/drawing/2014/main" id="{A8480504-14F2-6EFE-98DB-4DE086C52416}"/>
                </a:ext>
              </a:extLst>
            </p:cNvPr>
            <p:cNvSpPr/>
            <p:nvPr/>
          </p:nvSpPr>
          <p:spPr>
            <a:xfrm>
              <a:off x="6323950" y="3638175"/>
              <a:ext cx="1700" cy="1300"/>
            </a:xfrm>
            <a:custGeom>
              <a:avLst/>
              <a:gdLst/>
              <a:ahLst/>
              <a:cxnLst/>
              <a:rect l="l" t="t" r="r" b="b"/>
              <a:pathLst>
                <a:path w="68" h="52" extrusionOk="0">
                  <a:moveTo>
                    <a:pt x="34" y="1"/>
                  </a:moveTo>
                  <a:cubicBezTo>
                    <a:pt x="17" y="1"/>
                    <a:pt x="1" y="34"/>
                    <a:pt x="17" y="51"/>
                  </a:cubicBezTo>
                  <a:lnTo>
                    <a:pt x="34" y="51"/>
                  </a:lnTo>
                  <a:lnTo>
                    <a:pt x="67" y="34"/>
                  </a:lnTo>
                  <a:lnTo>
                    <a:pt x="67" y="18"/>
                  </a:lnTo>
                  <a:cubicBezTo>
                    <a:pt x="50" y="1"/>
                    <a:pt x="50" y="1"/>
                    <a:pt x="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4297;p76">
              <a:extLst>
                <a:ext uri="{FF2B5EF4-FFF2-40B4-BE49-F238E27FC236}">
                  <a16:creationId xmlns:a16="http://schemas.microsoft.com/office/drawing/2014/main" id="{74CE45DB-EA47-A92B-FB37-6F5E5C88C3D6}"/>
                </a:ext>
              </a:extLst>
            </p:cNvPr>
            <p:cNvSpPr/>
            <p:nvPr/>
          </p:nvSpPr>
          <p:spPr>
            <a:xfrm>
              <a:off x="6267275" y="3611000"/>
              <a:ext cx="5425" cy="5225"/>
            </a:xfrm>
            <a:custGeom>
              <a:avLst/>
              <a:gdLst/>
              <a:ahLst/>
              <a:cxnLst/>
              <a:rect l="l" t="t" r="r" b="b"/>
              <a:pathLst>
                <a:path w="217" h="209" extrusionOk="0">
                  <a:moveTo>
                    <a:pt x="111" y="0"/>
                  </a:moveTo>
                  <a:cubicBezTo>
                    <a:pt x="95" y="0"/>
                    <a:pt x="74" y="4"/>
                    <a:pt x="49" y="21"/>
                  </a:cubicBezTo>
                  <a:lnTo>
                    <a:pt x="33" y="54"/>
                  </a:lnTo>
                  <a:cubicBezTo>
                    <a:pt x="33" y="54"/>
                    <a:pt x="33" y="71"/>
                    <a:pt x="16" y="71"/>
                  </a:cubicBezTo>
                  <a:cubicBezTo>
                    <a:pt x="0" y="121"/>
                    <a:pt x="16" y="171"/>
                    <a:pt x="49" y="187"/>
                  </a:cubicBezTo>
                  <a:lnTo>
                    <a:pt x="100" y="205"/>
                  </a:lnTo>
                  <a:cubicBezTo>
                    <a:pt x="109" y="207"/>
                    <a:pt x="117" y="209"/>
                    <a:pt x="125" y="209"/>
                  </a:cubicBezTo>
                  <a:cubicBezTo>
                    <a:pt x="161" y="209"/>
                    <a:pt x="189" y="181"/>
                    <a:pt x="216" y="154"/>
                  </a:cubicBezTo>
                  <a:lnTo>
                    <a:pt x="216" y="87"/>
                  </a:lnTo>
                  <a:cubicBezTo>
                    <a:pt x="200" y="38"/>
                    <a:pt x="167" y="5"/>
                    <a:pt x="149" y="5"/>
                  </a:cubicBezTo>
                  <a:cubicBezTo>
                    <a:pt x="141" y="5"/>
                    <a:pt x="129" y="0"/>
                    <a:pt x="11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4298;p76">
              <a:extLst>
                <a:ext uri="{FF2B5EF4-FFF2-40B4-BE49-F238E27FC236}">
                  <a16:creationId xmlns:a16="http://schemas.microsoft.com/office/drawing/2014/main" id="{5FA221E8-71BA-83D5-6F13-4C93390A9BDE}"/>
                </a:ext>
              </a:extLst>
            </p:cNvPr>
            <p:cNvSpPr/>
            <p:nvPr/>
          </p:nvSpPr>
          <p:spPr>
            <a:xfrm>
              <a:off x="6310625" y="3623600"/>
              <a:ext cx="2525" cy="2925"/>
            </a:xfrm>
            <a:custGeom>
              <a:avLst/>
              <a:gdLst/>
              <a:ahLst/>
              <a:cxnLst/>
              <a:rect l="l" t="t" r="r" b="b"/>
              <a:pathLst>
                <a:path w="101" h="117" extrusionOk="0">
                  <a:moveTo>
                    <a:pt x="34" y="1"/>
                  </a:moveTo>
                  <a:lnTo>
                    <a:pt x="0" y="34"/>
                  </a:lnTo>
                  <a:cubicBezTo>
                    <a:pt x="0" y="50"/>
                    <a:pt x="0" y="83"/>
                    <a:pt x="16" y="117"/>
                  </a:cubicBezTo>
                  <a:lnTo>
                    <a:pt x="50" y="83"/>
                  </a:lnTo>
                  <a:lnTo>
                    <a:pt x="67" y="83"/>
                  </a:lnTo>
                  <a:lnTo>
                    <a:pt x="83" y="50"/>
                  </a:lnTo>
                  <a:lnTo>
                    <a:pt x="100" y="17"/>
                  </a:lnTo>
                  <a:lnTo>
                    <a:pt x="83" y="17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4299;p76">
              <a:extLst>
                <a:ext uri="{FF2B5EF4-FFF2-40B4-BE49-F238E27FC236}">
                  <a16:creationId xmlns:a16="http://schemas.microsoft.com/office/drawing/2014/main" id="{2F42D3E4-5B2A-61E9-C4D1-A9550866AB4E}"/>
                </a:ext>
              </a:extLst>
            </p:cNvPr>
            <p:cNvSpPr/>
            <p:nvPr/>
          </p:nvSpPr>
          <p:spPr>
            <a:xfrm>
              <a:off x="6268100" y="3602575"/>
              <a:ext cx="7100" cy="5400"/>
            </a:xfrm>
            <a:custGeom>
              <a:avLst/>
              <a:gdLst/>
              <a:ahLst/>
              <a:cxnLst/>
              <a:rect l="l" t="t" r="r" b="b"/>
              <a:pathLst>
                <a:path w="284" h="216" extrusionOk="0">
                  <a:moveTo>
                    <a:pt x="99" y="1"/>
                  </a:moveTo>
                  <a:cubicBezTo>
                    <a:pt x="65" y="1"/>
                    <a:pt x="45" y="13"/>
                    <a:pt x="34" y="24"/>
                  </a:cubicBezTo>
                  <a:lnTo>
                    <a:pt x="0" y="108"/>
                  </a:lnTo>
                  <a:lnTo>
                    <a:pt x="16" y="124"/>
                  </a:lnTo>
                  <a:lnTo>
                    <a:pt x="34" y="157"/>
                  </a:lnTo>
                  <a:cubicBezTo>
                    <a:pt x="34" y="175"/>
                    <a:pt x="50" y="191"/>
                    <a:pt x="83" y="208"/>
                  </a:cubicBezTo>
                  <a:lnTo>
                    <a:pt x="116" y="208"/>
                  </a:lnTo>
                  <a:cubicBezTo>
                    <a:pt x="128" y="208"/>
                    <a:pt x="147" y="215"/>
                    <a:pt x="163" y="215"/>
                  </a:cubicBezTo>
                  <a:cubicBezTo>
                    <a:pt x="171" y="215"/>
                    <a:pt x="178" y="213"/>
                    <a:pt x="183" y="208"/>
                  </a:cubicBezTo>
                  <a:cubicBezTo>
                    <a:pt x="200" y="208"/>
                    <a:pt x="250" y="208"/>
                    <a:pt x="267" y="157"/>
                  </a:cubicBezTo>
                  <a:lnTo>
                    <a:pt x="267" y="141"/>
                  </a:lnTo>
                  <a:lnTo>
                    <a:pt x="267" y="124"/>
                  </a:lnTo>
                  <a:cubicBezTo>
                    <a:pt x="283" y="75"/>
                    <a:pt x="250" y="24"/>
                    <a:pt x="200" y="24"/>
                  </a:cubicBezTo>
                  <a:cubicBezTo>
                    <a:pt x="192" y="16"/>
                    <a:pt x="183" y="12"/>
                    <a:pt x="175" y="12"/>
                  </a:cubicBezTo>
                  <a:cubicBezTo>
                    <a:pt x="167" y="12"/>
                    <a:pt x="158" y="16"/>
                    <a:pt x="150" y="24"/>
                  </a:cubicBezTo>
                  <a:lnTo>
                    <a:pt x="150" y="8"/>
                  </a:lnTo>
                  <a:cubicBezTo>
                    <a:pt x="130" y="3"/>
                    <a:pt x="113" y="1"/>
                    <a:pt x="99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4300;p76">
              <a:extLst>
                <a:ext uri="{FF2B5EF4-FFF2-40B4-BE49-F238E27FC236}">
                  <a16:creationId xmlns:a16="http://schemas.microsoft.com/office/drawing/2014/main" id="{8E38B8CD-2648-8BFE-CFAF-4B8157C39809}"/>
                </a:ext>
              </a:extLst>
            </p:cNvPr>
            <p:cNvSpPr/>
            <p:nvPr/>
          </p:nvSpPr>
          <p:spPr>
            <a:xfrm>
              <a:off x="6302275" y="3617775"/>
              <a:ext cx="3375" cy="3500"/>
            </a:xfrm>
            <a:custGeom>
              <a:avLst/>
              <a:gdLst/>
              <a:ahLst/>
              <a:cxnLst/>
              <a:rect l="l" t="t" r="r" b="b"/>
              <a:pathLst>
                <a:path w="135" h="140" extrusionOk="0">
                  <a:moveTo>
                    <a:pt x="67" y="0"/>
                  </a:moveTo>
                  <a:lnTo>
                    <a:pt x="50" y="16"/>
                  </a:lnTo>
                  <a:lnTo>
                    <a:pt x="34" y="16"/>
                  </a:lnTo>
                  <a:lnTo>
                    <a:pt x="17" y="34"/>
                  </a:lnTo>
                  <a:cubicBezTo>
                    <a:pt x="1" y="67"/>
                    <a:pt x="17" y="116"/>
                    <a:pt x="50" y="134"/>
                  </a:cubicBezTo>
                  <a:cubicBezTo>
                    <a:pt x="59" y="138"/>
                    <a:pt x="68" y="140"/>
                    <a:pt x="76" y="140"/>
                  </a:cubicBezTo>
                  <a:cubicBezTo>
                    <a:pt x="100" y="140"/>
                    <a:pt x="121" y="125"/>
                    <a:pt x="134" y="100"/>
                  </a:cubicBezTo>
                  <a:lnTo>
                    <a:pt x="134" y="67"/>
                  </a:lnTo>
                  <a:lnTo>
                    <a:pt x="134" y="50"/>
                  </a:lnTo>
                  <a:lnTo>
                    <a:pt x="117" y="34"/>
                  </a:lnTo>
                  <a:cubicBezTo>
                    <a:pt x="117" y="34"/>
                    <a:pt x="117" y="16"/>
                    <a:pt x="83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4301;p76">
              <a:extLst>
                <a:ext uri="{FF2B5EF4-FFF2-40B4-BE49-F238E27FC236}">
                  <a16:creationId xmlns:a16="http://schemas.microsoft.com/office/drawing/2014/main" id="{438A3D17-AE37-B45B-3F91-F9363DA057E1}"/>
                </a:ext>
              </a:extLst>
            </p:cNvPr>
            <p:cNvSpPr/>
            <p:nvPr/>
          </p:nvSpPr>
          <p:spPr>
            <a:xfrm>
              <a:off x="6237250" y="3589425"/>
              <a:ext cx="6250" cy="6850"/>
            </a:xfrm>
            <a:custGeom>
              <a:avLst/>
              <a:gdLst/>
              <a:ahLst/>
              <a:cxnLst/>
              <a:rect l="l" t="t" r="r" b="b"/>
              <a:pathLst>
                <a:path w="250" h="274" extrusionOk="0">
                  <a:moveTo>
                    <a:pt x="167" y="0"/>
                  </a:moveTo>
                  <a:cubicBezTo>
                    <a:pt x="150" y="0"/>
                    <a:pt x="134" y="16"/>
                    <a:pt x="134" y="34"/>
                  </a:cubicBezTo>
                  <a:cubicBezTo>
                    <a:pt x="116" y="34"/>
                    <a:pt x="116" y="50"/>
                    <a:pt x="116" y="67"/>
                  </a:cubicBezTo>
                  <a:lnTo>
                    <a:pt x="116" y="83"/>
                  </a:lnTo>
                  <a:lnTo>
                    <a:pt x="116" y="100"/>
                  </a:lnTo>
                  <a:lnTo>
                    <a:pt x="83" y="100"/>
                  </a:lnTo>
                  <a:lnTo>
                    <a:pt x="67" y="116"/>
                  </a:lnTo>
                  <a:lnTo>
                    <a:pt x="67" y="100"/>
                  </a:lnTo>
                  <a:lnTo>
                    <a:pt x="34" y="116"/>
                  </a:lnTo>
                  <a:cubicBezTo>
                    <a:pt x="34" y="116"/>
                    <a:pt x="16" y="116"/>
                    <a:pt x="16" y="134"/>
                  </a:cubicBezTo>
                  <a:lnTo>
                    <a:pt x="0" y="167"/>
                  </a:lnTo>
                  <a:lnTo>
                    <a:pt x="16" y="201"/>
                  </a:lnTo>
                  <a:cubicBezTo>
                    <a:pt x="16" y="201"/>
                    <a:pt x="16" y="217"/>
                    <a:pt x="34" y="217"/>
                  </a:cubicBezTo>
                  <a:lnTo>
                    <a:pt x="34" y="234"/>
                  </a:lnTo>
                  <a:cubicBezTo>
                    <a:pt x="34" y="250"/>
                    <a:pt x="67" y="267"/>
                    <a:pt x="83" y="267"/>
                  </a:cubicBezTo>
                  <a:cubicBezTo>
                    <a:pt x="88" y="272"/>
                    <a:pt x="93" y="274"/>
                    <a:pt x="98" y="274"/>
                  </a:cubicBezTo>
                  <a:cubicBezTo>
                    <a:pt x="110" y="274"/>
                    <a:pt x="122" y="262"/>
                    <a:pt x="134" y="250"/>
                  </a:cubicBezTo>
                  <a:cubicBezTo>
                    <a:pt x="150" y="250"/>
                    <a:pt x="167" y="234"/>
                    <a:pt x="183" y="217"/>
                  </a:cubicBezTo>
                  <a:lnTo>
                    <a:pt x="183" y="201"/>
                  </a:lnTo>
                  <a:lnTo>
                    <a:pt x="183" y="183"/>
                  </a:lnTo>
                  <a:lnTo>
                    <a:pt x="183" y="167"/>
                  </a:lnTo>
                  <a:cubicBezTo>
                    <a:pt x="183" y="167"/>
                    <a:pt x="167" y="150"/>
                    <a:pt x="167" y="134"/>
                  </a:cubicBezTo>
                  <a:lnTo>
                    <a:pt x="201" y="134"/>
                  </a:lnTo>
                  <a:cubicBezTo>
                    <a:pt x="217" y="134"/>
                    <a:pt x="234" y="116"/>
                    <a:pt x="250" y="100"/>
                  </a:cubicBezTo>
                  <a:lnTo>
                    <a:pt x="250" y="34"/>
                  </a:lnTo>
                  <a:cubicBezTo>
                    <a:pt x="234" y="16"/>
                    <a:pt x="217" y="0"/>
                    <a:pt x="183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4302;p76">
              <a:extLst>
                <a:ext uri="{FF2B5EF4-FFF2-40B4-BE49-F238E27FC236}">
                  <a16:creationId xmlns:a16="http://schemas.microsoft.com/office/drawing/2014/main" id="{73307573-858D-9432-3BBD-C562E372DFDD}"/>
                </a:ext>
              </a:extLst>
            </p:cNvPr>
            <p:cNvSpPr/>
            <p:nvPr/>
          </p:nvSpPr>
          <p:spPr>
            <a:xfrm>
              <a:off x="6230150" y="3557300"/>
              <a:ext cx="2125" cy="2125"/>
            </a:xfrm>
            <a:custGeom>
              <a:avLst/>
              <a:gdLst/>
              <a:ahLst/>
              <a:cxnLst/>
              <a:rect l="l" t="t" r="r" b="b"/>
              <a:pathLst>
                <a:path w="85" h="85" extrusionOk="0">
                  <a:moveTo>
                    <a:pt x="51" y="1"/>
                  </a:moveTo>
                  <a:cubicBezTo>
                    <a:pt x="34" y="1"/>
                    <a:pt x="34" y="1"/>
                    <a:pt x="34" y="18"/>
                  </a:cubicBezTo>
                  <a:cubicBezTo>
                    <a:pt x="18" y="34"/>
                    <a:pt x="0" y="34"/>
                    <a:pt x="0" y="52"/>
                  </a:cubicBezTo>
                  <a:lnTo>
                    <a:pt x="18" y="68"/>
                  </a:lnTo>
                  <a:lnTo>
                    <a:pt x="34" y="68"/>
                  </a:lnTo>
                  <a:lnTo>
                    <a:pt x="34" y="85"/>
                  </a:lnTo>
                  <a:lnTo>
                    <a:pt x="67" y="85"/>
                  </a:lnTo>
                  <a:lnTo>
                    <a:pt x="84" y="52"/>
                  </a:lnTo>
                  <a:lnTo>
                    <a:pt x="67" y="34"/>
                  </a:lnTo>
                  <a:lnTo>
                    <a:pt x="67" y="18"/>
                  </a:lnTo>
                  <a:cubicBezTo>
                    <a:pt x="67" y="18"/>
                    <a:pt x="67" y="1"/>
                    <a:pt x="51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4303;p76">
              <a:extLst>
                <a:ext uri="{FF2B5EF4-FFF2-40B4-BE49-F238E27FC236}">
                  <a16:creationId xmlns:a16="http://schemas.microsoft.com/office/drawing/2014/main" id="{51BDECCF-D8DC-4725-2A98-932E734BF3FB}"/>
                </a:ext>
              </a:extLst>
            </p:cNvPr>
            <p:cNvSpPr/>
            <p:nvPr/>
          </p:nvSpPr>
          <p:spPr>
            <a:xfrm>
              <a:off x="6233475" y="3593150"/>
              <a:ext cx="3375" cy="2975"/>
            </a:xfrm>
            <a:custGeom>
              <a:avLst/>
              <a:gdLst/>
              <a:ahLst/>
              <a:cxnLst/>
              <a:rect l="l" t="t" r="r" b="b"/>
              <a:pathLst>
                <a:path w="135" h="119" extrusionOk="0">
                  <a:moveTo>
                    <a:pt x="34" y="1"/>
                  </a:moveTo>
                  <a:lnTo>
                    <a:pt x="18" y="34"/>
                  </a:lnTo>
                  <a:lnTo>
                    <a:pt x="1" y="34"/>
                  </a:lnTo>
                  <a:lnTo>
                    <a:pt x="1" y="68"/>
                  </a:lnTo>
                  <a:lnTo>
                    <a:pt x="18" y="85"/>
                  </a:lnTo>
                  <a:lnTo>
                    <a:pt x="34" y="118"/>
                  </a:lnTo>
                  <a:lnTo>
                    <a:pt x="118" y="118"/>
                  </a:lnTo>
                  <a:lnTo>
                    <a:pt x="134" y="101"/>
                  </a:lnTo>
                  <a:lnTo>
                    <a:pt x="134" y="85"/>
                  </a:lnTo>
                  <a:lnTo>
                    <a:pt x="134" y="52"/>
                  </a:lnTo>
                  <a:lnTo>
                    <a:pt x="134" y="34"/>
                  </a:lnTo>
                  <a:lnTo>
                    <a:pt x="118" y="18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4304;p76">
              <a:extLst>
                <a:ext uri="{FF2B5EF4-FFF2-40B4-BE49-F238E27FC236}">
                  <a16:creationId xmlns:a16="http://schemas.microsoft.com/office/drawing/2014/main" id="{E600A321-564F-0608-10FD-2C2C2B9A69A7}"/>
                </a:ext>
              </a:extLst>
            </p:cNvPr>
            <p:cNvSpPr/>
            <p:nvPr/>
          </p:nvSpPr>
          <p:spPr>
            <a:xfrm>
              <a:off x="6292275" y="3619450"/>
              <a:ext cx="5425" cy="5025"/>
            </a:xfrm>
            <a:custGeom>
              <a:avLst/>
              <a:gdLst/>
              <a:ahLst/>
              <a:cxnLst/>
              <a:rect l="l" t="t" r="r" b="b"/>
              <a:pathLst>
                <a:path w="217" h="201" extrusionOk="0">
                  <a:moveTo>
                    <a:pt x="83" y="0"/>
                  </a:moveTo>
                  <a:lnTo>
                    <a:pt x="50" y="16"/>
                  </a:lnTo>
                  <a:cubicBezTo>
                    <a:pt x="50" y="16"/>
                    <a:pt x="34" y="33"/>
                    <a:pt x="17" y="67"/>
                  </a:cubicBezTo>
                  <a:lnTo>
                    <a:pt x="0" y="100"/>
                  </a:lnTo>
                  <a:lnTo>
                    <a:pt x="0" y="116"/>
                  </a:lnTo>
                  <a:lnTo>
                    <a:pt x="17" y="149"/>
                  </a:lnTo>
                  <a:cubicBezTo>
                    <a:pt x="34" y="183"/>
                    <a:pt x="67" y="200"/>
                    <a:pt x="117" y="200"/>
                  </a:cubicBezTo>
                  <a:cubicBezTo>
                    <a:pt x="150" y="183"/>
                    <a:pt x="183" y="167"/>
                    <a:pt x="201" y="133"/>
                  </a:cubicBezTo>
                  <a:cubicBezTo>
                    <a:pt x="217" y="100"/>
                    <a:pt x="217" y="67"/>
                    <a:pt x="201" y="49"/>
                  </a:cubicBezTo>
                  <a:cubicBezTo>
                    <a:pt x="183" y="16"/>
                    <a:pt x="150" y="0"/>
                    <a:pt x="1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4305;p76">
              <a:extLst>
                <a:ext uri="{FF2B5EF4-FFF2-40B4-BE49-F238E27FC236}">
                  <a16:creationId xmlns:a16="http://schemas.microsoft.com/office/drawing/2014/main" id="{06748DDB-062A-4549-5EDD-4B66A2987384}"/>
                </a:ext>
              </a:extLst>
            </p:cNvPr>
            <p:cNvSpPr/>
            <p:nvPr/>
          </p:nvSpPr>
          <p:spPr>
            <a:xfrm>
              <a:off x="6258500" y="3601100"/>
              <a:ext cx="5450" cy="5250"/>
            </a:xfrm>
            <a:custGeom>
              <a:avLst/>
              <a:gdLst/>
              <a:ahLst/>
              <a:cxnLst/>
              <a:rect l="l" t="t" r="r" b="b"/>
              <a:pathLst>
                <a:path w="218" h="210" extrusionOk="0">
                  <a:moveTo>
                    <a:pt x="67" y="0"/>
                  </a:moveTo>
                  <a:lnTo>
                    <a:pt x="51" y="16"/>
                  </a:lnTo>
                  <a:lnTo>
                    <a:pt x="51" y="16"/>
                  </a:lnTo>
                  <a:lnTo>
                    <a:pt x="51" y="16"/>
                  </a:lnTo>
                  <a:lnTo>
                    <a:pt x="34" y="34"/>
                  </a:lnTo>
                  <a:cubicBezTo>
                    <a:pt x="35" y="34"/>
                    <a:pt x="36" y="34"/>
                    <a:pt x="38" y="34"/>
                  </a:cubicBezTo>
                  <a:lnTo>
                    <a:pt x="38" y="34"/>
                  </a:lnTo>
                  <a:lnTo>
                    <a:pt x="0" y="83"/>
                  </a:lnTo>
                  <a:lnTo>
                    <a:pt x="0" y="116"/>
                  </a:lnTo>
                  <a:lnTo>
                    <a:pt x="51" y="183"/>
                  </a:lnTo>
                  <a:cubicBezTo>
                    <a:pt x="77" y="203"/>
                    <a:pt x="101" y="210"/>
                    <a:pt x="121" y="210"/>
                  </a:cubicBezTo>
                  <a:cubicBezTo>
                    <a:pt x="151" y="210"/>
                    <a:pt x="174" y="194"/>
                    <a:pt x="184" y="183"/>
                  </a:cubicBezTo>
                  <a:lnTo>
                    <a:pt x="218" y="100"/>
                  </a:lnTo>
                  <a:lnTo>
                    <a:pt x="218" y="83"/>
                  </a:lnTo>
                  <a:cubicBezTo>
                    <a:pt x="200" y="34"/>
                    <a:pt x="167" y="0"/>
                    <a:pt x="1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4306;p76">
              <a:extLst>
                <a:ext uri="{FF2B5EF4-FFF2-40B4-BE49-F238E27FC236}">
                  <a16:creationId xmlns:a16="http://schemas.microsoft.com/office/drawing/2014/main" id="{CEAA310E-F24C-E8F9-C416-5401CEAFA8BE}"/>
                </a:ext>
              </a:extLst>
            </p:cNvPr>
            <p:cNvSpPr/>
            <p:nvPr/>
          </p:nvSpPr>
          <p:spPr>
            <a:xfrm>
              <a:off x="6310175" y="3660700"/>
              <a:ext cx="1700" cy="1675"/>
            </a:xfrm>
            <a:custGeom>
              <a:avLst/>
              <a:gdLst/>
              <a:ahLst/>
              <a:cxnLst/>
              <a:rect l="l" t="t" r="r" b="b"/>
              <a:pathLst>
                <a:path w="68" h="67" extrusionOk="0">
                  <a:moveTo>
                    <a:pt x="18" y="0"/>
                  </a:moveTo>
                  <a:lnTo>
                    <a:pt x="1" y="33"/>
                  </a:lnTo>
                  <a:lnTo>
                    <a:pt x="18" y="67"/>
                  </a:lnTo>
                  <a:lnTo>
                    <a:pt x="34" y="67"/>
                  </a:lnTo>
                  <a:cubicBezTo>
                    <a:pt x="52" y="67"/>
                    <a:pt x="52" y="67"/>
                    <a:pt x="52" y="51"/>
                  </a:cubicBezTo>
                  <a:cubicBezTo>
                    <a:pt x="68" y="33"/>
                    <a:pt x="68" y="33"/>
                    <a:pt x="52" y="17"/>
                  </a:cubicBezTo>
                  <a:cubicBezTo>
                    <a:pt x="52" y="0"/>
                    <a:pt x="52" y="0"/>
                    <a:pt x="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4307;p76">
              <a:extLst>
                <a:ext uri="{FF2B5EF4-FFF2-40B4-BE49-F238E27FC236}">
                  <a16:creationId xmlns:a16="http://schemas.microsoft.com/office/drawing/2014/main" id="{9285A76B-3070-C2EB-935B-573A3272CD8A}"/>
                </a:ext>
              </a:extLst>
            </p:cNvPr>
            <p:cNvSpPr/>
            <p:nvPr/>
          </p:nvSpPr>
          <p:spPr>
            <a:xfrm>
              <a:off x="6230150" y="3614000"/>
              <a:ext cx="5450" cy="5700"/>
            </a:xfrm>
            <a:custGeom>
              <a:avLst/>
              <a:gdLst/>
              <a:ahLst/>
              <a:cxnLst/>
              <a:rect l="l" t="t" r="r" b="b"/>
              <a:pathLst>
                <a:path w="218" h="228" extrusionOk="0">
                  <a:moveTo>
                    <a:pt x="100" y="1"/>
                  </a:moveTo>
                  <a:lnTo>
                    <a:pt x="84" y="18"/>
                  </a:lnTo>
                  <a:lnTo>
                    <a:pt x="67" y="34"/>
                  </a:lnTo>
                  <a:cubicBezTo>
                    <a:pt x="51" y="34"/>
                    <a:pt x="51" y="51"/>
                    <a:pt x="34" y="67"/>
                  </a:cubicBezTo>
                  <a:lnTo>
                    <a:pt x="34" y="85"/>
                  </a:lnTo>
                  <a:lnTo>
                    <a:pt x="34" y="118"/>
                  </a:lnTo>
                  <a:lnTo>
                    <a:pt x="0" y="151"/>
                  </a:lnTo>
                  <a:lnTo>
                    <a:pt x="0" y="167"/>
                  </a:lnTo>
                  <a:lnTo>
                    <a:pt x="18" y="185"/>
                  </a:lnTo>
                  <a:lnTo>
                    <a:pt x="18" y="201"/>
                  </a:lnTo>
                  <a:cubicBezTo>
                    <a:pt x="29" y="213"/>
                    <a:pt x="41" y="225"/>
                    <a:pt x="59" y="225"/>
                  </a:cubicBezTo>
                  <a:cubicBezTo>
                    <a:pt x="66" y="225"/>
                    <a:pt x="75" y="223"/>
                    <a:pt x="84" y="218"/>
                  </a:cubicBezTo>
                  <a:cubicBezTo>
                    <a:pt x="90" y="224"/>
                    <a:pt x="101" y="228"/>
                    <a:pt x="112" y="228"/>
                  </a:cubicBezTo>
                  <a:cubicBezTo>
                    <a:pt x="133" y="228"/>
                    <a:pt x="157" y="216"/>
                    <a:pt x="167" y="185"/>
                  </a:cubicBezTo>
                  <a:cubicBezTo>
                    <a:pt x="184" y="185"/>
                    <a:pt x="200" y="167"/>
                    <a:pt x="200" y="151"/>
                  </a:cubicBezTo>
                  <a:cubicBezTo>
                    <a:pt x="218" y="134"/>
                    <a:pt x="218" y="101"/>
                    <a:pt x="200" y="85"/>
                  </a:cubicBezTo>
                  <a:cubicBezTo>
                    <a:pt x="200" y="85"/>
                    <a:pt x="184" y="67"/>
                    <a:pt x="167" y="67"/>
                  </a:cubicBezTo>
                  <a:cubicBezTo>
                    <a:pt x="167" y="34"/>
                    <a:pt x="167" y="18"/>
                    <a:pt x="1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4308;p76">
              <a:extLst>
                <a:ext uri="{FF2B5EF4-FFF2-40B4-BE49-F238E27FC236}">
                  <a16:creationId xmlns:a16="http://schemas.microsoft.com/office/drawing/2014/main" id="{8D99A5F8-B600-0484-A441-F22628FDA585}"/>
                </a:ext>
              </a:extLst>
            </p:cNvPr>
            <p:cNvSpPr/>
            <p:nvPr/>
          </p:nvSpPr>
          <p:spPr>
            <a:xfrm>
              <a:off x="6286450" y="3664025"/>
              <a:ext cx="1250" cy="1300"/>
            </a:xfrm>
            <a:custGeom>
              <a:avLst/>
              <a:gdLst/>
              <a:ahLst/>
              <a:cxnLst/>
              <a:rect l="l" t="t" r="r" b="b"/>
              <a:pathLst>
                <a:path w="50" h="52" extrusionOk="0">
                  <a:moveTo>
                    <a:pt x="16" y="1"/>
                  </a:moveTo>
                  <a:cubicBezTo>
                    <a:pt x="16" y="1"/>
                    <a:pt x="0" y="1"/>
                    <a:pt x="0" y="18"/>
                  </a:cubicBezTo>
                  <a:lnTo>
                    <a:pt x="16" y="34"/>
                  </a:lnTo>
                  <a:cubicBezTo>
                    <a:pt x="16" y="51"/>
                    <a:pt x="16" y="51"/>
                    <a:pt x="33" y="51"/>
                  </a:cubicBezTo>
                  <a:cubicBezTo>
                    <a:pt x="49" y="51"/>
                    <a:pt x="49" y="51"/>
                    <a:pt x="49" y="34"/>
                  </a:cubicBezTo>
                  <a:lnTo>
                    <a:pt x="49" y="18"/>
                  </a:lnTo>
                  <a:cubicBezTo>
                    <a:pt x="49" y="18"/>
                    <a:pt x="33" y="1"/>
                    <a:pt x="16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4309;p76">
              <a:extLst>
                <a:ext uri="{FF2B5EF4-FFF2-40B4-BE49-F238E27FC236}">
                  <a16:creationId xmlns:a16="http://schemas.microsoft.com/office/drawing/2014/main" id="{0177D64F-FC49-4B2B-F277-E77F73925EAF}"/>
                </a:ext>
              </a:extLst>
            </p:cNvPr>
            <p:cNvSpPr/>
            <p:nvPr/>
          </p:nvSpPr>
          <p:spPr>
            <a:xfrm>
              <a:off x="6233075" y="3640275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50" y="1"/>
                  </a:moveTo>
                  <a:lnTo>
                    <a:pt x="17" y="17"/>
                  </a:lnTo>
                  <a:lnTo>
                    <a:pt x="17" y="34"/>
                  </a:lnTo>
                  <a:cubicBezTo>
                    <a:pt x="1" y="67"/>
                    <a:pt x="17" y="101"/>
                    <a:pt x="34" y="117"/>
                  </a:cubicBezTo>
                  <a:lnTo>
                    <a:pt x="67" y="117"/>
                  </a:lnTo>
                  <a:lnTo>
                    <a:pt x="83" y="134"/>
                  </a:lnTo>
                  <a:lnTo>
                    <a:pt x="117" y="117"/>
                  </a:lnTo>
                  <a:lnTo>
                    <a:pt x="134" y="83"/>
                  </a:lnTo>
                  <a:lnTo>
                    <a:pt x="134" y="50"/>
                  </a:lnTo>
                  <a:lnTo>
                    <a:pt x="117" y="17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4310;p76">
              <a:extLst>
                <a:ext uri="{FF2B5EF4-FFF2-40B4-BE49-F238E27FC236}">
                  <a16:creationId xmlns:a16="http://schemas.microsoft.com/office/drawing/2014/main" id="{848C9B16-3440-CD97-03D3-CDD7B3419CB6}"/>
                </a:ext>
              </a:extLst>
            </p:cNvPr>
            <p:cNvSpPr/>
            <p:nvPr/>
          </p:nvSpPr>
          <p:spPr>
            <a:xfrm>
              <a:off x="6262650" y="3648175"/>
              <a:ext cx="3800" cy="3375"/>
            </a:xfrm>
            <a:custGeom>
              <a:avLst/>
              <a:gdLst/>
              <a:ahLst/>
              <a:cxnLst/>
              <a:rect l="l" t="t" r="r" b="b"/>
              <a:pathLst>
                <a:path w="152" h="135" extrusionOk="0">
                  <a:moveTo>
                    <a:pt x="68" y="1"/>
                  </a:moveTo>
                  <a:lnTo>
                    <a:pt x="34" y="18"/>
                  </a:lnTo>
                  <a:lnTo>
                    <a:pt x="18" y="34"/>
                  </a:lnTo>
                  <a:cubicBezTo>
                    <a:pt x="1" y="68"/>
                    <a:pt x="34" y="101"/>
                    <a:pt x="34" y="118"/>
                  </a:cubicBezTo>
                  <a:lnTo>
                    <a:pt x="68" y="134"/>
                  </a:lnTo>
                  <a:lnTo>
                    <a:pt x="101" y="134"/>
                  </a:lnTo>
                  <a:lnTo>
                    <a:pt x="134" y="118"/>
                  </a:lnTo>
                  <a:lnTo>
                    <a:pt x="134" y="101"/>
                  </a:lnTo>
                  <a:cubicBezTo>
                    <a:pt x="152" y="68"/>
                    <a:pt x="134" y="52"/>
                    <a:pt x="134" y="34"/>
                  </a:cubicBezTo>
                  <a:cubicBezTo>
                    <a:pt x="134" y="18"/>
                    <a:pt x="118" y="1"/>
                    <a:pt x="85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4311;p76">
              <a:extLst>
                <a:ext uri="{FF2B5EF4-FFF2-40B4-BE49-F238E27FC236}">
                  <a16:creationId xmlns:a16="http://schemas.microsoft.com/office/drawing/2014/main" id="{9DC7B2A4-E99C-DEF9-1D44-556AE5FF5184}"/>
                </a:ext>
              </a:extLst>
            </p:cNvPr>
            <p:cNvSpPr/>
            <p:nvPr/>
          </p:nvSpPr>
          <p:spPr>
            <a:xfrm>
              <a:off x="6266825" y="3653175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85" y="1"/>
                  </a:moveTo>
                  <a:cubicBezTo>
                    <a:pt x="51" y="1"/>
                    <a:pt x="18" y="18"/>
                    <a:pt x="18" y="34"/>
                  </a:cubicBezTo>
                  <a:lnTo>
                    <a:pt x="1" y="68"/>
                  </a:lnTo>
                  <a:lnTo>
                    <a:pt x="1" y="85"/>
                  </a:lnTo>
                  <a:lnTo>
                    <a:pt x="1" y="101"/>
                  </a:lnTo>
                  <a:lnTo>
                    <a:pt x="18" y="118"/>
                  </a:lnTo>
                  <a:lnTo>
                    <a:pt x="51" y="134"/>
                  </a:lnTo>
                  <a:lnTo>
                    <a:pt x="85" y="118"/>
                  </a:lnTo>
                  <a:cubicBezTo>
                    <a:pt x="85" y="118"/>
                    <a:pt x="101" y="118"/>
                    <a:pt x="118" y="101"/>
                  </a:cubicBezTo>
                  <a:lnTo>
                    <a:pt x="134" y="85"/>
                  </a:lnTo>
                  <a:lnTo>
                    <a:pt x="134" y="68"/>
                  </a:lnTo>
                  <a:lnTo>
                    <a:pt x="134" y="52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4312;p76">
              <a:extLst>
                <a:ext uri="{FF2B5EF4-FFF2-40B4-BE49-F238E27FC236}">
                  <a16:creationId xmlns:a16="http://schemas.microsoft.com/office/drawing/2014/main" id="{59238B54-9E4C-85BE-F403-B9D5C2EE404B}"/>
                </a:ext>
              </a:extLst>
            </p:cNvPr>
            <p:cNvSpPr/>
            <p:nvPr/>
          </p:nvSpPr>
          <p:spPr>
            <a:xfrm>
              <a:off x="6244325" y="3652050"/>
              <a:ext cx="3350" cy="3275"/>
            </a:xfrm>
            <a:custGeom>
              <a:avLst/>
              <a:gdLst/>
              <a:ahLst/>
              <a:cxnLst/>
              <a:rect l="l" t="t" r="r" b="b"/>
              <a:pathLst>
                <a:path w="134" h="131" extrusionOk="0">
                  <a:moveTo>
                    <a:pt x="48" y="1"/>
                  </a:moveTo>
                  <a:cubicBezTo>
                    <a:pt x="34" y="1"/>
                    <a:pt x="17" y="5"/>
                    <a:pt x="0" y="13"/>
                  </a:cubicBezTo>
                  <a:lnTo>
                    <a:pt x="0" y="63"/>
                  </a:lnTo>
                  <a:lnTo>
                    <a:pt x="18" y="97"/>
                  </a:lnTo>
                  <a:lnTo>
                    <a:pt x="34" y="113"/>
                  </a:lnTo>
                  <a:cubicBezTo>
                    <a:pt x="34" y="113"/>
                    <a:pt x="51" y="130"/>
                    <a:pt x="84" y="130"/>
                  </a:cubicBezTo>
                  <a:cubicBezTo>
                    <a:pt x="100" y="130"/>
                    <a:pt x="118" y="113"/>
                    <a:pt x="134" y="97"/>
                  </a:cubicBezTo>
                  <a:lnTo>
                    <a:pt x="134" y="63"/>
                  </a:lnTo>
                  <a:lnTo>
                    <a:pt x="118" y="30"/>
                  </a:lnTo>
                  <a:lnTo>
                    <a:pt x="84" y="13"/>
                  </a:lnTo>
                  <a:cubicBezTo>
                    <a:pt x="76" y="5"/>
                    <a:pt x="63" y="1"/>
                    <a:pt x="48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4313;p76">
              <a:extLst>
                <a:ext uri="{FF2B5EF4-FFF2-40B4-BE49-F238E27FC236}">
                  <a16:creationId xmlns:a16="http://schemas.microsoft.com/office/drawing/2014/main" id="{59AE29BE-1D35-5E8A-E0B6-71A53821C9A1}"/>
                </a:ext>
              </a:extLst>
            </p:cNvPr>
            <p:cNvSpPr/>
            <p:nvPr/>
          </p:nvSpPr>
          <p:spPr>
            <a:xfrm>
              <a:off x="6272275" y="3639675"/>
              <a:ext cx="6675" cy="6025"/>
            </a:xfrm>
            <a:custGeom>
              <a:avLst/>
              <a:gdLst/>
              <a:ahLst/>
              <a:cxnLst/>
              <a:rect l="l" t="t" r="r" b="b"/>
              <a:pathLst>
                <a:path w="267" h="241" extrusionOk="0">
                  <a:moveTo>
                    <a:pt x="162" y="1"/>
                  </a:moveTo>
                  <a:cubicBezTo>
                    <a:pt x="153" y="1"/>
                    <a:pt x="143" y="3"/>
                    <a:pt x="134" y="7"/>
                  </a:cubicBezTo>
                  <a:cubicBezTo>
                    <a:pt x="100" y="7"/>
                    <a:pt x="83" y="41"/>
                    <a:pt x="67" y="58"/>
                  </a:cubicBezTo>
                  <a:lnTo>
                    <a:pt x="33" y="91"/>
                  </a:lnTo>
                  <a:cubicBezTo>
                    <a:pt x="0" y="158"/>
                    <a:pt x="33" y="207"/>
                    <a:pt x="67" y="225"/>
                  </a:cubicBezTo>
                  <a:lnTo>
                    <a:pt x="100" y="241"/>
                  </a:lnTo>
                  <a:lnTo>
                    <a:pt x="116" y="241"/>
                  </a:lnTo>
                  <a:lnTo>
                    <a:pt x="150" y="225"/>
                  </a:lnTo>
                  <a:cubicBezTo>
                    <a:pt x="183" y="225"/>
                    <a:pt x="216" y="207"/>
                    <a:pt x="250" y="158"/>
                  </a:cubicBezTo>
                  <a:cubicBezTo>
                    <a:pt x="250" y="141"/>
                    <a:pt x="250" y="125"/>
                    <a:pt x="267" y="107"/>
                  </a:cubicBezTo>
                  <a:lnTo>
                    <a:pt x="250" y="74"/>
                  </a:lnTo>
                  <a:lnTo>
                    <a:pt x="250" y="58"/>
                  </a:lnTo>
                  <a:lnTo>
                    <a:pt x="216" y="25"/>
                  </a:lnTo>
                  <a:cubicBezTo>
                    <a:pt x="205" y="12"/>
                    <a:pt x="185" y="1"/>
                    <a:pt x="162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4314;p76">
              <a:extLst>
                <a:ext uri="{FF2B5EF4-FFF2-40B4-BE49-F238E27FC236}">
                  <a16:creationId xmlns:a16="http://schemas.microsoft.com/office/drawing/2014/main" id="{E951B829-F8EB-8274-D013-9D30B83B221D}"/>
                </a:ext>
              </a:extLst>
            </p:cNvPr>
            <p:cNvSpPr/>
            <p:nvPr/>
          </p:nvSpPr>
          <p:spPr>
            <a:xfrm>
              <a:off x="6290600" y="3649025"/>
              <a:ext cx="2100" cy="1675"/>
            </a:xfrm>
            <a:custGeom>
              <a:avLst/>
              <a:gdLst/>
              <a:ahLst/>
              <a:cxnLst/>
              <a:rect l="l" t="t" r="r" b="b"/>
              <a:pathLst>
                <a:path w="84" h="67" extrusionOk="0">
                  <a:moveTo>
                    <a:pt x="34" y="0"/>
                  </a:moveTo>
                  <a:cubicBezTo>
                    <a:pt x="34" y="18"/>
                    <a:pt x="17" y="18"/>
                    <a:pt x="1" y="34"/>
                  </a:cubicBezTo>
                  <a:lnTo>
                    <a:pt x="67" y="67"/>
                  </a:lnTo>
                  <a:lnTo>
                    <a:pt x="84" y="67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4315;p76">
              <a:extLst>
                <a:ext uri="{FF2B5EF4-FFF2-40B4-BE49-F238E27FC236}">
                  <a16:creationId xmlns:a16="http://schemas.microsoft.com/office/drawing/2014/main" id="{E15C2A49-6CDE-7980-C728-FA3E60B5E67C}"/>
                </a:ext>
              </a:extLst>
            </p:cNvPr>
            <p:cNvSpPr/>
            <p:nvPr/>
          </p:nvSpPr>
          <p:spPr>
            <a:xfrm>
              <a:off x="6338125" y="3573150"/>
              <a:ext cx="1275" cy="1300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17" y="0"/>
                  </a:moveTo>
                  <a:lnTo>
                    <a:pt x="1" y="18"/>
                  </a:lnTo>
                  <a:lnTo>
                    <a:pt x="17" y="34"/>
                  </a:lnTo>
                  <a:lnTo>
                    <a:pt x="17" y="51"/>
                  </a:lnTo>
                  <a:lnTo>
                    <a:pt x="50" y="3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4316;p76">
              <a:extLst>
                <a:ext uri="{FF2B5EF4-FFF2-40B4-BE49-F238E27FC236}">
                  <a16:creationId xmlns:a16="http://schemas.microsoft.com/office/drawing/2014/main" id="{AA25D8B2-2CEF-D934-54DB-655DB53D5C8F}"/>
                </a:ext>
              </a:extLst>
            </p:cNvPr>
            <p:cNvSpPr/>
            <p:nvPr/>
          </p:nvSpPr>
          <p:spPr>
            <a:xfrm>
              <a:off x="6220150" y="3641950"/>
              <a:ext cx="3350" cy="3350"/>
            </a:xfrm>
            <a:custGeom>
              <a:avLst/>
              <a:gdLst/>
              <a:ahLst/>
              <a:cxnLst/>
              <a:rect l="l" t="t" r="r" b="b"/>
              <a:pathLst>
                <a:path w="134" h="134" extrusionOk="0">
                  <a:moveTo>
                    <a:pt x="33" y="0"/>
                  </a:moveTo>
                  <a:lnTo>
                    <a:pt x="0" y="16"/>
                  </a:lnTo>
                  <a:lnTo>
                    <a:pt x="0" y="83"/>
                  </a:lnTo>
                  <a:lnTo>
                    <a:pt x="51" y="134"/>
                  </a:lnTo>
                  <a:lnTo>
                    <a:pt x="84" y="116"/>
                  </a:lnTo>
                  <a:lnTo>
                    <a:pt x="100" y="116"/>
                  </a:lnTo>
                  <a:lnTo>
                    <a:pt x="118" y="100"/>
                  </a:lnTo>
                  <a:cubicBezTo>
                    <a:pt x="134" y="83"/>
                    <a:pt x="134" y="34"/>
                    <a:pt x="8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4317;p76">
              <a:extLst>
                <a:ext uri="{FF2B5EF4-FFF2-40B4-BE49-F238E27FC236}">
                  <a16:creationId xmlns:a16="http://schemas.microsoft.com/office/drawing/2014/main" id="{B1084E2F-9031-3802-467A-E80539D7EDE1}"/>
                </a:ext>
              </a:extLst>
            </p:cNvPr>
            <p:cNvSpPr/>
            <p:nvPr/>
          </p:nvSpPr>
          <p:spPr>
            <a:xfrm>
              <a:off x="6285175" y="3649850"/>
              <a:ext cx="3350" cy="3350"/>
            </a:xfrm>
            <a:custGeom>
              <a:avLst/>
              <a:gdLst/>
              <a:ahLst/>
              <a:cxnLst/>
              <a:rect l="l" t="t" r="r" b="b"/>
              <a:pathLst>
                <a:path w="134" h="134" extrusionOk="0">
                  <a:moveTo>
                    <a:pt x="18" y="1"/>
                  </a:moveTo>
                  <a:lnTo>
                    <a:pt x="0" y="18"/>
                  </a:lnTo>
                  <a:lnTo>
                    <a:pt x="0" y="51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18" y="118"/>
                  </a:lnTo>
                  <a:cubicBezTo>
                    <a:pt x="34" y="134"/>
                    <a:pt x="67" y="134"/>
                    <a:pt x="84" y="134"/>
                  </a:cubicBezTo>
                  <a:cubicBezTo>
                    <a:pt x="100" y="118"/>
                    <a:pt x="118" y="118"/>
                    <a:pt x="118" y="101"/>
                  </a:cubicBezTo>
                  <a:cubicBezTo>
                    <a:pt x="134" y="67"/>
                    <a:pt x="134" y="51"/>
                    <a:pt x="118" y="34"/>
                  </a:cubicBezTo>
                  <a:cubicBezTo>
                    <a:pt x="118" y="18"/>
                    <a:pt x="84" y="1"/>
                    <a:pt x="6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4318;p76">
              <a:extLst>
                <a:ext uri="{FF2B5EF4-FFF2-40B4-BE49-F238E27FC236}">
                  <a16:creationId xmlns:a16="http://schemas.microsoft.com/office/drawing/2014/main" id="{43255F14-6145-C8FE-4DF2-4B1179B4761C}"/>
                </a:ext>
              </a:extLst>
            </p:cNvPr>
            <p:cNvSpPr/>
            <p:nvPr/>
          </p:nvSpPr>
          <p:spPr>
            <a:xfrm>
              <a:off x="6205125" y="3672800"/>
              <a:ext cx="1700" cy="2000"/>
            </a:xfrm>
            <a:custGeom>
              <a:avLst/>
              <a:gdLst/>
              <a:ahLst/>
              <a:cxnLst/>
              <a:rect l="l" t="t" r="r" b="b"/>
              <a:pathLst>
                <a:path w="68" h="80" extrusionOk="0">
                  <a:moveTo>
                    <a:pt x="34" y="0"/>
                  </a:moveTo>
                  <a:cubicBezTo>
                    <a:pt x="18" y="16"/>
                    <a:pt x="1" y="34"/>
                    <a:pt x="18" y="67"/>
                  </a:cubicBezTo>
                  <a:cubicBezTo>
                    <a:pt x="26" y="75"/>
                    <a:pt x="30" y="79"/>
                    <a:pt x="34" y="79"/>
                  </a:cubicBezTo>
                  <a:cubicBezTo>
                    <a:pt x="39" y="79"/>
                    <a:pt x="43" y="75"/>
                    <a:pt x="52" y="67"/>
                  </a:cubicBezTo>
                  <a:cubicBezTo>
                    <a:pt x="52" y="67"/>
                    <a:pt x="68" y="67"/>
                    <a:pt x="68" y="50"/>
                  </a:cubicBezTo>
                  <a:lnTo>
                    <a:pt x="68" y="16"/>
                  </a:lnTo>
                  <a:cubicBezTo>
                    <a:pt x="52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4319;p76">
              <a:extLst>
                <a:ext uri="{FF2B5EF4-FFF2-40B4-BE49-F238E27FC236}">
                  <a16:creationId xmlns:a16="http://schemas.microsoft.com/office/drawing/2014/main" id="{8924C0D4-C95B-940C-82A7-F4F15781FFAE}"/>
                </a:ext>
              </a:extLst>
            </p:cNvPr>
            <p:cNvSpPr/>
            <p:nvPr/>
          </p:nvSpPr>
          <p:spPr>
            <a:xfrm>
              <a:off x="6268100" y="3714050"/>
              <a:ext cx="1700" cy="1700"/>
            </a:xfrm>
            <a:custGeom>
              <a:avLst/>
              <a:gdLst/>
              <a:ahLst/>
              <a:cxnLst/>
              <a:rect l="l" t="t" r="r" b="b"/>
              <a:pathLst>
                <a:path w="68" h="68" extrusionOk="0">
                  <a:moveTo>
                    <a:pt x="16" y="0"/>
                  </a:moveTo>
                  <a:cubicBezTo>
                    <a:pt x="0" y="34"/>
                    <a:pt x="16" y="51"/>
                    <a:pt x="16" y="67"/>
                  </a:cubicBezTo>
                  <a:lnTo>
                    <a:pt x="50" y="67"/>
                  </a:lnTo>
                  <a:lnTo>
                    <a:pt x="50" y="51"/>
                  </a:lnTo>
                  <a:cubicBezTo>
                    <a:pt x="67" y="34"/>
                    <a:pt x="67" y="34"/>
                    <a:pt x="67" y="18"/>
                  </a:cubicBezTo>
                  <a:cubicBezTo>
                    <a:pt x="50" y="0"/>
                    <a:pt x="50" y="0"/>
                    <a:pt x="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4320;p76">
              <a:extLst>
                <a:ext uri="{FF2B5EF4-FFF2-40B4-BE49-F238E27FC236}">
                  <a16:creationId xmlns:a16="http://schemas.microsoft.com/office/drawing/2014/main" id="{A2571B1A-E293-F374-1EB7-4E8D8F4D4CB7}"/>
                </a:ext>
              </a:extLst>
            </p:cNvPr>
            <p:cNvSpPr/>
            <p:nvPr/>
          </p:nvSpPr>
          <p:spPr>
            <a:xfrm>
              <a:off x="6274775" y="3647350"/>
              <a:ext cx="3350" cy="3350"/>
            </a:xfrm>
            <a:custGeom>
              <a:avLst/>
              <a:gdLst/>
              <a:ahLst/>
              <a:cxnLst/>
              <a:rect l="l" t="t" r="r" b="b"/>
              <a:pathLst>
                <a:path w="134" h="134" extrusionOk="0">
                  <a:moveTo>
                    <a:pt x="34" y="1"/>
                  </a:moveTo>
                  <a:lnTo>
                    <a:pt x="16" y="18"/>
                  </a:lnTo>
                  <a:lnTo>
                    <a:pt x="0" y="51"/>
                  </a:lnTo>
                  <a:lnTo>
                    <a:pt x="0" y="85"/>
                  </a:lnTo>
                  <a:lnTo>
                    <a:pt x="0" y="101"/>
                  </a:lnTo>
                  <a:lnTo>
                    <a:pt x="16" y="118"/>
                  </a:lnTo>
                  <a:cubicBezTo>
                    <a:pt x="34" y="134"/>
                    <a:pt x="67" y="134"/>
                    <a:pt x="83" y="134"/>
                  </a:cubicBezTo>
                  <a:cubicBezTo>
                    <a:pt x="100" y="134"/>
                    <a:pt x="116" y="118"/>
                    <a:pt x="116" y="101"/>
                  </a:cubicBezTo>
                  <a:cubicBezTo>
                    <a:pt x="134" y="67"/>
                    <a:pt x="134" y="18"/>
                    <a:pt x="83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4321;p76">
              <a:extLst>
                <a:ext uri="{FF2B5EF4-FFF2-40B4-BE49-F238E27FC236}">
                  <a16:creationId xmlns:a16="http://schemas.microsoft.com/office/drawing/2014/main" id="{671418CB-35FC-ED6D-B242-D3E8E34F10EF}"/>
                </a:ext>
              </a:extLst>
            </p:cNvPr>
            <p:cNvSpPr/>
            <p:nvPr/>
          </p:nvSpPr>
          <p:spPr>
            <a:xfrm>
              <a:off x="6235150" y="3650675"/>
              <a:ext cx="3800" cy="4200"/>
            </a:xfrm>
            <a:custGeom>
              <a:avLst/>
              <a:gdLst/>
              <a:ahLst/>
              <a:cxnLst/>
              <a:rect l="l" t="t" r="r" b="b"/>
              <a:pathLst>
                <a:path w="152" h="168" extrusionOk="0">
                  <a:moveTo>
                    <a:pt x="67" y="1"/>
                  </a:moveTo>
                  <a:lnTo>
                    <a:pt x="34" y="18"/>
                  </a:lnTo>
                  <a:cubicBezTo>
                    <a:pt x="0" y="101"/>
                    <a:pt x="34" y="134"/>
                    <a:pt x="51" y="152"/>
                  </a:cubicBezTo>
                  <a:lnTo>
                    <a:pt x="67" y="118"/>
                  </a:lnTo>
                  <a:lnTo>
                    <a:pt x="84" y="134"/>
                  </a:lnTo>
                  <a:lnTo>
                    <a:pt x="84" y="168"/>
                  </a:lnTo>
                  <a:cubicBezTo>
                    <a:pt x="118" y="152"/>
                    <a:pt x="134" y="134"/>
                    <a:pt x="151" y="118"/>
                  </a:cubicBezTo>
                  <a:cubicBezTo>
                    <a:pt x="151" y="85"/>
                    <a:pt x="151" y="68"/>
                    <a:pt x="134" y="34"/>
                  </a:cubicBezTo>
                  <a:lnTo>
                    <a:pt x="100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4322;p76">
              <a:extLst>
                <a:ext uri="{FF2B5EF4-FFF2-40B4-BE49-F238E27FC236}">
                  <a16:creationId xmlns:a16="http://schemas.microsoft.com/office/drawing/2014/main" id="{54441AFE-3BF0-505B-D6F1-85604B344668}"/>
                </a:ext>
              </a:extLst>
            </p:cNvPr>
            <p:cNvSpPr/>
            <p:nvPr/>
          </p:nvSpPr>
          <p:spPr>
            <a:xfrm>
              <a:off x="6243925" y="3656700"/>
              <a:ext cx="3350" cy="3625"/>
            </a:xfrm>
            <a:custGeom>
              <a:avLst/>
              <a:gdLst/>
              <a:ahLst/>
              <a:cxnLst/>
              <a:rect l="l" t="t" r="r" b="b"/>
              <a:pathLst>
                <a:path w="134" h="145" extrusionOk="0">
                  <a:moveTo>
                    <a:pt x="60" y="1"/>
                  </a:moveTo>
                  <a:cubicBezTo>
                    <a:pt x="45" y="1"/>
                    <a:pt x="29" y="7"/>
                    <a:pt x="16" y="27"/>
                  </a:cubicBezTo>
                  <a:lnTo>
                    <a:pt x="0" y="60"/>
                  </a:lnTo>
                  <a:lnTo>
                    <a:pt x="0" y="77"/>
                  </a:lnTo>
                  <a:lnTo>
                    <a:pt x="34" y="93"/>
                  </a:lnTo>
                  <a:lnTo>
                    <a:pt x="67" y="111"/>
                  </a:lnTo>
                  <a:lnTo>
                    <a:pt x="83" y="144"/>
                  </a:lnTo>
                  <a:lnTo>
                    <a:pt x="100" y="127"/>
                  </a:lnTo>
                  <a:lnTo>
                    <a:pt x="116" y="111"/>
                  </a:lnTo>
                  <a:lnTo>
                    <a:pt x="134" y="93"/>
                  </a:lnTo>
                  <a:lnTo>
                    <a:pt x="134" y="60"/>
                  </a:lnTo>
                  <a:lnTo>
                    <a:pt x="116" y="44"/>
                  </a:lnTo>
                  <a:lnTo>
                    <a:pt x="116" y="27"/>
                  </a:lnTo>
                  <a:cubicBezTo>
                    <a:pt x="107" y="17"/>
                    <a:pt x="84" y="1"/>
                    <a:pt x="60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4323;p76">
              <a:extLst>
                <a:ext uri="{FF2B5EF4-FFF2-40B4-BE49-F238E27FC236}">
                  <a16:creationId xmlns:a16="http://schemas.microsoft.com/office/drawing/2014/main" id="{8FB84748-49D9-B05A-A4C7-3CE2B5842B2D}"/>
                </a:ext>
              </a:extLst>
            </p:cNvPr>
            <p:cNvSpPr/>
            <p:nvPr/>
          </p:nvSpPr>
          <p:spPr>
            <a:xfrm>
              <a:off x="6240150" y="3622350"/>
              <a:ext cx="5025" cy="5350"/>
            </a:xfrm>
            <a:custGeom>
              <a:avLst/>
              <a:gdLst/>
              <a:ahLst/>
              <a:cxnLst/>
              <a:rect l="l" t="t" r="r" b="b"/>
              <a:pathLst>
                <a:path w="201" h="214" extrusionOk="0">
                  <a:moveTo>
                    <a:pt x="51" y="0"/>
                  </a:moveTo>
                  <a:lnTo>
                    <a:pt x="34" y="17"/>
                  </a:lnTo>
                  <a:lnTo>
                    <a:pt x="0" y="51"/>
                  </a:lnTo>
                  <a:lnTo>
                    <a:pt x="0" y="67"/>
                  </a:lnTo>
                  <a:lnTo>
                    <a:pt x="0" y="133"/>
                  </a:lnTo>
                  <a:lnTo>
                    <a:pt x="0" y="151"/>
                  </a:lnTo>
                  <a:lnTo>
                    <a:pt x="51" y="200"/>
                  </a:lnTo>
                  <a:cubicBezTo>
                    <a:pt x="68" y="209"/>
                    <a:pt x="89" y="213"/>
                    <a:pt x="109" y="213"/>
                  </a:cubicBezTo>
                  <a:cubicBezTo>
                    <a:pt x="130" y="213"/>
                    <a:pt x="151" y="209"/>
                    <a:pt x="167" y="200"/>
                  </a:cubicBezTo>
                  <a:lnTo>
                    <a:pt x="201" y="151"/>
                  </a:lnTo>
                  <a:lnTo>
                    <a:pt x="201" y="117"/>
                  </a:lnTo>
                  <a:lnTo>
                    <a:pt x="201" y="67"/>
                  </a:lnTo>
                  <a:cubicBezTo>
                    <a:pt x="167" y="0"/>
                    <a:pt x="101" y="0"/>
                    <a:pt x="85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4324;p76">
              <a:extLst>
                <a:ext uri="{FF2B5EF4-FFF2-40B4-BE49-F238E27FC236}">
                  <a16:creationId xmlns:a16="http://schemas.microsoft.com/office/drawing/2014/main" id="{2B6B326A-7916-9D63-004D-52B053B0E0A6}"/>
                </a:ext>
              </a:extLst>
            </p:cNvPr>
            <p:cNvSpPr/>
            <p:nvPr/>
          </p:nvSpPr>
          <p:spPr>
            <a:xfrm>
              <a:off x="6264750" y="3637350"/>
              <a:ext cx="5450" cy="5450"/>
            </a:xfrm>
            <a:custGeom>
              <a:avLst/>
              <a:gdLst/>
              <a:ahLst/>
              <a:cxnLst/>
              <a:rect l="l" t="t" r="r" b="b"/>
              <a:pathLst>
                <a:path w="218" h="218" extrusionOk="0">
                  <a:moveTo>
                    <a:pt x="84" y="0"/>
                  </a:moveTo>
                  <a:lnTo>
                    <a:pt x="68" y="18"/>
                  </a:lnTo>
                  <a:lnTo>
                    <a:pt x="17" y="67"/>
                  </a:lnTo>
                  <a:cubicBezTo>
                    <a:pt x="1" y="118"/>
                    <a:pt x="17" y="151"/>
                    <a:pt x="34" y="167"/>
                  </a:cubicBezTo>
                  <a:cubicBezTo>
                    <a:pt x="50" y="218"/>
                    <a:pt x="101" y="218"/>
                    <a:pt x="117" y="218"/>
                  </a:cubicBezTo>
                  <a:lnTo>
                    <a:pt x="168" y="200"/>
                  </a:lnTo>
                  <a:lnTo>
                    <a:pt x="184" y="200"/>
                  </a:lnTo>
                  <a:lnTo>
                    <a:pt x="201" y="167"/>
                  </a:lnTo>
                  <a:lnTo>
                    <a:pt x="217" y="151"/>
                  </a:lnTo>
                  <a:lnTo>
                    <a:pt x="217" y="67"/>
                  </a:lnTo>
                  <a:cubicBezTo>
                    <a:pt x="201" y="51"/>
                    <a:pt x="184" y="18"/>
                    <a:pt x="1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4325;p76">
              <a:extLst>
                <a:ext uri="{FF2B5EF4-FFF2-40B4-BE49-F238E27FC236}">
                  <a16:creationId xmlns:a16="http://schemas.microsoft.com/office/drawing/2014/main" id="{B338557B-5035-1B55-D81A-D95C41F08300}"/>
                </a:ext>
              </a:extLst>
            </p:cNvPr>
            <p:cNvSpPr/>
            <p:nvPr/>
          </p:nvSpPr>
          <p:spPr>
            <a:xfrm>
              <a:off x="6220575" y="3627775"/>
              <a:ext cx="2925" cy="2925"/>
            </a:xfrm>
            <a:custGeom>
              <a:avLst/>
              <a:gdLst/>
              <a:ahLst/>
              <a:cxnLst/>
              <a:rect l="l" t="t" r="r" b="b"/>
              <a:pathLst>
                <a:path w="117" h="117" extrusionOk="0">
                  <a:moveTo>
                    <a:pt x="67" y="0"/>
                  </a:moveTo>
                  <a:lnTo>
                    <a:pt x="34" y="17"/>
                  </a:lnTo>
                  <a:cubicBezTo>
                    <a:pt x="34" y="17"/>
                    <a:pt x="16" y="17"/>
                    <a:pt x="16" y="34"/>
                  </a:cubicBezTo>
                  <a:lnTo>
                    <a:pt x="0" y="50"/>
                  </a:lnTo>
                  <a:lnTo>
                    <a:pt x="16" y="83"/>
                  </a:lnTo>
                  <a:cubicBezTo>
                    <a:pt x="16" y="101"/>
                    <a:pt x="16" y="101"/>
                    <a:pt x="34" y="117"/>
                  </a:cubicBezTo>
                  <a:lnTo>
                    <a:pt x="83" y="117"/>
                  </a:lnTo>
                  <a:cubicBezTo>
                    <a:pt x="101" y="117"/>
                    <a:pt x="101" y="101"/>
                    <a:pt x="117" y="101"/>
                  </a:cubicBezTo>
                  <a:lnTo>
                    <a:pt x="117" y="67"/>
                  </a:lnTo>
                  <a:lnTo>
                    <a:pt x="117" y="34"/>
                  </a:lnTo>
                  <a:cubicBezTo>
                    <a:pt x="117" y="34"/>
                    <a:pt x="101" y="17"/>
                    <a:pt x="10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4326;p76">
              <a:extLst>
                <a:ext uri="{FF2B5EF4-FFF2-40B4-BE49-F238E27FC236}">
                  <a16:creationId xmlns:a16="http://schemas.microsoft.com/office/drawing/2014/main" id="{2FC1BF45-1A72-2050-F986-6CBB0FBE24AC}"/>
                </a:ext>
              </a:extLst>
            </p:cNvPr>
            <p:cNvSpPr/>
            <p:nvPr/>
          </p:nvSpPr>
          <p:spPr>
            <a:xfrm>
              <a:off x="6221800" y="3613425"/>
              <a:ext cx="3800" cy="3100"/>
            </a:xfrm>
            <a:custGeom>
              <a:avLst/>
              <a:gdLst/>
              <a:ahLst/>
              <a:cxnLst/>
              <a:rect l="l" t="t" r="r" b="b"/>
              <a:pathLst>
                <a:path w="152" h="124" extrusionOk="0">
                  <a:moveTo>
                    <a:pt x="93" y="0"/>
                  </a:moveTo>
                  <a:cubicBezTo>
                    <a:pt x="86" y="0"/>
                    <a:pt x="77" y="2"/>
                    <a:pt x="68" y="8"/>
                  </a:cubicBezTo>
                  <a:lnTo>
                    <a:pt x="52" y="8"/>
                  </a:lnTo>
                  <a:lnTo>
                    <a:pt x="18" y="24"/>
                  </a:lnTo>
                  <a:lnTo>
                    <a:pt x="1" y="41"/>
                  </a:lnTo>
                  <a:lnTo>
                    <a:pt x="1" y="90"/>
                  </a:lnTo>
                  <a:cubicBezTo>
                    <a:pt x="18" y="108"/>
                    <a:pt x="34" y="124"/>
                    <a:pt x="52" y="124"/>
                  </a:cubicBezTo>
                  <a:lnTo>
                    <a:pt x="101" y="124"/>
                  </a:lnTo>
                  <a:cubicBezTo>
                    <a:pt x="134" y="108"/>
                    <a:pt x="152" y="108"/>
                    <a:pt x="152" y="74"/>
                  </a:cubicBezTo>
                  <a:lnTo>
                    <a:pt x="152" y="57"/>
                  </a:lnTo>
                  <a:lnTo>
                    <a:pt x="152" y="41"/>
                  </a:lnTo>
                  <a:lnTo>
                    <a:pt x="134" y="24"/>
                  </a:lnTo>
                  <a:cubicBezTo>
                    <a:pt x="123" y="12"/>
                    <a:pt x="111" y="0"/>
                    <a:pt x="93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4327;p76">
              <a:extLst>
                <a:ext uri="{FF2B5EF4-FFF2-40B4-BE49-F238E27FC236}">
                  <a16:creationId xmlns:a16="http://schemas.microsoft.com/office/drawing/2014/main" id="{DE88C04E-E925-3248-D6EE-8C347FDFB17F}"/>
                </a:ext>
              </a:extLst>
            </p:cNvPr>
            <p:cNvSpPr/>
            <p:nvPr/>
          </p:nvSpPr>
          <p:spPr>
            <a:xfrm>
              <a:off x="6226800" y="3600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85" y="1"/>
                  </a:moveTo>
                  <a:cubicBezTo>
                    <a:pt x="68" y="1"/>
                    <a:pt x="34" y="1"/>
                    <a:pt x="18" y="34"/>
                  </a:cubicBezTo>
                  <a:lnTo>
                    <a:pt x="1" y="68"/>
                  </a:lnTo>
                  <a:lnTo>
                    <a:pt x="18" y="101"/>
                  </a:lnTo>
                  <a:cubicBezTo>
                    <a:pt x="34" y="117"/>
                    <a:pt x="52" y="134"/>
                    <a:pt x="68" y="134"/>
                  </a:cubicBezTo>
                  <a:lnTo>
                    <a:pt x="85" y="134"/>
                  </a:lnTo>
                  <a:lnTo>
                    <a:pt x="101" y="117"/>
                  </a:lnTo>
                  <a:lnTo>
                    <a:pt x="118" y="101"/>
                  </a:lnTo>
                  <a:lnTo>
                    <a:pt x="134" y="101"/>
                  </a:lnTo>
                  <a:lnTo>
                    <a:pt x="134" y="84"/>
                  </a:lnTo>
                  <a:lnTo>
                    <a:pt x="134" y="68"/>
                  </a:lnTo>
                  <a:lnTo>
                    <a:pt x="134" y="50"/>
                  </a:lnTo>
                  <a:cubicBezTo>
                    <a:pt x="118" y="17"/>
                    <a:pt x="85" y="17"/>
                    <a:pt x="85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4328;p76">
              <a:extLst>
                <a:ext uri="{FF2B5EF4-FFF2-40B4-BE49-F238E27FC236}">
                  <a16:creationId xmlns:a16="http://schemas.microsoft.com/office/drawing/2014/main" id="{F308C6DE-9F38-F10B-0134-66CB595562C9}"/>
                </a:ext>
              </a:extLst>
            </p:cNvPr>
            <p:cNvSpPr/>
            <p:nvPr/>
          </p:nvSpPr>
          <p:spPr>
            <a:xfrm>
              <a:off x="6272275" y="3622775"/>
              <a:ext cx="5425" cy="5025"/>
            </a:xfrm>
            <a:custGeom>
              <a:avLst/>
              <a:gdLst/>
              <a:ahLst/>
              <a:cxnLst/>
              <a:rect l="l" t="t" r="r" b="b"/>
              <a:pathLst>
                <a:path w="217" h="201" extrusionOk="0">
                  <a:moveTo>
                    <a:pt x="100" y="0"/>
                  </a:moveTo>
                  <a:cubicBezTo>
                    <a:pt x="49" y="0"/>
                    <a:pt x="33" y="16"/>
                    <a:pt x="16" y="50"/>
                  </a:cubicBezTo>
                  <a:lnTo>
                    <a:pt x="0" y="100"/>
                  </a:lnTo>
                  <a:cubicBezTo>
                    <a:pt x="0" y="150"/>
                    <a:pt x="33" y="183"/>
                    <a:pt x="49" y="183"/>
                  </a:cubicBezTo>
                  <a:lnTo>
                    <a:pt x="100" y="200"/>
                  </a:lnTo>
                  <a:lnTo>
                    <a:pt x="116" y="200"/>
                  </a:lnTo>
                  <a:lnTo>
                    <a:pt x="150" y="183"/>
                  </a:lnTo>
                  <a:cubicBezTo>
                    <a:pt x="167" y="183"/>
                    <a:pt x="183" y="167"/>
                    <a:pt x="200" y="134"/>
                  </a:cubicBezTo>
                  <a:cubicBezTo>
                    <a:pt x="216" y="83"/>
                    <a:pt x="200" y="34"/>
                    <a:pt x="150" y="16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4329;p76">
              <a:extLst>
                <a:ext uri="{FF2B5EF4-FFF2-40B4-BE49-F238E27FC236}">
                  <a16:creationId xmlns:a16="http://schemas.microsoft.com/office/drawing/2014/main" id="{C7DBEAA0-D434-670B-93ED-64AA92E41EC6}"/>
                </a:ext>
              </a:extLst>
            </p:cNvPr>
            <p:cNvSpPr/>
            <p:nvPr/>
          </p:nvSpPr>
          <p:spPr>
            <a:xfrm>
              <a:off x="6222250" y="3698650"/>
              <a:ext cx="1675" cy="1250"/>
            </a:xfrm>
            <a:custGeom>
              <a:avLst/>
              <a:gdLst/>
              <a:ahLst/>
              <a:cxnLst/>
              <a:rect l="l" t="t" r="r" b="b"/>
              <a:pathLst>
                <a:path w="67" h="50" extrusionOk="0">
                  <a:moveTo>
                    <a:pt x="16" y="0"/>
                  </a:moveTo>
                  <a:cubicBezTo>
                    <a:pt x="0" y="0"/>
                    <a:pt x="0" y="16"/>
                    <a:pt x="0" y="16"/>
                  </a:cubicBezTo>
                  <a:cubicBezTo>
                    <a:pt x="16" y="34"/>
                    <a:pt x="34" y="50"/>
                    <a:pt x="50" y="50"/>
                  </a:cubicBezTo>
                  <a:lnTo>
                    <a:pt x="67" y="50"/>
                  </a:lnTo>
                  <a:lnTo>
                    <a:pt x="67" y="34"/>
                  </a:lnTo>
                  <a:cubicBezTo>
                    <a:pt x="67" y="16"/>
                    <a:pt x="67" y="16"/>
                    <a:pt x="5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4330;p76">
              <a:extLst>
                <a:ext uri="{FF2B5EF4-FFF2-40B4-BE49-F238E27FC236}">
                  <a16:creationId xmlns:a16="http://schemas.microsoft.com/office/drawing/2014/main" id="{16257B47-4D8A-E665-F3DD-B0C0AC58F438}"/>
                </a:ext>
              </a:extLst>
            </p:cNvPr>
            <p:cNvSpPr/>
            <p:nvPr/>
          </p:nvSpPr>
          <p:spPr>
            <a:xfrm>
              <a:off x="6208475" y="3642350"/>
              <a:ext cx="1675" cy="1475"/>
            </a:xfrm>
            <a:custGeom>
              <a:avLst/>
              <a:gdLst/>
              <a:ahLst/>
              <a:cxnLst/>
              <a:rect l="l" t="t" r="r" b="b"/>
              <a:pathLst>
                <a:path w="67" h="59" extrusionOk="0">
                  <a:moveTo>
                    <a:pt x="34" y="0"/>
                  </a:moveTo>
                  <a:cubicBezTo>
                    <a:pt x="18" y="0"/>
                    <a:pt x="0" y="18"/>
                    <a:pt x="0" y="34"/>
                  </a:cubicBezTo>
                  <a:lnTo>
                    <a:pt x="0" y="51"/>
                  </a:lnTo>
                  <a:cubicBezTo>
                    <a:pt x="11" y="56"/>
                    <a:pt x="21" y="58"/>
                    <a:pt x="29" y="58"/>
                  </a:cubicBezTo>
                  <a:cubicBezTo>
                    <a:pt x="45" y="58"/>
                    <a:pt x="56" y="51"/>
                    <a:pt x="67" y="51"/>
                  </a:cubicBezTo>
                  <a:lnTo>
                    <a:pt x="67" y="34"/>
                  </a:lnTo>
                  <a:cubicBezTo>
                    <a:pt x="51" y="18"/>
                    <a:pt x="51" y="0"/>
                    <a:pt x="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4331;p76">
              <a:extLst>
                <a:ext uri="{FF2B5EF4-FFF2-40B4-BE49-F238E27FC236}">
                  <a16:creationId xmlns:a16="http://schemas.microsoft.com/office/drawing/2014/main" id="{94A161FF-7A1D-295C-7F5D-6EC909AE50CD}"/>
                </a:ext>
              </a:extLst>
            </p:cNvPr>
            <p:cNvSpPr/>
            <p:nvPr/>
          </p:nvSpPr>
          <p:spPr>
            <a:xfrm>
              <a:off x="6231825" y="3632775"/>
              <a:ext cx="3350" cy="2675"/>
            </a:xfrm>
            <a:custGeom>
              <a:avLst/>
              <a:gdLst/>
              <a:ahLst/>
              <a:cxnLst/>
              <a:rect l="l" t="t" r="r" b="b"/>
              <a:pathLst>
                <a:path w="134" h="107" extrusionOk="0">
                  <a:moveTo>
                    <a:pt x="51" y="1"/>
                  </a:moveTo>
                  <a:cubicBezTo>
                    <a:pt x="51" y="1"/>
                    <a:pt x="33" y="1"/>
                    <a:pt x="33" y="17"/>
                  </a:cubicBezTo>
                  <a:lnTo>
                    <a:pt x="0" y="17"/>
                  </a:lnTo>
                  <a:lnTo>
                    <a:pt x="0" y="67"/>
                  </a:lnTo>
                  <a:cubicBezTo>
                    <a:pt x="17" y="83"/>
                    <a:pt x="17" y="101"/>
                    <a:pt x="33" y="101"/>
                  </a:cubicBezTo>
                  <a:cubicBezTo>
                    <a:pt x="42" y="105"/>
                    <a:pt x="52" y="107"/>
                    <a:pt x="63" y="107"/>
                  </a:cubicBezTo>
                  <a:cubicBezTo>
                    <a:pt x="91" y="107"/>
                    <a:pt x="122" y="92"/>
                    <a:pt x="133" y="67"/>
                  </a:cubicBezTo>
                  <a:lnTo>
                    <a:pt x="117" y="17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4332;p76">
              <a:extLst>
                <a:ext uri="{FF2B5EF4-FFF2-40B4-BE49-F238E27FC236}">
                  <a16:creationId xmlns:a16="http://schemas.microsoft.com/office/drawing/2014/main" id="{BAB1C484-801A-3105-3F56-B07748614CDF}"/>
                </a:ext>
              </a:extLst>
            </p:cNvPr>
            <p:cNvSpPr/>
            <p:nvPr/>
          </p:nvSpPr>
          <p:spPr>
            <a:xfrm>
              <a:off x="6192225" y="3616925"/>
              <a:ext cx="1250" cy="1275"/>
            </a:xfrm>
            <a:custGeom>
              <a:avLst/>
              <a:gdLst/>
              <a:ahLst/>
              <a:cxnLst/>
              <a:rect l="l" t="t" r="r" b="b"/>
              <a:pathLst>
                <a:path w="50" h="51" extrusionOk="0">
                  <a:moveTo>
                    <a:pt x="34" y="1"/>
                  </a:moveTo>
                  <a:lnTo>
                    <a:pt x="1" y="17"/>
                  </a:lnTo>
                  <a:lnTo>
                    <a:pt x="1" y="50"/>
                  </a:lnTo>
                  <a:lnTo>
                    <a:pt x="34" y="50"/>
                  </a:lnTo>
                  <a:lnTo>
                    <a:pt x="50" y="34"/>
                  </a:lnTo>
                  <a:lnTo>
                    <a:pt x="34" y="17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4333;p76">
              <a:extLst>
                <a:ext uri="{FF2B5EF4-FFF2-40B4-BE49-F238E27FC236}">
                  <a16:creationId xmlns:a16="http://schemas.microsoft.com/office/drawing/2014/main" id="{8BFD3D9A-E531-40D4-7758-DBE20375878D}"/>
                </a:ext>
              </a:extLst>
            </p:cNvPr>
            <p:cNvSpPr/>
            <p:nvPr/>
          </p:nvSpPr>
          <p:spPr>
            <a:xfrm>
              <a:off x="6250150" y="3667350"/>
              <a:ext cx="1700" cy="1300"/>
            </a:xfrm>
            <a:custGeom>
              <a:avLst/>
              <a:gdLst/>
              <a:ahLst/>
              <a:cxnLst/>
              <a:rect l="l" t="t" r="r" b="b"/>
              <a:pathLst>
                <a:path w="68" h="52" extrusionOk="0">
                  <a:moveTo>
                    <a:pt x="18" y="1"/>
                  </a:moveTo>
                  <a:lnTo>
                    <a:pt x="1" y="18"/>
                  </a:lnTo>
                  <a:cubicBezTo>
                    <a:pt x="18" y="52"/>
                    <a:pt x="34" y="52"/>
                    <a:pt x="34" y="52"/>
                  </a:cubicBezTo>
                  <a:cubicBezTo>
                    <a:pt x="51" y="52"/>
                    <a:pt x="51" y="52"/>
                    <a:pt x="67" y="34"/>
                  </a:cubicBezTo>
                  <a:cubicBezTo>
                    <a:pt x="67" y="34"/>
                    <a:pt x="67" y="18"/>
                    <a:pt x="51" y="18"/>
                  </a:cubicBezTo>
                  <a:cubicBezTo>
                    <a:pt x="51" y="1"/>
                    <a:pt x="34" y="1"/>
                    <a:pt x="18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4334;p76">
              <a:extLst>
                <a:ext uri="{FF2B5EF4-FFF2-40B4-BE49-F238E27FC236}">
                  <a16:creationId xmlns:a16="http://schemas.microsoft.com/office/drawing/2014/main" id="{980F3E93-4697-890F-7E5A-05B6A910812B}"/>
                </a:ext>
              </a:extLst>
            </p:cNvPr>
            <p:cNvSpPr/>
            <p:nvPr/>
          </p:nvSpPr>
          <p:spPr>
            <a:xfrm>
              <a:off x="6249750" y="3640675"/>
              <a:ext cx="4600" cy="4100"/>
            </a:xfrm>
            <a:custGeom>
              <a:avLst/>
              <a:gdLst/>
              <a:ahLst/>
              <a:cxnLst/>
              <a:rect l="l" t="t" r="r" b="b"/>
              <a:pathLst>
                <a:path w="184" h="164" extrusionOk="0">
                  <a:moveTo>
                    <a:pt x="67" y="1"/>
                  </a:moveTo>
                  <a:cubicBezTo>
                    <a:pt x="50" y="1"/>
                    <a:pt x="34" y="18"/>
                    <a:pt x="17" y="51"/>
                  </a:cubicBezTo>
                  <a:cubicBezTo>
                    <a:pt x="17" y="67"/>
                    <a:pt x="1" y="67"/>
                    <a:pt x="1" y="67"/>
                  </a:cubicBezTo>
                  <a:lnTo>
                    <a:pt x="1" y="101"/>
                  </a:lnTo>
                  <a:lnTo>
                    <a:pt x="17" y="118"/>
                  </a:lnTo>
                  <a:lnTo>
                    <a:pt x="34" y="134"/>
                  </a:lnTo>
                  <a:lnTo>
                    <a:pt x="67" y="151"/>
                  </a:lnTo>
                  <a:cubicBezTo>
                    <a:pt x="84" y="159"/>
                    <a:pt x="96" y="163"/>
                    <a:pt x="107" y="163"/>
                  </a:cubicBezTo>
                  <a:cubicBezTo>
                    <a:pt x="117" y="163"/>
                    <a:pt x="125" y="159"/>
                    <a:pt x="134" y="151"/>
                  </a:cubicBezTo>
                  <a:lnTo>
                    <a:pt x="150" y="134"/>
                  </a:lnTo>
                  <a:lnTo>
                    <a:pt x="167" y="118"/>
                  </a:lnTo>
                  <a:cubicBezTo>
                    <a:pt x="183" y="85"/>
                    <a:pt x="167" y="51"/>
                    <a:pt x="134" y="18"/>
                  </a:cubicBezTo>
                  <a:lnTo>
                    <a:pt x="117" y="18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4335;p76">
              <a:extLst>
                <a:ext uri="{FF2B5EF4-FFF2-40B4-BE49-F238E27FC236}">
                  <a16:creationId xmlns:a16="http://schemas.microsoft.com/office/drawing/2014/main" id="{31EDD12A-7597-0490-8B5D-5A1CC4A1D2C0}"/>
                </a:ext>
              </a:extLst>
            </p:cNvPr>
            <p:cNvSpPr/>
            <p:nvPr/>
          </p:nvSpPr>
          <p:spPr>
            <a:xfrm>
              <a:off x="6282675" y="3697375"/>
              <a:ext cx="1275" cy="1700"/>
            </a:xfrm>
            <a:custGeom>
              <a:avLst/>
              <a:gdLst/>
              <a:ahLst/>
              <a:cxnLst/>
              <a:rect l="l" t="t" r="r" b="b"/>
              <a:pathLst>
                <a:path w="51" h="68" extrusionOk="0">
                  <a:moveTo>
                    <a:pt x="18" y="0"/>
                  </a:moveTo>
                  <a:cubicBezTo>
                    <a:pt x="18" y="18"/>
                    <a:pt x="0" y="18"/>
                    <a:pt x="0" y="34"/>
                  </a:cubicBezTo>
                  <a:lnTo>
                    <a:pt x="0" y="51"/>
                  </a:lnTo>
                  <a:lnTo>
                    <a:pt x="18" y="67"/>
                  </a:lnTo>
                  <a:lnTo>
                    <a:pt x="34" y="51"/>
                  </a:lnTo>
                  <a:lnTo>
                    <a:pt x="51" y="34"/>
                  </a:lnTo>
                  <a:lnTo>
                    <a:pt x="34" y="18"/>
                  </a:lnTo>
                  <a:cubicBezTo>
                    <a:pt x="34" y="0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4336;p76">
              <a:extLst>
                <a:ext uri="{FF2B5EF4-FFF2-40B4-BE49-F238E27FC236}">
                  <a16:creationId xmlns:a16="http://schemas.microsoft.com/office/drawing/2014/main" id="{BC75719B-FF20-9A9E-1219-859DE233765A}"/>
                </a:ext>
              </a:extLst>
            </p:cNvPr>
            <p:cNvSpPr/>
            <p:nvPr/>
          </p:nvSpPr>
          <p:spPr>
            <a:xfrm>
              <a:off x="6234325" y="3611100"/>
              <a:ext cx="3350" cy="3250"/>
            </a:xfrm>
            <a:custGeom>
              <a:avLst/>
              <a:gdLst/>
              <a:ahLst/>
              <a:cxnLst/>
              <a:rect l="l" t="t" r="r" b="b"/>
              <a:pathLst>
                <a:path w="134" h="130" extrusionOk="0">
                  <a:moveTo>
                    <a:pt x="51" y="1"/>
                  </a:moveTo>
                  <a:cubicBezTo>
                    <a:pt x="33" y="17"/>
                    <a:pt x="17" y="17"/>
                    <a:pt x="17" y="50"/>
                  </a:cubicBezTo>
                  <a:cubicBezTo>
                    <a:pt x="0" y="67"/>
                    <a:pt x="0" y="101"/>
                    <a:pt x="17" y="117"/>
                  </a:cubicBezTo>
                  <a:cubicBezTo>
                    <a:pt x="25" y="125"/>
                    <a:pt x="38" y="130"/>
                    <a:pt x="52" y="130"/>
                  </a:cubicBezTo>
                  <a:cubicBezTo>
                    <a:pt x="67" y="130"/>
                    <a:pt x="83" y="125"/>
                    <a:pt x="100" y="117"/>
                  </a:cubicBezTo>
                  <a:lnTo>
                    <a:pt x="117" y="83"/>
                  </a:lnTo>
                  <a:lnTo>
                    <a:pt x="133" y="67"/>
                  </a:lnTo>
                  <a:lnTo>
                    <a:pt x="117" y="17"/>
                  </a:lnTo>
                  <a:cubicBezTo>
                    <a:pt x="100" y="1"/>
                    <a:pt x="67" y="1"/>
                    <a:pt x="51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4337;p76">
              <a:extLst>
                <a:ext uri="{FF2B5EF4-FFF2-40B4-BE49-F238E27FC236}">
                  <a16:creationId xmlns:a16="http://schemas.microsoft.com/office/drawing/2014/main" id="{00FFD08A-27BF-A5C9-3EF2-500FDF9C03B4}"/>
                </a:ext>
              </a:extLst>
            </p:cNvPr>
            <p:cNvSpPr/>
            <p:nvPr/>
          </p:nvSpPr>
          <p:spPr>
            <a:xfrm>
              <a:off x="6308950" y="3684475"/>
              <a:ext cx="1250" cy="1250"/>
            </a:xfrm>
            <a:custGeom>
              <a:avLst/>
              <a:gdLst/>
              <a:ahLst/>
              <a:cxnLst/>
              <a:rect l="l" t="t" r="r" b="b"/>
              <a:pathLst>
                <a:path w="50" h="50" extrusionOk="0">
                  <a:moveTo>
                    <a:pt x="16" y="0"/>
                  </a:moveTo>
                  <a:cubicBezTo>
                    <a:pt x="16" y="16"/>
                    <a:pt x="16" y="16"/>
                    <a:pt x="0" y="16"/>
                  </a:cubicBezTo>
                  <a:lnTo>
                    <a:pt x="16" y="34"/>
                  </a:lnTo>
                  <a:lnTo>
                    <a:pt x="16" y="50"/>
                  </a:lnTo>
                  <a:lnTo>
                    <a:pt x="50" y="50"/>
                  </a:lnTo>
                  <a:lnTo>
                    <a:pt x="50" y="34"/>
                  </a:lnTo>
                  <a:lnTo>
                    <a:pt x="50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4338;p76">
              <a:extLst>
                <a:ext uri="{FF2B5EF4-FFF2-40B4-BE49-F238E27FC236}">
                  <a16:creationId xmlns:a16="http://schemas.microsoft.com/office/drawing/2014/main" id="{09772FE3-B45F-3CEE-6370-07CCD47812E5}"/>
                </a:ext>
              </a:extLst>
            </p:cNvPr>
            <p:cNvSpPr/>
            <p:nvPr/>
          </p:nvSpPr>
          <p:spPr>
            <a:xfrm>
              <a:off x="6261425" y="3617325"/>
              <a:ext cx="5875" cy="5475"/>
            </a:xfrm>
            <a:custGeom>
              <a:avLst/>
              <a:gdLst/>
              <a:ahLst/>
              <a:cxnLst/>
              <a:rect l="l" t="t" r="r" b="b"/>
              <a:pathLst>
                <a:path w="235" h="219" extrusionOk="0">
                  <a:moveTo>
                    <a:pt x="67" y="1"/>
                  </a:moveTo>
                  <a:lnTo>
                    <a:pt x="17" y="52"/>
                  </a:lnTo>
                  <a:lnTo>
                    <a:pt x="17" y="68"/>
                  </a:lnTo>
                  <a:lnTo>
                    <a:pt x="1" y="101"/>
                  </a:lnTo>
                  <a:lnTo>
                    <a:pt x="1" y="118"/>
                  </a:lnTo>
                  <a:lnTo>
                    <a:pt x="17" y="168"/>
                  </a:lnTo>
                  <a:cubicBezTo>
                    <a:pt x="34" y="185"/>
                    <a:pt x="67" y="201"/>
                    <a:pt x="83" y="201"/>
                  </a:cubicBezTo>
                  <a:lnTo>
                    <a:pt x="117" y="218"/>
                  </a:lnTo>
                  <a:lnTo>
                    <a:pt x="150" y="201"/>
                  </a:lnTo>
                  <a:lnTo>
                    <a:pt x="201" y="185"/>
                  </a:lnTo>
                  <a:lnTo>
                    <a:pt x="217" y="152"/>
                  </a:lnTo>
                  <a:cubicBezTo>
                    <a:pt x="234" y="118"/>
                    <a:pt x="217" y="52"/>
                    <a:pt x="1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4339;p76">
              <a:extLst>
                <a:ext uri="{FF2B5EF4-FFF2-40B4-BE49-F238E27FC236}">
                  <a16:creationId xmlns:a16="http://schemas.microsoft.com/office/drawing/2014/main" id="{D3FA578D-717F-A248-E31D-5830B19DDF24}"/>
                </a:ext>
              </a:extLst>
            </p:cNvPr>
            <p:cNvSpPr/>
            <p:nvPr/>
          </p:nvSpPr>
          <p:spPr>
            <a:xfrm>
              <a:off x="6298500" y="3642325"/>
              <a:ext cx="3800" cy="4225"/>
            </a:xfrm>
            <a:custGeom>
              <a:avLst/>
              <a:gdLst/>
              <a:ahLst/>
              <a:cxnLst/>
              <a:rect l="l" t="t" r="r" b="b"/>
              <a:pathLst>
                <a:path w="152" h="169" extrusionOk="0">
                  <a:moveTo>
                    <a:pt x="83" y="0"/>
                  </a:moveTo>
                  <a:cubicBezTo>
                    <a:pt x="59" y="0"/>
                    <a:pt x="39" y="14"/>
                    <a:pt x="18" y="35"/>
                  </a:cubicBezTo>
                  <a:lnTo>
                    <a:pt x="1" y="68"/>
                  </a:lnTo>
                  <a:lnTo>
                    <a:pt x="1" y="85"/>
                  </a:lnTo>
                  <a:lnTo>
                    <a:pt x="1" y="101"/>
                  </a:lnTo>
                  <a:cubicBezTo>
                    <a:pt x="1" y="119"/>
                    <a:pt x="18" y="152"/>
                    <a:pt x="68" y="168"/>
                  </a:cubicBezTo>
                  <a:lnTo>
                    <a:pt x="85" y="168"/>
                  </a:lnTo>
                  <a:lnTo>
                    <a:pt x="101" y="152"/>
                  </a:lnTo>
                  <a:lnTo>
                    <a:pt x="134" y="135"/>
                  </a:lnTo>
                  <a:lnTo>
                    <a:pt x="152" y="85"/>
                  </a:lnTo>
                  <a:lnTo>
                    <a:pt x="152" y="68"/>
                  </a:lnTo>
                  <a:lnTo>
                    <a:pt x="152" y="35"/>
                  </a:lnTo>
                  <a:lnTo>
                    <a:pt x="134" y="19"/>
                  </a:lnTo>
                  <a:cubicBezTo>
                    <a:pt x="115" y="6"/>
                    <a:pt x="99" y="0"/>
                    <a:pt x="83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4340;p76">
              <a:extLst>
                <a:ext uri="{FF2B5EF4-FFF2-40B4-BE49-F238E27FC236}">
                  <a16:creationId xmlns:a16="http://schemas.microsoft.com/office/drawing/2014/main" id="{BB0EFCF1-ED01-1C4B-888E-8DDB65DF623E}"/>
                </a:ext>
              </a:extLst>
            </p:cNvPr>
            <p:cNvSpPr/>
            <p:nvPr/>
          </p:nvSpPr>
          <p:spPr>
            <a:xfrm>
              <a:off x="6178050" y="3646950"/>
              <a:ext cx="1250" cy="1250"/>
            </a:xfrm>
            <a:custGeom>
              <a:avLst/>
              <a:gdLst/>
              <a:ahLst/>
              <a:cxnLst/>
              <a:rect l="l" t="t" r="r" b="b"/>
              <a:pathLst>
                <a:path w="50" h="50" extrusionOk="0">
                  <a:moveTo>
                    <a:pt x="1" y="1"/>
                  </a:moveTo>
                  <a:lnTo>
                    <a:pt x="1" y="17"/>
                  </a:lnTo>
                  <a:lnTo>
                    <a:pt x="1" y="34"/>
                  </a:lnTo>
                  <a:cubicBezTo>
                    <a:pt x="1" y="50"/>
                    <a:pt x="1" y="50"/>
                    <a:pt x="17" y="50"/>
                  </a:cubicBezTo>
                  <a:lnTo>
                    <a:pt x="34" y="50"/>
                  </a:lnTo>
                  <a:lnTo>
                    <a:pt x="50" y="34"/>
                  </a:lnTo>
                  <a:lnTo>
                    <a:pt x="34" y="17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4341;p76">
              <a:extLst>
                <a:ext uri="{FF2B5EF4-FFF2-40B4-BE49-F238E27FC236}">
                  <a16:creationId xmlns:a16="http://schemas.microsoft.com/office/drawing/2014/main" id="{0F900E25-8E5E-5BA7-FAF5-1B8E0C329E28}"/>
                </a:ext>
              </a:extLst>
            </p:cNvPr>
            <p:cNvSpPr/>
            <p:nvPr/>
          </p:nvSpPr>
          <p:spPr>
            <a:xfrm>
              <a:off x="6310625" y="3562300"/>
              <a:ext cx="1675" cy="1300"/>
            </a:xfrm>
            <a:custGeom>
              <a:avLst/>
              <a:gdLst/>
              <a:ahLst/>
              <a:cxnLst/>
              <a:rect l="l" t="t" r="r" b="b"/>
              <a:pathLst>
                <a:path w="67" h="52" extrusionOk="0">
                  <a:moveTo>
                    <a:pt x="16" y="1"/>
                  </a:moveTo>
                  <a:lnTo>
                    <a:pt x="0" y="18"/>
                  </a:lnTo>
                  <a:lnTo>
                    <a:pt x="16" y="52"/>
                  </a:lnTo>
                  <a:lnTo>
                    <a:pt x="34" y="52"/>
                  </a:lnTo>
                  <a:cubicBezTo>
                    <a:pt x="50" y="52"/>
                    <a:pt x="50" y="34"/>
                    <a:pt x="67" y="34"/>
                  </a:cubicBezTo>
                  <a:lnTo>
                    <a:pt x="67" y="18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4342;p76">
              <a:extLst>
                <a:ext uri="{FF2B5EF4-FFF2-40B4-BE49-F238E27FC236}">
                  <a16:creationId xmlns:a16="http://schemas.microsoft.com/office/drawing/2014/main" id="{E270E586-41A8-7962-6B12-C563A11B248A}"/>
                </a:ext>
              </a:extLst>
            </p:cNvPr>
            <p:cNvSpPr/>
            <p:nvPr/>
          </p:nvSpPr>
          <p:spPr>
            <a:xfrm>
              <a:off x="6214300" y="3595475"/>
              <a:ext cx="2525" cy="1500"/>
            </a:xfrm>
            <a:custGeom>
              <a:avLst/>
              <a:gdLst/>
              <a:ahLst/>
              <a:cxnLst/>
              <a:rect l="l" t="t" r="r" b="b"/>
              <a:pathLst>
                <a:path w="101" h="60" extrusionOk="0">
                  <a:moveTo>
                    <a:pt x="68" y="1"/>
                  </a:moveTo>
                  <a:cubicBezTo>
                    <a:pt x="58" y="1"/>
                    <a:pt x="51" y="8"/>
                    <a:pt x="51" y="8"/>
                  </a:cubicBezTo>
                  <a:lnTo>
                    <a:pt x="34" y="8"/>
                  </a:lnTo>
                  <a:cubicBezTo>
                    <a:pt x="34" y="8"/>
                    <a:pt x="1" y="8"/>
                    <a:pt x="1" y="25"/>
                  </a:cubicBezTo>
                  <a:lnTo>
                    <a:pt x="1" y="41"/>
                  </a:lnTo>
                  <a:cubicBezTo>
                    <a:pt x="20" y="54"/>
                    <a:pt x="37" y="60"/>
                    <a:pt x="52" y="60"/>
                  </a:cubicBezTo>
                  <a:cubicBezTo>
                    <a:pt x="75" y="60"/>
                    <a:pt x="91" y="46"/>
                    <a:pt x="101" y="25"/>
                  </a:cubicBezTo>
                  <a:lnTo>
                    <a:pt x="85" y="8"/>
                  </a:lnTo>
                  <a:cubicBezTo>
                    <a:pt x="79" y="3"/>
                    <a:pt x="73" y="1"/>
                    <a:pt x="68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4343;p76">
              <a:extLst>
                <a:ext uri="{FF2B5EF4-FFF2-40B4-BE49-F238E27FC236}">
                  <a16:creationId xmlns:a16="http://schemas.microsoft.com/office/drawing/2014/main" id="{7490C764-4A23-58C6-C7E3-92F85BADE16C}"/>
                </a:ext>
              </a:extLst>
            </p:cNvPr>
            <p:cNvSpPr/>
            <p:nvPr/>
          </p:nvSpPr>
          <p:spPr>
            <a:xfrm>
              <a:off x="6251825" y="3619450"/>
              <a:ext cx="5850" cy="5425"/>
            </a:xfrm>
            <a:custGeom>
              <a:avLst/>
              <a:gdLst/>
              <a:ahLst/>
              <a:cxnLst/>
              <a:rect l="l" t="t" r="r" b="b"/>
              <a:pathLst>
                <a:path w="234" h="217" extrusionOk="0">
                  <a:moveTo>
                    <a:pt x="151" y="0"/>
                  </a:moveTo>
                  <a:lnTo>
                    <a:pt x="100" y="16"/>
                  </a:lnTo>
                  <a:lnTo>
                    <a:pt x="67" y="16"/>
                  </a:lnTo>
                  <a:lnTo>
                    <a:pt x="51" y="49"/>
                  </a:lnTo>
                  <a:lnTo>
                    <a:pt x="51" y="33"/>
                  </a:lnTo>
                  <a:cubicBezTo>
                    <a:pt x="34" y="49"/>
                    <a:pt x="34" y="67"/>
                    <a:pt x="18" y="83"/>
                  </a:cubicBezTo>
                  <a:cubicBezTo>
                    <a:pt x="0" y="116"/>
                    <a:pt x="18" y="167"/>
                    <a:pt x="34" y="200"/>
                  </a:cubicBezTo>
                  <a:lnTo>
                    <a:pt x="100" y="216"/>
                  </a:lnTo>
                  <a:lnTo>
                    <a:pt x="134" y="216"/>
                  </a:lnTo>
                  <a:cubicBezTo>
                    <a:pt x="200" y="216"/>
                    <a:pt x="218" y="167"/>
                    <a:pt x="234" y="149"/>
                  </a:cubicBezTo>
                  <a:lnTo>
                    <a:pt x="234" y="83"/>
                  </a:lnTo>
                  <a:lnTo>
                    <a:pt x="218" y="67"/>
                  </a:lnTo>
                  <a:lnTo>
                    <a:pt x="200" y="49"/>
                  </a:lnTo>
                  <a:cubicBezTo>
                    <a:pt x="200" y="33"/>
                    <a:pt x="184" y="16"/>
                    <a:pt x="15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4344;p76">
              <a:extLst>
                <a:ext uri="{FF2B5EF4-FFF2-40B4-BE49-F238E27FC236}">
                  <a16:creationId xmlns:a16="http://schemas.microsoft.com/office/drawing/2014/main" id="{29CB0B02-04D8-8FC9-D112-F35F3B90C73E}"/>
                </a:ext>
              </a:extLst>
            </p:cNvPr>
            <p:cNvSpPr/>
            <p:nvPr/>
          </p:nvSpPr>
          <p:spPr>
            <a:xfrm>
              <a:off x="6218900" y="3646125"/>
              <a:ext cx="2100" cy="2275"/>
            </a:xfrm>
            <a:custGeom>
              <a:avLst/>
              <a:gdLst/>
              <a:ahLst/>
              <a:cxnLst/>
              <a:rect l="l" t="t" r="r" b="b"/>
              <a:pathLst>
                <a:path w="84" h="91" extrusionOk="0">
                  <a:moveTo>
                    <a:pt x="50" y="0"/>
                  </a:moveTo>
                  <a:lnTo>
                    <a:pt x="34" y="34"/>
                  </a:lnTo>
                  <a:lnTo>
                    <a:pt x="17" y="34"/>
                  </a:lnTo>
                  <a:lnTo>
                    <a:pt x="17" y="50"/>
                  </a:lnTo>
                  <a:lnTo>
                    <a:pt x="1" y="83"/>
                  </a:lnTo>
                  <a:cubicBezTo>
                    <a:pt x="5" y="88"/>
                    <a:pt x="12" y="90"/>
                    <a:pt x="19" y="90"/>
                  </a:cubicBezTo>
                  <a:cubicBezTo>
                    <a:pt x="35" y="90"/>
                    <a:pt x="55" y="78"/>
                    <a:pt x="67" y="67"/>
                  </a:cubicBezTo>
                  <a:cubicBezTo>
                    <a:pt x="83" y="34"/>
                    <a:pt x="67" y="0"/>
                    <a:pt x="5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4345;p76">
              <a:extLst>
                <a:ext uri="{FF2B5EF4-FFF2-40B4-BE49-F238E27FC236}">
                  <a16:creationId xmlns:a16="http://schemas.microsoft.com/office/drawing/2014/main" id="{AB774DAA-91F8-DCAC-1F3C-FB4DB093C9EA}"/>
                </a:ext>
              </a:extLst>
            </p:cNvPr>
            <p:cNvSpPr/>
            <p:nvPr/>
          </p:nvSpPr>
          <p:spPr>
            <a:xfrm>
              <a:off x="6272675" y="3616500"/>
              <a:ext cx="5025" cy="5350"/>
            </a:xfrm>
            <a:custGeom>
              <a:avLst/>
              <a:gdLst/>
              <a:ahLst/>
              <a:cxnLst/>
              <a:rect l="l" t="t" r="r" b="b"/>
              <a:pathLst>
                <a:path w="201" h="214" extrusionOk="0">
                  <a:moveTo>
                    <a:pt x="67" y="1"/>
                  </a:moveTo>
                  <a:cubicBezTo>
                    <a:pt x="17" y="18"/>
                    <a:pt x="0" y="51"/>
                    <a:pt x="0" y="67"/>
                  </a:cubicBezTo>
                  <a:lnTo>
                    <a:pt x="0" y="85"/>
                  </a:lnTo>
                  <a:lnTo>
                    <a:pt x="0" y="101"/>
                  </a:lnTo>
                  <a:lnTo>
                    <a:pt x="0" y="151"/>
                  </a:lnTo>
                  <a:lnTo>
                    <a:pt x="17" y="167"/>
                  </a:lnTo>
                  <a:lnTo>
                    <a:pt x="17" y="201"/>
                  </a:lnTo>
                  <a:cubicBezTo>
                    <a:pt x="34" y="209"/>
                    <a:pt x="51" y="214"/>
                    <a:pt x="67" y="214"/>
                  </a:cubicBezTo>
                  <a:cubicBezTo>
                    <a:pt x="84" y="214"/>
                    <a:pt x="101" y="209"/>
                    <a:pt x="118" y="201"/>
                  </a:cubicBezTo>
                  <a:cubicBezTo>
                    <a:pt x="151" y="185"/>
                    <a:pt x="167" y="167"/>
                    <a:pt x="167" y="151"/>
                  </a:cubicBezTo>
                  <a:cubicBezTo>
                    <a:pt x="200" y="101"/>
                    <a:pt x="184" y="34"/>
                    <a:pt x="1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4346;p76">
              <a:extLst>
                <a:ext uri="{FF2B5EF4-FFF2-40B4-BE49-F238E27FC236}">
                  <a16:creationId xmlns:a16="http://schemas.microsoft.com/office/drawing/2014/main" id="{D66D896B-D480-D35F-1778-6A7B811885CA}"/>
                </a:ext>
              </a:extLst>
            </p:cNvPr>
            <p:cNvSpPr/>
            <p:nvPr/>
          </p:nvSpPr>
          <p:spPr>
            <a:xfrm>
              <a:off x="6288100" y="3616925"/>
              <a:ext cx="4200" cy="4200"/>
            </a:xfrm>
            <a:custGeom>
              <a:avLst/>
              <a:gdLst/>
              <a:ahLst/>
              <a:cxnLst/>
              <a:rect l="l" t="t" r="r" b="b"/>
              <a:pathLst>
                <a:path w="168" h="168" extrusionOk="0">
                  <a:moveTo>
                    <a:pt x="50" y="1"/>
                  </a:moveTo>
                  <a:cubicBezTo>
                    <a:pt x="50" y="17"/>
                    <a:pt x="17" y="17"/>
                    <a:pt x="1" y="68"/>
                  </a:cubicBezTo>
                  <a:lnTo>
                    <a:pt x="1" y="84"/>
                  </a:lnTo>
                  <a:lnTo>
                    <a:pt x="1" y="101"/>
                  </a:lnTo>
                  <a:lnTo>
                    <a:pt x="17" y="117"/>
                  </a:lnTo>
                  <a:cubicBezTo>
                    <a:pt x="34" y="134"/>
                    <a:pt x="34" y="134"/>
                    <a:pt x="50" y="134"/>
                  </a:cubicBezTo>
                  <a:lnTo>
                    <a:pt x="50" y="150"/>
                  </a:lnTo>
                  <a:lnTo>
                    <a:pt x="67" y="150"/>
                  </a:lnTo>
                  <a:lnTo>
                    <a:pt x="83" y="168"/>
                  </a:lnTo>
                  <a:lnTo>
                    <a:pt x="117" y="150"/>
                  </a:lnTo>
                  <a:cubicBezTo>
                    <a:pt x="150" y="150"/>
                    <a:pt x="167" y="117"/>
                    <a:pt x="167" y="84"/>
                  </a:cubicBezTo>
                  <a:cubicBezTo>
                    <a:pt x="167" y="50"/>
                    <a:pt x="150" y="17"/>
                    <a:pt x="134" y="1"/>
                  </a:cubicBezTo>
                  <a:lnTo>
                    <a:pt x="67" y="1"/>
                  </a:lnTo>
                  <a:lnTo>
                    <a:pt x="67" y="17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4347;p76">
              <a:extLst>
                <a:ext uri="{FF2B5EF4-FFF2-40B4-BE49-F238E27FC236}">
                  <a16:creationId xmlns:a16="http://schemas.microsoft.com/office/drawing/2014/main" id="{9CEDFD92-A295-0190-962E-3A80837C66F0}"/>
                </a:ext>
              </a:extLst>
            </p:cNvPr>
            <p:cNvSpPr/>
            <p:nvPr/>
          </p:nvSpPr>
          <p:spPr>
            <a:xfrm>
              <a:off x="6301850" y="3696150"/>
              <a:ext cx="1300" cy="1250"/>
            </a:xfrm>
            <a:custGeom>
              <a:avLst/>
              <a:gdLst/>
              <a:ahLst/>
              <a:cxnLst/>
              <a:rect l="l" t="t" r="r" b="b"/>
              <a:pathLst>
                <a:path w="52" h="50" extrusionOk="0">
                  <a:moveTo>
                    <a:pt x="34" y="0"/>
                  </a:moveTo>
                  <a:cubicBezTo>
                    <a:pt x="18" y="0"/>
                    <a:pt x="0" y="0"/>
                    <a:pt x="0" y="16"/>
                  </a:cubicBezTo>
                  <a:lnTo>
                    <a:pt x="0" y="33"/>
                  </a:lnTo>
                  <a:lnTo>
                    <a:pt x="18" y="33"/>
                  </a:lnTo>
                  <a:lnTo>
                    <a:pt x="18" y="49"/>
                  </a:lnTo>
                  <a:lnTo>
                    <a:pt x="51" y="49"/>
                  </a:lnTo>
                  <a:lnTo>
                    <a:pt x="51" y="33"/>
                  </a:lnTo>
                  <a:cubicBezTo>
                    <a:pt x="51" y="16"/>
                    <a:pt x="51" y="16"/>
                    <a:pt x="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4348;p76">
              <a:extLst>
                <a:ext uri="{FF2B5EF4-FFF2-40B4-BE49-F238E27FC236}">
                  <a16:creationId xmlns:a16="http://schemas.microsoft.com/office/drawing/2014/main" id="{11C41E1F-DA73-CB05-6B25-AC99D8E0EDB6}"/>
                </a:ext>
              </a:extLst>
            </p:cNvPr>
            <p:cNvSpPr/>
            <p:nvPr/>
          </p:nvSpPr>
          <p:spPr>
            <a:xfrm>
              <a:off x="6336025" y="3578975"/>
              <a:ext cx="1300" cy="1300"/>
            </a:xfrm>
            <a:custGeom>
              <a:avLst/>
              <a:gdLst/>
              <a:ahLst/>
              <a:cxnLst/>
              <a:rect l="l" t="t" r="r" b="b"/>
              <a:pathLst>
                <a:path w="52" h="52" extrusionOk="0">
                  <a:moveTo>
                    <a:pt x="1" y="1"/>
                  </a:moveTo>
                  <a:lnTo>
                    <a:pt x="1" y="18"/>
                  </a:lnTo>
                  <a:lnTo>
                    <a:pt x="1" y="52"/>
                  </a:lnTo>
                  <a:lnTo>
                    <a:pt x="34" y="52"/>
                  </a:lnTo>
                  <a:lnTo>
                    <a:pt x="51" y="34"/>
                  </a:lnTo>
                  <a:cubicBezTo>
                    <a:pt x="51" y="18"/>
                    <a:pt x="18" y="1"/>
                    <a:pt x="1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4349;p76">
              <a:extLst>
                <a:ext uri="{FF2B5EF4-FFF2-40B4-BE49-F238E27FC236}">
                  <a16:creationId xmlns:a16="http://schemas.microsoft.com/office/drawing/2014/main" id="{4A7C7ED6-2880-B1EB-1FA5-9C563ABEFDA2}"/>
                </a:ext>
              </a:extLst>
            </p:cNvPr>
            <p:cNvSpPr/>
            <p:nvPr/>
          </p:nvSpPr>
          <p:spPr>
            <a:xfrm>
              <a:off x="6268100" y="3622350"/>
              <a:ext cx="6700" cy="5175"/>
            </a:xfrm>
            <a:custGeom>
              <a:avLst/>
              <a:gdLst/>
              <a:ahLst/>
              <a:cxnLst/>
              <a:rect l="l" t="t" r="r" b="b"/>
              <a:pathLst>
                <a:path w="268" h="207" extrusionOk="0">
                  <a:moveTo>
                    <a:pt x="67" y="0"/>
                  </a:moveTo>
                  <a:cubicBezTo>
                    <a:pt x="34" y="17"/>
                    <a:pt x="16" y="51"/>
                    <a:pt x="0" y="84"/>
                  </a:cubicBezTo>
                  <a:lnTo>
                    <a:pt x="0" y="133"/>
                  </a:lnTo>
                  <a:lnTo>
                    <a:pt x="16" y="151"/>
                  </a:lnTo>
                  <a:lnTo>
                    <a:pt x="50" y="200"/>
                  </a:lnTo>
                  <a:lnTo>
                    <a:pt x="116" y="200"/>
                  </a:lnTo>
                  <a:cubicBezTo>
                    <a:pt x="130" y="205"/>
                    <a:pt x="144" y="207"/>
                    <a:pt x="157" y="207"/>
                  </a:cubicBezTo>
                  <a:cubicBezTo>
                    <a:pt x="193" y="207"/>
                    <a:pt x="225" y="191"/>
                    <a:pt x="250" y="167"/>
                  </a:cubicBezTo>
                  <a:cubicBezTo>
                    <a:pt x="267" y="151"/>
                    <a:pt x="267" y="117"/>
                    <a:pt x="267" y="100"/>
                  </a:cubicBezTo>
                  <a:cubicBezTo>
                    <a:pt x="267" y="67"/>
                    <a:pt x="250" y="33"/>
                    <a:pt x="216" y="17"/>
                  </a:cubicBezTo>
                  <a:lnTo>
                    <a:pt x="167" y="17"/>
                  </a:lnTo>
                  <a:cubicBezTo>
                    <a:pt x="134" y="0"/>
                    <a:pt x="100" y="0"/>
                    <a:pt x="6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4350;p76">
              <a:extLst>
                <a:ext uri="{FF2B5EF4-FFF2-40B4-BE49-F238E27FC236}">
                  <a16:creationId xmlns:a16="http://schemas.microsoft.com/office/drawing/2014/main" id="{F7C1BCB8-DA13-CAD9-9C9C-C09820451AF1}"/>
                </a:ext>
              </a:extLst>
            </p:cNvPr>
            <p:cNvSpPr/>
            <p:nvPr/>
          </p:nvSpPr>
          <p:spPr>
            <a:xfrm>
              <a:off x="6254750" y="3650675"/>
              <a:ext cx="5025" cy="4650"/>
            </a:xfrm>
            <a:custGeom>
              <a:avLst/>
              <a:gdLst/>
              <a:ahLst/>
              <a:cxnLst/>
              <a:rect l="l" t="t" r="r" b="b"/>
              <a:pathLst>
                <a:path w="201" h="186" extrusionOk="0">
                  <a:moveTo>
                    <a:pt x="50" y="1"/>
                  </a:moveTo>
                  <a:lnTo>
                    <a:pt x="17" y="34"/>
                  </a:lnTo>
                  <a:lnTo>
                    <a:pt x="1" y="52"/>
                  </a:lnTo>
                  <a:lnTo>
                    <a:pt x="1" y="101"/>
                  </a:lnTo>
                  <a:lnTo>
                    <a:pt x="1" y="118"/>
                  </a:lnTo>
                  <a:lnTo>
                    <a:pt x="34" y="168"/>
                  </a:lnTo>
                  <a:lnTo>
                    <a:pt x="67" y="185"/>
                  </a:lnTo>
                  <a:lnTo>
                    <a:pt x="134" y="185"/>
                  </a:lnTo>
                  <a:lnTo>
                    <a:pt x="184" y="152"/>
                  </a:lnTo>
                  <a:cubicBezTo>
                    <a:pt x="201" y="134"/>
                    <a:pt x="201" y="101"/>
                    <a:pt x="201" y="68"/>
                  </a:cubicBezTo>
                  <a:cubicBezTo>
                    <a:pt x="184" y="52"/>
                    <a:pt x="168" y="18"/>
                    <a:pt x="150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4351;p76">
              <a:extLst>
                <a:ext uri="{FF2B5EF4-FFF2-40B4-BE49-F238E27FC236}">
                  <a16:creationId xmlns:a16="http://schemas.microsoft.com/office/drawing/2014/main" id="{47EDB5B2-042B-7FE5-75FA-9919BC78BA7E}"/>
                </a:ext>
              </a:extLst>
            </p:cNvPr>
            <p:cNvSpPr/>
            <p:nvPr/>
          </p:nvSpPr>
          <p:spPr>
            <a:xfrm>
              <a:off x="6261000" y="3709475"/>
              <a:ext cx="1675" cy="1700"/>
            </a:xfrm>
            <a:custGeom>
              <a:avLst/>
              <a:gdLst/>
              <a:ahLst/>
              <a:cxnLst/>
              <a:rect l="l" t="t" r="r" b="b"/>
              <a:pathLst>
                <a:path w="67" h="68" extrusionOk="0">
                  <a:moveTo>
                    <a:pt x="18" y="1"/>
                  </a:moveTo>
                  <a:lnTo>
                    <a:pt x="18" y="17"/>
                  </a:lnTo>
                  <a:lnTo>
                    <a:pt x="0" y="34"/>
                  </a:lnTo>
                  <a:lnTo>
                    <a:pt x="18" y="50"/>
                  </a:lnTo>
                  <a:lnTo>
                    <a:pt x="34" y="67"/>
                  </a:lnTo>
                  <a:lnTo>
                    <a:pt x="51" y="50"/>
                  </a:lnTo>
                  <a:cubicBezTo>
                    <a:pt x="67" y="50"/>
                    <a:pt x="67" y="34"/>
                    <a:pt x="67" y="17"/>
                  </a:cubicBezTo>
                  <a:cubicBezTo>
                    <a:pt x="67" y="17"/>
                    <a:pt x="51" y="1"/>
                    <a:pt x="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4352;p76">
              <a:extLst>
                <a:ext uri="{FF2B5EF4-FFF2-40B4-BE49-F238E27FC236}">
                  <a16:creationId xmlns:a16="http://schemas.microsoft.com/office/drawing/2014/main" id="{A9C9A7A7-0546-AE85-A7BE-4C4E16659FAE}"/>
                </a:ext>
              </a:extLst>
            </p:cNvPr>
            <p:cNvSpPr/>
            <p:nvPr/>
          </p:nvSpPr>
          <p:spPr>
            <a:xfrm>
              <a:off x="6317275" y="3660300"/>
              <a:ext cx="1700" cy="1675"/>
            </a:xfrm>
            <a:custGeom>
              <a:avLst/>
              <a:gdLst/>
              <a:ahLst/>
              <a:cxnLst/>
              <a:rect l="l" t="t" r="r" b="b"/>
              <a:pathLst>
                <a:path w="68" h="67" extrusionOk="0">
                  <a:moveTo>
                    <a:pt x="34" y="0"/>
                  </a:moveTo>
                  <a:lnTo>
                    <a:pt x="1" y="33"/>
                  </a:lnTo>
                  <a:cubicBezTo>
                    <a:pt x="1" y="49"/>
                    <a:pt x="17" y="49"/>
                    <a:pt x="34" y="67"/>
                  </a:cubicBezTo>
                  <a:lnTo>
                    <a:pt x="50" y="49"/>
                  </a:lnTo>
                  <a:cubicBezTo>
                    <a:pt x="68" y="49"/>
                    <a:pt x="68" y="33"/>
                    <a:pt x="68" y="33"/>
                  </a:cubicBezTo>
                  <a:cubicBezTo>
                    <a:pt x="68" y="16"/>
                    <a:pt x="68" y="16"/>
                    <a:pt x="5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4353;p76">
              <a:extLst>
                <a:ext uri="{FF2B5EF4-FFF2-40B4-BE49-F238E27FC236}">
                  <a16:creationId xmlns:a16="http://schemas.microsoft.com/office/drawing/2014/main" id="{720E0A39-0451-4E1A-402E-65721AD94761}"/>
                </a:ext>
              </a:extLst>
            </p:cNvPr>
            <p:cNvSpPr/>
            <p:nvPr/>
          </p:nvSpPr>
          <p:spPr>
            <a:xfrm>
              <a:off x="6278100" y="3622350"/>
              <a:ext cx="6700" cy="7950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83" y="0"/>
                  </a:moveTo>
                  <a:lnTo>
                    <a:pt x="50" y="17"/>
                  </a:lnTo>
                  <a:lnTo>
                    <a:pt x="34" y="33"/>
                  </a:lnTo>
                  <a:lnTo>
                    <a:pt x="17" y="33"/>
                  </a:lnTo>
                  <a:lnTo>
                    <a:pt x="1" y="51"/>
                  </a:lnTo>
                  <a:lnTo>
                    <a:pt x="17" y="67"/>
                  </a:lnTo>
                  <a:lnTo>
                    <a:pt x="1" y="100"/>
                  </a:lnTo>
                  <a:lnTo>
                    <a:pt x="1" y="133"/>
                  </a:lnTo>
                  <a:lnTo>
                    <a:pt x="34" y="184"/>
                  </a:lnTo>
                  <a:cubicBezTo>
                    <a:pt x="17" y="184"/>
                    <a:pt x="1" y="167"/>
                    <a:pt x="1" y="167"/>
                  </a:cubicBezTo>
                  <a:lnTo>
                    <a:pt x="1" y="167"/>
                  </a:lnTo>
                  <a:cubicBezTo>
                    <a:pt x="17" y="184"/>
                    <a:pt x="17" y="200"/>
                    <a:pt x="50" y="217"/>
                  </a:cubicBezTo>
                  <a:cubicBezTo>
                    <a:pt x="50" y="251"/>
                    <a:pt x="67" y="267"/>
                    <a:pt x="101" y="300"/>
                  </a:cubicBezTo>
                  <a:lnTo>
                    <a:pt x="134" y="318"/>
                  </a:lnTo>
                  <a:lnTo>
                    <a:pt x="167" y="318"/>
                  </a:lnTo>
                  <a:cubicBezTo>
                    <a:pt x="217" y="300"/>
                    <a:pt x="250" y="267"/>
                    <a:pt x="267" y="234"/>
                  </a:cubicBezTo>
                  <a:lnTo>
                    <a:pt x="267" y="184"/>
                  </a:lnTo>
                  <a:lnTo>
                    <a:pt x="267" y="151"/>
                  </a:lnTo>
                  <a:lnTo>
                    <a:pt x="234" y="117"/>
                  </a:lnTo>
                  <a:cubicBezTo>
                    <a:pt x="217" y="100"/>
                    <a:pt x="201" y="100"/>
                    <a:pt x="183" y="100"/>
                  </a:cubicBezTo>
                  <a:lnTo>
                    <a:pt x="167" y="100"/>
                  </a:lnTo>
                  <a:lnTo>
                    <a:pt x="167" y="67"/>
                  </a:lnTo>
                  <a:cubicBezTo>
                    <a:pt x="167" y="84"/>
                    <a:pt x="183" y="84"/>
                    <a:pt x="183" y="100"/>
                  </a:cubicBezTo>
                  <a:cubicBezTo>
                    <a:pt x="183" y="67"/>
                    <a:pt x="167" y="33"/>
                    <a:pt x="134" y="17"/>
                  </a:cubicBezTo>
                  <a:lnTo>
                    <a:pt x="83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4354;p76">
              <a:extLst>
                <a:ext uri="{FF2B5EF4-FFF2-40B4-BE49-F238E27FC236}">
                  <a16:creationId xmlns:a16="http://schemas.microsoft.com/office/drawing/2014/main" id="{43C3282F-DF38-18D2-0938-9AD0EA5B9D5A}"/>
                </a:ext>
              </a:extLst>
            </p:cNvPr>
            <p:cNvSpPr/>
            <p:nvPr/>
          </p:nvSpPr>
          <p:spPr>
            <a:xfrm>
              <a:off x="6305625" y="3632350"/>
              <a:ext cx="3750" cy="3225"/>
            </a:xfrm>
            <a:custGeom>
              <a:avLst/>
              <a:gdLst/>
              <a:ahLst/>
              <a:cxnLst/>
              <a:rect l="l" t="t" r="r" b="b"/>
              <a:pathLst>
                <a:path w="150" h="129" extrusionOk="0">
                  <a:moveTo>
                    <a:pt x="49" y="0"/>
                  </a:moveTo>
                  <a:cubicBezTo>
                    <a:pt x="49" y="0"/>
                    <a:pt x="33" y="0"/>
                    <a:pt x="16" y="18"/>
                  </a:cubicBezTo>
                  <a:lnTo>
                    <a:pt x="0" y="34"/>
                  </a:lnTo>
                  <a:lnTo>
                    <a:pt x="0" y="51"/>
                  </a:lnTo>
                  <a:lnTo>
                    <a:pt x="0" y="67"/>
                  </a:lnTo>
                  <a:cubicBezTo>
                    <a:pt x="0" y="84"/>
                    <a:pt x="16" y="100"/>
                    <a:pt x="33" y="118"/>
                  </a:cubicBezTo>
                  <a:cubicBezTo>
                    <a:pt x="47" y="124"/>
                    <a:pt x="61" y="128"/>
                    <a:pt x="74" y="128"/>
                  </a:cubicBezTo>
                  <a:cubicBezTo>
                    <a:pt x="94" y="128"/>
                    <a:pt x="114" y="120"/>
                    <a:pt x="133" y="100"/>
                  </a:cubicBezTo>
                  <a:lnTo>
                    <a:pt x="133" y="84"/>
                  </a:lnTo>
                  <a:lnTo>
                    <a:pt x="149" y="67"/>
                  </a:lnTo>
                  <a:lnTo>
                    <a:pt x="149" y="51"/>
                  </a:lnTo>
                  <a:cubicBezTo>
                    <a:pt x="133" y="34"/>
                    <a:pt x="133" y="18"/>
                    <a:pt x="116" y="18"/>
                  </a:cubicBezTo>
                  <a:lnTo>
                    <a:pt x="83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4355;p76">
              <a:extLst>
                <a:ext uri="{FF2B5EF4-FFF2-40B4-BE49-F238E27FC236}">
                  <a16:creationId xmlns:a16="http://schemas.microsoft.com/office/drawing/2014/main" id="{993258A8-3359-BD3A-0E96-BD157B82ABFD}"/>
                </a:ext>
              </a:extLst>
            </p:cNvPr>
            <p:cNvSpPr/>
            <p:nvPr/>
          </p:nvSpPr>
          <p:spPr>
            <a:xfrm>
              <a:off x="6283950" y="3669025"/>
              <a:ext cx="2925" cy="2525"/>
            </a:xfrm>
            <a:custGeom>
              <a:avLst/>
              <a:gdLst/>
              <a:ahLst/>
              <a:cxnLst/>
              <a:rect l="l" t="t" r="r" b="b"/>
              <a:pathLst>
                <a:path w="117" h="101" extrusionOk="0">
                  <a:moveTo>
                    <a:pt x="49" y="1"/>
                  </a:moveTo>
                  <a:cubicBezTo>
                    <a:pt x="33" y="18"/>
                    <a:pt x="16" y="18"/>
                    <a:pt x="0" y="51"/>
                  </a:cubicBezTo>
                  <a:lnTo>
                    <a:pt x="0" y="67"/>
                  </a:lnTo>
                  <a:lnTo>
                    <a:pt x="0" y="101"/>
                  </a:lnTo>
                  <a:lnTo>
                    <a:pt x="67" y="85"/>
                  </a:lnTo>
                  <a:lnTo>
                    <a:pt x="116" y="18"/>
                  </a:lnTo>
                  <a:cubicBezTo>
                    <a:pt x="83" y="1"/>
                    <a:pt x="67" y="1"/>
                    <a:pt x="49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4356;p76">
              <a:extLst>
                <a:ext uri="{FF2B5EF4-FFF2-40B4-BE49-F238E27FC236}">
                  <a16:creationId xmlns:a16="http://schemas.microsoft.com/office/drawing/2014/main" id="{481E8A27-636A-1358-8FF1-FAF902E359C4}"/>
                </a:ext>
              </a:extLst>
            </p:cNvPr>
            <p:cNvSpPr/>
            <p:nvPr/>
          </p:nvSpPr>
          <p:spPr>
            <a:xfrm>
              <a:off x="6293500" y="3603175"/>
              <a:ext cx="2975" cy="3350"/>
            </a:xfrm>
            <a:custGeom>
              <a:avLst/>
              <a:gdLst/>
              <a:ahLst/>
              <a:cxnLst/>
              <a:rect l="l" t="t" r="r" b="b"/>
              <a:pathLst>
                <a:path w="119" h="134" extrusionOk="0">
                  <a:moveTo>
                    <a:pt x="52" y="0"/>
                  </a:moveTo>
                  <a:lnTo>
                    <a:pt x="34" y="17"/>
                  </a:lnTo>
                  <a:lnTo>
                    <a:pt x="1" y="33"/>
                  </a:lnTo>
                  <a:lnTo>
                    <a:pt x="1" y="51"/>
                  </a:lnTo>
                  <a:lnTo>
                    <a:pt x="1" y="67"/>
                  </a:lnTo>
                  <a:lnTo>
                    <a:pt x="1" y="100"/>
                  </a:lnTo>
                  <a:lnTo>
                    <a:pt x="18" y="117"/>
                  </a:lnTo>
                  <a:lnTo>
                    <a:pt x="34" y="133"/>
                  </a:lnTo>
                  <a:lnTo>
                    <a:pt x="52" y="133"/>
                  </a:lnTo>
                  <a:lnTo>
                    <a:pt x="85" y="117"/>
                  </a:lnTo>
                  <a:cubicBezTo>
                    <a:pt x="85" y="117"/>
                    <a:pt x="101" y="117"/>
                    <a:pt x="101" y="100"/>
                  </a:cubicBezTo>
                  <a:lnTo>
                    <a:pt x="118" y="84"/>
                  </a:lnTo>
                  <a:lnTo>
                    <a:pt x="118" y="51"/>
                  </a:lnTo>
                  <a:cubicBezTo>
                    <a:pt x="118" y="33"/>
                    <a:pt x="101" y="17"/>
                    <a:pt x="85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4357;p76">
              <a:extLst>
                <a:ext uri="{FF2B5EF4-FFF2-40B4-BE49-F238E27FC236}">
                  <a16:creationId xmlns:a16="http://schemas.microsoft.com/office/drawing/2014/main" id="{96095B22-C32D-2157-57F5-0656567D932B}"/>
                </a:ext>
              </a:extLst>
            </p:cNvPr>
            <p:cNvSpPr/>
            <p:nvPr/>
          </p:nvSpPr>
          <p:spPr>
            <a:xfrm>
              <a:off x="6300175" y="3578575"/>
              <a:ext cx="1700" cy="1275"/>
            </a:xfrm>
            <a:custGeom>
              <a:avLst/>
              <a:gdLst/>
              <a:ahLst/>
              <a:cxnLst/>
              <a:rect l="l" t="t" r="r" b="b"/>
              <a:pathLst>
                <a:path w="68" h="51" extrusionOk="0">
                  <a:moveTo>
                    <a:pt x="18" y="1"/>
                  </a:moveTo>
                  <a:lnTo>
                    <a:pt x="18" y="17"/>
                  </a:lnTo>
                  <a:cubicBezTo>
                    <a:pt x="18" y="17"/>
                    <a:pt x="1" y="34"/>
                    <a:pt x="18" y="50"/>
                  </a:cubicBezTo>
                  <a:lnTo>
                    <a:pt x="34" y="50"/>
                  </a:lnTo>
                  <a:cubicBezTo>
                    <a:pt x="34" y="50"/>
                    <a:pt x="67" y="50"/>
                    <a:pt x="67" y="17"/>
                  </a:cubicBezTo>
                  <a:cubicBezTo>
                    <a:pt x="67" y="17"/>
                    <a:pt x="51" y="1"/>
                    <a:pt x="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4358;p76">
              <a:extLst>
                <a:ext uri="{FF2B5EF4-FFF2-40B4-BE49-F238E27FC236}">
                  <a16:creationId xmlns:a16="http://schemas.microsoft.com/office/drawing/2014/main" id="{FCEDD497-6E56-6682-DB56-4A0219BB376C}"/>
                </a:ext>
              </a:extLst>
            </p:cNvPr>
            <p:cNvSpPr/>
            <p:nvPr/>
          </p:nvSpPr>
          <p:spPr>
            <a:xfrm>
              <a:off x="6284350" y="3558150"/>
              <a:ext cx="1275" cy="1450"/>
            </a:xfrm>
            <a:custGeom>
              <a:avLst/>
              <a:gdLst/>
              <a:ahLst/>
              <a:cxnLst/>
              <a:rect l="l" t="t" r="r" b="b"/>
              <a:pathLst>
                <a:path w="51" h="58" extrusionOk="0">
                  <a:moveTo>
                    <a:pt x="33" y="0"/>
                  </a:moveTo>
                  <a:lnTo>
                    <a:pt x="17" y="18"/>
                  </a:lnTo>
                  <a:cubicBezTo>
                    <a:pt x="0" y="18"/>
                    <a:pt x="0" y="34"/>
                    <a:pt x="0" y="34"/>
                  </a:cubicBezTo>
                  <a:lnTo>
                    <a:pt x="17" y="51"/>
                  </a:lnTo>
                  <a:cubicBezTo>
                    <a:pt x="23" y="56"/>
                    <a:pt x="26" y="58"/>
                    <a:pt x="29" y="58"/>
                  </a:cubicBezTo>
                  <a:cubicBezTo>
                    <a:pt x="35" y="58"/>
                    <a:pt x="39" y="51"/>
                    <a:pt x="51" y="51"/>
                  </a:cubicBezTo>
                  <a:cubicBezTo>
                    <a:pt x="51" y="34"/>
                    <a:pt x="51" y="18"/>
                    <a:pt x="33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4359;p76">
              <a:extLst>
                <a:ext uri="{FF2B5EF4-FFF2-40B4-BE49-F238E27FC236}">
                  <a16:creationId xmlns:a16="http://schemas.microsoft.com/office/drawing/2014/main" id="{60DAED9C-0769-EA7C-30CC-6B548D687557}"/>
                </a:ext>
              </a:extLst>
            </p:cNvPr>
            <p:cNvSpPr/>
            <p:nvPr/>
          </p:nvSpPr>
          <p:spPr>
            <a:xfrm>
              <a:off x="6237250" y="3615675"/>
              <a:ext cx="7100" cy="7525"/>
            </a:xfrm>
            <a:custGeom>
              <a:avLst/>
              <a:gdLst/>
              <a:ahLst/>
              <a:cxnLst/>
              <a:rect l="l" t="t" r="r" b="b"/>
              <a:pathLst>
                <a:path w="284" h="301" extrusionOk="0">
                  <a:moveTo>
                    <a:pt x="116" y="0"/>
                  </a:moveTo>
                  <a:lnTo>
                    <a:pt x="67" y="34"/>
                  </a:lnTo>
                  <a:lnTo>
                    <a:pt x="67" y="51"/>
                  </a:lnTo>
                  <a:lnTo>
                    <a:pt x="50" y="67"/>
                  </a:lnTo>
                  <a:cubicBezTo>
                    <a:pt x="16" y="100"/>
                    <a:pt x="16" y="118"/>
                    <a:pt x="16" y="151"/>
                  </a:cubicBezTo>
                  <a:cubicBezTo>
                    <a:pt x="0" y="184"/>
                    <a:pt x="16" y="234"/>
                    <a:pt x="34" y="251"/>
                  </a:cubicBezTo>
                  <a:lnTo>
                    <a:pt x="83" y="284"/>
                  </a:lnTo>
                  <a:lnTo>
                    <a:pt x="100" y="284"/>
                  </a:lnTo>
                  <a:lnTo>
                    <a:pt x="100" y="300"/>
                  </a:lnTo>
                  <a:cubicBezTo>
                    <a:pt x="150" y="300"/>
                    <a:pt x="183" y="300"/>
                    <a:pt x="217" y="267"/>
                  </a:cubicBezTo>
                  <a:cubicBezTo>
                    <a:pt x="250" y="234"/>
                    <a:pt x="283" y="200"/>
                    <a:pt x="283" y="134"/>
                  </a:cubicBezTo>
                  <a:lnTo>
                    <a:pt x="283" y="118"/>
                  </a:lnTo>
                  <a:lnTo>
                    <a:pt x="250" y="51"/>
                  </a:lnTo>
                  <a:lnTo>
                    <a:pt x="250" y="67"/>
                  </a:lnTo>
                  <a:cubicBezTo>
                    <a:pt x="250" y="51"/>
                    <a:pt x="234" y="34"/>
                    <a:pt x="201" y="18"/>
                  </a:cubicBezTo>
                  <a:cubicBezTo>
                    <a:pt x="201" y="0"/>
                    <a:pt x="183" y="0"/>
                    <a:pt x="183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4360;p76">
              <a:extLst>
                <a:ext uri="{FF2B5EF4-FFF2-40B4-BE49-F238E27FC236}">
                  <a16:creationId xmlns:a16="http://schemas.microsoft.com/office/drawing/2014/main" id="{15D58169-FE44-E098-FBCD-14ED96DB5C9F}"/>
                </a:ext>
              </a:extLst>
            </p:cNvPr>
            <p:cNvSpPr/>
            <p:nvPr/>
          </p:nvSpPr>
          <p:spPr>
            <a:xfrm>
              <a:off x="6199300" y="3636950"/>
              <a:ext cx="2525" cy="1700"/>
            </a:xfrm>
            <a:custGeom>
              <a:avLst/>
              <a:gdLst/>
              <a:ahLst/>
              <a:cxnLst/>
              <a:rect l="l" t="t" r="r" b="b"/>
              <a:pathLst>
                <a:path w="101" h="68" extrusionOk="0">
                  <a:moveTo>
                    <a:pt x="67" y="0"/>
                  </a:moveTo>
                  <a:cubicBezTo>
                    <a:pt x="51" y="0"/>
                    <a:pt x="18" y="0"/>
                    <a:pt x="0" y="34"/>
                  </a:cubicBezTo>
                  <a:lnTo>
                    <a:pt x="0" y="50"/>
                  </a:lnTo>
                  <a:lnTo>
                    <a:pt x="18" y="67"/>
                  </a:lnTo>
                  <a:lnTo>
                    <a:pt x="67" y="67"/>
                  </a:lnTo>
                  <a:lnTo>
                    <a:pt x="84" y="50"/>
                  </a:lnTo>
                  <a:cubicBezTo>
                    <a:pt x="84" y="50"/>
                    <a:pt x="84" y="34"/>
                    <a:pt x="100" y="34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4361;p76">
              <a:extLst>
                <a:ext uri="{FF2B5EF4-FFF2-40B4-BE49-F238E27FC236}">
                  <a16:creationId xmlns:a16="http://schemas.microsoft.com/office/drawing/2014/main" id="{46547A37-C1FB-9ED9-DE70-D65D4ACA34C7}"/>
                </a:ext>
              </a:extLst>
            </p:cNvPr>
            <p:cNvSpPr/>
            <p:nvPr/>
          </p:nvSpPr>
          <p:spPr>
            <a:xfrm>
              <a:off x="6222650" y="3615675"/>
              <a:ext cx="3350" cy="2950"/>
            </a:xfrm>
            <a:custGeom>
              <a:avLst/>
              <a:gdLst/>
              <a:ahLst/>
              <a:cxnLst/>
              <a:rect l="l" t="t" r="r" b="b"/>
              <a:pathLst>
                <a:path w="134" h="118" extrusionOk="0">
                  <a:moveTo>
                    <a:pt x="51" y="0"/>
                  </a:moveTo>
                  <a:lnTo>
                    <a:pt x="18" y="18"/>
                  </a:lnTo>
                  <a:lnTo>
                    <a:pt x="18" y="34"/>
                  </a:lnTo>
                  <a:lnTo>
                    <a:pt x="0" y="51"/>
                  </a:lnTo>
                  <a:cubicBezTo>
                    <a:pt x="0" y="67"/>
                    <a:pt x="18" y="67"/>
                    <a:pt x="18" y="84"/>
                  </a:cubicBezTo>
                  <a:lnTo>
                    <a:pt x="18" y="100"/>
                  </a:lnTo>
                  <a:cubicBezTo>
                    <a:pt x="34" y="118"/>
                    <a:pt x="51" y="118"/>
                    <a:pt x="67" y="118"/>
                  </a:cubicBezTo>
                  <a:cubicBezTo>
                    <a:pt x="84" y="118"/>
                    <a:pt x="100" y="100"/>
                    <a:pt x="118" y="84"/>
                  </a:cubicBezTo>
                  <a:cubicBezTo>
                    <a:pt x="134" y="51"/>
                    <a:pt x="118" y="18"/>
                    <a:pt x="8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4362;p76">
              <a:extLst>
                <a:ext uri="{FF2B5EF4-FFF2-40B4-BE49-F238E27FC236}">
                  <a16:creationId xmlns:a16="http://schemas.microsoft.com/office/drawing/2014/main" id="{5647AD6A-6A70-141B-4D96-D3D1D480574B}"/>
                </a:ext>
              </a:extLst>
            </p:cNvPr>
            <p:cNvSpPr/>
            <p:nvPr/>
          </p:nvSpPr>
          <p:spPr>
            <a:xfrm>
              <a:off x="6231400" y="3611500"/>
              <a:ext cx="2950" cy="3350"/>
            </a:xfrm>
            <a:custGeom>
              <a:avLst/>
              <a:gdLst/>
              <a:ahLst/>
              <a:cxnLst/>
              <a:rect l="l" t="t" r="r" b="b"/>
              <a:pathLst>
                <a:path w="118" h="134" extrusionOk="0">
                  <a:moveTo>
                    <a:pt x="68" y="1"/>
                  </a:moveTo>
                  <a:lnTo>
                    <a:pt x="34" y="18"/>
                  </a:lnTo>
                  <a:cubicBezTo>
                    <a:pt x="34" y="18"/>
                    <a:pt x="17" y="18"/>
                    <a:pt x="17" y="34"/>
                  </a:cubicBezTo>
                  <a:lnTo>
                    <a:pt x="1" y="51"/>
                  </a:lnTo>
                  <a:lnTo>
                    <a:pt x="1" y="85"/>
                  </a:lnTo>
                  <a:cubicBezTo>
                    <a:pt x="17" y="101"/>
                    <a:pt x="17" y="101"/>
                    <a:pt x="17" y="118"/>
                  </a:cubicBezTo>
                  <a:lnTo>
                    <a:pt x="50" y="134"/>
                  </a:lnTo>
                  <a:lnTo>
                    <a:pt x="84" y="118"/>
                  </a:lnTo>
                  <a:cubicBezTo>
                    <a:pt x="101" y="118"/>
                    <a:pt x="101" y="118"/>
                    <a:pt x="117" y="101"/>
                  </a:cubicBezTo>
                  <a:lnTo>
                    <a:pt x="117" y="85"/>
                  </a:lnTo>
                  <a:lnTo>
                    <a:pt x="117" y="51"/>
                  </a:lnTo>
                  <a:cubicBezTo>
                    <a:pt x="117" y="34"/>
                    <a:pt x="117" y="34"/>
                    <a:pt x="101" y="18"/>
                  </a:cubicBezTo>
                  <a:lnTo>
                    <a:pt x="68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4363;p76">
              <a:extLst>
                <a:ext uri="{FF2B5EF4-FFF2-40B4-BE49-F238E27FC236}">
                  <a16:creationId xmlns:a16="http://schemas.microsoft.com/office/drawing/2014/main" id="{364A95B1-92D5-9F10-5A80-F18BA449BFEF}"/>
                </a:ext>
              </a:extLst>
            </p:cNvPr>
            <p:cNvSpPr/>
            <p:nvPr/>
          </p:nvSpPr>
          <p:spPr>
            <a:xfrm>
              <a:off x="6184300" y="3614825"/>
              <a:ext cx="1675" cy="1300"/>
            </a:xfrm>
            <a:custGeom>
              <a:avLst/>
              <a:gdLst/>
              <a:ahLst/>
              <a:cxnLst/>
              <a:rect l="l" t="t" r="r" b="b"/>
              <a:pathLst>
                <a:path w="67" h="52" extrusionOk="0">
                  <a:moveTo>
                    <a:pt x="17" y="1"/>
                  </a:moveTo>
                  <a:cubicBezTo>
                    <a:pt x="0" y="18"/>
                    <a:pt x="0" y="34"/>
                    <a:pt x="17" y="52"/>
                  </a:cubicBezTo>
                  <a:lnTo>
                    <a:pt x="51" y="52"/>
                  </a:lnTo>
                  <a:lnTo>
                    <a:pt x="67" y="34"/>
                  </a:lnTo>
                  <a:cubicBezTo>
                    <a:pt x="67" y="18"/>
                    <a:pt x="51" y="1"/>
                    <a:pt x="33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4364;p76">
              <a:extLst>
                <a:ext uri="{FF2B5EF4-FFF2-40B4-BE49-F238E27FC236}">
                  <a16:creationId xmlns:a16="http://schemas.microsoft.com/office/drawing/2014/main" id="{EE338257-A3C6-981E-F46D-E40DBA6F6960}"/>
                </a:ext>
              </a:extLst>
            </p:cNvPr>
            <p:cNvSpPr/>
            <p:nvPr/>
          </p:nvSpPr>
          <p:spPr>
            <a:xfrm>
              <a:off x="6236825" y="3631275"/>
              <a:ext cx="5850" cy="5700"/>
            </a:xfrm>
            <a:custGeom>
              <a:avLst/>
              <a:gdLst/>
              <a:ahLst/>
              <a:cxnLst/>
              <a:rect l="l" t="t" r="r" b="b"/>
              <a:pathLst>
                <a:path w="234" h="228" extrusionOk="0">
                  <a:moveTo>
                    <a:pt x="130" y="0"/>
                  </a:moveTo>
                  <a:cubicBezTo>
                    <a:pt x="100" y="0"/>
                    <a:pt x="72" y="12"/>
                    <a:pt x="51" y="43"/>
                  </a:cubicBezTo>
                  <a:lnTo>
                    <a:pt x="33" y="61"/>
                  </a:lnTo>
                  <a:cubicBezTo>
                    <a:pt x="17" y="94"/>
                    <a:pt x="0" y="127"/>
                    <a:pt x="17" y="143"/>
                  </a:cubicBezTo>
                  <a:lnTo>
                    <a:pt x="17" y="177"/>
                  </a:lnTo>
                  <a:lnTo>
                    <a:pt x="33" y="194"/>
                  </a:lnTo>
                  <a:lnTo>
                    <a:pt x="51" y="210"/>
                  </a:lnTo>
                  <a:cubicBezTo>
                    <a:pt x="68" y="222"/>
                    <a:pt x="86" y="228"/>
                    <a:pt x="103" y="228"/>
                  </a:cubicBezTo>
                  <a:cubicBezTo>
                    <a:pt x="134" y="228"/>
                    <a:pt x="163" y="209"/>
                    <a:pt x="184" y="177"/>
                  </a:cubicBezTo>
                  <a:lnTo>
                    <a:pt x="200" y="177"/>
                  </a:lnTo>
                  <a:cubicBezTo>
                    <a:pt x="218" y="143"/>
                    <a:pt x="234" y="110"/>
                    <a:pt x="234" y="77"/>
                  </a:cubicBezTo>
                  <a:cubicBezTo>
                    <a:pt x="218" y="61"/>
                    <a:pt x="200" y="27"/>
                    <a:pt x="184" y="10"/>
                  </a:cubicBezTo>
                  <a:cubicBezTo>
                    <a:pt x="166" y="4"/>
                    <a:pt x="148" y="0"/>
                    <a:pt x="13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4365;p76">
              <a:extLst>
                <a:ext uri="{FF2B5EF4-FFF2-40B4-BE49-F238E27FC236}">
                  <a16:creationId xmlns:a16="http://schemas.microsoft.com/office/drawing/2014/main" id="{896580BB-7D4B-2DDA-8851-B2CE08A89FFA}"/>
                </a:ext>
              </a:extLst>
            </p:cNvPr>
            <p:cNvSpPr/>
            <p:nvPr/>
          </p:nvSpPr>
          <p:spPr>
            <a:xfrm>
              <a:off x="6259750" y="3646525"/>
              <a:ext cx="5425" cy="5850"/>
            </a:xfrm>
            <a:custGeom>
              <a:avLst/>
              <a:gdLst/>
              <a:ahLst/>
              <a:cxnLst/>
              <a:rect l="l" t="t" r="r" b="b"/>
              <a:pathLst>
                <a:path w="217" h="234" extrusionOk="0">
                  <a:moveTo>
                    <a:pt x="84" y="0"/>
                  </a:moveTo>
                  <a:cubicBezTo>
                    <a:pt x="34" y="18"/>
                    <a:pt x="1" y="51"/>
                    <a:pt x="1" y="84"/>
                  </a:cubicBezTo>
                  <a:lnTo>
                    <a:pt x="1" y="118"/>
                  </a:lnTo>
                  <a:lnTo>
                    <a:pt x="1" y="151"/>
                  </a:lnTo>
                  <a:lnTo>
                    <a:pt x="1" y="167"/>
                  </a:lnTo>
                  <a:lnTo>
                    <a:pt x="1" y="184"/>
                  </a:lnTo>
                  <a:lnTo>
                    <a:pt x="34" y="200"/>
                  </a:lnTo>
                  <a:lnTo>
                    <a:pt x="50" y="218"/>
                  </a:lnTo>
                  <a:cubicBezTo>
                    <a:pt x="68" y="218"/>
                    <a:pt x="84" y="234"/>
                    <a:pt x="84" y="234"/>
                  </a:cubicBezTo>
                  <a:lnTo>
                    <a:pt x="117" y="234"/>
                  </a:lnTo>
                  <a:lnTo>
                    <a:pt x="150" y="218"/>
                  </a:lnTo>
                  <a:lnTo>
                    <a:pt x="184" y="184"/>
                  </a:lnTo>
                  <a:cubicBezTo>
                    <a:pt x="217" y="134"/>
                    <a:pt x="217" y="84"/>
                    <a:pt x="184" y="34"/>
                  </a:cubicBezTo>
                  <a:lnTo>
                    <a:pt x="134" y="0"/>
                  </a:lnTo>
                  <a:lnTo>
                    <a:pt x="101" y="0"/>
                  </a:lnTo>
                  <a:lnTo>
                    <a:pt x="84" y="18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4366;p76">
              <a:extLst>
                <a:ext uri="{FF2B5EF4-FFF2-40B4-BE49-F238E27FC236}">
                  <a16:creationId xmlns:a16="http://schemas.microsoft.com/office/drawing/2014/main" id="{F02E23B7-55EC-2576-B6CB-07AB2F796D69}"/>
                </a:ext>
              </a:extLst>
            </p:cNvPr>
            <p:cNvSpPr/>
            <p:nvPr/>
          </p:nvSpPr>
          <p:spPr>
            <a:xfrm>
              <a:off x="6252250" y="3658625"/>
              <a:ext cx="6275" cy="5850"/>
            </a:xfrm>
            <a:custGeom>
              <a:avLst/>
              <a:gdLst/>
              <a:ahLst/>
              <a:cxnLst/>
              <a:rect l="l" t="t" r="r" b="b"/>
              <a:pathLst>
                <a:path w="251" h="234" extrusionOk="0">
                  <a:moveTo>
                    <a:pt x="83" y="0"/>
                  </a:moveTo>
                  <a:lnTo>
                    <a:pt x="34" y="34"/>
                  </a:lnTo>
                  <a:lnTo>
                    <a:pt x="17" y="50"/>
                  </a:lnTo>
                  <a:lnTo>
                    <a:pt x="17" y="83"/>
                  </a:lnTo>
                  <a:lnTo>
                    <a:pt x="1" y="134"/>
                  </a:lnTo>
                  <a:lnTo>
                    <a:pt x="17" y="150"/>
                  </a:lnTo>
                  <a:lnTo>
                    <a:pt x="50" y="201"/>
                  </a:lnTo>
                  <a:cubicBezTo>
                    <a:pt x="83" y="217"/>
                    <a:pt x="101" y="217"/>
                    <a:pt x="134" y="217"/>
                  </a:cubicBezTo>
                  <a:lnTo>
                    <a:pt x="150" y="234"/>
                  </a:lnTo>
                  <a:lnTo>
                    <a:pt x="167" y="234"/>
                  </a:lnTo>
                  <a:lnTo>
                    <a:pt x="217" y="217"/>
                  </a:lnTo>
                  <a:cubicBezTo>
                    <a:pt x="217" y="201"/>
                    <a:pt x="250" y="167"/>
                    <a:pt x="234" y="100"/>
                  </a:cubicBezTo>
                  <a:cubicBezTo>
                    <a:pt x="234" y="83"/>
                    <a:pt x="217" y="67"/>
                    <a:pt x="201" y="50"/>
                  </a:cubicBezTo>
                  <a:cubicBezTo>
                    <a:pt x="201" y="34"/>
                    <a:pt x="183" y="0"/>
                    <a:pt x="15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4367;p76">
              <a:extLst>
                <a:ext uri="{FF2B5EF4-FFF2-40B4-BE49-F238E27FC236}">
                  <a16:creationId xmlns:a16="http://schemas.microsoft.com/office/drawing/2014/main" id="{808CF77A-027A-8EB1-41C7-E264D73FF3A6}"/>
                </a:ext>
              </a:extLst>
            </p:cNvPr>
            <p:cNvSpPr/>
            <p:nvPr/>
          </p:nvSpPr>
          <p:spPr>
            <a:xfrm>
              <a:off x="6268500" y="3631950"/>
              <a:ext cx="5025" cy="4900"/>
            </a:xfrm>
            <a:custGeom>
              <a:avLst/>
              <a:gdLst/>
              <a:ahLst/>
              <a:cxnLst/>
              <a:rect l="l" t="t" r="r" b="b"/>
              <a:pathLst>
                <a:path w="201" h="196" extrusionOk="0">
                  <a:moveTo>
                    <a:pt x="51" y="0"/>
                  </a:moveTo>
                  <a:lnTo>
                    <a:pt x="18" y="34"/>
                  </a:lnTo>
                  <a:cubicBezTo>
                    <a:pt x="0" y="67"/>
                    <a:pt x="0" y="100"/>
                    <a:pt x="0" y="116"/>
                  </a:cubicBezTo>
                  <a:cubicBezTo>
                    <a:pt x="0" y="150"/>
                    <a:pt x="18" y="167"/>
                    <a:pt x="51" y="183"/>
                  </a:cubicBezTo>
                  <a:cubicBezTo>
                    <a:pt x="68" y="192"/>
                    <a:pt x="84" y="196"/>
                    <a:pt x="101" y="196"/>
                  </a:cubicBezTo>
                  <a:cubicBezTo>
                    <a:pt x="118" y="196"/>
                    <a:pt x="134" y="192"/>
                    <a:pt x="151" y="183"/>
                  </a:cubicBezTo>
                  <a:cubicBezTo>
                    <a:pt x="167" y="167"/>
                    <a:pt x="200" y="150"/>
                    <a:pt x="200" y="116"/>
                  </a:cubicBezTo>
                  <a:lnTo>
                    <a:pt x="184" y="100"/>
                  </a:lnTo>
                  <a:cubicBezTo>
                    <a:pt x="200" y="67"/>
                    <a:pt x="184" y="16"/>
                    <a:pt x="1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4368;p76">
              <a:extLst>
                <a:ext uri="{FF2B5EF4-FFF2-40B4-BE49-F238E27FC236}">
                  <a16:creationId xmlns:a16="http://schemas.microsoft.com/office/drawing/2014/main" id="{475740E7-2499-B503-F249-D4A7BFDCC437}"/>
                </a:ext>
              </a:extLst>
            </p:cNvPr>
            <p:cNvSpPr/>
            <p:nvPr/>
          </p:nvSpPr>
          <p:spPr>
            <a:xfrm>
              <a:off x="6215575" y="3710725"/>
              <a:ext cx="1700" cy="1675"/>
            </a:xfrm>
            <a:custGeom>
              <a:avLst/>
              <a:gdLst/>
              <a:ahLst/>
              <a:cxnLst/>
              <a:rect l="l" t="t" r="r" b="b"/>
              <a:pathLst>
                <a:path w="68" h="67" extrusionOk="0">
                  <a:moveTo>
                    <a:pt x="0" y="0"/>
                  </a:moveTo>
                  <a:lnTo>
                    <a:pt x="0" y="33"/>
                  </a:lnTo>
                  <a:cubicBezTo>
                    <a:pt x="0" y="51"/>
                    <a:pt x="16" y="51"/>
                    <a:pt x="16" y="67"/>
                  </a:cubicBezTo>
                  <a:lnTo>
                    <a:pt x="34" y="67"/>
                  </a:lnTo>
                  <a:lnTo>
                    <a:pt x="50" y="51"/>
                  </a:lnTo>
                  <a:cubicBezTo>
                    <a:pt x="67" y="33"/>
                    <a:pt x="50" y="17"/>
                    <a:pt x="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4369;p76">
              <a:extLst>
                <a:ext uri="{FF2B5EF4-FFF2-40B4-BE49-F238E27FC236}">
                  <a16:creationId xmlns:a16="http://schemas.microsoft.com/office/drawing/2014/main" id="{93545A04-D199-4926-2F1E-FFE8E3F57A97}"/>
                </a:ext>
              </a:extLst>
            </p:cNvPr>
            <p:cNvSpPr/>
            <p:nvPr/>
          </p:nvSpPr>
          <p:spPr>
            <a:xfrm>
              <a:off x="6262650" y="3622600"/>
              <a:ext cx="5050" cy="4950"/>
            </a:xfrm>
            <a:custGeom>
              <a:avLst/>
              <a:gdLst/>
              <a:ahLst/>
              <a:cxnLst/>
              <a:rect l="l" t="t" r="r" b="b"/>
              <a:pathLst>
                <a:path w="202" h="198" extrusionOk="0">
                  <a:moveTo>
                    <a:pt x="81" y="0"/>
                  </a:moveTo>
                  <a:cubicBezTo>
                    <a:pt x="71" y="0"/>
                    <a:pt x="61" y="2"/>
                    <a:pt x="52" y="7"/>
                  </a:cubicBezTo>
                  <a:cubicBezTo>
                    <a:pt x="34" y="7"/>
                    <a:pt x="1" y="41"/>
                    <a:pt x="1" y="57"/>
                  </a:cubicBezTo>
                  <a:lnTo>
                    <a:pt x="1" y="123"/>
                  </a:lnTo>
                  <a:lnTo>
                    <a:pt x="1" y="141"/>
                  </a:lnTo>
                  <a:lnTo>
                    <a:pt x="52" y="190"/>
                  </a:lnTo>
                  <a:cubicBezTo>
                    <a:pt x="62" y="190"/>
                    <a:pt x="88" y="198"/>
                    <a:pt x="114" y="198"/>
                  </a:cubicBezTo>
                  <a:cubicBezTo>
                    <a:pt x="128" y="198"/>
                    <a:pt x="141" y="196"/>
                    <a:pt x="152" y="190"/>
                  </a:cubicBezTo>
                  <a:lnTo>
                    <a:pt x="185" y="157"/>
                  </a:lnTo>
                  <a:lnTo>
                    <a:pt x="201" y="141"/>
                  </a:lnTo>
                  <a:lnTo>
                    <a:pt x="201" y="90"/>
                  </a:lnTo>
                  <a:cubicBezTo>
                    <a:pt x="201" y="57"/>
                    <a:pt x="185" y="41"/>
                    <a:pt x="152" y="23"/>
                  </a:cubicBezTo>
                  <a:cubicBezTo>
                    <a:pt x="128" y="12"/>
                    <a:pt x="105" y="0"/>
                    <a:pt x="8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4370;p76">
              <a:extLst>
                <a:ext uri="{FF2B5EF4-FFF2-40B4-BE49-F238E27FC236}">
                  <a16:creationId xmlns:a16="http://schemas.microsoft.com/office/drawing/2014/main" id="{3E507A87-3526-19FB-83E7-26FE4D9CFE98}"/>
                </a:ext>
              </a:extLst>
            </p:cNvPr>
            <p:cNvSpPr/>
            <p:nvPr/>
          </p:nvSpPr>
          <p:spPr>
            <a:xfrm>
              <a:off x="6247250" y="3647900"/>
              <a:ext cx="5025" cy="5250"/>
            </a:xfrm>
            <a:custGeom>
              <a:avLst/>
              <a:gdLst/>
              <a:ahLst/>
              <a:cxnLst/>
              <a:rect l="l" t="t" r="r" b="b"/>
              <a:pathLst>
                <a:path w="201" h="210" extrusionOk="0">
                  <a:moveTo>
                    <a:pt x="98" y="1"/>
                  </a:moveTo>
                  <a:cubicBezTo>
                    <a:pt x="46" y="1"/>
                    <a:pt x="13" y="37"/>
                    <a:pt x="1" y="63"/>
                  </a:cubicBezTo>
                  <a:lnTo>
                    <a:pt x="1" y="96"/>
                  </a:lnTo>
                  <a:lnTo>
                    <a:pt x="1" y="129"/>
                  </a:lnTo>
                  <a:cubicBezTo>
                    <a:pt x="1" y="163"/>
                    <a:pt x="17" y="179"/>
                    <a:pt x="50" y="196"/>
                  </a:cubicBezTo>
                  <a:cubicBezTo>
                    <a:pt x="64" y="205"/>
                    <a:pt x="79" y="209"/>
                    <a:pt x="95" y="209"/>
                  </a:cubicBezTo>
                  <a:cubicBezTo>
                    <a:pt x="135" y="209"/>
                    <a:pt x="177" y="182"/>
                    <a:pt x="201" y="145"/>
                  </a:cubicBezTo>
                  <a:lnTo>
                    <a:pt x="201" y="79"/>
                  </a:lnTo>
                  <a:lnTo>
                    <a:pt x="201" y="63"/>
                  </a:lnTo>
                  <a:lnTo>
                    <a:pt x="150" y="12"/>
                  </a:lnTo>
                  <a:cubicBezTo>
                    <a:pt x="131" y="4"/>
                    <a:pt x="114" y="1"/>
                    <a:pt x="98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4371;p76">
              <a:extLst>
                <a:ext uri="{FF2B5EF4-FFF2-40B4-BE49-F238E27FC236}">
                  <a16:creationId xmlns:a16="http://schemas.microsoft.com/office/drawing/2014/main" id="{965FE912-1FEF-07BD-90AB-1FEFDE554D14}"/>
                </a:ext>
              </a:extLst>
            </p:cNvPr>
            <p:cNvSpPr/>
            <p:nvPr/>
          </p:nvSpPr>
          <p:spPr>
            <a:xfrm>
              <a:off x="6335200" y="3617775"/>
              <a:ext cx="1275" cy="1250"/>
            </a:xfrm>
            <a:custGeom>
              <a:avLst/>
              <a:gdLst/>
              <a:ahLst/>
              <a:cxnLst/>
              <a:rect l="l" t="t" r="r" b="b"/>
              <a:pathLst>
                <a:path w="51" h="50" extrusionOk="0">
                  <a:moveTo>
                    <a:pt x="0" y="0"/>
                  </a:moveTo>
                  <a:lnTo>
                    <a:pt x="0" y="16"/>
                  </a:lnTo>
                  <a:lnTo>
                    <a:pt x="0" y="34"/>
                  </a:lnTo>
                  <a:lnTo>
                    <a:pt x="0" y="50"/>
                  </a:lnTo>
                  <a:cubicBezTo>
                    <a:pt x="18" y="50"/>
                    <a:pt x="34" y="50"/>
                    <a:pt x="51" y="34"/>
                  </a:cubicBezTo>
                  <a:lnTo>
                    <a:pt x="34" y="16"/>
                  </a:lnTo>
                  <a:cubicBezTo>
                    <a:pt x="34" y="0"/>
                    <a:pt x="18" y="0"/>
                    <a:pt x="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4372;p76">
              <a:extLst>
                <a:ext uri="{FF2B5EF4-FFF2-40B4-BE49-F238E27FC236}">
                  <a16:creationId xmlns:a16="http://schemas.microsoft.com/office/drawing/2014/main" id="{BE0C0123-E80D-C77B-81B3-41B981088AA7}"/>
                </a:ext>
              </a:extLst>
            </p:cNvPr>
            <p:cNvSpPr/>
            <p:nvPr/>
          </p:nvSpPr>
          <p:spPr>
            <a:xfrm>
              <a:off x="6267675" y="3676975"/>
              <a:ext cx="4175" cy="3525"/>
            </a:xfrm>
            <a:custGeom>
              <a:avLst/>
              <a:gdLst/>
              <a:ahLst/>
              <a:cxnLst/>
              <a:rect l="l" t="t" r="r" b="b"/>
              <a:pathLst>
                <a:path w="167" h="141" extrusionOk="0">
                  <a:moveTo>
                    <a:pt x="33" y="0"/>
                  </a:moveTo>
                  <a:cubicBezTo>
                    <a:pt x="33" y="0"/>
                    <a:pt x="17" y="16"/>
                    <a:pt x="0" y="16"/>
                  </a:cubicBezTo>
                  <a:lnTo>
                    <a:pt x="0" y="49"/>
                  </a:lnTo>
                  <a:lnTo>
                    <a:pt x="0" y="83"/>
                  </a:lnTo>
                  <a:cubicBezTo>
                    <a:pt x="0" y="83"/>
                    <a:pt x="17" y="100"/>
                    <a:pt x="17" y="116"/>
                  </a:cubicBezTo>
                  <a:lnTo>
                    <a:pt x="33" y="116"/>
                  </a:lnTo>
                  <a:cubicBezTo>
                    <a:pt x="51" y="116"/>
                    <a:pt x="51" y="133"/>
                    <a:pt x="51" y="133"/>
                  </a:cubicBezTo>
                  <a:lnTo>
                    <a:pt x="67" y="133"/>
                  </a:lnTo>
                  <a:cubicBezTo>
                    <a:pt x="76" y="138"/>
                    <a:pt x="86" y="140"/>
                    <a:pt x="95" y="140"/>
                  </a:cubicBezTo>
                  <a:cubicBezTo>
                    <a:pt x="118" y="140"/>
                    <a:pt x="138" y="128"/>
                    <a:pt x="151" y="116"/>
                  </a:cubicBezTo>
                  <a:cubicBezTo>
                    <a:pt x="167" y="83"/>
                    <a:pt x="151" y="33"/>
                    <a:pt x="117" y="16"/>
                  </a:cubicBezTo>
                  <a:lnTo>
                    <a:pt x="100" y="1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4373;p76">
              <a:extLst>
                <a:ext uri="{FF2B5EF4-FFF2-40B4-BE49-F238E27FC236}">
                  <a16:creationId xmlns:a16="http://schemas.microsoft.com/office/drawing/2014/main" id="{116E9996-BDED-02B3-3C72-E76CF1BFCFB8}"/>
                </a:ext>
              </a:extLst>
            </p:cNvPr>
            <p:cNvSpPr/>
            <p:nvPr/>
          </p:nvSpPr>
          <p:spPr>
            <a:xfrm>
              <a:off x="6331850" y="3646950"/>
              <a:ext cx="1700" cy="1700"/>
            </a:xfrm>
            <a:custGeom>
              <a:avLst/>
              <a:gdLst/>
              <a:ahLst/>
              <a:cxnLst/>
              <a:rect l="l" t="t" r="r" b="b"/>
              <a:pathLst>
                <a:path w="68" h="68" extrusionOk="0">
                  <a:moveTo>
                    <a:pt x="18" y="1"/>
                  </a:moveTo>
                  <a:cubicBezTo>
                    <a:pt x="1" y="17"/>
                    <a:pt x="1" y="17"/>
                    <a:pt x="1" y="34"/>
                  </a:cubicBezTo>
                  <a:lnTo>
                    <a:pt x="1" y="50"/>
                  </a:lnTo>
                  <a:lnTo>
                    <a:pt x="34" y="67"/>
                  </a:lnTo>
                  <a:lnTo>
                    <a:pt x="52" y="67"/>
                  </a:lnTo>
                  <a:cubicBezTo>
                    <a:pt x="52" y="50"/>
                    <a:pt x="68" y="34"/>
                    <a:pt x="52" y="17"/>
                  </a:cubicBezTo>
                  <a:cubicBezTo>
                    <a:pt x="52" y="17"/>
                    <a:pt x="52" y="1"/>
                    <a:pt x="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4374;p76">
              <a:extLst>
                <a:ext uri="{FF2B5EF4-FFF2-40B4-BE49-F238E27FC236}">
                  <a16:creationId xmlns:a16="http://schemas.microsoft.com/office/drawing/2014/main" id="{DE51B5DF-A642-F046-1C0B-5C7CF06452A9}"/>
                </a:ext>
              </a:extLst>
            </p:cNvPr>
            <p:cNvSpPr/>
            <p:nvPr/>
          </p:nvSpPr>
          <p:spPr>
            <a:xfrm>
              <a:off x="6276425" y="3654025"/>
              <a:ext cx="6275" cy="5850"/>
            </a:xfrm>
            <a:custGeom>
              <a:avLst/>
              <a:gdLst/>
              <a:ahLst/>
              <a:cxnLst/>
              <a:rect l="l" t="t" r="r" b="b"/>
              <a:pathLst>
                <a:path w="251" h="234" extrusionOk="0">
                  <a:moveTo>
                    <a:pt x="101" y="0"/>
                  </a:moveTo>
                  <a:lnTo>
                    <a:pt x="68" y="18"/>
                  </a:lnTo>
                  <a:cubicBezTo>
                    <a:pt x="17" y="34"/>
                    <a:pt x="1" y="67"/>
                    <a:pt x="1" y="100"/>
                  </a:cubicBezTo>
                  <a:lnTo>
                    <a:pt x="1" y="118"/>
                  </a:lnTo>
                  <a:lnTo>
                    <a:pt x="1" y="134"/>
                  </a:lnTo>
                  <a:cubicBezTo>
                    <a:pt x="1" y="167"/>
                    <a:pt x="17" y="200"/>
                    <a:pt x="50" y="218"/>
                  </a:cubicBezTo>
                  <a:lnTo>
                    <a:pt x="101" y="218"/>
                  </a:lnTo>
                  <a:lnTo>
                    <a:pt x="134" y="234"/>
                  </a:lnTo>
                  <a:lnTo>
                    <a:pt x="168" y="218"/>
                  </a:lnTo>
                  <a:lnTo>
                    <a:pt x="217" y="184"/>
                  </a:lnTo>
                  <a:cubicBezTo>
                    <a:pt x="234" y="151"/>
                    <a:pt x="250" y="84"/>
                    <a:pt x="168" y="18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4375;p76">
              <a:extLst>
                <a:ext uri="{FF2B5EF4-FFF2-40B4-BE49-F238E27FC236}">
                  <a16:creationId xmlns:a16="http://schemas.microsoft.com/office/drawing/2014/main" id="{3216FB79-70AC-F3AB-62F0-0E89A1985DA1}"/>
                </a:ext>
              </a:extLst>
            </p:cNvPr>
            <p:cNvSpPr/>
            <p:nvPr/>
          </p:nvSpPr>
          <p:spPr>
            <a:xfrm>
              <a:off x="6296000" y="3626100"/>
              <a:ext cx="2125" cy="2525"/>
            </a:xfrm>
            <a:custGeom>
              <a:avLst/>
              <a:gdLst/>
              <a:ahLst/>
              <a:cxnLst/>
              <a:rect l="l" t="t" r="r" b="b"/>
              <a:pathLst>
                <a:path w="85" h="101" extrusionOk="0">
                  <a:moveTo>
                    <a:pt x="52" y="1"/>
                  </a:moveTo>
                  <a:cubicBezTo>
                    <a:pt x="18" y="17"/>
                    <a:pt x="1" y="34"/>
                    <a:pt x="1" y="67"/>
                  </a:cubicBezTo>
                  <a:lnTo>
                    <a:pt x="18" y="101"/>
                  </a:lnTo>
                  <a:lnTo>
                    <a:pt x="68" y="67"/>
                  </a:lnTo>
                  <a:lnTo>
                    <a:pt x="85" y="67"/>
                  </a:lnTo>
                  <a:lnTo>
                    <a:pt x="52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4376;p76">
              <a:extLst>
                <a:ext uri="{FF2B5EF4-FFF2-40B4-BE49-F238E27FC236}">
                  <a16:creationId xmlns:a16="http://schemas.microsoft.com/office/drawing/2014/main" id="{D563E15E-1FB0-CA30-3EE3-DFDA6AD6771E}"/>
                </a:ext>
              </a:extLst>
            </p:cNvPr>
            <p:cNvSpPr/>
            <p:nvPr/>
          </p:nvSpPr>
          <p:spPr>
            <a:xfrm>
              <a:off x="6283500" y="3644500"/>
              <a:ext cx="5475" cy="5375"/>
            </a:xfrm>
            <a:custGeom>
              <a:avLst/>
              <a:gdLst/>
              <a:ahLst/>
              <a:cxnLst/>
              <a:rect l="l" t="t" r="r" b="b"/>
              <a:pathLst>
                <a:path w="219" h="215" extrusionOk="0">
                  <a:moveTo>
                    <a:pt x="113" y="1"/>
                  </a:moveTo>
                  <a:cubicBezTo>
                    <a:pt x="73" y="1"/>
                    <a:pt x="42" y="24"/>
                    <a:pt x="18" y="48"/>
                  </a:cubicBezTo>
                  <a:lnTo>
                    <a:pt x="1" y="99"/>
                  </a:lnTo>
                  <a:lnTo>
                    <a:pt x="1" y="115"/>
                  </a:lnTo>
                  <a:lnTo>
                    <a:pt x="34" y="165"/>
                  </a:lnTo>
                  <a:cubicBezTo>
                    <a:pt x="34" y="181"/>
                    <a:pt x="51" y="199"/>
                    <a:pt x="67" y="199"/>
                  </a:cubicBezTo>
                  <a:cubicBezTo>
                    <a:pt x="101" y="215"/>
                    <a:pt x="134" y="215"/>
                    <a:pt x="167" y="215"/>
                  </a:cubicBezTo>
                  <a:cubicBezTo>
                    <a:pt x="185" y="199"/>
                    <a:pt x="218" y="165"/>
                    <a:pt x="218" y="115"/>
                  </a:cubicBezTo>
                  <a:lnTo>
                    <a:pt x="218" y="81"/>
                  </a:lnTo>
                  <a:lnTo>
                    <a:pt x="201" y="65"/>
                  </a:lnTo>
                  <a:lnTo>
                    <a:pt x="185" y="32"/>
                  </a:lnTo>
                  <a:lnTo>
                    <a:pt x="167" y="14"/>
                  </a:lnTo>
                  <a:cubicBezTo>
                    <a:pt x="148" y="5"/>
                    <a:pt x="130" y="1"/>
                    <a:pt x="113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4377;p76">
              <a:extLst>
                <a:ext uri="{FF2B5EF4-FFF2-40B4-BE49-F238E27FC236}">
                  <a16:creationId xmlns:a16="http://schemas.microsoft.com/office/drawing/2014/main" id="{56A1E971-DD2B-EFC0-CF8A-D9F5368E16FB}"/>
                </a:ext>
              </a:extLst>
            </p:cNvPr>
            <p:cNvSpPr/>
            <p:nvPr/>
          </p:nvSpPr>
          <p:spPr>
            <a:xfrm>
              <a:off x="6247250" y="3697375"/>
              <a:ext cx="1250" cy="1300"/>
            </a:xfrm>
            <a:custGeom>
              <a:avLst/>
              <a:gdLst/>
              <a:ahLst/>
              <a:cxnLst/>
              <a:rect l="l" t="t" r="r" b="b"/>
              <a:pathLst>
                <a:path w="50" h="52" extrusionOk="0">
                  <a:moveTo>
                    <a:pt x="17" y="0"/>
                  </a:moveTo>
                  <a:cubicBezTo>
                    <a:pt x="1" y="0"/>
                    <a:pt x="1" y="18"/>
                    <a:pt x="1" y="18"/>
                  </a:cubicBezTo>
                  <a:lnTo>
                    <a:pt x="1" y="51"/>
                  </a:lnTo>
                  <a:lnTo>
                    <a:pt x="34" y="51"/>
                  </a:lnTo>
                  <a:cubicBezTo>
                    <a:pt x="50" y="51"/>
                    <a:pt x="50" y="34"/>
                    <a:pt x="50" y="34"/>
                  </a:cubicBezTo>
                  <a:cubicBezTo>
                    <a:pt x="50" y="18"/>
                    <a:pt x="34" y="0"/>
                    <a:pt x="1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4378;p76">
              <a:extLst>
                <a:ext uri="{FF2B5EF4-FFF2-40B4-BE49-F238E27FC236}">
                  <a16:creationId xmlns:a16="http://schemas.microsoft.com/office/drawing/2014/main" id="{828738D7-2598-6829-25C2-64447754289C}"/>
                </a:ext>
              </a:extLst>
            </p:cNvPr>
            <p:cNvSpPr/>
            <p:nvPr/>
          </p:nvSpPr>
          <p:spPr>
            <a:xfrm>
              <a:off x="6291450" y="3633600"/>
              <a:ext cx="3350" cy="2925"/>
            </a:xfrm>
            <a:custGeom>
              <a:avLst/>
              <a:gdLst/>
              <a:ahLst/>
              <a:cxnLst/>
              <a:rect l="l" t="t" r="r" b="b"/>
              <a:pathLst>
                <a:path w="134" h="117" extrusionOk="0">
                  <a:moveTo>
                    <a:pt x="33" y="1"/>
                  </a:moveTo>
                  <a:lnTo>
                    <a:pt x="16" y="34"/>
                  </a:lnTo>
                  <a:cubicBezTo>
                    <a:pt x="0" y="68"/>
                    <a:pt x="16" y="101"/>
                    <a:pt x="50" y="117"/>
                  </a:cubicBezTo>
                  <a:lnTo>
                    <a:pt x="67" y="117"/>
                  </a:lnTo>
                  <a:cubicBezTo>
                    <a:pt x="100" y="117"/>
                    <a:pt x="116" y="101"/>
                    <a:pt x="134" y="101"/>
                  </a:cubicBezTo>
                  <a:lnTo>
                    <a:pt x="134" y="68"/>
                  </a:lnTo>
                  <a:lnTo>
                    <a:pt x="134" y="50"/>
                  </a:lnTo>
                  <a:lnTo>
                    <a:pt x="134" y="17"/>
                  </a:lnTo>
                  <a:cubicBezTo>
                    <a:pt x="134" y="17"/>
                    <a:pt x="116" y="17"/>
                    <a:pt x="100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4379;p76">
              <a:extLst>
                <a:ext uri="{FF2B5EF4-FFF2-40B4-BE49-F238E27FC236}">
                  <a16:creationId xmlns:a16="http://schemas.microsoft.com/office/drawing/2014/main" id="{B0A219ED-0B69-6380-A666-5BD6F1C65373}"/>
                </a:ext>
              </a:extLst>
            </p:cNvPr>
            <p:cNvSpPr/>
            <p:nvPr/>
          </p:nvSpPr>
          <p:spPr>
            <a:xfrm>
              <a:off x="6273500" y="3642775"/>
              <a:ext cx="5025" cy="5275"/>
            </a:xfrm>
            <a:custGeom>
              <a:avLst/>
              <a:gdLst/>
              <a:ahLst/>
              <a:cxnLst/>
              <a:rect l="l" t="t" r="r" b="b"/>
              <a:pathLst>
                <a:path w="201" h="211" extrusionOk="0">
                  <a:moveTo>
                    <a:pt x="51" y="17"/>
                  </a:moveTo>
                  <a:lnTo>
                    <a:pt x="41" y="33"/>
                  </a:lnTo>
                  <a:lnTo>
                    <a:pt x="41" y="33"/>
                  </a:lnTo>
                  <a:cubicBezTo>
                    <a:pt x="46" y="31"/>
                    <a:pt x="51" y="27"/>
                    <a:pt x="51" y="17"/>
                  </a:cubicBezTo>
                  <a:close/>
                  <a:moveTo>
                    <a:pt x="41" y="33"/>
                  </a:moveTo>
                  <a:cubicBezTo>
                    <a:pt x="37" y="34"/>
                    <a:pt x="34" y="34"/>
                    <a:pt x="34" y="34"/>
                  </a:cubicBezTo>
                  <a:lnTo>
                    <a:pt x="40" y="34"/>
                  </a:lnTo>
                  <a:lnTo>
                    <a:pt x="41" y="33"/>
                  </a:lnTo>
                  <a:close/>
                  <a:moveTo>
                    <a:pt x="85" y="1"/>
                  </a:moveTo>
                  <a:lnTo>
                    <a:pt x="67" y="17"/>
                  </a:lnTo>
                  <a:lnTo>
                    <a:pt x="51" y="17"/>
                  </a:lnTo>
                  <a:lnTo>
                    <a:pt x="51" y="34"/>
                  </a:lnTo>
                  <a:lnTo>
                    <a:pt x="40" y="34"/>
                  </a:lnTo>
                  <a:lnTo>
                    <a:pt x="18" y="67"/>
                  </a:lnTo>
                  <a:lnTo>
                    <a:pt x="18" y="50"/>
                  </a:lnTo>
                  <a:lnTo>
                    <a:pt x="0" y="83"/>
                  </a:lnTo>
                  <a:lnTo>
                    <a:pt x="0" y="101"/>
                  </a:lnTo>
                  <a:lnTo>
                    <a:pt x="18" y="168"/>
                  </a:lnTo>
                  <a:lnTo>
                    <a:pt x="51" y="201"/>
                  </a:lnTo>
                  <a:cubicBezTo>
                    <a:pt x="63" y="207"/>
                    <a:pt x="77" y="210"/>
                    <a:pt x="92" y="210"/>
                  </a:cubicBezTo>
                  <a:cubicBezTo>
                    <a:pt x="118" y="210"/>
                    <a:pt x="146" y="199"/>
                    <a:pt x="167" y="168"/>
                  </a:cubicBezTo>
                  <a:lnTo>
                    <a:pt x="134" y="117"/>
                  </a:lnTo>
                  <a:lnTo>
                    <a:pt x="201" y="150"/>
                  </a:lnTo>
                  <a:lnTo>
                    <a:pt x="201" y="117"/>
                  </a:lnTo>
                  <a:lnTo>
                    <a:pt x="185" y="17"/>
                  </a:lnTo>
                  <a:lnTo>
                    <a:pt x="151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4380;p76">
              <a:extLst>
                <a:ext uri="{FF2B5EF4-FFF2-40B4-BE49-F238E27FC236}">
                  <a16:creationId xmlns:a16="http://schemas.microsoft.com/office/drawing/2014/main" id="{1082A24A-27D0-A7BA-C1E2-90DC3F364DD5}"/>
                </a:ext>
              </a:extLst>
            </p:cNvPr>
            <p:cNvSpPr/>
            <p:nvPr/>
          </p:nvSpPr>
          <p:spPr>
            <a:xfrm>
              <a:off x="6278100" y="3691150"/>
              <a:ext cx="1700" cy="1450"/>
            </a:xfrm>
            <a:custGeom>
              <a:avLst/>
              <a:gdLst/>
              <a:ahLst/>
              <a:cxnLst/>
              <a:rect l="l" t="t" r="r" b="b"/>
              <a:pathLst>
                <a:path w="68" h="58" extrusionOk="0">
                  <a:moveTo>
                    <a:pt x="34" y="0"/>
                  </a:moveTo>
                  <a:cubicBezTo>
                    <a:pt x="17" y="0"/>
                    <a:pt x="17" y="16"/>
                    <a:pt x="17" y="16"/>
                  </a:cubicBezTo>
                  <a:cubicBezTo>
                    <a:pt x="1" y="33"/>
                    <a:pt x="17" y="49"/>
                    <a:pt x="34" y="49"/>
                  </a:cubicBezTo>
                  <a:cubicBezTo>
                    <a:pt x="39" y="55"/>
                    <a:pt x="43" y="57"/>
                    <a:pt x="45" y="57"/>
                  </a:cubicBezTo>
                  <a:cubicBezTo>
                    <a:pt x="50" y="57"/>
                    <a:pt x="50" y="49"/>
                    <a:pt x="50" y="49"/>
                  </a:cubicBezTo>
                  <a:cubicBezTo>
                    <a:pt x="67" y="49"/>
                    <a:pt x="67" y="33"/>
                    <a:pt x="67" y="16"/>
                  </a:cubicBezTo>
                  <a:lnTo>
                    <a:pt x="50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4381;p76">
              <a:extLst>
                <a:ext uri="{FF2B5EF4-FFF2-40B4-BE49-F238E27FC236}">
                  <a16:creationId xmlns:a16="http://schemas.microsoft.com/office/drawing/2014/main" id="{3E774672-3FA8-2211-142E-DCF2ED27B7D5}"/>
                </a:ext>
              </a:extLst>
            </p:cNvPr>
            <p:cNvSpPr/>
            <p:nvPr/>
          </p:nvSpPr>
          <p:spPr>
            <a:xfrm>
              <a:off x="6266825" y="3651525"/>
              <a:ext cx="5475" cy="5450"/>
            </a:xfrm>
            <a:custGeom>
              <a:avLst/>
              <a:gdLst/>
              <a:ahLst/>
              <a:cxnLst/>
              <a:rect l="l" t="t" r="r" b="b"/>
              <a:pathLst>
                <a:path w="219" h="218" extrusionOk="0">
                  <a:moveTo>
                    <a:pt x="67" y="0"/>
                  </a:moveTo>
                  <a:lnTo>
                    <a:pt x="34" y="34"/>
                  </a:lnTo>
                  <a:cubicBezTo>
                    <a:pt x="1" y="67"/>
                    <a:pt x="1" y="100"/>
                    <a:pt x="1" y="134"/>
                  </a:cubicBezTo>
                  <a:cubicBezTo>
                    <a:pt x="18" y="167"/>
                    <a:pt x="34" y="184"/>
                    <a:pt x="67" y="200"/>
                  </a:cubicBezTo>
                  <a:lnTo>
                    <a:pt x="85" y="218"/>
                  </a:lnTo>
                  <a:lnTo>
                    <a:pt x="151" y="218"/>
                  </a:lnTo>
                  <a:lnTo>
                    <a:pt x="185" y="184"/>
                  </a:lnTo>
                  <a:cubicBezTo>
                    <a:pt x="201" y="151"/>
                    <a:pt x="218" y="118"/>
                    <a:pt x="218" y="84"/>
                  </a:cubicBezTo>
                  <a:cubicBezTo>
                    <a:pt x="201" y="51"/>
                    <a:pt x="185" y="34"/>
                    <a:pt x="151" y="18"/>
                  </a:cubicBezTo>
                  <a:lnTo>
                    <a:pt x="1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4382;p76">
              <a:extLst>
                <a:ext uri="{FF2B5EF4-FFF2-40B4-BE49-F238E27FC236}">
                  <a16:creationId xmlns:a16="http://schemas.microsoft.com/office/drawing/2014/main" id="{6B6C9C3E-5962-E0C5-A716-059C0399D6D9}"/>
                </a:ext>
              </a:extLst>
            </p:cNvPr>
            <p:cNvSpPr/>
            <p:nvPr/>
          </p:nvSpPr>
          <p:spPr>
            <a:xfrm>
              <a:off x="6255600" y="3679600"/>
              <a:ext cx="3750" cy="3625"/>
            </a:xfrm>
            <a:custGeom>
              <a:avLst/>
              <a:gdLst/>
              <a:ahLst/>
              <a:cxnLst/>
              <a:rect l="l" t="t" r="r" b="b"/>
              <a:pathLst>
                <a:path w="150" h="145" extrusionOk="0">
                  <a:moveTo>
                    <a:pt x="75" y="1"/>
                  </a:moveTo>
                  <a:cubicBezTo>
                    <a:pt x="56" y="1"/>
                    <a:pt x="36" y="9"/>
                    <a:pt x="16" y="28"/>
                  </a:cubicBezTo>
                  <a:cubicBezTo>
                    <a:pt x="0" y="45"/>
                    <a:pt x="0" y="95"/>
                    <a:pt x="16" y="129"/>
                  </a:cubicBezTo>
                  <a:lnTo>
                    <a:pt x="33" y="145"/>
                  </a:lnTo>
                  <a:lnTo>
                    <a:pt x="49" y="145"/>
                  </a:lnTo>
                  <a:cubicBezTo>
                    <a:pt x="83" y="145"/>
                    <a:pt x="116" y="145"/>
                    <a:pt x="134" y="111"/>
                  </a:cubicBezTo>
                  <a:cubicBezTo>
                    <a:pt x="150" y="95"/>
                    <a:pt x="150" y="78"/>
                    <a:pt x="150" y="45"/>
                  </a:cubicBezTo>
                  <a:lnTo>
                    <a:pt x="134" y="11"/>
                  </a:lnTo>
                  <a:lnTo>
                    <a:pt x="116" y="11"/>
                  </a:lnTo>
                  <a:cubicBezTo>
                    <a:pt x="103" y="5"/>
                    <a:pt x="89" y="1"/>
                    <a:pt x="75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4383;p76">
              <a:extLst>
                <a:ext uri="{FF2B5EF4-FFF2-40B4-BE49-F238E27FC236}">
                  <a16:creationId xmlns:a16="http://schemas.microsoft.com/office/drawing/2014/main" id="{11AEA59C-361B-5465-19AF-C19E034CC327}"/>
                </a:ext>
              </a:extLst>
            </p:cNvPr>
            <p:cNvSpPr/>
            <p:nvPr/>
          </p:nvSpPr>
          <p:spPr>
            <a:xfrm>
              <a:off x="6266825" y="3661525"/>
              <a:ext cx="5025" cy="5450"/>
            </a:xfrm>
            <a:custGeom>
              <a:avLst/>
              <a:gdLst/>
              <a:ahLst/>
              <a:cxnLst/>
              <a:rect l="l" t="t" r="r" b="b"/>
              <a:pathLst>
                <a:path w="201" h="218" extrusionOk="0">
                  <a:moveTo>
                    <a:pt x="67" y="0"/>
                  </a:moveTo>
                  <a:lnTo>
                    <a:pt x="18" y="34"/>
                  </a:lnTo>
                  <a:cubicBezTo>
                    <a:pt x="1" y="67"/>
                    <a:pt x="1" y="101"/>
                    <a:pt x="1" y="134"/>
                  </a:cubicBezTo>
                  <a:cubicBezTo>
                    <a:pt x="1" y="167"/>
                    <a:pt x="18" y="185"/>
                    <a:pt x="51" y="201"/>
                  </a:cubicBezTo>
                  <a:lnTo>
                    <a:pt x="85" y="218"/>
                  </a:lnTo>
                  <a:lnTo>
                    <a:pt x="134" y="218"/>
                  </a:lnTo>
                  <a:cubicBezTo>
                    <a:pt x="151" y="218"/>
                    <a:pt x="201" y="185"/>
                    <a:pt x="201" y="134"/>
                  </a:cubicBezTo>
                  <a:lnTo>
                    <a:pt x="201" y="85"/>
                  </a:lnTo>
                  <a:lnTo>
                    <a:pt x="201" y="67"/>
                  </a:lnTo>
                  <a:lnTo>
                    <a:pt x="167" y="18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4384;p76">
              <a:extLst>
                <a:ext uri="{FF2B5EF4-FFF2-40B4-BE49-F238E27FC236}">
                  <a16:creationId xmlns:a16="http://schemas.microsoft.com/office/drawing/2014/main" id="{BBBD755B-6510-353B-2B9F-614ED25CDFC4}"/>
                </a:ext>
              </a:extLst>
            </p:cNvPr>
            <p:cNvSpPr/>
            <p:nvPr/>
          </p:nvSpPr>
          <p:spPr>
            <a:xfrm>
              <a:off x="6273500" y="3733650"/>
              <a:ext cx="1700" cy="1275"/>
            </a:xfrm>
            <a:custGeom>
              <a:avLst/>
              <a:gdLst/>
              <a:ahLst/>
              <a:cxnLst/>
              <a:rect l="l" t="t" r="r" b="b"/>
              <a:pathLst>
                <a:path w="68" h="51" extrusionOk="0">
                  <a:moveTo>
                    <a:pt x="0" y="1"/>
                  </a:moveTo>
                  <a:lnTo>
                    <a:pt x="0" y="34"/>
                  </a:lnTo>
                  <a:lnTo>
                    <a:pt x="18" y="34"/>
                  </a:lnTo>
                  <a:cubicBezTo>
                    <a:pt x="18" y="34"/>
                    <a:pt x="18" y="50"/>
                    <a:pt x="34" y="50"/>
                  </a:cubicBezTo>
                  <a:lnTo>
                    <a:pt x="51" y="50"/>
                  </a:lnTo>
                  <a:lnTo>
                    <a:pt x="67" y="34"/>
                  </a:lnTo>
                  <a:lnTo>
                    <a:pt x="51" y="17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4385;p76">
              <a:extLst>
                <a:ext uri="{FF2B5EF4-FFF2-40B4-BE49-F238E27FC236}">
                  <a16:creationId xmlns:a16="http://schemas.microsoft.com/office/drawing/2014/main" id="{51452027-2DC9-266A-1E79-568A896A5BEB}"/>
                </a:ext>
              </a:extLst>
            </p:cNvPr>
            <p:cNvSpPr/>
            <p:nvPr/>
          </p:nvSpPr>
          <p:spPr>
            <a:xfrm>
              <a:off x="6252250" y="3668625"/>
              <a:ext cx="3375" cy="3650"/>
            </a:xfrm>
            <a:custGeom>
              <a:avLst/>
              <a:gdLst/>
              <a:ahLst/>
              <a:cxnLst/>
              <a:rect l="l" t="t" r="r" b="b"/>
              <a:pathLst>
                <a:path w="135" h="146" extrusionOk="0">
                  <a:moveTo>
                    <a:pt x="50" y="1"/>
                  </a:moveTo>
                  <a:lnTo>
                    <a:pt x="34" y="17"/>
                  </a:lnTo>
                  <a:lnTo>
                    <a:pt x="17" y="34"/>
                  </a:lnTo>
                  <a:lnTo>
                    <a:pt x="1" y="50"/>
                  </a:lnTo>
                  <a:lnTo>
                    <a:pt x="1" y="83"/>
                  </a:lnTo>
                  <a:lnTo>
                    <a:pt x="1" y="101"/>
                  </a:lnTo>
                  <a:lnTo>
                    <a:pt x="17" y="134"/>
                  </a:lnTo>
                  <a:cubicBezTo>
                    <a:pt x="25" y="142"/>
                    <a:pt x="38" y="146"/>
                    <a:pt x="51" y="146"/>
                  </a:cubicBezTo>
                  <a:cubicBezTo>
                    <a:pt x="63" y="146"/>
                    <a:pt x="75" y="142"/>
                    <a:pt x="83" y="134"/>
                  </a:cubicBezTo>
                  <a:cubicBezTo>
                    <a:pt x="101" y="134"/>
                    <a:pt x="117" y="117"/>
                    <a:pt x="134" y="83"/>
                  </a:cubicBezTo>
                  <a:lnTo>
                    <a:pt x="134" y="67"/>
                  </a:lnTo>
                  <a:lnTo>
                    <a:pt x="117" y="50"/>
                  </a:lnTo>
                  <a:lnTo>
                    <a:pt x="101" y="17"/>
                  </a:lnTo>
                  <a:lnTo>
                    <a:pt x="83" y="17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4386;p76">
              <a:extLst>
                <a:ext uri="{FF2B5EF4-FFF2-40B4-BE49-F238E27FC236}">
                  <a16:creationId xmlns:a16="http://schemas.microsoft.com/office/drawing/2014/main" id="{5590492C-090B-3064-6BA7-E42AF0856543}"/>
                </a:ext>
              </a:extLst>
            </p:cNvPr>
            <p:cNvSpPr/>
            <p:nvPr/>
          </p:nvSpPr>
          <p:spPr>
            <a:xfrm>
              <a:off x="6292275" y="3647675"/>
              <a:ext cx="3750" cy="3325"/>
            </a:xfrm>
            <a:custGeom>
              <a:avLst/>
              <a:gdLst/>
              <a:ahLst/>
              <a:cxnLst/>
              <a:rect l="l" t="t" r="r" b="b"/>
              <a:pathLst>
                <a:path w="150" h="133" extrusionOk="0">
                  <a:moveTo>
                    <a:pt x="58" y="0"/>
                  </a:moveTo>
                  <a:cubicBezTo>
                    <a:pt x="27" y="0"/>
                    <a:pt x="13" y="24"/>
                    <a:pt x="0" y="38"/>
                  </a:cubicBezTo>
                  <a:lnTo>
                    <a:pt x="0" y="54"/>
                  </a:lnTo>
                  <a:cubicBezTo>
                    <a:pt x="0" y="88"/>
                    <a:pt x="0" y="105"/>
                    <a:pt x="34" y="121"/>
                  </a:cubicBezTo>
                  <a:cubicBezTo>
                    <a:pt x="41" y="128"/>
                    <a:pt x="53" y="132"/>
                    <a:pt x="67" y="132"/>
                  </a:cubicBezTo>
                  <a:cubicBezTo>
                    <a:pt x="86" y="132"/>
                    <a:pt x="107" y="124"/>
                    <a:pt x="117" y="105"/>
                  </a:cubicBezTo>
                  <a:cubicBezTo>
                    <a:pt x="150" y="88"/>
                    <a:pt x="150" y="54"/>
                    <a:pt x="134" y="21"/>
                  </a:cubicBezTo>
                  <a:lnTo>
                    <a:pt x="101" y="5"/>
                  </a:lnTo>
                  <a:lnTo>
                    <a:pt x="83" y="5"/>
                  </a:lnTo>
                  <a:cubicBezTo>
                    <a:pt x="74" y="1"/>
                    <a:pt x="65" y="0"/>
                    <a:pt x="5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4387;p76">
              <a:extLst>
                <a:ext uri="{FF2B5EF4-FFF2-40B4-BE49-F238E27FC236}">
                  <a16:creationId xmlns:a16="http://schemas.microsoft.com/office/drawing/2014/main" id="{3C913CAC-294F-1571-DD48-7F0F1649081F}"/>
                </a:ext>
              </a:extLst>
            </p:cNvPr>
            <p:cNvSpPr/>
            <p:nvPr/>
          </p:nvSpPr>
          <p:spPr>
            <a:xfrm>
              <a:off x="6302675" y="3657800"/>
              <a:ext cx="2975" cy="2925"/>
            </a:xfrm>
            <a:custGeom>
              <a:avLst/>
              <a:gdLst/>
              <a:ahLst/>
              <a:cxnLst/>
              <a:rect l="l" t="t" r="r" b="b"/>
              <a:pathLst>
                <a:path w="119" h="117" extrusionOk="0">
                  <a:moveTo>
                    <a:pt x="34" y="0"/>
                  </a:moveTo>
                  <a:cubicBezTo>
                    <a:pt x="34" y="0"/>
                    <a:pt x="18" y="0"/>
                    <a:pt x="18" y="16"/>
                  </a:cubicBezTo>
                  <a:lnTo>
                    <a:pt x="1" y="49"/>
                  </a:lnTo>
                  <a:lnTo>
                    <a:pt x="1" y="83"/>
                  </a:lnTo>
                  <a:lnTo>
                    <a:pt x="18" y="100"/>
                  </a:lnTo>
                  <a:lnTo>
                    <a:pt x="51" y="116"/>
                  </a:lnTo>
                  <a:lnTo>
                    <a:pt x="85" y="116"/>
                  </a:lnTo>
                  <a:cubicBezTo>
                    <a:pt x="85" y="116"/>
                    <a:pt x="101" y="100"/>
                    <a:pt x="118" y="100"/>
                  </a:cubicBezTo>
                  <a:lnTo>
                    <a:pt x="118" y="67"/>
                  </a:lnTo>
                  <a:lnTo>
                    <a:pt x="118" y="33"/>
                  </a:lnTo>
                  <a:cubicBezTo>
                    <a:pt x="118" y="33"/>
                    <a:pt x="118" y="16"/>
                    <a:pt x="10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4388;p76">
              <a:extLst>
                <a:ext uri="{FF2B5EF4-FFF2-40B4-BE49-F238E27FC236}">
                  <a16:creationId xmlns:a16="http://schemas.microsoft.com/office/drawing/2014/main" id="{B63FEBA7-6FCA-B358-DCE9-2ABA04EF5C56}"/>
                </a:ext>
              </a:extLst>
            </p:cNvPr>
            <p:cNvSpPr/>
            <p:nvPr/>
          </p:nvSpPr>
          <p:spPr>
            <a:xfrm>
              <a:off x="6282675" y="3660525"/>
              <a:ext cx="3800" cy="5200"/>
            </a:xfrm>
            <a:custGeom>
              <a:avLst/>
              <a:gdLst/>
              <a:ahLst/>
              <a:cxnLst/>
              <a:rect l="l" t="t" r="r" b="b"/>
              <a:pathLst>
                <a:path w="152" h="208" extrusionOk="0">
                  <a:moveTo>
                    <a:pt x="84" y="0"/>
                  </a:moveTo>
                  <a:cubicBezTo>
                    <a:pt x="73" y="0"/>
                    <a:pt x="62" y="7"/>
                    <a:pt x="51" y="7"/>
                  </a:cubicBezTo>
                  <a:cubicBezTo>
                    <a:pt x="34" y="7"/>
                    <a:pt x="18" y="24"/>
                    <a:pt x="18" y="58"/>
                  </a:cubicBezTo>
                  <a:lnTo>
                    <a:pt x="18" y="74"/>
                  </a:lnTo>
                  <a:lnTo>
                    <a:pt x="18" y="91"/>
                  </a:lnTo>
                  <a:lnTo>
                    <a:pt x="18" y="125"/>
                  </a:lnTo>
                  <a:cubicBezTo>
                    <a:pt x="0" y="141"/>
                    <a:pt x="18" y="174"/>
                    <a:pt x="51" y="191"/>
                  </a:cubicBezTo>
                  <a:lnTo>
                    <a:pt x="67" y="191"/>
                  </a:lnTo>
                  <a:lnTo>
                    <a:pt x="84" y="207"/>
                  </a:lnTo>
                  <a:lnTo>
                    <a:pt x="100" y="191"/>
                  </a:lnTo>
                  <a:lnTo>
                    <a:pt x="118" y="191"/>
                  </a:lnTo>
                  <a:cubicBezTo>
                    <a:pt x="151" y="158"/>
                    <a:pt x="151" y="125"/>
                    <a:pt x="134" y="107"/>
                  </a:cubicBezTo>
                  <a:lnTo>
                    <a:pt x="151" y="74"/>
                  </a:lnTo>
                  <a:lnTo>
                    <a:pt x="134" y="40"/>
                  </a:lnTo>
                  <a:lnTo>
                    <a:pt x="100" y="7"/>
                  </a:lnTo>
                  <a:cubicBezTo>
                    <a:pt x="95" y="2"/>
                    <a:pt x="90" y="0"/>
                    <a:pt x="8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4389;p76">
              <a:extLst>
                <a:ext uri="{FF2B5EF4-FFF2-40B4-BE49-F238E27FC236}">
                  <a16:creationId xmlns:a16="http://schemas.microsoft.com/office/drawing/2014/main" id="{73449CCD-F866-EDA5-CFD4-516E820D5352}"/>
                </a:ext>
              </a:extLst>
            </p:cNvPr>
            <p:cNvSpPr/>
            <p:nvPr/>
          </p:nvSpPr>
          <p:spPr>
            <a:xfrm>
              <a:off x="6276425" y="3672375"/>
              <a:ext cx="3375" cy="3125"/>
            </a:xfrm>
            <a:custGeom>
              <a:avLst/>
              <a:gdLst/>
              <a:ahLst/>
              <a:cxnLst/>
              <a:rect l="l" t="t" r="r" b="b"/>
              <a:pathLst>
                <a:path w="135" h="125" extrusionOk="0">
                  <a:moveTo>
                    <a:pt x="84" y="0"/>
                  </a:moveTo>
                  <a:lnTo>
                    <a:pt x="34" y="17"/>
                  </a:lnTo>
                  <a:lnTo>
                    <a:pt x="1" y="51"/>
                  </a:lnTo>
                  <a:lnTo>
                    <a:pt x="1" y="67"/>
                  </a:lnTo>
                  <a:lnTo>
                    <a:pt x="1" y="84"/>
                  </a:lnTo>
                  <a:lnTo>
                    <a:pt x="17" y="84"/>
                  </a:lnTo>
                  <a:lnTo>
                    <a:pt x="17" y="117"/>
                  </a:lnTo>
                  <a:cubicBezTo>
                    <a:pt x="28" y="117"/>
                    <a:pt x="39" y="125"/>
                    <a:pt x="51" y="125"/>
                  </a:cubicBezTo>
                  <a:cubicBezTo>
                    <a:pt x="56" y="125"/>
                    <a:pt x="62" y="123"/>
                    <a:pt x="68" y="117"/>
                  </a:cubicBezTo>
                  <a:cubicBezTo>
                    <a:pt x="84" y="117"/>
                    <a:pt x="101" y="100"/>
                    <a:pt x="101" y="84"/>
                  </a:cubicBezTo>
                  <a:cubicBezTo>
                    <a:pt x="134" y="51"/>
                    <a:pt x="117" y="17"/>
                    <a:pt x="8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4390;p76">
              <a:extLst>
                <a:ext uri="{FF2B5EF4-FFF2-40B4-BE49-F238E27FC236}">
                  <a16:creationId xmlns:a16="http://schemas.microsoft.com/office/drawing/2014/main" id="{49714F7F-DA99-699E-E492-AFD8F5D2285A}"/>
                </a:ext>
              </a:extLst>
            </p:cNvPr>
            <p:cNvSpPr/>
            <p:nvPr/>
          </p:nvSpPr>
          <p:spPr>
            <a:xfrm>
              <a:off x="6264325" y="3683275"/>
              <a:ext cx="3800" cy="3275"/>
            </a:xfrm>
            <a:custGeom>
              <a:avLst/>
              <a:gdLst/>
              <a:ahLst/>
              <a:cxnLst/>
              <a:rect l="l" t="t" r="r" b="b"/>
              <a:pathLst>
                <a:path w="152" h="131" extrusionOk="0">
                  <a:moveTo>
                    <a:pt x="50" y="0"/>
                  </a:moveTo>
                  <a:cubicBezTo>
                    <a:pt x="34" y="0"/>
                    <a:pt x="18" y="4"/>
                    <a:pt x="1" y="15"/>
                  </a:cubicBezTo>
                  <a:lnTo>
                    <a:pt x="1" y="64"/>
                  </a:lnTo>
                  <a:lnTo>
                    <a:pt x="1" y="82"/>
                  </a:lnTo>
                  <a:lnTo>
                    <a:pt x="34" y="115"/>
                  </a:lnTo>
                  <a:cubicBezTo>
                    <a:pt x="51" y="115"/>
                    <a:pt x="85" y="131"/>
                    <a:pt x="101" y="131"/>
                  </a:cubicBezTo>
                  <a:cubicBezTo>
                    <a:pt x="118" y="115"/>
                    <a:pt x="134" y="115"/>
                    <a:pt x="151" y="98"/>
                  </a:cubicBezTo>
                  <a:lnTo>
                    <a:pt x="151" y="64"/>
                  </a:lnTo>
                  <a:lnTo>
                    <a:pt x="134" y="48"/>
                  </a:lnTo>
                  <a:lnTo>
                    <a:pt x="118" y="15"/>
                  </a:lnTo>
                  <a:cubicBezTo>
                    <a:pt x="106" y="15"/>
                    <a:pt x="81" y="0"/>
                    <a:pt x="5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4391;p76">
              <a:extLst>
                <a:ext uri="{FF2B5EF4-FFF2-40B4-BE49-F238E27FC236}">
                  <a16:creationId xmlns:a16="http://schemas.microsoft.com/office/drawing/2014/main" id="{DD1FB1D3-8F30-1F77-115E-48B8CCAC7B22}"/>
                </a:ext>
              </a:extLst>
            </p:cNvPr>
            <p:cNvSpPr/>
            <p:nvPr/>
          </p:nvSpPr>
          <p:spPr>
            <a:xfrm>
              <a:off x="6235575" y="3646525"/>
              <a:ext cx="6700" cy="11600"/>
            </a:xfrm>
            <a:custGeom>
              <a:avLst/>
              <a:gdLst/>
              <a:ahLst/>
              <a:cxnLst/>
              <a:rect l="l" t="t" r="r" b="b"/>
              <a:pathLst>
                <a:path w="268" h="464" extrusionOk="0">
                  <a:moveTo>
                    <a:pt x="67" y="0"/>
                  </a:moveTo>
                  <a:lnTo>
                    <a:pt x="17" y="34"/>
                  </a:lnTo>
                  <a:lnTo>
                    <a:pt x="17" y="51"/>
                  </a:lnTo>
                  <a:lnTo>
                    <a:pt x="1" y="118"/>
                  </a:lnTo>
                  <a:lnTo>
                    <a:pt x="17" y="134"/>
                  </a:lnTo>
                  <a:lnTo>
                    <a:pt x="50" y="184"/>
                  </a:lnTo>
                  <a:lnTo>
                    <a:pt x="50" y="200"/>
                  </a:lnTo>
                  <a:lnTo>
                    <a:pt x="34" y="234"/>
                  </a:lnTo>
                  <a:lnTo>
                    <a:pt x="67" y="284"/>
                  </a:lnTo>
                  <a:cubicBezTo>
                    <a:pt x="50" y="300"/>
                    <a:pt x="50" y="318"/>
                    <a:pt x="50" y="318"/>
                  </a:cubicBezTo>
                  <a:cubicBezTo>
                    <a:pt x="17" y="367"/>
                    <a:pt x="50" y="434"/>
                    <a:pt x="83" y="451"/>
                  </a:cubicBezTo>
                  <a:cubicBezTo>
                    <a:pt x="100" y="459"/>
                    <a:pt x="121" y="463"/>
                    <a:pt x="142" y="463"/>
                  </a:cubicBezTo>
                  <a:cubicBezTo>
                    <a:pt x="163" y="463"/>
                    <a:pt x="184" y="459"/>
                    <a:pt x="201" y="451"/>
                  </a:cubicBezTo>
                  <a:lnTo>
                    <a:pt x="217" y="400"/>
                  </a:lnTo>
                  <a:lnTo>
                    <a:pt x="217" y="384"/>
                  </a:lnTo>
                  <a:cubicBezTo>
                    <a:pt x="234" y="367"/>
                    <a:pt x="234" y="351"/>
                    <a:pt x="234" y="334"/>
                  </a:cubicBezTo>
                  <a:lnTo>
                    <a:pt x="250" y="334"/>
                  </a:lnTo>
                  <a:lnTo>
                    <a:pt x="268" y="267"/>
                  </a:lnTo>
                  <a:lnTo>
                    <a:pt x="268" y="251"/>
                  </a:lnTo>
                  <a:lnTo>
                    <a:pt x="234" y="184"/>
                  </a:lnTo>
                  <a:lnTo>
                    <a:pt x="201" y="151"/>
                  </a:lnTo>
                  <a:lnTo>
                    <a:pt x="201" y="84"/>
                  </a:lnTo>
                  <a:lnTo>
                    <a:pt x="201" y="67"/>
                  </a:lnTo>
                  <a:lnTo>
                    <a:pt x="167" y="18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4392;p76">
              <a:extLst>
                <a:ext uri="{FF2B5EF4-FFF2-40B4-BE49-F238E27FC236}">
                  <a16:creationId xmlns:a16="http://schemas.microsoft.com/office/drawing/2014/main" id="{693CA0A0-75D9-01FB-3C66-34626382C54C}"/>
                </a:ext>
              </a:extLst>
            </p:cNvPr>
            <p:cNvSpPr/>
            <p:nvPr/>
          </p:nvSpPr>
          <p:spPr>
            <a:xfrm>
              <a:off x="6260150" y="3612575"/>
              <a:ext cx="5875" cy="5375"/>
            </a:xfrm>
            <a:custGeom>
              <a:avLst/>
              <a:gdLst/>
              <a:ahLst/>
              <a:cxnLst/>
              <a:rect l="l" t="t" r="r" b="b"/>
              <a:pathLst>
                <a:path w="235" h="215" extrusionOk="0">
                  <a:moveTo>
                    <a:pt x="97" y="1"/>
                  </a:moveTo>
                  <a:cubicBezTo>
                    <a:pt x="87" y="1"/>
                    <a:pt x="77" y="3"/>
                    <a:pt x="68" y="8"/>
                  </a:cubicBezTo>
                  <a:cubicBezTo>
                    <a:pt x="34" y="24"/>
                    <a:pt x="18" y="42"/>
                    <a:pt x="1" y="75"/>
                  </a:cubicBezTo>
                  <a:lnTo>
                    <a:pt x="1" y="91"/>
                  </a:lnTo>
                  <a:lnTo>
                    <a:pt x="1" y="124"/>
                  </a:lnTo>
                  <a:cubicBezTo>
                    <a:pt x="18" y="158"/>
                    <a:pt x="34" y="191"/>
                    <a:pt x="68" y="191"/>
                  </a:cubicBezTo>
                  <a:cubicBezTo>
                    <a:pt x="91" y="203"/>
                    <a:pt x="115" y="215"/>
                    <a:pt x="133" y="215"/>
                  </a:cubicBezTo>
                  <a:cubicBezTo>
                    <a:pt x="140" y="215"/>
                    <a:pt x="147" y="213"/>
                    <a:pt x="152" y="208"/>
                  </a:cubicBezTo>
                  <a:cubicBezTo>
                    <a:pt x="185" y="191"/>
                    <a:pt x="201" y="175"/>
                    <a:pt x="218" y="142"/>
                  </a:cubicBezTo>
                  <a:cubicBezTo>
                    <a:pt x="234" y="91"/>
                    <a:pt x="218" y="42"/>
                    <a:pt x="168" y="24"/>
                  </a:cubicBezTo>
                  <a:cubicBezTo>
                    <a:pt x="144" y="13"/>
                    <a:pt x="121" y="1"/>
                    <a:pt x="9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4393;p76">
              <a:extLst>
                <a:ext uri="{FF2B5EF4-FFF2-40B4-BE49-F238E27FC236}">
                  <a16:creationId xmlns:a16="http://schemas.microsoft.com/office/drawing/2014/main" id="{2F607540-9E27-5542-084F-B137788186C5}"/>
                </a:ext>
              </a:extLst>
            </p:cNvPr>
            <p:cNvSpPr/>
            <p:nvPr/>
          </p:nvSpPr>
          <p:spPr>
            <a:xfrm>
              <a:off x="6256825" y="3577325"/>
              <a:ext cx="1300" cy="1275"/>
            </a:xfrm>
            <a:custGeom>
              <a:avLst/>
              <a:gdLst/>
              <a:ahLst/>
              <a:cxnLst/>
              <a:rect l="l" t="t" r="r" b="b"/>
              <a:pathLst>
                <a:path w="52" h="51" extrusionOk="0">
                  <a:moveTo>
                    <a:pt x="34" y="0"/>
                  </a:moveTo>
                  <a:lnTo>
                    <a:pt x="18" y="18"/>
                  </a:lnTo>
                  <a:lnTo>
                    <a:pt x="0" y="18"/>
                  </a:lnTo>
                  <a:lnTo>
                    <a:pt x="0" y="51"/>
                  </a:lnTo>
                  <a:lnTo>
                    <a:pt x="51" y="51"/>
                  </a:lnTo>
                  <a:cubicBezTo>
                    <a:pt x="51" y="18"/>
                    <a:pt x="51" y="0"/>
                    <a:pt x="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4394;p76">
              <a:extLst>
                <a:ext uri="{FF2B5EF4-FFF2-40B4-BE49-F238E27FC236}">
                  <a16:creationId xmlns:a16="http://schemas.microsoft.com/office/drawing/2014/main" id="{3B2DFB4F-C61C-FAF7-E7D0-BB2E61147BB0}"/>
                </a:ext>
              </a:extLst>
            </p:cNvPr>
            <p:cNvSpPr/>
            <p:nvPr/>
          </p:nvSpPr>
          <p:spPr>
            <a:xfrm>
              <a:off x="6243475" y="3676525"/>
              <a:ext cx="3800" cy="3375"/>
            </a:xfrm>
            <a:custGeom>
              <a:avLst/>
              <a:gdLst/>
              <a:ahLst/>
              <a:cxnLst/>
              <a:rect l="l" t="t" r="r" b="b"/>
              <a:pathLst>
                <a:path w="152" h="135" extrusionOk="0">
                  <a:moveTo>
                    <a:pt x="68" y="1"/>
                  </a:moveTo>
                  <a:cubicBezTo>
                    <a:pt x="34" y="1"/>
                    <a:pt x="18" y="18"/>
                    <a:pt x="18" y="51"/>
                  </a:cubicBezTo>
                  <a:cubicBezTo>
                    <a:pt x="1" y="85"/>
                    <a:pt x="18" y="101"/>
                    <a:pt x="34" y="118"/>
                  </a:cubicBezTo>
                  <a:lnTo>
                    <a:pt x="52" y="134"/>
                  </a:lnTo>
                  <a:lnTo>
                    <a:pt x="85" y="134"/>
                  </a:lnTo>
                  <a:cubicBezTo>
                    <a:pt x="118" y="134"/>
                    <a:pt x="134" y="101"/>
                    <a:pt x="152" y="85"/>
                  </a:cubicBezTo>
                  <a:cubicBezTo>
                    <a:pt x="152" y="51"/>
                    <a:pt x="134" y="18"/>
                    <a:pt x="118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4395;p76">
              <a:extLst>
                <a:ext uri="{FF2B5EF4-FFF2-40B4-BE49-F238E27FC236}">
                  <a16:creationId xmlns:a16="http://schemas.microsoft.com/office/drawing/2014/main" id="{82EA1B73-0C00-80E0-4371-A034B8F0E2CF}"/>
                </a:ext>
              </a:extLst>
            </p:cNvPr>
            <p:cNvSpPr/>
            <p:nvPr/>
          </p:nvSpPr>
          <p:spPr>
            <a:xfrm>
              <a:off x="6233475" y="3666225"/>
              <a:ext cx="4200" cy="3650"/>
            </a:xfrm>
            <a:custGeom>
              <a:avLst/>
              <a:gdLst/>
              <a:ahLst/>
              <a:cxnLst/>
              <a:rect l="l" t="t" r="r" b="b"/>
              <a:pathLst>
                <a:path w="168" h="146" extrusionOk="0">
                  <a:moveTo>
                    <a:pt x="76" y="1"/>
                  </a:moveTo>
                  <a:cubicBezTo>
                    <a:pt x="63" y="1"/>
                    <a:pt x="51" y="5"/>
                    <a:pt x="34" y="13"/>
                  </a:cubicBezTo>
                  <a:lnTo>
                    <a:pt x="18" y="30"/>
                  </a:lnTo>
                  <a:lnTo>
                    <a:pt x="1" y="46"/>
                  </a:lnTo>
                  <a:lnTo>
                    <a:pt x="1" y="79"/>
                  </a:lnTo>
                  <a:cubicBezTo>
                    <a:pt x="18" y="97"/>
                    <a:pt x="18" y="113"/>
                    <a:pt x="34" y="113"/>
                  </a:cubicBezTo>
                  <a:cubicBezTo>
                    <a:pt x="51" y="130"/>
                    <a:pt x="51" y="130"/>
                    <a:pt x="67" y="130"/>
                  </a:cubicBezTo>
                  <a:lnTo>
                    <a:pt x="85" y="146"/>
                  </a:lnTo>
                  <a:lnTo>
                    <a:pt x="118" y="130"/>
                  </a:lnTo>
                  <a:lnTo>
                    <a:pt x="151" y="113"/>
                  </a:lnTo>
                  <a:cubicBezTo>
                    <a:pt x="167" y="79"/>
                    <a:pt x="151" y="46"/>
                    <a:pt x="118" y="13"/>
                  </a:cubicBezTo>
                  <a:cubicBezTo>
                    <a:pt x="101" y="5"/>
                    <a:pt x="89" y="1"/>
                    <a:pt x="76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4396;p76">
              <a:extLst>
                <a:ext uri="{FF2B5EF4-FFF2-40B4-BE49-F238E27FC236}">
                  <a16:creationId xmlns:a16="http://schemas.microsoft.com/office/drawing/2014/main" id="{45C5E8E9-37D0-51C1-4EDD-D630CCA625E1}"/>
                </a:ext>
              </a:extLst>
            </p:cNvPr>
            <p:cNvSpPr/>
            <p:nvPr/>
          </p:nvSpPr>
          <p:spPr>
            <a:xfrm>
              <a:off x="6202625" y="3590650"/>
              <a:ext cx="1300" cy="1475"/>
            </a:xfrm>
            <a:custGeom>
              <a:avLst/>
              <a:gdLst/>
              <a:ahLst/>
              <a:cxnLst/>
              <a:rect l="l" t="t" r="r" b="b"/>
              <a:pathLst>
                <a:path w="52" h="59" extrusionOk="0">
                  <a:moveTo>
                    <a:pt x="1" y="1"/>
                  </a:moveTo>
                  <a:lnTo>
                    <a:pt x="1" y="34"/>
                  </a:lnTo>
                  <a:lnTo>
                    <a:pt x="1" y="51"/>
                  </a:lnTo>
                  <a:cubicBezTo>
                    <a:pt x="12" y="51"/>
                    <a:pt x="16" y="59"/>
                    <a:pt x="22" y="59"/>
                  </a:cubicBezTo>
                  <a:cubicBezTo>
                    <a:pt x="25" y="59"/>
                    <a:pt x="29" y="57"/>
                    <a:pt x="34" y="51"/>
                  </a:cubicBezTo>
                  <a:lnTo>
                    <a:pt x="34" y="34"/>
                  </a:lnTo>
                  <a:cubicBezTo>
                    <a:pt x="34" y="34"/>
                    <a:pt x="51" y="34"/>
                    <a:pt x="51" y="18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4397;p76">
              <a:extLst>
                <a:ext uri="{FF2B5EF4-FFF2-40B4-BE49-F238E27FC236}">
                  <a16:creationId xmlns:a16="http://schemas.microsoft.com/office/drawing/2014/main" id="{3F981E23-D392-8278-D02B-FDE96EB6794F}"/>
                </a:ext>
              </a:extLst>
            </p:cNvPr>
            <p:cNvSpPr/>
            <p:nvPr/>
          </p:nvSpPr>
          <p:spPr>
            <a:xfrm>
              <a:off x="6224300" y="3688875"/>
              <a:ext cx="1300" cy="1450"/>
            </a:xfrm>
            <a:custGeom>
              <a:avLst/>
              <a:gdLst/>
              <a:ahLst/>
              <a:cxnLst/>
              <a:rect l="l" t="t" r="r" b="b"/>
              <a:pathLst>
                <a:path w="52" h="58" extrusionOk="0">
                  <a:moveTo>
                    <a:pt x="32" y="0"/>
                  </a:moveTo>
                  <a:cubicBezTo>
                    <a:pt x="28" y="0"/>
                    <a:pt x="23" y="2"/>
                    <a:pt x="18" y="7"/>
                  </a:cubicBezTo>
                  <a:cubicBezTo>
                    <a:pt x="18" y="7"/>
                    <a:pt x="1" y="7"/>
                    <a:pt x="1" y="24"/>
                  </a:cubicBezTo>
                  <a:lnTo>
                    <a:pt x="18" y="24"/>
                  </a:lnTo>
                  <a:lnTo>
                    <a:pt x="18" y="40"/>
                  </a:lnTo>
                  <a:lnTo>
                    <a:pt x="34" y="58"/>
                  </a:lnTo>
                  <a:lnTo>
                    <a:pt x="52" y="58"/>
                  </a:lnTo>
                  <a:lnTo>
                    <a:pt x="52" y="24"/>
                  </a:lnTo>
                  <a:cubicBezTo>
                    <a:pt x="52" y="12"/>
                    <a:pt x="43" y="0"/>
                    <a:pt x="32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4398;p76">
              <a:extLst>
                <a:ext uri="{FF2B5EF4-FFF2-40B4-BE49-F238E27FC236}">
                  <a16:creationId xmlns:a16="http://schemas.microsoft.com/office/drawing/2014/main" id="{AA0825D5-BD3B-1AC1-0012-503810AA14D1}"/>
                </a:ext>
              </a:extLst>
            </p:cNvPr>
            <p:cNvSpPr/>
            <p:nvPr/>
          </p:nvSpPr>
          <p:spPr>
            <a:xfrm>
              <a:off x="6253100" y="3635225"/>
              <a:ext cx="5425" cy="5075"/>
            </a:xfrm>
            <a:custGeom>
              <a:avLst/>
              <a:gdLst/>
              <a:ahLst/>
              <a:cxnLst/>
              <a:rect l="l" t="t" r="r" b="b"/>
              <a:pathLst>
                <a:path w="217" h="203" extrusionOk="0">
                  <a:moveTo>
                    <a:pt x="94" y="1"/>
                  </a:moveTo>
                  <a:cubicBezTo>
                    <a:pt x="64" y="1"/>
                    <a:pt x="37" y="15"/>
                    <a:pt x="16" y="36"/>
                  </a:cubicBezTo>
                  <a:lnTo>
                    <a:pt x="16" y="69"/>
                  </a:lnTo>
                  <a:lnTo>
                    <a:pt x="16" y="85"/>
                  </a:lnTo>
                  <a:cubicBezTo>
                    <a:pt x="0" y="136"/>
                    <a:pt x="16" y="169"/>
                    <a:pt x="33" y="185"/>
                  </a:cubicBezTo>
                  <a:lnTo>
                    <a:pt x="116" y="203"/>
                  </a:lnTo>
                  <a:cubicBezTo>
                    <a:pt x="167" y="203"/>
                    <a:pt x="200" y="169"/>
                    <a:pt x="200" y="152"/>
                  </a:cubicBezTo>
                  <a:cubicBezTo>
                    <a:pt x="216" y="136"/>
                    <a:pt x="216" y="103"/>
                    <a:pt x="200" y="52"/>
                  </a:cubicBezTo>
                  <a:lnTo>
                    <a:pt x="167" y="36"/>
                  </a:lnTo>
                  <a:lnTo>
                    <a:pt x="149" y="19"/>
                  </a:lnTo>
                  <a:cubicBezTo>
                    <a:pt x="131" y="6"/>
                    <a:pt x="112" y="1"/>
                    <a:pt x="9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4399;p76">
              <a:extLst>
                <a:ext uri="{FF2B5EF4-FFF2-40B4-BE49-F238E27FC236}">
                  <a16:creationId xmlns:a16="http://schemas.microsoft.com/office/drawing/2014/main" id="{959FA7F1-CDC5-1370-8147-86EBEE260D9F}"/>
                </a:ext>
              </a:extLst>
            </p:cNvPr>
            <p:cNvSpPr/>
            <p:nvPr/>
          </p:nvSpPr>
          <p:spPr>
            <a:xfrm>
              <a:off x="6238925" y="3676650"/>
              <a:ext cx="2525" cy="2850"/>
            </a:xfrm>
            <a:custGeom>
              <a:avLst/>
              <a:gdLst/>
              <a:ahLst/>
              <a:cxnLst/>
              <a:rect l="l" t="t" r="r" b="b"/>
              <a:pathLst>
                <a:path w="101" h="114" extrusionOk="0">
                  <a:moveTo>
                    <a:pt x="41" y="0"/>
                  </a:moveTo>
                  <a:cubicBezTo>
                    <a:pt x="29" y="0"/>
                    <a:pt x="17" y="4"/>
                    <a:pt x="0" y="13"/>
                  </a:cubicBezTo>
                  <a:lnTo>
                    <a:pt x="16" y="46"/>
                  </a:lnTo>
                  <a:lnTo>
                    <a:pt x="33" y="62"/>
                  </a:lnTo>
                  <a:cubicBezTo>
                    <a:pt x="16" y="62"/>
                    <a:pt x="16" y="80"/>
                    <a:pt x="16" y="80"/>
                  </a:cubicBezTo>
                  <a:lnTo>
                    <a:pt x="49" y="96"/>
                  </a:lnTo>
                  <a:lnTo>
                    <a:pt x="83" y="113"/>
                  </a:lnTo>
                  <a:lnTo>
                    <a:pt x="83" y="96"/>
                  </a:lnTo>
                  <a:lnTo>
                    <a:pt x="100" y="62"/>
                  </a:lnTo>
                  <a:lnTo>
                    <a:pt x="100" y="46"/>
                  </a:lnTo>
                  <a:lnTo>
                    <a:pt x="83" y="13"/>
                  </a:lnTo>
                  <a:cubicBezTo>
                    <a:pt x="66" y="4"/>
                    <a:pt x="54" y="0"/>
                    <a:pt x="4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4400;p76">
              <a:extLst>
                <a:ext uri="{FF2B5EF4-FFF2-40B4-BE49-F238E27FC236}">
                  <a16:creationId xmlns:a16="http://schemas.microsoft.com/office/drawing/2014/main" id="{77F35704-774F-5D4A-11D7-8D047F39E179}"/>
                </a:ext>
              </a:extLst>
            </p:cNvPr>
            <p:cNvSpPr/>
            <p:nvPr/>
          </p:nvSpPr>
          <p:spPr>
            <a:xfrm>
              <a:off x="6261000" y="3636950"/>
              <a:ext cx="5850" cy="6425"/>
            </a:xfrm>
            <a:custGeom>
              <a:avLst/>
              <a:gdLst/>
              <a:ahLst/>
              <a:cxnLst/>
              <a:rect l="l" t="t" r="r" b="b"/>
              <a:pathLst>
                <a:path w="234" h="257" extrusionOk="0">
                  <a:moveTo>
                    <a:pt x="100" y="0"/>
                  </a:moveTo>
                  <a:lnTo>
                    <a:pt x="84" y="16"/>
                  </a:lnTo>
                  <a:lnTo>
                    <a:pt x="67" y="16"/>
                  </a:lnTo>
                  <a:cubicBezTo>
                    <a:pt x="67" y="16"/>
                    <a:pt x="34" y="34"/>
                    <a:pt x="34" y="67"/>
                  </a:cubicBezTo>
                  <a:lnTo>
                    <a:pt x="18" y="100"/>
                  </a:lnTo>
                  <a:cubicBezTo>
                    <a:pt x="18" y="116"/>
                    <a:pt x="0" y="134"/>
                    <a:pt x="0" y="167"/>
                  </a:cubicBezTo>
                  <a:cubicBezTo>
                    <a:pt x="0" y="183"/>
                    <a:pt x="18" y="216"/>
                    <a:pt x="51" y="250"/>
                  </a:cubicBezTo>
                  <a:lnTo>
                    <a:pt x="84" y="250"/>
                  </a:lnTo>
                  <a:cubicBezTo>
                    <a:pt x="97" y="254"/>
                    <a:pt x="109" y="256"/>
                    <a:pt x="121" y="256"/>
                  </a:cubicBezTo>
                  <a:cubicBezTo>
                    <a:pt x="157" y="256"/>
                    <a:pt x="188" y="237"/>
                    <a:pt x="200" y="200"/>
                  </a:cubicBezTo>
                  <a:lnTo>
                    <a:pt x="200" y="150"/>
                  </a:lnTo>
                  <a:lnTo>
                    <a:pt x="218" y="150"/>
                  </a:lnTo>
                  <a:cubicBezTo>
                    <a:pt x="234" y="83"/>
                    <a:pt x="218" y="50"/>
                    <a:pt x="200" y="34"/>
                  </a:cubicBezTo>
                  <a:lnTo>
                    <a:pt x="1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4401;p76">
              <a:extLst>
                <a:ext uri="{FF2B5EF4-FFF2-40B4-BE49-F238E27FC236}">
                  <a16:creationId xmlns:a16="http://schemas.microsoft.com/office/drawing/2014/main" id="{2A2079B3-D0E2-6850-FFA0-48DBF5A02A54}"/>
                </a:ext>
              </a:extLst>
            </p:cNvPr>
            <p:cNvSpPr/>
            <p:nvPr/>
          </p:nvSpPr>
          <p:spPr>
            <a:xfrm>
              <a:off x="6244325" y="3669300"/>
              <a:ext cx="3775" cy="3525"/>
            </a:xfrm>
            <a:custGeom>
              <a:avLst/>
              <a:gdLst/>
              <a:ahLst/>
              <a:cxnLst/>
              <a:rect l="l" t="t" r="r" b="b"/>
              <a:pathLst>
                <a:path w="151" h="141" extrusionOk="0">
                  <a:moveTo>
                    <a:pt x="91" y="0"/>
                  </a:moveTo>
                  <a:cubicBezTo>
                    <a:pt x="67" y="0"/>
                    <a:pt x="46" y="16"/>
                    <a:pt x="34" y="40"/>
                  </a:cubicBezTo>
                  <a:cubicBezTo>
                    <a:pt x="0" y="74"/>
                    <a:pt x="18" y="107"/>
                    <a:pt x="51" y="123"/>
                  </a:cubicBezTo>
                  <a:lnTo>
                    <a:pt x="84" y="140"/>
                  </a:lnTo>
                  <a:lnTo>
                    <a:pt x="100" y="123"/>
                  </a:lnTo>
                  <a:lnTo>
                    <a:pt x="118" y="123"/>
                  </a:lnTo>
                  <a:lnTo>
                    <a:pt x="151" y="90"/>
                  </a:lnTo>
                  <a:lnTo>
                    <a:pt x="151" y="56"/>
                  </a:lnTo>
                  <a:lnTo>
                    <a:pt x="151" y="40"/>
                  </a:lnTo>
                  <a:lnTo>
                    <a:pt x="134" y="23"/>
                  </a:lnTo>
                  <a:lnTo>
                    <a:pt x="118" y="7"/>
                  </a:lnTo>
                  <a:cubicBezTo>
                    <a:pt x="109" y="2"/>
                    <a:pt x="100" y="0"/>
                    <a:pt x="9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4402;p76">
              <a:extLst>
                <a:ext uri="{FF2B5EF4-FFF2-40B4-BE49-F238E27FC236}">
                  <a16:creationId xmlns:a16="http://schemas.microsoft.com/office/drawing/2014/main" id="{9BAD09F1-6171-A5DB-FBD3-9C6E4D7A7C8E}"/>
                </a:ext>
              </a:extLst>
            </p:cNvPr>
            <p:cNvSpPr/>
            <p:nvPr/>
          </p:nvSpPr>
          <p:spPr>
            <a:xfrm>
              <a:off x="6276000" y="3607325"/>
              <a:ext cx="6700" cy="6600"/>
            </a:xfrm>
            <a:custGeom>
              <a:avLst/>
              <a:gdLst/>
              <a:ahLst/>
              <a:cxnLst/>
              <a:rect l="l" t="t" r="r" b="b"/>
              <a:pathLst>
                <a:path w="268" h="264" extrusionOk="0">
                  <a:moveTo>
                    <a:pt x="85" y="1"/>
                  </a:moveTo>
                  <a:lnTo>
                    <a:pt x="67" y="18"/>
                  </a:lnTo>
                  <a:lnTo>
                    <a:pt x="51" y="18"/>
                  </a:lnTo>
                  <a:cubicBezTo>
                    <a:pt x="34" y="34"/>
                    <a:pt x="18" y="51"/>
                    <a:pt x="18" y="67"/>
                  </a:cubicBezTo>
                  <a:cubicBezTo>
                    <a:pt x="1" y="85"/>
                    <a:pt x="1" y="101"/>
                    <a:pt x="18" y="134"/>
                  </a:cubicBezTo>
                  <a:cubicBezTo>
                    <a:pt x="18" y="152"/>
                    <a:pt x="34" y="168"/>
                    <a:pt x="51" y="185"/>
                  </a:cubicBezTo>
                  <a:lnTo>
                    <a:pt x="101" y="185"/>
                  </a:lnTo>
                  <a:cubicBezTo>
                    <a:pt x="101" y="185"/>
                    <a:pt x="118" y="168"/>
                    <a:pt x="134" y="168"/>
                  </a:cubicBezTo>
                  <a:lnTo>
                    <a:pt x="134" y="201"/>
                  </a:lnTo>
                  <a:cubicBezTo>
                    <a:pt x="134" y="218"/>
                    <a:pt x="151" y="234"/>
                    <a:pt x="167" y="252"/>
                  </a:cubicBezTo>
                  <a:cubicBezTo>
                    <a:pt x="176" y="260"/>
                    <a:pt x="189" y="264"/>
                    <a:pt x="201" y="264"/>
                  </a:cubicBezTo>
                  <a:cubicBezTo>
                    <a:pt x="214" y="264"/>
                    <a:pt x="226" y="260"/>
                    <a:pt x="234" y="252"/>
                  </a:cubicBezTo>
                  <a:cubicBezTo>
                    <a:pt x="251" y="252"/>
                    <a:pt x="267" y="234"/>
                    <a:pt x="267" y="201"/>
                  </a:cubicBezTo>
                  <a:lnTo>
                    <a:pt x="267" y="185"/>
                  </a:lnTo>
                  <a:cubicBezTo>
                    <a:pt x="267" y="168"/>
                    <a:pt x="251" y="152"/>
                    <a:pt x="234" y="134"/>
                  </a:cubicBezTo>
                  <a:lnTo>
                    <a:pt x="167" y="134"/>
                  </a:lnTo>
                  <a:lnTo>
                    <a:pt x="167" y="118"/>
                  </a:lnTo>
                  <a:lnTo>
                    <a:pt x="167" y="101"/>
                  </a:lnTo>
                  <a:lnTo>
                    <a:pt x="167" y="85"/>
                  </a:lnTo>
                  <a:lnTo>
                    <a:pt x="167" y="67"/>
                  </a:lnTo>
                  <a:lnTo>
                    <a:pt x="167" y="34"/>
                  </a:lnTo>
                  <a:cubicBezTo>
                    <a:pt x="167" y="34"/>
                    <a:pt x="167" y="18"/>
                    <a:pt x="151" y="18"/>
                  </a:cubicBezTo>
                  <a:lnTo>
                    <a:pt x="118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4403;p76">
              <a:extLst>
                <a:ext uri="{FF2B5EF4-FFF2-40B4-BE49-F238E27FC236}">
                  <a16:creationId xmlns:a16="http://schemas.microsoft.com/office/drawing/2014/main" id="{D27596D0-4E5C-ACFE-6098-4B26307C6652}"/>
                </a:ext>
              </a:extLst>
            </p:cNvPr>
            <p:cNvSpPr/>
            <p:nvPr/>
          </p:nvSpPr>
          <p:spPr>
            <a:xfrm>
              <a:off x="6313525" y="3604000"/>
              <a:ext cx="2125" cy="2125"/>
            </a:xfrm>
            <a:custGeom>
              <a:avLst/>
              <a:gdLst/>
              <a:ahLst/>
              <a:cxnLst/>
              <a:rect l="l" t="t" r="r" b="b"/>
              <a:pathLst>
                <a:path w="85" h="85" extrusionOk="0">
                  <a:moveTo>
                    <a:pt x="34" y="0"/>
                  </a:moveTo>
                  <a:lnTo>
                    <a:pt x="18" y="18"/>
                  </a:lnTo>
                  <a:lnTo>
                    <a:pt x="18" y="34"/>
                  </a:lnTo>
                  <a:lnTo>
                    <a:pt x="0" y="34"/>
                  </a:lnTo>
                  <a:lnTo>
                    <a:pt x="0" y="67"/>
                  </a:lnTo>
                  <a:lnTo>
                    <a:pt x="34" y="84"/>
                  </a:lnTo>
                  <a:lnTo>
                    <a:pt x="51" y="67"/>
                  </a:lnTo>
                  <a:lnTo>
                    <a:pt x="67" y="67"/>
                  </a:lnTo>
                  <a:lnTo>
                    <a:pt x="84" y="51"/>
                  </a:lnTo>
                  <a:cubicBezTo>
                    <a:pt x="84" y="34"/>
                    <a:pt x="84" y="34"/>
                    <a:pt x="67" y="34"/>
                  </a:cubicBezTo>
                  <a:lnTo>
                    <a:pt x="51" y="34"/>
                  </a:lnTo>
                  <a:cubicBezTo>
                    <a:pt x="51" y="34"/>
                    <a:pt x="51" y="27"/>
                    <a:pt x="56" y="27"/>
                  </a:cubicBezTo>
                  <a:cubicBezTo>
                    <a:pt x="58" y="27"/>
                    <a:pt x="62" y="28"/>
                    <a:pt x="67" y="34"/>
                  </a:cubicBezTo>
                  <a:cubicBezTo>
                    <a:pt x="51" y="18"/>
                    <a:pt x="51" y="0"/>
                    <a:pt x="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4404;p76">
              <a:extLst>
                <a:ext uri="{FF2B5EF4-FFF2-40B4-BE49-F238E27FC236}">
                  <a16:creationId xmlns:a16="http://schemas.microsoft.com/office/drawing/2014/main" id="{8EB6DF4C-D4CB-EA6B-9C5C-CA4E9142C60D}"/>
                </a:ext>
              </a:extLst>
            </p:cNvPr>
            <p:cNvSpPr/>
            <p:nvPr/>
          </p:nvSpPr>
          <p:spPr>
            <a:xfrm>
              <a:off x="6276425" y="3603600"/>
              <a:ext cx="3375" cy="3350"/>
            </a:xfrm>
            <a:custGeom>
              <a:avLst/>
              <a:gdLst/>
              <a:ahLst/>
              <a:cxnLst/>
              <a:rect l="l" t="t" r="r" b="b"/>
              <a:pathLst>
                <a:path w="135" h="134" extrusionOk="0">
                  <a:moveTo>
                    <a:pt x="50" y="0"/>
                  </a:moveTo>
                  <a:lnTo>
                    <a:pt x="17" y="16"/>
                  </a:lnTo>
                  <a:lnTo>
                    <a:pt x="1" y="50"/>
                  </a:lnTo>
                  <a:lnTo>
                    <a:pt x="1" y="83"/>
                  </a:lnTo>
                  <a:lnTo>
                    <a:pt x="1" y="100"/>
                  </a:lnTo>
                  <a:lnTo>
                    <a:pt x="34" y="116"/>
                  </a:lnTo>
                  <a:lnTo>
                    <a:pt x="34" y="134"/>
                  </a:lnTo>
                  <a:lnTo>
                    <a:pt x="84" y="134"/>
                  </a:lnTo>
                  <a:lnTo>
                    <a:pt x="117" y="116"/>
                  </a:lnTo>
                  <a:lnTo>
                    <a:pt x="134" y="83"/>
                  </a:lnTo>
                  <a:lnTo>
                    <a:pt x="134" y="50"/>
                  </a:lnTo>
                  <a:lnTo>
                    <a:pt x="117" y="34"/>
                  </a:lnTo>
                  <a:lnTo>
                    <a:pt x="101" y="16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4405;p76">
              <a:extLst>
                <a:ext uri="{FF2B5EF4-FFF2-40B4-BE49-F238E27FC236}">
                  <a16:creationId xmlns:a16="http://schemas.microsoft.com/office/drawing/2014/main" id="{D300BD37-B1F0-9A06-5077-DD60E68147C0}"/>
                </a:ext>
              </a:extLst>
            </p:cNvPr>
            <p:cNvSpPr/>
            <p:nvPr/>
          </p:nvSpPr>
          <p:spPr>
            <a:xfrm>
              <a:off x="6242650" y="3659025"/>
              <a:ext cx="5025" cy="5025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85" y="0"/>
                  </a:moveTo>
                  <a:lnTo>
                    <a:pt x="51" y="18"/>
                  </a:lnTo>
                  <a:cubicBezTo>
                    <a:pt x="18" y="34"/>
                    <a:pt x="1" y="67"/>
                    <a:pt x="1" y="100"/>
                  </a:cubicBezTo>
                  <a:cubicBezTo>
                    <a:pt x="1" y="134"/>
                    <a:pt x="18" y="167"/>
                    <a:pt x="51" y="185"/>
                  </a:cubicBezTo>
                  <a:cubicBezTo>
                    <a:pt x="85" y="201"/>
                    <a:pt x="118" y="201"/>
                    <a:pt x="134" y="201"/>
                  </a:cubicBezTo>
                  <a:cubicBezTo>
                    <a:pt x="167" y="185"/>
                    <a:pt x="185" y="167"/>
                    <a:pt x="201" y="134"/>
                  </a:cubicBezTo>
                  <a:lnTo>
                    <a:pt x="201" y="84"/>
                  </a:lnTo>
                  <a:lnTo>
                    <a:pt x="185" y="67"/>
                  </a:lnTo>
                  <a:cubicBezTo>
                    <a:pt x="185" y="51"/>
                    <a:pt x="167" y="34"/>
                    <a:pt x="134" y="18"/>
                  </a:cubicBezTo>
                  <a:lnTo>
                    <a:pt x="1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4406;p76">
              <a:extLst>
                <a:ext uri="{FF2B5EF4-FFF2-40B4-BE49-F238E27FC236}">
                  <a16:creationId xmlns:a16="http://schemas.microsoft.com/office/drawing/2014/main" id="{8B52AB22-13DA-234C-D888-A984A70E787D}"/>
                </a:ext>
              </a:extLst>
            </p:cNvPr>
            <p:cNvSpPr/>
            <p:nvPr/>
          </p:nvSpPr>
          <p:spPr>
            <a:xfrm>
              <a:off x="6263500" y="3627350"/>
              <a:ext cx="5850" cy="5450"/>
            </a:xfrm>
            <a:custGeom>
              <a:avLst/>
              <a:gdLst/>
              <a:ahLst/>
              <a:cxnLst/>
              <a:rect l="l" t="t" r="r" b="b"/>
              <a:pathLst>
                <a:path w="234" h="218" extrusionOk="0">
                  <a:moveTo>
                    <a:pt x="118" y="0"/>
                  </a:moveTo>
                  <a:lnTo>
                    <a:pt x="51" y="34"/>
                  </a:lnTo>
                  <a:cubicBezTo>
                    <a:pt x="0" y="100"/>
                    <a:pt x="18" y="167"/>
                    <a:pt x="34" y="184"/>
                  </a:cubicBezTo>
                  <a:lnTo>
                    <a:pt x="100" y="218"/>
                  </a:lnTo>
                  <a:lnTo>
                    <a:pt x="134" y="218"/>
                  </a:lnTo>
                  <a:cubicBezTo>
                    <a:pt x="184" y="218"/>
                    <a:pt x="218" y="184"/>
                    <a:pt x="234" y="134"/>
                  </a:cubicBezTo>
                  <a:lnTo>
                    <a:pt x="218" y="84"/>
                  </a:lnTo>
                  <a:lnTo>
                    <a:pt x="218" y="67"/>
                  </a:lnTo>
                  <a:lnTo>
                    <a:pt x="200" y="51"/>
                  </a:lnTo>
                  <a:lnTo>
                    <a:pt x="200" y="67"/>
                  </a:lnTo>
                  <a:lnTo>
                    <a:pt x="151" y="17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4407;p76">
              <a:extLst>
                <a:ext uri="{FF2B5EF4-FFF2-40B4-BE49-F238E27FC236}">
                  <a16:creationId xmlns:a16="http://schemas.microsoft.com/office/drawing/2014/main" id="{01F8D7D3-B75A-A182-2A45-2BC09A9AA998}"/>
                </a:ext>
              </a:extLst>
            </p:cNvPr>
            <p:cNvSpPr/>
            <p:nvPr/>
          </p:nvSpPr>
          <p:spPr>
            <a:xfrm>
              <a:off x="6203075" y="3672800"/>
              <a:ext cx="1675" cy="1250"/>
            </a:xfrm>
            <a:custGeom>
              <a:avLst/>
              <a:gdLst/>
              <a:ahLst/>
              <a:cxnLst/>
              <a:rect l="l" t="t" r="r" b="b"/>
              <a:pathLst>
                <a:path w="67" h="50" extrusionOk="0">
                  <a:moveTo>
                    <a:pt x="16" y="0"/>
                  </a:moveTo>
                  <a:cubicBezTo>
                    <a:pt x="0" y="16"/>
                    <a:pt x="0" y="16"/>
                    <a:pt x="0" y="34"/>
                  </a:cubicBezTo>
                  <a:lnTo>
                    <a:pt x="16" y="50"/>
                  </a:lnTo>
                  <a:lnTo>
                    <a:pt x="49" y="50"/>
                  </a:lnTo>
                  <a:cubicBezTo>
                    <a:pt x="67" y="50"/>
                    <a:pt x="67" y="50"/>
                    <a:pt x="67" y="34"/>
                  </a:cubicBezTo>
                  <a:lnTo>
                    <a:pt x="67" y="1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4408;p76">
              <a:extLst>
                <a:ext uri="{FF2B5EF4-FFF2-40B4-BE49-F238E27FC236}">
                  <a16:creationId xmlns:a16="http://schemas.microsoft.com/office/drawing/2014/main" id="{93ED5935-4A7A-F297-2A90-C5CAF93D846B}"/>
                </a:ext>
              </a:extLst>
            </p:cNvPr>
            <p:cNvSpPr/>
            <p:nvPr/>
          </p:nvSpPr>
          <p:spPr>
            <a:xfrm>
              <a:off x="6253500" y="3597750"/>
              <a:ext cx="5450" cy="5450"/>
            </a:xfrm>
            <a:custGeom>
              <a:avLst/>
              <a:gdLst/>
              <a:ahLst/>
              <a:cxnLst/>
              <a:rect l="l" t="t" r="r" b="b"/>
              <a:pathLst>
                <a:path w="218" h="218" extrusionOk="0">
                  <a:moveTo>
                    <a:pt x="51" y="1"/>
                  </a:moveTo>
                  <a:lnTo>
                    <a:pt x="33" y="17"/>
                  </a:lnTo>
                  <a:cubicBezTo>
                    <a:pt x="17" y="34"/>
                    <a:pt x="0" y="50"/>
                    <a:pt x="17" y="68"/>
                  </a:cubicBezTo>
                  <a:cubicBezTo>
                    <a:pt x="0" y="101"/>
                    <a:pt x="0" y="134"/>
                    <a:pt x="33" y="168"/>
                  </a:cubicBezTo>
                  <a:cubicBezTo>
                    <a:pt x="51" y="184"/>
                    <a:pt x="51" y="201"/>
                    <a:pt x="67" y="217"/>
                  </a:cubicBezTo>
                  <a:lnTo>
                    <a:pt x="133" y="217"/>
                  </a:lnTo>
                  <a:cubicBezTo>
                    <a:pt x="133" y="201"/>
                    <a:pt x="151" y="201"/>
                    <a:pt x="151" y="184"/>
                  </a:cubicBezTo>
                  <a:cubicBezTo>
                    <a:pt x="184" y="184"/>
                    <a:pt x="200" y="184"/>
                    <a:pt x="218" y="150"/>
                  </a:cubicBezTo>
                  <a:lnTo>
                    <a:pt x="218" y="117"/>
                  </a:lnTo>
                  <a:lnTo>
                    <a:pt x="218" y="101"/>
                  </a:lnTo>
                  <a:lnTo>
                    <a:pt x="200" y="84"/>
                  </a:lnTo>
                  <a:cubicBezTo>
                    <a:pt x="200" y="68"/>
                    <a:pt x="184" y="68"/>
                    <a:pt x="167" y="50"/>
                  </a:cubicBezTo>
                  <a:lnTo>
                    <a:pt x="117" y="50"/>
                  </a:lnTo>
                  <a:cubicBezTo>
                    <a:pt x="117" y="34"/>
                    <a:pt x="117" y="17"/>
                    <a:pt x="100" y="17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4409;p76">
              <a:extLst>
                <a:ext uri="{FF2B5EF4-FFF2-40B4-BE49-F238E27FC236}">
                  <a16:creationId xmlns:a16="http://schemas.microsoft.com/office/drawing/2014/main" id="{2120CE0C-92F8-9E3E-F0B0-F8CCF81C898B}"/>
                </a:ext>
              </a:extLst>
            </p:cNvPr>
            <p:cNvSpPr/>
            <p:nvPr/>
          </p:nvSpPr>
          <p:spPr>
            <a:xfrm>
              <a:off x="6202625" y="3648625"/>
              <a:ext cx="1700" cy="1675"/>
            </a:xfrm>
            <a:custGeom>
              <a:avLst/>
              <a:gdLst/>
              <a:ahLst/>
              <a:cxnLst/>
              <a:rect l="l" t="t" r="r" b="b"/>
              <a:pathLst>
                <a:path w="68" h="67" extrusionOk="0">
                  <a:moveTo>
                    <a:pt x="51" y="0"/>
                  </a:moveTo>
                  <a:lnTo>
                    <a:pt x="18" y="16"/>
                  </a:lnTo>
                  <a:cubicBezTo>
                    <a:pt x="18" y="16"/>
                    <a:pt x="1" y="16"/>
                    <a:pt x="1" y="34"/>
                  </a:cubicBezTo>
                  <a:cubicBezTo>
                    <a:pt x="1" y="50"/>
                    <a:pt x="18" y="50"/>
                    <a:pt x="18" y="50"/>
                  </a:cubicBezTo>
                  <a:lnTo>
                    <a:pt x="34" y="67"/>
                  </a:lnTo>
                  <a:cubicBezTo>
                    <a:pt x="51" y="50"/>
                    <a:pt x="67" y="50"/>
                    <a:pt x="67" y="34"/>
                  </a:cubicBezTo>
                  <a:cubicBezTo>
                    <a:pt x="67" y="16"/>
                    <a:pt x="51" y="16"/>
                    <a:pt x="5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4410;p76">
              <a:extLst>
                <a:ext uri="{FF2B5EF4-FFF2-40B4-BE49-F238E27FC236}">
                  <a16:creationId xmlns:a16="http://schemas.microsoft.com/office/drawing/2014/main" id="{AB922176-94EE-B13B-CCC7-59E8ABDD8F46}"/>
                </a:ext>
              </a:extLst>
            </p:cNvPr>
            <p:cNvSpPr/>
            <p:nvPr/>
          </p:nvSpPr>
          <p:spPr>
            <a:xfrm>
              <a:off x="6229750" y="3598425"/>
              <a:ext cx="3350" cy="3100"/>
            </a:xfrm>
            <a:custGeom>
              <a:avLst/>
              <a:gdLst/>
              <a:ahLst/>
              <a:cxnLst/>
              <a:rect l="l" t="t" r="r" b="b"/>
              <a:pathLst>
                <a:path w="134" h="124" extrusionOk="0">
                  <a:moveTo>
                    <a:pt x="71" y="0"/>
                  </a:moveTo>
                  <a:cubicBezTo>
                    <a:pt x="49" y="0"/>
                    <a:pt x="29" y="12"/>
                    <a:pt x="16" y="23"/>
                  </a:cubicBezTo>
                  <a:lnTo>
                    <a:pt x="0" y="41"/>
                  </a:lnTo>
                  <a:lnTo>
                    <a:pt x="0" y="74"/>
                  </a:lnTo>
                  <a:lnTo>
                    <a:pt x="16" y="107"/>
                  </a:lnTo>
                  <a:lnTo>
                    <a:pt x="50" y="123"/>
                  </a:lnTo>
                  <a:lnTo>
                    <a:pt x="67" y="123"/>
                  </a:lnTo>
                  <a:lnTo>
                    <a:pt x="100" y="107"/>
                  </a:lnTo>
                  <a:lnTo>
                    <a:pt x="116" y="90"/>
                  </a:lnTo>
                  <a:lnTo>
                    <a:pt x="134" y="57"/>
                  </a:lnTo>
                  <a:lnTo>
                    <a:pt x="116" y="41"/>
                  </a:lnTo>
                  <a:lnTo>
                    <a:pt x="116" y="23"/>
                  </a:lnTo>
                  <a:lnTo>
                    <a:pt x="100" y="7"/>
                  </a:lnTo>
                  <a:cubicBezTo>
                    <a:pt x="91" y="2"/>
                    <a:pt x="81" y="0"/>
                    <a:pt x="7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4411;p76">
              <a:extLst>
                <a:ext uri="{FF2B5EF4-FFF2-40B4-BE49-F238E27FC236}">
                  <a16:creationId xmlns:a16="http://schemas.microsoft.com/office/drawing/2014/main" id="{0CC3140A-481F-845E-41C1-FED0752B74B0}"/>
                </a:ext>
              </a:extLst>
            </p:cNvPr>
            <p:cNvSpPr/>
            <p:nvPr/>
          </p:nvSpPr>
          <p:spPr>
            <a:xfrm>
              <a:off x="6218900" y="3627175"/>
              <a:ext cx="3375" cy="3125"/>
            </a:xfrm>
            <a:custGeom>
              <a:avLst/>
              <a:gdLst/>
              <a:ahLst/>
              <a:cxnLst/>
              <a:rect l="l" t="t" r="r" b="b"/>
              <a:pathLst>
                <a:path w="135" h="125" extrusionOk="0">
                  <a:moveTo>
                    <a:pt x="68" y="0"/>
                  </a:moveTo>
                  <a:cubicBezTo>
                    <a:pt x="47" y="0"/>
                    <a:pt x="28" y="7"/>
                    <a:pt x="17" y="7"/>
                  </a:cubicBezTo>
                  <a:lnTo>
                    <a:pt x="1" y="41"/>
                  </a:lnTo>
                  <a:lnTo>
                    <a:pt x="1" y="74"/>
                  </a:lnTo>
                  <a:lnTo>
                    <a:pt x="17" y="107"/>
                  </a:lnTo>
                  <a:cubicBezTo>
                    <a:pt x="50" y="125"/>
                    <a:pt x="67" y="125"/>
                    <a:pt x="83" y="125"/>
                  </a:cubicBezTo>
                  <a:cubicBezTo>
                    <a:pt x="101" y="107"/>
                    <a:pt x="117" y="107"/>
                    <a:pt x="134" y="74"/>
                  </a:cubicBezTo>
                  <a:lnTo>
                    <a:pt x="134" y="58"/>
                  </a:lnTo>
                  <a:lnTo>
                    <a:pt x="117" y="24"/>
                  </a:lnTo>
                  <a:lnTo>
                    <a:pt x="101" y="7"/>
                  </a:lnTo>
                  <a:cubicBezTo>
                    <a:pt x="90" y="2"/>
                    <a:pt x="79" y="0"/>
                    <a:pt x="6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4412;p76">
              <a:extLst>
                <a:ext uri="{FF2B5EF4-FFF2-40B4-BE49-F238E27FC236}">
                  <a16:creationId xmlns:a16="http://schemas.microsoft.com/office/drawing/2014/main" id="{7896A3C0-BF99-59EF-9393-F60461F35334}"/>
                </a:ext>
              </a:extLst>
            </p:cNvPr>
            <p:cNvSpPr/>
            <p:nvPr/>
          </p:nvSpPr>
          <p:spPr>
            <a:xfrm>
              <a:off x="6213475" y="3630275"/>
              <a:ext cx="3350" cy="3350"/>
            </a:xfrm>
            <a:custGeom>
              <a:avLst/>
              <a:gdLst/>
              <a:ahLst/>
              <a:cxnLst/>
              <a:rect l="l" t="t" r="r" b="b"/>
              <a:pathLst>
                <a:path w="134" h="134" extrusionOk="0">
                  <a:moveTo>
                    <a:pt x="34" y="1"/>
                  </a:moveTo>
                  <a:lnTo>
                    <a:pt x="18" y="17"/>
                  </a:lnTo>
                  <a:lnTo>
                    <a:pt x="0" y="50"/>
                  </a:lnTo>
                  <a:lnTo>
                    <a:pt x="0" y="83"/>
                  </a:lnTo>
                  <a:cubicBezTo>
                    <a:pt x="0" y="83"/>
                    <a:pt x="0" y="101"/>
                    <a:pt x="18" y="117"/>
                  </a:cubicBezTo>
                  <a:lnTo>
                    <a:pt x="34" y="134"/>
                  </a:lnTo>
                  <a:lnTo>
                    <a:pt x="67" y="134"/>
                  </a:lnTo>
                  <a:cubicBezTo>
                    <a:pt x="100" y="134"/>
                    <a:pt x="118" y="117"/>
                    <a:pt x="118" y="101"/>
                  </a:cubicBezTo>
                  <a:cubicBezTo>
                    <a:pt x="134" y="67"/>
                    <a:pt x="118" y="34"/>
                    <a:pt x="100" y="17"/>
                  </a:cubicBezTo>
                  <a:lnTo>
                    <a:pt x="8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4413;p76">
              <a:extLst>
                <a:ext uri="{FF2B5EF4-FFF2-40B4-BE49-F238E27FC236}">
                  <a16:creationId xmlns:a16="http://schemas.microsoft.com/office/drawing/2014/main" id="{EC17B108-64C5-B6C1-E1C7-84A187DB2A24}"/>
                </a:ext>
              </a:extLst>
            </p:cNvPr>
            <p:cNvSpPr/>
            <p:nvPr/>
          </p:nvSpPr>
          <p:spPr>
            <a:xfrm>
              <a:off x="6216800" y="3608175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51" y="0"/>
                  </a:moveTo>
                  <a:lnTo>
                    <a:pt x="34" y="17"/>
                  </a:lnTo>
                  <a:cubicBezTo>
                    <a:pt x="18" y="33"/>
                    <a:pt x="1" y="51"/>
                    <a:pt x="1" y="84"/>
                  </a:cubicBezTo>
                  <a:cubicBezTo>
                    <a:pt x="1" y="100"/>
                    <a:pt x="18" y="118"/>
                    <a:pt x="34" y="134"/>
                  </a:cubicBezTo>
                  <a:lnTo>
                    <a:pt x="67" y="134"/>
                  </a:lnTo>
                  <a:lnTo>
                    <a:pt x="101" y="118"/>
                  </a:lnTo>
                  <a:lnTo>
                    <a:pt x="118" y="100"/>
                  </a:lnTo>
                  <a:cubicBezTo>
                    <a:pt x="151" y="67"/>
                    <a:pt x="151" y="33"/>
                    <a:pt x="11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4414;p76">
              <a:extLst>
                <a:ext uri="{FF2B5EF4-FFF2-40B4-BE49-F238E27FC236}">
                  <a16:creationId xmlns:a16="http://schemas.microsoft.com/office/drawing/2014/main" id="{D1C2271F-D3CA-FBCA-D543-F0628F5E0EA2}"/>
                </a:ext>
              </a:extLst>
            </p:cNvPr>
            <p:cNvSpPr/>
            <p:nvPr/>
          </p:nvSpPr>
          <p:spPr>
            <a:xfrm>
              <a:off x="6223475" y="3637425"/>
              <a:ext cx="5850" cy="6225"/>
            </a:xfrm>
            <a:custGeom>
              <a:avLst/>
              <a:gdLst/>
              <a:ahLst/>
              <a:cxnLst/>
              <a:rect l="l" t="t" r="r" b="b"/>
              <a:pathLst>
                <a:path w="234" h="249" extrusionOk="0">
                  <a:moveTo>
                    <a:pt x="107" y="1"/>
                  </a:moveTo>
                  <a:cubicBezTo>
                    <a:pt x="73" y="1"/>
                    <a:pt x="41" y="24"/>
                    <a:pt x="18" y="48"/>
                  </a:cubicBezTo>
                  <a:lnTo>
                    <a:pt x="1" y="81"/>
                  </a:lnTo>
                  <a:lnTo>
                    <a:pt x="1" y="97"/>
                  </a:lnTo>
                  <a:lnTo>
                    <a:pt x="18" y="131"/>
                  </a:lnTo>
                  <a:cubicBezTo>
                    <a:pt x="18" y="148"/>
                    <a:pt x="18" y="197"/>
                    <a:pt x="67" y="231"/>
                  </a:cubicBezTo>
                  <a:lnTo>
                    <a:pt x="118" y="231"/>
                  </a:lnTo>
                  <a:lnTo>
                    <a:pt x="151" y="248"/>
                  </a:lnTo>
                  <a:lnTo>
                    <a:pt x="167" y="231"/>
                  </a:lnTo>
                  <a:lnTo>
                    <a:pt x="201" y="215"/>
                  </a:lnTo>
                  <a:cubicBezTo>
                    <a:pt x="218" y="197"/>
                    <a:pt x="234" y="164"/>
                    <a:pt x="234" y="131"/>
                  </a:cubicBezTo>
                  <a:cubicBezTo>
                    <a:pt x="234" y="97"/>
                    <a:pt x="201" y="64"/>
                    <a:pt x="185" y="48"/>
                  </a:cubicBezTo>
                  <a:lnTo>
                    <a:pt x="151" y="15"/>
                  </a:lnTo>
                  <a:cubicBezTo>
                    <a:pt x="136" y="5"/>
                    <a:pt x="122" y="1"/>
                    <a:pt x="10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4415;p76">
              <a:extLst>
                <a:ext uri="{FF2B5EF4-FFF2-40B4-BE49-F238E27FC236}">
                  <a16:creationId xmlns:a16="http://schemas.microsoft.com/office/drawing/2014/main" id="{5A95AEFD-E465-00E3-D38D-92660D81CCD0}"/>
                </a:ext>
              </a:extLst>
            </p:cNvPr>
            <p:cNvSpPr/>
            <p:nvPr/>
          </p:nvSpPr>
          <p:spPr>
            <a:xfrm>
              <a:off x="6216800" y="3654450"/>
              <a:ext cx="1700" cy="2100"/>
            </a:xfrm>
            <a:custGeom>
              <a:avLst/>
              <a:gdLst/>
              <a:ahLst/>
              <a:cxnLst/>
              <a:rect l="l" t="t" r="r" b="b"/>
              <a:pathLst>
                <a:path w="68" h="84" extrusionOk="0">
                  <a:moveTo>
                    <a:pt x="34" y="1"/>
                  </a:moveTo>
                  <a:lnTo>
                    <a:pt x="1" y="67"/>
                  </a:lnTo>
                  <a:lnTo>
                    <a:pt x="1" y="83"/>
                  </a:lnTo>
                  <a:lnTo>
                    <a:pt x="67" y="67"/>
                  </a:lnTo>
                  <a:lnTo>
                    <a:pt x="67" y="50"/>
                  </a:lnTo>
                  <a:lnTo>
                    <a:pt x="67" y="34"/>
                  </a:lnTo>
                  <a:cubicBezTo>
                    <a:pt x="51" y="34"/>
                    <a:pt x="51" y="17"/>
                    <a:pt x="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4416;p76">
              <a:extLst>
                <a:ext uri="{FF2B5EF4-FFF2-40B4-BE49-F238E27FC236}">
                  <a16:creationId xmlns:a16="http://schemas.microsoft.com/office/drawing/2014/main" id="{9FE5A166-ED2B-CA7E-B718-0CB75C712FA2}"/>
                </a:ext>
              </a:extLst>
            </p:cNvPr>
            <p:cNvSpPr/>
            <p:nvPr/>
          </p:nvSpPr>
          <p:spPr>
            <a:xfrm>
              <a:off x="6287675" y="3709475"/>
              <a:ext cx="1300" cy="1275"/>
            </a:xfrm>
            <a:custGeom>
              <a:avLst/>
              <a:gdLst/>
              <a:ahLst/>
              <a:cxnLst/>
              <a:rect l="l" t="t" r="r" b="b"/>
              <a:pathLst>
                <a:path w="52" h="51" extrusionOk="0">
                  <a:moveTo>
                    <a:pt x="18" y="1"/>
                  </a:moveTo>
                  <a:cubicBezTo>
                    <a:pt x="18" y="1"/>
                    <a:pt x="0" y="1"/>
                    <a:pt x="0" y="17"/>
                  </a:cubicBezTo>
                  <a:lnTo>
                    <a:pt x="0" y="34"/>
                  </a:lnTo>
                  <a:cubicBezTo>
                    <a:pt x="0" y="34"/>
                    <a:pt x="0" y="50"/>
                    <a:pt x="18" y="50"/>
                  </a:cubicBezTo>
                  <a:lnTo>
                    <a:pt x="34" y="50"/>
                  </a:lnTo>
                  <a:lnTo>
                    <a:pt x="51" y="34"/>
                  </a:lnTo>
                  <a:lnTo>
                    <a:pt x="51" y="17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4417;p76">
              <a:extLst>
                <a:ext uri="{FF2B5EF4-FFF2-40B4-BE49-F238E27FC236}">
                  <a16:creationId xmlns:a16="http://schemas.microsoft.com/office/drawing/2014/main" id="{7BA1F35A-CEAC-0D27-6973-432B127C9C8D}"/>
                </a:ext>
              </a:extLst>
            </p:cNvPr>
            <p:cNvSpPr/>
            <p:nvPr/>
          </p:nvSpPr>
          <p:spPr>
            <a:xfrm>
              <a:off x="6229750" y="3585250"/>
              <a:ext cx="2925" cy="3200"/>
            </a:xfrm>
            <a:custGeom>
              <a:avLst/>
              <a:gdLst/>
              <a:ahLst/>
              <a:cxnLst/>
              <a:rect l="l" t="t" r="r" b="b"/>
              <a:pathLst>
                <a:path w="117" h="128" extrusionOk="0">
                  <a:moveTo>
                    <a:pt x="50" y="1"/>
                  </a:moveTo>
                  <a:cubicBezTo>
                    <a:pt x="16" y="1"/>
                    <a:pt x="0" y="17"/>
                    <a:pt x="0" y="50"/>
                  </a:cubicBezTo>
                  <a:lnTo>
                    <a:pt x="0" y="67"/>
                  </a:lnTo>
                  <a:lnTo>
                    <a:pt x="0" y="83"/>
                  </a:lnTo>
                  <a:lnTo>
                    <a:pt x="16" y="117"/>
                  </a:lnTo>
                  <a:cubicBezTo>
                    <a:pt x="23" y="123"/>
                    <a:pt x="31" y="127"/>
                    <a:pt x="42" y="127"/>
                  </a:cubicBezTo>
                  <a:cubicBezTo>
                    <a:pt x="60" y="127"/>
                    <a:pt x="85" y="115"/>
                    <a:pt x="116" y="83"/>
                  </a:cubicBezTo>
                  <a:lnTo>
                    <a:pt x="116" y="67"/>
                  </a:lnTo>
                  <a:lnTo>
                    <a:pt x="116" y="3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4418;p76">
              <a:extLst>
                <a:ext uri="{FF2B5EF4-FFF2-40B4-BE49-F238E27FC236}">
                  <a16:creationId xmlns:a16="http://schemas.microsoft.com/office/drawing/2014/main" id="{56364A5F-7BA6-A4BE-8DC4-280319493B97}"/>
                </a:ext>
              </a:extLst>
            </p:cNvPr>
            <p:cNvSpPr/>
            <p:nvPr/>
          </p:nvSpPr>
          <p:spPr>
            <a:xfrm>
              <a:off x="6214750" y="3648625"/>
              <a:ext cx="3750" cy="3350"/>
            </a:xfrm>
            <a:custGeom>
              <a:avLst/>
              <a:gdLst/>
              <a:ahLst/>
              <a:cxnLst/>
              <a:rect l="l" t="t" r="r" b="b"/>
              <a:pathLst>
                <a:path w="150" h="134" extrusionOk="0">
                  <a:moveTo>
                    <a:pt x="49" y="0"/>
                  </a:moveTo>
                  <a:lnTo>
                    <a:pt x="33" y="16"/>
                  </a:lnTo>
                  <a:cubicBezTo>
                    <a:pt x="0" y="34"/>
                    <a:pt x="0" y="67"/>
                    <a:pt x="0" y="83"/>
                  </a:cubicBezTo>
                  <a:cubicBezTo>
                    <a:pt x="0" y="100"/>
                    <a:pt x="16" y="116"/>
                    <a:pt x="33" y="134"/>
                  </a:cubicBezTo>
                  <a:lnTo>
                    <a:pt x="100" y="134"/>
                  </a:lnTo>
                  <a:cubicBezTo>
                    <a:pt x="116" y="134"/>
                    <a:pt x="133" y="100"/>
                    <a:pt x="149" y="83"/>
                  </a:cubicBezTo>
                  <a:lnTo>
                    <a:pt x="149" y="67"/>
                  </a:lnTo>
                  <a:lnTo>
                    <a:pt x="133" y="34"/>
                  </a:lnTo>
                  <a:lnTo>
                    <a:pt x="116" y="16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4419;p76">
              <a:extLst>
                <a:ext uri="{FF2B5EF4-FFF2-40B4-BE49-F238E27FC236}">
                  <a16:creationId xmlns:a16="http://schemas.microsoft.com/office/drawing/2014/main" id="{5085454A-8DD9-78E3-2C93-AEB67C48822E}"/>
                </a:ext>
              </a:extLst>
            </p:cNvPr>
            <p:cNvSpPr/>
            <p:nvPr/>
          </p:nvSpPr>
          <p:spPr>
            <a:xfrm>
              <a:off x="6201800" y="3567325"/>
              <a:ext cx="1700" cy="1675"/>
            </a:xfrm>
            <a:custGeom>
              <a:avLst/>
              <a:gdLst/>
              <a:ahLst/>
              <a:cxnLst/>
              <a:rect l="l" t="t" r="r" b="b"/>
              <a:pathLst>
                <a:path w="68" h="67" extrusionOk="0">
                  <a:moveTo>
                    <a:pt x="18" y="0"/>
                  </a:moveTo>
                  <a:lnTo>
                    <a:pt x="18" y="17"/>
                  </a:lnTo>
                  <a:cubicBezTo>
                    <a:pt x="0" y="17"/>
                    <a:pt x="0" y="33"/>
                    <a:pt x="0" y="33"/>
                  </a:cubicBezTo>
                  <a:cubicBezTo>
                    <a:pt x="0" y="51"/>
                    <a:pt x="18" y="51"/>
                    <a:pt x="18" y="67"/>
                  </a:cubicBezTo>
                  <a:lnTo>
                    <a:pt x="67" y="67"/>
                  </a:lnTo>
                  <a:lnTo>
                    <a:pt x="67" y="33"/>
                  </a:lnTo>
                  <a:cubicBezTo>
                    <a:pt x="67" y="17"/>
                    <a:pt x="34" y="0"/>
                    <a:pt x="1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4420;p76">
              <a:extLst>
                <a:ext uri="{FF2B5EF4-FFF2-40B4-BE49-F238E27FC236}">
                  <a16:creationId xmlns:a16="http://schemas.microsoft.com/office/drawing/2014/main" id="{B73F8422-4162-A577-C798-671843180248}"/>
                </a:ext>
              </a:extLst>
            </p:cNvPr>
            <p:cNvSpPr/>
            <p:nvPr/>
          </p:nvSpPr>
          <p:spPr>
            <a:xfrm>
              <a:off x="6154700" y="3625575"/>
              <a:ext cx="1700" cy="1400"/>
            </a:xfrm>
            <a:custGeom>
              <a:avLst/>
              <a:gdLst/>
              <a:ahLst/>
              <a:cxnLst/>
              <a:rect l="l" t="t" r="r" b="b"/>
              <a:pathLst>
                <a:path w="68" h="56" extrusionOk="0">
                  <a:moveTo>
                    <a:pt x="27" y="1"/>
                  </a:moveTo>
                  <a:cubicBezTo>
                    <a:pt x="17" y="1"/>
                    <a:pt x="9" y="4"/>
                    <a:pt x="1" y="4"/>
                  </a:cubicBezTo>
                  <a:lnTo>
                    <a:pt x="1" y="38"/>
                  </a:lnTo>
                  <a:lnTo>
                    <a:pt x="17" y="55"/>
                  </a:lnTo>
                  <a:lnTo>
                    <a:pt x="50" y="55"/>
                  </a:lnTo>
                  <a:lnTo>
                    <a:pt x="68" y="38"/>
                  </a:lnTo>
                  <a:lnTo>
                    <a:pt x="68" y="22"/>
                  </a:lnTo>
                  <a:cubicBezTo>
                    <a:pt x="51" y="5"/>
                    <a:pt x="38" y="1"/>
                    <a:pt x="2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4421;p76">
              <a:extLst>
                <a:ext uri="{FF2B5EF4-FFF2-40B4-BE49-F238E27FC236}">
                  <a16:creationId xmlns:a16="http://schemas.microsoft.com/office/drawing/2014/main" id="{C5150478-1540-5A27-A148-60AAD722DAF5}"/>
                </a:ext>
              </a:extLst>
            </p:cNvPr>
            <p:cNvSpPr/>
            <p:nvPr/>
          </p:nvSpPr>
          <p:spPr>
            <a:xfrm>
              <a:off x="6218475" y="3638625"/>
              <a:ext cx="3350" cy="3575"/>
            </a:xfrm>
            <a:custGeom>
              <a:avLst/>
              <a:gdLst/>
              <a:ahLst/>
              <a:cxnLst/>
              <a:rect l="l" t="t" r="r" b="b"/>
              <a:pathLst>
                <a:path w="134" h="143" extrusionOk="0">
                  <a:moveTo>
                    <a:pt x="51" y="0"/>
                  </a:moveTo>
                  <a:lnTo>
                    <a:pt x="34" y="16"/>
                  </a:lnTo>
                  <a:lnTo>
                    <a:pt x="18" y="16"/>
                  </a:lnTo>
                  <a:cubicBezTo>
                    <a:pt x="0" y="33"/>
                    <a:pt x="0" y="67"/>
                    <a:pt x="0" y="83"/>
                  </a:cubicBezTo>
                  <a:cubicBezTo>
                    <a:pt x="0" y="100"/>
                    <a:pt x="18" y="116"/>
                    <a:pt x="34" y="133"/>
                  </a:cubicBezTo>
                  <a:cubicBezTo>
                    <a:pt x="46" y="139"/>
                    <a:pt x="60" y="143"/>
                    <a:pt x="74" y="143"/>
                  </a:cubicBezTo>
                  <a:cubicBezTo>
                    <a:pt x="99" y="143"/>
                    <a:pt x="124" y="132"/>
                    <a:pt x="134" y="100"/>
                  </a:cubicBezTo>
                  <a:lnTo>
                    <a:pt x="134" y="83"/>
                  </a:lnTo>
                  <a:lnTo>
                    <a:pt x="134" y="49"/>
                  </a:lnTo>
                  <a:lnTo>
                    <a:pt x="118" y="33"/>
                  </a:lnTo>
                  <a:lnTo>
                    <a:pt x="84" y="16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4422;p76">
              <a:extLst>
                <a:ext uri="{FF2B5EF4-FFF2-40B4-BE49-F238E27FC236}">
                  <a16:creationId xmlns:a16="http://schemas.microsoft.com/office/drawing/2014/main" id="{E7A5B540-5AA1-2707-D433-B1057FBE3F87}"/>
                </a:ext>
              </a:extLst>
            </p:cNvPr>
            <p:cNvSpPr/>
            <p:nvPr/>
          </p:nvSpPr>
          <p:spPr>
            <a:xfrm>
              <a:off x="6218475" y="3599600"/>
              <a:ext cx="3800" cy="3375"/>
            </a:xfrm>
            <a:custGeom>
              <a:avLst/>
              <a:gdLst/>
              <a:ahLst/>
              <a:cxnLst/>
              <a:rect l="l" t="t" r="r" b="b"/>
              <a:pathLst>
                <a:path w="152" h="135" extrusionOk="0">
                  <a:moveTo>
                    <a:pt x="65" y="0"/>
                  </a:moveTo>
                  <a:cubicBezTo>
                    <a:pt x="36" y="0"/>
                    <a:pt x="18" y="16"/>
                    <a:pt x="18" y="27"/>
                  </a:cubicBezTo>
                  <a:lnTo>
                    <a:pt x="34" y="43"/>
                  </a:lnTo>
                  <a:lnTo>
                    <a:pt x="34" y="60"/>
                  </a:lnTo>
                  <a:lnTo>
                    <a:pt x="0" y="60"/>
                  </a:lnTo>
                  <a:cubicBezTo>
                    <a:pt x="0" y="94"/>
                    <a:pt x="18" y="110"/>
                    <a:pt x="34" y="127"/>
                  </a:cubicBezTo>
                  <a:cubicBezTo>
                    <a:pt x="45" y="132"/>
                    <a:pt x="54" y="134"/>
                    <a:pt x="63" y="134"/>
                  </a:cubicBezTo>
                  <a:cubicBezTo>
                    <a:pt x="80" y="134"/>
                    <a:pt x="96" y="127"/>
                    <a:pt x="118" y="127"/>
                  </a:cubicBezTo>
                  <a:lnTo>
                    <a:pt x="151" y="94"/>
                  </a:lnTo>
                  <a:lnTo>
                    <a:pt x="151" y="60"/>
                  </a:lnTo>
                  <a:lnTo>
                    <a:pt x="134" y="27"/>
                  </a:lnTo>
                  <a:cubicBezTo>
                    <a:pt x="108" y="7"/>
                    <a:pt x="84" y="0"/>
                    <a:pt x="65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4423;p76">
              <a:extLst>
                <a:ext uri="{FF2B5EF4-FFF2-40B4-BE49-F238E27FC236}">
                  <a16:creationId xmlns:a16="http://schemas.microsoft.com/office/drawing/2014/main" id="{F3B0FC95-5692-F790-0081-8CC810859435}"/>
                </a:ext>
              </a:extLst>
            </p:cNvPr>
            <p:cNvSpPr/>
            <p:nvPr/>
          </p:nvSpPr>
          <p:spPr>
            <a:xfrm>
              <a:off x="6212225" y="3606925"/>
              <a:ext cx="3775" cy="3375"/>
            </a:xfrm>
            <a:custGeom>
              <a:avLst/>
              <a:gdLst/>
              <a:ahLst/>
              <a:cxnLst/>
              <a:rect l="l" t="t" r="r" b="b"/>
              <a:pathLst>
                <a:path w="151" h="135" extrusionOk="0">
                  <a:moveTo>
                    <a:pt x="50" y="1"/>
                  </a:moveTo>
                  <a:lnTo>
                    <a:pt x="50" y="50"/>
                  </a:lnTo>
                  <a:lnTo>
                    <a:pt x="34" y="67"/>
                  </a:lnTo>
                  <a:lnTo>
                    <a:pt x="1" y="83"/>
                  </a:lnTo>
                  <a:lnTo>
                    <a:pt x="1" y="101"/>
                  </a:lnTo>
                  <a:lnTo>
                    <a:pt x="17" y="117"/>
                  </a:lnTo>
                  <a:lnTo>
                    <a:pt x="50" y="134"/>
                  </a:lnTo>
                  <a:lnTo>
                    <a:pt x="101" y="134"/>
                  </a:lnTo>
                  <a:cubicBezTo>
                    <a:pt x="117" y="117"/>
                    <a:pt x="150" y="83"/>
                    <a:pt x="117" y="34"/>
                  </a:cubicBezTo>
                  <a:lnTo>
                    <a:pt x="84" y="17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4424;p76">
              <a:extLst>
                <a:ext uri="{FF2B5EF4-FFF2-40B4-BE49-F238E27FC236}">
                  <a16:creationId xmlns:a16="http://schemas.microsoft.com/office/drawing/2014/main" id="{0256FD25-6F46-B500-3881-DE05C22F59EC}"/>
                </a:ext>
              </a:extLst>
            </p:cNvPr>
            <p:cNvSpPr/>
            <p:nvPr/>
          </p:nvSpPr>
          <p:spPr>
            <a:xfrm>
              <a:off x="6244750" y="3606925"/>
              <a:ext cx="5425" cy="5025"/>
            </a:xfrm>
            <a:custGeom>
              <a:avLst/>
              <a:gdLst/>
              <a:ahLst/>
              <a:cxnLst/>
              <a:rect l="l" t="t" r="r" b="b"/>
              <a:pathLst>
                <a:path w="217" h="201" extrusionOk="0">
                  <a:moveTo>
                    <a:pt x="67" y="1"/>
                  </a:moveTo>
                  <a:lnTo>
                    <a:pt x="17" y="34"/>
                  </a:lnTo>
                  <a:cubicBezTo>
                    <a:pt x="1" y="83"/>
                    <a:pt x="1" y="117"/>
                    <a:pt x="1" y="150"/>
                  </a:cubicBezTo>
                  <a:lnTo>
                    <a:pt x="50" y="201"/>
                  </a:lnTo>
                  <a:lnTo>
                    <a:pt x="134" y="201"/>
                  </a:lnTo>
                  <a:cubicBezTo>
                    <a:pt x="201" y="184"/>
                    <a:pt x="217" y="117"/>
                    <a:pt x="217" y="101"/>
                  </a:cubicBezTo>
                  <a:lnTo>
                    <a:pt x="201" y="50"/>
                  </a:lnTo>
                  <a:lnTo>
                    <a:pt x="167" y="17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4425;p76">
              <a:extLst>
                <a:ext uri="{FF2B5EF4-FFF2-40B4-BE49-F238E27FC236}">
                  <a16:creationId xmlns:a16="http://schemas.microsoft.com/office/drawing/2014/main" id="{3D604DCF-A64F-F7C2-8B92-91D3FC046032}"/>
                </a:ext>
              </a:extLst>
            </p:cNvPr>
            <p:cNvSpPr/>
            <p:nvPr/>
          </p:nvSpPr>
          <p:spPr>
            <a:xfrm>
              <a:off x="6227250" y="3630175"/>
              <a:ext cx="5025" cy="5125"/>
            </a:xfrm>
            <a:custGeom>
              <a:avLst/>
              <a:gdLst/>
              <a:ahLst/>
              <a:cxnLst/>
              <a:rect l="l" t="t" r="r" b="b"/>
              <a:pathLst>
                <a:path w="201" h="205" extrusionOk="0">
                  <a:moveTo>
                    <a:pt x="103" y="0"/>
                  </a:moveTo>
                  <a:cubicBezTo>
                    <a:pt x="84" y="0"/>
                    <a:pt x="67" y="5"/>
                    <a:pt x="50" y="5"/>
                  </a:cubicBezTo>
                  <a:cubicBezTo>
                    <a:pt x="16" y="21"/>
                    <a:pt x="0" y="71"/>
                    <a:pt x="0" y="87"/>
                  </a:cubicBezTo>
                  <a:lnTo>
                    <a:pt x="0" y="138"/>
                  </a:lnTo>
                  <a:lnTo>
                    <a:pt x="0" y="154"/>
                  </a:lnTo>
                  <a:lnTo>
                    <a:pt x="34" y="187"/>
                  </a:lnTo>
                  <a:lnTo>
                    <a:pt x="50" y="187"/>
                  </a:lnTo>
                  <a:cubicBezTo>
                    <a:pt x="67" y="205"/>
                    <a:pt x="100" y="205"/>
                    <a:pt x="134" y="205"/>
                  </a:cubicBezTo>
                  <a:cubicBezTo>
                    <a:pt x="150" y="187"/>
                    <a:pt x="183" y="171"/>
                    <a:pt x="200" y="138"/>
                  </a:cubicBezTo>
                  <a:lnTo>
                    <a:pt x="200" y="87"/>
                  </a:lnTo>
                  <a:lnTo>
                    <a:pt x="200" y="54"/>
                  </a:lnTo>
                  <a:lnTo>
                    <a:pt x="167" y="21"/>
                  </a:lnTo>
                  <a:cubicBezTo>
                    <a:pt x="142" y="4"/>
                    <a:pt x="121" y="0"/>
                    <a:pt x="103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4426;p76">
              <a:extLst>
                <a:ext uri="{FF2B5EF4-FFF2-40B4-BE49-F238E27FC236}">
                  <a16:creationId xmlns:a16="http://schemas.microsoft.com/office/drawing/2014/main" id="{E0484FF0-7486-D39F-740A-96FE1244D78C}"/>
                </a:ext>
              </a:extLst>
            </p:cNvPr>
            <p:cNvSpPr/>
            <p:nvPr/>
          </p:nvSpPr>
          <p:spPr>
            <a:xfrm>
              <a:off x="6243475" y="3587325"/>
              <a:ext cx="3375" cy="2950"/>
            </a:xfrm>
            <a:custGeom>
              <a:avLst/>
              <a:gdLst/>
              <a:ahLst/>
              <a:cxnLst/>
              <a:rect l="l" t="t" r="r" b="b"/>
              <a:pathLst>
                <a:path w="135" h="118" extrusionOk="0">
                  <a:moveTo>
                    <a:pt x="52" y="0"/>
                  </a:moveTo>
                  <a:cubicBezTo>
                    <a:pt x="34" y="0"/>
                    <a:pt x="34" y="0"/>
                    <a:pt x="18" y="18"/>
                  </a:cubicBezTo>
                  <a:lnTo>
                    <a:pt x="1" y="51"/>
                  </a:lnTo>
                  <a:lnTo>
                    <a:pt x="18" y="84"/>
                  </a:lnTo>
                  <a:cubicBezTo>
                    <a:pt x="18" y="84"/>
                    <a:pt x="18" y="100"/>
                    <a:pt x="34" y="100"/>
                  </a:cubicBezTo>
                  <a:lnTo>
                    <a:pt x="52" y="118"/>
                  </a:lnTo>
                  <a:lnTo>
                    <a:pt x="85" y="118"/>
                  </a:lnTo>
                  <a:lnTo>
                    <a:pt x="118" y="84"/>
                  </a:lnTo>
                  <a:lnTo>
                    <a:pt x="134" y="67"/>
                  </a:lnTo>
                  <a:lnTo>
                    <a:pt x="118" y="34"/>
                  </a:lnTo>
                  <a:cubicBezTo>
                    <a:pt x="118" y="34"/>
                    <a:pt x="118" y="18"/>
                    <a:pt x="10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4427;p76">
              <a:extLst>
                <a:ext uri="{FF2B5EF4-FFF2-40B4-BE49-F238E27FC236}">
                  <a16:creationId xmlns:a16="http://schemas.microsoft.com/office/drawing/2014/main" id="{B98BA9F8-68C0-36F7-48A8-B5143FBC2B43}"/>
                </a:ext>
              </a:extLst>
            </p:cNvPr>
            <p:cNvSpPr/>
            <p:nvPr/>
          </p:nvSpPr>
          <p:spPr>
            <a:xfrm>
              <a:off x="6257650" y="3589825"/>
              <a:ext cx="2975" cy="3800"/>
            </a:xfrm>
            <a:custGeom>
              <a:avLst/>
              <a:gdLst/>
              <a:ahLst/>
              <a:cxnLst/>
              <a:rect l="l" t="t" r="r" b="b"/>
              <a:pathLst>
                <a:path w="119" h="152" extrusionOk="0">
                  <a:moveTo>
                    <a:pt x="52" y="0"/>
                  </a:moveTo>
                  <a:cubicBezTo>
                    <a:pt x="18" y="18"/>
                    <a:pt x="1" y="34"/>
                    <a:pt x="1" y="51"/>
                  </a:cubicBezTo>
                  <a:lnTo>
                    <a:pt x="1" y="84"/>
                  </a:lnTo>
                  <a:lnTo>
                    <a:pt x="1" y="100"/>
                  </a:lnTo>
                  <a:cubicBezTo>
                    <a:pt x="1" y="118"/>
                    <a:pt x="18" y="134"/>
                    <a:pt x="34" y="151"/>
                  </a:cubicBezTo>
                  <a:lnTo>
                    <a:pt x="101" y="151"/>
                  </a:lnTo>
                  <a:cubicBezTo>
                    <a:pt x="118" y="134"/>
                    <a:pt x="118" y="100"/>
                    <a:pt x="118" y="84"/>
                  </a:cubicBezTo>
                  <a:lnTo>
                    <a:pt x="118" y="67"/>
                  </a:lnTo>
                  <a:lnTo>
                    <a:pt x="118" y="51"/>
                  </a:lnTo>
                  <a:lnTo>
                    <a:pt x="118" y="34"/>
                  </a:lnTo>
                  <a:lnTo>
                    <a:pt x="101" y="18"/>
                  </a:lnTo>
                  <a:cubicBezTo>
                    <a:pt x="85" y="0"/>
                    <a:pt x="68" y="0"/>
                    <a:pt x="52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4428;p76">
              <a:extLst>
                <a:ext uri="{FF2B5EF4-FFF2-40B4-BE49-F238E27FC236}">
                  <a16:creationId xmlns:a16="http://schemas.microsoft.com/office/drawing/2014/main" id="{ED7B0549-B37E-5D4B-69DA-089947990E59}"/>
                </a:ext>
              </a:extLst>
            </p:cNvPr>
            <p:cNvSpPr/>
            <p:nvPr/>
          </p:nvSpPr>
          <p:spPr>
            <a:xfrm>
              <a:off x="6269775" y="3596500"/>
              <a:ext cx="3350" cy="2950"/>
            </a:xfrm>
            <a:custGeom>
              <a:avLst/>
              <a:gdLst/>
              <a:ahLst/>
              <a:cxnLst/>
              <a:rect l="l" t="t" r="r" b="b"/>
              <a:pathLst>
                <a:path w="134" h="118" extrusionOk="0">
                  <a:moveTo>
                    <a:pt x="49" y="0"/>
                  </a:moveTo>
                  <a:cubicBezTo>
                    <a:pt x="33" y="0"/>
                    <a:pt x="16" y="18"/>
                    <a:pt x="0" y="34"/>
                  </a:cubicBezTo>
                  <a:lnTo>
                    <a:pt x="0" y="67"/>
                  </a:lnTo>
                  <a:lnTo>
                    <a:pt x="16" y="84"/>
                  </a:lnTo>
                  <a:lnTo>
                    <a:pt x="33" y="100"/>
                  </a:lnTo>
                  <a:lnTo>
                    <a:pt x="49" y="118"/>
                  </a:lnTo>
                  <a:lnTo>
                    <a:pt x="83" y="118"/>
                  </a:lnTo>
                  <a:cubicBezTo>
                    <a:pt x="116" y="100"/>
                    <a:pt x="133" y="84"/>
                    <a:pt x="133" y="67"/>
                  </a:cubicBezTo>
                  <a:cubicBezTo>
                    <a:pt x="133" y="51"/>
                    <a:pt x="133" y="34"/>
                    <a:pt x="116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4429;p76">
              <a:extLst>
                <a:ext uri="{FF2B5EF4-FFF2-40B4-BE49-F238E27FC236}">
                  <a16:creationId xmlns:a16="http://schemas.microsoft.com/office/drawing/2014/main" id="{8F6846CA-F047-7B60-B128-FFD13E4647CB}"/>
                </a:ext>
              </a:extLst>
            </p:cNvPr>
            <p:cNvSpPr/>
            <p:nvPr/>
          </p:nvSpPr>
          <p:spPr>
            <a:xfrm>
              <a:off x="6240975" y="3638900"/>
              <a:ext cx="5475" cy="5175"/>
            </a:xfrm>
            <a:custGeom>
              <a:avLst/>
              <a:gdLst/>
              <a:ahLst/>
              <a:cxnLst/>
              <a:rect l="l" t="t" r="r" b="b"/>
              <a:pathLst>
                <a:path w="219" h="207" extrusionOk="0">
                  <a:moveTo>
                    <a:pt x="91" y="1"/>
                  </a:moveTo>
                  <a:cubicBezTo>
                    <a:pt x="56" y="1"/>
                    <a:pt x="34" y="22"/>
                    <a:pt x="34" y="22"/>
                  </a:cubicBezTo>
                  <a:lnTo>
                    <a:pt x="1" y="72"/>
                  </a:lnTo>
                  <a:lnTo>
                    <a:pt x="1" y="105"/>
                  </a:lnTo>
                  <a:lnTo>
                    <a:pt x="18" y="138"/>
                  </a:lnTo>
                  <a:cubicBezTo>
                    <a:pt x="18" y="156"/>
                    <a:pt x="34" y="172"/>
                    <a:pt x="68" y="189"/>
                  </a:cubicBezTo>
                  <a:cubicBezTo>
                    <a:pt x="79" y="201"/>
                    <a:pt x="95" y="206"/>
                    <a:pt x="112" y="206"/>
                  </a:cubicBezTo>
                  <a:cubicBezTo>
                    <a:pt x="144" y="206"/>
                    <a:pt x="179" y="188"/>
                    <a:pt x="201" y="156"/>
                  </a:cubicBezTo>
                  <a:lnTo>
                    <a:pt x="201" y="105"/>
                  </a:lnTo>
                  <a:cubicBezTo>
                    <a:pt x="218" y="56"/>
                    <a:pt x="185" y="38"/>
                    <a:pt x="185" y="22"/>
                  </a:cubicBezTo>
                  <a:lnTo>
                    <a:pt x="118" y="5"/>
                  </a:lnTo>
                  <a:cubicBezTo>
                    <a:pt x="108" y="2"/>
                    <a:pt x="99" y="1"/>
                    <a:pt x="91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4430;p76">
              <a:extLst>
                <a:ext uri="{FF2B5EF4-FFF2-40B4-BE49-F238E27FC236}">
                  <a16:creationId xmlns:a16="http://schemas.microsoft.com/office/drawing/2014/main" id="{C1FF6FCF-024F-FC48-FC23-1827DE7B80EC}"/>
                </a:ext>
              </a:extLst>
            </p:cNvPr>
            <p:cNvSpPr/>
            <p:nvPr/>
          </p:nvSpPr>
          <p:spPr>
            <a:xfrm>
              <a:off x="6175125" y="3581600"/>
              <a:ext cx="1275" cy="1750"/>
            </a:xfrm>
            <a:custGeom>
              <a:avLst/>
              <a:gdLst/>
              <a:ahLst/>
              <a:cxnLst/>
              <a:rect l="l" t="t" r="r" b="b"/>
              <a:pathLst>
                <a:path w="51" h="70" extrusionOk="0">
                  <a:moveTo>
                    <a:pt x="42" y="0"/>
                  </a:moveTo>
                  <a:cubicBezTo>
                    <a:pt x="38" y="0"/>
                    <a:pt x="34" y="5"/>
                    <a:pt x="34" y="13"/>
                  </a:cubicBezTo>
                  <a:cubicBezTo>
                    <a:pt x="18" y="13"/>
                    <a:pt x="0" y="29"/>
                    <a:pt x="0" y="47"/>
                  </a:cubicBezTo>
                  <a:lnTo>
                    <a:pt x="0" y="63"/>
                  </a:lnTo>
                  <a:cubicBezTo>
                    <a:pt x="5" y="68"/>
                    <a:pt x="10" y="70"/>
                    <a:pt x="15" y="70"/>
                  </a:cubicBezTo>
                  <a:cubicBezTo>
                    <a:pt x="27" y="70"/>
                    <a:pt x="39" y="58"/>
                    <a:pt x="51" y="47"/>
                  </a:cubicBezTo>
                  <a:lnTo>
                    <a:pt x="51" y="13"/>
                  </a:lnTo>
                  <a:cubicBezTo>
                    <a:pt x="51" y="5"/>
                    <a:pt x="47" y="0"/>
                    <a:pt x="42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4431;p76">
              <a:extLst>
                <a:ext uri="{FF2B5EF4-FFF2-40B4-BE49-F238E27FC236}">
                  <a16:creationId xmlns:a16="http://schemas.microsoft.com/office/drawing/2014/main" id="{C86568AF-B8E4-4BF3-0ECD-8F2859B119A8}"/>
                </a:ext>
              </a:extLst>
            </p:cNvPr>
            <p:cNvSpPr/>
            <p:nvPr/>
          </p:nvSpPr>
          <p:spPr>
            <a:xfrm>
              <a:off x="6231825" y="3573575"/>
              <a:ext cx="1675" cy="1700"/>
            </a:xfrm>
            <a:custGeom>
              <a:avLst/>
              <a:gdLst/>
              <a:ahLst/>
              <a:cxnLst/>
              <a:rect l="l" t="t" r="r" b="b"/>
              <a:pathLst>
                <a:path w="67" h="68" extrusionOk="0">
                  <a:moveTo>
                    <a:pt x="33" y="1"/>
                  </a:moveTo>
                  <a:lnTo>
                    <a:pt x="17" y="17"/>
                  </a:lnTo>
                  <a:cubicBezTo>
                    <a:pt x="0" y="34"/>
                    <a:pt x="17" y="67"/>
                    <a:pt x="17" y="67"/>
                  </a:cubicBezTo>
                  <a:lnTo>
                    <a:pt x="33" y="67"/>
                  </a:lnTo>
                  <a:cubicBezTo>
                    <a:pt x="51" y="67"/>
                    <a:pt x="67" y="50"/>
                    <a:pt x="67" y="34"/>
                  </a:cubicBezTo>
                  <a:cubicBezTo>
                    <a:pt x="67" y="17"/>
                    <a:pt x="67" y="17"/>
                    <a:pt x="33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4432;p76">
              <a:extLst>
                <a:ext uri="{FF2B5EF4-FFF2-40B4-BE49-F238E27FC236}">
                  <a16:creationId xmlns:a16="http://schemas.microsoft.com/office/drawing/2014/main" id="{EBE6DCE3-3664-C553-454C-00ED1916B309}"/>
                </a:ext>
              </a:extLst>
            </p:cNvPr>
            <p:cNvSpPr/>
            <p:nvPr/>
          </p:nvSpPr>
          <p:spPr>
            <a:xfrm>
              <a:off x="6237650" y="3597750"/>
              <a:ext cx="2950" cy="3375"/>
            </a:xfrm>
            <a:custGeom>
              <a:avLst/>
              <a:gdLst/>
              <a:ahLst/>
              <a:cxnLst/>
              <a:rect l="l" t="t" r="r" b="b"/>
              <a:pathLst>
                <a:path w="118" h="135" extrusionOk="0">
                  <a:moveTo>
                    <a:pt x="51" y="1"/>
                  </a:moveTo>
                  <a:cubicBezTo>
                    <a:pt x="34" y="17"/>
                    <a:pt x="18" y="17"/>
                    <a:pt x="18" y="34"/>
                  </a:cubicBezTo>
                  <a:cubicBezTo>
                    <a:pt x="0" y="68"/>
                    <a:pt x="0" y="117"/>
                    <a:pt x="34" y="134"/>
                  </a:cubicBezTo>
                  <a:lnTo>
                    <a:pt x="84" y="117"/>
                  </a:lnTo>
                  <a:cubicBezTo>
                    <a:pt x="100" y="117"/>
                    <a:pt x="100" y="117"/>
                    <a:pt x="118" y="101"/>
                  </a:cubicBezTo>
                  <a:lnTo>
                    <a:pt x="118" y="50"/>
                  </a:lnTo>
                  <a:lnTo>
                    <a:pt x="118" y="34"/>
                  </a:lnTo>
                  <a:lnTo>
                    <a:pt x="100" y="17"/>
                  </a:lnTo>
                  <a:cubicBezTo>
                    <a:pt x="84" y="1"/>
                    <a:pt x="67" y="1"/>
                    <a:pt x="51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4433;p76">
              <a:extLst>
                <a:ext uri="{FF2B5EF4-FFF2-40B4-BE49-F238E27FC236}">
                  <a16:creationId xmlns:a16="http://schemas.microsoft.com/office/drawing/2014/main" id="{F8BBE333-56ED-22E3-C112-1C9337AA3259}"/>
                </a:ext>
              </a:extLst>
            </p:cNvPr>
            <p:cNvSpPr/>
            <p:nvPr/>
          </p:nvSpPr>
          <p:spPr>
            <a:xfrm>
              <a:off x="6259325" y="3560250"/>
              <a:ext cx="850" cy="1250"/>
            </a:xfrm>
            <a:custGeom>
              <a:avLst/>
              <a:gdLst/>
              <a:ahLst/>
              <a:cxnLst/>
              <a:rect l="l" t="t" r="r" b="b"/>
              <a:pathLst>
                <a:path w="34" h="50" extrusionOk="0">
                  <a:moveTo>
                    <a:pt x="1" y="0"/>
                  </a:moveTo>
                  <a:lnTo>
                    <a:pt x="1" y="34"/>
                  </a:lnTo>
                  <a:lnTo>
                    <a:pt x="1" y="50"/>
                  </a:lnTo>
                  <a:lnTo>
                    <a:pt x="34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4434;p76">
              <a:extLst>
                <a:ext uri="{FF2B5EF4-FFF2-40B4-BE49-F238E27FC236}">
                  <a16:creationId xmlns:a16="http://schemas.microsoft.com/office/drawing/2014/main" id="{28F0830E-581C-A60C-5BF5-85977E3A54C2}"/>
                </a:ext>
              </a:extLst>
            </p:cNvPr>
            <p:cNvSpPr/>
            <p:nvPr/>
          </p:nvSpPr>
          <p:spPr>
            <a:xfrm>
              <a:off x="6203075" y="3612775"/>
              <a:ext cx="1250" cy="1250"/>
            </a:xfrm>
            <a:custGeom>
              <a:avLst/>
              <a:gdLst/>
              <a:ahLst/>
              <a:cxnLst/>
              <a:rect l="l" t="t" r="r" b="b"/>
              <a:pathLst>
                <a:path w="50" h="50" extrusionOk="0">
                  <a:moveTo>
                    <a:pt x="33" y="0"/>
                  </a:moveTo>
                  <a:cubicBezTo>
                    <a:pt x="16" y="0"/>
                    <a:pt x="0" y="16"/>
                    <a:pt x="0" y="16"/>
                  </a:cubicBezTo>
                  <a:cubicBezTo>
                    <a:pt x="0" y="34"/>
                    <a:pt x="0" y="34"/>
                    <a:pt x="16" y="50"/>
                  </a:cubicBezTo>
                  <a:lnTo>
                    <a:pt x="49" y="50"/>
                  </a:lnTo>
                  <a:lnTo>
                    <a:pt x="49" y="1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4435;p76">
              <a:extLst>
                <a:ext uri="{FF2B5EF4-FFF2-40B4-BE49-F238E27FC236}">
                  <a16:creationId xmlns:a16="http://schemas.microsoft.com/office/drawing/2014/main" id="{285C4B38-BDA7-2A7F-A1A2-43714BE35CB8}"/>
                </a:ext>
              </a:extLst>
            </p:cNvPr>
            <p:cNvSpPr/>
            <p:nvPr/>
          </p:nvSpPr>
          <p:spPr>
            <a:xfrm>
              <a:off x="6226800" y="3614825"/>
              <a:ext cx="4200" cy="4075"/>
            </a:xfrm>
            <a:custGeom>
              <a:avLst/>
              <a:gdLst/>
              <a:ahLst/>
              <a:cxnLst/>
              <a:rect l="l" t="t" r="r" b="b"/>
              <a:pathLst>
                <a:path w="168" h="163" extrusionOk="0">
                  <a:moveTo>
                    <a:pt x="52" y="1"/>
                  </a:moveTo>
                  <a:lnTo>
                    <a:pt x="34" y="18"/>
                  </a:lnTo>
                  <a:lnTo>
                    <a:pt x="18" y="52"/>
                  </a:lnTo>
                  <a:cubicBezTo>
                    <a:pt x="1" y="85"/>
                    <a:pt x="1" y="101"/>
                    <a:pt x="1" y="118"/>
                  </a:cubicBezTo>
                  <a:lnTo>
                    <a:pt x="18" y="152"/>
                  </a:lnTo>
                  <a:lnTo>
                    <a:pt x="34" y="152"/>
                  </a:lnTo>
                  <a:cubicBezTo>
                    <a:pt x="48" y="158"/>
                    <a:pt x="62" y="162"/>
                    <a:pt x="75" y="162"/>
                  </a:cubicBezTo>
                  <a:cubicBezTo>
                    <a:pt x="95" y="162"/>
                    <a:pt x="115" y="154"/>
                    <a:pt x="134" y="134"/>
                  </a:cubicBezTo>
                  <a:lnTo>
                    <a:pt x="152" y="118"/>
                  </a:lnTo>
                  <a:lnTo>
                    <a:pt x="168" y="101"/>
                  </a:lnTo>
                  <a:lnTo>
                    <a:pt x="168" y="68"/>
                  </a:lnTo>
                  <a:cubicBezTo>
                    <a:pt x="152" y="52"/>
                    <a:pt x="152" y="34"/>
                    <a:pt x="118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4436;p76">
              <a:extLst>
                <a:ext uri="{FF2B5EF4-FFF2-40B4-BE49-F238E27FC236}">
                  <a16:creationId xmlns:a16="http://schemas.microsoft.com/office/drawing/2014/main" id="{82D13641-273A-4EAB-DFDD-83C86384BF78}"/>
                </a:ext>
              </a:extLst>
            </p:cNvPr>
            <p:cNvSpPr/>
            <p:nvPr/>
          </p:nvSpPr>
          <p:spPr>
            <a:xfrm>
              <a:off x="6169725" y="3641525"/>
              <a:ext cx="1675" cy="1275"/>
            </a:xfrm>
            <a:custGeom>
              <a:avLst/>
              <a:gdLst/>
              <a:ahLst/>
              <a:cxnLst/>
              <a:rect l="l" t="t" r="r" b="b"/>
              <a:pathLst>
                <a:path w="67" h="51" extrusionOk="0">
                  <a:moveTo>
                    <a:pt x="16" y="0"/>
                  </a:moveTo>
                  <a:lnTo>
                    <a:pt x="0" y="17"/>
                  </a:lnTo>
                  <a:lnTo>
                    <a:pt x="16" y="33"/>
                  </a:lnTo>
                  <a:lnTo>
                    <a:pt x="34" y="51"/>
                  </a:lnTo>
                  <a:lnTo>
                    <a:pt x="50" y="51"/>
                  </a:lnTo>
                  <a:cubicBezTo>
                    <a:pt x="67" y="33"/>
                    <a:pt x="67" y="33"/>
                    <a:pt x="67" y="17"/>
                  </a:cubicBezTo>
                  <a:cubicBezTo>
                    <a:pt x="67" y="17"/>
                    <a:pt x="50" y="0"/>
                    <a:pt x="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4437;p76">
              <a:extLst>
                <a:ext uri="{FF2B5EF4-FFF2-40B4-BE49-F238E27FC236}">
                  <a16:creationId xmlns:a16="http://schemas.microsoft.com/office/drawing/2014/main" id="{B882EDA0-96EF-C4F9-135E-A88A098673C2}"/>
                </a:ext>
              </a:extLst>
            </p:cNvPr>
            <p:cNvSpPr/>
            <p:nvPr/>
          </p:nvSpPr>
          <p:spPr>
            <a:xfrm>
              <a:off x="6258100" y="3602450"/>
              <a:ext cx="3750" cy="3250"/>
            </a:xfrm>
            <a:custGeom>
              <a:avLst/>
              <a:gdLst/>
              <a:ahLst/>
              <a:cxnLst/>
              <a:rect l="l" t="t" r="r" b="b"/>
              <a:pathLst>
                <a:path w="150" h="130" extrusionOk="0">
                  <a:moveTo>
                    <a:pt x="68" y="0"/>
                  </a:moveTo>
                  <a:cubicBezTo>
                    <a:pt x="54" y="0"/>
                    <a:pt x="42" y="4"/>
                    <a:pt x="34" y="13"/>
                  </a:cubicBezTo>
                  <a:cubicBezTo>
                    <a:pt x="16" y="29"/>
                    <a:pt x="0" y="62"/>
                    <a:pt x="16" y="96"/>
                  </a:cubicBezTo>
                  <a:lnTo>
                    <a:pt x="50" y="113"/>
                  </a:lnTo>
                  <a:lnTo>
                    <a:pt x="67" y="113"/>
                  </a:lnTo>
                  <a:lnTo>
                    <a:pt x="83" y="129"/>
                  </a:lnTo>
                  <a:lnTo>
                    <a:pt x="116" y="113"/>
                  </a:lnTo>
                  <a:cubicBezTo>
                    <a:pt x="134" y="96"/>
                    <a:pt x="150" y="80"/>
                    <a:pt x="150" y="62"/>
                  </a:cubicBezTo>
                  <a:cubicBezTo>
                    <a:pt x="134" y="46"/>
                    <a:pt x="134" y="29"/>
                    <a:pt x="116" y="13"/>
                  </a:cubicBezTo>
                  <a:cubicBezTo>
                    <a:pt x="100" y="4"/>
                    <a:pt x="83" y="0"/>
                    <a:pt x="6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4438;p76">
              <a:extLst>
                <a:ext uri="{FF2B5EF4-FFF2-40B4-BE49-F238E27FC236}">
                  <a16:creationId xmlns:a16="http://schemas.microsoft.com/office/drawing/2014/main" id="{A70F7E59-91D3-E5AF-9FEC-98CE82F5E83A}"/>
                </a:ext>
              </a:extLst>
            </p:cNvPr>
            <p:cNvSpPr/>
            <p:nvPr/>
          </p:nvSpPr>
          <p:spPr>
            <a:xfrm>
              <a:off x="6180125" y="3669025"/>
              <a:ext cx="1300" cy="1300"/>
            </a:xfrm>
            <a:custGeom>
              <a:avLst/>
              <a:gdLst/>
              <a:ahLst/>
              <a:cxnLst/>
              <a:rect l="l" t="t" r="r" b="b"/>
              <a:pathLst>
                <a:path w="52" h="52" extrusionOk="0">
                  <a:moveTo>
                    <a:pt x="18" y="1"/>
                  </a:moveTo>
                  <a:lnTo>
                    <a:pt x="0" y="18"/>
                  </a:lnTo>
                  <a:lnTo>
                    <a:pt x="0" y="34"/>
                  </a:lnTo>
                  <a:cubicBezTo>
                    <a:pt x="0" y="51"/>
                    <a:pt x="0" y="51"/>
                    <a:pt x="18" y="51"/>
                  </a:cubicBezTo>
                  <a:lnTo>
                    <a:pt x="34" y="51"/>
                  </a:lnTo>
                  <a:cubicBezTo>
                    <a:pt x="34" y="51"/>
                    <a:pt x="51" y="51"/>
                    <a:pt x="51" y="34"/>
                  </a:cubicBezTo>
                  <a:lnTo>
                    <a:pt x="51" y="1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4439;p76">
              <a:extLst>
                <a:ext uri="{FF2B5EF4-FFF2-40B4-BE49-F238E27FC236}">
                  <a16:creationId xmlns:a16="http://schemas.microsoft.com/office/drawing/2014/main" id="{48AA1847-F081-823F-DFD8-7EE2B0ED5D61}"/>
                </a:ext>
              </a:extLst>
            </p:cNvPr>
            <p:cNvSpPr/>
            <p:nvPr/>
          </p:nvSpPr>
          <p:spPr>
            <a:xfrm>
              <a:off x="6247250" y="3628600"/>
              <a:ext cx="5425" cy="5550"/>
            </a:xfrm>
            <a:custGeom>
              <a:avLst/>
              <a:gdLst/>
              <a:ahLst/>
              <a:cxnLst/>
              <a:rect l="l" t="t" r="r" b="b"/>
              <a:pathLst>
                <a:path w="217" h="222" extrusionOk="0">
                  <a:moveTo>
                    <a:pt x="101" y="1"/>
                  </a:moveTo>
                  <a:lnTo>
                    <a:pt x="67" y="17"/>
                  </a:lnTo>
                  <a:cubicBezTo>
                    <a:pt x="34" y="34"/>
                    <a:pt x="34" y="50"/>
                    <a:pt x="17" y="68"/>
                  </a:cubicBezTo>
                  <a:lnTo>
                    <a:pt x="1" y="101"/>
                  </a:lnTo>
                  <a:lnTo>
                    <a:pt x="1" y="134"/>
                  </a:lnTo>
                  <a:lnTo>
                    <a:pt x="34" y="184"/>
                  </a:lnTo>
                  <a:lnTo>
                    <a:pt x="50" y="201"/>
                  </a:lnTo>
                  <a:cubicBezTo>
                    <a:pt x="70" y="214"/>
                    <a:pt x="92" y="222"/>
                    <a:pt x="114" y="222"/>
                  </a:cubicBezTo>
                  <a:cubicBezTo>
                    <a:pt x="150" y="222"/>
                    <a:pt x="186" y="202"/>
                    <a:pt x="217" y="150"/>
                  </a:cubicBezTo>
                  <a:lnTo>
                    <a:pt x="217" y="84"/>
                  </a:lnTo>
                  <a:lnTo>
                    <a:pt x="217" y="68"/>
                  </a:lnTo>
                  <a:lnTo>
                    <a:pt x="183" y="17"/>
                  </a:lnTo>
                  <a:lnTo>
                    <a:pt x="167" y="17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4440;p76">
              <a:extLst>
                <a:ext uri="{FF2B5EF4-FFF2-40B4-BE49-F238E27FC236}">
                  <a16:creationId xmlns:a16="http://schemas.microsoft.com/office/drawing/2014/main" id="{508BA7B8-EC23-415E-8F54-BB50C402BA03}"/>
                </a:ext>
              </a:extLst>
            </p:cNvPr>
            <p:cNvSpPr/>
            <p:nvPr/>
          </p:nvSpPr>
          <p:spPr>
            <a:xfrm>
              <a:off x="6220150" y="3662800"/>
              <a:ext cx="4175" cy="3750"/>
            </a:xfrm>
            <a:custGeom>
              <a:avLst/>
              <a:gdLst/>
              <a:ahLst/>
              <a:cxnLst/>
              <a:rect l="l" t="t" r="r" b="b"/>
              <a:pathLst>
                <a:path w="167" h="150" extrusionOk="0">
                  <a:moveTo>
                    <a:pt x="67" y="0"/>
                  </a:moveTo>
                  <a:cubicBezTo>
                    <a:pt x="51" y="0"/>
                    <a:pt x="17" y="0"/>
                    <a:pt x="0" y="50"/>
                  </a:cubicBezTo>
                  <a:lnTo>
                    <a:pt x="0" y="83"/>
                  </a:lnTo>
                  <a:lnTo>
                    <a:pt x="0" y="100"/>
                  </a:lnTo>
                  <a:lnTo>
                    <a:pt x="17" y="116"/>
                  </a:lnTo>
                  <a:lnTo>
                    <a:pt x="67" y="150"/>
                  </a:lnTo>
                  <a:lnTo>
                    <a:pt x="118" y="150"/>
                  </a:lnTo>
                  <a:lnTo>
                    <a:pt x="134" y="134"/>
                  </a:lnTo>
                  <a:cubicBezTo>
                    <a:pt x="167" y="100"/>
                    <a:pt x="167" y="67"/>
                    <a:pt x="134" y="16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4441;p76">
              <a:extLst>
                <a:ext uri="{FF2B5EF4-FFF2-40B4-BE49-F238E27FC236}">
                  <a16:creationId xmlns:a16="http://schemas.microsoft.com/office/drawing/2014/main" id="{FF8E2DA9-5CE7-4B5F-EDD4-EC99DF45DDDD}"/>
                </a:ext>
              </a:extLst>
            </p:cNvPr>
            <p:cNvSpPr/>
            <p:nvPr/>
          </p:nvSpPr>
          <p:spPr>
            <a:xfrm>
              <a:off x="6230975" y="3543125"/>
              <a:ext cx="1300" cy="1300"/>
            </a:xfrm>
            <a:custGeom>
              <a:avLst/>
              <a:gdLst/>
              <a:ahLst/>
              <a:cxnLst/>
              <a:rect l="l" t="t" r="r" b="b"/>
              <a:pathLst>
                <a:path w="52" h="52" extrusionOk="0">
                  <a:moveTo>
                    <a:pt x="1" y="1"/>
                  </a:moveTo>
                  <a:lnTo>
                    <a:pt x="1" y="34"/>
                  </a:lnTo>
                  <a:lnTo>
                    <a:pt x="1" y="52"/>
                  </a:lnTo>
                  <a:lnTo>
                    <a:pt x="34" y="34"/>
                  </a:lnTo>
                  <a:lnTo>
                    <a:pt x="51" y="34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4442;p76">
              <a:extLst>
                <a:ext uri="{FF2B5EF4-FFF2-40B4-BE49-F238E27FC236}">
                  <a16:creationId xmlns:a16="http://schemas.microsoft.com/office/drawing/2014/main" id="{7D3840DA-8B6C-5778-8712-53429635CC8D}"/>
                </a:ext>
              </a:extLst>
            </p:cNvPr>
            <p:cNvSpPr/>
            <p:nvPr/>
          </p:nvSpPr>
          <p:spPr>
            <a:xfrm>
              <a:off x="6301000" y="3683200"/>
              <a:ext cx="1300" cy="1700"/>
            </a:xfrm>
            <a:custGeom>
              <a:avLst/>
              <a:gdLst/>
              <a:ahLst/>
              <a:cxnLst/>
              <a:rect l="l" t="t" r="r" b="b"/>
              <a:pathLst>
                <a:path w="52" h="68" extrusionOk="0">
                  <a:moveTo>
                    <a:pt x="34" y="1"/>
                  </a:moveTo>
                  <a:lnTo>
                    <a:pt x="18" y="18"/>
                  </a:lnTo>
                  <a:cubicBezTo>
                    <a:pt x="1" y="18"/>
                    <a:pt x="1" y="34"/>
                    <a:pt x="1" y="34"/>
                  </a:cubicBezTo>
                  <a:cubicBezTo>
                    <a:pt x="1" y="51"/>
                    <a:pt x="18" y="51"/>
                    <a:pt x="18" y="67"/>
                  </a:cubicBezTo>
                  <a:lnTo>
                    <a:pt x="34" y="67"/>
                  </a:lnTo>
                  <a:lnTo>
                    <a:pt x="52" y="51"/>
                  </a:lnTo>
                  <a:lnTo>
                    <a:pt x="52" y="34"/>
                  </a:lnTo>
                  <a:cubicBezTo>
                    <a:pt x="52" y="18"/>
                    <a:pt x="52" y="18"/>
                    <a:pt x="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4443;p76">
              <a:extLst>
                <a:ext uri="{FF2B5EF4-FFF2-40B4-BE49-F238E27FC236}">
                  <a16:creationId xmlns:a16="http://schemas.microsoft.com/office/drawing/2014/main" id="{310E183D-2854-9125-B7FF-C07992025EB1}"/>
                </a:ext>
              </a:extLst>
            </p:cNvPr>
            <p:cNvSpPr/>
            <p:nvPr/>
          </p:nvSpPr>
          <p:spPr>
            <a:xfrm>
              <a:off x="6277675" y="3584425"/>
              <a:ext cx="1675" cy="2100"/>
            </a:xfrm>
            <a:custGeom>
              <a:avLst/>
              <a:gdLst/>
              <a:ahLst/>
              <a:cxnLst/>
              <a:rect l="l" t="t" r="r" b="b"/>
              <a:pathLst>
                <a:path w="67" h="84" extrusionOk="0">
                  <a:moveTo>
                    <a:pt x="34" y="0"/>
                  </a:moveTo>
                  <a:cubicBezTo>
                    <a:pt x="0" y="50"/>
                    <a:pt x="18" y="67"/>
                    <a:pt x="34" y="83"/>
                  </a:cubicBezTo>
                  <a:lnTo>
                    <a:pt x="51" y="83"/>
                  </a:lnTo>
                  <a:cubicBezTo>
                    <a:pt x="67" y="67"/>
                    <a:pt x="67" y="50"/>
                    <a:pt x="51" y="50"/>
                  </a:cubicBezTo>
                  <a:lnTo>
                    <a:pt x="51" y="34"/>
                  </a:lnTo>
                  <a:cubicBezTo>
                    <a:pt x="67" y="34"/>
                    <a:pt x="67" y="0"/>
                    <a:pt x="5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4444;p76">
              <a:extLst>
                <a:ext uri="{FF2B5EF4-FFF2-40B4-BE49-F238E27FC236}">
                  <a16:creationId xmlns:a16="http://schemas.microsoft.com/office/drawing/2014/main" id="{B8DD6952-2CA8-87B5-F890-93B6F21C7925}"/>
                </a:ext>
              </a:extLst>
            </p:cNvPr>
            <p:cNvSpPr/>
            <p:nvPr/>
          </p:nvSpPr>
          <p:spPr>
            <a:xfrm>
              <a:off x="6245975" y="3619150"/>
              <a:ext cx="5475" cy="5325"/>
            </a:xfrm>
            <a:custGeom>
              <a:avLst/>
              <a:gdLst/>
              <a:ahLst/>
              <a:cxnLst/>
              <a:rect l="l" t="t" r="r" b="b"/>
              <a:pathLst>
                <a:path w="219" h="213" extrusionOk="0">
                  <a:moveTo>
                    <a:pt x="103" y="1"/>
                  </a:moveTo>
                  <a:cubicBezTo>
                    <a:pt x="79" y="1"/>
                    <a:pt x="54" y="9"/>
                    <a:pt x="34" y="28"/>
                  </a:cubicBezTo>
                  <a:lnTo>
                    <a:pt x="18" y="79"/>
                  </a:lnTo>
                  <a:lnTo>
                    <a:pt x="18" y="112"/>
                  </a:lnTo>
                  <a:cubicBezTo>
                    <a:pt x="1" y="161"/>
                    <a:pt x="52" y="195"/>
                    <a:pt x="68" y="212"/>
                  </a:cubicBezTo>
                  <a:lnTo>
                    <a:pt x="152" y="212"/>
                  </a:lnTo>
                  <a:lnTo>
                    <a:pt x="168" y="195"/>
                  </a:lnTo>
                  <a:cubicBezTo>
                    <a:pt x="185" y="195"/>
                    <a:pt x="201" y="179"/>
                    <a:pt x="218" y="145"/>
                  </a:cubicBezTo>
                  <a:lnTo>
                    <a:pt x="218" y="95"/>
                  </a:lnTo>
                  <a:lnTo>
                    <a:pt x="201" y="79"/>
                  </a:lnTo>
                  <a:lnTo>
                    <a:pt x="185" y="45"/>
                  </a:lnTo>
                  <a:cubicBezTo>
                    <a:pt x="185" y="28"/>
                    <a:pt x="168" y="28"/>
                    <a:pt x="152" y="12"/>
                  </a:cubicBezTo>
                  <a:cubicBezTo>
                    <a:pt x="138" y="5"/>
                    <a:pt x="121" y="1"/>
                    <a:pt x="103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4445;p76">
              <a:extLst>
                <a:ext uri="{FF2B5EF4-FFF2-40B4-BE49-F238E27FC236}">
                  <a16:creationId xmlns:a16="http://schemas.microsoft.com/office/drawing/2014/main" id="{F25377F8-8171-13E4-2B09-E8628BC3A2EE}"/>
                </a:ext>
              </a:extLst>
            </p:cNvPr>
            <p:cNvSpPr/>
            <p:nvPr/>
          </p:nvSpPr>
          <p:spPr>
            <a:xfrm>
              <a:off x="6221800" y="3600650"/>
              <a:ext cx="2125" cy="2025"/>
            </a:xfrm>
            <a:custGeom>
              <a:avLst/>
              <a:gdLst/>
              <a:ahLst/>
              <a:cxnLst/>
              <a:rect l="l" t="t" r="r" b="b"/>
              <a:pathLst>
                <a:path w="85" h="81" extrusionOk="0">
                  <a:moveTo>
                    <a:pt x="18" y="1"/>
                  </a:moveTo>
                  <a:cubicBezTo>
                    <a:pt x="1" y="18"/>
                    <a:pt x="1" y="34"/>
                    <a:pt x="18" y="68"/>
                  </a:cubicBezTo>
                  <a:cubicBezTo>
                    <a:pt x="26" y="76"/>
                    <a:pt x="38" y="81"/>
                    <a:pt x="51" y="81"/>
                  </a:cubicBezTo>
                  <a:cubicBezTo>
                    <a:pt x="64" y="81"/>
                    <a:pt x="76" y="76"/>
                    <a:pt x="85" y="68"/>
                  </a:cubicBezTo>
                  <a:lnTo>
                    <a:pt x="52" y="34"/>
                  </a:lnTo>
                  <a:lnTo>
                    <a:pt x="68" y="34"/>
                  </a:lnTo>
                  <a:cubicBezTo>
                    <a:pt x="52" y="34"/>
                    <a:pt x="52" y="18"/>
                    <a:pt x="52" y="18"/>
                  </a:cubicBezTo>
                  <a:lnTo>
                    <a:pt x="18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4446;p76">
              <a:extLst>
                <a:ext uri="{FF2B5EF4-FFF2-40B4-BE49-F238E27FC236}">
                  <a16:creationId xmlns:a16="http://schemas.microsoft.com/office/drawing/2014/main" id="{F1369979-D558-D441-26EC-7B6F0577B2FB}"/>
                </a:ext>
              </a:extLst>
            </p:cNvPr>
            <p:cNvSpPr/>
            <p:nvPr/>
          </p:nvSpPr>
          <p:spPr>
            <a:xfrm>
              <a:off x="6228075" y="3660300"/>
              <a:ext cx="5425" cy="5175"/>
            </a:xfrm>
            <a:custGeom>
              <a:avLst/>
              <a:gdLst/>
              <a:ahLst/>
              <a:cxnLst/>
              <a:rect l="l" t="t" r="r" b="b"/>
              <a:pathLst>
                <a:path w="217" h="207" extrusionOk="0">
                  <a:moveTo>
                    <a:pt x="50" y="0"/>
                  </a:moveTo>
                  <a:cubicBezTo>
                    <a:pt x="17" y="33"/>
                    <a:pt x="1" y="67"/>
                    <a:pt x="17" y="100"/>
                  </a:cubicBezTo>
                  <a:cubicBezTo>
                    <a:pt x="17" y="116"/>
                    <a:pt x="17" y="150"/>
                    <a:pt x="34" y="167"/>
                  </a:cubicBezTo>
                  <a:cubicBezTo>
                    <a:pt x="61" y="194"/>
                    <a:pt x="93" y="206"/>
                    <a:pt x="125" y="206"/>
                  </a:cubicBezTo>
                  <a:cubicBezTo>
                    <a:pt x="152" y="206"/>
                    <a:pt x="178" y="198"/>
                    <a:pt x="201" y="183"/>
                  </a:cubicBezTo>
                  <a:lnTo>
                    <a:pt x="201" y="150"/>
                  </a:lnTo>
                  <a:lnTo>
                    <a:pt x="217" y="116"/>
                  </a:lnTo>
                  <a:cubicBezTo>
                    <a:pt x="217" y="67"/>
                    <a:pt x="183" y="33"/>
                    <a:pt x="167" y="16"/>
                  </a:cubicBezTo>
                  <a:lnTo>
                    <a:pt x="150" y="16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4447;p76">
              <a:extLst>
                <a:ext uri="{FF2B5EF4-FFF2-40B4-BE49-F238E27FC236}">
                  <a16:creationId xmlns:a16="http://schemas.microsoft.com/office/drawing/2014/main" id="{6BEC4221-D970-95C4-8EED-962EE6068487}"/>
                </a:ext>
              </a:extLst>
            </p:cNvPr>
            <p:cNvSpPr/>
            <p:nvPr/>
          </p:nvSpPr>
          <p:spPr>
            <a:xfrm>
              <a:off x="6223900" y="3675300"/>
              <a:ext cx="3775" cy="4075"/>
            </a:xfrm>
            <a:custGeom>
              <a:avLst/>
              <a:gdLst/>
              <a:ahLst/>
              <a:cxnLst/>
              <a:rect l="l" t="t" r="r" b="b"/>
              <a:pathLst>
                <a:path w="151" h="163" extrusionOk="0">
                  <a:moveTo>
                    <a:pt x="68" y="0"/>
                  </a:moveTo>
                  <a:cubicBezTo>
                    <a:pt x="50" y="0"/>
                    <a:pt x="50" y="16"/>
                    <a:pt x="34" y="16"/>
                  </a:cubicBezTo>
                  <a:lnTo>
                    <a:pt x="17" y="34"/>
                  </a:lnTo>
                  <a:lnTo>
                    <a:pt x="1" y="34"/>
                  </a:lnTo>
                  <a:lnTo>
                    <a:pt x="1" y="50"/>
                  </a:lnTo>
                  <a:lnTo>
                    <a:pt x="1" y="83"/>
                  </a:lnTo>
                  <a:cubicBezTo>
                    <a:pt x="1" y="116"/>
                    <a:pt x="17" y="150"/>
                    <a:pt x="50" y="150"/>
                  </a:cubicBezTo>
                  <a:cubicBezTo>
                    <a:pt x="67" y="158"/>
                    <a:pt x="84" y="163"/>
                    <a:pt x="98" y="163"/>
                  </a:cubicBezTo>
                  <a:cubicBezTo>
                    <a:pt x="113" y="163"/>
                    <a:pt x="126" y="158"/>
                    <a:pt x="134" y="150"/>
                  </a:cubicBezTo>
                  <a:lnTo>
                    <a:pt x="150" y="134"/>
                  </a:lnTo>
                  <a:lnTo>
                    <a:pt x="150" y="100"/>
                  </a:lnTo>
                  <a:lnTo>
                    <a:pt x="150" y="83"/>
                  </a:lnTo>
                  <a:cubicBezTo>
                    <a:pt x="150" y="67"/>
                    <a:pt x="150" y="34"/>
                    <a:pt x="11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4448;p76">
              <a:extLst>
                <a:ext uri="{FF2B5EF4-FFF2-40B4-BE49-F238E27FC236}">
                  <a16:creationId xmlns:a16="http://schemas.microsoft.com/office/drawing/2014/main" id="{5D4F333F-0C4B-E787-2CE4-C88B507451E6}"/>
                </a:ext>
              </a:extLst>
            </p:cNvPr>
            <p:cNvSpPr/>
            <p:nvPr/>
          </p:nvSpPr>
          <p:spPr>
            <a:xfrm>
              <a:off x="6148050" y="3661950"/>
              <a:ext cx="1250" cy="1275"/>
            </a:xfrm>
            <a:custGeom>
              <a:avLst/>
              <a:gdLst/>
              <a:ahLst/>
              <a:cxnLst/>
              <a:rect l="l" t="t" r="r" b="b"/>
              <a:pathLst>
                <a:path w="50" h="51" extrusionOk="0">
                  <a:moveTo>
                    <a:pt x="16" y="1"/>
                  </a:moveTo>
                  <a:lnTo>
                    <a:pt x="33" y="17"/>
                  </a:lnTo>
                  <a:lnTo>
                    <a:pt x="16" y="17"/>
                  </a:lnTo>
                  <a:cubicBezTo>
                    <a:pt x="16" y="17"/>
                    <a:pt x="0" y="34"/>
                    <a:pt x="0" y="50"/>
                  </a:cubicBezTo>
                  <a:lnTo>
                    <a:pt x="49" y="50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4449;p76">
              <a:extLst>
                <a:ext uri="{FF2B5EF4-FFF2-40B4-BE49-F238E27FC236}">
                  <a16:creationId xmlns:a16="http://schemas.microsoft.com/office/drawing/2014/main" id="{AC20EC7E-AE37-A628-C2F4-842963311572}"/>
                </a:ext>
              </a:extLst>
            </p:cNvPr>
            <p:cNvSpPr/>
            <p:nvPr/>
          </p:nvSpPr>
          <p:spPr>
            <a:xfrm>
              <a:off x="6246425" y="3733225"/>
              <a:ext cx="1675" cy="1300"/>
            </a:xfrm>
            <a:custGeom>
              <a:avLst/>
              <a:gdLst/>
              <a:ahLst/>
              <a:cxnLst/>
              <a:rect l="l" t="t" r="r" b="b"/>
              <a:pathLst>
                <a:path w="67" h="52" extrusionOk="0">
                  <a:moveTo>
                    <a:pt x="16" y="1"/>
                  </a:moveTo>
                  <a:lnTo>
                    <a:pt x="16" y="18"/>
                  </a:lnTo>
                  <a:lnTo>
                    <a:pt x="0" y="18"/>
                  </a:lnTo>
                  <a:cubicBezTo>
                    <a:pt x="0" y="34"/>
                    <a:pt x="16" y="51"/>
                    <a:pt x="16" y="51"/>
                  </a:cubicBezTo>
                  <a:cubicBezTo>
                    <a:pt x="34" y="51"/>
                    <a:pt x="67" y="34"/>
                    <a:pt x="67" y="18"/>
                  </a:cubicBezTo>
                  <a:lnTo>
                    <a:pt x="50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4450;p76">
              <a:extLst>
                <a:ext uri="{FF2B5EF4-FFF2-40B4-BE49-F238E27FC236}">
                  <a16:creationId xmlns:a16="http://schemas.microsoft.com/office/drawing/2014/main" id="{E45B5089-7694-5B04-B8E3-092C44050B2A}"/>
                </a:ext>
              </a:extLst>
            </p:cNvPr>
            <p:cNvSpPr/>
            <p:nvPr/>
          </p:nvSpPr>
          <p:spPr>
            <a:xfrm>
              <a:off x="6223475" y="3654450"/>
              <a:ext cx="5850" cy="6425"/>
            </a:xfrm>
            <a:custGeom>
              <a:avLst/>
              <a:gdLst/>
              <a:ahLst/>
              <a:cxnLst/>
              <a:rect l="l" t="t" r="r" b="b"/>
              <a:pathLst>
                <a:path w="234" h="257" extrusionOk="0">
                  <a:moveTo>
                    <a:pt x="118" y="1"/>
                  </a:moveTo>
                  <a:lnTo>
                    <a:pt x="67" y="17"/>
                  </a:lnTo>
                  <a:cubicBezTo>
                    <a:pt x="51" y="34"/>
                    <a:pt x="34" y="67"/>
                    <a:pt x="34" y="83"/>
                  </a:cubicBezTo>
                  <a:cubicBezTo>
                    <a:pt x="1" y="117"/>
                    <a:pt x="1" y="183"/>
                    <a:pt x="34" y="217"/>
                  </a:cubicBezTo>
                  <a:cubicBezTo>
                    <a:pt x="34" y="234"/>
                    <a:pt x="51" y="250"/>
                    <a:pt x="85" y="250"/>
                  </a:cubicBezTo>
                  <a:cubicBezTo>
                    <a:pt x="89" y="255"/>
                    <a:pt x="94" y="257"/>
                    <a:pt x="101" y="257"/>
                  </a:cubicBezTo>
                  <a:cubicBezTo>
                    <a:pt x="119" y="257"/>
                    <a:pt x="143" y="241"/>
                    <a:pt x="167" y="217"/>
                  </a:cubicBezTo>
                  <a:lnTo>
                    <a:pt x="185" y="217"/>
                  </a:lnTo>
                  <a:lnTo>
                    <a:pt x="185" y="201"/>
                  </a:lnTo>
                  <a:lnTo>
                    <a:pt x="185" y="183"/>
                  </a:lnTo>
                  <a:cubicBezTo>
                    <a:pt x="218" y="167"/>
                    <a:pt x="234" y="134"/>
                    <a:pt x="234" y="101"/>
                  </a:cubicBezTo>
                  <a:cubicBezTo>
                    <a:pt x="234" y="67"/>
                    <a:pt x="218" y="34"/>
                    <a:pt x="185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4451;p76">
              <a:extLst>
                <a:ext uri="{FF2B5EF4-FFF2-40B4-BE49-F238E27FC236}">
                  <a16:creationId xmlns:a16="http://schemas.microsoft.com/office/drawing/2014/main" id="{85C93B5F-2C82-1A8E-C78A-E3A97DCCE7DE}"/>
                </a:ext>
              </a:extLst>
            </p:cNvPr>
            <p:cNvSpPr/>
            <p:nvPr/>
          </p:nvSpPr>
          <p:spPr>
            <a:xfrm>
              <a:off x="6202225" y="3632350"/>
              <a:ext cx="5025" cy="5025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101" y="0"/>
                  </a:moveTo>
                  <a:lnTo>
                    <a:pt x="50" y="18"/>
                  </a:lnTo>
                  <a:lnTo>
                    <a:pt x="34" y="34"/>
                  </a:lnTo>
                  <a:lnTo>
                    <a:pt x="17" y="84"/>
                  </a:lnTo>
                  <a:lnTo>
                    <a:pt x="1" y="100"/>
                  </a:lnTo>
                  <a:lnTo>
                    <a:pt x="17" y="151"/>
                  </a:lnTo>
                  <a:cubicBezTo>
                    <a:pt x="34" y="184"/>
                    <a:pt x="67" y="200"/>
                    <a:pt x="101" y="200"/>
                  </a:cubicBezTo>
                  <a:cubicBezTo>
                    <a:pt x="117" y="200"/>
                    <a:pt x="150" y="200"/>
                    <a:pt x="168" y="167"/>
                  </a:cubicBezTo>
                  <a:lnTo>
                    <a:pt x="184" y="151"/>
                  </a:lnTo>
                  <a:lnTo>
                    <a:pt x="201" y="118"/>
                  </a:lnTo>
                  <a:lnTo>
                    <a:pt x="201" y="84"/>
                  </a:lnTo>
                  <a:lnTo>
                    <a:pt x="184" y="34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4452;p76">
              <a:extLst>
                <a:ext uri="{FF2B5EF4-FFF2-40B4-BE49-F238E27FC236}">
                  <a16:creationId xmlns:a16="http://schemas.microsoft.com/office/drawing/2014/main" id="{6C8B2B48-BB61-C7E8-B15C-AA661842A7B3}"/>
                </a:ext>
              </a:extLst>
            </p:cNvPr>
            <p:cNvSpPr/>
            <p:nvPr/>
          </p:nvSpPr>
          <p:spPr>
            <a:xfrm>
              <a:off x="6148875" y="3619450"/>
              <a:ext cx="1700" cy="1250"/>
            </a:xfrm>
            <a:custGeom>
              <a:avLst/>
              <a:gdLst/>
              <a:ahLst/>
              <a:cxnLst/>
              <a:rect l="l" t="t" r="r" b="b"/>
              <a:pathLst>
                <a:path w="68" h="50" extrusionOk="0">
                  <a:moveTo>
                    <a:pt x="0" y="0"/>
                  </a:moveTo>
                  <a:lnTo>
                    <a:pt x="0" y="16"/>
                  </a:lnTo>
                  <a:lnTo>
                    <a:pt x="0" y="33"/>
                  </a:lnTo>
                  <a:cubicBezTo>
                    <a:pt x="16" y="49"/>
                    <a:pt x="16" y="49"/>
                    <a:pt x="34" y="49"/>
                  </a:cubicBezTo>
                  <a:lnTo>
                    <a:pt x="67" y="49"/>
                  </a:lnTo>
                  <a:lnTo>
                    <a:pt x="67" y="16"/>
                  </a:lnTo>
                  <a:lnTo>
                    <a:pt x="50" y="1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4453;p76">
              <a:extLst>
                <a:ext uri="{FF2B5EF4-FFF2-40B4-BE49-F238E27FC236}">
                  <a16:creationId xmlns:a16="http://schemas.microsoft.com/office/drawing/2014/main" id="{26D8A3D1-DA8C-5EF3-1097-91A8E5D5F492}"/>
                </a:ext>
              </a:extLst>
            </p:cNvPr>
            <p:cNvSpPr/>
            <p:nvPr/>
          </p:nvSpPr>
          <p:spPr>
            <a:xfrm>
              <a:off x="6176375" y="3688625"/>
              <a:ext cx="1275" cy="1700"/>
            </a:xfrm>
            <a:custGeom>
              <a:avLst/>
              <a:gdLst/>
              <a:ahLst/>
              <a:cxnLst/>
              <a:rect l="l" t="t" r="r" b="b"/>
              <a:pathLst>
                <a:path w="51" h="68" extrusionOk="0">
                  <a:moveTo>
                    <a:pt x="34" y="1"/>
                  </a:moveTo>
                  <a:cubicBezTo>
                    <a:pt x="17" y="1"/>
                    <a:pt x="1" y="17"/>
                    <a:pt x="1" y="17"/>
                  </a:cubicBezTo>
                  <a:lnTo>
                    <a:pt x="1" y="34"/>
                  </a:lnTo>
                  <a:lnTo>
                    <a:pt x="1" y="50"/>
                  </a:lnTo>
                  <a:lnTo>
                    <a:pt x="17" y="68"/>
                  </a:lnTo>
                  <a:cubicBezTo>
                    <a:pt x="17" y="68"/>
                    <a:pt x="34" y="68"/>
                    <a:pt x="34" y="50"/>
                  </a:cubicBezTo>
                  <a:lnTo>
                    <a:pt x="50" y="34"/>
                  </a:lnTo>
                  <a:cubicBezTo>
                    <a:pt x="50" y="34"/>
                    <a:pt x="50" y="17"/>
                    <a:pt x="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4454;p76">
              <a:extLst>
                <a:ext uri="{FF2B5EF4-FFF2-40B4-BE49-F238E27FC236}">
                  <a16:creationId xmlns:a16="http://schemas.microsoft.com/office/drawing/2014/main" id="{2720458E-E825-CE59-F496-3FE10D7B385C}"/>
                </a:ext>
              </a:extLst>
            </p:cNvPr>
            <p:cNvSpPr/>
            <p:nvPr/>
          </p:nvSpPr>
          <p:spPr>
            <a:xfrm>
              <a:off x="6217650" y="3663625"/>
              <a:ext cx="8350" cy="5850"/>
            </a:xfrm>
            <a:custGeom>
              <a:avLst/>
              <a:gdLst/>
              <a:ahLst/>
              <a:cxnLst/>
              <a:rect l="l" t="t" r="r" b="b"/>
              <a:pathLst>
                <a:path w="334" h="234" extrusionOk="0">
                  <a:moveTo>
                    <a:pt x="234" y="167"/>
                  </a:moveTo>
                  <a:cubicBezTo>
                    <a:pt x="234" y="183"/>
                    <a:pt x="218" y="183"/>
                    <a:pt x="218" y="183"/>
                  </a:cubicBezTo>
                  <a:lnTo>
                    <a:pt x="218" y="167"/>
                  </a:lnTo>
                  <a:close/>
                  <a:moveTo>
                    <a:pt x="200" y="1"/>
                  </a:moveTo>
                  <a:cubicBezTo>
                    <a:pt x="184" y="1"/>
                    <a:pt x="167" y="1"/>
                    <a:pt x="133" y="17"/>
                  </a:cubicBezTo>
                  <a:cubicBezTo>
                    <a:pt x="129" y="12"/>
                    <a:pt x="123" y="10"/>
                    <a:pt x="116" y="10"/>
                  </a:cubicBezTo>
                  <a:cubicBezTo>
                    <a:pt x="98" y="10"/>
                    <a:pt x="74" y="22"/>
                    <a:pt x="51" y="34"/>
                  </a:cubicBezTo>
                  <a:lnTo>
                    <a:pt x="17" y="50"/>
                  </a:lnTo>
                  <a:lnTo>
                    <a:pt x="17" y="67"/>
                  </a:lnTo>
                  <a:lnTo>
                    <a:pt x="0" y="101"/>
                  </a:lnTo>
                  <a:cubicBezTo>
                    <a:pt x="0" y="150"/>
                    <a:pt x="33" y="183"/>
                    <a:pt x="51" y="217"/>
                  </a:cubicBezTo>
                  <a:lnTo>
                    <a:pt x="100" y="234"/>
                  </a:lnTo>
                  <a:lnTo>
                    <a:pt x="133" y="234"/>
                  </a:lnTo>
                  <a:lnTo>
                    <a:pt x="184" y="217"/>
                  </a:lnTo>
                  <a:cubicBezTo>
                    <a:pt x="200" y="217"/>
                    <a:pt x="200" y="201"/>
                    <a:pt x="200" y="183"/>
                  </a:cubicBezTo>
                  <a:cubicBezTo>
                    <a:pt x="215" y="188"/>
                    <a:pt x="227" y="190"/>
                    <a:pt x="237" y="190"/>
                  </a:cubicBezTo>
                  <a:cubicBezTo>
                    <a:pt x="262" y="190"/>
                    <a:pt x="277" y="179"/>
                    <a:pt x="300" y="167"/>
                  </a:cubicBezTo>
                  <a:lnTo>
                    <a:pt x="334" y="117"/>
                  </a:lnTo>
                  <a:lnTo>
                    <a:pt x="334" y="83"/>
                  </a:lnTo>
                  <a:lnTo>
                    <a:pt x="318" y="67"/>
                  </a:lnTo>
                  <a:lnTo>
                    <a:pt x="318" y="50"/>
                  </a:lnTo>
                  <a:lnTo>
                    <a:pt x="300" y="34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4455;p76">
              <a:extLst>
                <a:ext uri="{FF2B5EF4-FFF2-40B4-BE49-F238E27FC236}">
                  <a16:creationId xmlns:a16="http://schemas.microsoft.com/office/drawing/2014/main" id="{193D95A1-59E1-BC1A-27CC-BAD6669B7CC5}"/>
                </a:ext>
              </a:extLst>
            </p:cNvPr>
            <p:cNvSpPr/>
            <p:nvPr/>
          </p:nvSpPr>
          <p:spPr>
            <a:xfrm>
              <a:off x="6204300" y="3686525"/>
              <a:ext cx="3350" cy="3800"/>
            </a:xfrm>
            <a:custGeom>
              <a:avLst/>
              <a:gdLst/>
              <a:ahLst/>
              <a:cxnLst/>
              <a:rect l="l" t="t" r="r" b="b"/>
              <a:pathLst>
                <a:path w="134" h="152" extrusionOk="0">
                  <a:moveTo>
                    <a:pt x="85" y="1"/>
                  </a:moveTo>
                  <a:cubicBezTo>
                    <a:pt x="67" y="1"/>
                    <a:pt x="51" y="1"/>
                    <a:pt x="34" y="18"/>
                  </a:cubicBezTo>
                  <a:cubicBezTo>
                    <a:pt x="0" y="34"/>
                    <a:pt x="0" y="85"/>
                    <a:pt x="18" y="101"/>
                  </a:cubicBezTo>
                  <a:lnTo>
                    <a:pt x="18" y="118"/>
                  </a:lnTo>
                  <a:lnTo>
                    <a:pt x="34" y="134"/>
                  </a:lnTo>
                  <a:lnTo>
                    <a:pt x="67" y="152"/>
                  </a:lnTo>
                  <a:cubicBezTo>
                    <a:pt x="85" y="152"/>
                    <a:pt x="101" y="134"/>
                    <a:pt x="101" y="134"/>
                  </a:cubicBezTo>
                  <a:lnTo>
                    <a:pt x="118" y="101"/>
                  </a:lnTo>
                  <a:lnTo>
                    <a:pt x="134" y="68"/>
                  </a:lnTo>
                  <a:lnTo>
                    <a:pt x="134" y="52"/>
                  </a:lnTo>
                  <a:lnTo>
                    <a:pt x="118" y="18"/>
                  </a:lnTo>
                  <a:lnTo>
                    <a:pt x="118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4456;p76">
              <a:extLst>
                <a:ext uri="{FF2B5EF4-FFF2-40B4-BE49-F238E27FC236}">
                  <a16:creationId xmlns:a16="http://schemas.microsoft.com/office/drawing/2014/main" id="{499B27F0-6349-39A1-61B3-EB48C7A4E8F7}"/>
                </a:ext>
              </a:extLst>
            </p:cNvPr>
            <p:cNvSpPr/>
            <p:nvPr/>
          </p:nvSpPr>
          <p:spPr>
            <a:xfrm>
              <a:off x="6178450" y="3654025"/>
              <a:ext cx="2125" cy="2950"/>
            </a:xfrm>
            <a:custGeom>
              <a:avLst/>
              <a:gdLst/>
              <a:ahLst/>
              <a:cxnLst/>
              <a:rect l="l" t="t" r="r" b="b"/>
              <a:pathLst>
                <a:path w="85" h="118" extrusionOk="0">
                  <a:moveTo>
                    <a:pt x="18" y="0"/>
                  </a:moveTo>
                  <a:lnTo>
                    <a:pt x="1" y="51"/>
                  </a:lnTo>
                  <a:lnTo>
                    <a:pt x="1" y="67"/>
                  </a:lnTo>
                  <a:lnTo>
                    <a:pt x="34" y="118"/>
                  </a:lnTo>
                  <a:cubicBezTo>
                    <a:pt x="67" y="100"/>
                    <a:pt x="85" y="84"/>
                    <a:pt x="85" y="67"/>
                  </a:cubicBezTo>
                  <a:cubicBezTo>
                    <a:pt x="85" y="51"/>
                    <a:pt x="67" y="34"/>
                    <a:pt x="5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4457;p76">
              <a:extLst>
                <a:ext uri="{FF2B5EF4-FFF2-40B4-BE49-F238E27FC236}">
                  <a16:creationId xmlns:a16="http://schemas.microsoft.com/office/drawing/2014/main" id="{A8C5BC60-129D-3290-D354-9E57901716A4}"/>
                </a:ext>
              </a:extLst>
            </p:cNvPr>
            <p:cNvSpPr/>
            <p:nvPr/>
          </p:nvSpPr>
          <p:spPr>
            <a:xfrm>
              <a:off x="6235975" y="3684875"/>
              <a:ext cx="2975" cy="2950"/>
            </a:xfrm>
            <a:custGeom>
              <a:avLst/>
              <a:gdLst/>
              <a:ahLst/>
              <a:cxnLst/>
              <a:rect l="l" t="t" r="r" b="b"/>
              <a:pathLst>
                <a:path w="119" h="118" extrusionOk="0">
                  <a:moveTo>
                    <a:pt x="18" y="0"/>
                  </a:moveTo>
                  <a:lnTo>
                    <a:pt x="18" y="18"/>
                  </a:lnTo>
                  <a:lnTo>
                    <a:pt x="1" y="34"/>
                  </a:lnTo>
                  <a:lnTo>
                    <a:pt x="1" y="67"/>
                  </a:lnTo>
                  <a:lnTo>
                    <a:pt x="1" y="100"/>
                  </a:lnTo>
                  <a:lnTo>
                    <a:pt x="34" y="118"/>
                  </a:lnTo>
                  <a:lnTo>
                    <a:pt x="67" y="118"/>
                  </a:lnTo>
                  <a:cubicBezTo>
                    <a:pt x="67" y="118"/>
                    <a:pt x="85" y="118"/>
                    <a:pt x="118" y="100"/>
                  </a:cubicBezTo>
                  <a:lnTo>
                    <a:pt x="118" y="67"/>
                  </a:lnTo>
                  <a:lnTo>
                    <a:pt x="118" y="51"/>
                  </a:lnTo>
                  <a:lnTo>
                    <a:pt x="118" y="34"/>
                  </a:lnTo>
                  <a:lnTo>
                    <a:pt x="101" y="18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4458;p76">
              <a:extLst>
                <a:ext uri="{FF2B5EF4-FFF2-40B4-BE49-F238E27FC236}">
                  <a16:creationId xmlns:a16="http://schemas.microsoft.com/office/drawing/2014/main" id="{60BAD84A-D4D2-7308-B5B3-FE4C2BEA9A42}"/>
                </a:ext>
              </a:extLst>
            </p:cNvPr>
            <p:cNvSpPr/>
            <p:nvPr/>
          </p:nvSpPr>
          <p:spPr>
            <a:xfrm>
              <a:off x="6258925" y="3699875"/>
              <a:ext cx="1250" cy="1600"/>
            </a:xfrm>
            <a:custGeom>
              <a:avLst/>
              <a:gdLst/>
              <a:ahLst/>
              <a:cxnLst/>
              <a:rect l="l" t="t" r="r" b="b"/>
              <a:pathLst>
                <a:path w="50" h="64" extrusionOk="0">
                  <a:moveTo>
                    <a:pt x="1" y="1"/>
                  </a:moveTo>
                  <a:lnTo>
                    <a:pt x="1" y="18"/>
                  </a:lnTo>
                  <a:cubicBezTo>
                    <a:pt x="1" y="34"/>
                    <a:pt x="1" y="51"/>
                    <a:pt x="17" y="51"/>
                  </a:cubicBezTo>
                  <a:cubicBezTo>
                    <a:pt x="25" y="59"/>
                    <a:pt x="30" y="63"/>
                    <a:pt x="34" y="63"/>
                  </a:cubicBezTo>
                  <a:cubicBezTo>
                    <a:pt x="38" y="63"/>
                    <a:pt x="42" y="59"/>
                    <a:pt x="50" y="51"/>
                  </a:cubicBezTo>
                  <a:lnTo>
                    <a:pt x="50" y="18"/>
                  </a:lnTo>
                  <a:lnTo>
                    <a:pt x="34" y="18"/>
                  </a:lnTo>
                  <a:cubicBezTo>
                    <a:pt x="34" y="18"/>
                    <a:pt x="17" y="1"/>
                    <a:pt x="1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4459;p76">
              <a:extLst>
                <a:ext uri="{FF2B5EF4-FFF2-40B4-BE49-F238E27FC236}">
                  <a16:creationId xmlns:a16="http://schemas.microsoft.com/office/drawing/2014/main" id="{3B883017-8463-D3F6-4955-C935BC9B450A}"/>
                </a:ext>
              </a:extLst>
            </p:cNvPr>
            <p:cNvSpPr/>
            <p:nvPr/>
          </p:nvSpPr>
          <p:spPr>
            <a:xfrm>
              <a:off x="6283100" y="3691975"/>
              <a:ext cx="1250" cy="1025"/>
            </a:xfrm>
            <a:custGeom>
              <a:avLst/>
              <a:gdLst/>
              <a:ahLst/>
              <a:cxnLst/>
              <a:rect l="l" t="t" r="r" b="b"/>
              <a:pathLst>
                <a:path w="50" h="41" extrusionOk="0">
                  <a:moveTo>
                    <a:pt x="17" y="0"/>
                  </a:moveTo>
                  <a:cubicBezTo>
                    <a:pt x="1" y="0"/>
                    <a:pt x="1" y="16"/>
                    <a:pt x="17" y="34"/>
                  </a:cubicBezTo>
                  <a:cubicBezTo>
                    <a:pt x="17" y="34"/>
                    <a:pt x="24" y="41"/>
                    <a:pt x="34" y="41"/>
                  </a:cubicBezTo>
                  <a:cubicBezTo>
                    <a:pt x="39" y="41"/>
                    <a:pt x="45" y="39"/>
                    <a:pt x="50" y="34"/>
                  </a:cubicBezTo>
                  <a:lnTo>
                    <a:pt x="50" y="16"/>
                  </a:lnTo>
                  <a:cubicBezTo>
                    <a:pt x="50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4460;p76">
              <a:extLst>
                <a:ext uri="{FF2B5EF4-FFF2-40B4-BE49-F238E27FC236}">
                  <a16:creationId xmlns:a16="http://schemas.microsoft.com/office/drawing/2014/main" id="{9709ADCD-F24C-E838-26DC-265D1C18AF4C}"/>
                </a:ext>
              </a:extLst>
            </p:cNvPr>
            <p:cNvSpPr/>
            <p:nvPr/>
          </p:nvSpPr>
          <p:spPr>
            <a:xfrm>
              <a:off x="6238075" y="3626950"/>
              <a:ext cx="7525" cy="7075"/>
            </a:xfrm>
            <a:custGeom>
              <a:avLst/>
              <a:gdLst/>
              <a:ahLst/>
              <a:cxnLst/>
              <a:rect l="l" t="t" r="r" b="b"/>
              <a:pathLst>
                <a:path w="301" h="283" extrusionOk="0">
                  <a:moveTo>
                    <a:pt x="83" y="0"/>
                  </a:moveTo>
                  <a:lnTo>
                    <a:pt x="34" y="50"/>
                  </a:lnTo>
                  <a:lnTo>
                    <a:pt x="34" y="67"/>
                  </a:lnTo>
                  <a:cubicBezTo>
                    <a:pt x="1" y="100"/>
                    <a:pt x="1" y="150"/>
                    <a:pt x="34" y="183"/>
                  </a:cubicBezTo>
                  <a:cubicBezTo>
                    <a:pt x="34" y="234"/>
                    <a:pt x="67" y="267"/>
                    <a:pt x="117" y="283"/>
                  </a:cubicBezTo>
                  <a:lnTo>
                    <a:pt x="201" y="283"/>
                  </a:lnTo>
                  <a:cubicBezTo>
                    <a:pt x="201" y="283"/>
                    <a:pt x="234" y="283"/>
                    <a:pt x="268" y="250"/>
                  </a:cubicBezTo>
                  <a:cubicBezTo>
                    <a:pt x="268" y="250"/>
                    <a:pt x="284" y="250"/>
                    <a:pt x="284" y="234"/>
                  </a:cubicBezTo>
                  <a:lnTo>
                    <a:pt x="301" y="183"/>
                  </a:lnTo>
                  <a:lnTo>
                    <a:pt x="301" y="167"/>
                  </a:lnTo>
                  <a:lnTo>
                    <a:pt x="284" y="116"/>
                  </a:lnTo>
                  <a:lnTo>
                    <a:pt x="268" y="116"/>
                  </a:lnTo>
                  <a:lnTo>
                    <a:pt x="268" y="83"/>
                  </a:lnTo>
                  <a:cubicBezTo>
                    <a:pt x="250" y="50"/>
                    <a:pt x="217" y="33"/>
                    <a:pt x="184" y="33"/>
                  </a:cubicBezTo>
                  <a:cubicBezTo>
                    <a:pt x="168" y="16"/>
                    <a:pt x="134" y="0"/>
                    <a:pt x="83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4461;p76">
              <a:extLst>
                <a:ext uri="{FF2B5EF4-FFF2-40B4-BE49-F238E27FC236}">
                  <a16:creationId xmlns:a16="http://schemas.microsoft.com/office/drawing/2014/main" id="{B4FC19F0-38D3-AB4F-A154-C95FA1745F0A}"/>
                </a:ext>
              </a:extLst>
            </p:cNvPr>
            <p:cNvSpPr/>
            <p:nvPr/>
          </p:nvSpPr>
          <p:spPr>
            <a:xfrm>
              <a:off x="6237250" y="3585250"/>
              <a:ext cx="2100" cy="2525"/>
            </a:xfrm>
            <a:custGeom>
              <a:avLst/>
              <a:gdLst/>
              <a:ahLst/>
              <a:cxnLst/>
              <a:rect l="l" t="t" r="r" b="b"/>
              <a:pathLst>
                <a:path w="84" h="101" extrusionOk="0">
                  <a:moveTo>
                    <a:pt x="34" y="1"/>
                  </a:moveTo>
                  <a:cubicBezTo>
                    <a:pt x="34" y="17"/>
                    <a:pt x="16" y="17"/>
                    <a:pt x="16" y="17"/>
                  </a:cubicBezTo>
                  <a:lnTo>
                    <a:pt x="16" y="34"/>
                  </a:lnTo>
                  <a:cubicBezTo>
                    <a:pt x="0" y="50"/>
                    <a:pt x="0" y="50"/>
                    <a:pt x="0" y="67"/>
                  </a:cubicBezTo>
                  <a:lnTo>
                    <a:pt x="16" y="83"/>
                  </a:lnTo>
                  <a:lnTo>
                    <a:pt x="16" y="101"/>
                  </a:lnTo>
                  <a:lnTo>
                    <a:pt x="50" y="101"/>
                  </a:lnTo>
                  <a:lnTo>
                    <a:pt x="50" y="83"/>
                  </a:lnTo>
                  <a:cubicBezTo>
                    <a:pt x="67" y="67"/>
                    <a:pt x="83" y="34"/>
                    <a:pt x="50" y="17"/>
                  </a:cubicBezTo>
                  <a:lnTo>
                    <a:pt x="3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4462;p76">
              <a:extLst>
                <a:ext uri="{FF2B5EF4-FFF2-40B4-BE49-F238E27FC236}">
                  <a16:creationId xmlns:a16="http://schemas.microsoft.com/office/drawing/2014/main" id="{21DEF8B5-149F-6C5A-4C0E-8EC5C94DB6DC}"/>
                </a:ext>
              </a:extLst>
            </p:cNvPr>
            <p:cNvSpPr/>
            <p:nvPr/>
          </p:nvSpPr>
          <p:spPr>
            <a:xfrm>
              <a:off x="6248075" y="3614425"/>
              <a:ext cx="2950" cy="3150"/>
            </a:xfrm>
            <a:custGeom>
              <a:avLst/>
              <a:gdLst/>
              <a:ahLst/>
              <a:cxnLst/>
              <a:rect l="l" t="t" r="r" b="b"/>
              <a:pathLst>
                <a:path w="118" h="126" extrusionOk="0">
                  <a:moveTo>
                    <a:pt x="34" y="1"/>
                  </a:moveTo>
                  <a:cubicBezTo>
                    <a:pt x="17" y="17"/>
                    <a:pt x="1" y="34"/>
                    <a:pt x="1" y="50"/>
                  </a:cubicBezTo>
                  <a:cubicBezTo>
                    <a:pt x="1" y="68"/>
                    <a:pt x="17" y="84"/>
                    <a:pt x="17" y="101"/>
                  </a:cubicBezTo>
                  <a:cubicBezTo>
                    <a:pt x="34" y="118"/>
                    <a:pt x="50" y="126"/>
                    <a:pt x="67" y="126"/>
                  </a:cubicBezTo>
                  <a:cubicBezTo>
                    <a:pt x="84" y="126"/>
                    <a:pt x="100" y="118"/>
                    <a:pt x="117" y="101"/>
                  </a:cubicBezTo>
                  <a:lnTo>
                    <a:pt x="117" y="84"/>
                  </a:lnTo>
                  <a:lnTo>
                    <a:pt x="117" y="68"/>
                  </a:lnTo>
                  <a:lnTo>
                    <a:pt x="117" y="34"/>
                  </a:lnTo>
                  <a:lnTo>
                    <a:pt x="101" y="17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4463;p76">
              <a:extLst>
                <a:ext uri="{FF2B5EF4-FFF2-40B4-BE49-F238E27FC236}">
                  <a16:creationId xmlns:a16="http://schemas.microsoft.com/office/drawing/2014/main" id="{C7A6F20E-F825-3B46-0FB6-6DD12A9A3415}"/>
                </a:ext>
              </a:extLst>
            </p:cNvPr>
            <p:cNvSpPr/>
            <p:nvPr/>
          </p:nvSpPr>
          <p:spPr>
            <a:xfrm>
              <a:off x="6248925" y="3624000"/>
              <a:ext cx="2925" cy="2975"/>
            </a:xfrm>
            <a:custGeom>
              <a:avLst/>
              <a:gdLst/>
              <a:ahLst/>
              <a:cxnLst/>
              <a:rect l="l" t="t" r="r" b="b"/>
              <a:pathLst>
                <a:path w="117" h="119" extrusionOk="0">
                  <a:moveTo>
                    <a:pt x="16" y="1"/>
                  </a:moveTo>
                  <a:lnTo>
                    <a:pt x="0" y="18"/>
                  </a:lnTo>
                  <a:lnTo>
                    <a:pt x="0" y="67"/>
                  </a:lnTo>
                  <a:lnTo>
                    <a:pt x="0" y="85"/>
                  </a:lnTo>
                  <a:lnTo>
                    <a:pt x="34" y="101"/>
                  </a:lnTo>
                  <a:lnTo>
                    <a:pt x="67" y="118"/>
                  </a:lnTo>
                  <a:cubicBezTo>
                    <a:pt x="67" y="118"/>
                    <a:pt x="83" y="118"/>
                    <a:pt x="83" y="101"/>
                  </a:cubicBezTo>
                  <a:lnTo>
                    <a:pt x="116" y="85"/>
                  </a:lnTo>
                  <a:lnTo>
                    <a:pt x="116" y="51"/>
                  </a:lnTo>
                  <a:lnTo>
                    <a:pt x="116" y="18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4464;p76">
              <a:extLst>
                <a:ext uri="{FF2B5EF4-FFF2-40B4-BE49-F238E27FC236}">
                  <a16:creationId xmlns:a16="http://schemas.microsoft.com/office/drawing/2014/main" id="{FF26FC71-F27C-88B3-AE92-E39A851101C0}"/>
                </a:ext>
              </a:extLst>
            </p:cNvPr>
            <p:cNvSpPr/>
            <p:nvPr/>
          </p:nvSpPr>
          <p:spPr>
            <a:xfrm>
              <a:off x="6263500" y="3579100"/>
              <a:ext cx="1275" cy="1175"/>
            </a:xfrm>
            <a:custGeom>
              <a:avLst/>
              <a:gdLst/>
              <a:ahLst/>
              <a:cxnLst/>
              <a:rect l="l" t="t" r="r" b="b"/>
              <a:pathLst>
                <a:path w="51" h="47" extrusionOk="0">
                  <a:moveTo>
                    <a:pt x="38" y="0"/>
                  </a:moveTo>
                  <a:cubicBezTo>
                    <a:pt x="30" y="0"/>
                    <a:pt x="17" y="5"/>
                    <a:pt x="0" y="13"/>
                  </a:cubicBezTo>
                  <a:lnTo>
                    <a:pt x="18" y="13"/>
                  </a:lnTo>
                  <a:lnTo>
                    <a:pt x="0" y="29"/>
                  </a:lnTo>
                  <a:cubicBezTo>
                    <a:pt x="0" y="47"/>
                    <a:pt x="0" y="47"/>
                    <a:pt x="18" y="47"/>
                  </a:cubicBezTo>
                  <a:cubicBezTo>
                    <a:pt x="18" y="47"/>
                    <a:pt x="34" y="47"/>
                    <a:pt x="51" y="29"/>
                  </a:cubicBezTo>
                  <a:lnTo>
                    <a:pt x="51" y="13"/>
                  </a:lnTo>
                  <a:cubicBezTo>
                    <a:pt x="51" y="5"/>
                    <a:pt x="47" y="0"/>
                    <a:pt x="3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4465;p76">
              <a:extLst>
                <a:ext uri="{FF2B5EF4-FFF2-40B4-BE49-F238E27FC236}">
                  <a16:creationId xmlns:a16="http://schemas.microsoft.com/office/drawing/2014/main" id="{38968154-A705-A753-E0D8-AF1AB0B02364}"/>
                </a:ext>
              </a:extLst>
            </p:cNvPr>
            <p:cNvSpPr/>
            <p:nvPr/>
          </p:nvSpPr>
          <p:spPr>
            <a:xfrm>
              <a:off x="6225575" y="3621950"/>
              <a:ext cx="5850" cy="5850"/>
            </a:xfrm>
            <a:custGeom>
              <a:avLst/>
              <a:gdLst/>
              <a:ahLst/>
              <a:cxnLst/>
              <a:rect l="l" t="t" r="r" b="b"/>
              <a:pathLst>
                <a:path w="234" h="234" extrusionOk="0">
                  <a:moveTo>
                    <a:pt x="67" y="0"/>
                  </a:moveTo>
                  <a:lnTo>
                    <a:pt x="34" y="16"/>
                  </a:lnTo>
                  <a:cubicBezTo>
                    <a:pt x="1" y="49"/>
                    <a:pt x="1" y="116"/>
                    <a:pt x="34" y="149"/>
                  </a:cubicBezTo>
                  <a:lnTo>
                    <a:pt x="34" y="167"/>
                  </a:lnTo>
                  <a:cubicBezTo>
                    <a:pt x="50" y="200"/>
                    <a:pt x="83" y="216"/>
                    <a:pt x="101" y="233"/>
                  </a:cubicBezTo>
                  <a:cubicBezTo>
                    <a:pt x="134" y="233"/>
                    <a:pt x="167" y="216"/>
                    <a:pt x="183" y="200"/>
                  </a:cubicBezTo>
                  <a:cubicBezTo>
                    <a:pt x="234" y="167"/>
                    <a:pt x="234" y="116"/>
                    <a:pt x="201" y="67"/>
                  </a:cubicBezTo>
                  <a:lnTo>
                    <a:pt x="201" y="49"/>
                  </a:lnTo>
                  <a:cubicBezTo>
                    <a:pt x="167" y="16"/>
                    <a:pt x="150" y="0"/>
                    <a:pt x="11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4466;p76">
              <a:extLst>
                <a:ext uri="{FF2B5EF4-FFF2-40B4-BE49-F238E27FC236}">
                  <a16:creationId xmlns:a16="http://schemas.microsoft.com/office/drawing/2014/main" id="{B4161C0D-C390-8284-81BF-AE8803815EFB}"/>
                </a:ext>
              </a:extLst>
            </p:cNvPr>
            <p:cNvSpPr/>
            <p:nvPr/>
          </p:nvSpPr>
          <p:spPr>
            <a:xfrm>
              <a:off x="6203900" y="3638175"/>
              <a:ext cx="5850" cy="5625"/>
            </a:xfrm>
            <a:custGeom>
              <a:avLst/>
              <a:gdLst/>
              <a:ahLst/>
              <a:cxnLst/>
              <a:rect l="l" t="t" r="r" b="b"/>
              <a:pathLst>
                <a:path w="234" h="225" extrusionOk="0">
                  <a:moveTo>
                    <a:pt x="83" y="1"/>
                  </a:moveTo>
                  <a:lnTo>
                    <a:pt x="50" y="18"/>
                  </a:lnTo>
                  <a:lnTo>
                    <a:pt x="34" y="18"/>
                  </a:lnTo>
                  <a:cubicBezTo>
                    <a:pt x="16" y="34"/>
                    <a:pt x="16" y="51"/>
                    <a:pt x="0" y="51"/>
                  </a:cubicBezTo>
                  <a:lnTo>
                    <a:pt x="0" y="67"/>
                  </a:lnTo>
                  <a:lnTo>
                    <a:pt x="0" y="85"/>
                  </a:lnTo>
                  <a:lnTo>
                    <a:pt x="0" y="118"/>
                  </a:lnTo>
                  <a:lnTo>
                    <a:pt x="16" y="167"/>
                  </a:lnTo>
                  <a:cubicBezTo>
                    <a:pt x="42" y="206"/>
                    <a:pt x="76" y="224"/>
                    <a:pt x="113" y="224"/>
                  </a:cubicBezTo>
                  <a:cubicBezTo>
                    <a:pt x="125" y="224"/>
                    <a:pt x="138" y="222"/>
                    <a:pt x="150" y="218"/>
                  </a:cubicBezTo>
                  <a:lnTo>
                    <a:pt x="201" y="167"/>
                  </a:lnTo>
                  <a:lnTo>
                    <a:pt x="201" y="151"/>
                  </a:lnTo>
                  <a:lnTo>
                    <a:pt x="217" y="134"/>
                  </a:lnTo>
                  <a:cubicBezTo>
                    <a:pt x="234" y="67"/>
                    <a:pt x="201" y="34"/>
                    <a:pt x="183" y="18"/>
                  </a:cubicBezTo>
                  <a:lnTo>
                    <a:pt x="13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4467;p76">
              <a:extLst>
                <a:ext uri="{FF2B5EF4-FFF2-40B4-BE49-F238E27FC236}">
                  <a16:creationId xmlns:a16="http://schemas.microsoft.com/office/drawing/2014/main" id="{2A7F27EC-BFB5-2FF4-BB5A-590816E250F8}"/>
                </a:ext>
              </a:extLst>
            </p:cNvPr>
            <p:cNvSpPr/>
            <p:nvPr/>
          </p:nvSpPr>
          <p:spPr>
            <a:xfrm>
              <a:off x="6194725" y="3627350"/>
              <a:ext cx="5875" cy="5450"/>
            </a:xfrm>
            <a:custGeom>
              <a:avLst/>
              <a:gdLst/>
              <a:ahLst/>
              <a:cxnLst/>
              <a:rect l="l" t="t" r="r" b="b"/>
              <a:pathLst>
                <a:path w="235" h="218" extrusionOk="0">
                  <a:moveTo>
                    <a:pt x="117" y="0"/>
                  </a:moveTo>
                  <a:lnTo>
                    <a:pt x="50" y="17"/>
                  </a:lnTo>
                  <a:cubicBezTo>
                    <a:pt x="34" y="34"/>
                    <a:pt x="17" y="67"/>
                    <a:pt x="17" y="84"/>
                  </a:cubicBezTo>
                  <a:lnTo>
                    <a:pt x="1" y="100"/>
                  </a:lnTo>
                  <a:lnTo>
                    <a:pt x="1" y="118"/>
                  </a:lnTo>
                  <a:lnTo>
                    <a:pt x="1" y="167"/>
                  </a:lnTo>
                  <a:cubicBezTo>
                    <a:pt x="1" y="184"/>
                    <a:pt x="17" y="218"/>
                    <a:pt x="83" y="218"/>
                  </a:cubicBezTo>
                  <a:cubicBezTo>
                    <a:pt x="101" y="218"/>
                    <a:pt x="117" y="218"/>
                    <a:pt x="134" y="200"/>
                  </a:cubicBezTo>
                  <a:cubicBezTo>
                    <a:pt x="144" y="205"/>
                    <a:pt x="154" y="207"/>
                    <a:pt x="163" y="207"/>
                  </a:cubicBezTo>
                  <a:cubicBezTo>
                    <a:pt x="186" y="207"/>
                    <a:pt x="205" y="196"/>
                    <a:pt x="217" y="184"/>
                  </a:cubicBezTo>
                  <a:lnTo>
                    <a:pt x="217" y="151"/>
                  </a:lnTo>
                  <a:cubicBezTo>
                    <a:pt x="234" y="151"/>
                    <a:pt x="234" y="134"/>
                    <a:pt x="234" y="118"/>
                  </a:cubicBezTo>
                  <a:lnTo>
                    <a:pt x="217" y="51"/>
                  </a:lnTo>
                  <a:lnTo>
                    <a:pt x="183" y="34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4468;p76">
              <a:extLst>
                <a:ext uri="{FF2B5EF4-FFF2-40B4-BE49-F238E27FC236}">
                  <a16:creationId xmlns:a16="http://schemas.microsoft.com/office/drawing/2014/main" id="{39965559-8881-E420-B890-8B48A3F0804C}"/>
                </a:ext>
              </a:extLst>
            </p:cNvPr>
            <p:cNvSpPr/>
            <p:nvPr/>
          </p:nvSpPr>
          <p:spPr>
            <a:xfrm>
              <a:off x="6215150" y="3651350"/>
              <a:ext cx="5450" cy="5050"/>
            </a:xfrm>
            <a:custGeom>
              <a:avLst/>
              <a:gdLst/>
              <a:ahLst/>
              <a:cxnLst/>
              <a:rect l="l" t="t" r="r" b="b"/>
              <a:pathLst>
                <a:path w="218" h="202" extrusionOk="0">
                  <a:moveTo>
                    <a:pt x="92" y="1"/>
                  </a:moveTo>
                  <a:cubicBezTo>
                    <a:pt x="73" y="1"/>
                    <a:pt x="57" y="12"/>
                    <a:pt x="33" y="25"/>
                  </a:cubicBezTo>
                  <a:cubicBezTo>
                    <a:pt x="17" y="41"/>
                    <a:pt x="0" y="91"/>
                    <a:pt x="0" y="125"/>
                  </a:cubicBezTo>
                  <a:cubicBezTo>
                    <a:pt x="0" y="158"/>
                    <a:pt x="33" y="174"/>
                    <a:pt x="67" y="191"/>
                  </a:cubicBezTo>
                  <a:cubicBezTo>
                    <a:pt x="80" y="198"/>
                    <a:pt x="97" y="202"/>
                    <a:pt x="114" y="202"/>
                  </a:cubicBezTo>
                  <a:cubicBezTo>
                    <a:pt x="139" y="202"/>
                    <a:pt x="164" y="194"/>
                    <a:pt x="184" y="174"/>
                  </a:cubicBezTo>
                  <a:lnTo>
                    <a:pt x="200" y="158"/>
                  </a:lnTo>
                  <a:lnTo>
                    <a:pt x="217" y="107"/>
                  </a:lnTo>
                  <a:lnTo>
                    <a:pt x="217" y="91"/>
                  </a:lnTo>
                  <a:lnTo>
                    <a:pt x="200" y="58"/>
                  </a:lnTo>
                  <a:cubicBezTo>
                    <a:pt x="167" y="25"/>
                    <a:pt x="133" y="7"/>
                    <a:pt x="117" y="7"/>
                  </a:cubicBezTo>
                  <a:cubicBezTo>
                    <a:pt x="108" y="3"/>
                    <a:pt x="99" y="1"/>
                    <a:pt x="92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4469;p76">
              <a:extLst>
                <a:ext uri="{FF2B5EF4-FFF2-40B4-BE49-F238E27FC236}">
                  <a16:creationId xmlns:a16="http://schemas.microsoft.com/office/drawing/2014/main" id="{18E5AFD5-0749-C3CC-6B3D-145522518BC6}"/>
                </a:ext>
              </a:extLst>
            </p:cNvPr>
            <p:cNvSpPr/>
            <p:nvPr/>
          </p:nvSpPr>
          <p:spPr>
            <a:xfrm>
              <a:off x="6163050" y="3576075"/>
              <a:ext cx="1250" cy="1375"/>
            </a:xfrm>
            <a:custGeom>
              <a:avLst/>
              <a:gdLst/>
              <a:ahLst/>
              <a:cxnLst/>
              <a:rect l="l" t="t" r="r" b="b"/>
              <a:pathLst>
                <a:path w="50" h="55" extrusionOk="0">
                  <a:moveTo>
                    <a:pt x="34" y="1"/>
                  </a:moveTo>
                  <a:cubicBezTo>
                    <a:pt x="16" y="1"/>
                    <a:pt x="16" y="1"/>
                    <a:pt x="0" y="17"/>
                  </a:cubicBezTo>
                  <a:lnTo>
                    <a:pt x="0" y="34"/>
                  </a:lnTo>
                  <a:cubicBezTo>
                    <a:pt x="8" y="51"/>
                    <a:pt x="16" y="55"/>
                    <a:pt x="25" y="55"/>
                  </a:cubicBezTo>
                  <a:cubicBezTo>
                    <a:pt x="33" y="55"/>
                    <a:pt x="42" y="50"/>
                    <a:pt x="50" y="50"/>
                  </a:cubicBezTo>
                  <a:lnTo>
                    <a:pt x="50" y="17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4470;p76">
              <a:extLst>
                <a:ext uri="{FF2B5EF4-FFF2-40B4-BE49-F238E27FC236}">
                  <a16:creationId xmlns:a16="http://schemas.microsoft.com/office/drawing/2014/main" id="{EEDA68B3-0322-DA08-67F9-AFB2BBCD3049}"/>
                </a:ext>
              </a:extLst>
            </p:cNvPr>
            <p:cNvSpPr/>
            <p:nvPr/>
          </p:nvSpPr>
          <p:spPr>
            <a:xfrm>
              <a:off x="6225575" y="3649025"/>
              <a:ext cx="5425" cy="5025"/>
            </a:xfrm>
            <a:custGeom>
              <a:avLst/>
              <a:gdLst/>
              <a:ahLst/>
              <a:cxnLst/>
              <a:rect l="l" t="t" r="r" b="b"/>
              <a:pathLst>
                <a:path w="217" h="201" extrusionOk="0">
                  <a:moveTo>
                    <a:pt x="101" y="0"/>
                  </a:moveTo>
                  <a:lnTo>
                    <a:pt x="50" y="34"/>
                  </a:lnTo>
                  <a:cubicBezTo>
                    <a:pt x="34" y="51"/>
                    <a:pt x="1" y="84"/>
                    <a:pt x="17" y="134"/>
                  </a:cubicBezTo>
                  <a:lnTo>
                    <a:pt x="34" y="167"/>
                  </a:lnTo>
                  <a:lnTo>
                    <a:pt x="50" y="184"/>
                  </a:lnTo>
                  <a:lnTo>
                    <a:pt x="101" y="200"/>
                  </a:lnTo>
                  <a:cubicBezTo>
                    <a:pt x="117" y="200"/>
                    <a:pt x="150" y="200"/>
                    <a:pt x="183" y="184"/>
                  </a:cubicBezTo>
                  <a:cubicBezTo>
                    <a:pt x="201" y="151"/>
                    <a:pt x="217" y="134"/>
                    <a:pt x="217" y="100"/>
                  </a:cubicBezTo>
                  <a:cubicBezTo>
                    <a:pt x="217" y="67"/>
                    <a:pt x="217" y="34"/>
                    <a:pt x="183" y="18"/>
                  </a:cubicBezTo>
                  <a:lnTo>
                    <a:pt x="1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4471;p76">
              <a:extLst>
                <a:ext uri="{FF2B5EF4-FFF2-40B4-BE49-F238E27FC236}">
                  <a16:creationId xmlns:a16="http://schemas.microsoft.com/office/drawing/2014/main" id="{48F751B0-86E9-369B-3D41-1552CC841AA6}"/>
                </a:ext>
              </a:extLst>
            </p:cNvPr>
            <p:cNvSpPr/>
            <p:nvPr/>
          </p:nvSpPr>
          <p:spPr>
            <a:xfrm>
              <a:off x="6206800" y="3626100"/>
              <a:ext cx="5850" cy="5425"/>
            </a:xfrm>
            <a:custGeom>
              <a:avLst/>
              <a:gdLst/>
              <a:ahLst/>
              <a:cxnLst/>
              <a:rect l="l" t="t" r="r" b="b"/>
              <a:pathLst>
                <a:path w="234" h="217" extrusionOk="0">
                  <a:moveTo>
                    <a:pt x="134" y="1"/>
                  </a:moveTo>
                  <a:cubicBezTo>
                    <a:pt x="101" y="1"/>
                    <a:pt x="67" y="1"/>
                    <a:pt x="51" y="17"/>
                  </a:cubicBezTo>
                  <a:cubicBezTo>
                    <a:pt x="1" y="67"/>
                    <a:pt x="1" y="134"/>
                    <a:pt x="51" y="184"/>
                  </a:cubicBezTo>
                  <a:lnTo>
                    <a:pt x="101" y="217"/>
                  </a:lnTo>
                  <a:lnTo>
                    <a:pt x="134" y="217"/>
                  </a:lnTo>
                  <a:lnTo>
                    <a:pt x="185" y="184"/>
                  </a:lnTo>
                  <a:cubicBezTo>
                    <a:pt x="234" y="117"/>
                    <a:pt x="218" y="50"/>
                    <a:pt x="185" y="17"/>
                  </a:cubicBezTo>
                  <a:lnTo>
                    <a:pt x="151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4472;p76">
              <a:extLst>
                <a:ext uri="{FF2B5EF4-FFF2-40B4-BE49-F238E27FC236}">
                  <a16:creationId xmlns:a16="http://schemas.microsoft.com/office/drawing/2014/main" id="{4947D60E-F868-82A5-94AE-CF6A6FB7E6BC}"/>
                </a:ext>
              </a:extLst>
            </p:cNvPr>
            <p:cNvSpPr/>
            <p:nvPr/>
          </p:nvSpPr>
          <p:spPr>
            <a:xfrm>
              <a:off x="6210575" y="3719475"/>
              <a:ext cx="1250" cy="1275"/>
            </a:xfrm>
            <a:custGeom>
              <a:avLst/>
              <a:gdLst/>
              <a:ahLst/>
              <a:cxnLst/>
              <a:rect l="l" t="t" r="r" b="b"/>
              <a:pathLst>
                <a:path w="50" h="51" extrusionOk="0">
                  <a:moveTo>
                    <a:pt x="16" y="1"/>
                  </a:moveTo>
                  <a:cubicBezTo>
                    <a:pt x="0" y="17"/>
                    <a:pt x="0" y="34"/>
                    <a:pt x="0" y="50"/>
                  </a:cubicBezTo>
                  <a:lnTo>
                    <a:pt x="34" y="50"/>
                  </a:lnTo>
                  <a:cubicBezTo>
                    <a:pt x="34" y="34"/>
                    <a:pt x="50" y="34"/>
                    <a:pt x="50" y="17"/>
                  </a:cubicBezTo>
                  <a:cubicBezTo>
                    <a:pt x="50" y="17"/>
                    <a:pt x="50" y="1"/>
                    <a:pt x="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4473;p76">
              <a:extLst>
                <a:ext uri="{FF2B5EF4-FFF2-40B4-BE49-F238E27FC236}">
                  <a16:creationId xmlns:a16="http://schemas.microsoft.com/office/drawing/2014/main" id="{5F8E8060-7D74-F129-609D-C212905966B2}"/>
                </a:ext>
              </a:extLst>
            </p:cNvPr>
            <p:cNvSpPr/>
            <p:nvPr/>
          </p:nvSpPr>
          <p:spPr>
            <a:xfrm>
              <a:off x="6174725" y="3636100"/>
              <a:ext cx="3750" cy="3625"/>
            </a:xfrm>
            <a:custGeom>
              <a:avLst/>
              <a:gdLst/>
              <a:ahLst/>
              <a:cxnLst/>
              <a:rect l="l" t="t" r="r" b="b"/>
              <a:pathLst>
                <a:path w="150" h="145" extrusionOk="0">
                  <a:moveTo>
                    <a:pt x="50" y="1"/>
                  </a:moveTo>
                  <a:lnTo>
                    <a:pt x="50" y="17"/>
                  </a:lnTo>
                  <a:cubicBezTo>
                    <a:pt x="34" y="17"/>
                    <a:pt x="34" y="17"/>
                    <a:pt x="16" y="34"/>
                  </a:cubicBezTo>
                  <a:cubicBezTo>
                    <a:pt x="0" y="68"/>
                    <a:pt x="0" y="101"/>
                    <a:pt x="16" y="117"/>
                  </a:cubicBezTo>
                  <a:cubicBezTo>
                    <a:pt x="26" y="137"/>
                    <a:pt x="48" y="145"/>
                    <a:pt x="71" y="145"/>
                  </a:cubicBezTo>
                  <a:cubicBezTo>
                    <a:pt x="86" y="145"/>
                    <a:pt x="103" y="141"/>
                    <a:pt x="116" y="134"/>
                  </a:cubicBezTo>
                  <a:lnTo>
                    <a:pt x="116" y="117"/>
                  </a:lnTo>
                  <a:lnTo>
                    <a:pt x="150" y="84"/>
                  </a:lnTo>
                  <a:lnTo>
                    <a:pt x="150" y="50"/>
                  </a:lnTo>
                  <a:lnTo>
                    <a:pt x="150" y="17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4474;p76">
              <a:extLst>
                <a:ext uri="{FF2B5EF4-FFF2-40B4-BE49-F238E27FC236}">
                  <a16:creationId xmlns:a16="http://schemas.microsoft.com/office/drawing/2014/main" id="{0517BCA2-9D6E-1281-470C-A5D7A0B28974}"/>
                </a:ext>
              </a:extLst>
            </p:cNvPr>
            <p:cNvSpPr/>
            <p:nvPr/>
          </p:nvSpPr>
          <p:spPr>
            <a:xfrm>
              <a:off x="6183900" y="3706550"/>
              <a:ext cx="1675" cy="1700"/>
            </a:xfrm>
            <a:custGeom>
              <a:avLst/>
              <a:gdLst/>
              <a:ahLst/>
              <a:cxnLst/>
              <a:rect l="l" t="t" r="r" b="b"/>
              <a:pathLst>
                <a:path w="67" h="68" extrusionOk="0">
                  <a:moveTo>
                    <a:pt x="16" y="0"/>
                  </a:moveTo>
                  <a:lnTo>
                    <a:pt x="0" y="18"/>
                  </a:lnTo>
                  <a:lnTo>
                    <a:pt x="0" y="34"/>
                  </a:lnTo>
                  <a:cubicBezTo>
                    <a:pt x="0" y="51"/>
                    <a:pt x="16" y="67"/>
                    <a:pt x="33" y="67"/>
                  </a:cubicBezTo>
                  <a:cubicBezTo>
                    <a:pt x="33" y="67"/>
                    <a:pt x="49" y="67"/>
                    <a:pt x="49" y="51"/>
                  </a:cubicBezTo>
                  <a:lnTo>
                    <a:pt x="67" y="34"/>
                  </a:lnTo>
                  <a:cubicBezTo>
                    <a:pt x="49" y="18"/>
                    <a:pt x="49" y="18"/>
                    <a:pt x="49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4475;p76">
              <a:extLst>
                <a:ext uri="{FF2B5EF4-FFF2-40B4-BE49-F238E27FC236}">
                  <a16:creationId xmlns:a16="http://schemas.microsoft.com/office/drawing/2014/main" id="{483A0E12-7667-ACD8-11CF-22313A06C43A}"/>
                </a:ext>
              </a:extLst>
            </p:cNvPr>
            <p:cNvSpPr/>
            <p:nvPr/>
          </p:nvSpPr>
          <p:spPr>
            <a:xfrm>
              <a:off x="6190950" y="3651125"/>
              <a:ext cx="5475" cy="5775"/>
            </a:xfrm>
            <a:custGeom>
              <a:avLst/>
              <a:gdLst/>
              <a:ahLst/>
              <a:cxnLst/>
              <a:rect l="l" t="t" r="r" b="b"/>
              <a:pathLst>
                <a:path w="219" h="231" extrusionOk="0">
                  <a:moveTo>
                    <a:pt x="134" y="0"/>
                  </a:moveTo>
                  <a:cubicBezTo>
                    <a:pt x="101" y="0"/>
                    <a:pt x="68" y="16"/>
                    <a:pt x="52" y="34"/>
                  </a:cubicBezTo>
                  <a:lnTo>
                    <a:pt x="18" y="67"/>
                  </a:lnTo>
                  <a:lnTo>
                    <a:pt x="1" y="116"/>
                  </a:lnTo>
                  <a:lnTo>
                    <a:pt x="1" y="134"/>
                  </a:lnTo>
                  <a:lnTo>
                    <a:pt x="18" y="200"/>
                  </a:lnTo>
                  <a:cubicBezTo>
                    <a:pt x="41" y="211"/>
                    <a:pt x="72" y="231"/>
                    <a:pt x="116" y="231"/>
                  </a:cubicBezTo>
                  <a:cubicBezTo>
                    <a:pt x="136" y="231"/>
                    <a:pt x="159" y="227"/>
                    <a:pt x="185" y="216"/>
                  </a:cubicBezTo>
                  <a:lnTo>
                    <a:pt x="218" y="150"/>
                  </a:lnTo>
                  <a:lnTo>
                    <a:pt x="218" y="100"/>
                  </a:lnTo>
                  <a:cubicBezTo>
                    <a:pt x="218" y="67"/>
                    <a:pt x="201" y="34"/>
                    <a:pt x="168" y="16"/>
                  </a:cubicBezTo>
                  <a:lnTo>
                    <a:pt x="152" y="16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4476;p76">
              <a:extLst>
                <a:ext uri="{FF2B5EF4-FFF2-40B4-BE49-F238E27FC236}">
                  <a16:creationId xmlns:a16="http://schemas.microsoft.com/office/drawing/2014/main" id="{900A557C-125D-2148-A445-A90EA8ED60C2}"/>
                </a:ext>
              </a:extLst>
            </p:cNvPr>
            <p:cNvSpPr/>
            <p:nvPr/>
          </p:nvSpPr>
          <p:spPr>
            <a:xfrm>
              <a:off x="6214750" y="3679875"/>
              <a:ext cx="2075" cy="1675"/>
            </a:xfrm>
            <a:custGeom>
              <a:avLst/>
              <a:gdLst/>
              <a:ahLst/>
              <a:cxnLst/>
              <a:rect l="l" t="t" r="r" b="b"/>
              <a:pathLst>
                <a:path w="83" h="67" extrusionOk="0">
                  <a:moveTo>
                    <a:pt x="0" y="0"/>
                  </a:moveTo>
                  <a:lnTo>
                    <a:pt x="0" y="67"/>
                  </a:lnTo>
                  <a:lnTo>
                    <a:pt x="16" y="67"/>
                  </a:lnTo>
                  <a:lnTo>
                    <a:pt x="83" y="51"/>
                  </a:lnTo>
                  <a:cubicBezTo>
                    <a:pt x="83" y="34"/>
                    <a:pt x="67" y="0"/>
                    <a:pt x="33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4477;p76">
              <a:extLst>
                <a:ext uri="{FF2B5EF4-FFF2-40B4-BE49-F238E27FC236}">
                  <a16:creationId xmlns:a16="http://schemas.microsoft.com/office/drawing/2014/main" id="{0A92C385-B78A-F8E1-F583-70B114D1D9AB}"/>
                </a:ext>
              </a:extLst>
            </p:cNvPr>
            <p:cNvSpPr/>
            <p:nvPr/>
          </p:nvSpPr>
          <p:spPr>
            <a:xfrm>
              <a:off x="6197625" y="3661525"/>
              <a:ext cx="5875" cy="5025"/>
            </a:xfrm>
            <a:custGeom>
              <a:avLst/>
              <a:gdLst/>
              <a:ahLst/>
              <a:cxnLst/>
              <a:rect l="l" t="t" r="r" b="b"/>
              <a:pathLst>
                <a:path w="235" h="201" extrusionOk="0">
                  <a:moveTo>
                    <a:pt x="85" y="0"/>
                  </a:moveTo>
                  <a:lnTo>
                    <a:pt x="51" y="34"/>
                  </a:lnTo>
                  <a:cubicBezTo>
                    <a:pt x="18" y="51"/>
                    <a:pt x="1" y="85"/>
                    <a:pt x="18" y="118"/>
                  </a:cubicBezTo>
                  <a:cubicBezTo>
                    <a:pt x="18" y="151"/>
                    <a:pt x="34" y="185"/>
                    <a:pt x="67" y="201"/>
                  </a:cubicBezTo>
                  <a:lnTo>
                    <a:pt x="167" y="201"/>
                  </a:lnTo>
                  <a:lnTo>
                    <a:pt x="185" y="185"/>
                  </a:lnTo>
                  <a:cubicBezTo>
                    <a:pt x="234" y="134"/>
                    <a:pt x="234" y="67"/>
                    <a:pt x="201" y="34"/>
                  </a:cubicBezTo>
                  <a:lnTo>
                    <a:pt x="167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4478;p76">
              <a:extLst>
                <a:ext uri="{FF2B5EF4-FFF2-40B4-BE49-F238E27FC236}">
                  <a16:creationId xmlns:a16="http://schemas.microsoft.com/office/drawing/2014/main" id="{34FCBAF3-0C84-3475-8B83-3D08F29DFA88}"/>
                </a:ext>
              </a:extLst>
            </p:cNvPr>
            <p:cNvSpPr/>
            <p:nvPr/>
          </p:nvSpPr>
          <p:spPr>
            <a:xfrm>
              <a:off x="6165125" y="3610275"/>
              <a:ext cx="1275" cy="1425"/>
            </a:xfrm>
            <a:custGeom>
              <a:avLst/>
              <a:gdLst/>
              <a:ahLst/>
              <a:cxnLst/>
              <a:rect l="l" t="t" r="r" b="b"/>
              <a:pathLst>
                <a:path w="51" h="57" extrusionOk="0">
                  <a:moveTo>
                    <a:pt x="17" y="0"/>
                  </a:moveTo>
                  <a:lnTo>
                    <a:pt x="0" y="16"/>
                  </a:lnTo>
                  <a:lnTo>
                    <a:pt x="0" y="34"/>
                  </a:lnTo>
                  <a:cubicBezTo>
                    <a:pt x="0" y="34"/>
                    <a:pt x="0" y="50"/>
                    <a:pt x="17" y="50"/>
                  </a:cubicBezTo>
                  <a:cubicBezTo>
                    <a:pt x="22" y="54"/>
                    <a:pt x="26" y="56"/>
                    <a:pt x="30" y="56"/>
                  </a:cubicBezTo>
                  <a:cubicBezTo>
                    <a:pt x="42" y="56"/>
                    <a:pt x="51" y="41"/>
                    <a:pt x="51" y="16"/>
                  </a:cubicBezTo>
                  <a:lnTo>
                    <a:pt x="51" y="0"/>
                  </a:lnTo>
                  <a:lnTo>
                    <a:pt x="33" y="0"/>
                  </a:lnTo>
                  <a:lnTo>
                    <a:pt x="33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4479;p76">
              <a:extLst>
                <a:ext uri="{FF2B5EF4-FFF2-40B4-BE49-F238E27FC236}">
                  <a16:creationId xmlns:a16="http://schemas.microsoft.com/office/drawing/2014/main" id="{91D26061-D974-E3A3-6A2A-CBF47583B0AB}"/>
                </a:ext>
              </a:extLst>
            </p:cNvPr>
            <p:cNvSpPr/>
            <p:nvPr/>
          </p:nvSpPr>
          <p:spPr>
            <a:xfrm>
              <a:off x="6208075" y="3673300"/>
              <a:ext cx="3350" cy="2850"/>
            </a:xfrm>
            <a:custGeom>
              <a:avLst/>
              <a:gdLst/>
              <a:ahLst/>
              <a:cxnLst/>
              <a:rect l="l" t="t" r="r" b="b"/>
              <a:pathLst>
                <a:path w="134" h="114" extrusionOk="0">
                  <a:moveTo>
                    <a:pt x="66" y="1"/>
                  </a:moveTo>
                  <a:cubicBezTo>
                    <a:pt x="54" y="1"/>
                    <a:pt x="42" y="5"/>
                    <a:pt x="34" y="14"/>
                  </a:cubicBezTo>
                  <a:lnTo>
                    <a:pt x="16" y="30"/>
                  </a:lnTo>
                  <a:cubicBezTo>
                    <a:pt x="0" y="63"/>
                    <a:pt x="0" y="80"/>
                    <a:pt x="16" y="96"/>
                  </a:cubicBezTo>
                  <a:lnTo>
                    <a:pt x="34" y="114"/>
                  </a:lnTo>
                  <a:lnTo>
                    <a:pt x="100" y="114"/>
                  </a:lnTo>
                  <a:cubicBezTo>
                    <a:pt x="116" y="96"/>
                    <a:pt x="116" y="80"/>
                    <a:pt x="134" y="63"/>
                  </a:cubicBezTo>
                  <a:lnTo>
                    <a:pt x="116" y="47"/>
                  </a:lnTo>
                  <a:lnTo>
                    <a:pt x="100" y="14"/>
                  </a:lnTo>
                  <a:cubicBezTo>
                    <a:pt x="92" y="5"/>
                    <a:pt x="79" y="1"/>
                    <a:pt x="66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4480;p76">
              <a:extLst>
                <a:ext uri="{FF2B5EF4-FFF2-40B4-BE49-F238E27FC236}">
                  <a16:creationId xmlns:a16="http://schemas.microsoft.com/office/drawing/2014/main" id="{87A825FF-78B3-6E90-A2DD-CFB5B1046CEC}"/>
                </a:ext>
              </a:extLst>
            </p:cNvPr>
            <p:cNvSpPr/>
            <p:nvPr/>
          </p:nvSpPr>
          <p:spPr>
            <a:xfrm>
              <a:off x="6202625" y="3652775"/>
              <a:ext cx="5875" cy="5050"/>
            </a:xfrm>
            <a:custGeom>
              <a:avLst/>
              <a:gdLst/>
              <a:ahLst/>
              <a:cxnLst/>
              <a:rect l="l" t="t" r="r" b="b"/>
              <a:pathLst>
                <a:path w="235" h="202" extrusionOk="0">
                  <a:moveTo>
                    <a:pt x="85" y="1"/>
                  </a:moveTo>
                  <a:cubicBezTo>
                    <a:pt x="85" y="1"/>
                    <a:pt x="67" y="1"/>
                    <a:pt x="67" y="17"/>
                  </a:cubicBezTo>
                  <a:cubicBezTo>
                    <a:pt x="34" y="34"/>
                    <a:pt x="1" y="84"/>
                    <a:pt x="34" y="134"/>
                  </a:cubicBezTo>
                  <a:lnTo>
                    <a:pt x="101" y="117"/>
                  </a:lnTo>
                  <a:lnTo>
                    <a:pt x="101" y="117"/>
                  </a:lnTo>
                  <a:lnTo>
                    <a:pt x="51" y="168"/>
                  </a:lnTo>
                  <a:lnTo>
                    <a:pt x="85" y="184"/>
                  </a:lnTo>
                  <a:lnTo>
                    <a:pt x="185" y="201"/>
                  </a:lnTo>
                  <a:lnTo>
                    <a:pt x="201" y="184"/>
                  </a:lnTo>
                  <a:lnTo>
                    <a:pt x="234" y="117"/>
                  </a:lnTo>
                  <a:lnTo>
                    <a:pt x="234" y="84"/>
                  </a:lnTo>
                  <a:lnTo>
                    <a:pt x="218" y="68"/>
                  </a:lnTo>
                  <a:lnTo>
                    <a:pt x="185" y="34"/>
                  </a:lnTo>
                  <a:lnTo>
                    <a:pt x="201" y="34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4481;p76">
              <a:extLst>
                <a:ext uri="{FF2B5EF4-FFF2-40B4-BE49-F238E27FC236}">
                  <a16:creationId xmlns:a16="http://schemas.microsoft.com/office/drawing/2014/main" id="{D4EA4C6D-2520-7F23-DA04-045BF667E417}"/>
                </a:ext>
              </a:extLst>
            </p:cNvPr>
            <p:cNvSpPr/>
            <p:nvPr/>
          </p:nvSpPr>
          <p:spPr>
            <a:xfrm>
              <a:off x="6160100" y="3641625"/>
              <a:ext cx="1700" cy="1175"/>
            </a:xfrm>
            <a:custGeom>
              <a:avLst/>
              <a:gdLst/>
              <a:ahLst/>
              <a:cxnLst/>
              <a:rect l="l" t="t" r="r" b="b"/>
              <a:pathLst>
                <a:path w="68" h="47" extrusionOk="0">
                  <a:moveTo>
                    <a:pt x="43" y="0"/>
                  </a:moveTo>
                  <a:cubicBezTo>
                    <a:pt x="35" y="0"/>
                    <a:pt x="26" y="5"/>
                    <a:pt x="18" y="13"/>
                  </a:cubicBezTo>
                  <a:cubicBezTo>
                    <a:pt x="1" y="29"/>
                    <a:pt x="1" y="29"/>
                    <a:pt x="18" y="47"/>
                  </a:cubicBezTo>
                  <a:lnTo>
                    <a:pt x="68" y="47"/>
                  </a:lnTo>
                  <a:lnTo>
                    <a:pt x="68" y="29"/>
                  </a:lnTo>
                  <a:lnTo>
                    <a:pt x="68" y="13"/>
                  </a:lnTo>
                  <a:cubicBezTo>
                    <a:pt x="60" y="5"/>
                    <a:pt x="51" y="0"/>
                    <a:pt x="43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4482;p76">
              <a:extLst>
                <a:ext uri="{FF2B5EF4-FFF2-40B4-BE49-F238E27FC236}">
                  <a16:creationId xmlns:a16="http://schemas.microsoft.com/office/drawing/2014/main" id="{3FD20E46-4EE7-AB32-0EB1-5C6895DE0284}"/>
                </a:ext>
              </a:extLst>
            </p:cNvPr>
            <p:cNvSpPr/>
            <p:nvPr/>
          </p:nvSpPr>
          <p:spPr>
            <a:xfrm>
              <a:off x="6196800" y="3643425"/>
              <a:ext cx="5450" cy="5225"/>
            </a:xfrm>
            <a:custGeom>
              <a:avLst/>
              <a:gdLst/>
              <a:ahLst/>
              <a:cxnLst/>
              <a:rect l="l" t="t" r="r" b="b"/>
              <a:pathLst>
                <a:path w="218" h="209" extrusionOk="0">
                  <a:moveTo>
                    <a:pt x="104" y="1"/>
                  </a:moveTo>
                  <a:cubicBezTo>
                    <a:pt x="81" y="1"/>
                    <a:pt x="57" y="13"/>
                    <a:pt x="34" y="24"/>
                  </a:cubicBezTo>
                  <a:lnTo>
                    <a:pt x="18" y="41"/>
                  </a:lnTo>
                  <a:lnTo>
                    <a:pt x="0" y="91"/>
                  </a:lnTo>
                  <a:lnTo>
                    <a:pt x="0" y="108"/>
                  </a:lnTo>
                  <a:lnTo>
                    <a:pt x="18" y="142"/>
                  </a:lnTo>
                  <a:cubicBezTo>
                    <a:pt x="34" y="175"/>
                    <a:pt x="67" y="208"/>
                    <a:pt x="100" y="208"/>
                  </a:cubicBezTo>
                  <a:cubicBezTo>
                    <a:pt x="134" y="208"/>
                    <a:pt x="167" y="208"/>
                    <a:pt x="184" y="175"/>
                  </a:cubicBezTo>
                  <a:lnTo>
                    <a:pt x="200" y="158"/>
                  </a:lnTo>
                  <a:lnTo>
                    <a:pt x="218" y="124"/>
                  </a:lnTo>
                  <a:lnTo>
                    <a:pt x="218" y="108"/>
                  </a:lnTo>
                  <a:lnTo>
                    <a:pt x="218" y="57"/>
                  </a:lnTo>
                  <a:cubicBezTo>
                    <a:pt x="184" y="24"/>
                    <a:pt x="167" y="8"/>
                    <a:pt x="134" y="8"/>
                  </a:cubicBezTo>
                  <a:cubicBezTo>
                    <a:pt x="124" y="3"/>
                    <a:pt x="114" y="1"/>
                    <a:pt x="10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4483;p76">
              <a:extLst>
                <a:ext uri="{FF2B5EF4-FFF2-40B4-BE49-F238E27FC236}">
                  <a16:creationId xmlns:a16="http://schemas.microsoft.com/office/drawing/2014/main" id="{385B6975-6C5B-D872-11BF-755F5DC804F3}"/>
                </a:ext>
              </a:extLst>
            </p:cNvPr>
            <p:cNvSpPr/>
            <p:nvPr/>
          </p:nvSpPr>
          <p:spPr>
            <a:xfrm>
              <a:off x="6176375" y="3623600"/>
              <a:ext cx="3775" cy="3775"/>
            </a:xfrm>
            <a:custGeom>
              <a:avLst/>
              <a:gdLst/>
              <a:ahLst/>
              <a:cxnLst/>
              <a:rect l="l" t="t" r="r" b="b"/>
              <a:pathLst>
                <a:path w="151" h="151" extrusionOk="0">
                  <a:moveTo>
                    <a:pt x="34" y="1"/>
                  </a:moveTo>
                  <a:lnTo>
                    <a:pt x="34" y="17"/>
                  </a:lnTo>
                  <a:lnTo>
                    <a:pt x="17" y="17"/>
                  </a:lnTo>
                  <a:lnTo>
                    <a:pt x="1" y="34"/>
                  </a:lnTo>
                  <a:cubicBezTo>
                    <a:pt x="1" y="50"/>
                    <a:pt x="1" y="83"/>
                    <a:pt x="17" y="117"/>
                  </a:cubicBezTo>
                  <a:cubicBezTo>
                    <a:pt x="17" y="134"/>
                    <a:pt x="50" y="150"/>
                    <a:pt x="68" y="150"/>
                  </a:cubicBezTo>
                  <a:lnTo>
                    <a:pt x="101" y="150"/>
                  </a:lnTo>
                  <a:lnTo>
                    <a:pt x="117" y="134"/>
                  </a:lnTo>
                  <a:cubicBezTo>
                    <a:pt x="150" y="117"/>
                    <a:pt x="150" y="83"/>
                    <a:pt x="134" y="50"/>
                  </a:cubicBezTo>
                  <a:cubicBezTo>
                    <a:pt x="117" y="17"/>
                    <a:pt x="84" y="1"/>
                    <a:pt x="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4484;p76">
              <a:extLst>
                <a:ext uri="{FF2B5EF4-FFF2-40B4-BE49-F238E27FC236}">
                  <a16:creationId xmlns:a16="http://schemas.microsoft.com/office/drawing/2014/main" id="{8864CB95-1E08-CFA1-412A-95822C0E38E8}"/>
                </a:ext>
              </a:extLst>
            </p:cNvPr>
            <p:cNvSpPr/>
            <p:nvPr/>
          </p:nvSpPr>
          <p:spPr>
            <a:xfrm>
              <a:off x="6187625" y="3639850"/>
              <a:ext cx="5450" cy="5450"/>
            </a:xfrm>
            <a:custGeom>
              <a:avLst/>
              <a:gdLst/>
              <a:ahLst/>
              <a:cxnLst/>
              <a:rect l="l" t="t" r="r" b="b"/>
              <a:pathLst>
                <a:path w="218" h="218" extrusionOk="0">
                  <a:moveTo>
                    <a:pt x="118" y="0"/>
                  </a:moveTo>
                  <a:cubicBezTo>
                    <a:pt x="85" y="0"/>
                    <a:pt x="51" y="0"/>
                    <a:pt x="34" y="34"/>
                  </a:cubicBezTo>
                  <a:lnTo>
                    <a:pt x="18" y="51"/>
                  </a:lnTo>
                  <a:lnTo>
                    <a:pt x="0" y="67"/>
                  </a:lnTo>
                  <a:lnTo>
                    <a:pt x="0" y="84"/>
                  </a:lnTo>
                  <a:cubicBezTo>
                    <a:pt x="0" y="118"/>
                    <a:pt x="0" y="167"/>
                    <a:pt x="51" y="200"/>
                  </a:cubicBezTo>
                  <a:lnTo>
                    <a:pt x="85" y="218"/>
                  </a:lnTo>
                  <a:lnTo>
                    <a:pt x="118" y="218"/>
                  </a:lnTo>
                  <a:lnTo>
                    <a:pt x="167" y="200"/>
                  </a:lnTo>
                  <a:lnTo>
                    <a:pt x="185" y="184"/>
                  </a:lnTo>
                  <a:lnTo>
                    <a:pt x="218" y="134"/>
                  </a:lnTo>
                  <a:lnTo>
                    <a:pt x="218" y="100"/>
                  </a:lnTo>
                  <a:lnTo>
                    <a:pt x="201" y="51"/>
                  </a:lnTo>
                  <a:cubicBezTo>
                    <a:pt x="185" y="18"/>
                    <a:pt x="151" y="0"/>
                    <a:pt x="11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4485;p76">
              <a:extLst>
                <a:ext uri="{FF2B5EF4-FFF2-40B4-BE49-F238E27FC236}">
                  <a16:creationId xmlns:a16="http://schemas.microsoft.com/office/drawing/2014/main" id="{EDA812D6-6BE1-3D14-0BA9-2F6A06BC4658}"/>
                </a:ext>
              </a:extLst>
            </p:cNvPr>
            <p:cNvSpPr/>
            <p:nvPr/>
          </p:nvSpPr>
          <p:spPr>
            <a:xfrm>
              <a:off x="6122200" y="3623175"/>
              <a:ext cx="1675" cy="1300"/>
            </a:xfrm>
            <a:custGeom>
              <a:avLst/>
              <a:gdLst/>
              <a:ahLst/>
              <a:cxnLst/>
              <a:rect l="l" t="t" r="r" b="b"/>
              <a:pathLst>
                <a:path w="67" h="52" extrusionOk="0">
                  <a:moveTo>
                    <a:pt x="0" y="0"/>
                  </a:moveTo>
                  <a:lnTo>
                    <a:pt x="0" y="18"/>
                  </a:lnTo>
                  <a:lnTo>
                    <a:pt x="0" y="34"/>
                  </a:lnTo>
                  <a:lnTo>
                    <a:pt x="16" y="51"/>
                  </a:lnTo>
                  <a:lnTo>
                    <a:pt x="50" y="51"/>
                  </a:lnTo>
                  <a:lnTo>
                    <a:pt x="50" y="34"/>
                  </a:lnTo>
                  <a:cubicBezTo>
                    <a:pt x="50" y="18"/>
                    <a:pt x="67" y="18"/>
                    <a:pt x="5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4486;p76">
              <a:extLst>
                <a:ext uri="{FF2B5EF4-FFF2-40B4-BE49-F238E27FC236}">
                  <a16:creationId xmlns:a16="http://schemas.microsoft.com/office/drawing/2014/main" id="{6FE908B2-1AB9-E49A-1611-94295F68C581}"/>
                </a:ext>
              </a:extLst>
            </p:cNvPr>
            <p:cNvSpPr/>
            <p:nvPr/>
          </p:nvSpPr>
          <p:spPr>
            <a:xfrm>
              <a:off x="6188050" y="36240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34" y="1"/>
                  </a:moveTo>
                  <a:lnTo>
                    <a:pt x="17" y="18"/>
                  </a:lnTo>
                  <a:cubicBezTo>
                    <a:pt x="1" y="34"/>
                    <a:pt x="1" y="51"/>
                    <a:pt x="1" y="67"/>
                  </a:cubicBezTo>
                  <a:cubicBezTo>
                    <a:pt x="1" y="85"/>
                    <a:pt x="1" y="101"/>
                    <a:pt x="34" y="134"/>
                  </a:cubicBezTo>
                  <a:lnTo>
                    <a:pt x="101" y="134"/>
                  </a:lnTo>
                  <a:lnTo>
                    <a:pt x="117" y="118"/>
                  </a:lnTo>
                  <a:lnTo>
                    <a:pt x="134" y="85"/>
                  </a:lnTo>
                  <a:lnTo>
                    <a:pt x="134" y="67"/>
                  </a:lnTo>
                  <a:lnTo>
                    <a:pt x="117" y="34"/>
                  </a:lnTo>
                  <a:lnTo>
                    <a:pt x="101" y="18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4487;p76">
              <a:extLst>
                <a:ext uri="{FF2B5EF4-FFF2-40B4-BE49-F238E27FC236}">
                  <a16:creationId xmlns:a16="http://schemas.microsoft.com/office/drawing/2014/main" id="{80E12286-26CF-847F-36D1-322AD442BB86}"/>
                </a:ext>
              </a:extLst>
            </p:cNvPr>
            <p:cNvSpPr/>
            <p:nvPr/>
          </p:nvSpPr>
          <p:spPr>
            <a:xfrm>
              <a:off x="6194300" y="3668725"/>
              <a:ext cx="3800" cy="3650"/>
            </a:xfrm>
            <a:custGeom>
              <a:avLst/>
              <a:gdLst/>
              <a:ahLst/>
              <a:cxnLst/>
              <a:rect l="l" t="t" r="r" b="b"/>
              <a:pathLst>
                <a:path w="152" h="146" extrusionOk="0">
                  <a:moveTo>
                    <a:pt x="67" y="1"/>
                  </a:moveTo>
                  <a:cubicBezTo>
                    <a:pt x="55" y="1"/>
                    <a:pt x="42" y="5"/>
                    <a:pt x="34" y="13"/>
                  </a:cubicBezTo>
                  <a:cubicBezTo>
                    <a:pt x="18" y="46"/>
                    <a:pt x="0" y="79"/>
                    <a:pt x="18" y="113"/>
                  </a:cubicBezTo>
                  <a:cubicBezTo>
                    <a:pt x="34" y="130"/>
                    <a:pt x="51" y="146"/>
                    <a:pt x="84" y="146"/>
                  </a:cubicBezTo>
                  <a:lnTo>
                    <a:pt x="118" y="130"/>
                  </a:lnTo>
                  <a:lnTo>
                    <a:pt x="118" y="113"/>
                  </a:lnTo>
                  <a:cubicBezTo>
                    <a:pt x="151" y="79"/>
                    <a:pt x="134" y="46"/>
                    <a:pt x="118" y="13"/>
                  </a:cubicBezTo>
                  <a:lnTo>
                    <a:pt x="100" y="13"/>
                  </a:lnTo>
                  <a:cubicBezTo>
                    <a:pt x="92" y="5"/>
                    <a:pt x="80" y="1"/>
                    <a:pt x="6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4488;p76">
              <a:extLst>
                <a:ext uri="{FF2B5EF4-FFF2-40B4-BE49-F238E27FC236}">
                  <a16:creationId xmlns:a16="http://schemas.microsoft.com/office/drawing/2014/main" id="{C3FF98A0-64AE-E152-E4C2-BD0EF36B4B61}"/>
                </a:ext>
              </a:extLst>
            </p:cNvPr>
            <p:cNvSpPr/>
            <p:nvPr/>
          </p:nvSpPr>
          <p:spPr>
            <a:xfrm>
              <a:off x="6181800" y="3675300"/>
              <a:ext cx="2950" cy="2925"/>
            </a:xfrm>
            <a:custGeom>
              <a:avLst/>
              <a:gdLst/>
              <a:ahLst/>
              <a:cxnLst/>
              <a:rect l="l" t="t" r="r" b="b"/>
              <a:pathLst>
                <a:path w="118" h="117" extrusionOk="0">
                  <a:moveTo>
                    <a:pt x="67" y="0"/>
                  </a:moveTo>
                  <a:cubicBezTo>
                    <a:pt x="51" y="0"/>
                    <a:pt x="33" y="0"/>
                    <a:pt x="33" y="16"/>
                  </a:cubicBezTo>
                  <a:lnTo>
                    <a:pt x="17" y="34"/>
                  </a:lnTo>
                  <a:lnTo>
                    <a:pt x="0" y="67"/>
                  </a:lnTo>
                  <a:lnTo>
                    <a:pt x="0" y="100"/>
                  </a:lnTo>
                  <a:lnTo>
                    <a:pt x="33" y="116"/>
                  </a:lnTo>
                  <a:lnTo>
                    <a:pt x="100" y="116"/>
                  </a:lnTo>
                  <a:lnTo>
                    <a:pt x="117" y="100"/>
                  </a:lnTo>
                  <a:lnTo>
                    <a:pt x="117" y="67"/>
                  </a:lnTo>
                  <a:lnTo>
                    <a:pt x="117" y="34"/>
                  </a:lnTo>
                  <a:lnTo>
                    <a:pt x="100" y="1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4489;p76">
              <a:extLst>
                <a:ext uri="{FF2B5EF4-FFF2-40B4-BE49-F238E27FC236}">
                  <a16:creationId xmlns:a16="http://schemas.microsoft.com/office/drawing/2014/main" id="{351520B8-BC37-B56F-9A3D-DE4289AC7A80}"/>
                </a:ext>
              </a:extLst>
            </p:cNvPr>
            <p:cNvSpPr/>
            <p:nvPr/>
          </p:nvSpPr>
          <p:spPr>
            <a:xfrm>
              <a:off x="6183900" y="3655400"/>
              <a:ext cx="5025" cy="3650"/>
            </a:xfrm>
            <a:custGeom>
              <a:avLst/>
              <a:gdLst/>
              <a:ahLst/>
              <a:cxnLst/>
              <a:rect l="l" t="t" r="r" b="b"/>
              <a:pathLst>
                <a:path w="201" h="146" extrusionOk="0">
                  <a:moveTo>
                    <a:pt x="64" y="0"/>
                  </a:moveTo>
                  <a:cubicBezTo>
                    <a:pt x="49" y="0"/>
                    <a:pt x="33" y="4"/>
                    <a:pt x="16" y="12"/>
                  </a:cubicBezTo>
                  <a:lnTo>
                    <a:pt x="16" y="29"/>
                  </a:lnTo>
                  <a:lnTo>
                    <a:pt x="0" y="45"/>
                  </a:lnTo>
                  <a:lnTo>
                    <a:pt x="0" y="63"/>
                  </a:lnTo>
                  <a:lnTo>
                    <a:pt x="0" y="79"/>
                  </a:lnTo>
                  <a:cubicBezTo>
                    <a:pt x="16" y="112"/>
                    <a:pt x="49" y="129"/>
                    <a:pt x="83" y="129"/>
                  </a:cubicBezTo>
                  <a:lnTo>
                    <a:pt x="100" y="145"/>
                  </a:lnTo>
                  <a:lnTo>
                    <a:pt x="133" y="145"/>
                  </a:lnTo>
                  <a:lnTo>
                    <a:pt x="167" y="129"/>
                  </a:lnTo>
                  <a:cubicBezTo>
                    <a:pt x="200" y="112"/>
                    <a:pt x="200" y="96"/>
                    <a:pt x="200" y="79"/>
                  </a:cubicBezTo>
                  <a:cubicBezTo>
                    <a:pt x="200" y="63"/>
                    <a:pt x="183" y="45"/>
                    <a:pt x="167" y="29"/>
                  </a:cubicBezTo>
                  <a:lnTo>
                    <a:pt x="116" y="29"/>
                  </a:lnTo>
                  <a:cubicBezTo>
                    <a:pt x="116" y="12"/>
                    <a:pt x="116" y="12"/>
                    <a:pt x="100" y="12"/>
                  </a:cubicBezTo>
                  <a:cubicBezTo>
                    <a:pt x="91" y="4"/>
                    <a:pt x="79" y="0"/>
                    <a:pt x="6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4490;p76">
              <a:extLst>
                <a:ext uri="{FF2B5EF4-FFF2-40B4-BE49-F238E27FC236}">
                  <a16:creationId xmlns:a16="http://schemas.microsoft.com/office/drawing/2014/main" id="{02343D2D-B521-EF1D-22CA-3D1EAD16EF20}"/>
                </a:ext>
              </a:extLst>
            </p:cNvPr>
            <p:cNvSpPr/>
            <p:nvPr/>
          </p:nvSpPr>
          <p:spPr>
            <a:xfrm>
              <a:off x="6176775" y="3645675"/>
              <a:ext cx="2975" cy="3225"/>
            </a:xfrm>
            <a:custGeom>
              <a:avLst/>
              <a:gdLst/>
              <a:ahLst/>
              <a:cxnLst/>
              <a:rect l="l" t="t" r="r" b="b"/>
              <a:pathLst>
                <a:path w="119" h="129" extrusionOk="0">
                  <a:moveTo>
                    <a:pt x="18" y="1"/>
                  </a:moveTo>
                  <a:cubicBezTo>
                    <a:pt x="18" y="18"/>
                    <a:pt x="1" y="34"/>
                    <a:pt x="1" y="52"/>
                  </a:cubicBezTo>
                  <a:cubicBezTo>
                    <a:pt x="1" y="68"/>
                    <a:pt x="1" y="85"/>
                    <a:pt x="18" y="101"/>
                  </a:cubicBezTo>
                  <a:cubicBezTo>
                    <a:pt x="38" y="121"/>
                    <a:pt x="58" y="129"/>
                    <a:pt x="77" y="129"/>
                  </a:cubicBezTo>
                  <a:cubicBezTo>
                    <a:pt x="91" y="129"/>
                    <a:pt x="105" y="125"/>
                    <a:pt x="118" y="118"/>
                  </a:cubicBezTo>
                  <a:lnTo>
                    <a:pt x="118" y="68"/>
                  </a:lnTo>
                  <a:lnTo>
                    <a:pt x="118" y="52"/>
                  </a:lnTo>
                  <a:lnTo>
                    <a:pt x="85" y="18"/>
                  </a:lnTo>
                  <a:lnTo>
                    <a:pt x="68" y="18"/>
                  </a:lnTo>
                  <a:lnTo>
                    <a:pt x="52" y="1"/>
                  </a:lnTo>
                  <a:lnTo>
                    <a:pt x="52" y="18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4491;p76">
              <a:extLst>
                <a:ext uri="{FF2B5EF4-FFF2-40B4-BE49-F238E27FC236}">
                  <a16:creationId xmlns:a16="http://schemas.microsoft.com/office/drawing/2014/main" id="{BFE6355F-BA54-641E-073F-26B44610DC9A}"/>
                </a:ext>
              </a:extLst>
            </p:cNvPr>
            <p:cNvSpPr/>
            <p:nvPr/>
          </p:nvSpPr>
          <p:spPr>
            <a:xfrm>
              <a:off x="6170125" y="3630675"/>
              <a:ext cx="4175" cy="3800"/>
            </a:xfrm>
            <a:custGeom>
              <a:avLst/>
              <a:gdLst/>
              <a:ahLst/>
              <a:cxnLst/>
              <a:rect l="l" t="t" r="r" b="b"/>
              <a:pathLst>
                <a:path w="167" h="152" extrusionOk="0">
                  <a:moveTo>
                    <a:pt x="84" y="1"/>
                  </a:moveTo>
                  <a:lnTo>
                    <a:pt x="51" y="18"/>
                  </a:lnTo>
                  <a:lnTo>
                    <a:pt x="34" y="34"/>
                  </a:lnTo>
                  <a:cubicBezTo>
                    <a:pt x="34" y="34"/>
                    <a:pt x="18" y="51"/>
                    <a:pt x="0" y="85"/>
                  </a:cubicBezTo>
                  <a:cubicBezTo>
                    <a:pt x="0" y="101"/>
                    <a:pt x="18" y="118"/>
                    <a:pt x="34" y="134"/>
                  </a:cubicBezTo>
                  <a:lnTo>
                    <a:pt x="51" y="151"/>
                  </a:lnTo>
                  <a:lnTo>
                    <a:pt x="67" y="151"/>
                  </a:lnTo>
                  <a:lnTo>
                    <a:pt x="100" y="134"/>
                  </a:lnTo>
                  <a:cubicBezTo>
                    <a:pt x="118" y="118"/>
                    <a:pt x="167" y="85"/>
                    <a:pt x="151" y="34"/>
                  </a:cubicBezTo>
                  <a:lnTo>
                    <a:pt x="100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4492;p76">
              <a:extLst>
                <a:ext uri="{FF2B5EF4-FFF2-40B4-BE49-F238E27FC236}">
                  <a16:creationId xmlns:a16="http://schemas.microsoft.com/office/drawing/2014/main" id="{2B77953E-9D69-CCCF-AD9F-CDC3C44D358F}"/>
                </a:ext>
              </a:extLst>
            </p:cNvPr>
            <p:cNvSpPr/>
            <p:nvPr/>
          </p:nvSpPr>
          <p:spPr>
            <a:xfrm>
              <a:off x="6205975" y="3614200"/>
              <a:ext cx="11700" cy="6925"/>
            </a:xfrm>
            <a:custGeom>
              <a:avLst/>
              <a:gdLst/>
              <a:ahLst/>
              <a:cxnLst/>
              <a:rect l="l" t="t" r="r" b="b"/>
              <a:pathLst>
                <a:path w="468" h="277" extrusionOk="0">
                  <a:moveTo>
                    <a:pt x="100" y="1"/>
                  </a:moveTo>
                  <a:cubicBezTo>
                    <a:pt x="75" y="1"/>
                    <a:pt x="50" y="9"/>
                    <a:pt x="34" y="26"/>
                  </a:cubicBezTo>
                  <a:cubicBezTo>
                    <a:pt x="0" y="59"/>
                    <a:pt x="0" y="93"/>
                    <a:pt x="18" y="126"/>
                  </a:cubicBezTo>
                  <a:lnTo>
                    <a:pt x="51" y="177"/>
                  </a:lnTo>
                  <a:cubicBezTo>
                    <a:pt x="67" y="193"/>
                    <a:pt x="84" y="193"/>
                    <a:pt x="100" y="210"/>
                  </a:cubicBezTo>
                  <a:lnTo>
                    <a:pt x="100" y="226"/>
                  </a:lnTo>
                  <a:lnTo>
                    <a:pt x="151" y="259"/>
                  </a:lnTo>
                  <a:lnTo>
                    <a:pt x="167" y="277"/>
                  </a:lnTo>
                  <a:lnTo>
                    <a:pt x="234" y="259"/>
                  </a:lnTo>
                  <a:cubicBezTo>
                    <a:pt x="234" y="259"/>
                    <a:pt x="267" y="259"/>
                    <a:pt x="284" y="226"/>
                  </a:cubicBezTo>
                  <a:lnTo>
                    <a:pt x="284" y="243"/>
                  </a:lnTo>
                  <a:lnTo>
                    <a:pt x="351" y="259"/>
                  </a:lnTo>
                  <a:lnTo>
                    <a:pt x="367" y="259"/>
                  </a:lnTo>
                  <a:lnTo>
                    <a:pt x="418" y="243"/>
                  </a:lnTo>
                  <a:lnTo>
                    <a:pt x="434" y="243"/>
                  </a:lnTo>
                  <a:lnTo>
                    <a:pt x="451" y="193"/>
                  </a:lnTo>
                  <a:lnTo>
                    <a:pt x="467" y="177"/>
                  </a:lnTo>
                  <a:lnTo>
                    <a:pt x="451" y="177"/>
                  </a:lnTo>
                  <a:lnTo>
                    <a:pt x="467" y="159"/>
                  </a:lnTo>
                  <a:lnTo>
                    <a:pt x="451" y="110"/>
                  </a:lnTo>
                  <a:lnTo>
                    <a:pt x="434" y="93"/>
                  </a:lnTo>
                  <a:lnTo>
                    <a:pt x="367" y="59"/>
                  </a:lnTo>
                  <a:lnTo>
                    <a:pt x="300" y="77"/>
                  </a:lnTo>
                  <a:lnTo>
                    <a:pt x="284" y="93"/>
                  </a:lnTo>
                  <a:lnTo>
                    <a:pt x="284" y="77"/>
                  </a:lnTo>
                  <a:lnTo>
                    <a:pt x="251" y="59"/>
                  </a:lnTo>
                  <a:lnTo>
                    <a:pt x="200" y="59"/>
                  </a:lnTo>
                  <a:lnTo>
                    <a:pt x="167" y="26"/>
                  </a:lnTo>
                  <a:cubicBezTo>
                    <a:pt x="150" y="9"/>
                    <a:pt x="125" y="1"/>
                    <a:pt x="100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4493;p76">
              <a:extLst>
                <a:ext uri="{FF2B5EF4-FFF2-40B4-BE49-F238E27FC236}">
                  <a16:creationId xmlns:a16="http://schemas.microsoft.com/office/drawing/2014/main" id="{DB064F51-0B72-4BA0-F570-E42AB3A39C96}"/>
                </a:ext>
              </a:extLst>
            </p:cNvPr>
            <p:cNvSpPr/>
            <p:nvPr/>
          </p:nvSpPr>
          <p:spPr>
            <a:xfrm>
              <a:off x="6235575" y="3650275"/>
              <a:ext cx="5425" cy="5225"/>
            </a:xfrm>
            <a:custGeom>
              <a:avLst/>
              <a:gdLst/>
              <a:ahLst/>
              <a:cxnLst/>
              <a:rect l="l" t="t" r="r" b="b"/>
              <a:pathLst>
                <a:path w="217" h="209" extrusionOk="0">
                  <a:moveTo>
                    <a:pt x="134" y="1"/>
                  </a:moveTo>
                  <a:cubicBezTo>
                    <a:pt x="101" y="1"/>
                    <a:pt x="67" y="17"/>
                    <a:pt x="50" y="34"/>
                  </a:cubicBezTo>
                  <a:cubicBezTo>
                    <a:pt x="17" y="50"/>
                    <a:pt x="1" y="84"/>
                    <a:pt x="1" y="117"/>
                  </a:cubicBezTo>
                  <a:cubicBezTo>
                    <a:pt x="1" y="150"/>
                    <a:pt x="17" y="168"/>
                    <a:pt x="50" y="184"/>
                  </a:cubicBezTo>
                  <a:cubicBezTo>
                    <a:pt x="67" y="200"/>
                    <a:pt x="88" y="209"/>
                    <a:pt x="111" y="209"/>
                  </a:cubicBezTo>
                  <a:cubicBezTo>
                    <a:pt x="134" y="209"/>
                    <a:pt x="159" y="200"/>
                    <a:pt x="183" y="184"/>
                  </a:cubicBezTo>
                  <a:cubicBezTo>
                    <a:pt x="201" y="168"/>
                    <a:pt x="217" y="134"/>
                    <a:pt x="217" y="101"/>
                  </a:cubicBezTo>
                  <a:cubicBezTo>
                    <a:pt x="217" y="68"/>
                    <a:pt x="201" y="34"/>
                    <a:pt x="183" y="17"/>
                  </a:cubicBezTo>
                  <a:lnTo>
                    <a:pt x="150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4494;p76">
              <a:extLst>
                <a:ext uri="{FF2B5EF4-FFF2-40B4-BE49-F238E27FC236}">
                  <a16:creationId xmlns:a16="http://schemas.microsoft.com/office/drawing/2014/main" id="{7D1C5D87-85A2-1ED0-B6CF-E6D082E89726}"/>
                </a:ext>
              </a:extLst>
            </p:cNvPr>
            <p:cNvSpPr/>
            <p:nvPr/>
          </p:nvSpPr>
          <p:spPr>
            <a:xfrm>
              <a:off x="6274325" y="3659450"/>
              <a:ext cx="1300" cy="1550"/>
            </a:xfrm>
            <a:custGeom>
              <a:avLst/>
              <a:gdLst/>
              <a:ahLst/>
              <a:cxnLst/>
              <a:rect l="l" t="t" r="r" b="b"/>
              <a:pathLst>
                <a:path w="52" h="62" extrusionOk="0">
                  <a:moveTo>
                    <a:pt x="18" y="1"/>
                  </a:moveTo>
                  <a:lnTo>
                    <a:pt x="1" y="17"/>
                  </a:lnTo>
                  <a:lnTo>
                    <a:pt x="18" y="34"/>
                  </a:lnTo>
                  <a:cubicBezTo>
                    <a:pt x="27" y="53"/>
                    <a:pt x="37" y="62"/>
                    <a:pt x="44" y="62"/>
                  </a:cubicBezTo>
                  <a:cubicBezTo>
                    <a:pt x="48" y="62"/>
                    <a:pt x="52" y="57"/>
                    <a:pt x="52" y="50"/>
                  </a:cubicBezTo>
                  <a:lnTo>
                    <a:pt x="52" y="17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4495;p76">
              <a:extLst>
                <a:ext uri="{FF2B5EF4-FFF2-40B4-BE49-F238E27FC236}">
                  <a16:creationId xmlns:a16="http://schemas.microsoft.com/office/drawing/2014/main" id="{58E83345-AA77-E079-5AAA-5FACC822F93F}"/>
                </a:ext>
              </a:extLst>
            </p:cNvPr>
            <p:cNvSpPr/>
            <p:nvPr/>
          </p:nvSpPr>
          <p:spPr>
            <a:xfrm>
              <a:off x="6183050" y="3613700"/>
              <a:ext cx="3775" cy="3425"/>
            </a:xfrm>
            <a:custGeom>
              <a:avLst/>
              <a:gdLst/>
              <a:ahLst/>
              <a:cxnLst/>
              <a:rect l="l" t="t" r="r" b="b"/>
              <a:pathLst>
                <a:path w="151" h="137" extrusionOk="0">
                  <a:moveTo>
                    <a:pt x="86" y="1"/>
                  </a:moveTo>
                  <a:cubicBezTo>
                    <a:pt x="71" y="1"/>
                    <a:pt x="59" y="5"/>
                    <a:pt x="50" y="13"/>
                  </a:cubicBezTo>
                  <a:lnTo>
                    <a:pt x="34" y="13"/>
                  </a:lnTo>
                  <a:lnTo>
                    <a:pt x="17" y="30"/>
                  </a:lnTo>
                  <a:lnTo>
                    <a:pt x="17" y="46"/>
                  </a:lnTo>
                  <a:cubicBezTo>
                    <a:pt x="1" y="79"/>
                    <a:pt x="17" y="113"/>
                    <a:pt x="50" y="130"/>
                  </a:cubicBezTo>
                  <a:cubicBezTo>
                    <a:pt x="60" y="135"/>
                    <a:pt x="68" y="137"/>
                    <a:pt x="76" y="137"/>
                  </a:cubicBezTo>
                  <a:cubicBezTo>
                    <a:pt x="95" y="137"/>
                    <a:pt x="110" y="125"/>
                    <a:pt x="134" y="113"/>
                  </a:cubicBezTo>
                  <a:lnTo>
                    <a:pt x="150" y="97"/>
                  </a:lnTo>
                  <a:lnTo>
                    <a:pt x="150" y="79"/>
                  </a:lnTo>
                  <a:cubicBezTo>
                    <a:pt x="150" y="46"/>
                    <a:pt x="150" y="30"/>
                    <a:pt x="134" y="13"/>
                  </a:cubicBezTo>
                  <a:cubicBezTo>
                    <a:pt x="117" y="5"/>
                    <a:pt x="101" y="1"/>
                    <a:pt x="86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4496;p76">
              <a:extLst>
                <a:ext uri="{FF2B5EF4-FFF2-40B4-BE49-F238E27FC236}">
                  <a16:creationId xmlns:a16="http://schemas.microsoft.com/office/drawing/2014/main" id="{B1C22EDA-B765-EAA1-F4D9-1A21031343F8}"/>
                </a:ext>
              </a:extLst>
            </p:cNvPr>
            <p:cNvSpPr/>
            <p:nvPr/>
          </p:nvSpPr>
          <p:spPr>
            <a:xfrm>
              <a:off x="6196400" y="3607775"/>
              <a:ext cx="3350" cy="3400"/>
            </a:xfrm>
            <a:custGeom>
              <a:avLst/>
              <a:gdLst/>
              <a:ahLst/>
              <a:cxnLst/>
              <a:rect l="l" t="t" r="r" b="b"/>
              <a:pathLst>
                <a:path w="134" h="136" extrusionOk="0">
                  <a:moveTo>
                    <a:pt x="83" y="0"/>
                  </a:moveTo>
                  <a:cubicBezTo>
                    <a:pt x="67" y="0"/>
                    <a:pt x="50" y="0"/>
                    <a:pt x="34" y="16"/>
                  </a:cubicBezTo>
                  <a:lnTo>
                    <a:pt x="16" y="33"/>
                  </a:lnTo>
                  <a:lnTo>
                    <a:pt x="0" y="49"/>
                  </a:lnTo>
                  <a:lnTo>
                    <a:pt x="0" y="83"/>
                  </a:lnTo>
                  <a:lnTo>
                    <a:pt x="0" y="116"/>
                  </a:lnTo>
                  <a:cubicBezTo>
                    <a:pt x="15" y="130"/>
                    <a:pt x="32" y="136"/>
                    <a:pt x="48" y="136"/>
                  </a:cubicBezTo>
                  <a:cubicBezTo>
                    <a:pt x="70" y="136"/>
                    <a:pt x="90" y="126"/>
                    <a:pt x="100" y="116"/>
                  </a:cubicBezTo>
                  <a:cubicBezTo>
                    <a:pt x="134" y="100"/>
                    <a:pt x="134" y="67"/>
                    <a:pt x="134" y="49"/>
                  </a:cubicBezTo>
                  <a:lnTo>
                    <a:pt x="134" y="16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4497;p76">
              <a:extLst>
                <a:ext uri="{FF2B5EF4-FFF2-40B4-BE49-F238E27FC236}">
                  <a16:creationId xmlns:a16="http://schemas.microsoft.com/office/drawing/2014/main" id="{7F293238-359F-355C-D696-B63AE6F2A6DF}"/>
                </a:ext>
              </a:extLst>
            </p:cNvPr>
            <p:cNvSpPr/>
            <p:nvPr/>
          </p:nvSpPr>
          <p:spPr>
            <a:xfrm>
              <a:off x="6280175" y="3604000"/>
              <a:ext cx="1675" cy="1300"/>
            </a:xfrm>
            <a:custGeom>
              <a:avLst/>
              <a:gdLst/>
              <a:ahLst/>
              <a:cxnLst/>
              <a:rect l="l" t="t" r="r" b="b"/>
              <a:pathLst>
                <a:path w="67" h="52" extrusionOk="0">
                  <a:moveTo>
                    <a:pt x="0" y="0"/>
                  </a:moveTo>
                  <a:lnTo>
                    <a:pt x="0" y="34"/>
                  </a:lnTo>
                  <a:cubicBezTo>
                    <a:pt x="0" y="51"/>
                    <a:pt x="18" y="51"/>
                    <a:pt x="18" y="51"/>
                  </a:cubicBezTo>
                  <a:lnTo>
                    <a:pt x="51" y="51"/>
                  </a:lnTo>
                  <a:lnTo>
                    <a:pt x="67" y="18"/>
                  </a:lnTo>
                  <a:cubicBezTo>
                    <a:pt x="51" y="18"/>
                    <a:pt x="34" y="0"/>
                    <a:pt x="1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4498;p76">
              <a:extLst>
                <a:ext uri="{FF2B5EF4-FFF2-40B4-BE49-F238E27FC236}">
                  <a16:creationId xmlns:a16="http://schemas.microsoft.com/office/drawing/2014/main" id="{82E5260B-52BE-1B60-0D01-6DAC059DC0CA}"/>
                </a:ext>
              </a:extLst>
            </p:cNvPr>
            <p:cNvSpPr/>
            <p:nvPr/>
          </p:nvSpPr>
          <p:spPr>
            <a:xfrm>
              <a:off x="6180550" y="3591925"/>
              <a:ext cx="1275" cy="1250"/>
            </a:xfrm>
            <a:custGeom>
              <a:avLst/>
              <a:gdLst/>
              <a:ahLst/>
              <a:cxnLst/>
              <a:rect l="l" t="t" r="r" b="b"/>
              <a:pathLst>
                <a:path w="51" h="50" extrusionOk="0">
                  <a:moveTo>
                    <a:pt x="17" y="0"/>
                  </a:moveTo>
                  <a:lnTo>
                    <a:pt x="1" y="16"/>
                  </a:lnTo>
                  <a:cubicBezTo>
                    <a:pt x="1" y="34"/>
                    <a:pt x="17" y="50"/>
                    <a:pt x="17" y="50"/>
                  </a:cubicBezTo>
                  <a:cubicBezTo>
                    <a:pt x="34" y="50"/>
                    <a:pt x="50" y="34"/>
                    <a:pt x="50" y="16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4499;p76">
              <a:extLst>
                <a:ext uri="{FF2B5EF4-FFF2-40B4-BE49-F238E27FC236}">
                  <a16:creationId xmlns:a16="http://schemas.microsoft.com/office/drawing/2014/main" id="{03E622D2-58AC-8D2F-A5E0-E963A966AA9A}"/>
                </a:ext>
              </a:extLst>
            </p:cNvPr>
            <p:cNvSpPr/>
            <p:nvPr/>
          </p:nvSpPr>
          <p:spPr>
            <a:xfrm>
              <a:off x="6216800" y="3635825"/>
              <a:ext cx="5475" cy="5425"/>
            </a:xfrm>
            <a:custGeom>
              <a:avLst/>
              <a:gdLst/>
              <a:ahLst/>
              <a:cxnLst/>
              <a:rect l="l" t="t" r="r" b="b"/>
              <a:pathLst>
                <a:path w="219" h="217" extrusionOk="0">
                  <a:moveTo>
                    <a:pt x="99" y="1"/>
                  </a:moveTo>
                  <a:cubicBezTo>
                    <a:pt x="82" y="1"/>
                    <a:pt x="65" y="5"/>
                    <a:pt x="51" y="12"/>
                  </a:cubicBezTo>
                  <a:lnTo>
                    <a:pt x="18" y="79"/>
                  </a:lnTo>
                  <a:cubicBezTo>
                    <a:pt x="1" y="128"/>
                    <a:pt x="18" y="179"/>
                    <a:pt x="34" y="179"/>
                  </a:cubicBezTo>
                  <a:cubicBezTo>
                    <a:pt x="48" y="192"/>
                    <a:pt x="73" y="216"/>
                    <a:pt x="108" y="216"/>
                  </a:cubicBezTo>
                  <a:cubicBezTo>
                    <a:pt x="116" y="216"/>
                    <a:pt x="125" y="215"/>
                    <a:pt x="134" y="212"/>
                  </a:cubicBezTo>
                  <a:lnTo>
                    <a:pt x="151" y="195"/>
                  </a:lnTo>
                  <a:cubicBezTo>
                    <a:pt x="167" y="195"/>
                    <a:pt x="167" y="179"/>
                    <a:pt x="185" y="179"/>
                  </a:cubicBezTo>
                  <a:cubicBezTo>
                    <a:pt x="218" y="145"/>
                    <a:pt x="218" y="95"/>
                    <a:pt x="201" y="61"/>
                  </a:cubicBezTo>
                  <a:lnTo>
                    <a:pt x="167" y="28"/>
                  </a:lnTo>
                  <a:cubicBezTo>
                    <a:pt x="148" y="9"/>
                    <a:pt x="123" y="1"/>
                    <a:pt x="99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4500;p76">
              <a:extLst>
                <a:ext uri="{FF2B5EF4-FFF2-40B4-BE49-F238E27FC236}">
                  <a16:creationId xmlns:a16="http://schemas.microsoft.com/office/drawing/2014/main" id="{E17D4AA2-4BC3-27DB-4462-CF7DBBB5B93E}"/>
                </a:ext>
              </a:extLst>
            </p:cNvPr>
            <p:cNvSpPr/>
            <p:nvPr/>
          </p:nvSpPr>
          <p:spPr>
            <a:xfrm>
              <a:off x="6185550" y="3609425"/>
              <a:ext cx="2925" cy="2525"/>
            </a:xfrm>
            <a:custGeom>
              <a:avLst/>
              <a:gdLst/>
              <a:ahLst/>
              <a:cxnLst/>
              <a:rect l="l" t="t" r="r" b="b"/>
              <a:pathLst>
                <a:path w="117" h="101" extrusionOk="0">
                  <a:moveTo>
                    <a:pt x="50" y="1"/>
                  </a:moveTo>
                  <a:lnTo>
                    <a:pt x="34" y="34"/>
                  </a:lnTo>
                  <a:lnTo>
                    <a:pt x="1" y="50"/>
                  </a:lnTo>
                  <a:lnTo>
                    <a:pt x="1" y="68"/>
                  </a:lnTo>
                  <a:lnTo>
                    <a:pt x="34" y="84"/>
                  </a:lnTo>
                  <a:lnTo>
                    <a:pt x="50" y="101"/>
                  </a:lnTo>
                  <a:lnTo>
                    <a:pt x="83" y="84"/>
                  </a:lnTo>
                  <a:cubicBezTo>
                    <a:pt x="117" y="68"/>
                    <a:pt x="117" y="34"/>
                    <a:pt x="117" y="1"/>
                  </a:cubicBezTo>
                  <a:lnTo>
                    <a:pt x="117" y="1"/>
                  </a:lnTo>
                  <a:lnTo>
                    <a:pt x="83" y="17"/>
                  </a:lnTo>
                  <a:lnTo>
                    <a:pt x="67" y="17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4501;p76">
              <a:extLst>
                <a:ext uri="{FF2B5EF4-FFF2-40B4-BE49-F238E27FC236}">
                  <a16:creationId xmlns:a16="http://schemas.microsoft.com/office/drawing/2014/main" id="{76486462-FF6F-13F7-EC2C-257122658D17}"/>
                </a:ext>
              </a:extLst>
            </p:cNvPr>
            <p:cNvSpPr/>
            <p:nvPr/>
          </p:nvSpPr>
          <p:spPr>
            <a:xfrm>
              <a:off x="6211400" y="3642350"/>
              <a:ext cx="6275" cy="6125"/>
            </a:xfrm>
            <a:custGeom>
              <a:avLst/>
              <a:gdLst/>
              <a:ahLst/>
              <a:cxnLst/>
              <a:rect l="l" t="t" r="r" b="b"/>
              <a:pathLst>
                <a:path w="251" h="245" extrusionOk="0">
                  <a:moveTo>
                    <a:pt x="134" y="0"/>
                  </a:moveTo>
                  <a:cubicBezTo>
                    <a:pt x="117" y="0"/>
                    <a:pt x="83" y="0"/>
                    <a:pt x="34" y="34"/>
                  </a:cubicBezTo>
                  <a:lnTo>
                    <a:pt x="17" y="51"/>
                  </a:lnTo>
                  <a:cubicBezTo>
                    <a:pt x="1" y="84"/>
                    <a:pt x="1" y="151"/>
                    <a:pt x="34" y="185"/>
                  </a:cubicBezTo>
                  <a:cubicBezTo>
                    <a:pt x="50" y="185"/>
                    <a:pt x="67" y="185"/>
                    <a:pt x="83" y="201"/>
                  </a:cubicBezTo>
                  <a:cubicBezTo>
                    <a:pt x="115" y="233"/>
                    <a:pt x="147" y="244"/>
                    <a:pt x="170" y="244"/>
                  </a:cubicBezTo>
                  <a:cubicBezTo>
                    <a:pt x="184" y="244"/>
                    <a:pt x="194" y="240"/>
                    <a:pt x="201" y="234"/>
                  </a:cubicBezTo>
                  <a:lnTo>
                    <a:pt x="250" y="185"/>
                  </a:lnTo>
                  <a:lnTo>
                    <a:pt x="250" y="167"/>
                  </a:lnTo>
                  <a:lnTo>
                    <a:pt x="250" y="118"/>
                  </a:lnTo>
                  <a:cubicBezTo>
                    <a:pt x="250" y="118"/>
                    <a:pt x="250" y="84"/>
                    <a:pt x="234" y="67"/>
                  </a:cubicBezTo>
                  <a:lnTo>
                    <a:pt x="183" y="51"/>
                  </a:lnTo>
                  <a:cubicBezTo>
                    <a:pt x="183" y="34"/>
                    <a:pt x="167" y="18"/>
                    <a:pt x="1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4502;p76">
              <a:extLst>
                <a:ext uri="{FF2B5EF4-FFF2-40B4-BE49-F238E27FC236}">
                  <a16:creationId xmlns:a16="http://schemas.microsoft.com/office/drawing/2014/main" id="{95E49CAF-D9A9-B21C-6985-8A64787D8B1B}"/>
                </a:ext>
              </a:extLst>
            </p:cNvPr>
            <p:cNvSpPr/>
            <p:nvPr/>
          </p:nvSpPr>
          <p:spPr>
            <a:xfrm>
              <a:off x="6190125" y="3617075"/>
              <a:ext cx="3350" cy="3225"/>
            </a:xfrm>
            <a:custGeom>
              <a:avLst/>
              <a:gdLst/>
              <a:ahLst/>
              <a:cxnLst/>
              <a:rect l="l" t="t" r="r" b="b"/>
              <a:pathLst>
                <a:path w="134" h="129" extrusionOk="0">
                  <a:moveTo>
                    <a:pt x="58" y="1"/>
                  </a:moveTo>
                  <a:cubicBezTo>
                    <a:pt x="45" y="1"/>
                    <a:pt x="32" y="4"/>
                    <a:pt x="18" y="11"/>
                  </a:cubicBezTo>
                  <a:lnTo>
                    <a:pt x="1" y="44"/>
                  </a:lnTo>
                  <a:lnTo>
                    <a:pt x="1" y="62"/>
                  </a:lnTo>
                  <a:lnTo>
                    <a:pt x="1" y="78"/>
                  </a:lnTo>
                  <a:cubicBezTo>
                    <a:pt x="1" y="78"/>
                    <a:pt x="1" y="95"/>
                    <a:pt x="18" y="111"/>
                  </a:cubicBezTo>
                  <a:lnTo>
                    <a:pt x="34" y="128"/>
                  </a:lnTo>
                  <a:lnTo>
                    <a:pt x="85" y="128"/>
                  </a:lnTo>
                  <a:lnTo>
                    <a:pt x="101" y="111"/>
                  </a:lnTo>
                  <a:cubicBezTo>
                    <a:pt x="134" y="95"/>
                    <a:pt x="134" y="44"/>
                    <a:pt x="101" y="28"/>
                  </a:cubicBezTo>
                  <a:cubicBezTo>
                    <a:pt x="91" y="9"/>
                    <a:pt x="76" y="1"/>
                    <a:pt x="58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4503;p76">
              <a:extLst>
                <a:ext uri="{FF2B5EF4-FFF2-40B4-BE49-F238E27FC236}">
                  <a16:creationId xmlns:a16="http://schemas.microsoft.com/office/drawing/2014/main" id="{1A89FA58-3ACB-E438-5554-0B6CDDC13DA9}"/>
                </a:ext>
              </a:extLst>
            </p:cNvPr>
            <p:cNvSpPr/>
            <p:nvPr/>
          </p:nvSpPr>
          <p:spPr>
            <a:xfrm>
              <a:off x="6233475" y="3666950"/>
              <a:ext cx="7125" cy="5875"/>
            </a:xfrm>
            <a:custGeom>
              <a:avLst/>
              <a:gdLst/>
              <a:ahLst/>
              <a:cxnLst/>
              <a:rect l="l" t="t" r="r" b="b"/>
              <a:pathLst>
                <a:path w="285" h="235" extrusionOk="0">
                  <a:moveTo>
                    <a:pt x="201" y="1"/>
                  </a:moveTo>
                  <a:cubicBezTo>
                    <a:pt x="167" y="1"/>
                    <a:pt x="151" y="1"/>
                    <a:pt x="134" y="17"/>
                  </a:cubicBezTo>
                  <a:lnTo>
                    <a:pt x="134" y="34"/>
                  </a:lnTo>
                  <a:lnTo>
                    <a:pt x="118" y="50"/>
                  </a:lnTo>
                  <a:lnTo>
                    <a:pt x="118" y="101"/>
                  </a:lnTo>
                  <a:cubicBezTo>
                    <a:pt x="118" y="101"/>
                    <a:pt x="101" y="84"/>
                    <a:pt x="85" y="84"/>
                  </a:cubicBezTo>
                  <a:cubicBezTo>
                    <a:pt x="67" y="84"/>
                    <a:pt x="51" y="84"/>
                    <a:pt x="34" y="101"/>
                  </a:cubicBezTo>
                  <a:cubicBezTo>
                    <a:pt x="18" y="117"/>
                    <a:pt x="1" y="134"/>
                    <a:pt x="1" y="168"/>
                  </a:cubicBezTo>
                  <a:cubicBezTo>
                    <a:pt x="1" y="184"/>
                    <a:pt x="18" y="201"/>
                    <a:pt x="34" y="217"/>
                  </a:cubicBezTo>
                  <a:lnTo>
                    <a:pt x="51" y="234"/>
                  </a:lnTo>
                  <a:cubicBezTo>
                    <a:pt x="85" y="234"/>
                    <a:pt x="101" y="217"/>
                    <a:pt x="118" y="217"/>
                  </a:cubicBezTo>
                  <a:lnTo>
                    <a:pt x="118" y="184"/>
                  </a:lnTo>
                  <a:lnTo>
                    <a:pt x="134" y="168"/>
                  </a:lnTo>
                  <a:lnTo>
                    <a:pt x="134" y="150"/>
                  </a:lnTo>
                  <a:lnTo>
                    <a:pt x="151" y="150"/>
                  </a:lnTo>
                  <a:lnTo>
                    <a:pt x="151" y="168"/>
                  </a:lnTo>
                  <a:lnTo>
                    <a:pt x="201" y="168"/>
                  </a:lnTo>
                  <a:lnTo>
                    <a:pt x="234" y="184"/>
                  </a:lnTo>
                  <a:cubicBezTo>
                    <a:pt x="234" y="168"/>
                    <a:pt x="251" y="168"/>
                    <a:pt x="251" y="168"/>
                  </a:cubicBezTo>
                  <a:lnTo>
                    <a:pt x="285" y="150"/>
                  </a:lnTo>
                  <a:lnTo>
                    <a:pt x="285" y="117"/>
                  </a:lnTo>
                  <a:lnTo>
                    <a:pt x="285" y="84"/>
                  </a:lnTo>
                  <a:lnTo>
                    <a:pt x="285" y="68"/>
                  </a:lnTo>
                  <a:cubicBezTo>
                    <a:pt x="285" y="50"/>
                    <a:pt x="267" y="34"/>
                    <a:pt x="251" y="17"/>
                  </a:cubicBezTo>
                  <a:cubicBezTo>
                    <a:pt x="234" y="1"/>
                    <a:pt x="218" y="1"/>
                    <a:pt x="201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4504;p76">
              <a:extLst>
                <a:ext uri="{FF2B5EF4-FFF2-40B4-BE49-F238E27FC236}">
                  <a16:creationId xmlns:a16="http://schemas.microsoft.com/office/drawing/2014/main" id="{27E66243-9EB8-7107-B61C-537358F74FD7}"/>
                </a:ext>
              </a:extLst>
            </p:cNvPr>
            <p:cNvSpPr/>
            <p:nvPr/>
          </p:nvSpPr>
          <p:spPr>
            <a:xfrm>
              <a:off x="6230150" y="3703650"/>
              <a:ext cx="1675" cy="2075"/>
            </a:xfrm>
            <a:custGeom>
              <a:avLst/>
              <a:gdLst/>
              <a:ahLst/>
              <a:cxnLst/>
              <a:rect l="l" t="t" r="r" b="b"/>
              <a:pathLst>
                <a:path w="67" h="83" extrusionOk="0">
                  <a:moveTo>
                    <a:pt x="18" y="0"/>
                  </a:moveTo>
                  <a:lnTo>
                    <a:pt x="0" y="16"/>
                  </a:lnTo>
                  <a:lnTo>
                    <a:pt x="0" y="50"/>
                  </a:lnTo>
                  <a:lnTo>
                    <a:pt x="0" y="83"/>
                  </a:lnTo>
                  <a:lnTo>
                    <a:pt x="34" y="83"/>
                  </a:lnTo>
                  <a:lnTo>
                    <a:pt x="34" y="67"/>
                  </a:lnTo>
                  <a:cubicBezTo>
                    <a:pt x="34" y="67"/>
                    <a:pt x="51" y="67"/>
                    <a:pt x="67" y="50"/>
                  </a:cubicBezTo>
                  <a:lnTo>
                    <a:pt x="51" y="34"/>
                  </a:lnTo>
                  <a:lnTo>
                    <a:pt x="51" y="1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4505;p76">
              <a:extLst>
                <a:ext uri="{FF2B5EF4-FFF2-40B4-BE49-F238E27FC236}">
                  <a16:creationId xmlns:a16="http://schemas.microsoft.com/office/drawing/2014/main" id="{737DF932-3B12-D543-EA43-41EE6F270B69}"/>
                </a:ext>
              </a:extLst>
            </p:cNvPr>
            <p:cNvSpPr/>
            <p:nvPr/>
          </p:nvSpPr>
          <p:spPr>
            <a:xfrm>
              <a:off x="6240975" y="3668625"/>
              <a:ext cx="3375" cy="3350"/>
            </a:xfrm>
            <a:custGeom>
              <a:avLst/>
              <a:gdLst/>
              <a:ahLst/>
              <a:cxnLst/>
              <a:rect l="l" t="t" r="r" b="b"/>
              <a:pathLst>
                <a:path w="135" h="134" extrusionOk="0">
                  <a:moveTo>
                    <a:pt x="52" y="1"/>
                  </a:moveTo>
                  <a:lnTo>
                    <a:pt x="34" y="17"/>
                  </a:lnTo>
                  <a:lnTo>
                    <a:pt x="18" y="17"/>
                  </a:lnTo>
                  <a:lnTo>
                    <a:pt x="1" y="50"/>
                  </a:lnTo>
                  <a:lnTo>
                    <a:pt x="1" y="67"/>
                  </a:lnTo>
                  <a:lnTo>
                    <a:pt x="18" y="101"/>
                  </a:lnTo>
                  <a:lnTo>
                    <a:pt x="34" y="117"/>
                  </a:lnTo>
                  <a:lnTo>
                    <a:pt x="52" y="134"/>
                  </a:lnTo>
                  <a:lnTo>
                    <a:pt x="101" y="134"/>
                  </a:lnTo>
                  <a:lnTo>
                    <a:pt x="118" y="117"/>
                  </a:lnTo>
                  <a:lnTo>
                    <a:pt x="134" y="101"/>
                  </a:lnTo>
                  <a:lnTo>
                    <a:pt x="134" y="67"/>
                  </a:lnTo>
                  <a:lnTo>
                    <a:pt x="134" y="50"/>
                  </a:lnTo>
                  <a:lnTo>
                    <a:pt x="101" y="17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4506;p76">
              <a:extLst>
                <a:ext uri="{FF2B5EF4-FFF2-40B4-BE49-F238E27FC236}">
                  <a16:creationId xmlns:a16="http://schemas.microsoft.com/office/drawing/2014/main" id="{BB0655FA-AB6A-3099-DA28-A5018CDE4D88}"/>
                </a:ext>
              </a:extLst>
            </p:cNvPr>
            <p:cNvSpPr/>
            <p:nvPr/>
          </p:nvSpPr>
          <p:spPr>
            <a:xfrm>
              <a:off x="6198475" y="3618175"/>
              <a:ext cx="5025" cy="5025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133" y="0"/>
                  </a:moveTo>
                  <a:cubicBezTo>
                    <a:pt x="100" y="0"/>
                    <a:pt x="67" y="0"/>
                    <a:pt x="33" y="18"/>
                  </a:cubicBezTo>
                  <a:cubicBezTo>
                    <a:pt x="0" y="51"/>
                    <a:pt x="0" y="67"/>
                    <a:pt x="0" y="100"/>
                  </a:cubicBezTo>
                  <a:cubicBezTo>
                    <a:pt x="0" y="134"/>
                    <a:pt x="17" y="167"/>
                    <a:pt x="33" y="184"/>
                  </a:cubicBezTo>
                  <a:lnTo>
                    <a:pt x="67" y="200"/>
                  </a:lnTo>
                  <a:lnTo>
                    <a:pt x="100" y="200"/>
                  </a:lnTo>
                  <a:cubicBezTo>
                    <a:pt x="117" y="200"/>
                    <a:pt x="133" y="184"/>
                    <a:pt x="167" y="167"/>
                  </a:cubicBezTo>
                  <a:lnTo>
                    <a:pt x="184" y="134"/>
                  </a:lnTo>
                  <a:lnTo>
                    <a:pt x="200" y="118"/>
                  </a:lnTo>
                  <a:lnTo>
                    <a:pt x="200" y="84"/>
                  </a:lnTo>
                  <a:cubicBezTo>
                    <a:pt x="184" y="51"/>
                    <a:pt x="167" y="18"/>
                    <a:pt x="133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4507;p76">
              <a:extLst>
                <a:ext uri="{FF2B5EF4-FFF2-40B4-BE49-F238E27FC236}">
                  <a16:creationId xmlns:a16="http://schemas.microsoft.com/office/drawing/2014/main" id="{D3D909A2-4E0B-127F-3DF4-8A0E716D831D}"/>
                </a:ext>
              </a:extLst>
            </p:cNvPr>
            <p:cNvSpPr/>
            <p:nvPr/>
          </p:nvSpPr>
          <p:spPr>
            <a:xfrm>
              <a:off x="6220575" y="3648575"/>
              <a:ext cx="5025" cy="5475"/>
            </a:xfrm>
            <a:custGeom>
              <a:avLst/>
              <a:gdLst/>
              <a:ahLst/>
              <a:cxnLst/>
              <a:rect l="l" t="t" r="r" b="b"/>
              <a:pathLst>
                <a:path w="201" h="219" extrusionOk="0">
                  <a:moveTo>
                    <a:pt x="106" y="0"/>
                  </a:moveTo>
                  <a:cubicBezTo>
                    <a:pt x="92" y="0"/>
                    <a:pt x="79" y="2"/>
                    <a:pt x="67" y="2"/>
                  </a:cubicBezTo>
                  <a:lnTo>
                    <a:pt x="16" y="52"/>
                  </a:lnTo>
                  <a:lnTo>
                    <a:pt x="0" y="85"/>
                  </a:lnTo>
                  <a:cubicBezTo>
                    <a:pt x="0" y="136"/>
                    <a:pt x="16" y="169"/>
                    <a:pt x="50" y="202"/>
                  </a:cubicBezTo>
                  <a:lnTo>
                    <a:pt x="101" y="218"/>
                  </a:lnTo>
                  <a:lnTo>
                    <a:pt x="117" y="202"/>
                  </a:lnTo>
                  <a:lnTo>
                    <a:pt x="134" y="202"/>
                  </a:lnTo>
                  <a:lnTo>
                    <a:pt x="201" y="169"/>
                  </a:lnTo>
                  <a:lnTo>
                    <a:pt x="201" y="136"/>
                  </a:lnTo>
                  <a:lnTo>
                    <a:pt x="201" y="52"/>
                  </a:lnTo>
                  <a:cubicBezTo>
                    <a:pt x="167" y="8"/>
                    <a:pt x="134" y="0"/>
                    <a:pt x="106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4508;p76">
              <a:extLst>
                <a:ext uri="{FF2B5EF4-FFF2-40B4-BE49-F238E27FC236}">
                  <a16:creationId xmlns:a16="http://schemas.microsoft.com/office/drawing/2014/main" id="{2F0251B2-0C12-4CB7-DE81-3C0984C0AF78}"/>
                </a:ext>
              </a:extLst>
            </p:cNvPr>
            <p:cNvSpPr/>
            <p:nvPr/>
          </p:nvSpPr>
          <p:spPr>
            <a:xfrm>
              <a:off x="6202625" y="3577325"/>
              <a:ext cx="1700" cy="1675"/>
            </a:xfrm>
            <a:custGeom>
              <a:avLst/>
              <a:gdLst/>
              <a:ahLst/>
              <a:cxnLst/>
              <a:rect l="l" t="t" r="r" b="b"/>
              <a:pathLst>
                <a:path w="68" h="67" extrusionOk="0">
                  <a:moveTo>
                    <a:pt x="18" y="0"/>
                  </a:moveTo>
                  <a:cubicBezTo>
                    <a:pt x="18" y="18"/>
                    <a:pt x="1" y="18"/>
                    <a:pt x="1" y="34"/>
                  </a:cubicBezTo>
                  <a:cubicBezTo>
                    <a:pt x="1" y="51"/>
                    <a:pt x="1" y="51"/>
                    <a:pt x="18" y="67"/>
                  </a:cubicBezTo>
                  <a:lnTo>
                    <a:pt x="34" y="67"/>
                  </a:lnTo>
                  <a:lnTo>
                    <a:pt x="67" y="34"/>
                  </a:lnTo>
                  <a:lnTo>
                    <a:pt x="67" y="18"/>
                  </a:lnTo>
                  <a:cubicBezTo>
                    <a:pt x="51" y="0"/>
                    <a:pt x="51" y="0"/>
                    <a:pt x="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4509;p76">
              <a:extLst>
                <a:ext uri="{FF2B5EF4-FFF2-40B4-BE49-F238E27FC236}">
                  <a16:creationId xmlns:a16="http://schemas.microsoft.com/office/drawing/2014/main" id="{FFC48C5D-6D4E-3B0F-73EA-EA78D0BA19CD}"/>
                </a:ext>
              </a:extLst>
            </p:cNvPr>
            <p:cNvSpPr/>
            <p:nvPr/>
          </p:nvSpPr>
          <p:spPr>
            <a:xfrm>
              <a:off x="6251825" y="3648975"/>
              <a:ext cx="5450" cy="5075"/>
            </a:xfrm>
            <a:custGeom>
              <a:avLst/>
              <a:gdLst/>
              <a:ahLst/>
              <a:cxnLst/>
              <a:rect l="l" t="t" r="r" b="b"/>
              <a:pathLst>
                <a:path w="218" h="203" extrusionOk="0">
                  <a:moveTo>
                    <a:pt x="167" y="20"/>
                  </a:moveTo>
                  <a:lnTo>
                    <a:pt x="167" y="20"/>
                  </a:lnTo>
                  <a:cubicBezTo>
                    <a:pt x="184" y="20"/>
                    <a:pt x="184" y="36"/>
                    <a:pt x="184" y="36"/>
                  </a:cubicBezTo>
                  <a:lnTo>
                    <a:pt x="167" y="20"/>
                  </a:lnTo>
                  <a:close/>
                  <a:moveTo>
                    <a:pt x="126" y="0"/>
                  </a:moveTo>
                  <a:cubicBezTo>
                    <a:pt x="113" y="0"/>
                    <a:pt x="99" y="5"/>
                    <a:pt x="84" y="20"/>
                  </a:cubicBezTo>
                  <a:cubicBezTo>
                    <a:pt x="51" y="20"/>
                    <a:pt x="34" y="20"/>
                    <a:pt x="34" y="36"/>
                  </a:cubicBezTo>
                  <a:cubicBezTo>
                    <a:pt x="18" y="53"/>
                    <a:pt x="0" y="69"/>
                    <a:pt x="0" y="86"/>
                  </a:cubicBezTo>
                  <a:cubicBezTo>
                    <a:pt x="0" y="86"/>
                    <a:pt x="18" y="102"/>
                    <a:pt x="18" y="120"/>
                  </a:cubicBezTo>
                  <a:cubicBezTo>
                    <a:pt x="18" y="136"/>
                    <a:pt x="18" y="169"/>
                    <a:pt x="34" y="186"/>
                  </a:cubicBezTo>
                  <a:lnTo>
                    <a:pt x="51" y="202"/>
                  </a:lnTo>
                  <a:lnTo>
                    <a:pt x="100" y="202"/>
                  </a:lnTo>
                  <a:cubicBezTo>
                    <a:pt x="118" y="186"/>
                    <a:pt x="134" y="186"/>
                    <a:pt x="134" y="186"/>
                  </a:cubicBezTo>
                  <a:lnTo>
                    <a:pt x="151" y="169"/>
                  </a:lnTo>
                  <a:lnTo>
                    <a:pt x="167" y="136"/>
                  </a:lnTo>
                  <a:cubicBezTo>
                    <a:pt x="184" y="136"/>
                    <a:pt x="200" y="136"/>
                    <a:pt x="200" y="120"/>
                  </a:cubicBezTo>
                  <a:lnTo>
                    <a:pt x="218" y="102"/>
                  </a:lnTo>
                  <a:lnTo>
                    <a:pt x="218" y="86"/>
                  </a:lnTo>
                  <a:lnTo>
                    <a:pt x="218" y="53"/>
                  </a:lnTo>
                  <a:cubicBezTo>
                    <a:pt x="218" y="53"/>
                    <a:pt x="200" y="20"/>
                    <a:pt x="167" y="20"/>
                  </a:cubicBezTo>
                  <a:cubicBezTo>
                    <a:pt x="158" y="10"/>
                    <a:pt x="143" y="0"/>
                    <a:pt x="126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4510;p76">
              <a:extLst>
                <a:ext uri="{FF2B5EF4-FFF2-40B4-BE49-F238E27FC236}">
                  <a16:creationId xmlns:a16="http://schemas.microsoft.com/office/drawing/2014/main" id="{719BB408-E510-F22F-0559-293577D49AAB}"/>
                </a:ext>
              </a:extLst>
            </p:cNvPr>
            <p:cNvSpPr/>
            <p:nvPr/>
          </p:nvSpPr>
          <p:spPr>
            <a:xfrm>
              <a:off x="6225575" y="3584825"/>
              <a:ext cx="1250" cy="1475"/>
            </a:xfrm>
            <a:custGeom>
              <a:avLst/>
              <a:gdLst/>
              <a:ahLst/>
              <a:cxnLst/>
              <a:rect l="l" t="t" r="r" b="b"/>
              <a:pathLst>
                <a:path w="50" h="59" extrusionOk="0">
                  <a:moveTo>
                    <a:pt x="1" y="0"/>
                  </a:moveTo>
                  <a:lnTo>
                    <a:pt x="1" y="18"/>
                  </a:lnTo>
                  <a:cubicBezTo>
                    <a:pt x="1" y="34"/>
                    <a:pt x="1" y="51"/>
                    <a:pt x="17" y="51"/>
                  </a:cubicBezTo>
                  <a:cubicBezTo>
                    <a:pt x="17" y="51"/>
                    <a:pt x="24" y="58"/>
                    <a:pt x="34" y="58"/>
                  </a:cubicBezTo>
                  <a:cubicBezTo>
                    <a:pt x="39" y="58"/>
                    <a:pt x="45" y="56"/>
                    <a:pt x="50" y="51"/>
                  </a:cubicBezTo>
                  <a:lnTo>
                    <a:pt x="34" y="18"/>
                  </a:lnTo>
                  <a:lnTo>
                    <a:pt x="50" y="34"/>
                  </a:lnTo>
                  <a:lnTo>
                    <a:pt x="50" y="18"/>
                  </a:lnTo>
                  <a:cubicBezTo>
                    <a:pt x="50" y="18"/>
                    <a:pt x="50" y="0"/>
                    <a:pt x="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4511;p76">
              <a:extLst>
                <a:ext uri="{FF2B5EF4-FFF2-40B4-BE49-F238E27FC236}">
                  <a16:creationId xmlns:a16="http://schemas.microsoft.com/office/drawing/2014/main" id="{35B57630-2535-2C48-B38F-E3DBFB4F281C}"/>
                </a:ext>
              </a:extLst>
            </p:cNvPr>
            <p:cNvSpPr/>
            <p:nvPr/>
          </p:nvSpPr>
          <p:spPr>
            <a:xfrm>
              <a:off x="6261825" y="3626950"/>
              <a:ext cx="3350" cy="2925"/>
            </a:xfrm>
            <a:custGeom>
              <a:avLst/>
              <a:gdLst/>
              <a:ahLst/>
              <a:cxnLst/>
              <a:rect l="l" t="t" r="r" b="b"/>
              <a:pathLst>
                <a:path w="134" h="117" extrusionOk="0">
                  <a:moveTo>
                    <a:pt x="34" y="0"/>
                  </a:moveTo>
                  <a:lnTo>
                    <a:pt x="1" y="16"/>
                  </a:lnTo>
                  <a:lnTo>
                    <a:pt x="1" y="50"/>
                  </a:lnTo>
                  <a:lnTo>
                    <a:pt x="1" y="83"/>
                  </a:lnTo>
                  <a:lnTo>
                    <a:pt x="18" y="100"/>
                  </a:lnTo>
                  <a:lnTo>
                    <a:pt x="34" y="116"/>
                  </a:lnTo>
                  <a:lnTo>
                    <a:pt x="85" y="116"/>
                  </a:lnTo>
                  <a:lnTo>
                    <a:pt x="101" y="100"/>
                  </a:lnTo>
                  <a:cubicBezTo>
                    <a:pt x="134" y="83"/>
                    <a:pt x="118" y="50"/>
                    <a:pt x="118" y="16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4512;p76">
              <a:extLst>
                <a:ext uri="{FF2B5EF4-FFF2-40B4-BE49-F238E27FC236}">
                  <a16:creationId xmlns:a16="http://schemas.microsoft.com/office/drawing/2014/main" id="{3CADAB07-EA71-A2D2-B293-97D7AFACD64A}"/>
                </a:ext>
              </a:extLst>
            </p:cNvPr>
            <p:cNvSpPr/>
            <p:nvPr/>
          </p:nvSpPr>
          <p:spPr>
            <a:xfrm>
              <a:off x="6238475" y="3606925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34" y="1"/>
                  </a:moveTo>
                  <a:cubicBezTo>
                    <a:pt x="1" y="34"/>
                    <a:pt x="1" y="50"/>
                    <a:pt x="1" y="67"/>
                  </a:cubicBezTo>
                  <a:cubicBezTo>
                    <a:pt x="1" y="83"/>
                    <a:pt x="1" y="101"/>
                    <a:pt x="18" y="117"/>
                  </a:cubicBezTo>
                  <a:lnTo>
                    <a:pt x="51" y="134"/>
                  </a:lnTo>
                  <a:lnTo>
                    <a:pt x="67" y="134"/>
                  </a:lnTo>
                  <a:lnTo>
                    <a:pt x="101" y="117"/>
                  </a:lnTo>
                  <a:cubicBezTo>
                    <a:pt x="134" y="83"/>
                    <a:pt x="118" y="50"/>
                    <a:pt x="118" y="34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4513;p76">
              <a:extLst>
                <a:ext uri="{FF2B5EF4-FFF2-40B4-BE49-F238E27FC236}">
                  <a16:creationId xmlns:a16="http://schemas.microsoft.com/office/drawing/2014/main" id="{A9902B66-BC75-9E08-69B3-7D812A255FEA}"/>
                </a:ext>
              </a:extLst>
            </p:cNvPr>
            <p:cNvSpPr/>
            <p:nvPr/>
          </p:nvSpPr>
          <p:spPr>
            <a:xfrm>
              <a:off x="6237250" y="3600650"/>
              <a:ext cx="3350" cy="3275"/>
            </a:xfrm>
            <a:custGeom>
              <a:avLst/>
              <a:gdLst/>
              <a:ahLst/>
              <a:cxnLst/>
              <a:rect l="l" t="t" r="r" b="b"/>
              <a:pathLst>
                <a:path w="134" h="131" extrusionOk="0">
                  <a:moveTo>
                    <a:pt x="67" y="1"/>
                  </a:moveTo>
                  <a:cubicBezTo>
                    <a:pt x="67" y="1"/>
                    <a:pt x="50" y="1"/>
                    <a:pt x="34" y="18"/>
                  </a:cubicBezTo>
                  <a:lnTo>
                    <a:pt x="16" y="18"/>
                  </a:lnTo>
                  <a:lnTo>
                    <a:pt x="0" y="34"/>
                  </a:lnTo>
                  <a:lnTo>
                    <a:pt x="0" y="52"/>
                  </a:lnTo>
                  <a:cubicBezTo>
                    <a:pt x="0" y="85"/>
                    <a:pt x="0" y="101"/>
                    <a:pt x="16" y="118"/>
                  </a:cubicBezTo>
                  <a:cubicBezTo>
                    <a:pt x="33" y="126"/>
                    <a:pt x="50" y="130"/>
                    <a:pt x="62" y="130"/>
                  </a:cubicBezTo>
                  <a:cubicBezTo>
                    <a:pt x="75" y="130"/>
                    <a:pt x="83" y="126"/>
                    <a:pt x="83" y="118"/>
                  </a:cubicBezTo>
                  <a:lnTo>
                    <a:pt x="116" y="101"/>
                  </a:lnTo>
                  <a:lnTo>
                    <a:pt x="134" y="85"/>
                  </a:lnTo>
                  <a:lnTo>
                    <a:pt x="134" y="68"/>
                  </a:lnTo>
                  <a:cubicBezTo>
                    <a:pt x="134" y="52"/>
                    <a:pt x="134" y="52"/>
                    <a:pt x="116" y="34"/>
                  </a:cubicBezTo>
                  <a:lnTo>
                    <a:pt x="100" y="18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4514;p76">
              <a:extLst>
                <a:ext uri="{FF2B5EF4-FFF2-40B4-BE49-F238E27FC236}">
                  <a16:creationId xmlns:a16="http://schemas.microsoft.com/office/drawing/2014/main" id="{290ACD5A-803D-5A5C-973C-592D26D5F937}"/>
                </a:ext>
              </a:extLst>
            </p:cNvPr>
            <p:cNvSpPr/>
            <p:nvPr/>
          </p:nvSpPr>
          <p:spPr>
            <a:xfrm>
              <a:off x="6256825" y="3611325"/>
              <a:ext cx="3350" cy="3525"/>
            </a:xfrm>
            <a:custGeom>
              <a:avLst/>
              <a:gdLst/>
              <a:ahLst/>
              <a:cxnLst/>
              <a:rect l="l" t="t" r="r" b="b"/>
              <a:pathLst>
                <a:path w="134" h="141" extrusionOk="0">
                  <a:moveTo>
                    <a:pt x="51" y="0"/>
                  </a:moveTo>
                  <a:cubicBezTo>
                    <a:pt x="40" y="0"/>
                    <a:pt x="28" y="8"/>
                    <a:pt x="18" y="8"/>
                  </a:cubicBezTo>
                  <a:lnTo>
                    <a:pt x="0" y="41"/>
                  </a:lnTo>
                  <a:lnTo>
                    <a:pt x="0" y="74"/>
                  </a:lnTo>
                  <a:lnTo>
                    <a:pt x="18" y="108"/>
                  </a:lnTo>
                  <a:cubicBezTo>
                    <a:pt x="34" y="141"/>
                    <a:pt x="67" y="141"/>
                    <a:pt x="101" y="141"/>
                  </a:cubicBezTo>
                  <a:lnTo>
                    <a:pt x="134" y="108"/>
                  </a:lnTo>
                  <a:lnTo>
                    <a:pt x="118" y="74"/>
                  </a:lnTo>
                  <a:lnTo>
                    <a:pt x="118" y="41"/>
                  </a:lnTo>
                  <a:cubicBezTo>
                    <a:pt x="118" y="41"/>
                    <a:pt x="101" y="8"/>
                    <a:pt x="67" y="8"/>
                  </a:cubicBezTo>
                  <a:cubicBezTo>
                    <a:pt x="62" y="2"/>
                    <a:pt x="56" y="0"/>
                    <a:pt x="5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4515;p76">
              <a:extLst>
                <a:ext uri="{FF2B5EF4-FFF2-40B4-BE49-F238E27FC236}">
                  <a16:creationId xmlns:a16="http://schemas.microsoft.com/office/drawing/2014/main" id="{019992B6-1BD2-1BE7-AB3C-2A5394336785}"/>
                </a:ext>
              </a:extLst>
            </p:cNvPr>
            <p:cNvSpPr/>
            <p:nvPr/>
          </p:nvSpPr>
          <p:spPr>
            <a:xfrm>
              <a:off x="6223900" y="3607325"/>
              <a:ext cx="6700" cy="5475"/>
            </a:xfrm>
            <a:custGeom>
              <a:avLst/>
              <a:gdLst/>
              <a:ahLst/>
              <a:cxnLst/>
              <a:rect l="l" t="t" r="r" b="b"/>
              <a:pathLst>
                <a:path w="268" h="219" extrusionOk="0">
                  <a:moveTo>
                    <a:pt x="150" y="1"/>
                  </a:moveTo>
                  <a:cubicBezTo>
                    <a:pt x="134" y="1"/>
                    <a:pt x="84" y="1"/>
                    <a:pt x="34" y="34"/>
                  </a:cubicBezTo>
                  <a:cubicBezTo>
                    <a:pt x="34" y="51"/>
                    <a:pt x="17" y="51"/>
                    <a:pt x="17" y="67"/>
                  </a:cubicBezTo>
                  <a:lnTo>
                    <a:pt x="1" y="101"/>
                  </a:lnTo>
                  <a:lnTo>
                    <a:pt x="1" y="118"/>
                  </a:lnTo>
                  <a:lnTo>
                    <a:pt x="1" y="168"/>
                  </a:lnTo>
                  <a:cubicBezTo>
                    <a:pt x="17" y="185"/>
                    <a:pt x="50" y="201"/>
                    <a:pt x="68" y="218"/>
                  </a:cubicBezTo>
                  <a:cubicBezTo>
                    <a:pt x="117" y="218"/>
                    <a:pt x="150" y="218"/>
                    <a:pt x="168" y="201"/>
                  </a:cubicBezTo>
                  <a:lnTo>
                    <a:pt x="217" y="185"/>
                  </a:lnTo>
                  <a:cubicBezTo>
                    <a:pt x="268" y="134"/>
                    <a:pt x="250" y="85"/>
                    <a:pt x="234" y="51"/>
                  </a:cubicBezTo>
                  <a:lnTo>
                    <a:pt x="201" y="18"/>
                  </a:lnTo>
                  <a:lnTo>
                    <a:pt x="184" y="18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4516;p76">
              <a:extLst>
                <a:ext uri="{FF2B5EF4-FFF2-40B4-BE49-F238E27FC236}">
                  <a16:creationId xmlns:a16="http://schemas.microsoft.com/office/drawing/2014/main" id="{C271230D-3086-43C8-C8C0-0FB3B70CB7C7}"/>
                </a:ext>
              </a:extLst>
            </p:cNvPr>
            <p:cNvSpPr/>
            <p:nvPr/>
          </p:nvSpPr>
          <p:spPr>
            <a:xfrm>
              <a:off x="6214750" y="3595650"/>
              <a:ext cx="2075" cy="2125"/>
            </a:xfrm>
            <a:custGeom>
              <a:avLst/>
              <a:gdLst/>
              <a:ahLst/>
              <a:cxnLst/>
              <a:rect l="l" t="t" r="r" b="b"/>
              <a:pathLst>
                <a:path w="83" h="85" extrusionOk="0">
                  <a:moveTo>
                    <a:pt x="16" y="1"/>
                  </a:moveTo>
                  <a:lnTo>
                    <a:pt x="0" y="68"/>
                  </a:lnTo>
                  <a:lnTo>
                    <a:pt x="16" y="85"/>
                  </a:lnTo>
                  <a:lnTo>
                    <a:pt x="33" y="85"/>
                  </a:lnTo>
                  <a:cubicBezTo>
                    <a:pt x="49" y="85"/>
                    <a:pt x="67" y="68"/>
                    <a:pt x="83" y="68"/>
                  </a:cubicBezTo>
                  <a:lnTo>
                    <a:pt x="33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4517;p76">
              <a:extLst>
                <a:ext uri="{FF2B5EF4-FFF2-40B4-BE49-F238E27FC236}">
                  <a16:creationId xmlns:a16="http://schemas.microsoft.com/office/drawing/2014/main" id="{3FC1536F-20B5-3270-CEF3-F81652CAEB5E}"/>
                </a:ext>
              </a:extLst>
            </p:cNvPr>
            <p:cNvSpPr/>
            <p:nvPr/>
          </p:nvSpPr>
          <p:spPr>
            <a:xfrm>
              <a:off x="6140100" y="3644450"/>
              <a:ext cx="1300" cy="850"/>
            </a:xfrm>
            <a:custGeom>
              <a:avLst/>
              <a:gdLst/>
              <a:ahLst/>
              <a:cxnLst/>
              <a:rect l="l" t="t" r="r" b="b"/>
              <a:pathLst>
                <a:path w="52" h="34" extrusionOk="0">
                  <a:moveTo>
                    <a:pt x="18" y="0"/>
                  </a:moveTo>
                  <a:lnTo>
                    <a:pt x="1" y="16"/>
                  </a:lnTo>
                  <a:cubicBezTo>
                    <a:pt x="1" y="16"/>
                    <a:pt x="1" y="34"/>
                    <a:pt x="18" y="34"/>
                  </a:cubicBezTo>
                  <a:lnTo>
                    <a:pt x="51" y="34"/>
                  </a:lnTo>
                  <a:lnTo>
                    <a:pt x="51" y="16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4518;p76">
              <a:extLst>
                <a:ext uri="{FF2B5EF4-FFF2-40B4-BE49-F238E27FC236}">
                  <a16:creationId xmlns:a16="http://schemas.microsoft.com/office/drawing/2014/main" id="{1AC5F1FE-E578-1163-B659-26F406A459D5}"/>
                </a:ext>
              </a:extLst>
            </p:cNvPr>
            <p:cNvSpPr/>
            <p:nvPr/>
          </p:nvSpPr>
          <p:spPr>
            <a:xfrm>
              <a:off x="6273925" y="3630675"/>
              <a:ext cx="3375" cy="3800"/>
            </a:xfrm>
            <a:custGeom>
              <a:avLst/>
              <a:gdLst/>
              <a:ahLst/>
              <a:cxnLst/>
              <a:rect l="l" t="t" r="r" b="b"/>
              <a:pathLst>
                <a:path w="135" h="152" extrusionOk="0">
                  <a:moveTo>
                    <a:pt x="68" y="1"/>
                  </a:moveTo>
                  <a:lnTo>
                    <a:pt x="34" y="18"/>
                  </a:lnTo>
                  <a:cubicBezTo>
                    <a:pt x="17" y="34"/>
                    <a:pt x="1" y="67"/>
                    <a:pt x="34" y="118"/>
                  </a:cubicBezTo>
                  <a:lnTo>
                    <a:pt x="50" y="134"/>
                  </a:lnTo>
                  <a:lnTo>
                    <a:pt x="68" y="151"/>
                  </a:lnTo>
                  <a:lnTo>
                    <a:pt x="117" y="134"/>
                  </a:lnTo>
                  <a:cubicBezTo>
                    <a:pt x="134" y="118"/>
                    <a:pt x="134" y="101"/>
                    <a:pt x="134" y="85"/>
                  </a:cubicBezTo>
                  <a:cubicBezTo>
                    <a:pt x="134" y="51"/>
                    <a:pt x="134" y="34"/>
                    <a:pt x="101" y="18"/>
                  </a:cubicBezTo>
                  <a:lnTo>
                    <a:pt x="84" y="1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4519;p76">
              <a:extLst>
                <a:ext uri="{FF2B5EF4-FFF2-40B4-BE49-F238E27FC236}">
                  <a16:creationId xmlns:a16="http://schemas.microsoft.com/office/drawing/2014/main" id="{682B569D-9F8D-FED0-2FDC-B0EE23023D3E}"/>
                </a:ext>
              </a:extLst>
            </p:cNvPr>
            <p:cNvSpPr/>
            <p:nvPr/>
          </p:nvSpPr>
          <p:spPr>
            <a:xfrm>
              <a:off x="6219300" y="3595900"/>
              <a:ext cx="3375" cy="3550"/>
            </a:xfrm>
            <a:custGeom>
              <a:avLst/>
              <a:gdLst/>
              <a:ahLst/>
              <a:cxnLst/>
              <a:rect l="l" t="t" r="r" b="b"/>
              <a:pathLst>
                <a:path w="135" h="142" extrusionOk="0">
                  <a:moveTo>
                    <a:pt x="56" y="1"/>
                  </a:moveTo>
                  <a:cubicBezTo>
                    <a:pt x="40" y="1"/>
                    <a:pt x="29" y="8"/>
                    <a:pt x="18" y="8"/>
                  </a:cubicBezTo>
                  <a:cubicBezTo>
                    <a:pt x="1" y="24"/>
                    <a:pt x="1" y="42"/>
                    <a:pt x="1" y="75"/>
                  </a:cubicBezTo>
                  <a:cubicBezTo>
                    <a:pt x="1" y="91"/>
                    <a:pt x="18" y="108"/>
                    <a:pt x="34" y="124"/>
                  </a:cubicBezTo>
                  <a:lnTo>
                    <a:pt x="51" y="142"/>
                  </a:lnTo>
                  <a:lnTo>
                    <a:pt x="67" y="142"/>
                  </a:lnTo>
                  <a:lnTo>
                    <a:pt x="101" y="124"/>
                  </a:lnTo>
                  <a:lnTo>
                    <a:pt x="118" y="108"/>
                  </a:lnTo>
                  <a:lnTo>
                    <a:pt x="134" y="91"/>
                  </a:lnTo>
                  <a:lnTo>
                    <a:pt x="134" y="75"/>
                  </a:lnTo>
                  <a:lnTo>
                    <a:pt x="134" y="42"/>
                  </a:lnTo>
                  <a:cubicBezTo>
                    <a:pt x="118" y="8"/>
                    <a:pt x="85" y="8"/>
                    <a:pt x="85" y="8"/>
                  </a:cubicBezTo>
                  <a:cubicBezTo>
                    <a:pt x="74" y="2"/>
                    <a:pt x="64" y="1"/>
                    <a:pt x="56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4520;p76">
              <a:extLst>
                <a:ext uri="{FF2B5EF4-FFF2-40B4-BE49-F238E27FC236}">
                  <a16:creationId xmlns:a16="http://schemas.microsoft.com/office/drawing/2014/main" id="{3DED87E9-2219-826C-F4EE-AE8E5A9786AA}"/>
                </a:ext>
              </a:extLst>
            </p:cNvPr>
            <p:cNvSpPr/>
            <p:nvPr/>
          </p:nvSpPr>
          <p:spPr>
            <a:xfrm>
              <a:off x="6301850" y="3611100"/>
              <a:ext cx="1700" cy="1700"/>
            </a:xfrm>
            <a:custGeom>
              <a:avLst/>
              <a:gdLst/>
              <a:ahLst/>
              <a:cxnLst/>
              <a:rect l="l" t="t" r="r" b="b"/>
              <a:pathLst>
                <a:path w="68" h="68" extrusionOk="0">
                  <a:moveTo>
                    <a:pt x="51" y="1"/>
                  </a:moveTo>
                  <a:cubicBezTo>
                    <a:pt x="34" y="1"/>
                    <a:pt x="18" y="1"/>
                    <a:pt x="18" y="17"/>
                  </a:cubicBezTo>
                  <a:cubicBezTo>
                    <a:pt x="0" y="17"/>
                    <a:pt x="0" y="34"/>
                    <a:pt x="0" y="34"/>
                  </a:cubicBezTo>
                  <a:lnTo>
                    <a:pt x="0" y="50"/>
                  </a:lnTo>
                  <a:cubicBezTo>
                    <a:pt x="0" y="67"/>
                    <a:pt x="18" y="67"/>
                    <a:pt x="18" y="67"/>
                  </a:cubicBezTo>
                  <a:cubicBezTo>
                    <a:pt x="51" y="67"/>
                    <a:pt x="67" y="50"/>
                    <a:pt x="67" y="34"/>
                  </a:cubicBezTo>
                  <a:lnTo>
                    <a:pt x="67" y="17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4521;p76">
              <a:extLst>
                <a:ext uri="{FF2B5EF4-FFF2-40B4-BE49-F238E27FC236}">
                  <a16:creationId xmlns:a16="http://schemas.microsoft.com/office/drawing/2014/main" id="{FF7690E6-75FF-45B9-9081-9BEE16E11985}"/>
                </a:ext>
              </a:extLst>
            </p:cNvPr>
            <p:cNvSpPr/>
            <p:nvPr/>
          </p:nvSpPr>
          <p:spPr>
            <a:xfrm>
              <a:off x="6263100" y="3547300"/>
              <a:ext cx="1675" cy="1700"/>
            </a:xfrm>
            <a:custGeom>
              <a:avLst/>
              <a:gdLst/>
              <a:ahLst/>
              <a:cxnLst/>
              <a:rect l="l" t="t" r="r" b="b"/>
              <a:pathLst>
                <a:path w="67" h="68" extrusionOk="0">
                  <a:moveTo>
                    <a:pt x="34" y="1"/>
                  </a:moveTo>
                  <a:lnTo>
                    <a:pt x="16" y="18"/>
                  </a:lnTo>
                  <a:cubicBezTo>
                    <a:pt x="16" y="18"/>
                    <a:pt x="0" y="34"/>
                    <a:pt x="0" y="51"/>
                  </a:cubicBezTo>
                  <a:cubicBezTo>
                    <a:pt x="0" y="51"/>
                    <a:pt x="0" y="67"/>
                    <a:pt x="16" y="67"/>
                  </a:cubicBezTo>
                  <a:lnTo>
                    <a:pt x="34" y="67"/>
                  </a:lnTo>
                  <a:cubicBezTo>
                    <a:pt x="67" y="51"/>
                    <a:pt x="67" y="34"/>
                    <a:pt x="67" y="18"/>
                  </a:cubicBezTo>
                  <a:lnTo>
                    <a:pt x="3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4522;p76">
              <a:extLst>
                <a:ext uri="{FF2B5EF4-FFF2-40B4-BE49-F238E27FC236}">
                  <a16:creationId xmlns:a16="http://schemas.microsoft.com/office/drawing/2014/main" id="{82478B51-1EFD-7161-10DD-87DBAC99D029}"/>
                </a:ext>
              </a:extLst>
            </p:cNvPr>
            <p:cNvSpPr/>
            <p:nvPr/>
          </p:nvSpPr>
          <p:spPr>
            <a:xfrm>
              <a:off x="6227250" y="3602325"/>
              <a:ext cx="3750" cy="3800"/>
            </a:xfrm>
            <a:custGeom>
              <a:avLst/>
              <a:gdLst/>
              <a:ahLst/>
              <a:cxnLst/>
              <a:rect l="l" t="t" r="r" b="b"/>
              <a:pathLst>
                <a:path w="150" h="152" extrusionOk="0">
                  <a:moveTo>
                    <a:pt x="83" y="1"/>
                  </a:moveTo>
                  <a:cubicBezTo>
                    <a:pt x="67" y="1"/>
                    <a:pt x="50" y="18"/>
                    <a:pt x="34" y="18"/>
                  </a:cubicBezTo>
                  <a:cubicBezTo>
                    <a:pt x="0" y="51"/>
                    <a:pt x="0" y="101"/>
                    <a:pt x="16" y="134"/>
                  </a:cubicBezTo>
                  <a:lnTo>
                    <a:pt x="50" y="134"/>
                  </a:lnTo>
                  <a:lnTo>
                    <a:pt x="67" y="151"/>
                  </a:lnTo>
                  <a:lnTo>
                    <a:pt x="100" y="134"/>
                  </a:lnTo>
                  <a:lnTo>
                    <a:pt x="134" y="118"/>
                  </a:lnTo>
                  <a:lnTo>
                    <a:pt x="134" y="85"/>
                  </a:lnTo>
                  <a:lnTo>
                    <a:pt x="150" y="67"/>
                  </a:lnTo>
                  <a:lnTo>
                    <a:pt x="134" y="51"/>
                  </a:lnTo>
                  <a:cubicBezTo>
                    <a:pt x="134" y="18"/>
                    <a:pt x="116" y="18"/>
                    <a:pt x="83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4523;p76">
              <a:extLst>
                <a:ext uri="{FF2B5EF4-FFF2-40B4-BE49-F238E27FC236}">
                  <a16:creationId xmlns:a16="http://schemas.microsoft.com/office/drawing/2014/main" id="{45711C11-FC5B-E80B-C5C9-C8EFB83F928A}"/>
                </a:ext>
              </a:extLst>
            </p:cNvPr>
            <p:cNvSpPr/>
            <p:nvPr/>
          </p:nvSpPr>
          <p:spPr>
            <a:xfrm>
              <a:off x="6263925" y="3615675"/>
              <a:ext cx="4200" cy="3775"/>
            </a:xfrm>
            <a:custGeom>
              <a:avLst/>
              <a:gdLst/>
              <a:ahLst/>
              <a:cxnLst/>
              <a:rect l="l" t="t" r="r" b="b"/>
              <a:pathLst>
                <a:path w="168" h="151" extrusionOk="0">
                  <a:moveTo>
                    <a:pt x="101" y="0"/>
                  </a:moveTo>
                  <a:cubicBezTo>
                    <a:pt x="67" y="0"/>
                    <a:pt x="50" y="0"/>
                    <a:pt x="34" y="18"/>
                  </a:cubicBezTo>
                  <a:cubicBezTo>
                    <a:pt x="17" y="34"/>
                    <a:pt x="17" y="67"/>
                    <a:pt x="17" y="84"/>
                  </a:cubicBezTo>
                  <a:lnTo>
                    <a:pt x="1" y="100"/>
                  </a:lnTo>
                  <a:lnTo>
                    <a:pt x="34" y="134"/>
                  </a:lnTo>
                  <a:lnTo>
                    <a:pt x="50" y="151"/>
                  </a:lnTo>
                  <a:lnTo>
                    <a:pt x="83" y="151"/>
                  </a:lnTo>
                  <a:cubicBezTo>
                    <a:pt x="167" y="100"/>
                    <a:pt x="150" y="51"/>
                    <a:pt x="134" y="34"/>
                  </a:cubicBezTo>
                  <a:lnTo>
                    <a:pt x="134" y="34"/>
                  </a:lnTo>
                  <a:lnTo>
                    <a:pt x="101" y="51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4524;p76">
              <a:extLst>
                <a:ext uri="{FF2B5EF4-FFF2-40B4-BE49-F238E27FC236}">
                  <a16:creationId xmlns:a16="http://schemas.microsoft.com/office/drawing/2014/main" id="{99A94FE8-6955-5156-6A1E-565683C82402}"/>
                </a:ext>
              </a:extLst>
            </p:cNvPr>
            <p:cNvSpPr/>
            <p:nvPr/>
          </p:nvSpPr>
          <p:spPr>
            <a:xfrm>
              <a:off x="6259325" y="3607325"/>
              <a:ext cx="3350" cy="3250"/>
            </a:xfrm>
            <a:custGeom>
              <a:avLst/>
              <a:gdLst/>
              <a:ahLst/>
              <a:cxnLst/>
              <a:rect l="l" t="t" r="r" b="b"/>
              <a:pathLst>
                <a:path w="134" h="130" extrusionOk="0">
                  <a:moveTo>
                    <a:pt x="34" y="1"/>
                  </a:moveTo>
                  <a:lnTo>
                    <a:pt x="18" y="18"/>
                  </a:lnTo>
                  <a:lnTo>
                    <a:pt x="1" y="34"/>
                  </a:lnTo>
                  <a:lnTo>
                    <a:pt x="1" y="67"/>
                  </a:lnTo>
                  <a:lnTo>
                    <a:pt x="1" y="85"/>
                  </a:lnTo>
                  <a:cubicBezTo>
                    <a:pt x="1" y="97"/>
                    <a:pt x="20" y="129"/>
                    <a:pt x="51" y="129"/>
                  </a:cubicBezTo>
                  <a:cubicBezTo>
                    <a:pt x="61" y="129"/>
                    <a:pt x="72" y="126"/>
                    <a:pt x="85" y="118"/>
                  </a:cubicBezTo>
                  <a:lnTo>
                    <a:pt x="118" y="101"/>
                  </a:lnTo>
                  <a:lnTo>
                    <a:pt x="134" y="85"/>
                  </a:lnTo>
                  <a:lnTo>
                    <a:pt x="101" y="67"/>
                  </a:lnTo>
                  <a:lnTo>
                    <a:pt x="85" y="34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4525;p76">
              <a:extLst>
                <a:ext uri="{FF2B5EF4-FFF2-40B4-BE49-F238E27FC236}">
                  <a16:creationId xmlns:a16="http://schemas.microsoft.com/office/drawing/2014/main" id="{6C2141D2-A828-6BBD-6A1F-1739DEEF7056}"/>
                </a:ext>
              </a:extLst>
            </p:cNvPr>
            <p:cNvSpPr/>
            <p:nvPr/>
          </p:nvSpPr>
          <p:spPr>
            <a:xfrm>
              <a:off x="6246425" y="3637350"/>
              <a:ext cx="5425" cy="5450"/>
            </a:xfrm>
            <a:custGeom>
              <a:avLst/>
              <a:gdLst/>
              <a:ahLst/>
              <a:cxnLst/>
              <a:rect l="l" t="t" r="r" b="b"/>
              <a:pathLst>
                <a:path w="217" h="218" extrusionOk="0">
                  <a:moveTo>
                    <a:pt x="83" y="0"/>
                  </a:moveTo>
                  <a:lnTo>
                    <a:pt x="34" y="34"/>
                  </a:lnTo>
                  <a:lnTo>
                    <a:pt x="16" y="51"/>
                  </a:lnTo>
                  <a:lnTo>
                    <a:pt x="0" y="100"/>
                  </a:lnTo>
                  <a:cubicBezTo>
                    <a:pt x="0" y="184"/>
                    <a:pt x="50" y="200"/>
                    <a:pt x="67" y="218"/>
                  </a:cubicBezTo>
                  <a:lnTo>
                    <a:pt x="134" y="218"/>
                  </a:lnTo>
                  <a:lnTo>
                    <a:pt x="167" y="200"/>
                  </a:lnTo>
                  <a:lnTo>
                    <a:pt x="183" y="184"/>
                  </a:lnTo>
                  <a:lnTo>
                    <a:pt x="216" y="134"/>
                  </a:lnTo>
                  <a:lnTo>
                    <a:pt x="216" y="118"/>
                  </a:lnTo>
                  <a:lnTo>
                    <a:pt x="200" y="51"/>
                  </a:lnTo>
                  <a:cubicBezTo>
                    <a:pt x="167" y="18"/>
                    <a:pt x="134" y="0"/>
                    <a:pt x="83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4526;p76">
              <a:extLst>
                <a:ext uri="{FF2B5EF4-FFF2-40B4-BE49-F238E27FC236}">
                  <a16:creationId xmlns:a16="http://schemas.microsoft.com/office/drawing/2014/main" id="{222ECC4F-9E6D-A1E1-7610-8116B04BD233}"/>
                </a:ext>
              </a:extLst>
            </p:cNvPr>
            <p:cNvSpPr/>
            <p:nvPr/>
          </p:nvSpPr>
          <p:spPr>
            <a:xfrm>
              <a:off x="6230575" y="3613175"/>
              <a:ext cx="5025" cy="5450"/>
            </a:xfrm>
            <a:custGeom>
              <a:avLst/>
              <a:gdLst/>
              <a:ahLst/>
              <a:cxnLst/>
              <a:rect l="l" t="t" r="r" b="b"/>
              <a:pathLst>
                <a:path w="201" h="218" extrusionOk="0">
                  <a:moveTo>
                    <a:pt x="83" y="0"/>
                  </a:moveTo>
                  <a:lnTo>
                    <a:pt x="50" y="18"/>
                  </a:lnTo>
                  <a:lnTo>
                    <a:pt x="34" y="18"/>
                  </a:lnTo>
                  <a:cubicBezTo>
                    <a:pt x="17" y="51"/>
                    <a:pt x="1" y="67"/>
                    <a:pt x="1" y="100"/>
                  </a:cubicBezTo>
                  <a:cubicBezTo>
                    <a:pt x="1" y="134"/>
                    <a:pt x="1" y="167"/>
                    <a:pt x="34" y="200"/>
                  </a:cubicBezTo>
                  <a:lnTo>
                    <a:pt x="83" y="218"/>
                  </a:lnTo>
                  <a:lnTo>
                    <a:pt x="101" y="218"/>
                  </a:lnTo>
                  <a:lnTo>
                    <a:pt x="167" y="200"/>
                  </a:lnTo>
                  <a:cubicBezTo>
                    <a:pt x="201" y="151"/>
                    <a:pt x="201" y="118"/>
                    <a:pt x="201" y="100"/>
                  </a:cubicBezTo>
                  <a:cubicBezTo>
                    <a:pt x="201" y="51"/>
                    <a:pt x="167" y="18"/>
                    <a:pt x="150" y="18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4527;p76">
              <a:extLst>
                <a:ext uri="{FF2B5EF4-FFF2-40B4-BE49-F238E27FC236}">
                  <a16:creationId xmlns:a16="http://schemas.microsoft.com/office/drawing/2014/main" id="{74D54D99-D805-9FFD-3E39-017DA5A52232}"/>
                </a:ext>
              </a:extLst>
            </p:cNvPr>
            <p:cNvSpPr/>
            <p:nvPr/>
          </p:nvSpPr>
          <p:spPr>
            <a:xfrm>
              <a:off x="6267675" y="3643625"/>
              <a:ext cx="3350" cy="2925"/>
            </a:xfrm>
            <a:custGeom>
              <a:avLst/>
              <a:gdLst/>
              <a:ahLst/>
              <a:cxnLst/>
              <a:rect l="l" t="t" r="r" b="b"/>
              <a:pathLst>
                <a:path w="134" h="117" extrusionOk="0">
                  <a:moveTo>
                    <a:pt x="33" y="0"/>
                  </a:moveTo>
                  <a:lnTo>
                    <a:pt x="17" y="33"/>
                  </a:lnTo>
                  <a:lnTo>
                    <a:pt x="0" y="67"/>
                  </a:lnTo>
                  <a:cubicBezTo>
                    <a:pt x="0" y="67"/>
                    <a:pt x="0" y="83"/>
                    <a:pt x="17" y="83"/>
                  </a:cubicBezTo>
                  <a:lnTo>
                    <a:pt x="33" y="116"/>
                  </a:lnTo>
                  <a:lnTo>
                    <a:pt x="100" y="116"/>
                  </a:lnTo>
                  <a:lnTo>
                    <a:pt x="117" y="83"/>
                  </a:lnTo>
                  <a:lnTo>
                    <a:pt x="133" y="49"/>
                  </a:lnTo>
                  <a:cubicBezTo>
                    <a:pt x="133" y="49"/>
                    <a:pt x="133" y="33"/>
                    <a:pt x="117" y="16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4528;p76">
              <a:extLst>
                <a:ext uri="{FF2B5EF4-FFF2-40B4-BE49-F238E27FC236}">
                  <a16:creationId xmlns:a16="http://schemas.microsoft.com/office/drawing/2014/main" id="{CDBABD87-FC64-8CEC-B960-261970DF9075}"/>
                </a:ext>
              </a:extLst>
            </p:cNvPr>
            <p:cNvSpPr/>
            <p:nvPr/>
          </p:nvSpPr>
          <p:spPr>
            <a:xfrm>
              <a:off x="6259750" y="3655525"/>
              <a:ext cx="3775" cy="3125"/>
            </a:xfrm>
            <a:custGeom>
              <a:avLst/>
              <a:gdLst/>
              <a:ahLst/>
              <a:cxnLst/>
              <a:rect l="l" t="t" r="r" b="b"/>
              <a:pathLst>
                <a:path w="151" h="125" extrusionOk="0">
                  <a:moveTo>
                    <a:pt x="58" y="0"/>
                  </a:moveTo>
                  <a:cubicBezTo>
                    <a:pt x="41" y="0"/>
                    <a:pt x="29" y="12"/>
                    <a:pt x="17" y="24"/>
                  </a:cubicBezTo>
                  <a:lnTo>
                    <a:pt x="1" y="40"/>
                  </a:lnTo>
                  <a:lnTo>
                    <a:pt x="1" y="58"/>
                  </a:lnTo>
                  <a:lnTo>
                    <a:pt x="1" y="74"/>
                  </a:lnTo>
                  <a:cubicBezTo>
                    <a:pt x="17" y="107"/>
                    <a:pt x="34" y="124"/>
                    <a:pt x="50" y="124"/>
                  </a:cubicBezTo>
                  <a:lnTo>
                    <a:pt x="134" y="124"/>
                  </a:lnTo>
                  <a:cubicBezTo>
                    <a:pt x="150" y="107"/>
                    <a:pt x="150" y="91"/>
                    <a:pt x="150" y="74"/>
                  </a:cubicBezTo>
                  <a:cubicBezTo>
                    <a:pt x="150" y="40"/>
                    <a:pt x="134" y="24"/>
                    <a:pt x="134" y="24"/>
                  </a:cubicBezTo>
                  <a:lnTo>
                    <a:pt x="101" y="7"/>
                  </a:lnTo>
                  <a:lnTo>
                    <a:pt x="84" y="7"/>
                  </a:lnTo>
                  <a:cubicBezTo>
                    <a:pt x="74" y="2"/>
                    <a:pt x="66" y="0"/>
                    <a:pt x="5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4529;p76">
              <a:extLst>
                <a:ext uri="{FF2B5EF4-FFF2-40B4-BE49-F238E27FC236}">
                  <a16:creationId xmlns:a16="http://schemas.microsoft.com/office/drawing/2014/main" id="{DDB7534E-84FB-FF77-BEF4-278DC2855087}"/>
                </a:ext>
              </a:extLst>
            </p:cNvPr>
            <p:cNvSpPr/>
            <p:nvPr/>
          </p:nvSpPr>
          <p:spPr>
            <a:xfrm>
              <a:off x="6250150" y="3665300"/>
              <a:ext cx="3375" cy="3100"/>
            </a:xfrm>
            <a:custGeom>
              <a:avLst/>
              <a:gdLst/>
              <a:ahLst/>
              <a:cxnLst/>
              <a:rect l="l" t="t" r="r" b="b"/>
              <a:pathLst>
                <a:path w="135" h="124" extrusionOk="0">
                  <a:moveTo>
                    <a:pt x="34" y="0"/>
                  </a:moveTo>
                  <a:lnTo>
                    <a:pt x="18" y="16"/>
                  </a:lnTo>
                  <a:lnTo>
                    <a:pt x="1" y="34"/>
                  </a:lnTo>
                  <a:lnTo>
                    <a:pt x="1" y="50"/>
                  </a:lnTo>
                  <a:cubicBezTo>
                    <a:pt x="1" y="83"/>
                    <a:pt x="18" y="100"/>
                    <a:pt x="34" y="116"/>
                  </a:cubicBezTo>
                  <a:cubicBezTo>
                    <a:pt x="46" y="116"/>
                    <a:pt x="57" y="124"/>
                    <a:pt x="72" y="124"/>
                  </a:cubicBezTo>
                  <a:cubicBezTo>
                    <a:pt x="80" y="124"/>
                    <a:pt x="90" y="122"/>
                    <a:pt x="101" y="116"/>
                  </a:cubicBezTo>
                  <a:lnTo>
                    <a:pt x="118" y="83"/>
                  </a:lnTo>
                  <a:lnTo>
                    <a:pt x="134" y="50"/>
                  </a:lnTo>
                  <a:cubicBezTo>
                    <a:pt x="134" y="34"/>
                    <a:pt x="118" y="16"/>
                    <a:pt x="10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4530;p76">
              <a:extLst>
                <a:ext uri="{FF2B5EF4-FFF2-40B4-BE49-F238E27FC236}">
                  <a16:creationId xmlns:a16="http://schemas.microsoft.com/office/drawing/2014/main" id="{9D1E2B91-EA8C-0496-3578-D38B97ECB5DD}"/>
                </a:ext>
              </a:extLst>
            </p:cNvPr>
            <p:cNvSpPr/>
            <p:nvPr/>
          </p:nvSpPr>
          <p:spPr>
            <a:xfrm>
              <a:off x="6217650" y="3623600"/>
              <a:ext cx="5450" cy="4925"/>
            </a:xfrm>
            <a:custGeom>
              <a:avLst/>
              <a:gdLst/>
              <a:ahLst/>
              <a:cxnLst/>
              <a:rect l="l" t="t" r="r" b="b"/>
              <a:pathLst>
                <a:path w="218" h="197" extrusionOk="0">
                  <a:moveTo>
                    <a:pt x="100" y="1"/>
                  </a:moveTo>
                  <a:cubicBezTo>
                    <a:pt x="84" y="1"/>
                    <a:pt x="67" y="1"/>
                    <a:pt x="33" y="34"/>
                  </a:cubicBezTo>
                  <a:cubicBezTo>
                    <a:pt x="0" y="67"/>
                    <a:pt x="0" y="117"/>
                    <a:pt x="17" y="167"/>
                  </a:cubicBezTo>
                  <a:lnTo>
                    <a:pt x="67" y="184"/>
                  </a:lnTo>
                  <a:cubicBezTo>
                    <a:pt x="92" y="192"/>
                    <a:pt x="109" y="197"/>
                    <a:pt x="123" y="197"/>
                  </a:cubicBezTo>
                  <a:cubicBezTo>
                    <a:pt x="138" y="197"/>
                    <a:pt x="150" y="192"/>
                    <a:pt x="167" y="184"/>
                  </a:cubicBezTo>
                  <a:lnTo>
                    <a:pt x="200" y="134"/>
                  </a:lnTo>
                  <a:cubicBezTo>
                    <a:pt x="218" y="101"/>
                    <a:pt x="200" y="67"/>
                    <a:pt x="200" y="50"/>
                  </a:cubicBezTo>
                  <a:lnTo>
                    <a:pt x="167" y="17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4531;p76">
              <a:extLst>
                <a:ext uri="{FF2B5EF4-FFF2-40B4-BE49-F238E27FC236}">
                  <a16:creationId xmlns:a16="http://schemas.microsoft.com/office/drawing/2014/main" id="{9092B2B6-D2A9-2A3A-D7B3-F9DD2D939120}"/>
                </a:ext>
              </a:extLst>
            </p:cNvPr>
            <p:cNvSpPr/>
            <p:nvPr/>
          </p:nvSpPr>
          <p:spPr>
            <a:xfrm>
              <a:off x="6297275" y="3581075"/>
              <a:ext cx="1700" cy="1700"/>
            </a:xfrm>
            <a:custGeom>
              <a:avLst/>
              <a:gdLst/>
              <a:ahLst/>
              <a:cxnLst/>
              <a:rect l="l" t="t" r="r" b="b"/>
              <a:pathLst>
                <a:path w="68" h="68" extrusionOk="0">
                  <a:moveTo>
                    <a:pt x="17" y="1"/>
                  </a:moveTo>
                  <a:cubicBezTo>
                    <a:pt x="1" y="17"/>
                    <a:pt x="1" y="34"/>
                    <a:pt x="17" y="50"/>
                  </a:cubicBezTo>
                  <a:lnTo>
                    <a:pt x="34" y="50"/>
                  </a:lnTo>
                  <a:lnTo>
                    <a:pt x="50" y="68"/>
                  </a:lnTo>
                  <a:cubicBezTo>
                    <a:pt x="67" y="68"/>
                    <a:pt x="67" y="50"/>
                    <a:pt x="67" y="50"/>
                  </a:cubicBezTo>
                  <a:cubicBezTo>
                    <a:pt x="67" y="34"/>
                    <a:pt x="67" y="17"/>
                    <a:pt x="50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4532;p76">
              <a:extLst>
                <a:ext uri="{FF2B5EF4-FFF2-40B4-BE49-F238E27FC236}">
                  <a16:creationId xmlns:a16="http://schemas.microsoft.com/office/drawing/2014/main" id="{336F037F-929C-B637-5A5F-3DB34414DD19}"/>
                </a:ext>
              </a:extLst>
            </p:cNvPr>
            <p:cNvSpPr/>
            <p:nvPr/>
          </p:nvSpPr>
          <p:spPr>
            <a:xfrm>
              <a:off x="6286000" y="3637350"/>
              <a:ext cx="1700" cy="1600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18" y="0"/>
                  </a:moveTo>
                  <a:lnTo>
                    <a:pt x="1" y="18"/>
                  </a:lnTo>
                  <a:cubicBezTo>
                    <a:pt x="1" y="34"/>
                    <a:pt x="1" y="51"/>
                    <a:pt x="18" y="51"/>
                  </a:cubicBezTo>
                  <a:cubicBezTo>
                    <a:pt x="26" y="59"/>
                    <a:pt x="34" y="63"/>
                    <a:pt x="43" y="63"/>
                  </a:cubicBezTo>
                  <a:cubicBezTo>
                    <a:pt x="51" y="63"/>
                    <a:pt x="59" y="59"/>
                    <a:pt x="67" y="51"/>
                  </a:cubicBezTo>
                  <a:lnTo>
                    <a:pt x="67" y="18"/>
                  </a:lnTo>
                  <a:cubicBezTo>
                    <a:pt x="34" y="0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4533;p76">
              <a:extLst>
                <a:ext uri="{FF2B5EF4-FFF2-40B4-BE49-F238E27FC236}">
                  <a16:creationId xmlns:a16="http://schemas.microsoft.com/office/drawing/2014/main" id="{A5487FC8-5FF5-BB98-AC10-FDE63DBA4EC6}"/>
                </a:ext>
              </a:extLst>
            </p:cNvPr>
            <p:cNvSpPr/>
            <p:nvPr/>
          </p:nvSpPr>
          <p:spPr>
            <a:xfrm>
              <a:off x="6259750" y="3634375"/>
              <a:ext cx="2925" cy="3000"/>
            </a:xfrm>
            <a:custGeom>
              <a:avLst/>
              <a:gdLst/>
              <a:ahLst/>
              <a:cxnLst/>
              <a:rect l="l" t="t" r="r" b="b"/>
              <a:pathLst>
                <a:path w="117" h="120" extrusionOk="0">
                  <a:moveTo>
                    <a:pt x="48" y="0"/>
                  </a:moveTo>
                  <a:cubicBezTo>
                    <a:pt x="32" y="0"/>
                    <a:pt x="15" y="5"/>
                    <a:pt x="1" y="19"/>
                  </a:cubicBezTo>
                  <a:lnTo>
                    <a:pt x="1" y="70"/>
                  </a:lnTo>
                  <a:lnTo>
                    <a:pt x="1" y="103"/>
                  </a:lnTo>
                  <a:lnTo>
                    <a:pt x="50" y="119"/>
                  </a:lnTo>
                  <a:lnTo>
                    <a:pt x="101" y="119"/>
                  </a:lnTo>
                  <a:cubicBezTo>
                    <a:pt x="117" y="103"/>
                    <a:pt x="117" y="86"/>
                    <a:pt x="117" y="70"/>
                  </a:cubicBezTo>
                  <a:cubicBezTo>
                    <a:pt x="117" y="53"/>
                    <a:pt x="117" y="37"/>
                    <a:pt x="101" y="19"/>
                  </a:cubicBezTo>
                  <a:cubicBezTo>
                    <a:pt x="91" y="10"/>
                    <a:pt x="70" y="0"/>
                    <a:pt x="4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4534;p76">
              <a:extLst>
                <a:ext uri="{FF2B5EF4-FFF2-40B4-BE49-F238E27FC236}">
                  <a16:creationId xmlns:a16="http://schemas.microsoft.com/office/drawing/2014/main" id="{847F570D-BAFE-0AAD-250E-F97A9EC34B9B}"/>
                </a:ext>
              </a:extLst>
            </p:cNvPr>
            <p:cNvSpPr/>
            <p:nvPr/>
          </p:nvSpPr>
          <p:spPr>
            <a:xfrm>
              <a:off x="6290175" y="3667350"/>
              <a:ext cx="1300" cy="1300"/>
            </a:xfrm>
            <a:custGeom>
              <a:avLst/>
              <a:gdLst/>
              <a:ahLst/>
              <a:cxnLst/>
              <a:rect l="l" t="t" r="r" b="b"/>
              <a:pathLst>
                <a:path w="52" h="52" extrusionOk="0">
                  <a:moveTo>
                    <a:pt x="0" y="1"/>
                  </a:moveTo>
                  <a:lnTo>
                    <a:pt x="0" y="34"/>
                  </a:lnTo>
                  <a:lnTo>
                    <a:pt x="0" y="52"/>
                  </a:lnTo>
                  <a:lnTo>
                    <a:pt x="34" y="52"/>
                  </a:lnTo>
                  <a:lnTo>
                    <a:pt x="51" y="18"/>
                  </a:lnTo>
                  <a:lnTo>
                    <a:pt x="34" y="18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4535;p76">
              <a:extLst>
                <a:ext uri="{FF2B5EF4-FFF2-40B4-BE49-F238E27FC236}">
                  <a16:creationId xmlns:a16="http://schemas.microsoft.com/office/drawing/2014/main" id="{6088B5DC-40A3-C691-EAD4-2A1BEFF0E066}"/>
                </a:ext>
              </a:extLst>
            </p:cNvPr>
            <p:cNvSpPr/>
            <p:nvPr/>
          </p:nvSpPr>
          <p:spPr>
            <a:xfrm>
              <a:off x="6259325" y="3597325"/>
              <a:ext cx="1300" cy="1300"/>
            </a:xfrm>
            <a:custGeom>
              <a:avLst/>
              <a:gdLst/>
              <a:ahLst/>
              <a:cxnLst/>
              <a:rect l="l" t="t" r="r" b="b"/>
              <a:pathLst>
                <a:path w="52" h="52" extrusionOk="0">
                  <a:moveTo>
                    <a:pt x="18" y="1"/>
                  </a:moveTo>
                  <a:cubicBezTo>
                    <a:pt x="1" y="18"/>
                    <a:pt x="1" y="18"/>
                    <a:pt x="1" y="34"/>
                  </a:cubicBezTo>
                  <a:cubicBezTo>
                    <a:pt x="1" y="34"/>
                    <a:pt x="18" y="51"/>
                    <a:pt x="34" y="51"/>
                  </a:cubicBezTo>
                  <a:lnTo>
                    <a:pt x="51" y="34"/>
                  </a:lnTo>
                  <a:cubicBezTo>
                    <a:pt x="51" y="18"/>
                    <a:pt x="51" y="1"/>
                    <a:pt x="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4536;p76">
              <a:extLst>
                <a:ext uri="{FF2B5EF4-FFF2-40B4-BE49-F238E27FC236}">
                  <a16:creationId xmlns:a16="http://schemas.microsoft.com/office/drawing/2014/main" id="{F5008335-D5B1-6F82-DC4E-9442660C57D7}"/>
                </a:ext>
              </a:extLst>
            </p:cNvPr>
            <p:cNvSpPr/>
            <p:nvPr/>
          </p:nvSpPr>
          <p:spPr>
            <a:xfrm>
              <a:off x="6245975" y="3618175"/>
              <a:ext cx="4200" cy="4200"/>
            </a:xfrm>
            <a:custGeom>
              <a:avLst/>
              <a:gdLst/>
              <a:ahLst/>
              <a:cxnLst/>
              <a:rect l="l" t="t" r="r" b="b"/>
              <a:pathLst>
                <a:path w="168" h="168" extrusionOk="0">
                  <a:moveTo>
                    <a:pt x="52" y="0"/>
                  </a:moveTo>
                  <a:lnTo>
                    <a:pt x="34" y="18"/>
                  </a:lnTo>
                  <a:cubicBezTo>
                    <a:pt x="18" y="34"/>
                    <a:pt x="1" y="67"/>
                    <a:pt x="18" y="118"/>
                  </a:cubicBezTo>
                  <a:lnTo>
                    <a:pt x="34" y="118"/>
                  </a:lnTo>
                  <a:lnTo>
                    <a:pt x="34" y="134"/>
                  </a:lnTo>
                  <a:lnTo>
                    <a:pt x="52" y="151"/>
                  </a:lnTo>
                  <a:lnTo>
                    <a:pt x="85" y="167"/>
                  </a:lnTo>
                  <a:cubicBezTo>
                    <a:pt x="101" y="167"/>
                    <a:pt x="118" y="167"/>
                    <a:pt x="152" y="134"/>
                  </a:cubicBezTo>
                  <a:cubicBezTo>
                    <a:pt x="152" y="134"/>
                    <a:pt x="168" y="134"/>
                    <a:pt x="168" y="118"/>
                  </a:cubicBezTo>
                  <a:lnTo>
                    <a:pt x="168" y="100"/>
                  </a:lnTo>
                  <a:lnTo>
                    <a:pt x="168" y="84"/>
                  </a:lnTo>
                  <a:lnTo>
                    <a:pt x="168" y="67"/>
                  </a:lnTo>
                  <a:lnTo>
                    <a:pt x="152" y="34"/>
                  </a:lnTo>
                  <a:lnTo>
                    <a:pt x="134" y="34"/>
                  </a:lnTo>
                  <a:cubicBezTo>
                    <a:pt x="118" y="18"/>
                    <a:pt x="101" y="0"/>
                    <a:pt x="85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4537;p76">
              <a:extLst>
                <a:ext uri="{FF2B5EF4-FFF2-40B4-BE49-F238E27FC236}">
                  <a16:creationId xmlns:a16="http://schemas.microsoft.com/office/drawing/2014/main" id="{4ABDA6D7-EF49-B000-F8EB-6D5E82F59AE2}"/>
                </a:ext>
              </a:extLst>
            </p:cNvPr>
            <p:cNvSpPr/>
            <p:nvPr/>
          </p:nvSpPr>
          <p:spPr>
            <a:xfrm>
              <a:off x="6243475" y="3556475"/>
              <a:ext cx="1300" cy="1300"/>
            </a:xfrm>
            <a:custGeom>
              <a:avLst/>
              <a:gdLst/>
              <a:ahLst/>
              <a:cxnLst/>
              <a:rect l="l" t="t" r="r" b="b"/>
              <a:pathLst>
                <a:path w="52" h="52" extrusionOk="0">
                  <a:moveTo>
                    <a:pt x="18" y="0"/>
                  </a:moveTo>
                  <a:lnTo>
                    <a:pt x="1" y="18"/>
                  </a:lnTo>
                  <a:lnTo>
                    <a:pt x="1" y="34"/>
                  </a:lnTo>
                  <a:cubicBezTo>
                    <a:pt x="1" y="51"/>
                    <a:pt x="18" y="51"/>
                    <a:pt x="18" y="51"/>
                  </a:cubicBezTo>
                  <a:cubicBezTo>
                    <a:pt x="18" y="51"/>
                    <a:pt x="34" y="51"/>
                    <a:pt x="52" y="34"/>
                  </a:cubicBezTo>
                  <a:lnTo>
                    <a:pt x="52" y="1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4538;p76">
              <a:extLst>
                <a:ext uri="{FF2B5EF4-FFF2-40B4-BE49-F238E27FC236}">
                  <a16:creationId xmlns:a16="http://schemas.microsoft.com/office/drawing/2014/main" id="{C23A057D-F6BA-5D25-B789-0CBDA85A219F}"/>
                </a:ext>
              </a:extLst>
            </p:cNvPr>
            <p:cNvSpPr/>
            <p:nvPr/>
          </p:nvSpPr>
          <p:spPr>
            <a:xfrm>
              <a:off x="6248075" y="3652350"/>
              <a:ext cx="3375" cy="2975"/>
            </a:xfrm>
            <a:custGeom>
              <a:avLst/>
              <a:gdLst/>
              <a:ahLst/>
              <a:cxnLst/>
              <a:rect l="l" t="t" r="r" b="b"/>
              <a:pathLst>
                <a:path w="135" h="119" extrusionOk="0">
                  <a:moveTo>
                    <a:pt x="68" y="1"/>
                  </a:moveTo>
                  <a:lnTo>
                    <a:pt x="34" y="18"/>
                  </a:lnTo>
                  <a:lnTo>
                    <a:pt x="34" y="34"/>
                  </a:lnTo>
                  <a:lnTo>
                    <a:pt x="17" y="34"/>
                  </a:lnTo>
                  <a:lnTo>
                    <a:pt x="1" y="85"/>
                  </a:lnTo>
                  <a:cubicBezTo>
                    <a:pt x="17" y="101"/>
                    <a:pt x="34" y="118"/>
                    <a:pt x="50" y="118"/>
                  </a:cubicBezTo>
                  <a:cubicBezTo>
                    <a:pt x="68" y="118"/>
                    <a:pt x="101" y="118"/>
                    <a:pt x="101" y="101"/>
                  </a:cubicBezTo>
                  <a:cubicBezTo>
                    <a:pt x="134" y="85"/>
                    <a:pt x="134" y="67"/>
                    <a:pt x="134" y="34"/>
                  </a:cubicBezTo>
                  <a:cubicBezTo>
                    <a:pt x="117" y="18"/>
                    <a:pt x="101" y="1"/>
                    <a:pt x="68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4539;p76">
              <a:extLst>
                <a:ext uri="{FF2B5EF4-FFF2-40B4-BE49-F238E27FC236}">
                  <a16:creationId xmlns:a16="http://schemas.microsoft.com/office/drawing/2014/main" id="{2B53E3E3-9031-B4AB-7C10-1849FE1073C1}"/>
                </a:ext>
              </a:extLst>
            </p:cNvPr>
            <p:cNvSpPr/>
            <p:nvPr/>
          </p:nvSpPr>
          <p:spPr>
            <a:xfrm>
              <a:off x="6214300" y="3556900"/>
              <a:ext cx="875" cy="1275"/>
            </a:xfrm>
            <a:custGeom>
              <a:avLst/>
              <a:gdLst/>
              <a:ahLst/>
              <a:cxnLst/>
              <a:rect l="l" t="t" r="r" b="b"/>
              <a:pathLst>
                <a:path w="35" h="51" extrusionOk="0">
                  <a:moveTo>
                    <a:pt x="1" y="1"/>
                  </a:moveTo>
                  <a:lnTo>
                    <a:pt x="1" y="34"/>
                  </a:lnTo>
                  <a:lnTo>
                    <a:pt x="18" y="50"/>
                  </a:lnTo>
                  <a:lnTo>
                    <a:pt x="34" y="50"/>
                  </a:lnTo>
                  <a:lnTo>
                    <a:pt x="34" y="17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4540;p76">
              <a:extLst>
                <a:ext uri="{FF2B5EF4-FFF2-40B4-BE49-F238E27FC236}">
                  <a16:creationId xmlns:a16="http://schemas.microsoft.com/office/drawing/2014/main" id="{493DDA1C-CF9D-F091-763B-3079CB38B267}"/>
                </a:ext>
              </a:extLst>
            </p:cNvPr>
            <p:cNvSpPr/>
            <p:nvPr/>
          </p:nvSpPr>
          <p:spPr>
            <a:xfrm>
              <a:off x="6224300" y="3632775"/>
              <a:ext cx="5875" cy="5425"/>
            </a:xfrm>
            <a:custGeom>
              <a:avLst/>
              <a:gdLst/>
              <a:ahLst/>
              <a:cxnLst/>
              <a:rect l="l" t="t" r="r" b="b"/>
              <a:pathLst>
                <a:path w="235" h="217" extrusionOk="0">
                  <a:moveTo>
                    <a:pt x="85" y="1"/>
                  </a:moveTo>
                  <a:lnTo>
                    <a:pt x="68" y="17"/>
                  </a:lnTo>
                  <a:cubicBezTo>
                    <a:pt x="34" y="50"/>
                    <a:pt x="1" y="117"/>
                    <a:pt x="68" y="183"/>
                  </a:cubicBezTo>
                  <a:lnTo>
                    <a:pt x="118" y="217"/>
                  </a:lnTo>
                  <a:lnTo>
                    <a:pt x="134" y="217"/>
                  </a:lnTo>
                  <a:lnTo>
                    <a:pt x="185" y="201"/>
                  </a:lnTo>
                  <a:lnTo>
                    <a:pt x="201" y="183"/>
                  </a:lnTo>
                  <a:lnTo>
                    <a:pt x="234" y="150"/>
                  </a:lnTo>
                  <a:lnTo>
                    <a:pt x="234" y="134"/>
                  </a:lnTo>
                  <a:lnTo>
                    <a:pt x="234" y="101"/>
                  </a:lnTo>
                  <a:cubicBezTo>
                    <a:pt x="234" y="67"/>
                    <a:pt x="218" y="50"/>
                    <a:pt x="201" y="34"/>
                  </a:cubicBezTo>
                  <a:lnTo>
                    <a:pt x="168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4541;p76">
              <a:extLst>
                <a:ext uri="{FF2B5EF4-FFF2-40B4-BE49-F238E27FC236}">
                  <a16:creationId xmlns:a16="http://schemas.microsoft.com/office/drawing/2014/main" id="{699E7BD3-0AA9-2433-1647-3A68BA026F1D}"/>
                </a:ext>
              </a:extLst>
            </p:cNvPr>
            <p:cNvSpPr/>
            <p:nvPr/>
          </p:nvSpPr>
          <p:spPr>
            <a:xfrm>
              <a:off x="6203475" y="3596100"/>
              <a:ext cx="4175" cy="3925"/>
            </a:xfrm>
            <a:custGeom>
              <a:avLst/>
              <a:gdLst/>
              <a:ahLst/>
              <a:cxnLst/>
              <a:rect l="l" t="t" r="r" b="b"/>
              <a:pathLst>
                <a:path w="167" h="157" extrusionOk="0">
                  <a:moveTo>
                    <a:pt x="84" y="0"/>
                  </a:moveTo>
                  <a:lnTo>
                    <a:pt x="67" y="16"/>
                  </a:lnTo>
                  <a:lnTo>
                    <a:pt x="17" y="50"/>
                  </a:lnTo>
                  <a:lnTo>
                    <a:pt x="17" y="67"/>
                  </a:lnTo>
                  <a:lnTo>
                    <a:pt x="0" y="83"/>
                  </a:lnTo>
                  <a:lnTo>
                    <a:pt x="17" y="100"/>
                  </a:lnTo>
                  <a:cubicBezTo>
                    <a:pt x="29" y="137"/>
                    <a:pt x="51" y="156"/>
                    <a:pt x="89" y="156"/>
                  </a:cubicBezTo>
                  <a:cubicBezTo>
                    <a:pt x="102" y="156"/>
                    <a:pt x="117" y="154"/>
                    <a:pt x="134" y="150"/>
                  </a:cubicBezTo>
                  <a:lnTo>
                    <a:pt x="151" y="134"/>
                  </a:lnTo>
                  <a:lnTo>
                    <a:pt x="151" y="100"/>
                  </a:lnTo>
                  <a:cubicBezTo>
                    <a:pt x="167" y="83"/>
                    <a:pt x="167" y="50"/>
                    <a:pt x="134" y="16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4542;p76">
              <a:extLst>
                <a:ext uri="{FF2B5EF4-FFF2-40B4-BE49-F238E27FC236}">
                  <a16:creationId xmlns:a16="http://schemas.microsoft.com/office/drawing/2014/main" id="{6CB58AA6-F24C-9DF8-39AB-A2B8B20AB5EB}"/>
                </a:ext>
              </a:extLst>
            </p:cNvPr>
            <p:cNvSpPr/>
            <p:nvPr/>
          </p:nvSpPr>
          <p:spPr>
            <a:xfrm>
              <a:off x="6315625" y="3646525"/>
              <a:ext cx="1250" cy="1275"/>
            </a:xfrm>
            <a:custGeom>
              <a:avLst/>
              <a:gdLst/>
              <a:ahLst/>
              <a:cxnLst/>
              <a:rect l="l" t="t" r="r" b="b"/>
              <a:pathLst>
                <a:path w="50" h="51" extrusionOk="0">
                  <a:moveTo>
                    <a:pt x="16" y="0"/>
                  </a:moveTo>
                  <a:lnTo>
                    <a:pt x="0" y="18"/>
                  </a:lnTo>
                  <a:lnTo>
                    <a:pt x="0" y="34"/>
                  </a:lnTo>
                  <a:lnTo>
                    <a:pt x="0" y="51"/>
                  </a:lnTo>
                  <a:lnTo>
                    <a:pt x="34" y="51"/>
                  </a:lnTo>
                  <a:lnTo>
                    <a:pt x="50" y="34"/>
                  </a:lnTo>
                  <a:lnTo>
                    <a:pt x="50" y="1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4543;p76">
              <a:extLst>
                <a:ext uri="{FF2B5EF4-FFF2-40B4-BE49-F238E27FC236}">
                  <a16:creationId xmlns:a16="http://schemas.microsoft.com/office/drawing/2014/main" id="{20679593-8802-662A-195F-C3F3FC32D472}"/>
                </a:ext>
              </a:extLst>
            </p:cNvPr>
            <p:cNvSpPr/>
            <p:nvPr/>
          </p:nvSpPr>
          <p:spPr>
            <a:xfrm>
              <a:off x="6160100" y="3665700"/>
              <a:ext cx="1300" cy="1275"/>
            </a:xfrm>
            <a:custGeom>
              <a:avLst/>
              <a:gdLst/>
              <a:ahLst/>
              <a:cxnLst/>
              <a:rect l="l" t="t" r="r" b="b"/>
              <a:pathLst>
                <a:path w="52" h="51" extrusionOk="0">
                  <a:moveTo>
                    <a:pt x="1" y="0"/>
                  </a:moveTo>
                  <a:lnTo>
                    <a:pt x="1" y="18"/>
                  </a:lnTo>
                  <a:lnTo>
                    <a:pt x="1" y="34"/>
                  </a:lnTo>
                  <a:cubicBezTo>
                    <a:pt x="18" y="51"/>
                    <a:pt x="18" y="51"/>
                    <a:pt x="34" y="51"/>
                  </a:cubicBezTo>
                  <a:cubicBezTo>
                    <a:pt x="34" y="51"/>
                    <a:pt x="52" y="51"/>
                    <a:pt x="52" y="34"/>
                  </a:cubicBezTo>
                  <a:lnTo>
                    <a:pt x="52" y="18"/>
                  </a:lnTo>
                  <a:cubicBezTo>
                    <a:pt x="52" y="0"/>
                    <a:pt x="52" y="0"/>
                    <a:pt x="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4544;p76">
              <a:extLst>
                <a:ext uri="{FF2B5EF4-FFF2-40B4-BE49-F238E27FC236}">
                  <a16:creationId xmlns:a16="http://schemas.microsoft.com/office/drawing/2014/main" id="{6B9FFE50-24FE-23A5-4705-378B9E38D1B9}"/>
                </a:ext>
              </a:extLst>
            </p:cNvPr>
            <p:cNvSpPr/>
            <p:nvPr/>
          </p:nvSpPr>
          <p:spPr>
            <a:xfrm>
              <a:off x="6259750" y="3676700"/>
              <a:ext cx="2525" cy="1725"/>
            </a:xfrm>
            <a:custGeom>
              <a:avLst/>
              <a:gdLst/>
              <a:ahLst/>
              <a:cxnLst/>
              <a:rect l="l" t="t" r="r" b="b"/>
              <a:pathLst>
                <a:path w="101" h="69" extrusionOk="0">
                  <a:moveTo>
                    <a:pt x="42" y="1"/>
                  </a:moveTo>
                  <a:cubicBezTo>
                    <a:pt x="32" y="1"/>
                    <a:pt x="23" y="5"/>
                    <a:pt x="17" y="11"/>
                  </a:cubicBezTo>
                  <a:lnTo>
                    <a:pt x="1" y="27"/>
                  </a:lnTo>
                  <a:cubicBezTo>
                    <a:pt x="17" y="44"/>
                    <a:pt x="34" y="44"/>
                    <a:pt x="34" y="44"/>
                  </a:cubicBezTo>
                  <a:lnTo>
                    <a:pt x="50" y="44"/>
                  </a:lnTo>
                  <a:lnTo>
                    <a:pt x="50" y="60"/>
                  </a:lnTo>
                  <a:cubicBezTo>
                    <a:pt x="62" y="60"/>
                    <a:pt x="73" y="68"/>
                    <a:pt x="84" y="68"/>
                  </a:cubicBezTo>
                  <a:cubicBezTo>
                    <a:pt x="90" y="68"/>
                    <a:pt x="95" y="66"/>
                    <a:pt x="101" y="60"/>
                  </a:cubicBezTo>
                  <a:lnTo>
                    <a:pt x="101" y="44"/>
                  </a:lnTo>
                  <a:cubicBezTo>
                    <a:pt x="80" y="12"/>
                    <a:pt x="59" y="1"/>
                    <a:pt x="42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4545;p76">
              <a:extLst>
                <a:ext uri="{FF2B5EF4-FFF2-40B4-BE49-F238E27FC236}">
                  <a16:creationId xmlns:a16="http://schemas.microsoft.com/office/drawing/2014/main" id="{62A7C3A0-4A04-A453-11BC-05034E3986AE}"/>
                </a:ext>
              </a:extLst>
            </p:cNvPr>
            <p:cNvSpPr/>
            <p:nvPr/>
          </p:nvSpPr>
          <p:spPr>
            <a:xfrm>
              <a:off x="6234325" y="3634675"/>
              <a:ext cx="5850" cy="5200"/>
            </a:xfrm>
            <a:custGeom>
              <a:avLst/>
              <a:gdLst/>
              <a:ahLst/>
              <a:cxnLst/>
              <a:rect l="l" t="t" r="r" b="b"/>
              <a:pathLst>
                <a:path w="234" h="208" extrusionOk="0">
                  <a:moveTo>
                    <a:pt x="98" y="1"/>
                  </a:moveTo>
                  <a:cubicBezTo>
                    <a:pt x="59" y="1"/>
                    <a:pt x="33" y="12"/>
                    <a:pt x="33" y="25"/>
                  </a:cubicBezTo>
                  <a:lnTo>
                    <a:pt x="17" y="25"/>
                  </a:lnTo>
                  <a:lnTo>
                    <a:pt x="0" y="91"/>
                  </a:lnTo>
                  <a:lnTo>
                    <a:pt x="0" y="107"/>
                  </a:lnTo>
                  <a:lnTo>
                    <a:pt x="0" y="125"/>
                  </a:lnTo>
                  <a:cubicBezTo>
                    <a:pt x="0" y="141"/>
                    <a:pt x="0" y="158"/>
                    <a:pt x="33" y="191"/>
                  </a:cubicBezTo>
                  <a:lnTo>
                    <a:pt x="84" y="207"/>
                  </a:lnTo>
                  <a:lnTo>
                    <a:pt x="133" y="207"/>
                  </a:lnTo>
                  <a:cubicBezTo>
                    <a:pt x="151" y="207"/>
                    <a:pt x="167" y="191"/>
                    <a:pt x="184" y="174"/>
                  </a:cubicBezTo>
                  <a:cubicBezTo>
                    <a:pt x="217" y="158"/>
                    <a:pt x="233" y="107"/>
                    <a:pt x="217" y="58"/>
                  </a:cubicBezTo>
                  <a:lnTo>
                    <a:pt x="167" y="25"/>
                  </a:lnTo>
                  <a:lnTo>
                    <a:pt x="151" y="7"/>
                  </a:lnTo>
                  <a:cubicBezTo>
                    <a:pt x="131" y="3"/>
                    <a:pt x="113" y="1"/>
                    <a:pt x="98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4546;p76">
              <a:extLst>
                <a:ext uri="{FF2B5EF4-FFF2-40B4-BE49-F238E27FC236}">
                  <a16:creationId xmlns:a16="http://schemas.microsoft.com/office/drawing/2014/main" id="{40A3E273-5F2C-4D1A-C298-8519BF228BBB}"/>
                </a:ext>
              </a:extLst>
            </p:cNvPr>
            <p:cNvSpPr/>
            <p:nvPr/>
          </p:nvSpPr>
          <p:spPr>
            <a:xfrm>
              <a:off x="6247250" y="3632450"/>
              <a:ext cx="2525" cy="2025"/>
            </a:xfrm>
            <a:custGeom>
              <a:avLst/>
              <a:gdLst/>
              <a:ahLst/>
              <a:cxnLst/>
              <a:rect l="l" t="t" r="r" b="b"/>
              <a:pathLst>
                <a:path w="101" h="81" extrusionOk="0">
                  <a:moveTo>
                    <a:pt x="73" y="1"/>
                  </a:moveTo>
                  <a:cubicBezTo>
                    <a:pt x="63" y="1"/>
                    <a:pt x="51" y="5"/>
                    <a:pt x="34" y="14"/>
                  </a:cubicBezTo>
                  <a:cubicBezTo>
                    <a:pt x="17" y="14"/>
                    <a:pt x="1" y="47"/>
                    <a:pt x="17" y="80"/>
                  </a:cubicBezTo>
                  <a:lnTo>
                    <a:pt x="50" y="47"/>
                  </a:lnTo>
                  <a:lnTo>
                    <a:pt x="50" y="63"/>
                  </a:lnTo>
                  <a:cubicBezTo>
                    <a:pt x="67" y="47"/>
                    <a:pt x="67" y="47"/>
                    <a:pt x="83" y="47"/>
                  </a:cubicBezTo>
                  <a:lnTo>
                    <a:pt x="67" y="47"/>
                  </a:lnTo>
                  <a:lnTo>
                    <a:pt x="101" y="14"/>
                  </a:lnTo>
                  <a:cubicBezTo>
                    <a:pt x="92" y="5"/>
                    <a:pt x="84" y="1"/>
                    <a:pt x="73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4547;p76">
              <a:extLst>
                <a:ext uri="{FF2B5EF4-FFF2-40B4-BE49-F238E27FC236}">
                  <a16:creationId xmlns:a16="http://schemas.microsoft.com/office/drawing/2014/main" id="{2954D16E-0800-6A79-7501-19E15B987ECC}"/>
                </a:ext>
              </a:extLst>
            </p:cNvPr>
            <p:cNvSpPr/>
            <p:nvPr/>
          </p:nvSpPr>
          <p:spPr>
            <a:xfrm>
              <a:off x="6184300" y="3630675"/>
              <a:ext cx="5450" cy="5025"/>
            </a:xfrm>
            <a:custGeom>
              <a:avLst/>
              <a:gdLst/>
              <a:ahLst/>
              <a:cxnLst/>
              <a:rect l="l" t="t" r="r" b="b"/>
              <a:pathLst>
                <a:path w="218" h="201" extrusionOk="0">
                  <a:moveTo>
                    <a:pt x="133" y="1"/>
                  </a:moveTo>
                  <a:cubicBezTo>
                    <a:pt x="117" y="1"/>
                    <a:pt x="84" y="1"/>
                    <a:pt x="67" y="18"/>
                  </a:cubicBezTo>
                  <a:cubicBezTo>
                    <a:pt x="17" y="51"/>
                    <a:pt x="0" y="118"/>
                    <a:pt x="33" y="167"/>
                  </a:cubicBezTo>
                  <a:lnTo>
                    <a:pt x="51" y="167"/>
                  </a:lnTo>
                  <a:lnTo>
                    <a:pt x="84" y="201"/>
                  </a:lnTo>
                  <a:cubicBezTo>
                    <a:pt x="133" y="201"/>
                    <a:pt x="167" y="185"/>
                    <a:pt x="184" y="167"/>
                  </a:cubicBezTo>
                  <a:lnTo>
                    <a:pt x="200" y="151"/>
                  </a:lnTo>
                  <a:lnTo>
                    <a:pt x="218" y="101"/>
                  </a:lnTo>
                  <a:lnTo>
                    <a:pt x="218" y="85"/>
                  </a:lnTo>
                  <a:lnTo>
                    <a:pt x="218" y="51"/>
                  </a:lnTo>
                  <a:cubicBezTo>
                    <a:pt x="200" y="18"/>
                    <a:pt x="167" y="1"/>
                    <a:pt x="133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4548;p76">
              <a:extLst>
                <a:ext uri="{FF2B5EF4-FFF2-40B4-BE49-F238E27FC236}">
                  <a16:creationId xmlns:a16="http://schemas.microsoft.com/office/drawing/2014/main" id="{BBEBAE7D-556B-4458-368C-99BAD056416C}"/>
                </a:ext>
              </a:extLst>
            </p:cNvPr>
            <p:cNvSpPr/>
            <p:nvPr/>
          </p:nvSpPr>
          <p:spPr>
            <a:xfrm>
              <a:off x="6171375" y="3624450"/>
              <a:ext cx="4200" cy="3750"/>
            </a:xfrm>
            <a:custGeom>
              <a:avLst/>
              <a:gdLst/>
              <a:ahLst/>
              <a:cxnLst/>
              <a:rect l="l" t="t" r="r" b="b"/>
              <a:pathLst>
                <a:path w="168" h="150" extrusionOk="0">
                  <a:moveTo>
                    <a:pt x="101" y="0"/>
                  </a:moveTo>
                  <a:cubicBezTo>
                    <a:pt x="68" y="0"/>
                    <a:pt x="34" y="16"/>
                    <a:pt x="17" y="33"/>
                  </a:cubicBezTo>
                  <a:cubicBezTo>
                    <a:pt x="1" y="67"/>
                    <a:pt x="1" y="100"/>
                    <a:pt x="17" y="133"/>
                  </a:cubicBezTo>
                  <a:lnTo>
                    <a:pt x="34" y="133"/>
                  </a:lnTo>
                  <a:lnTo>
                    <a:pt x="50" y="150"/>
                  </a:lnTo>
                  <a:lnTo>
                    <a:pt x="84" y="150"/>
                  </a:lnTo>
                  <a:cubicBezTo>
                    <a:pt x="101" y="150"/>
                    <a:pt x="117" y="150"/>
                    <a:pt x="150" y="116"/>
                  </a:cubicBezTo>
                  <a:lnTo>
                    <a:pt x="168" y="116"/>
                  </a:lnTo>
                  <a:lnTo>
                    <a:pt x="168" y="100"/>
                  </a:lnTo>
                  <a:lnTo>
                    <a:pt x="168" y="83"/>
                  </a:lnTo>
                  <a:cubicBezTo>
                    <a:pt x="168" y="67"/>
                    <a:pt x="168" y="49"/>
                    <a:pt x="150" y="33"/>
                  </a:cubicBezTo>
                  <a:lnTo>
                    <a:pt x="134" y="16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4549;p76">
              <a:extLst>
                <a:ext uri="{FF2B5EF4-FFF2-40B4-BE49-F238E27FC236}">
                  <a16:creationId xmlns:a16="http://schemas.microsoft.com/office/drawing/2014/main" id="{DC90B6B3-7EDB-DC1A-E67E-2CA0A6359C8B}"/>
                </a:ext>
              </a:extLst>
            </p:cNvPr>
            <p:cNvSpPr/>
            <p:nvPr/>
          </p:nvSpPr>
          <p:spPr>
            <a:xfrm>
              <a:off x="6197625" y="3551300"/>
              <a:ext cx="1300" cy="1475"/>
            </a:xfrm>
            <a:custGeom>
              <a:avLst/>
              <a:gdLst/>
              <a:ahLst/>
              <a:cxnLst/>
              <a:rect l="l" t="t" r="r" b="b"/>
              <a:pathLst>
                <a:path w="52" h="59" extrusionOk="0">
                  <a:moveTo>
                    <a:pt x="22" y="1"/>
                  </a:moveTo>
                  <a:cubicBezTo>
                    <a:pt x="17" y="1"/>
                    <a:pt x="10" y="3"/>
                    <a:pt x="1" y="7"/>
                  </a:cubicBezTo>
                  <a:lnTo>
                    <a:pt x="1" y="41"/>
                  </a:lnTo>
                  <a:cubicBezTo>
                    <a:pt x="18" y="58"/>
                    <a:pt x="34" y="58"/>
                    <a:pt x="34" y="58"/>
                  </a:cubicBezTo>
                  <a:lnTo>
                    <a:pt x="51" y="25"/>
                  </a:lnTo>
                  <a:lnTo>
                    <a:pt x="34" y="41"/>
                  </a:lnTo>
                  <a:lnTo>
                    <a:pt x="34" y="25"/>
                  </a:lnTo>
                  <a:cubicBezTo>
                    <a:pt x="34" y="12"/>
                    <a:pt x="34" y="1"/>
                    <a:pt x="22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4550;p76">
              <a:extLst>
                <a:ext uri="{FF2B5EF4-FFF2-40B4-BE49-F238E27FC236}">
                  <a16:creationId xmlns:a16="http://schemas.microsoft.com/office/drawing/2014/main" id="{8D0BBBA5-72CA-9E9F-6944-CF4301A31979}"/>
                </a:ext>
              </a:extLst>
            </p:cNvPr>
            <p:cNvSpPr/>
            <p:nvPr/>
          </p:nvSpPr>
          <p:spPr>
            <a:xfrm>
              <a:off x="6114250" y="3639450"/>
              <a:ext cx="1300" cy="1250"/>
            </a:xfrm>
            <a:custGeom>
              <a:avLst/>
              <a:gdLst/>
              <a:ahLst/>
              <a:cxnLst/>
              <a:rect l="l" t="t" r="r" b="b"/>
              <a:pathLst>
                <a:path w="52" h="50" extrusionOk="0">
                  <a:moveTo>
                    <a:pt x="1" y="0"/>
                  </a:moveTo>
                  <a:cubicBezTo>
                    <a:pt x="1" y="16"/>
                    <a:pt x="18" y="50"/>
                    <a:pt x="34" y="50"/>
                  </a:cubicBezTo>
                  <a:lnTo>
                    <a:pt x="51" y="50"/>
                  </a:lnTo>
                  <a:lnTo>
                    <a:pt x="51" y="34"/>
                  </a:lnTo>
                  <a:lnTo>
                    <a:pt x="34" y="34"/>
                  </a:lnTo>
                  <a:lnTo>
                    <a:pt x="51" y="16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4551;p76">
              <a:extLst>
                <a:ext uri="{FF2B5EF4-FFF2-40B4-BE49-F238E27FC236}">
                  <a16:creationId xmlns:a16="http://schemas.microsoft.com/office/drawing/2014/main" id="{54B8EDF3-F6E0-4B0C-F7A0-0C585B15ABA0}"/>
                </a:ext>
              </a:extLst>
            </p:cNvPr>
            <p:cNvSpPr/>
            <p:nvPr/>
          </p:nvSpPr>
          <p:spPr>
            <a:xfrm>
              <a:off x="6189725" y="3626475"/>
              <a:ext cx="6250" cy="5900"/>
            </a:xfrm>
            <a:custGeom>
              <a:avLst/>
              <a:gdLst/>
              <a:ahLst/>
              <a:cxnLst/>
              <a:rect l="l" t="t" r="r" b="b"/>
              <a:pathLst>
                <a:path w="250" h="236" extrusionOk="0">
                  <a:moveTo>
                    <a:pt x="107" y="1"/>
                  </a:moveTo>
                  <a:cubicBezTo>
                    <a:pt x="89" y="1"/>
                    <a:pt x="69" y="6"/>
                    <a:pt x="50" y="19"/>
                  </a:cubicBezTo>
                  <a:cubicBezTo>
                    <a:pt x="34" y="35"/>
                    <a:pt x="17" y="52"/>
                    <a:pt x="17" y="69"/>
                  </a:cubicBezTo>
                  <a:cubicBezTo>
                    <a:pt x="1" y="86"/>
                    <a:pt x="1" y="119"/>
                    <a:pt x="17" y="169"/>
                  </a:cubicBezTo>
                  <a:lnTo>
                    <a:pt x="34" y="169"/>
                  </a:lnTo>
                  <a:lnTo>
                    <a:pt x="50" y="186"/>
                  </a:lnTo>
                  <a:cubicBezTo>
                    <a:pt x="67" y="219"/>
                    <a:pt x="101" y="235"/>
                    <a:pt x="134" y="235"/>
                  </a:cubicBezTo>
                  <a:cubicBezTo>
                    <a:pt x="183" y="235"/>
                    <a:pt x="217" y="219"/>
                    <a:pt x="234" y="202"/>
                  </a:cubicBezTo>
                  <a:lnTo>
                    <a:pt x="250" y="153"/>
                  </a:lnTo>
                  <a:lnTo>
                    <a:pt x="250" y="135"/>
                  </a:lnTo>
                  <a:lnTo>
                    <a:pt x="250" y="86"/>
                  </a:lnTo>
                  <a:cubicBezTo>
                    <a:pt x="234" y="52"/>
                    <a:pt x="201" y="52"/>
                    <a:pt x="183" y="35"/>
                  </a:cubicBezTo>
                  <a:cubicBezTo>
                    <a:pt x="163" y="15"/>
                    <a:pt x="136" y="1"/>
                    <a:pt x="10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4552;p76">
              <a:extLst>
                <a:ext uri="{FF2B5EF4-FFF2-40B4-BE49-F238E27FC236}">
                  <a16:creationId xmlns:a16="http://schemas.microsoft.com/office/drawing/2014/main" id="{12D60B14-55BC-D0AE-54EE-B67DA90F2CC5}"/>
                </a:ext>
              </a:extLst>
            </p:cNvPr>
            <p:cNvSpPr/>
            <p:nvPr/>
          </p:nvSpPr>
          <p:spPr>
            <a:xfrm>
              <a:off x="6215575" y="3608600"/>
              <a:ext cx="5025" cy="5025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116" y="0"/>
                  </a:moveTo>
                  <a:lnTo>
                    <a:pt x="67" y="16"/>
                  </a:lnTo>
                  <a:cubicBezTo>
                    <a:pt x="34" y="34"/>
                    <a:pt x="16" y="50"/>
                    <a:pt x="16" y="83"/>
                  </a:cubicBezTo>
                  <a:cubicBezTo>
                    <a:pt x="0" y="101"/>
                    <a:pt x="0" y="134"/>
                    <a:pt x="16" y="167"/>
                  </a:cubicBezTo>
                  <a:lnTo>
                    <a:pt x="34" y="183"/>
                  </a:lnTo>
                  <a:lnTo>
                    <a:pt x="83" y="201"/>
                  </a:lnTo>
                  <a:lnTo>
                    <a:pt x="150" y="201"/>
                  </a:lnTo>
                  <a:lnTo>
                    <a:pt x="167" y="183"/>
                  </a:lnTo>
                  <a:lnTo>
                    <a:pt x="200" y="134"/>
                  </a:lnTo>
                  <a:lnTo>
                    <a:pt x="200" y="117"/>
                  </a:lnTo>
                  <a:lnTo>
                    <a:pt x="200" y="67"/>
                  </a:lnTo>
                  <a:lnTo>
                    <a:pt x="183" y="50"/>
                  </a:lnTo>
                  <a:lnTo>
                    <a:pt x="134" y="16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4553;p76">
              <a:extLst>
                <a:ext uri="{FF2B5EF4-FFF2-40B4-BE49-F238E27FC236}">
                  <a16:creationId xmlns:a16="http://schemas.microsoft.com/office/drawing/2014/main" id="{9742A5DA-33D8-18DC-23C5-BF51864662B2}"/>
                </a:ext>
              </a:extLst>
            </p:cNvPr>
            <p:cNvSpPr/>
            <p:nvPr/>
          </p:nvSpPr>
          <p:spPr>
            <a:xfrm>
              <a:off x="6239325" y="3557750"/>
              <a:ext cx="1675" cy="1675"/>
            </a:xfrm>
            <a:custGeom>
              <a:avLst/>
              <a:gdLst/>
              <a:ahLst/>
              <a:cxnLst/>
              <a:rect l="l" t="t" r="r" b="b"/>
              <a:pathLst>
                <a:path w="67" h="67" extrusionOk="0">
                  <a:moveTo>
                    <a:pt x="33" y="0"/>
                  </a:moveTo>
                  <a:cubicBezTo>
                    <a:pt x="17" y="16"/>
                    <a:pt x="0" y="16"/>
                    <a:pt x="0" y="34"/>
                  </a:cubicBezTo>
                  <a:cubicBezTo>
                    <a:pt x="0" y="34"/>
                    <a:pt x="0" y="50"/>
                    <a:pt x="17" y="67"/>
                  </a:cubicBezTo>
                  <a:lnTo>
                    <a:pt x="51" y="67"/>
                  </a:lnTo>
                  <a:lnTo>
                    <a:pt x="67" y="34"/>
                  </a:lnTo>
                  <a:cubicBezTo>
                    <a:pt x="51" y="34"/>
                    <a:pt x="51" y="16"/>
                    <a:pt x="51" y="16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4554;p76">
              <a:extLst>
                <a:ext uri="{FF2B5EF4-FFF2-40B4-BE49-F238E27FC236}">
                  <a16:creationId xmlns:a16="http://schemas.microsoft.com/office/drawing/2014/main" id="{ABEF991D-5E46-B5D9-C4D1-6B11637F7AD1}"/>
                </a:ext>
              </a:extLst>
            </p:cNvPr>
            <p:cNvSpPr/>
            <p:nvPr/>
          </p:nvSpPr>
          <p:spPr>
            <a:xfrm>
              <a:off x="6167225" y="3575650"/>
              <a:ext cx="1675" cy="1300"/>
            </a:xfrm>
            <a:custGeom>
              <a:avLst/>
              <a:gdLst/>
              <a:ahLst/>
              <a:cxnLst/>
              <a:rect l="l" t="t" r="r" b="b"/>
              <a:pathLst>
                <a:path w="67" h="52" extrusionOk="0">
                  <a:moveTo>
                    <a:pt x="16" y="1"/>
                  </a:moveTo>
                  <a:cubicBezTo>
                    <a:pt x="16" y="1"/>
                    <a:pt x="16" y="18"/>
                    <a:pt x="0" y="18"/>
                  </a:cubicBezTo>
                  <a:lnTo>
                    <a:pt x="0" y="51"/>
                  </a:lnTo>
                  <a:lnTo>
                    <a:pt x="67" y="51"/>
                  </a:lnTo>
                  <a:cubicBezTo>
                    <a:pt x="67" y="34"/>
                    <a:pt x="49" y="18"/>
                    <a:pt x="49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4555;p76">
              <a:extLst>
                <a:ext uri="{FF2B5EF4-FFF2-40B4-BE49-F238E27FC236}">
                  <a16:creationId xmlns:a16="http://schemas.microsoft.com/office/drawing/2014/main" id="{C51ACE7F-4914-E921-9CAC-3656021D4349}"/>
                </a:ext>
              </a:extLst>
            </p:cNvPr>
            <p:cNvSpPr/>
            <p:nvPr/>
          </p:nvSpPr>
          <p:spPr>
            <a:xfrm>
              <a:off x="6181800" y="3619725"/>
              <a:ext cx="5850" cy="8075"/>
            </a:xfrm>
            <a:custGeom>
              <a:avLst/>
              <a:gdLst/>
              <a:ahLst/>
              <a:cxnLst/>
              <a:rect l="l" t="t" r="r" b="b"/>
              <a:pathLst>
                <a:path w="234" h="323" extrusionOk="0">
                  <a:moveTo>
                    <a:pt x="124" y="1"/>
                  </a:moveTo>
                  <a:cubicBezTo>
                    <a:pt x="88" y="1"/>
                    <a:pt x="61" y="25"/>
                    <a:pt x="33" y="38"/>
                  </a:cubicBezTo>
                  <a:lnTo>
                    <a:pt x="0" y="89"/>
                  </a:lnTo>
                  <a:lnTo>
                    <a:pt x="0" y="105"/>
                  </a:lnTo>
                  <a:lnTo>
                    <a:pt x="17" y="156"/>
                  </a:lnTo>
                  <a:cubicBezTo>
                    <a:pt x="17" y="172"/>
                    <a:pt x="33" y="189"/>
                    <a:pt x="33" y="189"/>
                  </a:cubicBezTo>
                  <a:cubicBezTo>
                    <a:pt x="33" y="222"/>
                    <a:pt x="33" y="256"/>
                    <a:pt x="51" y="289"/>
                  </a:cubicBezTo>
                  <a:lnTo>
                    <a:pt x="100" y="322"/>
                  </a:lnTo>
                  <a:lnTo>
                    <a:pt x="167" y="322"/>
                  </a:lnTo>
                  <a:lnTo>
                    <a:pt x="184" y="305"/>
                  </a:lnTo>
                  <a:lnTo>
                    <a:pt x="217" y="289"/>
                  </a:lnTo>
                  <a:lnTo>
                    <a:pt x="233" y="256"/>
                  </a:lnTo>
                  <a:lnTo>
                    <a:pt x="217" y="189"/>
                  </a:lnTo>
                  <a:lnTo>
                    <a:pt x="217" y="189"/>
                  </a:lnTo>
                  <a:cubicBezTo>
                    <a:pt x="233" y="205"/>
                    <a:pt x="233" y="222"/>
                    <a:pt x="233" y="222"/>
                  </a:cubicBezTo>
                  <a:cubicBezTo>
                    <a:pt x="233" y="205"/>
                    <a:pt x="233" y="172"/>
                    <a:pt x="217" y="156"/>
                  </a:cubicBezTo>
                  <a:cubicBezTo>
                    <a:pt x="233" y="122"/>
                    <a:pt x="233" y="89"/>
                    <a:pt x="217" y="56"/>
                  </a:cubicBezTo>
                  <a:lnTo>
                    <a:pt x="200" y="22"/>
                  </a:lnTo>
                  <a:lnTo>
                    <a:pt x="184" y="22"/>
                  </a:lnTo>
                  <a:lnTo>
                    <a:pt x="151" y="5"/>
                  </a:lnTo>
                  <a:cubicBezTo>
                    <a:pt x="141" y="2"/>
                    <a:pt x="133" y="1"/>
                    <a:pt x="12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4556;p76">
              <a:extLst>
                <a:ext uri="{FF2B5EF4-FFF2-40B4-BE49-F238E27FC236}">
                  <a16:creationId xmlns:a16="http://schemas.microsoft.com/office/drawing/2014/main" id="{83FAA28B-AEF5-199D-01C5-061C1BFC31B7}"/>
                </a:ext>
              </a:extLst>
            </p:cNvPr>
            <p:cNvSpPr/>
            <p:nvPr/>
          </p:nvSpPr>
          <p:spPr>
            <a:xfrm>
              <a:off x="6163450" y="3603600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51" y="0"/>
                  </a:moveTo>
                  <a:lnTo>
                    <a:pt x="34" y="16"/>
                  </a:lnTo>
                  <a:lnTo>
                    <a:pt x="18" y="34"/>
                  </a:lnTo>
                  <a:lnTo>
                    <a:pt x="0" y="50"/>
                  </a:lnTo>
                  <a:cubicBezTo>
                    <a:pt x="0" y="67"/>
                    <a:pt x="0" y="83"/>
                    <a:pt x="18" y="100"/>
                  </a:cubicBezTo>
                  <a:lnTo>
                    <a:pt x="34" y="116"/>
                  </a:lnTo>
                  <a:lnTo>
                    <a:pt x="67" y="134"/>
                  </a:lnTo>
                  <a:lnTo>
                    <a:pt x="118" y="134"/>
                  </a:lnTo>
                  <a:lnTo>
                    <a:pt x="134" y="116"/>
                  </a:lnTo>
                  <a:lnTo>
                    <a:pt x="151" y="100"/>
                  </a:lnTo>
                  <a:cubicBezTo>
                    <a:pt x="151" y="83"/>
                    <a:pt x="151" y="50"/>
                    <a:pt x="134" y="34"/>
                  </a:cubicBezTo>
                  <a:cubicBezTo>
                    <a:pt x="118" y="16"/>
                    <a:pt x="84" y="0"/>
                    <a:pt x="5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4557;p76">
              <a:extLst>
                <a:ext uri="{FF2B5EF4-FFF2-40B4-BE49-F238E27FC236}">
                  <a16:creationId xmlns:a16="http://schemas.microsoft.com/office/drawing/2014/main" id="{6AB2649F-79A5-687F-91BF-D1495383FF41}"/>
                </a:ext>
              </a:extLst>
            </p:cNvPr>
            <p:cNvSpPr/>
            <p:nvPr/>
          </p:nvSpPr>
          <p:spPr>
            <a:xfrm>
              <a:off x="6199725" y="3582325"/>
              <a:ext cx="3375" cy="2125"/>
            </a:xfrm>
            <a:custGeom>
              <a:avLst/>
              <a:gdLst/>
              <a:ahLst/>
              <a:cxnLst/>
              <a:rect l="l" t="t" r="r" b="b"/>
              <a:pathLst>
                <a:path w="135" h="85" extrusionOk="0">
                  <a:moveTo>
                    <a:pt x="67" y="0"/>
                  </a:moveTo>
                  <a:lnTo>
                    <a:pt x="1" y="34"/>
                  </a:lnTo>
                  <a:cubicBezTo>
                    <a:pt x="17" y="67"/>
                    <a:pt x="34" y="84"/>
                    <a:pt x="50" y="84"/>
                  </a:cubicBezTo>
                  <a:cubicBezTo>
                    <a:pt x="67" y="84"/>
                    <a:pt x="83" y="84"/>
                    <a:pt x="117" y="67"/>
                  </a:cubicBezTo>
                  <a:lnTo>
                    <a:pt x="117" y="34"/>
                  </a:lnTo>
                  <a:lnTo>
                    <a:pt x="134" y="18"/>
                  </a:lnTo>
                  <a:lnTo>
                    <a:pt x="67" y="18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4558;p76">
              <a:extLst>
                <a:ext uri="{FF2B5EF4-FFF2-40B4-BE49-F238E27FC236}">
                  <a16:creationId xmlns:a16="http://schemas.microsoft.com/office/drawing/2014/main" id="{7C459C6B-F627-1372-B7DD-BBD1D999054E}"/>
                </a:ext>
              </a:extLst>
            </p:cNvPr>
            <p:cNvSpPr/>
            <p:nvPr/>
          </p:nvSpPr>
          <p:spPr>
            <a:xfrm>
              <a:off x="6161375" y="3634850"/>
              <a:ext cx="3375" cy="3350"/>
            </a:xfrm>
            <a:custGeom>
              <a:avLst/>
              <a:gdLst/>
              <a:ahLst/>
              <a:cxnLst/>
              <a:rect l="l" t="t" r="r" b="b"/>
              <a:pathLst>
                <a:path w="135" h="134" extrusionOk="0">
                  <a:moveTo>
                    <a:pt x="67" y="0"/>
                  </a:moveTo>
                  <a:cubicBezTo>
                    <a:pt x="67" y="0"/>
                    <a:pt x="50" y="0"/>
                    <a:pt x="34" y="18"/>
                  </a:cubicBezTo>
                  <a:lnTo>
                    <a:pt x="17" y="34"/>
                  </a:lnTo>
                  <a:lnTo>
                    <a:pt x="1" y="67"/>
                  </a:lnTo>
                  <a:cubicBezTo>
                    <a:pt x="1" y="67"/>
                    <a:pt x="1" y="84"/>
                    <a:pt x="17" y="118"/>
                  </a:cubicBezTo>
                  <a:lnTo>
                    <a:pt x="50" y="134"/>
                  </a:lnTo>
                  <a:lnTo>
                    <a:pt x="101" y="134"/>
                  </a:lnTo>
                  <a:lnTo>
                    <a:pt x="117" y="118"/>
                  </a:lnTo>
                  <a:lnTo>
                    <a:pt x="134" y="100"/>
                  </a:lnTo>
                  <a:lnTo>
                    <a:pt x="134" y="67"/>
                  </a:lnTo>
                  <a:lnTo>
                    <a:pt x="134" y="51"/>
                  </a:lnTo>
                  <a:lnTo>
                    <a:pt x="117" y="34"/>
                  </a:lnTo>
                  <a:lnTo>
                    <a:pt x="101" y="18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4559;p76">
              <a:extLst>
                <a:ext uri="{FF2B5EF4-FFF2-40B4-BE49-F238E27FC236}">
                  <a16:creationId xmlns:a16="http://schemas.microsoft.com/office/drawing/2014/main" id="{BBECBA04-8703-B273-62F5-872E0F3974A1}"/>
                </a:ext>
              </a:extLst>
            </p:cNvPr>
            <p:cNvSpPr/>
            <p:nvPr/>
          </p:nvSpPr>
          <p:spPr>
            <a:xfrm>
              <a:off x="6145100" y="3655700"/>
              <a:ext cx="1700" cy="1275"/>
            </a:xfrm>
            <a:custGeom>
              <a:avLst/>
              <a:gdLst/>
              <a:ahLst/>
              <a:cxnLst/>
              <a:rect l="l" t="t" r="r" b="b"/>
              <a:pathLst>
                <a:path w="68" h="51" extrusionOk="0">
                  <a:moveTo>
                    <a:pt x="51" y="0"/>
                  </a:moveTo>
                  <a:cubicBezTo>
                    <a:pt x="51" y="0"/>
                    <a:pt x="18" y="0"/>
                    <a:pt x="18" y="17"/>
                  </a:cubicBezTo>
                  <a:cubicBezTo>
                    <a:pt x="1" y="33"/>
                    <a:pt x="1" y="51"/>
                    <a:pt x="18" y="51"/>
                  </a:cubicBezTo>
                  <a:lnTo>
                    <a:pt x="51" y="51"/>
                  </a:lnTo>
                  <a:cubicBezTo>
                    <a:pt x="51" y="51"/>
                    <a:pt x="67" y="33"/>
                    <a:pt x="67" y="17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4560;p76">
              <a:extLst>
                <a:ext uri="{FF2B5EF4-FFF2-40B4-BE49-F238E27FC236}">
                  <a16:creationId xmlns:a16="http://schemas.microsoft.com/office/drawing/2014/main" id="{2C5CEAFA-9417-D6C2-6542-4099119F1A5A}"/>
                </a:ext>
              </a:extLst>
            </p:cNvPr>
            <p:cNvSpPr/>
            <p:nvPr/>
          </p:nvSpPr>
          <p:spPr>
            <a:xfrm>
              <a:off x="6150100" y="3681125"/>
              <a:ext cx="1300" cy="1275"/>
            </a:xfrm>
            <a:custGeom>
              <a:avLst/>
              <a:gdLst/>
              <a:ahLst/>
              <a:cxnLst/>
              <a:rect l="l" t="t" r="r" b="b"/>
              <a:pathLst>
                <a:path w="52" h="51" extrusionOk="0">
                  <a:moveTo>
                    <a:pt x="18" y="1"/>
                  </a:moveTo>
                  <a:cubicBezTo>
                    <a:pt x="18" y="1"/>
                    <a:pt x="1" y="17"/>
                    <a:pt x="18" y="34"/>
                  </a:cubicBezTo>
                  <a:lnTo>
                    <a:pt x="34" y="50"/>
                  </a:lnTo>
                  <a:cubicBezTo>
                    <a:pt x="51" y="34"/>
                    <a:pt x="51" y="34"/>
                    <a:pt x="51" y="17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4561;p76">
              <a:extLst>
                <a:ext uri="{FF2B5EF4-FFF2-40B4-BE49-F238E27FC236}">
                  <a16:creationId xmlns:a16="http://schemas.microsoft.com/office/drawing/2014/main" id="{A88A163D-420C-420D-BF97-B6551BE7F165}"/>
                </a:ext>
              </a:extLst>
            </p:cNvPr>
            <p:cNvSpPr/>
            <p:nvPr/>
          </p:nvSpPr>
          <p:spPr>
            <a:xfrm>
              <a:off x="6213900" y="3645000"/>
              <a:ext cx="7525" cy="6975"/>
            </a:xfrm>
            <a:custGeom>
              <a:avLst/>
              <a:gdLst/>
              <a:ahLst/>
              <a:cxnLst/>
              <a:rect l="l" t="t" r="r" b="b"/>
              <a:pathLst>
                <a:path w="301" h="279" extrusionOk="0">
                  <a:moveTo>
                    <a:pt x="182" y="0"/>
                  </a:moveTo>
                  <a:cubicBezTo>
                    <a:pt x="165" y="0"/>
                    <a:pt x="148" y="5"/>
                    <a:pt x="134" y="12"/>
                  </a:cubicBezTo>
                  <a:cubicBezTo>
                    <a:pt x="125" y="9"/>
                    <a:pt x="116" y="7"/>
                    <a:pt x="107" y="7"/>
                  </a:cubicBezTo>
                  <a:cubicBezTo>
                    <a:pt x="66" y="7"/>
                    <a:pt x="31" y="37"/>
                    <a:pt x="17" y="79"/>
                  </a:cubicBezTo>
                  <a:lnTo>
                    <a:pt x="17" y="95"/>
                  </a:lnTo>
                  <a:lnTo>
                    <a:pt x="17" y="179"/>
                  </a:lnTo>
                  <a:lnTo>
                    <a:pt x="1" y="161"/>
                  </a:lnTo>
                  <a:lnTo>
                    <a:pt x="1" y="161"/>
                  </a:lnTo>
                  <a:cubicBezTo>
                    <a:pt x="1" y="161"/>
                    <a:pt x="1" y="195"/>
                    <a:pt x="17" y="228"/>
                  </a:cubicBezTo>
                  <a:cubicBezTo>
                    <a:pt x="34" y="228"/>
                    <a:pt x="34" y="245"/>
                    <a:pt x="34" y="245"/>
                  </a:cubicBezTo>
                  <a:lnTo>
                    <a:pt x="83" y="279"/>
                  </a:lnTo>
                  <a:lnTo>
                    <a:pt x="101" y="279"/>
                  </a:lnTo>
                  <a:lnTo>
                    <a:pt x="150" y="261"/>
                  </a:lnTo>
                  <a:lnTo>
                    <a:pt x="167" y="261"/>
                  </a:lnTo>
                  <a:lnTo>
                    <a:pt x="201" y="245"/>
                  </a:lnTo>
                  <a:cubicBezTo>
                    <a:pt x="234" y="245"/>
                    <a:pt x="250" y="212"/>
                    <a:pt x="250" y="179"/>
                  </a:cubicBezTo>
                  <a:cubicBezTo>
                    <a:pt x="283" y="161"/>
                    <a:pt x="301" y="128"/>
                    <a:pt x="283" y="95"/>
                  </a:cubicBezTo>
                  <a:lnTo>
                    <a:pt x="250" y="28"/>
                  </a:lnTo>
                  <a:cubicBezTo>
                    <a:pt x="231" y="8"/>
                    <a:pt x="206" y="0"/>
                    <a:pt x="182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4562;p76">
              <a:extLst>
                <a:ext uri="{FF2B5EF4-FFF2-40B4-BE49-F238E27FC236}">
                  <a16:creationId xmlns:a16="http://schemas.microsoft.com/office/drawing/2014/main" id="{644C084B-0082-83DB-3835-1A469406302F}"/>
                </a:ext>
              </a:extLst>
            </p:cNvPr>
            <p:cNvSpPr/>
            <p:nvPr/>
          </p:nvSpPr>
          <p:spPr>
            <a:xfrm>
              <a:off x="6260150" y="3649450"/>
              <a:ext cx="2525" cy="1850"/>
            </a:xfrm>
            <a:custGeom>
              <a:avLst/>
              <a:gdLst/>
              <a:ahLst/>
              <a:cxnLst/>
              <a:rect l="l" t="t" r="r" b="b"/>
              <a:pathLst>
                <a:path w="101" h="74" extrusionOk="0">
                  <a:moveTo>
                    <a:pt x="52" y="1"/>
                  </a:moveTo>
                  <a:lnTo>
                    <a:pt x="34" y="17"/>
                  </a:lnTo>
                  <a:lnTo>
                    <a:pt x="1" y="17"/>
                  </a:lnTo>
                  <a:lnTo>
                    <a:pt x="1" y="50"/>
                  </a:lnTo>
                  <a:lnTo>
                    <a:pt x="18" y="50"/>
                  </a:lnTo>
                  <a:cubicBezTo>
                    <a:pt x="30" y="62"/>
                    <a:pt x="50" y="74"/>
                    <a:pt x="72" y="74"/>
                  </a:cubicBezTo>
                  <a:cubicBezTo>
                    <a:pt x="82" y="74"/>
                    <a:pt x="91" y="72"/>
                    <a:pt x="101" y="67"/>
                  </a:cubicBezTo>
                  <a:lnTo>
                    <a:pt x="101" y="50"/>
                  </a:lnTo>
                  <a:lnTo>
                    <a:pt x="101" y="34"/>
                  </a:lnTo>
                  <a:cubicBezTo>
                    <a:pt x="85" y="17"/>
                    <a:pt x="85" y="17"/>
                    <a:pt x="68" y="17"/>
                  </a:cubicBezTo>
                  <a:cubicBezTo>
                    <a:pt x="68" y="1"/>
                    <a:pt x="52" y="1"/>
                    <a:pt x="52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4563;p76">
              <a:extLst>
                <a:ext uri="{FF2B5EF4-FFF2-40B4-BE49-F238E27FC236}">
                  <a16:creationId xmlns:a16="http://schemas.microsoft.com/office/drawing/2014/main" id="{5BF7B27E-3B0A-1053-253D-3F4DD2BE1F45}"/>
                </a:ext>
              </a:extLst>
            </p:cNvPr>
            <p:cNvSpPr/>
            <p:nvPr/>
          </p:nvSpPr>
          <p:spPr>
            <a:xfrm>
              <a:off x="6229300" y="3656525"/>
              <a:ext cx="3375" cy="2950"/>
            </a:xfrm>
            <a:custGeom>
              <a:avLst/>
              <a:gdLst/>
              <a:ahLst/>
              <a:cxnLst/>
              <a:rect l="l" t="t" r="r" b="b"/>
              <a:pathLst>
                <a:path w="135" h="118" extrusionOk="0">
                  <a:moveTo>
                    <a:pt x="85" y="0"/>
                  </a:moveTo>
                  <a:cubicBezTo>
                    <a:pt x="68" y="0"/>
                    <a:pt x="52" y="0"/>
                    <a:pt x="34" y="18"/>
                  </a:cubicBezTo>
                  <a:cubicBezTo>
                    <a:pt x="1" y="34"/>
                    <a:pt x="1" y="67"/>
                    <a:pt x="18" y="100"/>
                  </a:cubicBezTo>
                  <a:lnTo>
                    <a:pt x="52" y="100"/>
                  </a:lnTo>
                  <a:cubicBezTo>
                    <a:pt x="52" y="118"/>
                    <a:pt x="52" y="118"/>
                    <a:pt x="68" y="118"/>
                  </a:cubicBezTo>
                  <a:lnTo>
                    <a:pt x="101" y="118"/>
                  </a:lnTo>
                  <a:lnTo>
                    <a:pt x="101" y="100"/>
                  </a:lnTo>
                  <a:lnTo>
                    <a:pt x="118" y="84"/>
                  </a:lnTo>
                  <a:lnTo>
                    <a:pt x="118" y="51"/>
                  </a:lnTo>
                  <a:lnTo>
                    <a:pt x="134" y="34"/>
                  </a:lnTo>
                  <a:cubicBezTo>
                    <a:pt x="118" y="18"/>
                    <a:pt x="101" y="0"/>
                    <a:pt x="85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4564;p76">
              <a:extLst>
                <a:ext uri="{FF2B5EF4-FFF2-40B4-BE49-F238E27FC236}">
                  <a16:creationId xmlns:a16="http://schemas.microsoft.com/office/drawing/2014/main" id="{E9860721-3A22-4774-3D17-7E1E37CAD6B0}"/>
                </a:ext>
              </a:extLst>
            </p:cNvPr>
            <p:cNvSpPr/>
            <p:nvPr/>
          </p:nvSpPr>
          <p:spPr>
            <a:xfrm>
              <a:off x="6220150" y="3655700"/>
              <a:ext cx="2950" cy="3350"/>
            </a:xfrm>
            <a:custGeom>
              <a:avLst/>
              <a:gdLst/>
              <a:ahLst/>
              <a:cxnLst/>
              <a:rect l="l" t="t" r="r" b="b"/>
              <a:pathLst>
                <a:path w="118" h="134" extrusionOk="0">
                  <a:moveTo>
                    <a:pt x="67" y="0"/>
                  </a:moveTo>
                  <a:cubicBezTo>
                    <a:pt x="51" y="0"/>
                    <a:pt x="51" y="0"/>
                    <a:pt x="33" y="17"/>
                  </a:cubicBezTo>
                  <a:lnTo>
                    <a:pt x="0" y="33"/>
                  </a:lnTo>
                  <a:lnTo>
                    <a:pt x="0" y="67"/>
                  </a:lnTo>
                  <a:lnTo>
                    <a:pt x="0" y="100"/>
                  </a:lnTo>
                  <a:lnTo>
                    <a:pt x="17" y="117"/>
                  </a:lnTo>
                  <a:lnTo>
                    <a:pt x="51" y="133"/>
                  </a:lnTo>
                  <a:cubicBezTo>
                    <a:pt x="51" y="133"/>
                    <a:pt x="67" y="133"/>
                    <a:pt x="84" y="117"/>
                  </a:cubicBezTo>
                  <a:lnTo>
                    <a:pt x="100" y="100"/>
                  </a:lnTo>
                  <a:lnTo>
                    <a:pt x="118" y="67"/>
                  </a:lnTo>
                  <a:lnTo>
                    <a:pt x="118" y="33"/>
                  </a:lnTo>
                  <a:lnTo>
                    <a:pt x="100" y="17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4565;p76">
              <a:extLst>
                <a:ext uri="{FF2B5EF4-FFF2-40B4-BE49-F238E27FC236}">
                  <a16:creationId xmlns:a16="http://schemas.microsoft.com/office/drawing/2014/main" id="{507FDC25-AD96-6F69-9BFE-B46931BFE02E}"/>
                </a:ext>
              </a:extLst>
            </p:cNvPr>
            <p:cNvSpPr/>
            <p:nvPr/>
          </p:nvSpPr>
          <p:spPr>
            <a:xfrm>
              <a:off x="6264325" y="3676125"/>
              <a:ext cx="1300" cy="1700"/>
            </a:xfrm>
            <a:custGeom>
              <a:avLst/>
              <a:gdLst/>
              <a:ahLst/>
              <a:cxnLst/>
              <a:rect l="l" t="t" r="r" b="b"/>
              <a:pathLst>
                <a:path w="52" h="68" extrusionOk="0">
                  <a:moveTo>
                    <a:pt x="18" y="1"/>
                  </a:moveTo>
                  <a:lnTo>
                    <a:pt x="1" y="17"/>
                  </a:lnTo>
                  <a:cubicBezTo>
                    <a:pt x="1" y="34"/>
                    <a:pt x="1" y="50"/>
                    <a:pt x="18" y="67"/>
                  </a:cubicBezTo>
                  <a:lnTo>
                    <a:pt x="34" y="67"/>
                  </a:lnTo>
                  <a:cubicBezTo>
                    <a:pt x="34" y="67"/>
                    <a:pt x="51" y="50"/>
                    <a:pt x="51" y="17"/>
                  </a:cubicBezTo>
                  <a:lnTo>
                    <a:pt x="18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4566;p76">
              <a:extLst>
                <a:ext uri="{FF2B5EF4-FFF2-40B4-BE49-F238E27FC236}">
                  <a16:creationId xmlns:a16="http://schemas.microsoft.com/office/drawing/2014/main" id="{10140439-2204-5E02-CD79-DC61842407DA}"/>
                </a:ext>
              </a:extLst>
            </p:cNvPr>
            <p:cNvSpPr/>
            <p:nvPr/>
          </p:nvSpPr>
          <p:spPr>
            <a:xfrm>
              <a:off x="6222250" y="3633175"/>
              <a:ext cx="5850" cy="5300"/>
            </a:xfrm>
            <a:custGeom>
              <a:avLst/>
              <a:gdLst/>
              <a:ahLst/>
              <a:cxnLst/>
              <a:rect l="l" t="t" r="r" b="b"/>
              <a:pathLst>
                <a:path w="234" h="212" extrusionOk="0">
                  <a:moveTo>
                    <a:pt x="136" y="0"/>
                  </a:moveTo>
                  <a:cubicBezTo>
                    <a:pt x="119" y="0"/>
                    <a:pt x="101" y="6"/>
                    <a:pt x="83" y="18"/>
                  </a:cubicBezTo>
                  <a:lnTo>
                    <a:pt x="67" y="18"/>
                  </a:lnTo>
                  <a:cubicBezTo>
                    <a:pt x="34" y="34"/>
                    <a:pt x="16" y="51"/>
                    <a:pt x="0" y="85"/>
                  </a:cubicBezTo>
                  <a:cubicBezTo>
                    <a:pt x="0" y="118"/>
                    <a:pt x="0" y="134"/>
                    <a:pt x="16" y="167"/>
                  </a:cubicBezTo>
                  <a:cubicBezTo>
                    <a:pt x="37" y="199"/>
                    <a:pt x="65" y="211"/>
                    <a:pt x="95" y="211"/>
                  </a:cubicBezTo>
                  <a:cubicBezTo>
                    <a:pt x="113" y="211"/>
                    <a:pt x="131" y="207"/>
                    <a:pt x="150" y="201"/>
                  </a:cubicBezTo>
                  <a:lnTo>
                    <a:pt x="150" y="185"/>
                  </a:lnTo>
                  <a:lnTo>
                    <a:pt x="167" y="185"/>
                  </a:lnTo>
                  <a:cubicBezTo>
                    <a:pt x="200" y="167"/>
                    <a:pt x="216" y="151"/>
                    <a:pt x="216" y="118"/>
                  </a:cubicBezTo>
                  <a:lnTo>
                    <a:pt x="234" y="85"/>
                  </a:lnTo>
                  <a:lnTo>
                    <a:pt x="216" y="67"/>
                  </a:lnTo>
                  <a:lnTo>
                    <a:pt x="216" y="51"/>
                  </a:lnTo>
                  <a:cubicBezTo>
                    <a:pt x="195" y="19"/>
                    <a:pt x="167" y="0"/>
                    <a:pt x="136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4567;p76">
              <a:extLst>
                <a:ext uri="{FF2B5EF4-FFF2-40B4-BE49-F238E27FC236}">
                  <a16:creationId xmlns:a16="http://schemas.microsoft.com/office/drawing/2014/main" id="{7AB72BEF-B72C-7FF6-3348-39B7AC407E49}"/>
                </a:ext>
              </a:extLst>
            </p:cNvPr>
            <p:cNvSpPr/>
            <p:nvPr/>
          </p:nvSpPr>
          <p:spPr>
            <a:xfrm>
              <a:off x="6208900" y="3609425"/>
              <a:ext cx="5850" cy="5400"/>
            </a:xfrm>
            <a:custGeom>
              <a:avLst/>
              <a:gdLst/>
              <a:ahLst/>
              <a:cxnLst/>
              <a:rect l="l" t="t" r="r" b="b"/>
              <a:pathLst>
                <a:path w="234" h="216" extrusionOk="0">
                  <a:moveTo>
                    <a:pt x="83" y="1"/>
                  </a:moveTo>
                  <a:cubicBezTo>
                    <a:pt x="34" y="34"/>
                    <a:pt x="1" y="84"/>
                    <a:pt x="17" y="134"/>
                  </a:cubicBezTo>
                  <a:lnTo>
                    <a:pt x="50" y="184"/>
                  </a:lnTo>
                  <a:lnTo>
                    <a:pt x="83" y="201"/>
                  </a:lnTo>
                  <a:cubicBezTo>
                    <a:pt x="104" y="211"/>
                    <a:pt x="121" y="215"/>
                    <a:pt x="136" y="215"/>
                  </a:cubicBezTo>
                  <a:cubicBezTo>
                    <a:pt x="169" y="215"/>
                    <a:pt x="189" y="196"/>
                    <a:pt x="201" y="184"/>
                  </a:cubicBezTo>
                  <a:lnTo>
                    <a:pt x="234" y="150"/>
                  </a:lnTo>
                  <a:lnTo>
                    <a:pt x="234" y="134"/>
                  </a:lnTo>
                  <a:lnTo>
                    <a:pt x="234" y="117"/>
                  </a:lnTo>
                  <a:lnTo>
                    <a:pt x="234" y="101"/>
                  </a:lnTo>
                  <a:lnTo>
                    <a:pt x="234" y="50"/>
                  </a:lnTo>
                  <a:lnTo>
                    <a:pt x="217" y="50"/>
                  </a:lnTo>
                  <a:cubicBezTo>
                    <a:pt x="217" y="34"/>
                    <a:pt x="201" y="17"/>
                    <a:pt x="183" y="17"/>
                  </a:cubicBezTo>
                  <a:lnTo>
                    <a:pt x="167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4568;p76">
              <a:extLst>
                <a:ext uri="{FF2B5EF4-FFF2-40B4-BE49-F238E27FC236}">
                  <a16:creationId xmlns:a16="http://schemas.microsoft.com/office/drawing/2014/main" id="{4DDD7C69-E8FA-5CEB-F8FB-256E5FC9BF6F}"/>
                </a:ext>
              </a:extLst>
            </p:cNvPr>
            <p:cNvSpPr/>
            <p:nvPr/>
          </p:nvSpPr>
          <p:spPr>
            <a:xfrm>
              <a:off x="6220975" y="3601500"/>
              <a:ext cx="5850" cy="6300"/>
            </a:xfrm>
            <a:custGeom>
              <a:avLst/>
              <a:gdLst/>
              <a:ahLst/>
              <a:cxnLst/>
              <a:rect l="l" t="t" r="r" b="b"/>
              <a:pathLst>
                <a:path w="234" h="252" extrusionOk="0">
                  <a:moveTo>
                    <a:pt x="85" y="0"/>
                  </a:moveTo>
                  <a:cubicBezTo>
                    <a:pt x="67" y="0"/>
                    <a:pt x="18" y="18"/>
                    <a:pt x="18" y="84"/>
                  </a:cubicBezTo>
                  <a:cubicBezTo>
                    <a:pt x="0" y="100"/>
                    <a:pt x="18" y="118"/>
                    <a:pt x="18" y="134"/>
                  </a:cubicBezTo>
                  <a:cubicBezTo>
                    <a:pt x="18" y="167"/>
                    <a:pt x="18" y="200"/>
                    <a:pt x="34" y="218"/>
                  </a:cubicBezTo>
                  <a:lnTo>
                    <a:pt x="51" y="218"/>
                  </a:lnTo>
                  <a:lnTo>
                    <a:pt x="85" y="251"/>
                  </a:lnTo>
                  <a:lnTo>
                    <a:pt x="151" y="234"/>
                  </a:lnTo>
                  <a:lnTo>
                    <a:pt x="167" y="234"/>
                  </a:lnTo>
                  <a:lnTo>
                    <a:pt x="185" y="200"/>
                  </a:lnTo>
                  <a:lnTo>
                    <a:pt x="218" y="167"/>
                  </a:lnTo>
                  <a:lnTo>
                    <a:pt x="234" y="134"/>
                  </a:lnTo>
                  <a:lnTo>
                    <a:pt x="218" y="84"/>
                  </a:lnTo>
                  <a:lnTo>
                    <a:pt x="218" y="67"/>
                  </a:lnTo>
                  <a:cubicBezTo>
                    <a:pt x="201" y="51"/>
                    <a:pt x="185" y="34"/>
                    <a:pt x="151" y="34"/>
                  </a:cubicBezTo>
                  <a:lnTo>
                    <a:pt x="134" y="18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4569;p76">
              <a:extLst>
                <a:ext uri="{FF2B5EF4-FFF2-40B4-BE49-F238E27FC236}">
                  <a16:creationId xmlns:a16="http://schemas.microsoft.com/office/drawing/2014/main" id="{96B20E7F-C94D-B342-5FFD-EC1319D637F1}"/>
                </a:ext>
              </a:extLst>
            </p:cNvPr>
            <p:cNvSpPr/>
            <p:nvPr/>
          </p:nvSpPr>
          <p:spPr>
            <a:xfrm>
              <a:off x="6195125" y="3619000"/>
              <a:ext cx="5025" cy="5025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101" y="1"/>
                  </a:moveTo>
                  <a:cubicBezTo>
                    <a:pt x="67" y="1"/>
                    <a:pt x="34" y="18"/>
                    <a:pt x="18" y="34"/>
                  </a:cubicBezTo>
                  <a:lnTo>
                    <a:pt x="18" y="51"/>
                  </a:lnTo>
                  <a:cubicBezTo>
                    <a:pt x="1" y="85"/>
                    <a:pt x="1" y="134"/>
                    <a:pt x="18" y="167"/>
                  </a:cubicBezTo>
                  <a:lnTo>
                    <a:pt x="34" y="185"/>
                  </a:lnTo>
                  <a:lnTo>
                    <a:pt x="85" y="201"/>
                  </a:lnTo>
                  <a:lnTo>
                    <a:pt x="134" y="201"/>
                  </a:lnTo>
                  <a:cubicBezTo>
                    <a:pt x="185" y="167"/>
                    <a:pt x="201" y="151"/>
                    <a:pt x="201" y="118"/>
                  </a:cubicBezTo>
                  <a:cubicBezTo>
                    <a:pt x="201" y="101"/>
                    <a:pt x="201" y="67"/>
                    <a:pt x="185" y="34"/>
                  </a:cubicBezTo>
                  <a:cubicBezTo>
                    <a:pt x="167" y="18"/>
                    <a:pt x="134" y="1"/>
                    <a:pt x="101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4570;p76">
              <a:extLst>
                <a:ext uri="{FF2B5EF4-FFF2-40B4-BE49-F238E27FC236}">
                  <a16:creationId xmlns:a16="http://schemas.microsoft.com/office/drawing/2014/main" id="{B576A5C9-CA9B-7C7C-6E6E-627E9C35055C}"/>
                </a:ext>
              </a:extLst>
            </p:cNvPr>
            <p:cNvSpPr/>
            <p:nvPr/>
          </p:nvSpPr>
          <p:spPr>
            <a:xfrm>
              <a:off x="6280175" y="3577325"/>
              <a:ext cx="1675" cy="1675"/>
            </a:xfrm>
            <a:custGeom>
              <a:avLst/>
              <a:gdLst/>
              <a:ahLst/>
              <a:cxnLst/>
              <a:rect l="l" t="t" r="r" b="b"/>
              <a:pathLst>
                <a:path w="67" h="67" extrusionOk="0">
                  <a:moveTo>
                    <a:pt x="18" y="0"/>
                  </a:moveTo>
                  <a:cubicBezTo>
                    <a:pt x="0" y="18"/>
                    <a:pt x="0" y="34"/>
                    <a:pt x="18" y="51"/>
                  </a:cubicBezTo>
                  <a:lnTo>
                    <a:pt x="34" y="67"/>
                  </a:lnTo>
                  <a:cubicBezTo>
                    <a:pt x="51" y="67"/>
                    <a:pt x="51" y="51"/>
                    <a:pt x="51" y="51"/>
                  </a:cubicBezTo>
                  <a:cubicBezTo>
                    <a:pt x="67" y="34"/>
                    <a:pt x="51" y="18"/>
                    <a:pt x="51" y="18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4571;p76">
              <a:extLst>
                <a:ext uri="{FF2B5EF4-FFF2-40B4-BE49-F238E27FC236}">
                  <a16:creationId xmlns:a16="http://schemas.microsoft.com/office/drawing/2014/main" id="{697B3F94-1ACE-46EB-28DA-387D6E25C7DE}"/>
                </a:ext>
              </a:extLst>
            </p:cNvPr>
            <p:cNvSpPr/>
            <p:nvPr/>
          </p:nvSpPr>
          <p:spPr>
            <a:xfrm>
              <a:off x="6195950" y="3629850"/>
              <a:ext cx="5475" cy="5025"/>
            </a:xfrm>
            <a:custGeom>
              <a:avLst/>
              <a:gdLst/>
              <a:ahLst/>
              <a:cxnLst/>
              <a:rect l="l" t="t" r="r" b="b"/>
              <a:pathLst>
                <a:path w="219" h="201" extrusionOk="0">
                  <a:moveTo>
                    <a:pt x="85" y="0"/>
                  </a:moveTo>
                  <a:lnTo>
                    <a:pt x="52" y="18"/>
                  </a:lnTo>
                  <a:lnTo>
                    <a:pt x="34" y="18"/>
                  </a:lnTo>
                  <a:lnTo>
                    <a:pt x="1" y="67"/>
                  </a:lnTo>
                  <a:cubicBezTo>
                    <a:pt x="1" y="84"/>
                    <a:pt x="1" y="118"/>
                    <a:pt x="18" y="151"/>
                  </a:cubicBezTo>
                  <a:cubicBezTo>
                    <a:pt x="34" y="167"/>
                    <a:pt x="68" y="200"/>
                    <a:pt x="101" y="200"/>
                  </a:cubicBezTo>
                  <a:cubicBezTo>
                    <a:pt x="134" y="200"/>
                    <a:pt x="152" y="200"/>
                    <a:pt x="185" y="184"/>
                  </a:cubicBezTo>
                  <a:lnTo>
                    <a:pt x="218" y="118"/>
                  </a:lnTo>
                  <a:lnTo>
                    <a:pt x="218" y="100"/>
                  </a:lnTo>
                  <a:lnTo>
                    <a:pt x="185" y="34"/>
                  </a:lnTo>
                  <a:cubicBezTo>
                    <a:pt x="168" y="18"/>
                    <a:pt x="134" y="0"/>
                    <a:pt x="85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4572;p76">
              <a:extLst>
                <a:ext uri="{FF2B5EF4-FFF2-40B4-BE49-F238E27FC236}">
                  <a16:creationId xmlns:a16="http://schemas.microsoft.com/office/drawing/2014/main" id="{F6D32B97-57BC-1F3E-80B1-43DB64313D8B}"/>
                </a:ext>
              </a:extLst>
            </p:cNvPr>
            <p:cNvSpPr/>
            <p:nvPr/>
          </p:nvSpPr>
          <p:spPr>
            <a:xfrm>
              <a:off x="6220975" y="3614400"/>
              <a:ext cx="5450" cy="4950"/>
            </a:xfrm>
            <a:custGeom>
              <a:avLst/>
              <a:gdLst/>
              <a:ahLst/>
              <a:cxnLst/>
              <a:rect l="l" t="t" r="r" b="b"/>
              <a:pathLst>
                <a:path w="218" h="198" extrusionOk="0">
                  <a:moveTo>
                    <a:pt x="103" y="1"/>
                  </a:moveTo>
                  <a:cubicBezTo>
                    <a:pt x="81" y="1"/>
                    <a:pt x="57" y="6"/>
                    <a:pt x="34" y="18"/>
                  </a:cubicBezTo>
                  <a:lnTo>
                    <a:pt x="0" y="69"/>
                  </a:lnTo>
                  <a:lnTo>
                    <a:pt x="0" y="102"/>
                  </a:lnTo>
                  <a:lnTo>
                    <a:pt x="34" y="151"/>
                  </a:lnTo>
                  <a:cubicBezTo>
                    <a:pt x="59" y="185"/>
                    <a:pt x="89" y="198"/>
                    <a:pt x="116" y="198"/>
                  </a:cubicBezTo>
                  <a:cubicBezTo>
                    <a:pt x="143" y="198"/>
                    <a:pt x="168" y="185"/>
                    <a:pt x="185" y="169"/>
                  </a:cubicBezTo>
                  <a:lnTo>
                    <a:pt x="201" y="151"/>
                  </a:lnTo>
                  <a:lnTo>
                    <a:pt x="201" y="118"/>
                  </a:lnTo>
                  <a:cubicBezTo>
                    <a:pt x="218" y="102"/>
                    <a:pt x="218" y="69"/>
                    <a:pt x="201" y="51"/>
                  </a:cubicBezTo>
                  <a:cubicBezTo>
                    <a:pt x="179" y="19"/>
                    <a:pt x="143" y="1"/>
                    <a:pt x="103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4573;p76">
              <a:extLst>
                <a:ext uri="{FF2B5EF4-FFF2-40B4-BE49-F238E27FC236}">
                  <a16:creationId xmlns:a16="http://schemas.microsoft.com/office/drawing/2014/main" id="{7E8322FD-223F-E3C0-6BD4-184D7533ACA0}"/>
                </a:ext>
              </a:extLst>
            </p:cNvPr>
            <p:cNvSpPr/>
            <p:nvPr/>
          </p:nvSpPr>
          <p:spPr>
            <a:xfrm>
              <a:off x="6132600" y="3605675"/>
              <a:ext cx="1300" cy="1275"/>
            </a:xfrm>
            <a:custGeom>
              <a:avLst/>
              <a:gdLst/>
              <a:ahLst/>
              <a:cxnLst/>
              <a:rect l="l" t="t" r="r" b="b"/>
              <a:pathLst>
                <a:path w="52" h="51" extrusionOk="0">
                  <a:moveTo>
                    <a:pt x="18" y="0"/>
                  </a:moveTo>
                  <a:lnTo>
                    <a:pt x="0" y="17"/>
                  </a:lnTo>
                  <a:cubicBezTo>
                    <a:pt x="0" y="33"/>
                    <a:pt x="18" y="51"/>
                    <a:pt x="34" y="51"/>
                  </a:cubicBezTo>
                  <a:lnTo>
                    <a:pt x="51" y="33"/>
                  </a:lnTo>
                  <a:lnTo>
                    <a:pt x="51" y="17"/>
                  </a:lnTo>
                  <a:cubicBezTo>
                    <a:pt x="34" y="0"/>
                    <a:pt x="34" y="0"/>
                    <a:pt x="1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4574;p76">
              <a:extLst>
                <a:ext uri="{FF2B5EF4-FFF2-40B4-BE49-F238E27FC236}">
                  <a16:creationId xmlns:a16="http://schemas.microsoft.com/office/drawing/2014/main" id="{2481EF46-3281-AE13-04D5-11FBF9271336}"/>
                </a:ext>
              </a:extLst>
            </p:cNvPr>
            <p:cNvSpPr/>
            <p:nvPr/>
          </p:nvSpPr>
          <p:spPr>
            <a:xfrm>
              <a:off x="6216800" y="3580800"/>
              <a:ext cx="4200" cy="4050"/>
            </a:xfrm>
            <a:custGeom>
              <a:avLst/>
              <a:gdLst/>
              <a:ahLst/>
              <a:cxnLst/>
              <a:rect l="l" t="t" r="r" b="b"/>
              <a:pathLst>
                <a:path w="168" h="162" extrusionOk="0">
                  <a:moveTo>
                    <a:pt x="76" y="0"/>
                  </a:moveTo>
                  <a:cubicBezTo>
                    <a:pt x="62" y="0"/>
                    <a:pt x="48" y="5"/>
                    <a:pt x="34" y="12"/>
                  </a:cubicBezTo>
                  <a:cubicBezTo>
                    <a:pt x="18" y="45"/>
                    <a:pt x="1" y="79"/>
                    <a:pt x="34" y="112"/>
                  </a:cubicBezTo>
                  <a:lnTo>
                    <a:pt x="34" y="128"/>
                  </a:lnTo>
                  <a:lnTo>
                    <a:pt x="67" y="145"/>
                  </a:lnTo>
                  <a:lnTo>
                    <a:pt x="101" y="161"/>
                  </a:lnTo>
                  <a:lnTo>
                    <a:pt x="134" y="161"/>
                  </a:lnTo>
                  <a:lnTo>
                    <a:pt x="151" y="145"/>
                  </a:lnTo>
                  <a:lnTo>
                    <a:pt x="151" y="112"/>
                  </a:lnTo>
                  <a:cubicBezTo>
                    <a:pt x="151" y="95"/>
                    <a:pt x="167" y="95"/>
                    <a:pt x="151" y="79"/>
                  </a:cubicBezTo>
                  <a:lnTo>
                    <a:pt x="151" y="61"/>
                  </a:lnTo>
                  <a:cubicBezTo>
                    <a:pt x="134" y="45"/>
                    <a:pt x="134" y="45"/>
                    <a:pt x="134" y="28"/>
                  </a:cubicBezTo>
                  <a:cubicBezTo>
                    <a:pt x="115" y="9"/>
                    <a:pt x="95" y="0"/>
                    <a:pt x="76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4575;p76">
              <a:extLst>
                <a:ext uri="{FF2B5EF4-FFF2-40B4-BE49-F238E27FC236}">
                  <a16:creationId xmlns:a16="http://schemas.microsoft.com/office/drawing/2014/main" id="{31DEA3AD-01D9-E444-1C82-989273A93D3F}"/>
                </a:ext>
              </a:extLst>
            </p:cNvPr>
            <p:cNvSpPr/>
            <p:nvPr/>
          </p:nvSpPr>
          <p:spPr>
            <a:xfrm>
              <a:off x="6148450" y="3580650"/>
              <a:ext cx="1675" cy="1700"/>
            </a:xfrm>
            <a:custGeom>
              <a:avLst/>
              <a:gdLst/>
              <a:ahLst/>
              <a:cxnLst/>
              <a:rect l="l" t="t" r="r" b="b"/>
              <a:pathLst>
                <a:path w="67" h="68" extrusionOk="0">
                  <a:moveTo>
                    <a:pt x="33" y="1"/>
                  </a:moveTo>
                  <a:cubicBezTo>
                    <a:pt x="17" y="18"/>
                    <a:pt x="0" y="18"/>
                    <a:pt x="0" y="34"/>
                  </a:cubicBezTo>
                  <a:cubicBezTo>
                    <a:pt x="0" y="34"/>
                    <a:pt x="0" y="51"/>
                    <a:pt x="17" y="67"/>
                  </a:cubicBezTo>
                  <a:lnTo>
                    <a:pt x="33" y="67"/>
                  </a:lnTo>
                  <a:cubicBezTo>
                    <a:pt x="51" y="67"/>
                    <a:pt x="51" y="67"/>
                    <a:pt x="67" y="51"/>
                  </a:cubicBezTo>
                  <a:lnTo>
                    <a:pt x="67" y="34"/>
                  </a:lnTo>
                  <a:lnTo>
                    <a:pt x="51" y="18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4576;p76">
              <a:extLst>
                <a:ext uri="{FF2B5EF4-FFF2-40B4-BE49-F238E27FC236}">
                  <a16:creationId xmlns:a16="http://schemas.microsoft.com/office/drawing/2014/main" id="{C6072C21-1A67-709B-39AD-BB9A6800BC52}"/>
                </a:ext>
              </a:extLst>
            </p:cNvPr>
            <p:cNvSpPr/>
            <p:nvPr/>
          </p:nvSpPr>
          <p:spPr>
            <a:xfrm>
              <a:off x="6197225" y="3594825"/>
              <a:ext cx="6275" cy="5850"/>
            </a:xfrm>
            <a:custGeom>
              <a:avLst/>
              <a:gdLst/>
              <a:ahLst/>
              <a:cxnLst/>
              <a:rect l="l" t="t" r="r" b="b"/>
              <a:pathLst>
                <a:path w="251" h="234" extrusionOk="0">
                  <a:moveTo>
                    <a:pt x="134" y="1"/>
                  </a:moveTo>
                  <a:lnTo>
                    <a:pt x="83" y="18"/>
                  </a:lnTo>
                  <a:cubicBezTo>
                    <a:pt x="50" y="34"/>
                    <a:pt x="1" y="85"/>
                    <a:pt x="34" y="167"/>
                  </a:cubicBezTo>
                  <a:lnTo>
                    <a:pt x="101" y="218"/>
                  </a:lnTo>
                  <a:lnTo>
                    <a:pt x="134" y="234"/>
                  </a:lnTo>
                  <a:cubicBezTo>
                    <a:pt x="183" y="234"/>
                    <a:pt x="217" y="201"/>
                    <a:pt x="234" y="185"/>
                  </a:cubicBezTo>
                  <a:lnTo>
                    <a:pt x="234" y="167"/>
                  </a:lnTo>
                  <a:lnTo>
                    <a:pt x="250" y="151"/>
                  </a:lnTo>
                  <a:cubicBezTo>
                    <a:pt x="250" y="118"/>
                    <a:pt x="250" y="85"/>
                    <a:pt x="234" y="67"/>
                  </a:cubicBezTo>
                  <a:cubicBezTo>
                    <a:pt x="217" y="51"/>
                    <a:pt x="217" y="34"/>
                    <a:pt x="201" y="34"/>
                  </a:cubicBezTo>
                  <a:lnTo>
                    <a:pt x="167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4577;p76">
              <a:extLst>
                <a:ext uri="{FF2B5EF4-FFF2-40B4-BE49-F238E27FC236}">
                  <a16:creationId xmlns:a16="http://schemas.microsoft.com/office/drawing/2014/main" id="{B517DDD8-66D3-0E6A-0652-0DF0B1E22CBB}"/>
                </a:ext>
              </a:extLst>
            </p:cNvPr>
            <p:cNvSpPr/>
            <p:nvPr/>
          </p:nvSpPr>
          <p:spPr>
            <a:xfrm>
              <a:off x="6170550" y="3614825"/>
              <a:ext cx="2100" cy="2125"/>
            </a:xfrm>
            <a:custGeom>
              <a:avLst/>
              <a:gdLst/>
              <a:ahLst/>
              <a:cxnLst/>
              <a:rect l="l" t="t" r="r" b="b"/>
              <a:pathLst>
                <a:path w="84" h="85" extrusionOk="0">
                  <a:moveTo>
                    <a:pt x="1" y="1"/>
                  </a:moveTo>
                  <a:lnTo>
                    <a:pt x="17" y="85"/>
                  </a:lnTo>
                  <a:cubicBezTo>
                    <a:pt x="34" y="85"/>
                    <a:pt x="67" y="68"/>
                    <a:pt x="83" y="34"/>
                  </a:cubicBezTo>
                  <a:lnTo>
                    <a:pt x="83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4578;p76">
              <a:extLst>
                <a:ext uri="{FF2B5EF4-FFF2-40B4-BE49-F238E27FC236}">
                  <a16:creationId xmlns:a16="http://schemas.microsoft.com/office/drawing/2014/main" id="{9DDB1033-5A21-E72B-A3A6-F766AD562531}"/>
                </a:ext>
              </a:extLst>
            </p:cNvPr>
            <p:cNvSpPr/>
            <p:nvPr/>
          </p:nvSpPr>
          <p:spPr>
            <a:xfrm>
              <a:off x="6187225" y="3600250"/>
              <a:ext cx="5025" cy="5675"/>
            </a:xfrm>
            <a:custGeom>
              <a:avLst/>
              <a:gdLst/>
              <a:ahLst/>
              <a:cxnLst/>
              <a:rect l="l" t="t" r="r" b="b"/>
              <a:pathLst>
                <a:path w="201" h="227" extrusionOk="0">
                  <a:moveTo>
                    <a:pt x="117" y="1"/>
                  </a:moveTo>
                  <a:cubicBezTo>
                    <a:pt x="83" y="1"/>
                    <a:pt x="50" y="17"/>
                    <a:pt x="16" y="50"/>
                  </a:cubicBezTo>
                  <a:lnTo>
                    <a:pt x="0" y="101"/>
                  </a:lnTo>
                  <a:lnTo>
                    <a:pt x="0" y="117"/>
                  </a:lnTo>
                  <a:lnTo>
                    <a:pt x="16" y="150"/>
                  </a:lnTo>
                  <a:lnTo>
                    <a:pt x="16" y="168"/>
                  </a:lnTo>
                  <a:cubicBezTo>
                    <a:pt x="50" y="212"/>
                    <a:pt x="83" y="227"/>
                    <a:pt x="116" y="227"/>
                  </a:cubicBezTo>
                  <a:cubicBezTo>
                    <a:pt x="133" y="227"/>
                    <a:pt x="150" y="223"/>
                    <a:pt x="167" y="217"/>
                  </a:cubicBezTo>
                  <a:lnTo>
                    <a:pt x="201" y="168"/>
                  </a:lnTo>
                  <a:lnTo>
                    <a:pt x="201" y="150"/>
                  </a:lnTo>
                  <a:lnTo>
                    <a:pt x="201" y="101"/>
                  </a:lnTo>
                  <a:cubicBezTo>
                    <a:pt x="201" y="84"/>
                    <a:pt x="201" y="68"/>
                    <a:pt x="183" y="50"/>
                  </a:cubicBezTo>
                  <a:cubicBezTo>
                    <a:pt x="167" y="17"/>
                    <a:pt x="134" y="1"/>
                    <a:pt x="11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4579;p76">
              <a:extLst>
                <a:ext uri="{FF2B5EF4-FFF2-40B4-BE49-F238E27FC236}">
                  <a16:creationId xmlns:a16="http://schemas.microsoft.com/office/drawing/2014/main" id="{559B1904-3EEC-E450-A2D3-DECB24828B26}"/>
                </a:ext>
              </a:extLst>
            </p:cNvPr>
            <p:cNvSpPr/>
            <p:nvPr/>
          </p:nvSpPr>
          <p:spPr>
            <a:xfrm>
              <a:off x="6246425" y="3574825"/>
              <a:ext cx="1250" cy="1675"/>
            </a:xfrm>
            <a:custGeom>
              <a:avLst/>
              <a:gdLst/>
              <a:ahLst/>
              <a:cxnLst/>
              <a:rect l="l" t="t" r="r" b="b"/>
              <a:pathLst>
                <a:path w="50" h="67" extrusionOk="0">
                  <a:moveTo>
                    <a:pt x="16" y="0"/>
                  </a:moveTo>
                  <a:lnTo>
                    <a:pt x="0" y="17"/>
                  </a:lnTo>
                  <a:cubicBezTo>
                    <a:pt x="0" y="34"/>
                    <a:pt x="0" y="67"/>
                    <a:pt x="16" y="67"/>
                  </a:cubicBezTo>
                  <a:cubicBezTo>
                    <a:pt x="34" y="67"/>
                    <a:pt x="34" y="67"/>
                    <a:pt x="34" y="51"/>
                  </a:cubicBezTo>
                  <a:lnTo>
                    <a:pt x="50" y="34"/>
                  </a:lnTo>
                  <a:lnTo>
                    <a:pt x="34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4580;p76">
              <a:extLst>
                <a:ext uri="{FF2B5EF4-FFF2-40B4-BE49-F238E27FC236}">
                  <a16:creationId xmlns:a16="http://schemas.microsoft.com/office/drawing/2014/main" id="{23A5C2C4-DC3D-D5F9-0576-CC23609144B5}"/>
                </a:ext>
              </a:extLst>
            </p:cNvPr>
            <p:cNvSpPr/>
            <p:nvPr/>
          </p:nvSpPr>
          <p:spPr>
            <a:xfrm>
              <a:off x="6176775" y="3609000"/>
              <a:ext cx="2975" cy="3350"/>
            </a:xfrm>
            <a:custGeom>
              <a:avLst/>
              <a:gdLst/>
              <a:ahLst/>
              <a:cxnLst/>
              <a:rect l="l" t="t" r="r" b="b"/>
              <a:pathLst>
                <a:path w="119" h="134" extrusionOk="0">
                  <a:moveTo>
                    <a:pt x="34" y="0"/>
                  </a:moveTo>
                  <a:lnTo>
                    <a:pt x="1" y="34"/>
                  </a:lnTo>
                  <a:lnTo>
                    <a:pt x="1" y="51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34" y="134"/>
                  </a:lnTo>
                  <a:lnTo>
                    <a:pt x="68" y="134"/>
                  </a:lnTo>
                  <a:lnTo>
                    <a:pt x="101" y="118"/>
                  </a:lnTo>
                  <a:cubicBezTo>
                    <a:pt x="118" y="85"/>
                    <a:pt x="118" y="67"/>
                    <a:pt x="118" y="34"/>
                  </a:cubicBezTo>
                  <a:lnTo>
                    <a:pt x="85" y="18"/>
                  </a:lnTo>
                  <a:cubicBezTo>
                    <a:pt x="68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4581;p76">
              <a:extLst>
                <a:ext uri="{FF2B5EF4-FFF2-40B4-BE49-F238E27FC236}">
                  <a16:creationId xmlns:a16="http://schemas.microsoft.com/office/drawing/2014/main" id="{FA62CF51-58D0-CC51-6FAA-D10EDE8B0FEB}"/>
                </a:ext>
              </a:extLst>
            </p:cNvPr>
            <p:cNvSpPr/>
            <p:nvPr/>
          </p:nvSpPr>
          <p:spPr>
            <a:xfrm>
              <a:off x="6195550" y="3606825"/>
              <a:ext cx="5050" cy="5125"/>
            </a:xfrm>
            <a:custGeom>
              <a:avLst/>
              <a:gdLst/>
              <a:ahLst/>
              <a:cxnLst/>
              <a:rect l="l" t="t" r="r" b="b"/>
              <a:pathLst>
                <a:path w="202" h="205" extrusionOk="0">
                  <a:moveTo>
                    <a:pt x="96" y="0"/>
                  </a:moveTo>
                  <a:cubicBezTo>
                    <a:pt x="86" y="0"/>
                    <a:pt x="77" y="1"/>
                    <a:pt x="68" y="5"/>
                  </a:cubicBezTo>
                  <a:lnTo>
                    <a:pt x="84" y="71"/>
                  </a:lnTo>
                  <a:lnTo>
                    <a:pt x="34" y="21"/>
                  </a:lnTo>
                  <a:lnTo>
                    <a:pt x="17" y="38"/>
                  </a:lnTo>
                  <a:lnTo>
                    <a:pt x="1" y="138"/>
                  </a:lnTo>
                  <a:lnTo>
                    <a:pt x="17" y="172"/>
                  </a:lnTo>
                  <a:lnTo>
                    <a:pt x="68" y="205"/>
                  </a:lnTo>
                  <a:lnTo>
                    <a:pt x="117" y="205"/>
                  </a:lnTo>
                  <a:lnTo>
                    <a:pt x="150" y="172"/>
                  </a:lnTo>
                  <a:lnTo>
                    <a:pt x="150" y="188"/>
                  </a:lnTo>
                  <a:lnTo>
                    <a:pt x="184" y="172"/>
                  </a:lnTo>
                  <a:lnTo>
                    <a:pt x="201" y="154"/>
                  </a:lnTo>
                  <a:lnTo>
                    <a:pt x="201" y="87"/>
                  </a:lnTo>
                  <a:lnTo>
                    <a:pt x="201" y="54"/>
                  </a:lnTo>
                  <a:cubicBezTo>
                    <a:pt x="174" y="27"/>
                    <a:pt x="136" y="0"/>
                    <a:pt x="96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4582;p76">
              <a:extLst>
                <a:ext uri="{FF2B5EF4-FFF2-40B4-BE49-F238E27FC236}">
                  <a16:creationId xmlns:a16="http://schemas.microsoft.com/office/drawing/2014/main" id="{9577BE23-0CD0-61DE-4095-5527F8F9B693}"/>
                </a:ext>
              </a:extLst>
            </p:cNvPr>
            <p:cNvSpPr/>
            <p:nvPr/>
          </p:nvSpPr>
          <p:spPr>
            <a:xfrm>
              <a:off x="6215975" y="3566075"/>
              <a:ext cx="1300" cy="1700"/>
            </a:xfrm>
            <a:custGeom>
              <a:avLst/>
              <a:gdLst/>
              <a:ahLst/>
              <a:cxnLst/>
              <a:rect l="l" t="t" r="r" b="b"/>
              <a:pathLst>
                <a:path w="52" h="68" extrusionOk="0">
                  <a:moveTo>
                    <a:pt x="18" y="1"/>
                  </a:moveTo>
                  <a:cubicBezTo>
                    <a:pt x="18" y="1"/>
                    <a:pt x="0" y="17"/>
                    <a:pt x="0" y="34"/>
                  </a:cubicBezTo>
                  <a:lnTo>
                    <a:pt x="0" y="50"/>
                  </a:lnTo>
                  <a:lnTo>
                    <a:pt x="18" y="67"/>
                  </a:lnTo>
                  <a:lnTo>
                    <a:pt x="51" y="67"/>
                  </a:lnTo>
                  <a:lnTo>
                    <a:pt x="51" y="17"/>
                  </a:lnTo>
                  <a:cubicBezTo>
                    <a:pt x="34" y="1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4583;p76">
              <a:extLst>
                <a:ext uri="{FF2B5EF4-FFF2-40B4-BE49-F238E27FC236}">
                  <a16:creationId xmlns:a16="http://schemas.microsoft.com/office/drawing/2014/main" id="{726E9333-5A41-7353-38CE-B22475E904DB}"/>
                </a:ext>
              </a:extLst>
            </p:cNvPr>
            <p:cNvSpPr/>
            <p:nvPr/>
          </p:nvSpPr>
          <p:spPr>
            <a:xfrm>
              <a:off x="6205125" y="3601925"/>
              <a:ext cx="5475" cy="5425"/>
            </a:xfrm>
            <a:custGeom>
              <a:avLst/>
              <a:gdLst/>
              <a:ahLst/>
              <a:cxnLst/>
              <a:rect l="l" t="t" r="r" b="b"/>
              <a:pathLst>
                <a:path w="219" h="217" extrusionOk="0">
                  <a:moveTo>
                    <a:pt x="85" y="1"/>
                  </a:moveTo>
                  <a:cubicBezTo>
                    <a:pt x="52" y="17"/>
                    <a:pt x="18" y="50"/>
                    <a:pt x="18" y="83"/>
                  </a:cubicBezTo>
                  <a:cubicBezTo>
                    <a:pt x="1" y="101"/>
                    <a:pt x="1" y="134"/>
                    <a:pt x="34" y="167"/>
                  </a:cubicBezTo>
                  <a:lnTo>
                    <a:pt x="34" y="183"/>
                  </a:lnTo>
                  <a:lnTo>
                    <a:pt x="85" y="201"/>
                  </a:lnTo>
                  <a:lnTo>
                    <a:pt x="101" y="217"/>
                  </a:lnTo>
                  <a:lnTo>
                    <a:pt x="152" y="201"/>
                  </a:lnTo>
                  <a:cubicBezTo>
                    <a:pt x="185" y="183"/>
                    <a:pt x="201" y="167"/>
                    <a:pt x="218" y="134"/>
                  </a:cubicBezTo>
                  <a:cubicBezTo>
                    <a:pt x="218" y="101"/>
                    <a:pt x="218" y="67"/>
                    <a:pt x="201" y="50"/>
                  </a:cubicBezTo>
                  <a:lnTo>
                    <a:pt x="185" y="34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4584;p76">
              <a:extLst>
                <a:ext uri="{FF2B5EF4-FFF2-40B4-BE49-F238E27FC236}">
                  <a16:creationId xmlns:a16="http://schemas.microsoft.com/office/drawing/2014/main" id="{195D3DFF-8C08-6529-2F8A-C899FB012CBB}"/>
                </a:ext>
              </a:extLst>
            </p:cNvPr>
            <p:cNvSpPr/>
            <p:nvPr/>
          </p:nvSpPr>
          <p:spPr>
            <a:xfrm>
              <a:off x="6228900" y="3584250"/>
              <a:ext cx="4200" cy="3675"/>
            </a:xfrm>
            <a:custGeom>
              <a:avLst/>
              <a:gdLst/>
              <a:ahLst/>
              <a:cxnLst/>
              <a:rect l="l" t="t" r="r" b="b"/>
              <a:pathLst>
                <a:path w="168" h="147" extrusionOk="0">
                  <a:moveTo>
                    <a:pt x="79" y="0"/>
                  </a:moveTo>
                  <a:cubicBezTo>
                    <a:pt x="70" y="0"/>
                    <a:pt x="60" y="2"/>
                    <a:pt x="50" y="7"/>
                  </a:cubicBezTo>
                  <a:cubicBezTo>
                    <a:pt x="34" y="7"/>
                    <a:pt x="17" y="41"/>
                    <a:pt x="1" y="57"/>
                  </a:cubicBezTo>
                  <a:lnTo>
                    <a:pt x="1" y="90"/>
                  </a:lnTo>
                  <a:lnTo>
                    <a:pt x="17" y="107"/>
                  </a:lnTo>
                  <a:cubicBezTo>
                    <a:pt x="30" y="132"/>
                    <a:pt x="51" y="147"/>
                    <a:pt x="75" y="147"/>
                  </a:cubicBezTo>
                  <a:cubicBezTo>
                    <a:pt x="83" y="147"/>
                    <a:pt x="92" y="145"/>
                    <a:pt x="101" y="141"/>
                  </a:cubicBezTo>
                  <a:cubicBezTo>
                    <a:pt x="134" y="123"/>
                    <a:pt x="168" y="90"/>
                    <a:pt x="168" y="57"/>
                  </a:cubicBezTo>
                  <a:lnTo>
                    <a:pt x="150" y="41"/>
                  </a:lnTo>
                  <a:lnTo>
                    <a:pt x="150" y="23"/>
                  </a:lnTo>
                  <a:lnTo>
                    <a:pt x="134" y="23"/>
                  </a:lnTo>
                  <a:cubicBezTo>
                    <a:pt x="122" y="12"/>
                    <a:pt x="102" y="0"/>
                    <a:pt x="79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4585;p76">
              <a:extLst>
                <a:ext uri="{FF2B5EF4-FFF2-40B4-BE49-F238E27FC236}">
                  <a16:creationId xmlns:a16="http://schemas.microsoft.com/office/drawing/2014/main" id="{CAC8DFEE-B20A-A69C-9DB6-D943E355022B}"/>
                </a:ext>
              </a:extLst>
            </p:cNvPr>
            <p:cNvSpPr/>
            <p:nvPr/>
          </p:nvSpPr>
          <p:spPr>
            <a:xfrm>
              <a:off x="6210125" y="3592925"/>
              <a:ext cx="5050" cy="5700"/>
            </a:xfrm>
            <a:custGeom>
              <a:avLst/>
              <a:gdLst/>
              <a:ahLst/>
              <a:cxnLst/>
              <a:rect l="l" t="t" r="r" b="b"/>
              <a:pathLst>
                <a:path w="202" h="228" extrusionOk="0">
                  <a:moveTo>
                    <a:pt x="93" y="0"/>
                  </a:moveTo>
                  <a:cubicBezTo>
                    <a:pt x="67" y="0"/>
                    <a:pt x="40" y="12"/>
                    <a:pt x="18" y="43"/>
                  </a:cubicBezTo>
                  <a:lnTo>
                    <a:pt x="18" y="61"/>
                  </a:lnTo>
                  <a:lnTo>
                    <a:pt x="1" y="94"/>
                  </a:lnTo>
                  <a:lnTo>
                    <a:pt x="1" y="110"/>
                  </a:lnTo>
                  <a:lnTo>
                    <a:pt x="1" y="161"/>
                  </a:lnTo>
                  <a:lnTo>
                    <a:pt x="18" y="194"/>
                  </a:lnTo>
                  <a:lnTo>
                    <a:pt x="68" y="210"/>
                  </a:lnTo>
                  <a:lnTo>
                    <a:pt x="85" y="227"/>
                  </a:lnTo>
                  <a:lnTo>
                    <a:pt x="134" y="210"/>
                  </a:lnTo>
                  <a:cubicBezTo>
                    <a:pt x="185" y="194"/>
                    <a:pt x="201" y="161"/>
                    <a:pt x="201" y="143"/>
                  </a:cubicBezTo>
                  <a:cubicBezTo>
                    <a:pt x="201" y="110"/>
                    <a:pt x="201" y="77"/>
                    <a:pt x="185" y="43"/>
                  </a:cubicBezTo>
                  <a:lnTo>
                    <a:pt x="168" y="27"/>
                  </a:lnTo>
                  <a:lnTo>
                    <a:pt x="152" y="27"/>
                  </a:lnTo>
                  <a:lnTo>
                    <a:pt x="134" y="10"/>
                  </a:lnTo>
                  <a:cubicBezTo>
                    <a:pt x="122" y="4"/>
                    <a:pt x="108" y="0"/>
                    <a:pt x="93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4586;p76">
              <a:extLst>
                <a:ext uri="{FF2B5EF4-FFF2-40B4-BE49-F238E27FC236}">
                  <a16:creationId xmlns:a16="http://schemas.microsoft.com/office/drawing/2014/main" id="{3750EE7E-55AA-45B5-A7EA-6720F819D25C}"/>
                </a:ext>
              </a:extLst>
            </p:cNvPr>
            <p:cNvSpPr/>
            <p:nvPr/>
          </p:nvSpPr>
          <p:spPr>
            <a:xfrm>
              <a:off x="6239325" y="3531050"/>
              <a:ext cx="1275" cy="1275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0" y="1"/>
                  </a:moveTo>
                  <a:lnTo>
                    <a:pt x="0" y="17"/>
                  </a:lnTo>
                  <a:lnTo>
                    <a:pt x="0" y="34"/>
                  </a:lnTo>
                  <a:lnTo>
                    <a:pt x="33" y="50"/>
                  </a:lnTo>
                  <a:lnTo>
                    <a:pt x="51" y="50"/>
                  </a:lnTo>
                  <a:lnTo>
                    <a:pt x="51" y="34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4587;p76">
              <a:extLst>
                <a:ext uri="{FF2B5EF4-FFF2-40B4-BE49-F238E27FC236}">
                  <a16:creationId xmlns:a16="http://schemas.microsoft.com/office/drawing/2014/main" id="{CC377144-9226-23A5-65F8-C6022130887E}"/>
                </a:ext>
              </a:extLst>
            </p:cNvPr>
            <p:cNvSpPr/>
            <p:nvPr/>
          </p:nvSpPr>
          <p:spPr>
            <a:xfrm>
              <a:off x="6227650" y="3595650"/>
              <a:ext cx="3350" cy="3375"/>
            </a:xfrm>
            <a:custGeom>
              <a:avLst/>
              <a:gdLst/>
              <a:ahLst/>
              <a:cxnLst/>
              <a:rect l="l" t="t" r="r" b="b"/>
              <a:pathLst>
                <a:path w="134" h="135" extrusionOk="0">
                  <a:moveTo>
                    <a:pt x="84" y="1"/>
                  </a:moveTo>
                  <a:cubicBezTo>
                    <a:pt x="51" y="1"/>
                    <a:pt x="34" y="1"/>
                    <a:pt x="18" y="18"/>
                  </a:cubicBezTo>
                  <a:lnTo>
                    <a:pt x="0" y="52"/>
                  </a:lnTo>
                  <a:lnTo>
                    <a:pt x="0" y="68"/>
                  </a:lnTo>
                  <a:lnTo>
                    <a:pt x="0" y="101"/>
                  </a:lnTo>
                  <a:lnTo>
                    <a:pt x="18" y="118"/>
                  </a:lnTo>
                  <a:lnTo>
                    <a:pt x="34" y="134"/>
                  </a:lnTo>
                  <a:lnTo>
                    <a:pt x="84" y="134"/>
                  </a:lnTo>
                  <a:lnTo>
                    <a:pt x="118" y="118"/>
                  </a:lnTo>
                  <a:lnTo>
                    <a:pt x="134" y="85"/>
                  </a:lnTo>
                  <a:lnTo>
                    <a:pt x="134" y="68"/>
                  </a:lnTo>
                  <a:lnTo>
                    <a:pt x="134" y="52"/>
                  </a:lnTo>
                  <a:lnTo>
                    <a:pt x="118" y="34"/>
                  </a:lnTo>
                  <a:cubicBezTo>
                    <a:pt x="118" y="18"/>
                    <a:pt x="100" y="1"/>
                    <a:pt x="8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4588;p76">
              <a:extLst>
                <a:ext uri="{FF2B5EF4-FFF2-40B4-BE49-F238E27FC236}">
                  <a16:creationId xmlns:a16="http://schemas.microsoft.com/office/drawing/2014/main" id="{921F7C37-92F8-210B-F80B-70E5EF2951DE}"/>
                </a:ext>
              </a:extLst>
            </p:cNvPr>
            <p:cNvSpPr/>
            <p:nvPr/>
          </p:nvSpPr>
          <p:spPr>
            <a:xfrm>
              <a:off x="6182225" y="3596100"/>
              <a:ext cx="3750" cy="3400"/>
            </a:xfrm>
            <a:custGeom>
              <a:avLst/>
              <a:gdLst/>
              <a:ahLst/>
              <a:cxnLst/>
              <a:rect l="l" t="t" r="r" b="b"/>
              <a:pathLst>
                <a:path w="150" h="136" extrusionOk="0">
                  <a:moveTo>
                    <a:pt x="50" y="0"/>
                  </a:moveTo>
                  <a:cubicBezTo>
                    <a:pt x="16" y="16"/>
                    <a:pt x="0" y="34"/>
                    <a:pt x="0" y="67"/>
                  </a:cubicBezTo>
                  <a:lnTo>
                    <a:pt x="16" y="100"/>
                  </a:lnTo>
                  <a:lnTo>
                    <a:pt x="34" y="116"/>
                  </a:lnTo>
                  <a:cubicBezTo>
                    <a:pt x="48" y="130"/>
                    <a:pt x="62" y="136"/>
                    <a:pt x="75" y="136"/>
                  </a:cubicBezTo>
                  <a:cubicBezTo>
                    <a:pt x="92" y="136"/>
                    <a:pt x="107" y="126"/>
                    <a:pt x="116" y="116"/>
                  </a:cubicBezTo>
                  <a:lnTo>
                    <a:pt x="134" y="100"/>
                  </a:lnTo>
                  <a:cubicBezTo>
                    <a:pt x="150" y="83"/>
                    <a:pt x="150" y="67"/>
                    <a:pt x="134" y="34"/>
                  </a:cubicBezTo>
                  <a:cubicBezTo>
                    <a:pt x="116" y="16"/>
                    <a:pt x="83" y="0"/>
                    <a:pt x="5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4589;p76">
              <a:extLst>
                <a:ext uri="{FF2B5EF4-FFF2-40B4-BE49-F238E27FC236}">
                  <a16:creationId xmlns:a16="http://schemas.microsoft.com/office/drawing/2014/main" id="{467A6298-1A0E-8F58-F119-0A1A8D8A6F17}"/>
                </a:ext>
              </a:extLst>
            </p:cNvPr>
            <p:cNvSpPr/>
            <p:nvPr/>
          </p:nvSpPr>
          <p:spPr>
            <a:xfrm>
              <a:off x="6178050" y="3582750"/>
              <a:ext cx="2925" cy="3375"/>
            </a:xfrm>
            <a:custGeom>
              <a:avLst/>
              <a:gdLst/>
              <a:ahLst/>
              <a:cxnLst/>
              <a:rect l="l" t="t" r="r" b="b"/>
              <a:pathLst>
                <a:path w="117" h="135" extrusionOk="0">
                  <a:moveTo>
                    <a:pt x="67" y="1"/>
                  </a:moveTo>
                  <a:cubicBezTo>
                    <a:pt x="50" y="1"/>
                    <a:pt x="50" y="1"/>
                    <a:pt x="34" y="17"/>
                  </a:cubicBezTo>
                  <a:lnTo>
                    <a:pt x="17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7" y="117"/>
                  </a:lnTo>
                  <a:lnTo>
                    <a:pt x="50" y="134"/>
                  </a:lnTo>
                  <a:cubicBezTo>
                    <a:pt x="67" y="134"/>
                    <a:pt x="67" y="134"/>
                    <a:pt x="83" y="117"/>
                  </a:cubicBezTo>
                  <a:lnTo>
                    <a:pt x="101" y="101"/>
                  </a:lnTo>
                  <a:lnTo>
                    <a:pt x="117" y="67"/>
                  </a:lnTo>
                  <a:lnTo>
                    <a:pt x="117" y="34"/>
                  </a:lnTo>
                  <a:lnTo>
                    <a:pt x="101" y="17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4590;p76">
              <a:extLst>
                <a:ext uri="{FF2B5EF4-FFF2-40B4-BE49-F238E27FC236}">
                  <a16:creationId xmlns:a16="http://schemas.microsoft.com/office/drawing/2014/main" id="{BC5AC50E-50D9-443F-90E3-7BC3F45956A4}"/>
                </a:ext>
              </a:extLst>
            </p:cNvPr>
            <p:cNvSpPr/>
            <p:nvPr/>
          </p:nvSpPr>
          <p:spPr>
            <a:xfrm>
              <a:off x="6196400" y="3587325"/>
              <a:ext cx="4200" cy="5025"/>
            </a:xfrm>
            <a:custGeom>
              <a:avLst/>
              <a:gdLst/>
              <a:ahLst/>
              <a:cxnLst/>
              <a:rect l="l" t="t" r="r" b="b"/>
              <a:pathLst>
                <a:path w="168" h="201" extrusionOk="0">
                  <a:moveTo>
                    <a:pt x="83" y="0"/>
                  </a:moveTo>
                  <a:cubicBezTo>
                    <a:pt x="50" y="18"/>
                    <a:pt x="34" y="51"/>
                    <a:pt x="34" y="84"/>
                  </a:cubicBezTo>
                  <a:lnTo>
                    <a:pt x="16" y="100"/>
                  </a:lnTo>
                  <a:lnTo>
                    <a:pt x="0" y="134"/>
                  </a:lnTo>
                  <a:lnTo>
                    <a:pt x="16" y="167"/>
                  </a:lnTo>
                  <a:cubicBezTo>
                    <a:pt x="34" y="200"/>
                    <a:pt x="50" y="200"/>
                    <a:pt x="67" y="200"/>
                  </a:cubicBezTo>
                  <a:cubicBezTo>
                    <a:pt x="83" y="200"/>
                    <a:pt x="116" y="184"/>
                    <a:pt x="116" y="167"/>
                  </a:cubicBezTo>
                  <a:lnTo>
                    <a:pt x="134" y="151"/>
                  </a:lnTo>
                  <a:lnTo>
                    <a:pt x="134" y="134"/>
                  </a:lnTo>
                  <a:cubicBezTo>
                    <a:pt x="134" y="134"/>
                    <a:pt x="150" y="134"/>
                    <a:pt x="150" y="118"/>
                  </a:cubicBezTo>
                  <a:cubicBezTo>
                    <a:pt x="167" y="100"/>
                    <a:pt x="167" y="67"/>
                    <a:pt x="150" y="34"/>
                  </a:cubicBezTo>
                  <a:lnTo>
                    <a:pt x="134" y="18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4591;p76">
              <a:extLst>
                <a:ext uri="{FF2B5EF4-FFF2-40B4-BE49-F238E27FC236}">
                  <a16:creationId xmlns:a16="http://schemas.microsoft.com/office/drawing/2014/main" id="{F4170681-8409-41D3-EED9-EDF310983342}"/>
                </a:ext>
              </a:extLst>
            </p:cNvPr>
            <p:cNvSpPr/>
            <p:nvPr/>
          </p:nvSpPr>
          <p:spPr>
            <a:xfrm>
              <a:off x="6207625" y="3581925"/>
              <a:ext cx="3375" cy="2925"/>
            </a:xfrm>
            <a:custGeom>
              <a:avLst/>
              <a:gdLst/>
              <a:ahLst/>
              <a:cxnLst/>
              <a:rect l="l" t="t" r="r" b="b"/>
              <a:pathLst>
                <a:path w="135" h="117" extrusionOk="0">
                  <a:moveTo>
                    <a:pt x="101" y="0"/>
                  </a:moveTo>
                  <a:cubicBezTo>
                    <a:pt x="85" y="0"/>
                    <a:pt x="52" y="0"/>
                    <a:pt x="34" y="16"/>
                  </a:cubicBezTo>
                  <a:cubicBezTo>
                    <a:pt x="18" y="34"/>
                    <a:pt x="1" y="67"/>
                    <a:pt x="18" y="100"/>
                  </a:cubicBezTo>
                  <a:lnTo>
                    <a:pt x="68" y="116"/>
                  </a:lnTo>
                  <a:lnTo>
                    <a:pt x="68" y="100"/>
                  </a:lnTo>
                  <a:cubicBezTo>
                    <a:pt x="85" y="100"/>
                    <a:pt x="101" y="100"/>
                    <a:pt x="118" y="83"/>
                  </a:cubicBezTo>
                  <a:lnTo>
                    <a:pt x="118" y="67"/>
                  </a:lnTo>
                  <a:lnTo>
                    <a:pt x="134" y="67"/>
                  </a:lnTo>
                  <a:lnTo>
                    <a:pt x="134" y="34"/>
                  </a:lnTo>
                  <a:cubicBezTo>
                    <a:pt x="118" y="16"/>
                    <a:pt x="118" y="0"/>
                    <a:pt x="10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4592;p76">
              <a:extLst>
                <a:ext uri="{FF2B5EF4-FFF2-40B4-BE49-F238E27FC236}">
                  <a16:creationId xmlns:a16="http://schemas.microsoft.com/office/drawing/2014/main" id="{7B9392E6-9201-1E21-17DF-44D12B0B1353}"/>
                </a:ext>
              </a:extLst>
            </p:cNvPr>
            <p:cNvSpPr/>
            <p:nvPr/>
          </p:nvSpPr>
          <p:spPr>
            <a:xfrm>
              <a:off x="6223075" y="3577325"/>
              <a:ext cx="3350" cy="3775"/>
            </a:xfrm>
            <a:custGeom>
              <a:avLst/>
              <a:gdLst/>
              <a:ahLst/>
              <a:cxnLst/>
              <a:rect l="l" t="t" r="r" b="b"/>
              <a:pathLst>
                <a:path w="134" h="151" extrusionOk="0">
                  <a:moveTo>
                    <a:pt x="67" y="0"/>
                  </a:moveTo>
                  <a:cubicBezTo>
                    <a:pt x="50" y="0"/>
                    <a:pt x="34" y="0"/>
                    <a:pt x="17" y="18"/>
                  </a:cubicBezTo>
                  <a:lnTo>
                    <a:pt x="1" y="34"/>
                  </a:lnTo>
                  <a:lnTo>
                    <a:pt x="1" y="51"/>
                  </a:lnTo>
                  <a:lnTo>
                    <a:pt x="1" y="84"/>
                  </a:lnTo>
                  <a:cubicBezTo>
                    <a:pt x="17" y="100"/>
                    <a:pt x="50" y="151"/>
                    <a:pt x="101" y="151"/>
                  </a:cubicBezTo>
                  <a:lnTo>
                    <a:pt x="134" y="118"/>
                  </a:lnTo>
                  <a:lnTo>
                    <a:pt x="134" y="84"/>
                  </a:lnTo>
                  <a:lnTo>
                    <a:pt x="134" y="51"/>
                  </a:lnTo>
                  <a:lnTo>
                    <a:pt x="117" y="34"/>
                  </a:lnTo>
                  <a:cubicBezTo>
                    <a:pt x="117" y="34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4593;p76">
              <a:extLst>
                <a:ext uri="{FF2B5EF4-FFF2-40B4-BE49-F238E27FC236}">
                  <a16:creationId xmlns:a16="http://schemas.microsoft.com/office/drawing/2014/main" id="{BF3E86CF-18A5-96C8-C74A-680ABADBC485}"/>
                </a:ext>
              </a:extLst>
            </p:cNvPr>
            <p:cNvSpPr/>
            <p:nvPr/>
          </p:nvSpPr>
          <p:spPr>
            <a:xfrm>
              <a:off x="6230575" y="3614675"/>
              <a:ext cx="7925" cy="11025"/>
            </a:xfrm>
            <a:custGeom>
              <a:avLst/>
              <a:gdLst/>
              <a:ahLst/>
              <a:cxnLst/>
              <a:rect l="l" t="t" r="r" b="b"/>
              <a:pathLst>
                <a:path w="317" h="441" extrusionOk="0">
                  <a:moveTo>
                    <a:pt x="213" y="1"/>
                  </a:moveTo>
                  <a:cubicBezTo>
                    <a:pt x="202" y="1"/>
                    <a:pt x="192" y="3"/>
                    <a:pt x="183" y="7"/>
                  </a:cubicBezTo>
                  <a:lnTo>
                    <a:pt x="150" y="40"/>
                  </a:lnTo>
                  <a:lnTo>
                    <a:pt x="134" y="40"/>
                  </a:lnTo>
                  <a:lnTo>
                    <a:pt x="101" y="74"/>
                  </a:lnTo>
                  <a:lnTo>
                    <a:pt x="83" y="74"/>
                  </a:lnTo>
                  <a:lnTo>
                    <a:pt x="34" y="124"/>
                  </a:lnTo>
                  <a:lnTo>
                    <a:pt x="34" y="140"/>
                  </a:lnTo>
                  <a:lnTo>
                    <a:pt x="34" y="207"/>
                  </a:lnTo>
                  <a:cubicBezTo>
                    <a:pt x="34" y="224"/>
                    <a:pt x="34" y="240"/>
                    <a:pt x="50" y="258"/>
                  </a:cubicBezTo>
                  <a:lnTo>
                    <a:pt x="17" y="324"/>
                  </a:lnTo>
                  <a:lnTo>
                    <a:pt x="1" y="340"/>
                  </a:lnTo>
                  <a:lnTo>
                    <a:pt x="17" y="391"/>
                  </a:lnTo>
                  <a:lnTo>
                    <a:pt x="17" y="407"/>
                  </a:lnTo>
                  <a:lnTo>
                    <a:pt x="67" y="440"/>
                  </a:lnTo>
                  <a:lnTo>
                    <a:pt x="150" y="440"/>
                  </a:lnTo>
                  <a:lnTo>
                    <a:pt x="167" y="424"/>
                  </a:lnTo>
                  <a:lnTo>
                    <a:pt x="201" y="374"/>
                  </a:lnTo>
                  <a:lnTo>
                    <a:pt x="201" y="358"/>
                  </a:lnTo>
                  <a:lnTo>
                    <a:pt x="201" y="291"/>
                  </a:lnTo>
                  <a:lnTo>
                    <a:pt x="183" y="291"/>
                  </a:lnTo>
                  <a:lnTo>
                    <a:pt x="201" y="274"/>
                  </a:lnTo>
                  <a:lnTo>
                    <a:pt x="217" y="258"/>
                  </a:lnTo>
                  <a:lnTo>
                    <a:pt x="234" y="207"/>
                  </a:lnTo>
                  <a:lnTo>
                    <a:pt x="267" y="174"/>
                  </a:lnTo>
                  <a:cubicBezTo>
                    <a:pt x="301" y="140"/>
                    <a:pt x="317" y="91"/>
                    <a:pt x="283" y="40"/>
                  </a:cubicBezTo>
                  <a:cubicBezTo>
                    <a:pt x="272" y="16"/>
                    <a:pt x="241" y="1"/>
                    <a:pt x="213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4594;p76">
              <a:extLst>
                <a:ext uri="{FF2B5EF4-FFF2-40B4-BE49-F238E27FC236}">
                  <a16:creationId xmlns:a16="http://schemas.microsoft.com/office/drawing/2014/main" id="{94B6E95C-963D-D0BA-0ACC-8DA306E54847}"/>
                </a:ext>
              </a:extLst>
            </p:cNvPr>
            <p:cNvSpPr/>
            <p:nvPr/>
          </p:nvSpPr>
          <p:spPr>
            <a:xfrm>
              <a:off x="6193050" y="3639275"/>
              <a:ext cx="5875" cy="5375"/>
            </a:xfrm>
            <a:custGeom>
              <a:avLst/>
              <a:gdLst/>
              <a:ahLst/>
              <a:cxnLst/>
              <a:rect l="l" t="t" r="r" b="b"/>
              <a:pathLst>
                <a:path w="235" h="215" extrusionOk="0">
                  <a:moveTo>
                    <a:pt x="92" y="0"/>
                  </a:moveTo>
                  <a:cubicBezTo>
                    <a:pt x="74" y="0"/>
                    <a:pt x="63" y="12"/>
                    <a:pt x="50" y="23"/>
                  </a:cubicBezTo>
                  <a:cubicBezTo>
                    <a:pt x="1" y="57"/>
                    <a:pt x="1" y="123"/>
                    <a:pt x="34" y="157"/>
                  </a:cubicBezTo>
                  <a:cubicBezTo>
                    <a:pt x="50" y="190"/>
                    <a:pt x="84" y="207"/>
                    <a:pt x="117" y="207"/>
                  </a:cubicBezTo>
                  <a:cubicBezTo>
                    <a:pt x="127" y="212"/>
                    <a:pt x="135" y="214"/>
                    <a:pt x="143" y="214"/>
                  </a:cubicBezTo>
                  <a:cubicBezTo>
                    <a:pt x="162" y="214"/>
                    <a:pt x="177" y="202"/>
                    <a:pt x="201" y="190"/>
                  </a:cubicBezTo>
                  <a:lnTo>
                    <a:pt x="217" y="157"/>
                  </a:lnTo>
                  <a:lnTo>
                    <a:pt x="217" y="141"/>
                  </a:lnTo>
                  <a:cubicBezTo>
                    <a:pt x="234" y="107"/>
                    <a:pt x="217" y="74"/>
                    <a:pt x="201" y="41"/>
                  </a:cubicBezTo>
                  <a:cubicBezTo>
                    <a:pt x="184" y="23"/>
                    <a:pt x="150" y="7"/>
                    <a:pt x="117" y="7"/>
                  </a:cubicBezTo>
                  <a:cubicBezTo>
                    <a:pt x="107" y="2"/>
                    <a:pt x="99" y="0"/>
                    <a:pt x="92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4595;p76">
              <a:extLst>
                <a:ext uri="{FF2B5EF4-FFF2-40B4-BE49-F238E27FC236}">
                  <a16:creationId xmlns:a16="http://schemas.microsoft.com/office/drawing/2014/main" id="{277A0563-B107-AD64-EA6D-8F798D728400}"/>
                </a:ext>
              </a:extLst>
            </p:cNvPr>
            <p:cNvSpPr/>
            <p:nvPr/>
          </p:nvSpPr>
          <p:spPr>
            <a:xfrm>
              <a:off x="6183050" y="3676525"/>
              <a:ext cx="1700" cy="1300"/>
            </a:xfrm>
            <a:custGeom>
              <a:avLst/>
              <a:gdLst/>
              <a:ahLst/>
              <a:cxnLst/>
              <a:rect l="l" t="t" r="r" b="b"/>
              <a:pathLst>
                <a:path w="68" h="52" extrusionOk="0">
                  <a:moveTo>
                    <a:pt x="34" y="1"/>
                  </a:moveTo>
                  <a:cubicBezTo>
                    <a:pt x="1" y="18"/>
                    <a:pt x="1" y="34"/>
                    <a:pt x="17" y="51"/>
                  </a:cubicBezTo>
                  <a:lnTo>
                    <a:pt x="50" y="51"/>
                  </a:lnTo>
                  <a:lnTo>
                    <a:pt x="67" y="34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4596;p76">
              <a:extLst>
                <a:ext uri="{FF2B5EF4-FFF2-40B4-BE49-F238E27FC236}">
                  <a16:creationId xmlns:a16="http://schemas.microsoft.com/office/drawing/2014/main" id="{5884976A-FFA4-EF41-9121-E1E5D70EBB82}"/>
                </a:ext>
              </a:extLst>
            </p:cNvPr>
            <p:cNvSpPr/>
            <p:nvPr/>
          </p:nvSpPr>
          <p:spPr>
            <a:xfrm>
              <a:off x="6238075" y="3592575"/>
              <a:ext cx="3775" cy="3550"/>
            </a:xfrm>
            <a:custGeom>
              <a:avLst/>
              <a:gdLst/>
              <a:ahLst/>
              <a:cxnLst/>
              <a:rect l="l" t="t" r="r" b="b"/>
              <a:pathLst>
                <a:path w="151" h="142" extrusionOk="0">
                  <a:moveTo>
                    <a:pt x="82" y="1"/>
                  </a:moveTo>
                  <a:cubicBezTo>
                    <a:pt x="64" y="1"/>
                    <a:pt x="40" y="13"/>
                    <a:pt x="17" y="24"/>
                  </a:cubicBezTo>
                  <a:cubicBezTo>
                    <a:pt x="1" y="57"/>
                    <a:pt x="1" y="91"/>
                    <a:pt x="17" y="108"/>
                  </a:cubicBezTo>
                  <a:cubicBezTo>
                    <a:pt x="34" y="108"/>
                    <a:pt x="34" y="108"/>
                    <a:pt x="34" y="124"/>
                  </a:cubicBezTo>
                  <a:lnTo>
                    <a:pt x="50" y="141"/>
                  </a:lnTo>
                  <a:cubicBezTo>
                    <a:pt x="83" y="141"/>
                    <a:pt x="101" y="141"/>
                    <a:pt x="117" y="124"/>
                  </a:cubicBezTo>
                  <a:cubicBezTo>
                    <a:pt x="150" y="91"/>
                    <a:pt x="150" y="57"/>
                    <a:pt x="150" y="41"/>
                  </a:cubicBezTo>
                  <a:lnTo>
                    <a:pt x="134" y="24"/>
                  </a:lnTo>
                  <a:lnTo>
                    <a:pt x="117" y="8"/>
                  </a:lnTo>
                  <a:lnTo>
                    <a:pt x="101" y="8"/>
                  </a:lnTo>
                  <a:cubicBezTo>
                    <a:pt x="96" y="3"/>
                    <a:pt x="89" y="1"/>
                    <a:pt x="82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4597;p76">
              <a:extLst>
                <a:ext uri="{FF2B5EF4-FFF2-40B4-BE49-F238E27FC236}">
                  <a16:creationId xmlns:a16="http://schemas.microsoft.com/office/drawing/2014/main" id="{B4111B59-F6A8-902D-569D-1AC2ABA9E436}"/>
                </a:ext>
              </a:extLst>
            </p:cNvPr>
            <p:cNvSpPr/>
            <p:nvPr/>
          </p:nvSpPr>
          <p:spPr>
            <a:xfrm>
              <a:off x="6242250" y="3606100"/>
              <a:ext cx="3750" cy="3750"/>
            </a:xfrm>
            <a:custGeom>
              <a:avLst/>
              <a:gdLst/>
              <a:ahLst/>
              <a:cxnLst/>
              <a:rect l="l" t="t" r="r" b="b"/>
              <a:pathLst>
                <a:path w="150" h="150" extrusionOk="0">
                  <a:moveTo>
                    <a:pt x="34" y="0"/>
                  </a:moveTo>
                  <a:cubicBezTo>
                    <a:pt x="1" y="34"/>
                    <a:pt x="1" y="67"/>
                    <a:pt x="34" y="100"/>
                  </a:cubicBezTo>
                  <a:cubicBezTo>
                    <a:pt x="34" y="116"/>
                    <a:pt x="67" y="134"/>
                    <a:pt x="83" y="150"/>
                  </a:cubicBezTo>
                  <a:lnTo>
                    <a:pt x="117" y="134"/>
                  </a:lnTo>
                  <a:lnTo>
                    <a:pt x="134" y="116"/>
                  </a:lnTo>
                  <a:lnTo>
                    <a:pt x="150" y="100"/>
                  </a:lnTo>
                  <a:cubicBezTo>
                    <a:pt x="150" y="83"/>
                    <a:pt x="150" y="67"/>
                    <a:pt x="134" y="50"/>
                  </a:cubicBezTo>
                  <a:cubicBezTo>
                    <a:pt x="134" y="34"/>
                    <a:pt x="134" y="34"/>
                    <a:pt x="117" y="34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4598;p76">
              <a:extLst>
                <a:ext uri="{FF2B5EF4-FFF2-40B4-BE49-F238E27FC236}">
                  <a16:creationId xmlns:a16="http://schemas.microsoft.com/office/drawing/2014/main" id="{6B469659-D8B2-BEB0-0CAE-71CFC2C33F12}"/>
                </a:ext>
              </a:extLst>
            </p:cNvPr>
            <p:cNvSpPr/>
            <p:nvPr/>
          </p:nvSpPr>
          <p:spPr>
            <a:xfrm>
              <a:off x="6237250" y="3689475"/>
              <a:ext cx="1250" cy="1700"/>
            </a:xfrm>
            <a:custGeom>
              <a:avLst/>
              <a:gdLst/>
              <a:ahLst/>
              <a:cxnLst/>
              <a:rect l="l" t="t" r="r" b="b"/>
              <a:pathLst>
                <a:path w="50" h="68" extrusionOk="0">
                  <a:moveTo>
                    <a:pt x="34" y="0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0" y="34"/>
                  </a:lnTo>
                  <a:lnTo>
                    <a:pt x="16" y="50"/>
                  </a:lnTo>
                  <a:lnTo>
                    <a:pt x="34" y="67"/>
                  </a:lnTo>
                  <a:cubicBezTo>
                    <a:pt x="34" y="50"/>
                    <a:pt x="50" y="50"/>
                    <a:pt x="50" y="34"/>
                  </a:cubicBezTo>
                  <a:lnTo>
                    <a:pt x="50" y="16"/>
                  </a:lnTo>
                  <a:cubicBezTo>
                    <a:pt x="50" y="0"/>
                    <a:pt x="50" y="0"/>
                    <a:pt x="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4599;p76">
              <a:extLst>
                <a:ext uri="{FF2B5EF4-FFF2-40B4-BE49-F238E27FC236}">
                  <a16:creationId xmlns:a16="http://schemas.microsoft.com/office/drawing/2014/main" id="{B346891F-DD5B-873F-32A7-80CA38148D8E}"/>
                </a:ext>
              </a:extLst>
            </p:cNvPr>
            <p:cNvSpPr/>
            <p:nvPr/>
          </p:nvSpPr>
          <p:spPr>
            <a:xfrm>
              <a:off x="6262250" y="3592750"/>
              <a:ext cx="1700" cy="1450"/>
            </a:xfrm>
            <a:custGeom>
              <a:avLst/>
              <a:gdLst/>
              <a:ahLst/>
              <a:cxnLst/>
              <a:rect l="l" t="t" r="r" b="b"/>
              <a:pathLst>
                <a:path w="68" h="58" extrusionOk="0">
                  <a:moveTo>
                    <a:pt x="34" y="1"/>
                  </a:moveTo>
                  <a:cubicBezTo>
                    <a:pt x="34" y="1"/>
                    <a:pt x="17" y="1"/>
                    <a:pt x="17" y="17"/>
                  </a:cubicBezTo>
                  <a:cubicBezTo>
                    <a:pt x="1" y="34"/>
                    <a:pt x="17" y="50"/>
                    <a:pt x="34" y="50"/>
                  </a:cubicBezTo>
                  <a:cubicBezTo>
                    <a:pt x="40" y="56"/>
                    <a:pt x="43" y="58"/>
                    <a:pt x="46" y="58"/>
                  </a:cubicBezTo>
                  <a:cubicBezTo>
                    <a:pt x="50" y="58"/>
                    <a:pt x="50" y="50"/>
                    <a:pt x="50" y="50"/>
                  </a:cubicBezTo>
                  <a:lnTo>
                    <a:pt x="68" y="17"/>
                  </a:lnTo>
                  <a:lnTo>
                    <a:pt x="50" y="17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4600;p76">
              <a:extLst>
                <a:ext uri="{FF2B5EF4-FFF2-40B4-BE49-F238E27FC236}">
                  <a16:creationId xmlns:a16="http://schemas.microsoft.com/office/drawing/2014/main" id="{5979907B-58E0-E4E7-9F25-C39B0CF3CA5B}"/>
                </a:ext>
              </a:extLst>
            </p:cNvPr>
            <p:cNvSpPr/>
            <p:nvPr/>
          </p:nvSpPr>
          <p:spPr>
            <a:xfrm>
              <a:off x="6209725" y="3622700"/>
              <a:ext cx="5875" cy="5250"/>
            </a:xfrm>
            <a:custGeom>
              <a:avLst/>
              <a:gdLst/>
              <a:ahLst/>
              <a:cxnLst/>
              <a:rect l="l" t="t" r="r" b="b"/>
              <a:pathLst>
                <a:path w="235" h="210" extrusionOk="0">
                  <a:moveTo>
                    <a:pt x="97" y="0"/>
                  </a:moveTo>
                  <a:cubicBezTo>
                    <a:pt x="76" y="0"/>
                    <a:pt x="60" y="10"/>
                    <a:pt x="50" y="19"/>
                  </a:cubicBezTo>
                  <a:cubicBezTo>
                    <a:pt x="34" y="37"/>
                    <a:pt x="1" y="53"/>
                    <a:pt x="17" y="119"/>
                  </a:cubicBezTo>
                  <a:lnTo>
                    <a:pt x="34" y="137"/>
                  </a:lnTo>
                  <a:lnTo>
                    <a:pt x="34" y="170"/>
                  </a:lnTo>
                  <a:cubicBezTo>
                    <a:pt x="59" y="195"/>
                    <a:pt x="92" y="210"/>
                    <a:pt x="128" y="210"/>
                  </a:cubicBezTo>
                  <a:cubicBezTo>
                    <a:pt x="141" y="210"/>
                    <a:pt x="154" y="208"/>
                    <a:pt x="168" y="203"/>
                  </a:cubicBezTo>
                  <a:lnTo>
                    <a:pt x="184" y="170"/>
                  </a:lnTo>
                  <a:cubicBezTo>
                    <a:pt x="234" y="137"/>
                    <a:pt x="234" y="86"/>
                    <a:pt x="217" y="53"/>
                  </a:cubicBezTo>
                  <a:lnTo>
                    <a:pt x="150" y="19"/>
                  </a:lnTo>
                  <a:cubicBezTo>
                    <a:pt x="130" y="5"/>
                    <a:pt x="112" y="0"/>
                    <a:pt x="9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4601;p76">
              <a:extLst>
                <a:ext uri="{FF2B5EF4-FFF2-40B4-BE49-F238E27FC236}">
                  <a16:creationId xmlns:a16="http://schemas.microsoft.com/office/drawing/2014/main" id="{14207DFB-A4EB-CC08-E711-7DFF9D49BF6B}"/>
                </a:ext>
              </a:extLst>
            </p:cNvPr>
            <p:cNvSpPr/>
            <p:nvPr/>
          </p:nvSpPr>
          <p:spPr>
            <a:xfrm>
              <a:off x="6243475" y="3595250"/>
              <a:ext cx="2125" cy="2925"/>
            </a:xfrm>
            <a:custGeom>
              <a:avLst/>
              <a:gdLst/>
              <a:ahLst/>
              <a:cxnLst/>
              <a:rect l="l" t="t" r="r" b="b"/>
              <a:pathLst>
                <a:path w="85" h="117" extrusionOk="0">
                  <a:moveTo>
                    <a:pt x="34" y="1"/>
                  </a:moveTo>
                  <a:lnTo>
                    <a:pt x="1" y="34"/>
                  </a:lnTo>
                  <a:lnTo>
                    <a:pt x="1" y="50"/>
                  </a:lnTo>
                  <a:lnTo>
                    <a:pt x="1" y="84"/>
                  </a:lnTo>
                  <a:cubicBezTo>
                    <a:pt x="18" y="117"/>
                    <a:pt x="52" y="117"/>
                    <a:pt x="68" y="117"/>
                  </a:cubicBezTo>
                  <a:lnTo>
                    <a:pt x="68" y="84"/>
                  </a:lnTo>
                  <a:lnTo>
                    <a:pt x="68" y="68"/>
                  </a:lnTo>
                  <a:lnTo>
                    <a:pt x="85" y="68"/>
                  </a:lnTo>
                  <a:lnTo>
                    <a:pt x="68" y="34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4602;p76">
              <a:extLst>
                <a:ext uri="{FF2B5EF4-FFF2-40B4-BE49-F238E27FC236}">
                  <a16:creationId xmlns:a16="http://schemas.microsoft.com/office/drawing/2014/main" id="{3D03050F-89A9-84F6-B0F7-16F3A09EE2A9}"/>
                </a:ext>
              </a:extLst>
            </p:cNvPr>
            <p:cNvSpPr/>
            <p:nvPr/>
          </p:nvSpPr>
          <p:spPr>
            <a:xfrm>
              <a:off x="6203475" y="3616300"/>
              <a:ext cx="6275" cy="6500"/>
            </a:xfrm>
            <a:custGeom>
              <a:avLst/>
              <a:gdLst/>
              <a:ahLst/>
              <a:cxnLst/>
              <a:rect l="l" t="t" r="r" b="b"/>
              <a:pathLst>
                <a:path w="251" h="260" extrusionOk="0">
                  <a:moveTo>
                    <a:pt x="144" y="1"/>
                  </a:moveTo>
                  <a:cubicBezTo>
                    <a:pt x="122" y="1"/>
                    <a:pt x="101" y="9"/>
                    <a:pt x="84" y="26"/>
                  </a:cubicBezTo>
                  <a:cubicBezTo>
                    <a:pt x="67" y="42"/>
                    <a:pt x="67" y="59"/>
                    <a:pt x="51" y="59"/>
                  </a:cubicBezTo>
                  <a:lnTo>
                    <a:pt x="51" y="75"/>
                  </a:lnTo>
                  <a:cubicBezTo>
                    <a:pt x="0" y="109"/>
                    <a:pt x="0" y="159"/>
                    <a:pt x="0" y="175"/>
                  </a:cubicBezTo>
                  <a:lnTo>
                    <a:pt x="33" y="242"/>
                  </a:lnTo>
                  <a:lnTo>
                    <a:pt x="100" y="242"/>
                  </a:lnTo>
                  <a:lnTo>
                    <a:pt x="100" y="259"/>
                  </a:lnTo>
                  <a:cubicBezTo>
                    <a:pt x="118" y="259"/>
                    <a:pt x="151" y="242"/>
                    <a:pt x="167" y="226"/>
                  </a:cubicBezTo>
                  <a:lnTo>
                    <a:pt x="184" y="193"/>
                  </a:lnTo>
                  <a:cubicBezTo>
                    <a:pt x="200" y="193"/>
                    <a:pt x="234" y="175"/>
                    <a:pt x="234" y="142"/>
                  </a:cubicBezTo>
                  <a:cubicBezTo>
                    <a:pt x="234" y="142"/>
                    <a:pt x="251" y="93"/>
                    <a:pt x="234" y="59"/>
                  </a:cubicBezTo>
                  <a:lnTo>
                    <a:pt x="218" y="42"/>
                  </a:lnTo>
                  <a:lnTo>
                    <a:pt x="218" y="26"/>
                  </a:lnTo>
                  <a:cubicBezTo>
                    <a:pt x="192" y="9"/>
                    <a:pt x="167" y="1"/>
                    <a:pt x="14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4603;p76">
              <a:extLst>
                <a:ext uri="{FF2B5EF4-FFF2-40B4-BE49-F238E27FC236}">
                  <a16:creationId xmlns:a16="http://schemas.microsoft.com/office/drawing/2014/main" id="{26B6FB94-43E1-7B60-4317-D738E5C84CE8}"/>
                </a:ext>
              </a:extLst>
            </p:cNvPr>
            <p:cNvSpPr/>
            <p:nvPr/>
          </p:nvSpPr>
          <p:spPr>
            <a:xfrm>
              <a:off x="6234325" y="3598600"/>
              <a:ext cx="3350" cy="3200"/>
            </a:xfrm>
            <a:custGeom>
              <a:avLst/>
              <a:gdLst/>
              <a:ahLst/>
              <a:cxnLst/>
              <a:rect l="l" t="t" r="r" b="b"/>
              <a:pathLst>
                <a:path w="134" h="128" extrusionOk="0">
                  <a:moveTo>
                    <a:pt x="67" y="0"/>
                  </a:moveTo>
                  <a:cubicBezTo>
                    <a:pt x="51" y="0"/>
                    <a:pt x="33" y="0"/>
                    <a:pt x="17" y="16"/>
                  </a:cubicBezTo>
                  <a:lnTo>
                    <a:pt x="0" y="34"/>
                  </a:lnTo>
                  <a:lnTo>
                    <a:pt x="0" y="67"/>
                  </a:lnTo>
                  <a:lnTo>
                    <a:pt x="0" y="83"/>
                  </a:lnTo>
                  <a:lnTo>
                    <a:pt x="0" y="100"/>
                  </a:lnTo>
                  <a:cubicBezTo>
                    <a:pt x="19" y="120"/>
                    <a:pt x="39" y="128"/>
                    <a:pt x="58" y="128"/>
                  </a:cubicBezTo>
                  <a:cubicBezTo>
                    <a:pt x="72" y="128"/>
                    <a:pt x="86" y="124"/>
                    <a:pt x="100" y="116"/>
                  </a:cubicBezTo>
                  <a:cubicBezTo>
                    <a:pt x="133" y="100"/>
                    <a:pt x="133" y="67"/>
                    <a:pt x="117" y="34"/>
                  </a:cubicBezTo>
                  <a:lnTo>
                    <a:pt x="100" y="1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4604;p76">
              <a:extLst>
                <a:ext uri="{FF2B5EF4-FFF2-40B4-BE49-F238E27FC236}">
                  <a16:creationId xmlns:a16="http://schemas.microsoft.com/office/drawing/2014/main" id="{2BDD279C-B83F-87A3-20F0-1C1670903EBE}"/>
                </a:ext>
              </a:extLst>
            </p:cNvPr>
            <p:cNvSpPr/>
            <p:nvPr/>
          </p:nvSpPr>
          <p:spPr>
            <a:xfrm>
              <a:off x="6176775" y="3634850"/>
              <a:ext cx="5475" cy="7125"/>
            </a:xfrm>
            <a:custGeom>
              <a:avLst/>
              <a:gdLst/>
              <a:ahLst/>
              <a:cxnLst/>
              <a:rect l="l" t="t" r="r" b="b"/>
              <a:pathLst>
                <a:path w="219" h="285" extrusionOk="0">
                  <a:moveTo>
                    <a:pt x="85" y="0"/>
                  </a:moveTo>
                  <a:cubicBezTo>
                    <a:pt x="52" y="0"/>
                    <a:pt x="34" y="0"/>
                    <a:pt x="18" y="18"/>
                  </a:cubicBezTo>
                  <a:lnTo>
                    <a:pt x="1" y="34"/>
                  </a:lnTo>
                  <a:cubicBezTo>
                    <a:pt x="1" y="67"/>
                    <a:pt x="1" y="84"/>
                    <a:pt x="18" y="100"/>
                  </a:cubicBezTo>
                  <a:lnTo>
                    <a:pt x="34" y="118"/>
                  </a:lnTo>
                  <a:lnTo>
                    <a:pt x="52" y="134"/>
                  </a:lnTo>
                  <a:lnTo>
                    <a:pt x="68" y="134"/>
                  </a:lnTo>
                  <a:lnTo>
                    <a:pt x="68" y="151"/>
                  </a:lnTo>
                  <a:lnTo>
                    <a:pt x="52" y="167"/>
                  </a:lnTo>
                  <a:lnTo>
                    <a:pt x="52" y="184"/>
                  </a:lnTo>
                  <a:lnTo>
                    <a:pt x="34" y="218"/>
                  </a:lnTo>
                  <a:lnTo>
                    <a:pt x="34" y="251"/>
                  </a:lnTo>
                  <a:lnTo>
                    <a:pt x="52" y="267"/>
                  </a:lnTo>
                  <a:lnTo>
                    <a:pt x="85" y="284"/>
                  </a:lnTo>
                  <a:lnTo>
                    <a:pt x="134" y="284"/>
                  </a:lnTo>
                  <a:cubicBezTo>
                    <a:pt x="152" y="284"/>
                    <a:pt x="168" y="267"/>
                    <a:pt x="185" y="267"/>
                  </a:cubicBezTo>
                  <a:cubicBezTo>
                    <a:pt x="201" y="251"/>
                    <a:pt x="218" y="234"/>
                    <a:pt x="201" y="200"/>
                  </a:cubicBezTo>
                  <a:cubicBezTo>
                    <a:pt x="218" y="184"/>
                    <a:pt x="218" y="167"/>
                    <a:pt x="201" y="151"/>
                  </a:cubicBezTo>
                  <a:lnTo>
                    <a:pt x="185" y="134"/>
                  </a:lnTo>
                  <a:lnTo>
                    <a:pt x="168" y="118"/>
                  </a:lnTo>
                  <a:lnTo>
                    <a:pt x="118" y="118"/>
                  </a:lnTo>
                  <a:cubicBezTo>
                    <a:pt x="134" y="118"/>
                    <a:pt x="134" y="100"/>
                    <a:pt x="134" y="84"/>
                  </a:cubicBezTo>
                  <a:cubicBezTo>
                    <a:pt x="152" y="67"/>
                    <a:pt x="152" y="51"/>
                    <a:pt x="134" y="34"/>
                  </a:cubicBezTo>
                  <a:cubicBezTo>
                    <a:pt x="118" y="0"/>
                    <a:pt x="101" y="0"/>
                    <a:pt x="85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4605;p76">
              <a:extLst>
                <a:ext uri="{FF2B5EF4-FFF2-40B4-BE49-F238E27FC236}">
                  <a16:creationId xmlns:a16="http://schemas.microsoft.com/office/drawing/2014/main" id="{75F064A3-C982-2DF1-66D0-7DD7E81CD7E5}"/>
                </a:ext>
              </a:extLst>
            </p:cNvPr>
            <p:cNvSpPr/>
            <p:nvPr/>
          </p:nvSpPr>
          <p:spPr>
            <a:xfrm>
              <a:off x="6145100" y="3626950"/>
              <a:ext cx="1700" cy="1675"/>
            </a:xfrm>
            <a:custGeom>
              <a:avLst/>
              <a:gdLst/>
              <a:ahLst/>
              <a:cxnLst/>
              <a:rect l="l" t="t" r="r" b="b"/>
              <a:pathLst>
                <a:path w="68" h="67" extrusionOk="0">
                  <a:moveTo>
                    <a:pt x="1" y="0"/>
                  </a:moveTo>
                  <a:lnTo>
                    <a:pt x="1" y="16"/>
                  </a:lnTo>
                  <a:lnTo>
                    <a:pt x="18" y="33"/>
                  </a:lnTo>
                  <a:lnTo>
                    <a:pt x="1" y="33"/>
                  </a:lnTo>
                  <a:cubicBezTo>
                    <a:pt x="1" y="33"/>
                    <a:pt x="1" y="50"/>
                    <a:pt x="18" y="67"/>
                  </a:cubicBezTo>
                  <a:lnTo>
                    <a:pt x="34" y="67"/>
                  </a:lnTo>
                  <a:lnTo>
                    <a:pt x="51" y="50"/>
                  </a:lnTo>
                  <a:lnTo>
                    <a:pt x="67" y="50"/>
                  </a:lnTo>
                  <a:lnTo>
                    <a:pt x="67" y="16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4606;p76">
              <a:extLst>
                <a:ext uri="{FF2B5EF4-FFF2-40B4-BE49-F238E27FC236}">
                  <a16:creationId xmlns:a16="http://schemas.microsoft.com/office/drawing/2014/main" id="{9065AB70-DBC4-AD06-3B20-1A172E45CB96}"/>
                </a:ext>
              </a:extLst>
            </p:cNvPr>
            <p:cNvSpPr/>
            <p:nvPr/>
          </p:nvSpPr>
          <p:spPr>
            <a:xfrm>
              <a:off x="6176375" y="3642350"/>
              <a:ext cx="3375" cy="3350"/>
            </a:xfrm>
            <a:custGeom>
              <a:avLst/>
              <a:gdLst/>
              <a:ahLst/>
              <a:cxnLst/>
              <a:rect l="l" t="t" r="r" b="b"/>
              <a:pathLst>
                <a:path w="135" h="134" extrusionOk="0">
                  <a:moveTo>
                    <a:pt x="50" y="0"/>
                  </a:moveTo>
                  <a:lnTo>
                    <a:pt x="34" y="18"/>
                  </a:lnTo>
                  <a:lnTo>
                    <a:pt x="17" y="51"/>
                  </a:lnTo>
                  <a:lnTo>
                    <a:pt x="1" y="67"/>
                  </a:lnTo>
                  <a:lnTo>
                    <a:pt x="17" y="100"/>
                  </a:lnTo>
                  <a:lnTo>
                    <a:pt x="34" y="118"/>
                  </a:lnTo>
                  <a:lnTo>
                    <a:pt x="68" y="134"/>
                  </a:lnTo>
                  <a:lnTo>
                    <a:pt x="84" y="118"/>
                  </a:lnTo>
                  <a:lnTo>
                    <a:pt x="117" y="100"/>
                  </a:lnTo>
                  <a:lnTo>
                    <a:pt x="134" y="84"/>
                  </a:lnTo>
                  <a:lnTo>
                    <a:pt x="134" y="67"/>
                  </a:lnTo>
                  <a:lnTo>
                    <a:pt x="134" y="34"/>
                  </a:lnTo>
                  <a:lnTo>
                    <a:pt x="117" y="18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4607;p76">
              <a:extLst>
                <a:ext uri="{FF2B5EF4-FFF2-40B4-BE49-F238E27FC236}">
                  <a16:creationId xmlns:a16="http://schemas.microsoft.com/office/drawing/2014/main" id="{FBC4200E-F2BC-B7B8-9BD1-C6D2169936CD}"/>
                </a:ext>
              </a:extLst>
            </p:cNvPr>
            <p:cNvSpPr/>
            <p:nvPr/>
          </p:nvSpPr>
          <p:spPr>
            <a:xfrm>
              <a:off x="6230150" y="3606500"/>
              <a:ext cx="5450" cy="5025"/>
            </a:xfrm>
            <a:custGeom>
              <a:avLst/>
              <a:gdLst/>
              <a:ahLst/>
              <a:cxnLst/>
              <a:rect l="l" t="t" r="r" b="b"/>
              <a:pathLst>
                <a:path w="218" h="201" extrusionOk="0">
                  <a:moveTo>
                    <a:pt x="118" y="0"/>
                  </a:moveTo>
                  <a:cubicBezTo>
                    <a:pt x="84" y="0"/>
                    <a:pt x="51" y="18"/>
                    <a:pt x="34" y="34"/>
                  </a:cubicBezTo>
                  <a:lnTo>
                    <a:pt x="18" y="67"/>
                  </a:lnTo>
                  <a:lnTo>
                    <a:pt x="18" y="100"/>
                  </a:lnTo>
                  <a:cubicBezTo>
                    <a:pt x="18" y="100"/>
                    <a:pt x="0" y="134"/>
                    <a:pt x="34" y="167"/>
                  </a:cubicBezTo>
                  <a:lnTo>
                    <a:pt x="67" y="201"/>
                  </a:lnTo>
                  <a:lnTo>
                    <a:pt x="100" y="201"/>
                  </a:lnTo>
                  <a:cubicBezTo>
                    <a:pt x="151" y="201"/>
                    <a:pt x="184" y="185"/>
                    <a:pt x="200" y="151"/>
                  </a:cubicBezTo>
                  <a:cubicBezTo>
                    <a:pt x="218" y="118"/>
                    <a:pt x="200" y="84"/>
                    <a:pt x="184" y="51"/>
                  </a:cubicBezTo>
                  <a:cubicBezTo>
                    <a:pt x="167" y="18"/>
                    <a:pt x="151" y="0"/>
                    <a:pt x="11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4608;p76">
              <a:extLst>
                <a:ext uri="{FF2B5EF4-FFF2-40B4-BE49-F238E27FC236}">
                  <a16:creationId xmlns:a16="http://schemas.microsoft.com/office/drawing/2014/main" id="{0AF67B3B-B146-1C0A-D975-8F42BC87DA84}"/>
                </a:ext>
              </a:extLst>
            </p:cNvPr>
            <p:cNvSpPr/>
            <p:nvPr/>
          </p:nvSpPr>
          <p:spPr>
            <a:xfrm>
              <a:off x="6197225" y="3624575"/>
              <a:ext cx="5025" cy="5300"/>
            </a:xfrm>
            <a:custGeom>
              <a:avLst/>
              <a:gdLst/>
              <a:ahLst/>
              <a:cxnLst/>
              <a:rect l="l" t="t" r="r" b="b"/>
              <a:pathLst>
                <a:path w="201" h="212" extrusionOk="0">
                  <a:moveTo>
                    <a:pt x="79" y="1"/>
                  </a:moveTo>
                  <a:cubicBezTo>
                    <a:pt x="56" y="1"/>
                    <a:pt x="36" y="9"/>
                    <a:pt x="17" y="28"/>
                  </a:cubicBezTo>
                  <a:lnTo>
                    <a:pt x="1" y="78"/>
                  </a:lnTo>
                  <a:lnTo>
                    <a:pt x="1" y="111"/>
                  </a:lnTo>
                  <a:lnTo>
                    <a:pt x="34" y="178"/>
                  </a:lnTo>
                  <a:lnTo>
                    <a:pt x="50" y="195"/>
                  </a:lnTo>
                  <a:lnTo>
                    <a:pt x="134" y="211"/>
                  </a:lnTo>
                  <a:cubicBezTo>
                    <a:pt x="201" y="162"/>
                    <a:pt x="201" y="111"/>
                    <a:pt x="201" y="78"/>
                  </a:cubicBezTo>
                  <a:lnTo>
                    <a:pt x="150" y="11"/>
                  </a:lnTo>
                  <a:lnTo>
                    <a:pt x="134" y="11"/>
                  </a:lnTo>
                  <a:cubicBezTo>
                    <a:pt x="113" y="5"/>
                    <a:pt x="95" y="1"/>
                    <a:pt x="79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4609;p76">
              <a:extLst>
                <a:ext uri="{FF2B5EF4-FFF2-40B4-BE49-F238E27FC236}">
                  <a16:creationId xmlns:a16="http://schemas.microsoft.com/office/drawing/2014/main" id="{8414D5A9-0126-0D34-152C-B96E9DBFF8A9}"/>
                </a:ext>
              </a:extLst>
            </p:cNvPr>
            <p:cNvSpPr/>
            <p:nvPr/>
          </p:nvSpPr>
          <p:spPr>
            <a:xfrm>
              <a:off x="6273500" y="3616500"/>
              <a:ext cx="1700" cy="1700"/>
            </a:xfrm>
            <a:custGeom>
              <a:avLst/>
              <a:gdLst/>
              <a:ahLst/>
              <a:cxnLst/>
              <a:rect l="l" t="t" r="r" b="b"/>
              <a:pathLst>
                <a:path w="68" h="68" extrusionOk="0">
                  <a:moveTo>
                    <a:pt x="18" y="1"/>
                  </a:moveTo>
                  <a:lnTo>
                    <a:pt x="0" y="34"/>
                  </a:lnTo>
                  <a:lnTo>
                    <a:pt x="34" y="51"/>
                  </a:lnTo>
                  <a:lnTo>
                    <a:pt x="51" y="67"/>
                  </a:lnTo>
                  <a:cubicBezTo>
                    <a:pt x="67" y="67"/>
                    <a:pt x="67" y="51"/>
                    <a:pt x="67" y="51"/>
                  </a:cubicBezTo>
                  <a:lnTo>
                    <a:pt x="67" y="18"/>
                  </a:lnTo>
                  <a:cubicBezTo>
                    <a:pt x="67" y="18"/>
                    <a:pt x="51" y="1"/>
                    <a:pt x="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4610;p76">
              <a:extLst>
                <a:ext uri="{FF2B5EF4-FFF2-40B4-BE49-F238E27FC236}">
                  <a16:creationId xmlns:a16="http://schemas.microsoft.com/office/drawing/2014/main" id="{5A48C477-887C-41D9-B949-985F7976894F}"/>
                </a:ext>
              </a:extLst>
            </p:cNvPr>
            <p:cNvSpPr/>
            <p:nvPr/>
          </p:nvSpPr>
          <p:spPr>
            <a:xfrm>
              <a:off x="6192625" y="3655500"/>
              <a:ext cx="5475" cy="5650"/>
            </a:xfrm>
            <a:custGeom>
              <a:avLst/>
              <a:gdLst/>
              <a:ahLst/>
              <a:cxnLst/>
              <a:rect l="l" t="t" r="r" b="b"/>
              <a:pathLst>
                <a:path w="219" h="226" extrusionOk="0">
                  <a:moveTo>
                    <a:pt x="55" y="1"/>
                  </a:moveTo>
                  <a:cubicBezTo>
                    <a:pt x="47" y="1"/>
                    <a:pt x="40" y="3"/>
                    <a:pt x="34" y="8"/>
                  </a:cubicBezTo>
                  <a:lnTo>
                    <a:pt x="18" y="41"/>
                  </a:lnTo>
                  <a:lnTo>
                    <a:pt x="1" y="75"/>
                  </a:lnTo>
                  <a:lnTo>
                    <a:pt x="18" y="92"/>
                  </a:lnTo>
                  <a:lnTo>
                    <a:pt x="18" y="125"/>
                  </a:lnTo>
                  <a:lnTo>
                    <a:pt x="34" y="141"/>
                  </a:lnTo>
                  <a:lnTo>
                    <a:pt x="67" y="159"/>
                  </a:lnTo>
                  <a:lnTo>
                    <a:pt x="67" y="192"/>
                  </a:lnTo>
                  <a:lnTo>
                    <a:pt x="85" y="208"/>
                  </a:lnTo>
                  <a:lnTo>
                    <a:pt x="118" y="225"/>
                  </a:lnTo>
                  <a:lnTo>
                    <a:pt x="134" y="225"/>
                  </a:lnTo>
                  <a:cubicBezTo>
                    <a:pt x="151" y="208"/>
                    <a:pt x="167" y="208"/>
                    <a:pt x="167" y="175"/>
                  </a:cubicBezTo>
                  <a:lnTo>
                    <a:pt x="167" y="175"/>
                  </a:lnTo>
                  <a:cubicBezTo>
                    <a:pt x="167" y="175"/>
                    <a:pt x="167" y="192"/>
                    <a:pt x="151" y="192"/>
                  </a:cubicBezTo>
                  <a:lnTo>
                    <a:pt x="167" y="175"/>
                  </a:lnTo>
                  <a:lnTo>
                    <a:pt x="167" y="175"/>
                  </a:lnTo>
                  <a:cubicBezTo>
                    <a:pt x="167" y="175"/>
                    <a:pt x="167" y="175"/>
                    <a:pt x="167" y="175"/>
                  </a:cubicBezTo>
                  <a:cubicBezTo>
                    <a:pt x="201" y="159"/>
                    <a:pt x="218" y="125"/>
                    <a:pt x="201" y="75"/>
                  </a:cubicBezTo>
                  <a:cubicBezTo>
                    <a:pt x="201" y="59"/>
                    <a:pt x="201" y="41"/>
                    <a:pt x="185" y="25"/>
                  </a:cubicBezTo>
                  <a:cubicBezTo>
                    <a:pt x="167" y="8"/>
                    <a:pt x="151" y="8"/>
                    <a:pt x="134" y="8"/>
                  </a:cubicBezTo>
                  <a:lnTo>
                    <a:pt x="101" y="8"/>
                  </a:lnTo>
                  <a:cubicBezTo>
                    <a:pt x="90" y="8"/>
                    <a:pt x="72" y="1"/>
                    <a:pt x="55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4611;p76">
              <a:extLst>
                <a:ext uri="{FF2B5EF4-FFF2-40B4-BE49-F238E27FC236}">
                  <a16:creationId xmlns:a16="http://schemas.microsoft.com/office/drawing/2014/main" id="{65F5D130-5DD7-731F-3D72-F8D7D3ECE5B5}"/>
                </a:ext>
              </a:extLst>
            </p:cNvPr>
            <p:cNvSpPr/>
            <p:nvPr/>
          </p:nvSpPr>
          <p:spPr>
            <a:xfrm>
              <a:off x="6263500" y="3638175"/>
              <a:ext cx="1275" cy="1300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34" y="1"/>
                  </a:moveTo>
                  <a:cubicBezTo>
                    <a:pt x="18" y="1"/>
                    <a:pt x="0" y="1"/>
                    <a:pt x="0" y="18"/>
                  </a:cubicBezTo>
                  <a:lnTo>
                    <a:pt x="0" y="34"/>
                  </a:lnTo>
                  <a:lnTo>
                    <a:pt x="34" y="34"/>
                  </a:lnTo>
                  <a:lnTo>
                    <a:pt x="18" y="51"/>
                  </a:lnTo>
                  <a:lnTo>
                    <a:pt x="34" y="51"/>
                  </a:lnTo>
                  <a:cubicBezTo>
                    <a:pt x="34" y="51"/>
                    <a:pt x="51" y="51"/>
                    <a:pt x="51" y="34"/>
                  </a:cubicBezTo>
                  <a:lnTo>
                    <a:pt x="51" y="1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4612;p76">
              <a:extLst>
                <a:ext uri="{FF2B5EF4-FFF2-40B4-BE49-F238E27FC236}">
                  <a16:creationId xmlns:a16="http://schemas.microsoft.com/office/drawing/2014/main" id="{577C4BD2-5B41-1C53-D860-28D09A9A823F}"/>
                </a:ext>
              </a:extLst>
            </p:cNvPr>
            <p:cNvSpPr/>
            <p:nvPr/>
          </p:nvSpPr>
          <p:spPr>
            <a:xfrm>
              <a:off x="6215575" y="3668200"/>
              <a:ext cx="2925" cy="3225"/>
            </a:xfrm>
            <a:custGeom>
              <a:avLst/>
              <a:gdLst/>
              <a:ahLst/>
              <a:cxnLst/>
              <a:rect l="l" t="t" r="r" b="b"/>
              <a:pathLst>
                <a:path w="117" h="129" extrusionOk="0">
                  <a:moveTo>
                    <a:pt x="34" y="0"/>
                  </a:moveTo>
                  <a:lnTo>
                    <a:pt x="16" y="18"/>
                  </a:lnTo>
                  <a:lnTo>
                    <a:pt x="0" y="34"/>
                  </a:lnTo>
                  <a:lnTo>
                    <a:pt x="0" y="51"/>
                  </a:lnTo>
                  <a:lnTo>
                    <a:pt x="0" y="84"/>
                  </a:lnTo>
                  <a:lnTo>
                    <a:pt x="0" y="100"/>
                  </a:lnTo>
                  <a:cubicBezTo>
                    <a:pt x="10" y="120"/>
                    <a:pt x="25" y="128"/>
                    <a:pt x="43" y="128"/>
                  </a:cubicBezTo>
                  <a:cubicBezTo>
                    <a:pt x="56" y="128"/>
                    <a:pt x="69" y="124"/>
                    <a:pt x="83" y="118"/>
                  </a:cubicBezTo>
                  <a:lnTo>
                    <a:pt x="100" y="100"/>
                  </a:lnTo>
                  <a:lnTo>
                    <a:pt x="116" y="84"/>
                  </a:lnTo>
                  <a:lnTo>
                    <a:pt x="116" y="51"/>
                  </a:lnTo>
                  <a:lnTo>
                    <a:pt x="100" y="18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4613;p76">
              <a:extLst>
                <a:ext uri="{FF2B5EF4-FFF2-40B4-BE49-F238E27FC236}">
                  <a16:creationId xmlns:a16="http://schemas.microsoft.com/office/drawing/2014/main" id="{9540DAB4-B4F0-9885-5BF6-E8F6D3CDE0A6}"/>
                </a:ext>
              </a:extLst>
            </p:cNvPr>
            <p:cNvSpPr/>
            <p:nvPr/>
          </p:nvSpPr>
          <p:spPr>
            <a:xfrm>
              <a:off x="6238075" y="3647775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67" y="1"/>
                  </a:moveTo>
                  <a:cubicBezTo>
                    <a:pt x="50" y="1"/>
                    <a:pt x="34" y="1"/>
                    <a:pt x="17" y="17"/>
                  </a:cubicBezTo>
                  <a:lnTo>
                    <a:pt x="1" y="50"/>
                  </a:lnTo>
                  <a:lnTo>
                    <a:pt x="1" y="68"/>
                  </a:lnTo>
                  <a:lnTo>
                    <a:pt x="1" y="84"/>
                  </a:lnTo>
                  <a:cubicBezTo>
                    <a:pt x="34" y="134"/>
                    <a:pt x="67" y="134"/>
                    <a:pt x="83" y="134"/>
                  </a:cubicBezTo>
                  <a:lnTo>
                    <a:pt x="117" y="101"/>
                  </a:lnTo>
                  <a:lnTo>
                    <a:pt x="134" y="84"/>
                  </a:lnTo>
                  <a:lnTo>
                    <a:pt x="134" y="50"/>
                  </a:lnTo>
                  <a:lnTo>
                    <a:pt x="117" y="34"/>
                  </a:lnTo>
                  <a:cubicBezTo>
                    <a:pt x="101" y="17"/>
                    <a:pt x="83" y="1"/>
                    <a:pt x="6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4614;p76">
              <a:extLst>
                <a:ext uri="{FF2B5EF4-FFF2-40B4-BE49-F238E27FC236}">
                  <a16:creationId xmlns:a16="http://schemas.microsoft.com/office/drawing/2014/main" id="{D883EE3D-776A-D724-1E23-81A364558246}"/>
                </a:ext>
              </a:extLst>
            </p:cNvPr>
            <p:cNvSpPr/>
            <p:nvPr/>
          </p:nvSpPr>
          <p:spPr>
            <a:xfrm>
              <a:off x="6244325" y="3647350"/>
              <a:ext cx="3350" cy="3350"/>
            </a:xfrm>
            <a:custGeom>
              <a:avLst/>
              <a:gdLst/>
              <a:ahLst/>
              <a:cxnLst/>
              <a:rect l="l" t="t" r="r" b="b"/>
              <a:pathLst>
                <a:path w="134" h="134" extrusionOk="0">
                  <a:moveTo>
                    <a:pt x="84" y="1"/>
                  </a:moveTo>
                  <a:cubicBezTo>
                    <a:pt x="67" y="1"/>
                    <a:pt x="34" y="1"/>
                    <a:pt x="18" y="18"/>
                  </a:cubicBezTo>
                  <a:cubicBezTo>
                    <a:pt x="0" y="34"/>
                    <a:pt x="0" y="67"/>
                    <a:pt x="0" y="85"/>
                  </a:cubicBezTo>
                  <a:lnTo>
                    <a:pt x="18" y="118"/>
                  </a:lnTo>
                  <a:lnTo>
                    <a:pt x="51" y="134"/>
                  </a:lnTo>
                  <a:lnTo>
                    <a:pt x="84" y="134"/>
                  </a:lnTo>
                  <a:lnTo>
                    <a:pt x="118" y="101"/>
                  </a:lnTo>
                  <a:lnTo>
                    <a:pt x="118" y="85"/>
                  </a:lnTo>
                  <a:cubicBezTo>
                    <a:pt x="118" y="67"/>
                    <a:pt x="134" y="51"/>
                    <a:pt x="118" y="34"/>
                  </a:cubicBezTo>
                  <a:lnTo>
                    <a:pt x="118" y="18"/>
                  </a:lnTo>
                  <a:lnTo>
                    <a:pt x="100" y="18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4615;p76">
              <a:extLst>
                <a:ext uri="{FF2B5EF4-FFF2-40B4-BE49-F238E27FC236}">
                  <a16:creationId xmlns:a16="http://schemas.microsoft.com/office/drawing/2014/main" id="{6DEE9BF7-BA90-9BC7-D23C-C7F5FEC0C655}"/>
                </a:ext>
              </a:extLst>
            </p:cNvPr>
            <p:cNvSpPr/>
            <p:nvPr/>
          </p:nvSpPr>
          <p:spPr>
            <a:xfrm>
              <a:off x="6230575" y="3665300"/>
              <a:ext cx="3775" cy="3350"/>
            </a:xfrm>
            <a:custGeom>
              <a:avLst/>
              <a:gdLst/>
              <a:ahLst/>
              <a:cxnLst/>
              <a:rect l="l" t="t" r="r" b="b"/>
              <a:pathLst>
                <a:path w="151" h="134" extrusionOk="0">
                  <a:moveTo>
                    <a:pt x="83" y="0"/>
                  </a:moveTo>
                  <a:lnTo>
                    <a:pt x="50" y="16"/>
                  </a:lnTo>
                  <a:cubicBezTo>
                    <a:pt x="17" y="34"/>
                    <a:pt x="1" y="50"/>
                    <a:pt x="17" y="100"/>
                  </a:cubicBezTo>
                  <a:lnTo>
                    <a:pt x="50" y="116"/>
                  </a:lnTo>
                  <a:lnTo>
                    <a:pt x="83" y="134"/>
                  </a:lnTo>
                  <a:lnTo>
                    <a:pt x="101" y="116"/>
                  </a:lnTo>
                  <a:cubicBezTo>
                    <a:pt x="117" y="116"/>
                    <a:pt x="134" y="116"/>
                    <a:pt x="150" y="83"/>
                  </a:cubicBezTo>
                  <a:lnTo>
                    <a:pt x="150" y="16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4616;p76">
              <a:extLst>
                <a:ext uri="{FF2B5EF4-FFF2-40B4-BE49-F238E27FC236}">
                  <a16:creationId xmlns:a16="http://schemas.microsoft.com/office/drawing/2014/main" id="{1BAB9E19-4B4A-C70C-01D5-2E0CDD2C091E}"/>
                </a:ext>
              </a:extLst>
            </p:cNvPr>
            <p:cNvSpPr/>
            <p:nvPr/>
          </p:nvSpPr>
          <p:spPr>
            <a:xfrm>
              <a:off x="6236825" y="3633175"/>
              <a:ext cx="5850" cy="6125"/>
            </a:xfrm>
            <a:custGeom>
              <a:avLst/>
              <a:gdLst/>
              <a:ahLst/>
              <a:cxnLst/>
              <a:rect l="l" t="t" r="r" b="b"/>
              <a:pathLst>
                <a:path w="234" h="245" extrusionOk="0">
                  <a:moveTo>
                    <a:pt x="84" y="1"/>
                  </a:moveTo>
                  <a:cubicBezTo>
                    <a:pt x="51" y="18"/>
                    <a:pt x="33" y="34"/>
                    <a:pt x="17" y="67"/>
                  </a:cubicBezTo>
                  <a:cubicBezTo>
                    <a:pt x="0" y="101"/>
                    <a:pt x="17" y="134"/>
                    <a:pt x="17" y="151"/>
                  </a:cubicBezTo>
                  <a:lnTo>
                    <a:pt x="33" y="201"/>
                  </a:lnTo>
                  <a:cubicBezTo>
                    <a:pt x="65" y="233"/>
                    <a:pt x="97" y="244"/>
                    <a:pt x="124" y="244"/>
                  </a:cubicBezTo>
                  <a:cubicBezTo>
                    <a:pt x="140" y="244"/>
                    <a:pt x="155" y="240"/>
                    <a:pt x="167" y="234"/>
                  </a:cubicBezTo>
                  <a:lnTo>
                    <a:pt x="200" y="218"/>
                  </a:lnTo>
                  <a:lnTo>
                    <a:pt x="200" y="201"/>
                  </a:lnTo>
                  <a:lnTo>
                    <a:pt x="218" y="167"/>
                  </a:lnTo>
                  <a:cubicBezTo>
                    <a:pt x="218" y="151"/>
                    <a:pt x="234" y="101"/>
                    <a:pt x="200" y="51"/>
                  </a:cubicBezTo>
                  <a:cubicBezTo>
                    <a:pt x="200" y="51"/>
                    <a:pt x="184" y="34"/>
                    <a:pt x="184" y="18"/>
                  </a:cubicBezTo>
                  <a:lnTo>
                    <a:pt x="133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4617;p76">
              <a:extLst>
                <a:ext uri="{FF2B5EF4-FFF2-40B4-BE49-F238E27FC236}">
                  <a16:creationId xmlns:a16="http://schemas.microsoft.com/office/drawing/2014/main" id="{9591A2CD-2112-0D8A-8D0E-43E6F1CF749E}"/>
                </a:ext>
              </a:extLst>
            </p:cNvPr>
            <p:cNvSpPr/>
            <p:nvPr/>
          </p:nvSpPr>
          <p:spPr>
            <a:xfrm>
              <a:off x="6253500" y="3626100"/>
              <a:ext cx="2125" cy="1700"/>
            </a:xfrm>
            <a:custGeom>
              <a:avLst/>
              <a:gdLst/>
              <a:ahLst/>
              <a:cxnLst/>
              <a:rect l="l" t="t" r="r" b="b"/>
              <a:pathLst>
                <a:path w="85" h="68" extrusionOk="0">
                  <a:moveTo>
                    <a:pt x="17" y="1"/>
                  </a:moveTo>
                  <a:lnTo>
                    <a:pt x="0" y="17"/>
                  </a:lnTo>
                  <a:lnTo>
                    <a:pt x="0" y="34"/>
                  </a:lnTo>
                  <a:cubicBezTo>
                    <a:pt x="0" y="34"/>
                    <a:pt x="0" y="50"/>
                    <a:pt x="17" y="67"/>
                  </a:cubicBezTo>
                  <a:lnTo>
                    <a:pt x="84" y="34"/>
                  </a:lnTo>
                  <a:lnTo>
                    <a:pt x="84" y="17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4618;p76">
              <a:extLst>
                <a:ext uri="{FF2B5EF4-FFF2-40B4-BE49-F238E27FC236}">
                  <a16:creationId xmlns:a16="http://schemas.microsoft.com/office/drawing/2014/main" id="{045D08B5-580F-AA80-1B46-E863E789AEAA}"/>
                </a:ext>
              </a:extLst>
            </p:cNvPr>
            <p:cNvSpPr/>
            <p:nvPr/>
          </p:nvSpPr>
          <p:spPr>
            <a:xfrm>
              <a:off x="6215975" y="3546075"/>
              <a:ext cx="1300" cy="1250"/>
            </a:xfrm>
            <a:custGeom>
              <a:avLst/>
              <a:gdLst/>
              <a:ahLst/>
              <a:cxnLst/>
              <a:rect l="l" t="t" r="r" b="b"/>
              <a:pathLst>
                <a:path w="52" h="50" extrusionOk="0">
                  <a:moveTo>
                    <a:pt x="18" y="0"/>
                  </a:moveTo>
                  <a:lnTo>
                    <a:pt x="0" y="16"/>
                  </a:lnTo>
                  <a:cubicBezTo>
                    <a:pt x="0" y="34"/>
                    <a:pt x="0" y="34"/>
                    <a:pt x="18" y="34"/>
                  </a:cubicBezTo>
                  <a:lnTo>
                    <a:pt x="34" y="50"/>
                  </a:lnTo>
                  <a:lnTo>
                    <a:pt x="51" y="50"/>
                  </a:lnTo>
                  <a:lnTo>
                    <a:pt x="51" y="1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4619;p76">
              <a:extLst>
                <a:ext uri="{FF2B5EF4-FFF2-40B4-BE49-F238E27FC236}">
                  <a16:creationId xmlns:a16="http://schemas.microsoft.com/office/drawing/2014/main" id="{5788284F-F9F2-D92E-2E62-5275681A439E}"/>
                </a:ext>
              </a:extLst>
            </p:cNvPr>
            <p:cNvSpPr/>
            <p:nvPr/>
          </p:nvSpPr>
          <p:spPr>
            <a:xfrm>
              <a:off x="6209300" y="3679950"/>
              <a:ext cx="3350" cy="3275"/>
            </a:xfrm>
            <a:custGeom>
              <a:avLst/>
              <a:gdLst/>
              <a:ahLst/>
              <a:cxnLst/>
              <a:rect l="l" t="t" r="r" b="b"/>
              <a:pathLst>
                <a:path w="134" h="131" extrusionOk="0">
                  <a:moveTo>
                    <a:pt x="83" y="0"/>
                  </a:moveTo>
                  <a:cubicBezTo>
                    <a:pt x="71" y="0"/>
                    <a:pt x="55" y="4"/>
                    <a:pt x="34" y="14"/>
                  </a:cubicBezTo>
                  <a:lnTo>
                    <a:pt x="18" y="31"/>
                  </a:lnTo>
                  <a:lnTo>
                    <a:pt x="1" y="48"/>
                  </a:lnTo>
                  <a:lnTo>
                    <a:pt x="18" y="97"/>
                  </a:lnTo>
                  <a:cubicBezTo>
                    <a:pt x="18" y="115"/>
                    <a:pt x="34" y="115"/>
                    <a:pt x="67" y="131"/>
                  </a:cubicBezTo>
                  <a:cubicBezTo>
                    <a:pt x="85" y="131"/>
                    <a:pt x="101" y="115"/>
                    <a:pt x="118" y="97"/>
                  </a:cubicBezTo>
                  <a:lnTo>
                    <a:pt x="134" y="81"/>
                  </a:lnTo>
                  <a:lnTo>
                    <a:pt x="134" y="64"/>
                  </a:lnTo>
                  <a:lnTo>
                    <a:pt x="134" y="31"/>
                  </a:lnTo>
                  <a:cubicBezTo>
                    <a:pt x="123" y="19"/>
                    <a:pt x="111" y="0"/>
                    <a:pt x="83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4620;p76">
              <a:extLst>
                <a:ext uri="{FF2B5EF4-FFF2-40B4-BE49-F238E27FC236}">
                  <a16:creationId xmlns:a16="http://schemas.microsoft.com/office/drawing/2014/main" id="{0F925996-716C-9EF6-BCC6-57E0B45269C3}"/>
                </a:ext>
              </a:extLst>
            </p:cNvPr>
            <p:cNvSpPr/>
            <p:nvPr/>
          </p:nvSpPr>
          <p:spPr>
            <a:xfrm>
              <a:off x="6251425" y="3630275"/>
              <a:ext cx="3350" cy="3350"/>
            </a:xfrm>
            <a:custGeom>
              <a:avLst/>
              <a:gdLst/>
              <a:ahLst/>
              <a:cxnLst/>
              <a:rect l="l" t="t" r="r" b="b"/>
              <a:pathLst>
                <a:path w="134" h="134" extrusionOk="0">
                  <a:moveTo>
                    <a:pt x="67" y="1"/>
                  </a:moveTo>
                  <a:cubicBezTo>
                    <a:pt x="50" y="1"/>
                    <a:pt x="16" y="1"/>
                    <a:pt x="0" y="17"/>
                  </a:cubicBezTo>
                  <a:lnTo>
                    <a:pt x="0" y="50"/>
                  </a:lnTo>
                  <a:lnTo>
                    <a:pt x="0" y="67"/>
                  </a:lnTo>
                  <a:lnTo>
                    <a:pt x="0" y="83"/>
                  </a:lnTo>
                  <a:lnTo>
                    <a:pt x="16" y="117"/>
                  </a:lnTo>
                  <a:lnTo>
                    <a:pt x="34" y="134"/>
                  </a:lnTo>
                  <a:lnTo>
                    <a:pt x="83" y="134"/>
                  </a:lnTo>
                  <a:cubicBezTo>
                    <a:pt x="116" y="134"/>
                    <a:pt x="116" y="101"/>
                    <a:pt x="134" y="83"/>
                  </a:cubicBezTo>
                  <a:cubicBezTo>
                    <a:pt x="134" y="67"/>
                    <a:pt x="134" y="50"/>
                    <a:pt x="116" y="34"/>
                  </a:cubicBezTo>
                  <a:cubicBezTo>
                    <a:pt x="100" y="17"/>
                    <a:pt x="83" y="1"/>
                    <a:pt x="6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4621;p76">
              <a:extLst>
                <a:ext uri="{FF2B5EF4-FFF2-40B4-BE49-F238E27FC236}">
                  <a16:creationId xmlns:a16="http://schemas.microsoft.com/office/drawing/2014/main" id="{C3F55C32-2651-FD03-87DE-0435F57BCF78}"/>
                </a:ext>
              </a:extLst>
            </p:cNvPr>
            <p:cNvSpPr/>
            <p:nvPr/>
          </p:nvSpPr>
          <p:spPr>
            <a:xfrm>
              <a:off x="6226800" y="3709875"/>
              <a:ext cx="2125" cy="1700"/>
            </a:xfrm>
            <a:custGeom>
              <a:avLst/>
              <a:gdLst/>
              <a:ahLst/>
              <a:cxnLst/>
              <a:rect l="l" t="t" r="r" b="b"/>
              <a:pathLst>
                <a:path w="85" h="68" extrusionOk="0">
                  <a:moveTo>
                    <a:pt x="34" y="1"/>
                  </a:moveTo>
                  <a:cubicBezTo>
                    <a:pt x="18" y="1"/>
                    <a:pt x="18" y="18"/>
                    <a:pt x="18" y="18"/>
                  </a:cubicBezTo>
                  <a:cubicBezTo>
                    <a:pt x="1" y="51"/>
                    <a:pt x="18" y="67"/>
                    <a:pt x="52" y="67"/>
                  </a:cubicBezTo>
                  <a:cubicBezTo>
                    <a:pt x="68" y="67"/>
                    <a:pt x="68" y="51"/>
                    <a:pt x="68" y="51"/>
                  </a:cubicBezTo>
                  <a:cubicBezTo>
                    <a:pt x="85" y="34"/>
                    <a:pt x="68" y="34"/>
                    <a:pt x="68" y="18"/>
                  </a:cubicBezTo>
                  <a:lnTo>
                    <a:pt x="52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4622;p76">
              <a:extLst>
                <a:ext uri="{FF2B5EF4-FFF2-40B4-BE49-F238E27FC236}">
                  <a16:creationId xmlns:a16="http://schemas.microsoft.com/office/drawing/2014/main" id="{22BD13D6-2972-B0A6-86BA-590EE14E2409}"/>
                </a:ext>
              </a:extLst>
            </p:cNvPr>
            <p:cNvSpPr/>
            <p:nvPr/>
          </p:nvSpPr>
          <p:spPr>
            <a:xfrm>
              <a:off x="6295175" y="3680300"/>
              <a:ext cx="1700" cy="1700"/>
            </a:xfrm>
            <a:custGeom>
              <a:avLst/>
              <a:gdLst/>
              <a:ahLst/>
              <a:cxnLst/>
              <a:rect l="l" t="t" r="r" b="b"/>
              <a:pathLst>
                <a:path w="68" h="68" extrusionOk="0">
                  <a:moveTo>
                    <a:pt x="1" y="0"/>
                  </a:moveTo>
                  <a:lnTo>
                    <a:pt x="1" y="17"/>
                  </a:lnTo>
                  <a:cubicBezTo>
                    <a:pt x="1" y="50"/>
                    <a:pt x="34" y="50"/>
                    <a:pt x="51" y="67"/>
                  </a:cubicBezTo>
                  <a:lnTo>
                    <a:pt x="67" y="34"/>
                  </a:lnTo>
                  <a:lnTo>
                    <a:pt x="51" y="1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4623;p76">
              <a:extLst>
                <a:ext uri="{FF2B5EF4-FFF2-40B4-BE49-F238E27FC236}">
                  <a16:creationId xmlns:a16="http://schemas.microsoft.com/office/drawing/2014/main" id="{B7E4D659-92EB-97DB-BF0B-E0C3599E4A71}"/>
                </a:ext>
              </a:extLst>
            </p:cNvPr>
            <p:cNvSpPr/>
            <p:nvPr/>
          </p:nvSpPr>
          <p:spPr>
            <a:xfrm>
              <a:off x="6243475" y="3637425"/>
              <a:ext cx="3800" cy="3275"/>
            </a:xfrm>
            <a:custGeom>
              <a:avLst/>
              <a:gdLst/>
              <a:ahLst/>
              <a:cxnLst/>
              <a:rect l="l" t="t" r="r" b="b"/>
              <a:pathLst>
                <a:path w="152" h="131" extrusionOk="0">
                  <a:moveTo>
                    <a:pt x="69" y="0"/>
                  </a:moveTo>
                  <a:cubicBezTo>
                    <a:pt x="57" y="0"/>
                    <a:pt x="45" y="4"/>
                    <a:pt x="34" y="15"/>
                  </a:cubicBezTo>
                  <a:lnTo>
                    <a:pt x="18" y="31"/>
                  </a:lnTo>
                  <a:lnTo>
                    <a:pt x="1" y="64"/>
                  </a:lnTo>
                  <a:lnTo>
                    <a:pt x="18" y="81"/>
                  </a:lnTo>
                  <a:lnTo>
                    <a:pt x="34" y="115"/>
                  </a:lnTo>
                  <a:lnTo>
                    <a:pt x="52" y="131"/>
                  </a:lnTo>
                  <a:lnTo>
                    <a:pt x="101" y="131"/>
                  </a:lnTo>
                  <a:cubicBezTo>
                    <a:pt x="118" y="131"/>
                    <a:pt x="134" y="115"/>
                    <a:pt x="134" y="97"/>
                  </a:cubicBezTo>
                  <a:cubicBezTo>
                    <a:pt x="152" y="81"/>
                    <a:pt x="134" y="48"/>
                    <a:pt x="134" y="31"/>
                  </a:cubicBezTo>
                  <a:cubicBezTo>
                    <a:pt x="123" y="20"/>
                    <a:pt x="96" y="0"/>
                    <a:pt x="69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4624;p76">
              <a:extLst>
                <a:ext uri="{FF2B5EF4-FFF2-40B4-BE49-F238E27FC236}">
                  <a16:creationId xmlns:a16="http://schemas.microsoft.com/office/drawing/2014/main" id="{2069E9E7-2A62-4F0C-733E-9270985A0A3A}"/>
                </a:ext>
              </a:extLst>
            </p:cNvPr>
            <p:cNvSpPr/>
            <p:nvPr/>
          </p:nvSpPr>
          <p:spPr>
            <a:xfrm>
              <a:off x="6225575" y="3671975"/>
              <a:ext cx="3750" cy="3550"/>
            </a:xfrm>
            <a:custGeom>
              <a:avLst/>
              <a:gdLst/>
              <a:ahLst/>
              <a:cxnLst/>
              <a:rect l="l" t="t" r="r" b="b"/>
              <a:pathLst>
                <a:path w="150" h="142" extrusionOk="0">
                  <a:moveTo>
                    <a:pt x="50" y="0"/>
                  </a:moveTo>
                  <a:lnTo>
                    <a:pt x="17" y="16"/>
                  </a:lnTo>
                  <a:lnTo>
                    <a:pt x="1" y="33"/>
                  </a:lnTo>
                  <a:lnTo>
                    <a:pt x="1" y="67"/>
                  </a:lnTo>
                  <a:cubicBezTo>
                    <a:pt x="24" y="124"/>
                    <a:pt x="55" y="142"/>
                    <a:pt x="77" y="142"/>
                  </a:cubicBezTo>
                  <a:cubicBezTo>
                    <a:pt x="87" y="142"/>
                    <a:pt x="95" y="138"/>
                    <a:pt x="101" y="133"/>
                  </a:cubicBezTo>
                  <a:lnTo>
                    <a:pt x="101" y="100"/>
                  </a:lnTo>
                  <a:lnTo>
                    <a:pt x="134" y="100"/>
                  </a:lnTo>
                  <a:cubicBezTo>
                    <a:pt x="150" y="67"/>
                    <a:pt x="134" y="49"/>
                    <a:pt x="134" y="33"/>
                  </a:cubicBezTo>
                  <a:cubicBezTo>
                    <a:pt x="117" y="16"/>
                    <a:pt x="83" y="0"/>
                    <a:pt x="6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4625;p76">
              <a:extLst>
                <a:ext uri="{FF2B5EF4-FFF2-40B4-BE49-F238E27FC236}">
                  <a16:creationId xmlns:a16="http://schemas.microsoft.com/office/drawing/2014/main" id="{C6EDDCA1-C389-A8BA-6391-400885FF3AE3}"/>
                </a:ext>
              </a:extLst>
            </p:cNvPr>
            <p:cNvSpPr/>
            <p:nvPr/>
          </p:nvSpPr>
          <p:spPr>
            <a:xfrm>
              <a:off x="6234750" y="3668200"/>
              <a:ext cx="3350" cy="3350"/>
            </a:xfrm>
            <a:custGeom>
              <a:avLst/>
              <a:gdLst/>
              <a:ahLst/>
              <a:cxnLst/>
              <a:rect l="l" t="t" r="r" b="b"/>
              <a:pathLst>
                <a:path w="134" h="134" extrusionOk="0">
                  <a:moveTo>
                    <a:pt x="50" y="0"/>
                  </a:moveTo>
                  <a:cubicBezTo>
                    <a:pt x="34" y="0"/>
                    <a:pt x="0" y="34"/>
                    <a:pt x="0" y="84"/>
                  </a:cubicBezTo>
                  <a:lnTo>
                    <a:pt x="16" y="118"/>
                  </a:lnTo>
                  <a:lnTo>
                    <a:pt x="50" y="134"/>
                  </a:lnTo>
                  <a:lnTo>
                    <a:pt x="67" y="100"/>
                  </a:lnTo>
                  <a:lnTo>
                    <a:pt x="100" y="84"/>
                  </a:lnTo>
                  <a:lnTo>
                    <a:pt x="134" y="100"/>
                  </a:lnTo>
                  <a:lnTo>
                    <a:pt x="134" y="67"/>
                  </a:lnTo>
                  <a:lnTo>
                    <a:pt x="134" y="51"/>
                  </a:lnTo>
                  <a:lnTo>
                    <a:pt x="116" y="18"/>
                  </a:lnTo>
                  <a:lnTo>
                    <a:pt x="100" y="18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4626;p76">
              <a:extLst>
                <a:ext uri="{FF2B5EF4-FFF2-40B4-BE49-F238E27FC236}">
                  <a16:creationId xmlns:a16="http://schemas.microsoft.com/office/drawing/2014/main" id="{6F9F060B-3DEC-1F4E-8892-B8C7ACD8B90E}"/>
                </a:ext>
              </a:extLst>
            </p:cNvPr>
            <p:cNvSpPr/>
            <p:nvPr/>
          </p:nvSpPr>
          <p:spPr>
            <a:xfrm>
              <a:off x="6204300" y="3651450"/>
              <a:ext cx="5450" cy="5525"/>
            </a:xfrm>
            <a:custGeom>
              <a:avLst/>
              <a:gdLst/>
              <a:ahLst/>
              <a:cxnLst/>
              <a:rect l="l" t="t" r="r" b="b"/>
              <a:pathLst>
                <a:path w="218" h="221" extrusionOk="0">
                  <a:moveTo>
                    <a:pt x="109" y="0"/>
                  </a:moveTo>
                  <a:cubicBezTo>
                    <a:pt x="59" y="0"/>
                    <a:pt x="32" y="41"/>
                    <a:pt x="18" y="70"/>
                  </a:cubicBezTo>
                  <a:lnTo>
                    <a:pt x="0" y="103"/>
                  </a:lnTo>
                  <a:lnTo>
                    <a:pt x="0" y="121"/>
                  </a:lnTo>
                  <a:lnTo>
                    <a:pt x="18" y="154"/>
                  </a:lnTo>
                  <a:lnTo>
                    <a:pt x="34" y="187"/>
                  </a:lnTo>
                  <a:lnTo>
                    <a:pt x="85" y="203"/>
                  </a:lnTo>
                  <a:lnTo>
                    <a:pt x="101" y="221"/>
                  </a:lnTo>
                  <a:lnTo>
                    <a:pt x="167" y="203"/>
                  </a:lnTo>
                  <a:cubicBezTo>
                    <a:pt x="201" y="170"/>
                    <a:pt x="218" y="137"/>
                    <a:pt x="218" y="103"/>
                  </a:cubicBezTo>
                  <a:lnTo>
                    <a:pt x="201" y="54"/>
                  </a:lnTo>
                  <a:lnTo>
                    <a:pt x="185" y="21"/>
                  </a:lnTo>
                  <a:lnTo>
                    <a:pt x="134" y="3"/>
                  </a:lnTo>
                  <a:cubicBezTo>
                    <a:pt x="125" y="1"/>
                    <a:pt x="117" y="0"/>
                    <a:pt x="109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4627;p76">
              <a:extLst>
                <a:ext uri="{FF2B5EF4-FFF2-40B4-BE49-F238E27FC236}">
                  <a16:creationId xmlns:a16="http://schemas.microsoft.com/office/drawing/2014/main" id="{AB756409-D16E-ED22-3C8B-E2840E95803A}"/>
                </a:ext>
              </a:extLst>
            </p:cNvPr>
            <p:cNvSpPr/>
            <p:nvPr/>
          </p:nvSpPr>
          <p:spPr>
            <a:xfrm>
              <a:off x="6230575" y="3639025"/>
              <a:ext cx="5425" cy="5100"/>
            </a:xfrm>
            <a:custGeom>
              <a:avLst/>
              <a:gdLst/>
              <a:ahLst/>
              <a:cxnLst/>
              <a:rect l="l" t="t" r="r" b="b"/>
              <a:pathLst>
                <a:path w="217" h="204" extrusionOk="0">
                  <a:moveTo>
                    <a:pt x="117" y="0"/>
                  </a:moveTo>
                  <a:cubicBezTo>
                    <a:pt x="101" y="0"/>
                    <a:pt x="67" y="0"/>
                    <a:pt x="34" y="33"/>
                  </a:cubicBezTo>
                  <a:lnTo>
                    <a:pt x="1" y="67"/>
                  </a:lnTo>
                  <a:lnTo>
                    <a:pt x="1" y="100"/>
                  </a:lnTo>
                  <a:lnTo>
                    <a:pt x="17" y="151"/>
                  </a:lnTo>
                  <a:cubicBezTo>
                    <a:pt x="50" y="200"/>
                    <a:pt x="83" y="200"/>
                    <a:pt x="101" y="200"/>
                  </a:cubicBezTo>
                  <a:cubicBezTo>
                    <a:pt x="108" y="203"/>
                    <a:pt x="114" y="204"/>
                    <a:pt x="121" y="204"/>
                  </a:cubicBezTo>
                  <a:cubicBezTo>
                    <a:pt x="159" y="204"/>
                    <a:pt x="186" y="165"/>
                    <a:pt x="201" y="151"/>
                  </a:cubicBezTo>
                  <a:lnTo>
                    <a:pt x="217" y="117"/>
                  </a:lnTo>
                  <a:lnTo>
                    <a:pt x="217" y="100"/>
                  </a:lnTo>
                  <a:lnTo>
                    <a:pt x="201" y="67"/>
                  </a:lnTo>
                  <a:lnTo>
                    <a:pt x="201" y="51"/>
                  </a:lnTo>
                  <a:cubicBezTo>
                    <a:pt x="183" y="17"/>
                    <a:pt x="150" y="0"/>
                    <a:pt x="11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4628;p76">
              <a:extLst>
                <a:ext uri="{FF2B5EF4-FFF2-40B4-BE49-F238E27FC236}">
                  <a16:creationId xmlns:a16="http://schemas.microsoft.com/office/drawing/2014/main" id="{E639B184-1651-F053-D403-44D99C185551}"/>
                </a:ext>
              </a:extLst>
            </p:cNvPr>
            <p:cNvSpPr/>
            <p:nvPr/>
          </p:nvSpPr>
          <p:spPr>
            <a:xfrm>
              <a:off x="6198075" y="3671975"/>
              <a:ext cx="3350" cy="2925"/>
            </a:xfrm>
            <a:custGeom>
              <a:avLst/>
              <a:gdLst/>
              <a:ahLst/>
              <a:cxnLst/>
              <a:rect l="l" t="t" r="r" b="b"/>
              <a:pathLst>
                <a:path w="134" h="117" extrusionOk="0">
                  <a:moveTo>
                    <a:pt x="33" y="0"/>
                  </a:moveTo>
                  <a:lnTo>
                    <a:pt x="16" y="33"/>
                  </a:lnTo>
                  <a:lnTo>
                    <a:pt x="0" y="49"/>
                  </a:lnTo>
                  <a:lnTo>
                    <a:pt x="0" y="83"/>
                  </a:lnTo>
                  <a:lnTo>
                    <a:pt x="33" y="116"/>
                  </a:lnTo>
                  <a:lnTo>
                    <a:pt x="83" y="116"/>
                  </a:lnTo>
                  <a:lnTo>
                    <a:pt x="116" y="100"/>
                  </a:lnTo>
                  <a:lnTo>
                    <a:pt x="133" y="67"/>
                  </a:lnTo>
                  <a:cubicBezTo>
                    <a:pt x="133" y="67"/>
                    <a:pt x="133" y="49"/>
                    <a:pt x="116" y="33"/>
                  </a:cubicBezTo>
                  <a:lnTo>
                    <a:pt x="100" y="1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4629;p76">
              <a:extLst>
                <a:ext uri="{FF2B5EF4-FFF2-40B4-BE49-F238E27FC236}">
                  <a16:creationId xmlns:a16="http://schemas.microsoft.com/office/drawing/2014/main" id="{0D92E8A9-3220-820A-DBFB-2692F1983D61}"/>
                </a:ext>
              </a:extLst>
            </p:cNvPr>
            <p:cNvSpPr/>
            <p:nvPr/>
          </p:nvSpPr>
          <p:spPr>
            <a:xfrm>
              <a:off x="6186800" y="3662350"/>
              <a:ext cx="3775" cy="3800"/>
            </a:xfrm>
            <a:custGeom>
              <a:avLst/>
              <a:gdLst/>
              <a:ahLst/>
              <a:cxnLst/>
              <a:rect l="l" t="t" r="r" b="b"/>
              <a:pathLst>
                <a:path w="151" h="152" extrusionOk="0">
                  <a:moveTo>
                    <a:pt x="67" y="1"/>
                  </a:moveTo>
                  <a:cubicBezTo>
                    <a:pt x="51" y="18"/>
                    <a:pt x="33" y="34"/>
                    <a:pt x="33" y="52"/>
                  </a:cubicBezTo>
                  <a:lnTo>
                    <a:pt x="17" y="52"/>
                  </a:lnTo>
                  <a:lnTo>
                    <a:pt x="17" y="85"/>
                  </a:lnTo>
                  <a:lnTo>
                    <a:pt x="0" y="101"/>
                  </a:lnTo>
                  <a:lnTo>
                    <a:pt x="17" y="134"/>
                  </a:lnTo>
                  <a:cubicBezTo>
                    <a:pt x="33" y="134"/>
                    <a:pt x="33" y="152"/>
                    <a:pt x="51" y="152"/>
                  </a:cubicBezTo>
                  <a:cubicBezTo>
                    <a:pt x="84" y="152"/>
                    <a:pt x="100" y="152"/>
                    <a:pt x="118" y="134"/>
                  </a:cubicBezTo>
                  <a:lnTo>
                    <a:pt x="134" y="101"/>
                  </a:lnTo>
                  <a:lnTo>
                    <a:pt x="134" y="85"/>
                  </a:lnTo>
                  <a:cubicBezTo>
                    <a:pt x="151" y="68"/>
                    <a:pt x="151" y="52"/>
                    <a:pt x="134" y="34"/>
                  </a:cubicBezTo>
                  <a:lnTo>
                    <a:pt x="118" y="18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4630;p76">
              <a:extLst>
                <a:ext uri="{FF2B5EF4-FFF2-40B4-BE49-F238E27FC236}">
                  <a16:creationId xmlns:a16="http://schemas.microsoft.com/office/drawing/2014/main" id="{C57EFB41-A505-BA96-6B84-EA3D1AE4C0D0}"/>
                </a:ext>
              </a:extLst>
            </p:cNvPr>
            <p:cNvSpPr/>
            <p:nvPr/>
          </p:nvSpPr>
          <p:spPr>
            <a:xfrm>
              <a:off x="6178875" y="3651950"/>
              <a:ext cx="3375" cy="2925"/>
            </a:xfrm>
            <a:custGeom>
              <a:avLst/>
              <a:gdLst/>
              <a:ahLst/>
              <a:cxnLst/>
              <a:rect l="l" t="t" r="r" b="b"/>
              <a:pathLst>
                <a:path w="135" h="117" extrusionOk="0">
                  <a:moveTo>
                    <a:pt x="84" y="1"/>
                  </a:moveTo>
                  <a:cubicBezTo>
                    <a:pt x="50" y="1"/>
                    <a:pt x="34" y="1"/>
                    <a:pt x="17" y="17"/>
                  </a:cubicBezTo>
                  <a:cubicBezTo>
                    <a:pt x="17" y="34"/>
                    <a:pt x="1" y="50"/>
                    <a:pt x="1" y="83"/>
                  </a:cubicBezTo>
                  <a:lnTo>
                    <a:pt x="34" y="101"/>
                  </a:lnTo>
                  <a:lnTo>
                    <a:pt x="68" y="117"/>
                  </a:lnTo>
                  <a:cubicBezTo>
                    <a:pt x="84" y="117"/>
                    <a:pt x="101" y="117"/>
                    <a:pt x="117" y="101"/>
                  </a:cubicBezTo>
                  <a:lnTo>
                    <a:pt x="134" y="83"/>
                  </a:lnTo>
                  <a:lnTo>
                    <a:pt x="134" y="50"/>
                  </a:lnTo>
                  <a:lnTo>
                    <a:pt x="134" y="34"/>
                  </a:lnTo>
                  <a:lnTo>
                    <a:pt x="117" y="17"/>
                  </a:lnTo>
                  <a:lnTo>
                    <a:pt x="101" y="17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4631;p76">
              <a:extLst>
                <a:ext uri="{FF2B5EF4-FFF2-40B4-BE49-F238E27FC236}">
                  <a16:creationId xmlns:a16="http://schemas.microsoft.com/office/drawing/2014/main" id="{52CDFD8C-5CEB-9FC7-BF8A-BC45CCEE1E07}"/>
                </a:ext>
              </a:extLst>
            </p:cNvPr>
            <p:cNvSpPr/>
            <p:nvPr/>
          </p:nvSpPr>
          <p:spPr>
            <a:xfrm>
              <a:off x="6222250" y="3625100"/>
              <a:ext cx="5025" cy="5200"/>
            </a:xfrm>
            <a:custGeom>
              <a:avLst/>
              <a:gdLst/>
              <a:ahLst/>
              <a:cxnLst/>
              <a:rect l="l" t="t" r="r" b="b"/>
              <a:pathLst>
                <a:path w="201" h="208" extrusionOk="0">
                  <a:moveTo>
                    <a:pt x="90" y="1"/>
                  </a:moveTo>
                  <a:cubicBezTo>
                    <a:pt x="77" y="1"/>
                    <a:pt x="63" y="3"/>
                    <a:pt x="50" y="7"/>
                  </a:cubicBezTo>
                  <a:lnTo>
                    <a:pt x="16" y="57"/>
                  </a:lnTo>
                  <a:cubicBezTo>
                    <a:pt x="0" y="90"/>
                    <a:pt x="0" y="124"/>
                    <a:pt x="16" y="141"/>
                  </a:cubicBezTo>
                  <a:lnTo>
                    <a:pt x="50" y="190"/>
                  </a:lnTo>
                  <a:cubicBezTo>
                    <a:pt x="100" y="208"/>
                    <a:pt x="134" y="208"/>
                    <a:pt x="150" y="208"/>
                  </a:cubicBezTo>
                  <a:lnTo>
                    <a:pt x="183" y="157"/>
                  </a:lnTo>
                  <a:lnTo>
                    <a:pt x="200" y="141"/>
                  </a:lnTo>
                  <a:lnTo>
                    <a:pt x="200" y="107"/>
                  </a:lnTo>
                  <a:cubicBezTo>
                    <a:pt x="200" y="90"/>
                    <a:pt x="200" y="74"/>
                    <a:pt x="183" y="41"/>
                  </a:cubicBezTo>
                  <a:cubicBezTo>
                    <a:pt x="159" y="16"/>
                    <a:pt x="126" y="1"/>
                    <a:pt x="90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4632;p76">
              <a:extLst>
                <a:ext uri="{FF2B5EF4-FFF2-40B4-BE49-F238E27FC236}">
                  <a16:creationId xmlns:a16="http://schemas.microsoft.com/office/drawing/2014/main" id="{EE06136E-988E-D2E8-7005-DC443D54BAB8}"/>
                </a:ext>
              </a:extLst>
            </p:cNvPr>
            <p:cNvSpPr/>
            <p:nvPr/>
          </p:nvSpPr>
          <p:spPr>
            <a:xfrm>
              <a:off x="6257250" y="3709575"/>
              <a:ext cx="1700" cy="1600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42" y="1"/>
                  </a:moveTo>
                  <a:cubicBezTo>
                    <a:pt x="34" y="1"/>
                    <a:pt x="26" y="5"/>
                    <a:pt x="17" y="13"/>
                  </a:cubicBezTo>
                  <a:lnTo>
                    <a:pt x="1" y="46"/>
                  </a:lnTo>
                  <a:cubicBezTo>
                    <a:pt x="1" y="63"/>
                    <a:pt x="17" y="63"/>
                    <a:pt x="17" y="63"/>
                  </a:cubicBezTo>
                  <a:cubicBezTo>
                    <a:pt x="34" y="63"/>
                    <a:pt x="50" y="63"/>
                    <a:pt x="68" y="46"/>
                  </a:cubicBezTo>
                  <a:lnTo>
                    <a:pt x="68" y="30"/>
                  </a:lnTo>
                  <a:lnTo>
                    <a:pt x="68" y="13"/>
                  </a:lnTo>
                  <a:cubicBezTo>
                    <a:pt x="59" y="5"/>
                    <a:pt x="51" y="1"/>
                    <a:pt x="42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4633;p76">
              <a:extLst>
                <a:ext uri="{FF2B5EF4-FFF2-40B4-BE49-F238E27FC236}">
                  <a16:creationId xmlns:a16="http://schemas.microsoft.com/office/drawing/2014/main" id="{85E78ECD-52C4-37A3-788A-D21C1AB3F391}"/>
                </a:ext>
              </a:extLst>
            </p:cNvPr>
            <p:cNvSpPr/>
            <p:nvPr/>
          </p:nvSpPr>
          <p:spPr>
            <a:xfrm>
              <a:off x="6203475" y="3690950"/>
              <a:ext cx="1675" cy="1450"/>
            </a:xfrm>
            <a:custGeom>
              <a:avLst/>
              <a:gdLst/>
              <a:ahLst/>
              <a:cxnLst/>
              <a:rect l="l" t="t" r="r" b="b"/>
              <a:pathLst>
                <a:path w="67" h="58" extrusionOk="0">
                  <a:moveTo>
                    <a:pt x="34" y="0"/>
                  </a:moveTo>
                  <a:cubicBezTo>
                    <a:pt x="23" y="0"/>
                    <a:pt x="12" y="8"/>
                    <a:pt x="0" y="8"/>
                  </a:cubicBezTo>
                  <a:cubicBezTo>
                    <a:pt x="0" y="24"/>
                    <a:pt x="0" y="41"/>
                    <a:pt x="17" y="57"/>
                  </a:cubicBezTo>
                  <a:lnTo>
                    <a:pt x="33" y="57"/>
                  </a:lnTo>
                  <a:cubicBezTo>
                    <a:pt x="67" y="41"/>
                    <a:pt x="51" y="24"/>
                    <a:pt x="51" y="8"/>
                  </a:cubicBezTo>
                  <a:cubicBezTo>
                    <a:pt x="45" y="2"/>
                    <a:pt x="39" y="0"/>
                    <a:pt x="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4634;p76">
              <a:extLst>
                <a:ext uri="{FF2B5EF4-FFF2-40B4-BE49-F238E27FC236}">
                  <a16:creationId xmlns:a16="http://schemas.microsoft.com/office/drawing/2014/main" id="{1B2E3129-AC78-5A7B-2EAD-A32BBAB6CC2F}"/>
                </a:ext>
              </a:extLst>
            </p:cNvPr>
            <p:cNvSpPr/>
            <p:nvPr/>
          </p:nvSpPr>
          <p:spPr>
            <a:xfrm>
              <a:off x="6208475" y="3665300"/>
              <a:ext cx="3350" cy="2925"/>
            </a:xfrm>
            <a:custGeom>
              <a:avLst/>
              <a:gdLst/>
              <a:ahLst/>
              <a:cxnLst/>
              <a:rect l="l" t="t" r="r" b="b"/>
              <a:pathLst>
                <a:path w="134" h="117" extrusionOk="0">
                  <a:moveTo>
                    <a:pt x="18" y="0"/>
                  </a:moveTo>
                  <a:lnTo>
                    <a:pt x="0" y="34"/>
                  </a:lnTo>
                  <a:lnTo>
                    <a:pt x="0" y="67"/>
                  </a:lnTo>
                  <a:lnTo>
                    <a:pt x="0" y="83"/>
                  </a:lnTo>
                  <a:cubicBezTo>
                    <a:pt x="0" y="100"/>
                    <a:pt x="18" y="116"/>
                    <a:pt x="34" y="116"/>
                  </a:cubicBezTo>
                  <a:cubicBezTo>
                    <a:pt x="51" y="116"/>
                    <a:pt x="67" y="116"/>
                    <a:pt x="84" y="100"/>
                  </a:cubicBezTo>
                  <a:cubicBezTo>
                    <a:pt x="100" y="83"/>
                    <a:pt x="134" y="50"/>
                    <a:pt x="100" y="16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4635;p76">
              <a:extLst>
                <a:ext uri="{FF2B5EF4-FFF2-40B4-BE49-F238E27FC236}">
                  <a16:creationId xmlns:a16="http://schemas.microsoft.com/office/drawing/2014/main" id="{FEE11879-6F31-6DAC-B1D4-343E4056204B}"/>
                </a:ext>
              </a:extLst>
            </p:cNvPr>
            <p:cNvSpPr/>
            <p:nvPr/>
          </p:nvSpPr>
          <p:spPr>
            <a:xfrm>
              <a:off x="6173450" y="3691150"/>
              <a:ext cx="1300" cy="850"/>
            </a:xfrm>
            <a:custGeom>
              <a:avLst/>
              <a:gdLst/>
              <a:ahLst/>
              <a:cxnLst/>
              <a:rect l="l" t="t" r="r" b="b"/>
              <a:pathLst>
                <a:path w="52" h="34" extrusionOk="0">
                  <a:moveTo>
                    <a:pt x="18" y="0"/>
                  </a:moveTo>
                  <a:lnTo>
                    <a:pt x="1" y="16"/>
                  </a:lnTo>
                  <a:lnTo>
                    <a:pt x="1" y="33"/>
                  </a:lnTo>
                  <a:lnTo>
                    <a:pt x="34" y="33"/>
                  </a:lnTo>
                  <a:lnTo>
                    <a:pt x="51" y="16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4636;p76">
              <a:extLst>
                <a:ext uri="{FF2B5EF4-FFF2-40B4-BE49-F238E27FC236}">
                  <a16:creationId xmlns:a16="http://schemas.microsoft.com/office/drawing/2014/main" id="{44605C14-B7CC-E262-89CA-251D67899373}"/>
                </a:ext>
              </a:extLst>
            </p:cNvPr>
            <p:cNvSpPr/>
            <p:nvPr/>
          </p:nvSpPr>
          <p:spPr>
            <a:xfrm>
              <a:off x="6246825" y="3669850"/>
              <a:ext cx="1275" cy="1300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18" y="1"/>
                  </a:moveTo>
                  <a:cubicBezTo>
                    <a:pt x="18" y="1"/>
                    <a:pt x="0" y="1"/>
                    <a:pt x="0" y="34"/>
                  </a:cubicBezTo>
                  <a:lnTo>
                    <a:pt x="0" y="52"/>
                  </a:lnTo>
                  <a:cubicBezTo>
                    <a:pt x="34" y="52"/>
                    <a:pt x="34" y="52"/>
                    <a:pt x="51" y="34"/>
                  </a:cubicBezTo>
                  <a:lnTo>
                    <a:pt x="51" y="18"/>
                  </a:lnTo>
                  <a:cubicBezTo>
                    <a:pt x="34" y="1"/>
                    <a:pt x="34" y="1"/>
                    <a:pt x="18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4637;p76">
              <a:extLst>
                <a:ext uri="{FF2B5EF4-FFF2-40B4-BE49-F238E27FC236}">
                  <a16:creationId xmlns:a16="http://schemas.microsoft.com/office/drawing/2014/main" id="{E708A80B-232E-3FF6-41AB-F9B2FCF273C1}"/>
                </a:ext>
              </a:extLst>
            </p:cNvPr>
            <p:cNvSpPr/>
            <p:nvPr/>
          </p:nvSpPr>
          <p:spPr>
            <a:xfrm>
              <a:off x="6224750" y="3654175"/>
              <a:ext cx="4175" cy="4050"/>
            </a:xfrm>
            <a:custGeom>
              <a:avLst/>
              <a:gdLst/>
              <a:ahLst/>
              <a:cxnLst/>
              <a:rect l="l" t="t" r="r" b="b"/>
              <a:pathLst>
                <a:path w="167" h="162" extrusionOk="0">
                  <a:moveTo>
                    <a:pt x="116" y="0"/>
                  </a:moveTo>
                  <a:cubicBezTo>
                    <a:pt x="103" y="0"/>
                    <a:pt x="88" y="4"/>
                    <a:pt x="67" y="12"/>
                  </a:cubicBezTo>
                  <a:lnTo>
                    <a:pt x="50" y="12"/>
                  </a:lnTo>
                  <a:lnTo>
                    <a:pt x="34" y="28"/>
                  </a:lnTo>
                  <a:lnTo>
                    <a:pt x="0" y="45"/>
                  </a:lnTo>
                  <a:cubicBezTo>
                    <a:pt x="0" y="61"/>
                    <a:pt x="0" y="94"/>
                    <a:pt x="16" y="128"/>
                  </a:cubicBezTo>
                  <a:cubicBezTo>
                    <a:pt x="34" y="128"/>
                    <a:pt x="34" y="128"/>
                    <a:pt x="34" y="145"/>
                  </a:cubicBezTo>
                  <a:lnTo>
                    <a:pt x="67" y="145"/>
                  </a:lnTo>
                  <a:lnTo>
                    <a:pt x="83" y="161"/>
                  </a:lnTo>
                  <a:lnTo>
                    <a:pt x="100" y="145"/>
                  </a:lnTo>
                  <a:lnTo>
                    <a:pt x="134" y="128"/>
                  </a:lnTo>
                  <a:cubicBezTo>
                    <a:pt x="150" y="112"/>
                    <a:pt x="167" y="94"/>
                    <a:pt x="167" y="78"/>
                  </a:cubicBezTo>
                  <a:lnTo>
                    <a:pt x="167" y="45"/>
                  </a:lnTo>
                  <a:lnTo>
                    <a:pt x="167" y="28"/>
                  </a:lnTo>
                  <a:cubicBezTo>
                    <a:pt x="148" y="8"/>
                    <a:pt x="134" y="0"/>
                    <a:pt x="116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4638;p76">
              <a:extLst>
                <a:ext uri="{FF2B5EF4-FFF2-40B4-BE49-F238E27FC236}">
                  <a16:creationId xmlns:a16="http://schemas.microsoft.com/office/drawing/2014/main" id="{6C4C68BC-DEB2-ADB5-60A8-A8D285285EA7}"/>
                </a:ext>
              </a:extLst>
            </p:cNvPr>
            <p:cNvSpPr/>
            <p:nvPr/>
          </p:nvSpPr>
          <p:spPr>
            <a:xfrm>
              <a:off x="6288950" y="3659450"/>
              <a:ext cx="1675" cy="1275"/>
            </a:xfrm>
            <a:custGeom>
              <a:avLst/>
              <a:gdLst/>
              <a:ahLst/>
              <a:cxnLst/>
              <a:rect l="l" t="t" r="r" b="b"/>
              <a:pathLst>
                <a:path w="67" h="51" extrusionOk="0">
                  <a:moveTo>
                    <a:pt x="33" y="1"/>
                  </a:moveTo>
                  <a:cubicBezTo>
                    <a:pt x="16" y="1"/>
                    <a:pt x="16" y="17"/>
                    <a:pt x="16" y="17"/>
                  </a:cubicBezTo>
                  <a:cubicBezTo>
                    <a:pt x="16" y="34"/>
                    <a:pt x="0" y="34"/>
                    <a:pt x="16" y="50"/>
                  </a:cubicBezTo>
                  <a:lnTo>
                    <a:pt x="49" y="50"/>
                  </a:lnTo>
                  <a:lnTo>
                    <a:pt x="67" y="17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4639;p76">
              <a:extLst>
                <a:ext uri="{FF2B5EF4-FFF2-40B4-BE49-F238E27FC236}">
                  <a16:creationId xmlns:a16="http://schemas.microsoft.com/office/drawing/2014/main" id="{012205C3-BDF9-C2D8-E6BB-2442FBC6E34E}"/>
                </a:ext>
              </a:extLst>
            </p:cNvPr>
            <p:cNvSpPr/>
            <p:nvPr/>
          </p:nvSpPr>
          <p:spPr>
            <a:xfrm>
              <a:off x="6191800" y="3651525"/>
              <a:ext cx="3350" cy="3125"/>
            </a:xfrm>
            <a:custGeom>
              <a:avLst/>
              <a:gdLst/>
              <a:ahLst/>
              <a:cxnLst/>
              <a:rect l="l" t="t" r="r" b="b"/>
              <a:pathLst>
                <a:path w="134" h="125" extrusionOk="0">
                  <a:moveTo>
                    <a:pt x="51" y="0"/>
                  </a:moveTo>
                  <a:cubicBezTo>
                    <a:pt x="34" y="0"/>
                    <a:pt x="18" y="18"/>
                    <a:pt x="18" y="34"/>
                  </a:cubicBezTo>
                  <a:cubicBezTo>
                    <a:pt x="0" y="51"/>
                    <a:pt x="0" y="84"/>
                    <a:pt x="18" y="100"/>
                  </a:cubicBezTo>
                  <a:cubicBezTo>
                    <a:pt x="29" y="113"/>
                    <a:pt x="49" y="124"/>
                    <a:pt x="66" y="124"/>
                  </a:cubicBezTo>
                  <a:cubicBezTo>
                    <a:pt x="73" y="124"/>
                    <a:pt x="79" y="122"/>
                    <a:pt x="84" y="118"/>
                  </a:cubicBezTo>
                  <a:cubicBezTo>
                    <a:pt x="100" y="118"/>
                    <a:pt x="134" y="100"/>
                    <a:pt x="134" y="67"/>
                  </a:cubicBezTo>
                  <a:lnTo>
                    <a:pt x="118" y="34"/>
                  </a:lnTo>
                  <a:lnTo>
                    <a:pt x="100" y="18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4640;p76">
              <a:extLst>
                <a:ext uri="{FF2B5EF4-FFF2-40B4-BE49-F238E27FC236}">
                  <a16:creationId xmlns:a16="http://schemas.microsoft.com/office/drawing/2014/main" id="{BC3D91D4-2956-21BD-56E3-CA27133ED5E5}"/>
                </a:ext>
              </a:extLst>
            </p:cNvPr>
            <p:cNvSpPr/>
            <p:nvPr/>
          </p:nvSpPr>
          <p:spPr>
            <a:xfrm>
              <a:off x="6292675" y="3630675"/>
              <a:ext cx="1300" cy="850"/>
            </a:xfrm>
            <a:custGeom>
              <a:avLst/>
              <a:gdLst/>
              <a:ahLst/>
              <a:cxnLst/>
              <a:rect l="l" t="t" r="r" b="b"/>
              <a:pathLst>
                <a:path w="52" h="34" extrusionOk="0">
                  <a:moveTo>
                    <a:pt x="18" y="1"/>
                  </a:moveTo>
                  <a:lnTo>
                    <a:pt x="1" y="18"/>
                  </a:lnTo>
                  <a:lnTo>
                    <a:pt x="1" y="34"/>
                  </a:lnTo>
                  <a:lnTo>
                    <a:pt x="34" y="34"/>
                  </a:lnTo>
                  <a:lnTo>
                    <a:pt x="51" y="18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4641;p76">
              <a:extLst>
                <a:ext uri="{FF2B5EF4-FFF2-40B4-BE49-F238E27FC236}">
                  <a16:creationId xmlns:a16="http://schemas.microsoft.com/office/drawing/2014/main" id="{8C6CE412-6D6A-A1BB-E787-79EA6A4F0210}"/>
                </a:ext>
              </a:extLst>
            </p:cNvPr>
            <p:cNvSpPr/>
            <p:nvPr/>
          </p:nvSpPr>
          <p:spPr>
            <a:xfrm>
              <a:off x="6211800" y="3630900"/>
              <a:ext cx="5475" cy="5225"/>
            </a:xfrm>
            <a:custGeom>
              <a:avLst/>
              <a:gdLst/>
              <a:ahLst/>
              <a:cxnLst/>
              <a:rect l="l" t="t" r="r" b="b"/>
              <a:pathLst>
                <a:path w="219" h="209" extrusionOk="0">
                  <a:moveTo>
                    <a:pt x="119" y="1"/>
                  </a:moveTo>
                  <a:cubicBezTo>
                    <a:pt x="98" y="1"/>
                    <a:pt x="74" y="8"/>
                    <a:pt x="51" y="25"/>
                  </a:cubicBezTo>
                  <a:lnTo>
                    <a:pt x="18" y="76"/>
                  </a:lnTo>
                  <a:lnTo>
                    <a:pt x="1" y="92"/>
                  </a:lnTo>
                  <a:lnTo>
                    <a:pt x="18" y="158"/>
                  </a:lnTo>
                  <a:lnTo>
                    <a:pt x="34" y="176"/>
                  </a:lnTo>
                  <a:lnTo>
                    <a:pt x="51" y="192"/>
                  </a:lnTo>
                  <a:lnTo>
                    <a:pt x="67" y="209"/>
                  </a:lnTo>
                  <a:lnTo>
                    <a:pt x="118" y="209"/>
                  </a:lnTo>
                  <a:cubicBezTo>
                    <a:pt x="151" y="209"/>
                    <a:pt x="167" y="192"/>
                    <a:pt x="185" y="192"/>
                  </a:cubicBezTo>
                  <a:lnTo>
                    <a:pt x="167" y="192"/>
                  </a:lnTo>
                  <a:lnTo>
                    <a:pt x="201" y="158"/>
                  </a:lnTo>
                  <a:lnTo>
                    <a:pt x="218" y="142"/>
                  </a:lnTo>
                  <a:lnTo>
                    <a:pt x="218" y="76"/>
                  </a:lnTo>
                  <a:lnTo>
                    <a:pt x="218" y="58"/>
                  </a:lnTo>
                  <a:cubicBezTo>
                    <a:pt x="196" y="26"/>
                    <a:pt x="160" y="1"/>
                    <a:pt x="119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4642;p76">
              <a:extLst>
                <a:ext uri="{FF2B5EF4-FFF2-40B4-BE49-F238E27FC236}">
                  <a16:creationId xmlns:a16="http://schemas.microsoft.com/office/drawing/2014/main" id="{6E502D3C-273F-5997-BAC3-224F6579CED0}"/>
                </a:ext>
              </a:extLst>
            </p:cNvPr>
            <p:cNvSpPr/>
            <p:nvPr/>
          </p:nvSpPr>
          <p:spPr>
            <a:xfrm>
              <a:off x="6252250" y="3614825"/>
              <a:ext cx="4200" cy="4075"/>
            </a:xfrm>
            <a:custGeom>
              <a:avLst/>
              <a:gdLst/>
              <a:ahLst/>
              <a:cxnLst/>
              <a:rect l="l" t="t" r="r" b="b"/>
              <a:pathLst>
                <a:path w="168" h="163" extrusionOk="0">
                  <a:moveTo>
                    <a:pt x="67" y="1"/>
                  </a:moveTo>
                  <a:cubicBezTo>
                    <a:pt x="17" y="18"/>
                    <a:pt x="1" y="52"/>
                    <a:pt x="17" y="101"/>
                  </a:cubicBezTo>
                  <a:lnTo>
                    <a:pt x="34" y="134"/>
                  </a:lnTo>
                  <a:lnTo>
                    <a:pt x="50" y="152"/>
                  </a:lnTo>
                  <a:lnTo>
                    <a:pt x="67" y="152"/>
                  </a:lnTo>
                  <a:cubicBezTo>
                    <a:pt x="74" y="158"/>
                    <a:pt x="83" y="162"/>
                    <a:pt x="95" y="162"/>
                  </a:cubicBezTo>
                  <a:cubicBezTo>
                    <a:pt x="111" y="162"/>
                    <a:pt x="130" y="154"/>
                    <a:pt x="150" y="134"/>
                  </a:cubicBezTo>
                  <a:lnTo>
                    <a:pt x="167" y="118"/>
                  </a:lnTo>
                  <a:lnTo>
                    <a:pt x="167" y="85"/>
                  </a:lnTo>
                  <a:lnTo>
                    <a:pt x="167" y="68"/>
                  </a:lnTo>
                  <a:lnTo>
                    <a:pt x="134" y="18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4643;p76">
              <a:extLst>
                <a:ext uri="{FF2B5EF4-FFF2-40B4-BE49-F238E27FC236}">
                  <a16:creationId xmlns:a16="http://schemas.microsoft.com/office/drawing/2014/main" id="{EA24EB13-43A2-3693-4FF8-5F3D41DBA37F}"/>
                </a:ext>
              </a:extLst>
            </p:cNvPr>
            <p:cNvSpPr/>
            <p:nvPr/>
          </p:nvSpPr>
          <p:spPr>
            <a:xfrm>
              <a:off x="6190550" y="3719050"/>
              <a:ext cx="1275" cy="1050"/>
            </a:xfrm>
            <a:custGeom>
              <a:avLst/>
              <a:gdLst/>
              <a:ahLst/>
              <a:cxnLst/>
              <a:rect l="l" t="t" r="r" b="b"/>
              <a:pathLst>
                <a:path w="51" h="42" extrusionOk="0">
                  <a:moveTo>
                    <a:pt x="17" y="1"/>
                  </a:moveTo>
                  <a:lnTo>
                    <a:pt x="1" y="18"/>
                  </a:lnTo>
                  <a:lnTo>
                    <a:pt x="1" y="34"/>
                  </a:lnTo>
                  <a:lnTo>
                    <a:pt x="34" y="34"/>
                  </a:lnTo>
                  <a:cubicBezTo>
                    <a:pt x="34" y="34"/>
                    <a:pt x="34" y="42"/>
                    <a:pt x="39" y="42"/>
                  </a:cubicBezTo>
                  <a:cubicBezTo>
                    <a:pt x="41" y="42"/>
                    <a:pt x="45" y="40"/>
                    <a:pt x="50" y="34"/>
                  </a:cubicBezTo>
                  <a:lnTo>
                    <a:pt x="50" y="18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4644;p76">
              <a:extLst>
                <a:ext uri="{FF2B5EF4-FFF2-40B4-BE49-F238E27FC236}">
                  <a16:creationId xmlns:a16="http://schemas.microsoft.com/office/drawing/2014/main" id="{05CC86D8-9F4B-A5F1-79E5-54293908B3DC}"/>
                </a:ext>
              </a:extLst>
            </p:cNvPr>
            <p:cNvSpPr/>
            <p:nvPr/>
          </p:nvSpPr>
          <p:spPr>
            <a:xfrm>
              <a:off x="6192225" y="3562750"/>
              <a:ext cx="1250" cy="1675"/>
            </a:xfrm>
            <a:custGeom>
              <a:avLst/>
              <a:gdLst/>
              <a:ahLst/>
              <a:cxnLst/>
              <a:rect l="l" t="t" r="r" b="b"/>
              <a:pathLst>
                <a:path w="50" h="67" extrusionOk="0">
                  <a:moveTo>
                    <a:pt x="17" y="0"/>
                  </a:moveTo>
                  <a:cubicBezTo>
                    <a:pt x="17" y="16"/>
                    <a:pt x="1" y="16"/>
                    <a:pt x="1" y="34"/>
                  </a:cubicBezTo>
                  <a:cubicBezTo>
                    <a:pt x="1" y="34"/>
                    <a:pt x="1" y="50"/>
                    <a:pt x="17" y="50"/>
                  </a:cubicBezTo>
                  <a:lnTo>
                    <a:pt x="17" y="67"/>
                  </a:lnTo>
                  <a:lnTo>
                    <a:pt x="34" y="67"/>
                  </a:lnTo>
                  <a:cubicBezTo>
                    <a:pt x="50" y="50"/>
                    <a:pt x="50" y="50"/>
                    <a:pt x="50" y="34"/>
                  </a:cubicBezTo>
                  <a:lnTo>
                    <a:pt x="5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4645;p76">
              <a:extLst>
                <a:ext uri="{FF2B5EF4-FFF2-40B4-BE49-F238E27FC236}">
                  <a16:creationId xmlns:a16="http://schemas.microsoft.com/office/drawing/2014/main" id="{F3923C1A-8B8A-726B-82B3-9171AAC2593E}"/>
                </a:ext>
              </a:extLst>
            </p:cNvPr>
            <p:cNvSpPr/>
            <p:nvPr/>
          </p:nvSpPr>
          <p:spPr>
            <a:xfrm>
              <a:off x="6167625" y="3659850"/>
              <a:ext cx="2125" cy="2525"/>
            </a:xfrm>
            <a:custGeom>
              <a:avLst/>
              <a:gdLst/>
              <a:ahLst/>
              <a:cxnLst/>
              <a:rect l="l" t="t" r="r" b="b"/>
              <a:pathLst>
                <a:path w="85" h="101" extrusionOk="0">
                  <a:moveTo>
                    <a:pt x="51" y="1"/>
                  </a:moveTo>
                  <a:cubicBezTo>
                    <a:pt x="33" y="18"/>
                    <a:pt x="33" y="34"/>
                    <a:pt x="33" y="34"/>
                  </a:cubicBezTo>
                  <a:lnTo>
                    <a:pt x="17" y="51"/>
                  </a:lnTo>
                  <a:cubicBezTo>
                    <a:pt x="17" y="51"/>
                    <a:pt x="0" y="67"/>
                    <a:pt x="17" y="85"/>
                  </a:cubicBezTo>
                  <a:lnTo>
                    <a:pt x="33" y="101"/>
                  </a:lnTo>
                  <a:cubicBezTo>
                    <a:pt x="84" y="67"/>
                    <a:pt x="84" y="34"/>
                    <a:pt x="67" y="18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4646;p76">
              <a:extLst>
                <a:ext uri="{FF2B5EF4-FFF2-40B4-BE49-F238E27FC236}">
                  <a16:creationId xmlns:a16="http://schemas.microsoft.com/office/drawing/2014/main" id="{6443E831-B802-169E-680C-DB3DD8738755}"/>
                </a:ext>
              </a:extLst>
            </p:cNvPr>
            <p:cNvSpPr/>
            <p:nvPr/>
          </p:nvSpPr>
          <p:spPr>
            <a:xfrm>
              <a:off x="6208900" y="3639850"/>
              <a:ext cx="5850" cy="5625"/>
            </a:xfrm>
            <a:custGeom>
              <a:avLst/>
              <a:gdLst/>
              <a:ahLst/>
              <a:cxnLst/>
              <a:rect l="l" t="t" r="r" b="b"/>
              <a:pathLst>
                <a:path w="234" h="225" extrusionOk="0">
                  <a:moveTo>
                    <a:pt x="101" y="0"/>
                  </a:moveTo>
                  <a:cubicBezTo>
                    <a:pt x="83" y="0"/>
                    <a:pt x="67" y="0"/>
                    <a:pt x="34" y="18"/>
                  </a:cubicBezTo>
                  <a:lnTo>
                    <a:pt x="1" y="67"/>
                  </a:lnTo>
                  <a:lnTo>
                    <a:pt x="1" y="100"/>
                  </a:lnTo>
                  <a:lnTo>
                    <a:pt x="17" y="134"/>
                  </a:lnTo>
                  <a:lnTo>
                    <a:pt x="1" y="134"/>
                  </a:lnTo>
                  <a:cubicBezTo>
                    <a:pt x="1" y="134"/>
                    <a:pt x="17" y="151"/>
                    <a:pt x="17" y="184"/>
                  </a:cubicBezTo>
                  <a:cubicBezTo>
                    <a:pt x="41" y="209"/>
                    <a:pt x="66" y="224"/>
                    <a:pt x="97" y="224"/>
                  </a:cubicBezTo>
                  <a:cubicBezTo>
                    <a:pt x="108" y="224"/>
                    <a:pt x="120" y="222"/>
                    <a:pt x="134" y="218"/>
                  </a:cubicBezTo>
                  <a:lnTo>
                    <a:pt x="183" y="184"/>
                  </a:lnTo>
                  <a:lnTo>
                    <a:pt x="201" y="151"/>
                  </a:lnTo>
                  <a:cubicBezTo>
                    <a:pt x="234" y="100"/>
                    <a:pt x="201" y="51"/>
                    <a:pt x="201" y="34"/>
                  </a:cubicBezTo>
                  <a:lnTo>
                    <a:pt x="183" y="34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4647;p76">
              <a:extLst>
                <a:ext uri="{FF2B5EF4-FFF2-40B4-BE49-F238E27FC236}">
                  <a16:creationId xmlns:a16="http://schemas.microsoft.com/office/drawing/2014/main" id="{8DAAEFE2-0629-0673-77FB-6EE9B04DA2D6}"/>
                </a:ext>
              </a:extLst>
            </p:cNvPr>
            <p:cNvSpPr/>
            <p:nvPr/>
          </p:nvSpPr>
          <p:spPr>
            <a:xfrm>
              <a:off x="6170125" y="3653175"/>
              <a:ext cx="2125" cy="2200"/>
            </a:xfrm>
            <a:custGeom>
              <a:avLst/>
              <a:gdLst/>
              <a:ahLst/>
              <a:cxnLst/>
              <a:rect l="l" t="t" r="r" b="b"/>
              <a:pathLst>
                <a:path w="85" h="88" extrusionOk="0">
                  <a:moveTo>
                    <a:pt x="67" y="1"/>
                  </a:moveTo>
                  <a:lnTo>
                    <a:pt x="51" y="34"/>
                  </a:lnTo>
                  <a:lnTo>
                    <a:pt x="34" y="34"/>
                  </a:lnTo>
                  <a:lnTo>
                    <a:pt x="34" y="52"/>
                  </a:lnTo>
                  <a:lnTo>
                    <a:pt x="0" y="68"/>
                  </a:lnTo>
                  <a:cubicBezTo>
                    <a:pt x="8" y="82"/>
                    <a:pt x="18" y="87"/>
                    <a:pt x="28" y="87"/>
                  </a:cubicBezTo>
                  <a:cubicBezTo>
                    <a:pt x="43" y="87"/>
                    <a:pt x="58" y="78"/>
                    <a:pt x="67" y="68"/>
                  </a:cubicBezTo>
                  <a:cubicBezTo>
                    <a:pt x="84" y="52"/>
                    <a:pt x="84" y="18"/>
                    <a:pt x="6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4648;p76">
              <a:extLst>
                <a:ext uri="{FF2B5EF4-FFF2-40B4-BE49-F238E27FC236}">
                  <a16:creationId xmlns:a16="http://schemas.microsoft.com/office/drawing/2014/main" id="{819FF1F7-993C-67DE-849A-4585DE736B6E}"/>
                </a:ext>
              </a:extLst>
            </p:cNvPr>
            <p:cNvSpPr/>
            <p:nvPr/>
          </p:nvSpPr>
          <p:spPr>
            <a:xfrm>
              <a:off x="6228475" y="3637350"/>
              <a:ext cx="5025" cy="5200"/>
            </a:xfrm>
            <a:custGeom>
              <a:avLst/>
              <a:gdLst/>
              <a:ahLst/>
              <a:cxnLst/>
              <a:rect l="l" t="t" r="r" b="b"/>
              <a:pathLst>
                <a:path w="201" h="208" extrusionOk="0">
                  <a:moveTo>
                    <a:pt x="101" y="0"/>
                  </a:moveTo>
                  <a:cubicBezTo>
                    <a:pt x="51" y="0"/>
                    <a:pt x="18" y="34"/>
                    <a:pt x="1" y="51"/>
                  </a:cubicBezTo>
                  <a:lnTo>
                    <a:pt x="1" y="67"/>
                  </a:lnTo>
                  <a:lnTo>
                    <a:pt x="1" y="134"/>
                  </a:lnTo>
                  <a:lnTo>
                    <a:pt x="1" y="151"/>
                  </a:lnTo>
                  <a:lnTo>
                    <a:pt x="1" y="167"/>
                  </a:lnTo>
                  <a:cubicBezTo>
                    <a:pt x="25" y="191"/>
                    <a:pt x="49" y="207"/>
                    <a:pt x="74" y="207"/>
                  </a:cubicBezTo>
                  <a:cubicBezTo>
                    <a:pt x="83" y="207"/>
                    <a:pt x="92" y="205"/>
                    <a:pt x="101" y="200"/>
                  </a:cubicBezTo>
                  <a:cubicBezTo>
                    <a:pt x="118" y="200"/>
                    <a:pt x="151" y="184"/>
                    <a:pt x="167" y="167"/>
                  </a:cubicBezTo>
                  <a:cubicBezTo>
                    <a:pt x="201" y="118"/>
                    <a:pt x="201" y="51"/>
                    <a:pt x="167" y="18"/>
                  </a:cubicBezTo>
                  <a:lnTo>
                    <a:pt x="134" y="18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4649;p76">
              <a:extLst>
                <a:ext uri="{FF2B5EF4-FFF2-40B4-BE49-F238E27FC236}">
                  <a16:creationId xmlns:a16="http://schemas.microsoft.com/office/drawing/2014/main" id="{D46C7CEA-B62A-446C-77EA-C0A851F7F7AF}"/>
                </a:ext>
              </a:extLst>
            </p:cNvPr>
            <p:cNvSpPr/>
            <p:nvPr/>
          </p:nvSpPr>
          <p:spPr>
            <a:xfrm>
              <a:off x="6243475" y="3641125"/>
              <a:ext cx="4200" cy="4175"/>
            </a:xfrm>
            <a:custGeom>
              <a:avLst/>
              <a:gdLst/>
              <a:ahLst/>
              <a:cxnLst/>
              <a:rect l="l" t="t" r="r" b="b"/>
              <a:pathLst>
                <a:path w="168" h="167" extrusionOk="0">
                  <a:moveTo>
                    <a:pt x="85" y="0"/>
                  </a:moveTo>
                  <a:lnTo>
                    <a:pt x="68" y="16"/>
                  </a:lnTo>
                  <a:cubicBezTo>
                    <a:pt x="68" y="16"/>
                    <a:pt x="34" y="16"/>
                    <a:pt x="1" y="49"/>
                  </a:cubicBezTo>
                  <a:lnTo>
                    <a:pt x="1" y="67"/>
                  </a:lnTo>
                  <a:lnTo>
                    <a:pt x="1" y="83"/>
                  </a:lnTo>
                  <a:lnTo>
                    <a:pt x="1" y="100"/>
                  </a:lnTo>
                  <a:cubicBezTo>
                    <a:pt x="18" y="116"/>
                    <a:pt x="18" y="133"/>
                    <a:pt x="34" y="133"/>
                  </a:cubicBezTo>
                  <a:lnTo>
                    <a:pt x="34" y="149"/>
                  </a:lnTo>
                  <a:lnTo>
                    <a:pt x="52" y="167"/>
                  </a:lnTo>
                  <a:lnTo>
                    <a:pt x="85" y="167"/>
                  </a:lnTo>
                  <a:cubicBezTo>
                    <a:pt x="118" y="167"/>
                    <a:pt x="152" y="133"/>
                    <a:pt x="168" y="100"/>
                  </a:cubicBezTo>
                  <a:cubicBezTo>
                    <a:pt x="168" y="67"/>
                    <a:pt x="168" y="49"/>
                    <a:pt x="152" y="16"/>
                  </a:cubicBezTo>
                  <a:lnTo>
                    <a:pt x="134" y="16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4650;p76">
              <a:extLst>
                <a:ext uri="{FF2B5EF4-FFF2-40B4-BE49-F238E27FC236}">
                  <a16:creationId xmlns:a16="http://schemas.microsoft.com/office/drawing/2014/main" id="{22BE8134-E6F4-AD3C-1852-D629221E52B0}"/>
                </a:ext>
              </a:extLst>
            </p:cNvPr>
            <p:cNvSpPr/>
            <p:nvPr/>
          </p:nvSpPr>
          <p:spPr>
            <a:xfrm>
              <a:off x="6238925" y="3720425"/>
              <a:ext cx="1250" cy="1325"/>
            </a:xfrm>
            <a:custGeom>
              <a:avLst/>
              <a:gdLst/>
              <a:ahLst/>
              <a:cxnLst/>
              <a:rect l="l" t="t" r="r" b="b"/>
              <a:pathLst>
                <a:path w="50" h="53" extrusionOk="0">
                  <a:moveTo>
                    <a:pt x="23" y="0"/>
                  </a:moveTo>
                  <a:cubicBezTo>
                    <a:pt x="16" y="0"/>
                    <a:pt x="8" y="4"/>
                    <a:pt x="0" y="12"/>
                  </a:cubicBezTo>
                  <a:lnTo>
                    <a:pt x="0" y="30"/>
                  </a:lnTo>
                  <a:cubicBezTo>
                    <a:pt x="11" y="41"/>
                    <a:pt x="23" y="53"/>
                    <a:pt x="35" y="53"/>
                  </a:cubicBezTo>
                  <a:cubicBezTo>
                    <a:pt x="40" y="53"/>
                    <a:pt x="45" y="51"/>
                    <a:pt x="49" y="46"/>
                  </a:cubicBezTo>
                  <a:lnTo>
                    <a:pt x="49" y="30"/>
                  </a:lnTo>
                  <a:cubicBezTo>
                    <a:pt x="49" y="30"/>
                    <a:pt x="49" y="12"/>
                    <a:pt x="33" y="12"/>
                  </a:cubicBezTo>
                  <a:cubicBezTo>
                    <a:pt x="33" y="4"/>
                    <a:pt x="29" y="0"/>
                    <a:pt x="23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4651;p76">
              <a:extLst>
                <a:ext uri="{FF2B5EF4-FFF2-40B4-BE49-F238E27FC236}">
                  <a16:creationId xmlns:a16="http://schemas.microsoft.com/office/drawing/2014/main" id="{23D40638-22F1-2AD4-4AAC-F52E52F2360F}"/>
                </a:ext>
              </a:extLst>
            </p:cNvPr>
            <p:cNvSpPr/>
            <p:nvPr/>
          </p:nvSpPr>
          <p:spPr>
            <a:xfrm>
              <a:off x="6298500" y="3615275"/>
              <a:ext cx="1300" cy="1675"/>
            </a:xfrm>
            <a:custGeom>
              <a:avLst/>
              <a:gdLst/>
              <a:ahLst/>
              <a:cxnLst/>
              <a:rect l="l" t="t" r="r" b="b"/>
              <a:pathLst>
                <a:path w="52" h="67" extrusionOk="0">
                  <a:moveTo>
                    <a:pt x="18" y="0"/>
                  </a:moveTo>
                  <a:lnTo>
                    <a:pt x="1" y="16"/>
                  </a:lnTo>
                  <a:lnTo>
                    <a:pt x="1" y="50"/>
                  </a:lnTo>
                  <a:lnTo>
                    <a:pt x="18" y="50"/>
                  </a:lnTo>
                  <a:lnTo>
                    <a:pt x="34" y="67"/>
                  </a:lnTo>
                  <a:lnTo>
                    <a:pt x="52" y="50"/>
                  </a:lnTo>
                  <a:cubicBezTo>
                    <a:pt x="52" y="34"/>
                    <a:pt x="34" y="0"/>
                    <a:pt x="1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4652;p76">
              <a:extLst>
                <a:ext uri="{FF2B5EF4-FFF2-40B4-BE49-F238E27FC236}">
                  <a16:creationId xmlns:a16="http://schemas.microsoft.com/office/drawing/2014/main" id="{20D7139D-C237-CB8B-361E-70A665692063}"/>
                </a:ext>
              </a:extLst>
            </p:cNvPr>
            <p:cNvSpPr/>
            <p:nvPr/>
          </p:nvSpPr>
          <p:spPr>
            <a:xfrm>
              <a:off x="6222650" y="3641950"/>
              <a:ext cx="6675" cy="5650"/>
            </a:xfrm>
            <a:custGeom>
              <a:avLst/>
              <a:gdLst/>
              <a:ahLst/>
              <a:cxnLst/>
              <a:rect l="l" t="t" r="r" b="b"/>
              <a:pathLst>
                <a:path w="267" h="226" extrusionOk="0">
                  <a:moveTo>
                    <a:pt x="100" y="0"/>
                  </a:moveTo>
                  <a:cubicBezTo>
                    <a:pt x="67" y="16"/>
                    <a:pt x="34" y="34"/>
                    <a:pt x="18" y="67"/>
                  </a:cubicBezTo>
                  <a:lnTo>
                    <a:pt x="0" y="116"/>
                  </a:lnTo>
                  <a:lnTo>
                    <a:pt x="18" y="134"/>
                  </a:lnTo>
                  <a:lnTo>
                    <a:pt x="34" y="183"/>
                  </a:lnTo>
                  <a:cubicBezTo>
                    <a:pt x="67" y="201"/>
                    <a:pt x="84" y="201"/>
                    <a:pt x="100" y="201"/>
                  </a:cubicBezTo>
                  <a:cubicBezTo>
                    <a:pt x="126" y="217"/>
                    <a:pt x="151" y="226"/>
                    <a:pt x="173" y="226"/>
                  </a:cubicBezTo>
                  <a:cubicBezTo>
                    <a:pt x="196" y="226"/>
                    <a:pt x="217" y="217"/>
                    <a:pt x="234" y="201"/>
                  </a:cubicBezTo>
                  <a:cubicBezTo>
                    <a:pt x="251" y="183"/>
                    <a:pt x="267" y="167"/>
                    <a:pt x="267" y="150"/>
                  </a:cubicBezTo>
                  <a:cubicBezTo>
                    <a:pt x="267" y="116"/>
                    <a:pt x="267" y="83"/>
                    <a:pt x="234" y="50"/>
                  </a:cubicBezTo>
                  <a:lnTo>
                    <a:pt x="200" y="34"/>
                  </a:lnTo>
                  <a:cubicBezTo>
                    <a:pt x="167" y="16"/>
                    <a:pt x="134" y="0"/>
                    <a:pt x="10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4653;p76">
              <a:extLst>
                <a:ext uri="{FF2B5EF4-FFF2-40B4-BE49-F238E27FC236}">
                  <a16:creationId xmlns:a16="http://schemas.microsoft.com/office/drawing/2014/main" id="{08B93935-EAB2-5F6E-1694-32EF4DBC96CA}"/>
                </a:ext>
              </a:extLst>
            </p:cNvPr>
            <p:cNvSpPr/>
            <p:nvPr/>
          </p:nvSpPr>
          <p:spPr>
            <a:xfrm>
              <a:off x="6203475" y="3666125"/>
              <a:ext cx="5025" cy="5025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84" y="1"/>
                  </a:moveTo>
                  <a:lnTo>
                    <a:pt x="33" y="17"/>
                  </a:lnTo>
                  <a:lnTo>
                    <a:pt x="17" y="34"/>
                  </a:lnTo>
                  <a:lnTo>
                    <a:pt x="0" y="83"/>
                  </a:lnTo>
                  <a:lnTo>
                    <a:pt x="0" y="101"/>
                  </a:lnTo>
                  <a:lnTo>
                    <a:pt x="33" y="150"/>
                  </a:lnTo>
                  <a:lnTo>
                    <a:pt x="51" y="167"/>
                  </a:lnTo>
                  <a:lnTo>
                    <a:pt x="100" y="201"/>
                  </a:lnTo>
                  <a:lnTo>
                    <a:pt x="118" y="201"/>
                  </a:lnTo>
                  <a:lnTo>
                    <a:pt x="167" y="167"/>
                  </a:lnTo>
                  <a:cubicBezTo>
                    <a:pt x="184" y="150"/>
                    <a:pt x="200" y="134"/>
                    <a:pt x="200" y="101"/>
                  </a:cubicBezTo>
                  <a:cubicBezTo>
                    <a:pt x="200" y="67"/>
                    <a:pt x="184" y="50"/>
                    <a:pt x="167" y="17"/>
                  </a:cubicBezTo>
                  <a:lnTo>
                    <a:pt x="151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4654;p76">
              <a:extLst>
                <a:ext uri="{FF2B5EF4-FFF2-40B4-BE49-F238E27FC236}">
                  <a16:creationId xmlns:a16="http://schemas.microsoft.com/office/drawing/2014/main" id="{456EEC53-041F-F02A-FC53-B6ED56B7ED17}"/>
                </a:ext>
              </a:extLst>
            </p:cNvPr>
            <p:cNvSpPr/>
            <p:nvPr/>
          </p:nvSpPr>
          <p:spPr>
            <a:xfrm>
              <a:off x="6196800" y="3724050"/>
              <a:ext cx="1300" cy="1300"/>
            </a:xfrm>
            <a:custGeom>
              <a:avLst/>
              <a:gdLst/>
              <a:ahLst/>
              <a:cxnLst/>
              <a:rect l="l" t="t" r="r" b="b"/>
              <a:pathLst>
                <a:path w="52" h="52" extrusionOk="0">
                  <a:moveTo>
                    <a:pt x="0" y="1"/>
                  </a:moveTo>
                  <a:lnTo>
                    <a:pt x="0" y="18"/>
                  </a:lnTo>
                  <a:lnTo>
                    <a:pt x="0" y="34"/>
                  </a:lnTo>
                  <a:lnTo>
                    <a:pt x="0" y="51"/>
                  </a:lnTo>
                  <a:lnTo>
                    <a:pt x="34" y="51"/>
                  </a:lnTo>
                  <a:cubicBezTo>
                    <a:pt x="51" y="51"/>
                    <a:pt x="51" y="34"/>
                    <a:pt x="51" y="18"/>
                  </a:cubicBezTo>
                  <a:cubicBezTo>
                    <a:pt x="51" y="18"/>
                    <a:pt x="51" y="1"/>
                    <a:pt x="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4655;p76">
              <a:extLst>
                <a:ext uri="{FF2B5EF4-FFF2-40B4-BE49-F238E27FC236}">
                  <a16:creationId xmlns:a16="http://schemas.microsoft.com/office/drawing/2014/main" id="{8D3B5054-F7D1-F697-6952-5264FAA9A863}"/>
                </a:ext>
              </a:extLst>
            </p:cNvPr>
            <p:cNvSpPr/>
            <p:nvPr/>
          </p:nvSpPr>
          <p:spPr>
            <a:xfrm>
              <a:off x="6261825" y="3689475"/>
              <a:ext cx="1700" cy="1250"/>
            </a:xfrm>
            <a:custGeom>
              <a:avLst/>
              <a:gdLst/>
              <a:ahLst/>
              <a:cxnLst/>
              <a:rect l="l" t="t" r="r" b="b"/>
              <a:pathLst>
                <a:path w="68" h="50" extrusionOk="0">
                  <a:moveTo>
                    <a:pt x="51" y="0"/>
                  </a:moveTo>
                  <a:cubicBezTo>
                    <a:pt x="34" y="0"/>
                    <a:pt x="18" y="16"/>
                    <a:pt x="18" y="16"/>
                  </a:cubicBezTo>
                  <a:cubicBezTo>
                    <a:pt x="1" y="34"/>
                    <a:pt x="18" y="50"/>
                    <a:pt x="18" y="50"/>
                  </a:cubicBezTo>
                  <a:lnTo>
                    <a:pt x="51" y="50"/>
                  </a:lnTo>
                  <a:cubicBezTo>
                    <a:pt x="67" y="50"/>
                    <a:pt x="67" y="50"/>
                    <a:pt x="67" y="34"/>
                  </a:cubicBezTo>
                  <a:lnTo>
                    <a:pt x="67" y="16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4656;p76">
              <a:extLst>
                <a:ext uri="{FF2B5EF4-FFF2-40B4-BE49-F238E27FC236}">
                  <a16:creationId xmlns:a16="http://schemas.microsoft.com/office/drawing/2014/main" id="{E778C815-2385-905A-8C74-19B69D94FEBD}"/>
                </a:ext>
              </a:extLst>
            </p:cNvPr>
            <p:cNvSpPr/>
            <p:nvPr/>
          </p:nvSpPr>
          <p:spPr>
            <a:xfrm>
              <a:off x="6232250" y="3644450"/>
              <a:ext cx="6250" cy="7925"/>
            </a:xfrm>
            <a:custGeom>
              <a:avLst/>
              <a:gdLst/>
              <a:ahLst/>
              <a:cxnLst/>
              <a:rect l="l" t="t" r="r" b="b"/>
              <a:pathLst>
                <a:path w="250" h="317" extrusionOk="0">
                  <a:moveTo>
                    <a:pt x="0" y="134"/>
                  </a:moveTo>
                  <a:cubicBezTo>
                    <a:pt x="0" y="138"/>
                    <a:pt x="2" y="143"/>
                    <a:pt x="4" y="148"/>
                  </a:cubicBezTo>
                  <a:lnTo>
                    <a:pt x="4" y="148"/>
                  </a:lnTo>
                  <a:cubicBezTo>
                    <a:pt x="0" y="140"/>
                    <a:pt x="0" y="134"/>
                    <a:pt x="0" y="134"/>
                  </a:cubicBezTo>
                  <a:close/>
                  <a:moveTo>
                    <a:pt x="4" y="148"/>
                  </a:moveTo>
                  <a:lnTo>
                    <a:pt x="4" y="148"/>
                  </a:lnTo>
                  <a:cubicBezTo>
                    <a:pt x="5" y="150"/>
                    <a:pt x="6" y="152"/>
                    <a:pt x="7" y="155"/>
                  </a:cubicBezTo>
                  <a:lnTo>
                    <a:pt x="7" y="155"/>
                  </a:lnTo>
                  <a:cubicBezTo>
                    <a:pt x="6" y="153"/>
                    <a:pt x="5" y="150"/>
                    <a:pt x="4" y="148"/>
                  </a:cubicBezTo>
                  <a:close/>
                  <a:moveTo>
                    <a:pt x="83" y="0"/>
                  </a:moveTo>
                  <a:lnTo>
                    <a:pt x="67" y="16"/>
                  </a:lnTo>
                  <a:lnTo>
                    <a:pt x="50" y="16"/>
                  </a:ln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16" y="167"/>
                  </a:lnTo>
                  <a:cubicBezTo>
                    <a:pt x="12" y="163"/>
                    <a:pt x="9" y="159"/>
                    <a:pt x="7" y="155"/>
                  </a:cubicBezTo>
                  <a:lnTo>
                    <a:pt x="7" y="155"/>
                  </a:lnTo>
                  <a:cubicBezTo>
                    <a:pt x="14" y="167"/>
                    <a:pt x="23" y="181"/>
                    <a:pt x="34" y="201"/>
                  </a:cubicBezTo>
                  <a:cubicBezTo>
                    <a:pt x="34" y="217"/>
                    <a:pt x="34" y="250"/>
                    <a:pt x="67" y="283"/>
                  </a:cubicBezTo>
                  <a:lnTo>
                    <a:pt x="83" y="301"/>
                  </a:lnTo>
                  <a:lnTo>
                    <a:pt x="100" y="317"/>
                  </a:lnTo>
                  <a:lnTo>
                    <a:pt x="134" y="317"/>
                  </a:lnTo>
                  <a:cubicBezTo>
                    <a:pt x="183" y="317"/>
                    <a:pt x="216" y="283"/>
                    <a:pt x="234" y="267"/>
                  </a:cubicBezTo>
                  <a:lnTo>
                    <a:pt x="250" y="201"/>
                  </a:lnTo>
                  <a:lnTo>
                    <a:pt x="250" y="183"/>
                  </a:lnTo>
                  <a:lnTo>
                    <a:pt x="234" y="134"/>
                  </a:lnTo>
                  <a:cubicBezTo>
                    <a:pt x="216" y="117"/>
                    <a:pt x="200" y="117"/>
                    <a:pt x="200" y="117"/>
                  </a:cubicBezTo>
                  <a:cubicBezTo>
                    <a:pt x="200" y="83"/>
                    <a:pt x="183" y="50"/>
                    <a:pt x="167" y="16"/>
                  </a:cubicBezTo>
                  <a:lnTo>
                    <a:pt x="116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4657;p76">
              <a:extLst>
                <a:ext uri="{FF2B5EF4-FFF2-40B4-BE49-F238E27FC236}">
                  <a16:creationId xmlns:a16="http://schemas.microsoft.com/office/drawing/2014/main" id="{6656FE7D-EEEB-F852-D301-84A1ACBFB542}"/>
                </a:ext>
              </a:extLst>
            </p:cNvPr>
            <p:cNvSpPr/>
            <p:nvPr/>
          </p:nvSpPr>
          <p:spPr>
            <a:xfrm>
              <a:off x="6256825" y="3659850"/>
              <a:ext cx="3800" cy="3375"/>
            </a:xfrm>
            <a:custGeom>
              <a:avLst/>
              <a:gdLst/>
              <a:ahLst/>
              <a:cxnLst/>
              <a:rect l="l" t="t" r="r" b="b"/>
              <a:pathLst>
                <a:path w="152" h="135" extrusionOk="0">
                  <a:moveTo>
                    <a:pt x="67" y="1"/>
                  </a:moveTo>
                  <a:cubicBezTo>
                    <a:pt x="67" y="1"/>
                    <a:pt x="51" y="1"/>
                    <a:pt x="34" y="18"/>
                  </a:cubicBezTo>
                  <a:lnTo>
                    <a:pt x="18" y="18"/>
                  </a:lnTo>
                  <a:lnTo>
                    <a:pt x="0" y="34"/>
                  </a:lnTo>
                  <a:lnTo>
                    <a:pt x="0" y="67"/>
                  </a:lnTo>
                  <a:cubicBezTo>
                    <a:pt x="0" y="85"/>
                    <a:pt x="0" y="101"/>
                    <a:pt x="18" y="118"/>
                  </a:cubicBezTo>
                  <a:cubicBezTo>
                    <a:pt x="51" y="134"/>
                    <a:pt x="85" y="134"/>
                    <a:pt x="118" y="134"/>
                  </a:cubicBezTo>
                  <a:lnTo>
                    <a:pt x="134" y="118"/>
                  </a:lnTo>
                  <a:lnTo>
                    <a:pt x="134" y="101"/>
                  </a:lnTo>
                  <a:lnTo>
                    <a:pt x="151" y="67"/>
                  </a:lnTo>
                  <a:cubicBezTo>
                    <a:pt x="151" y="51"/>
                    <a:pt x="134" y="34"/>
                    <a:pt x="118" y="34"/>
                  </a:cubicBezTo>
                  <a:lnTo>
                    <a:pt x="101" y="18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4658;p76">
              <a:extLst>
                <a:ext uri="{FF2B5EF4-FFF2-40B4-BE49-F238E27FC236}">
                  <a16:creationId xmlns:a16="http://schemas.microsoft.com/office/drawing/2014/main" id="{C5C2F285-B57E-B8A6-5DDB-66D29FEC81AB}"/>
                </a:ext>
              </a:extLst>
            </p:cNvPr>
            <p:cNvSpPr/>
            <p:nvPr/>
          </p:nvSpPr>
          <p:spPr>
            <a:xfrm>
              <a:off x="6227650" y="3690300"/>
              <a:ext cx="2950" cy="2100"/>
            </a:xfrm>
            <a:custGeom>
              <a:avLst/>
              <a:gdLst/>
              <a:ahLst/>
              <a:cxnLst/>
              <a:rect l="l" t="t" r="r" b="b"/>
              <a:pathLst>
                <a:path w="118" h="84" extrusionOk="0">
                  <a:moveTo>
                    <a:pt x="51" y="1"/>
                  </a:moveTo>
                  <a:cubicBezTo>
                    <a:pt x="34" y="1"/>
                    <a:pt x="18" y="17"/>
                    <a:pt x="0" y="34"/>
                  </a:cubicBezTo>
                  <a:lnTo>
                    <a:pt x="0" y="67"/>
                  </a:lnTo>
                  <a:lnTo>
                    <a:pt x="0" y="83"/>
                  </a:lnTo>
                  <a:lnTo>
                    <a:pt x="67" y="83"/>
                  </a:lnTo>
                  <a:lnTo>
                    <a:pt x="118" y="34"/>
                  </a:lnTo>
                  <a:cubicBezTo>
                    <a:pt x="100" y="17"/>
                    <a:pt x="67" y="1"/>
                    <a:pt x="51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4659;p76">
              <a:extLst>
                <a:ext uri="{FF2B5EF4-FFF2-40B4-BE49-F238E27FC236}">
                  <a16:creationId xmlns:a16="http://schemas.microsoft.com/office/drawing/2014/main" id="{E6D2AC17-4E50-3E7D-869A-1A92232D3149}"/>
                </a:ext>
              </a:extLst>
            </p:cNvPr>
            <p:cNvSpPr/>
            <p:nvPr/>
          </p:nvSpPr>
          <p:spPr>
            <a:xfrm>
              <a:off x="6251825" y="3629450"/>
              <a:ext cx="2950" cy="2925"/>
            </a:xfrm>
            <a:custGeom>
              <a:avLst/>
              <a:gdLst/>
              <a:ahLst/>
              <a:cxnLst/>
              <a:rect l="l" t="t" r="r" b="b"/>
              <a:pathLst>
                <a:path w="118" h="117" extrusionOk="0">
                  <a:moveTo>
                    <a:pt x="18" y="0"/>
                  </a:moveTo>
                  <a:lnTo>
                    <a:pt x="0" y="16"/>
                  </a:lnTo>
                  <a:lnTo>
                    <a:pt x="0" y="50"/>
                  </a:lnTo>
                  <a:lnTo>
                    <a:pt x="0" y="67"/>
                  </a:lnTo>
                  <a:lnTo>
                    <a:pt x="0" y="100"/>
                  </a:lnTo>
                  <a:lnTo>
                    <a:pt x="18" y="100"/>
                  </a:lnTo>
                  <a:lnTo>
                    <a:pt x="51" y="116"/>
                  </a:lnTo>
                  <a:lnTo>
                    <a:pt x="67" y="116"/>
                  </a:lnTo>
                  <a:cubicBezTo>
                    <a:pt x="84" y="116"/>
                    <a:pt x="84" y="116"/>
                    <a:pt x="100" y="100"/>
                  </a:cubicBezTo>
                  <a:lnTo>
                    <a:pt x="118" y="83"/>
                  </a:lnTo>
                  <a:lnTo>
                    <a:pt x="118" y="50"/>
                  </a:lnTo>
                  <a:cubicBezTo>
                    <a:pt x="118" y="34"/>
                    <a:pt x="118" y="16"/>
                    <a:pt x="10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4660;p76">
              <a:extLst>
                <a:ext uri="{FF2B5EF4-FFF2-40B4-BE49-F238E27FC236}">
                  <a16:creationId xmlns:a16="http://schemas.microsoft.com/office/drawing/2014/main" id="{376B11D8-5AD2-DCE9-442C-F820B864CB87}"/>
                </a:ext>
              </a:extLst>
            </p:cNvPr>
            <p:cNvSpPr/>
            <p:nvPr/>
          </p:nvSpPr>
          <p:spPr>
            <a:xfrm>
              <a:off x="6264325" y="3606925"/>
              <a:ext cx="1700" cy="1275"/>
            </a:xfrm>
            <a:custGeom>
              <a:avLst/>
              <a:gdLst/>
              <a:ahLst/>
              <a:cxnLst/>
              <a:rect l="l" t="t" r="r" b="b"/>
              <a:pathLst>
                <a:path w="68" h="51" extrusionOk="0">
                  <a:moveTo>
                    <a:pt x="18" y="1"/>
                  </a:moveTo>
                  <a:cubicBezTo>
                    <a:pt x="18" y="17"/>
                    <a:pt x="1" y="34"/>
                    <a:pt x="1" y="50"/>
                  </a:cubicBezTo>
                  <a:lnTo>
                    <a:pt x="18" y="50"/>
                  </a:lnTo>
                  <a:cubicBezTo>
                    <a:pt x="34" y="50"/>
                    <a:pt x="51" y="50"/>
                    <a:pt x="51" y="34"/>
                  </a:cubicBezTo>
                  <a:cubicBezTo>
                    <a:pt x="67" y="17"/>
                    <a:pt x="51" y="1"/>
                    <a:pt x="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4661;p76">
              <a:extLst>
                <a:ext uri="{FF2B5EF4-FFF2-40B4-BE49-F238E27FC236}">
                  <a16:creationId xmlns:a16="http://schemas.microsoft.com/office/drawing/2014/main" id="{DBDC04CD-622D-56E8-689D-08D63AE6FC88}"/>
                </a:ext>
              </a:extLst>
            </p:cNvPr>
            <p:cNvSpPr/>
            <p:nvPr/>
          </p:nvSpPr>
          <p:spPr>
            <a:xfrm>
              <a:off x="6253500" y="3583975"/>
              <a:ext cx="1675" cy="1200"/>
            </a:xfrm>
            <a:custGeom>
              <a:avLst/>
              <a:gdLst/>
              <a:ahLst/>
              <a:cxnLst/>
              <a:rect l="l" t="t" r="r" b="b"/>
              <a:pathLst>
                <a:path w="67" h="48" extrusionOk="0">
                  <a:moveTo>
                    <a:pt x="33" y="1"/>
                  </a:moveTo>
                  <a:cubicBezTo>
                    <a:pt x="17" y="1"/>
                    <a:pt x="17" y="18"/>
                    <a:pt x="0" y="18"/>
                  </a:cubicBezTo>
                  <a:lnTo>
                    <a:pt x="17" y="34"/>
                  </a:lnTo>
                  <a:cubicBezTo>
                    <a:pt x="17" y="43"/>
                    <a:pt x="21" y="47"/>
                    <a:pt x="28" y="47"/>
                  </a:cubicBezTo>
                  <a:cubicBezTo>
                    <a:pt x="34" y="47"/>
                    <a:pt x="42" y="43"/>
                    <a:pt x="51" y="34"/>
                  </a:cubicBezTo>
                  <a:cubicBezTo>
                    <a:pt x="51" y="34"/>
                    <a:pt x="67" y="18"/>
                    <a:pt x="51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4662;p76">
              <a:extLst>
                <a:ext uri="{FF2B5EF4-FFF2-40B4-BE49-F238E27FC236}">
                  <a16:creationId xmlns:a16="http://schemas.microsoft.com/office/drawing/2014/main" id="{B7173FB7-2C26-8D31-E893-F38A4E023AF3}"/>
                </a:ext>
              </a:extLst>
            </p:cNvPr>
            <p:cNvSpPr/>
            <p:nvPr/>
          </p:nvSpPr>
          <p:spPr>
            <a:xfrm>
              <a:off x="6194300" y="3628600"/>
              <a:ext cx="7125" cy="7425"/>
            </a:xfrm>
            <a:custGeom>
              <a:avLst/>
              <a:gdLst/>
              <a:ahLst/>
              <a:cxnLst/>
              <a:rect l="l" t="t" r="r" b="b"/>
              <a:pathLst>
                <a:path w="285" h="297" extrusionOk="0">
                  <a:moveTo>
                    <a:pt x="167" y="1"/>
                  </a:moveTo>
                  <a:lnTo>
                    <a:pt x="151" y="17"/>
                  </a:lnTo>
                  <a:lnTo>
                    <a:pt x="100" y="34"/>
                  </a:lnTo>
                  <a:lnTo>
                    <a:pt x="100" y="50"/>
                  </a:lnTo>
                  <a:lnTo>
                    <a:pt x="67" y="50"/>
                  </a:lnTo>
                  <a:cubicBezTo>
                    <a:pt x="34" y="68"/>
                    <a:pt x="18" y="101"/>
                    <a:pt x="18" y="134"/>
                  </a:cubicBezTo>
                  <a:cubicBezTo>
                    <a:pt x="0" y="168"/>
                    <a:pt x="0" y="201"/>
                    <a:pt x="18" y="234"/>
                  </a:cubicBezTo>
                  <a:lnTo>
                    <a:pt x="67" y="284"/>
                  </a:lnTo>
                  <a:cubicBezTo>
                    <a:pt x="92" y="292"/>
                    <a:pt x="113" y="297"/>
                    <a:pt x="132" y="297"/>
                  </a:cubicBezTo>
                  <a:cubicBezTo>
                    <a:pt x="151" y="297"/>
                    <a:pt x="168" y="292"/>
                    <a:pt x="184" y="284"/>
                  </a:cubicBezTo>
                  <a:cubicBezTo>
                    <a:pt x="234" y="268"/>
                    <a:pt x="267" y="234"/>
                    <a:pt x="267" y="168"/>
                  </a:cubicBezTo>
                  <a:lnTo>
                    <a:pt x="284" y="150"/>
                  </a:lnTo>
                  <a:lnTo>
                    <a:pt x="267" y="84"/>
                  </a:lnTo>
                  <a:lnTo>
                    <a:pt x="267" y="101"/>
                  </a:lnTo>
                  <a:cubicBezTo>
                    <a:pt x="267" y="84"/>
                    <a:pt x="267" y="68"/>
                    <a:pt x="234" y="34"/>
                  </a:cubicBezTo>
                  <a:lnTo>
                    <a:pt x="218" y="17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4663;p76">
              <a:extLst>
                <a:ext uri="{FF2B5EF4-FFF2-40B4-BE49-F238E27FC236}">
                  <a16:creationId xmlns:a16="http://schemas.microsoft.com/office/drawing/2014/main" id="{202460EB-BCBF-AF9D-2582-0CD7BF0190F4}"/>
                </a:ext>
              </a:extLst>
            </p:cNvPr>
            <p:cNvSpPr/>
            <p:nvPr/>
          </p:nvSpPr>
          <p:spPr>
            <a:xfrm>
              <a:off x="6153450" y="3640175"/>
              <a:ext cx="2525" cy="1700"/>
            </a:xfrm>
            <a:custGeom>
              <a:avLst/>
              <a:gdLst/>
              <a:ahLst/>
              <a:cxnLst/>
              <a:rect l="l" t="t" r="r" b="b"/>
              <a:pathLst>
                <a:path w="101" h="68" extrusionOk="0">
                  <a:moveTo>
                    <a:pt x="50" y="0"/>
                  </a:moveTo>
                  <a:cubicBezTo>
                    <a:pt x="37" y="0"/>
                    <a:pt x="25" y="4"/>
                    <a:pt x="18" y="21"/>
                  </a:cubicBezTo>
                  <a:lnTo>
                    <a:pt x="0" y="38"/>
                  </a:lnTo>
                  <a:cubicBezTo>
                    <a:pt x="18" y="38"/>
                    <a:pt x="18" y="38"/>
                    <a:pt x="18" y="54"/>
                  </a:cubicBezTo>
                  <a:lnTo>
                    <a:pt x="34" y="54"/>
                  </a:lnTo>
                  <a:cubicBezTo>
                    <a:pt x="42" y="63"/>
                    <a:pt x="51" y="67"/>
                    <a:pt x="57" y="67"/>
                  </a:cubicBezTo>
                  <a:cubicBezTo>
                    <a:pt x="63" y="67"/>
                    <a:pt x="67" y="63"/>
                    <a:pt x="67" y="54"/>
                  </a:cubicBezTo>
                  <a:lnTo>
                    <a:pt x="84" y="54"/>
                  </a:lnTo>
                  <a:cubicBezTo>
                    <a:pt x="84" y="54"/>
                    <a:pt x="100" y="54"/>
                    <a:pt x="100" y="38"/>
                  </a:cubicBezTo>
                  <a:lnTo>
                    <a:pt x="100" y="5"/>
                  </a:lnTo>
                  <a:lnTo>
                    <a:pt x="84" y="5"/>
                  </a:lnTo>
                  <a:cubicBezTo>
                    <a:pt x="75" y="5"/>
                    <a:pt x="62" y="0"/>
                    <a:pt x="5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4664;p76">
              <a:extLst>
                <a:ext uri="{FF2B5EF4-FFF2-40B4-BE49-F238E27FC236}">
                  <a16:creationId xmlns:a16="http://schemas.microsoft.com/office/drawing/2014/main" id="{1A45A615-7C6A-B70D-4F6C-34BA0B105D5A}"/>
                </a:ext>
              </a:extLst>
            </p:cNvPr>
            <p:cNvSpPr/>
            <p:nvPr/>
          </p:nvSpPr>
          <p:spPr>
            <a:xfrm>
              <a:off x="6180950" y="3624850"/>
              <a:ext cx="3375" cy="2950"/>
            </a:xfrm>
            <a:custGeom>
              <a:avLst/>
              <a:gdLst/>
              <a:ahLst/>
              <a:cxnLst/>
              <a:rect l="l" t="t" r="r" b="b"/>
              <a:pathLst>
                <a:path w="135" h="118" extrusionOk="0">
                  <a:moveTo>
                    <a:pt x="51" y="0"/>
                  </a:moveTo>
                  <a:lnTo>
                    <a:pt x="18" y="17"/>
                  </a:lnTo>
                  <a:lnTo>
                    <a:pt x="1" y="51"/>
                  </a:lnTo>
                  <a:lnTo>
                    <a:pt x="1" y="67"/>
                  </a:lnTo>
                  <a:lnTo>
                    <a:pt x="18" y="100"/>
                  </a:lnTo>
                  <a:cubicBezTo>
                    <a:pt x="18" y="117"/>
                    <a:pt x="34" y="117"/>
                    <a:pt x="51" y="117"/>
                  </a:cubicBezTo>
                  <a:cubicBezTo>
                    <a:pt x="67" y="117"/>
                    <a:pt x="85" y="117"/>
                    <a:pt x="101" y="100"/>
                  </a:cubicBezTo>
                  <a:cubicBezTo>
                    <a:pt x="134" y="67"/>
                    <a:pt x="134" y="33"/>
                    <a:pt x="10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4665;p76">
              <a:extLst>
                <a:ext uri="{FF2B5EF4-FFF2-40B4-BE49-F238E27FC236}">
                  <a16:creationId xmlns:a16="http://schemas.microsoft.com/office/drawing/2014/main" id="{70B82015-CC7F-F771-44B8-C50AB1263A41}"/>
                </a:ext>
              </a:extLst>
            </p:cNvPr>
            <p:cNvSpPr/>
            <p:nvPr/>
          </p:nvSpPr>
          <p:spPr>
            <a:xfrm>
              <a:off x="6190125" y="3623175"/>
              <a:ext cx="2950" cy="2950"/>
            </a:xfrm>
            <a:custGeom>
              <a:avLst/>
              <a:gdLst/>
              <a:ahLst/>
              <a:cxnLst/>
              <a:rect l="l" t="t" r="r" b="b"/>
              <a:pathLst>
                <a:path w="118" h="118" extrusionOk="0">
                  <a:moveTo>
                    <a:pt x="51" y="0"/>
                  </a:moveTo>
                  <a:cubicBezTo>
                    <a:pt x="51" y="0"/>
                    <a:pt x="34" y="0"/>
                    <a:pt x="34" y="18"/>
                  </a:cubicBezTo>
                  <a:lnTo>
                    <a:pt x="18" y="34"/>
                  </a:lnTo>
                  <a:lnTo>
                    <a:pt x="1" y="67"/>
                  </a:lnTo>
                  <a:cubicBezTo>
                    <a:pt x="1" y="67"/>
                    <a:pt x="1" y="84"/>
                    <a:pt x="18" y="100"/>
                  </a:cubicBezTo>
                  <a:lnTo>
                    <a:pt x="34" y="118"/>
                  </a:lnTo>
                  <a:lnTo>
                    <a:pt x="85" y="118"/>
                  </a:lnTo>
                  <a:cubicBezTo>
                    <a:pt x="85" y="118"/>
                    <a:pt x="101" y="118"/>
                    <a:pt x="101" y="100"/>
                  </a:cubicBezTo>
                  <a:lnTo>
                    <a:pt x="118" y="84"/>
                  </a:lnTo>
                  <a:lnTo>
                    <a:pt x="118" y="51"/>
                  </a:lnTo>
                  <a:lnTo>
                    <a:pt x="118" y="18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4666;p76">
              <a:extLst>
                <a:ext uri="{FF2B5EF4-FFF2-40B4-BE49-F238E27FC236}">
                  <a16:creationId xmlns:a16="http://schemas.microsoft.com/office/drawing/2014/main" id="{B0ECB219-9ADA-3980-0A4A-E6F4E0827F88}"/>
                </a:ext>
              </a:extLst>
            </p:cNvPr>
            <p:cNvSpPr/>
            <p:nvPr/>
          </p:nvSpPr>
          <p:spPr>
            <a:xfrm>
              <a:off x="6144275" y="3615275"/>
              <a:ext cx="1700" cy="1675"/>
            </a:xfrm>
            <a:custGeom>
              <a:avLst/>
              <a:gdLst/>
              <a:ahLst/>
              <a:cxnLst/>
              <a:rect l="l" t="t" r="r" b="b"/>
              <a:pathLst>
                <a:path w="68" h="67" extrusionOk="0">
                  <a:moveTo>
                    <a:pt x="34" y="0"/>
                  </a:moveTo>
                  <a:cubicBezTo>
                    <a:pt x="18" y="16"/>
                    <a:pt x="0" y="16"/>
                    <a:pt x="18" y="50"/>
                  </a:cubicBezTo>
                  <a:lnTo>
                    <a:pt x="51" y="67"/>
                  </a:lnTo>
                  <a:cubicBezTo>
                    <a:pt x="51" y="50"/>
                    <a:pt x="67" y="50"/>
                    <a:pt x="67" y="34"/>
                  </a:cubicBezTo>
                  <a:cubicBezTo>
                    <a:pt x="67" y="34"/>
                    <a:pt x="67" y="16"/>
                    <a:pt x="5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4667;p76">
              <a:extLst>
                <a:ext uri="{FF2B5EF4-FFF2-40B4-BE49-F238E27FC236}">
                  <a16:creationId xmlns:a16="http://schemas.microsoft.com/office/drawing/2014/main" id="{D2E871E3-48C2-F00F-131A-B8EE0053F374}"/>
                </a:ext>
              </a:extLst>
            </p:cNvPr>
            <p:cNvSpPr/>
            <p:nvPr/>
          </p:nvSpPr>
          <p:spPr>
            <a:xfrm>
              <a:off x="6190550" y="3643425"/>
              <a:ext cx="5875" cy="5800"/>
            </a:xfrm>
            <a:custGeom>
              <a:avLst/>
              <a:gdLst/>
              <a:ahLst/>
              <a:cxnLst/>
              <a:rect l="l" t="t" r="r" b="b"/>
              <a:pathLst>
                <a:path w="235" h="232" extrusionOk="0">
                  <a:moveTo>
                    <a:pt x="126" y="1"/>
                  </a:moveTo>
                  <a:cubicBezTo>
                    <a:pt x="104" y="1"/>
                    <a:pt x="83" y="9"/>
                    <a:pt x="68" y="24"/>
                  </a:cubicBezTo>
                  <a:lnTo>
                    <a:pt x="68" y="41"/>
                  </a:lnTo>
                  <a:lnTo>
                    <a:pt x="50" y="41"/>
                  </a:lnTo>
                  <a:cubicBezTo>
                    <a:pt x="17" y="75"/>
                    <a:pt x="1" y="91"/>
                    <a:pt x="1" y="124"/>
                  </a:cubicBezTo>
                  <a:lnTo>
                    <a:pt x="17" y="158"/>
                  </a:lnTo>
                  <a:lnTo>
                    <a:pt x="17" y="175"/>
                  </a:lnTo>
                  <a:lnTo>
                    <a:pt x="34" y="208"/>
                  </a:lnTo>
                  <a:cubicBezTo>
                    <a:pt x="49" y="223"/>
                    <a:pt x="71" y="231"/>
                    <a:pt x="93" y="231"/>
                  </a:cubicBezTo>
                  <a:cubicBezTo>
                    <a:pt x="121" y="231"/>
                    <a:pt x="149" y="219"/>
                    <a:pt x="168" y="191"/>
                  </a:cubicBezTo>
                  <a:lnTo>
                    <a:pt x="184" y="191"/>
                  </a:lnTo>
                  <a:cubicBezTo>
                    <a:pt x="217" y="175"/>
                    <a:pt x="234" y="142"/>
                    <a:pt x="234" y="108"/>
                  </a:cubicBezTo>
                  <a:cubicBezTo>
                    <a:pt x="234" y="91"/>
                    <a:pt x="217" y="57"/>
                    <a:pt x="201" y="41"/>
                  </a:cubicBezTo>
                  <a:cubicBezTo>
                    <a:pt x="183" y="13"/>
                    <a:pt x="154" y="1"/>
                    <a:pt x="126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4668;p76">
              <a:extLst>
                <a:ext uri="{FF2B5EF4-FFF2-40B4-BE49-F238E27FC236}">
                  <a16:creationId xmlns:a16="http://schemas.microsoft.com/office/drawing/2014/main" id="{E6854C25-F810-C82C-AA77-8289572E8C7A}"/>
                </a:ext>
              </a:extLst>
            </p:cNvPr>
            <p:cNvSpPr/>
            <p:nvPr/>
          </p:nvSpPr>
          <p:spPr>
            <a:xfrm>
              <a:off x="6208900" y="3663500"/>
              <a:ext cx="5850" cy="5550"/>
            </a:xfrm>
            <a:custGeom>
              <a:avLst/>
              <a:gdLst/>
              <a:ahLst/>
              <a:cxnLst/>
              <a:rect l="l" t="t" r="r" b="b"/>
              <a:pathLst>
                <a:path w="234" h="222" extrusionOk="0">
                  <a:moveTo>
                    <a:pt x="100" y="1"/>
                  </a:moveTo>
                  <a:cubicBezTo>
                    <a:pt x="55" y="1"/>
                    <a:pt x="31" y="28"/>
                    <a:pt x="17" y="55"/>
                  </a:cubicBezTo>
                  <a:lnTo>
                    <a:pt x="1" y="88"/>
                  </a:lnTo>
                  <a:lnTo>
                    <a:pt x="1" y="106"/>
                  </a:lnTo>
                  <a:lnTo>
                    <a:pt x="1" y="139"/>
                  </a:lnTo>
                  <a:lnTo>
                    <a:pt x="34" y="188"/>
                  </a:lnTo>
                  <a:cubicBezTo>
                    <a:pt x="50" y="206"/>
                    <a:pt x="67" y="206"/>
                    <a:pt x="83" y="206"/>
                  </a:cubicBezTo>
                  <a:lnTo>
                    <a:pt x="83" y="222"/>
                  </a:lnTo>
                  <a:lnTo>
                    <a:pt x="134" y="222"/>
                  </a:lnTo>
                  <a:lnTo>
                    <a:pt x="183" y="206"/>
                  </a:lnTo>
                  <a:cubicBezTo>
                    <a:pt x="217" y="155"/>
                    <a:pt x="234" y="106"/>
                    <a:pt x="217" y="55"/>
                  </a:cubicBezTo>
                  <a:lnTo>
                    <a:pt x="167" y="6"/>
                  </a:lnTo>
                  <a:lnTo>
                    <a:pt x="134" y="6"/>
                  </a:lnTo>
                  <a:cubicBezTo>
                    <a:pt x="121" y="2"/>
                    <a:pt x="110" y="1"/>
                    <a:pt x="100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4669;p76">
              <a:extLst>
                <a:ext uri="{FF2B5EF4-FFF2-40B4-BE49-F238E27FC236}">
                  <a16:creationId xmlns:a16="http://schemas.microsoft.com/office/drawing/2014/main" id="{4A43A69D-54CD-CC0D-0B55-BF68B0FE597B}"/>
                </a:ext>
              </a:extLst>
            </p:cNvPr>
            <p:cNvSpPr/>
            <p:nvPr/>
          </p:nvSpPr>
          <p:spPr>
            <a:xfrm>
              <a:off x="6199300" y="3673200"/>
              <a:ext cx="5850" cy="5850"/>
            </a:xfrm>
            <a:custGeom>
              <a:avLst/>
              <a:gdLst/>
              <a:ahLst/>
              <a:cxnLst/>
              <a:rect l="l" t="t" r="r" b="b"/>
              <a:pathLst>
                <a:path w="234" h="234" extrusionOk="0">
                  <a:moveTo>
                    <a:pt x="118" y="0"/>
                  </a:moveTo>
                  <a:lnTo>
                    <a:pt x="51" y="18"/>
                  </a:lnTo>
                  <a:lnTo>
                    <a:pt x="34" y="34"/>
                  </a:lnTo>
                  <a:lnTo>
                    <a:pt x="18" y="67"/>
                  </a:lnTo>
                  <a:lnTo>
                    <a:pt x="0" y="118"/>
                  </a:lnTo>
                  <a:lnTo>
                    <a:pt x="0" y="134"/>
                  </a:lnTo>
                  <a:lnTo>
                    <a:pt x="18" y="184"/>
                  </a:lnTo>
                  <a:lnTo>
                    <a:pt x="18" y="200"/>
                  </a:lnTo>
                  <a:cubicBezTo>
                    <a:pt x="51" y="218"/>
                    <a:pt x="67" y="218"/>
                    <a:pt x="100" y="234"/>
                  </a:cubicBezTo>
                  <a:lnTo>
                    <a:pt x="184" y="234"/>
                  </a:lnTo>
                  <a:cubicBezTo>
                    <a:pt x="184" y="234"/>
                    <a:pt x="234" y="200"/>
                    <a:pt x="218" y="134"/>
                  </a:cubicBezTo>
                  <a:cubicBezTo>
                    <a:pt x="218" y="118"/>
                    <a:pt x="218" y="100"/>
                    <a:pt x="200" y="84"/>
                  </a:cubicBezTo>
                  <a:cubicBezTo>
                    <a:pt x="200" y="51"/>
                    <a:pt x="200" y="34"/>
                    <a:pt x="167" y="18"/>
                  </a:cubicBezTo>
                  <a:lnTo>
                    <a:pt x="151" y="18"/>
                  </a:lnTo>
                  <a:cubicBezTo>
                    <a:pt x="134" y="0"/>
                    <a:pt x="118" y="0"/>
                    <a:pt x="11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4670;p76">
              <a:extLst>
                <a:ext uri="{FF2B5EF4-FFF2-40B4-BE49-F238E27FC236}">
                  <a16:creationId xmlns:a16="http://schemas.microsoft.com/office/drawing/2014/main" id="{36A41ACA-ABF8-3050-88F1-821A18308DA8}"/>
                </a:ext>
              </a:extLst>
            </p:cNvPr>
            <p:cNvSpPr/>
            <p:nvPr/>
          </p:nvSpPr>
          <p:spPr>
            <a:xfrm>
              <a:off x="6220975" y="3651125"/>
              <a:ext cx="5025" cy="5175"/>
            </a:xfrm>
            <a:custGeom>
              <a:avLst/>
              <a:gdLst/>
              <a:ahLst/>
              <a:cxnLst/>
              <a:rect l="l" t="t" r="r" b="b"/>
              <a:pathLst>
                <a:path w="201" h="207" extrusionOk="0">
                  <a:moveTo>
                    <a:pt x="85" y="0"/>
                  </a:moveTo>
                  <a:lnTo>
                    <a:pt x="34" y="16"/>
                  </a:lnTo>
                  <a:cubicBezTo>
                    <a:pt x="0" y="50"/>
                    <a:pt x="0" y="83"/>
                    <a:pt x="0" y="100"/>
                  </a:cubicBezTo>
                  <a:cubicBezTo>
                    <a:pt x="0" y="134"/>
                    <a:pt x="0" y="167"/>
                    <a:pt x="34" y="183"/>
                  </a:cubicBezTo>
                  <a:cubicBezTo>
                    <a:pt x="46" y="195"/>
                    <a:pt x="66" y="207"/>
                    <a:pt x="89" y="207"/>
                  </a:cubicBezTo>
                  <a:cubicBezTo>
                    <a:pt x="98" y="207"/>
                    <a:pt x="108" y="205"/>
                    <a:pt x="118" y="200"/>
                  </a:cubicBezTo>
                  <a:cubicBezTo>
                    <a:pt x="151" y="200"/>
                    <a:pt x="185" y="167"/>
                    <a:pt x="185" y="134"/>
                  </a:cubicBezTo>
                  <a:cubicBezTo>
                    <a:pt x="201" y="100"/>
                    <a:pt x="185" y="50"/>
                    <a:pt x="167" y="16"/>
                  </a:cubicBezTo>
                  <a:lnTo>
                    <a:pt x="151" y="16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4671;p76">
              <a:extLst>
                <a:ext uri="{FF2B5EF4-FFF2-40B4-BE49-F238E27FC236}">
                  <a16:creationId xmlns:a16="http://schemas.microsoft.com/office/drawing/2014/main" id="{CEABD66A-EDD7-E2B2-85C7-1BC274358859}"/>
                </a:ext>
              </a:extLst>
            </p:cNvPr>
            <p:cNvSpPr/>
            <p:nvPr/>
          </p:nvSpPr>
          <p:spPr>
            <a:xfrm>
              <a:off x="6152600" y="3714875"/>
              <a:ext cx="1700" cy="1300"/>
            </a:xfrm>
            <a:custGeom>
              <a:avLst/>
              <a:gdLst/>
              <a:ahLst/>
              <a:cxnLst/>
              <a:rect l="l" t="t" r="r" b="b"/>
              <a:pathLst>
                <a:path w="68" h="52" extrusionOk="0">
                  <a:moveTo>
                    <a:pt x="18" y="1"/>
                  </a:moveTo>
                  <a:cubicBezTo>
                    <a:pt x="1" y="1"/>
                    <a:pt x="1" y="18"/>
                    <a:pt x="1" y="18"/>
                  </a:cubicBezTo>
                  <a:cubicBezTo>
                    <a:pt x="1" y="34"/>
                    <a:pt x="1" y="34"/>
                    <a:pt x="18" y="52"/>
                  </a:cubicBezTo>
                  <a:lnTo>
                    <a:pt x="34" y="52"/>
                  </a:lnTo>
                  <a:cubicBezTo>
                    <a:pt x="68" y="34"/>
                    <a:pt x="52" y="18"/>
                    <a:pt x="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4672;p76">
              <a:extLst>
                <a:ext uri="{FF2B5EF4-FFF2-40B4-BE49-F238E27FC236}">
                  <a16:creationId xmlns:a16="http://schemas.microsoft.com/office/drawing/2014/main" id="{9FE5F58A-2DAC-C6EC-3507-25DE8BB0ACBE}"/>
                </a:ext>
              </a:extLst>
            </p:cNvPr>
            <p:cNvSpPr/>
            <p:nvPr/>
          </p:nvSpPr>
          <p:spPr>
            <a:xfrm>
              <a:off x="6217250" y="3641125"/>
              <a:ext cx="5425" cy="4775"/>
            </a:xfrm>
            <a:custGeom>
              <a:avLst/>
              <a:gdLst/>
              <a:ahLst/>
              <a:cxnLst/>
              <a:rect l="l" t="t" r="r" b="b"/>
              <a:pathLst>
                <a:path w="217" h="191" extrusionOk="0">
                  <a:moveTo>
                    <a:pt x="100" y="0"/>
                  </a:moveTo>
                  <a:cubicBezTo>
                    <a:pt x="67" y="0"/>
                    <a:pt x="33" y="16"/>
                    <a:pt x="16" y="33"/>
                  </a:cubicBezTo>
                  <a:lnTo>
                    <a:pt x="0" y="100"/>
                  </a:lnTo>
                  <a:lnTo>
                    <a:pt x="0" y="116"/>
                  </a:lnTo>
                  <a:lnTo>
                    <a:pt x="49" y="167"/>
                  </a:lnTo>
                  <a:cubicBezTo>
                    <a:pt x="62" y="178"/>
                    <a:pt x="82" y="190"/>
                    <a:pt x="110" y="190"/>
                  </a:cubicBezTo>
                  <a:cubicBezTo>
                    <a:pt x="122" y="190"/>
                    <a:pt x="135" y="188"/>
                    <a:pt x="149" y="183"/>
                  </a:cubicBezTo>
                  <a:lnTo>
                    <a:pt x="183" y="167"/>
                  </a:lnTo>
                  <a:lnTo>
                    <a:pt x="200" y="149"/>
                  </a:lnTo>
                  <a:lnTo>
                    <a:pt x="216" y="100"/>
                  </a:lnTo>
                  <a:cubicBezTo>
                    <a:pt x="216" y="83"/>
                    <a:pt x="200" y="49"/>
                    <a:pt x="183" y="33"/>
                  </a:cubicBezTo>
                  <a:cubicBezTo>
                    <a:pt x="149" y="0"/>
                    <a:pt x="116" y="0"/>
                    <a:pt x="10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4673;p76">
              <a:extLst>
                <a:ext uri="{FF2B5EF4-FFF2-40B4-BE49-F238E27FC236}">
                  <a16:creationId xmlns:a16="http://schemas.microsoft.com/office/drawing/2014/main" id="{106CB9E5-0DE9-C357-21B0-458E15D6B0A5}"/>
                </a:ext>
              </a:extLst>
            </p:cNvPr>
            <p:cNvSpPr/>
            <p:nvPr/>
          </p:nvSpPr>
          <p:spPr>
            <a:xfrm>
              <a:off x="6196800" y="3661925"/>
              <a:ext cx="5450" cy="5000"/>
            </a:xfrm>
            <a:custGeom>
              <a:avLst/>
              <a:gdLst/>
              <a:ahLst/>
              <a:cxnLst/>
              <a:rect l="l" t="t" r="r" b="b"/>
              <a:pathLst>
                <a:path w="218" h="200" extrusionOk="0">
                  <a:moveTo>
                    <a:pt x="103" y="1"/>
                  </a:moveTo>
                  <a:cubicBezTo>
                    <a:pt x="68" y="1"/>
                    <a:pt x="39" y="19"/>
                    <a:pt x="18" y="51"/>
                  </a:cubicBezTo>
                  <a:lnTo>
                    <a:pt x="0" y="69"/>
                  </a:lnTo>
                  <a:lnTo>
                    <a:pt x="0" y="102"/>
                  </a:lnTo>
                  <a:cubicBezTo>
                    <a:pt x="0" y="118"/>
                    <a:pt x="18" y="151"/>
                    <a:pt x="34" y="169"/>
                  </a:cubicBezTo>
                  <a:cubicBezTo>
                    <a:pt x="49" y="191"/>
                    <a:pt x="74" y="200"/>
                    <a:pt x="101" y="200"/>
                  </a:cubicBezTo>
                  <a:cubicBezTo>
                    <a:pt x="133" y="200"/>
                    <a:pt x="166" y="187"/>
                    <a:pt x="184" y="169"/>
                  </a:cubicBezTo>
                  <a:lnTo>
                    <a:pt x="218" y="102"/>
                  </a:lnTo>
                  <a:lnTo>
                    <a:pt x="200" y="85"/>
                  </a:lnTo>
                  <a:lnTo>
                    <a:pt x="167" y="18"/>
                  </a:lnTo>
                  <a:cubicBezTo>
                    <a:pt x="144" y="6"/>
                    <a:pt x="122" y="1"/>
                    <a:pt x="103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4674;p76">
              <a:extLst>
                <a:ext uri="{FF2B5EF4-FFF2-40B4-BE49-F238E27FC236}">
                  <a16:creationId xmlns:a16="http://schemas.microsoft.com/office/drawing/2014/main" id="{0DD6FDBD-699C-AA14-7EA0-4AECB8C418AE}"/>
                </a:ext>
              </a:extLst>
            </p:cNvPr>
            <p:cNvSpPr/>
            <p:nvPr/>
          </p:nvSpPr>
          <p:spPr>
            <a:xfrm>
              <a:off x="6288950" y="3652600"/>
              <a:ext cx="1250" cy="1225"/>
            </a:xfrm>
            <a:custGeom>
              <a:avLst/>
              <a:gdLst/>
              <a:ahLst/>
              <a:cxnLst/>
              <a:rect l="l" t="t" r="r" b="b"/>
              <a:pathLst>
                <a:path w="50" h="49" extrusionOk="0">
                  <a:moveTo>
                    <a:pt x="29" y="0"/>
                  </a:moveTo>
                  <a:cubicBezTo>
                    <a:pt x="26" y="0"/>
                    <a:pt x="22" y="2"/>
                    <a:pt x="16" y="8"/>
                  </a:cubicBezTo>
                  <a:lnTo>
                    <a:pt x="0" y="8"/>
                  </a:lnTo>
                  <a:lnTo>
                    <a:pt x="0" y="41"/>
                  </a:lnTo>
                  <a:cubicBezTo>
                    <a:pt x="11" y="41"/>
                    <a:pt x="22" y="48"/>
                    <a:pt x="28" y="48"/>
                  </a:cubicBezTo>
                  <a:cubicBezTo>
                    <a:pt x="32" y="48"/>
                    <a:pt x="33" y="47"/>
                    <a:pt x="33" y="41"/>
                  </a:cubicBezTo>
                  <a:lnTo>
                    <a:pt x="49" y="8"/>
                  </a:lnTo>
                  <a:cubicBezTo>
                    <a:pt x="39" y="8"/>
                    <a:pt x="35" y="0"/>
                    <a:pt x="29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4675;p76">
              <a:extLst>
                <a:ext uri="{FF2B5EF4-FFF2-40B4-BE49-F238E27FC236}">
                  <a16:creationId xmlns:a16="http://schemas.microsoft.com/office/drawing/2014/main" id="{1217A097-6A8F-3ADA-1924-4BD6A28D3983}"/>
                </a:ext>
              </a:extLst>
            </p:cNvPr>
            <p:cNvSpPr/>
            <p:nvPr/>
          </p:nvSpPr>
          <p:spPr>
            <a:xfrm>
              <a:off x="6210125" y="3694475"/>
              <a:ext cx="4200" cy="3625"/>
            </a:xfrm>
            <a:custGeom>
              <a:avLst/>
              <a:gdLst/>
              <a:ahLst/>
              <a:cxnLst/>
              <a:rect l="l" t="t" r="r" b="b"/>
              <a:pathLst>
                <a:path w="168" h="145" extrusionOk="0">
                  <a:moveTo>
                    <a:pt x="18" y="0"/>
                  </a:moveTo>
                  <a:lnTo>
                    <a:pt x="1" y="34"/>
                  </a:lnTo>
                  <a:lnTo>
                    <a:pt x="1" y="67"/>
                  </a:lnTo>
                  <a:cubicBezTo>
                    <a:pt x="1" y="67"/>
                    <a:pt x="1" y="83"/>
                    <a:pt x="18" y="83"/>
                  </a:cubicBezTo>
                  <a:lnTo>
                    <a:pt x="34" y="100"/>
                  </a:lnTo>
                  <a:lnTo>
                    <a:pt x="34" y="116"/>
                  </a:lnTo>
                  <a:lnTo>
                    <a:pt x="52" y="134"/>
                  </a:lnTo>
                  <a:cubicBezTo>
                    <a:pt x="65" y="140"/>
                    <a:pt x="79" y="144"/>
                    <a:pt x="91" y="144"/>
                  </a:cubicBezTo>
                  <a:cubicBezTo>
                    <a:pt x="109" y="144"/>
                    <a:pt x="125" y="136"/>
                    <a:pt x="134" y="116"/>
                  </a:cubicBezTo>
                  <a:cubicBezTo>
                    <a:pt x="152" y="100"/>
                    <a:pt x="168" y="50"/>
                    <a:pt x="134" y="16"/>
                  </a:cubicBezTo>
                  <a:lnTo>
                    <a:pt x="118" y="16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4676;p76">
              <a:extLst>
                <a:ext uri="{FF2B5EF4-FFF2-40B4-BE49-F238E27FC236}">
                  <a16:creationId xmlns:a16="http://schemas.microsoft.com/office/drawing/2014/main" id="{ACD1FF5C-30AF-8D5A-38B0-1E67D6D18DEC}"/>
                </a:ext>
              </a:extLst>
            </p:cNvPr>
            <p:cNvSpPr/>
            <p:nvPr/>
          </p:nvSpPr>
          <p:spPr>
            <a:xfrm>
              <a:off x="6278925" y="3679875"/>
              <a:ext cx="1700" cy="1675"/>
            </a:xfrm>
            <a:custGeom>
              <a:avLst/>
              <a:gdLst/>
              <a:ahLst/>
              <a:cxnLst/>
              <a:rect l="l" t="t" r="r" b="b"/>
              <a:pathLst>
                <a:path w="68" h="67" extrusionOk="0">
                  <a:moveTo>
                    <a:pt x="17" y="0"/>
                  </a:moveTo>
                  <a:lnTo>
                    <a:pt x="1" y="17"/>
                  </a:lnTo>
                  <a:lnTo>
                    <a:pt x="1" y="51"/>
                  </a:lnTo>
                  <a:lnTo>
                    <a:pt x="17" y="67"/>
                  </a:lnTo>
                  <a:lnTo>
                    <a:pt x="50" y="67"/>
                  </a:lnTo>
                  <a:cubicBezTo>
                    <a:pt x="50" y="51"/>
                    <a:pt x="68" y="51"/>
                    <a:pt x="68" y="34"/>
                  </a:cubicBezTo>
                  <a:cubicBezTo>
                    <a:pt x="68" y="34"/>
                    <a:pt x="68" y="17"/>
                    <a:pt x="5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4677;p76">
              <a:extLst>
                <a:ext uri="{FF2B5EF4-FFF2-40B4-BE49-F238E27FC236}">
                  <a16:creationId xmlns:a16="http://schemas.microsoft.com/office/drawing/2014/main" id="{44199F14-5520-BB4C-7107-D2D0C6DC29B4}"/>
                </a:ext>
              </a:extLst>
            </p:cNvPr>
            <p:cNvSpPr/>
            <p:nvPr/>
          </p:nvSpPr>
          <p:spPr>
            <a:xfrm>
              <a:off x="6223475" y="3674475"/>
              <a:ext cx="6300" cy="5850"/>
            </a:xfrm>
            <a:custGeom>
              <a:avLst/>
              <a:gdLst/>
              <a:ahLst/>
              <a:cxnLst/>
              <a:rect l="l" t="t" r="r" b="b"/>
              <a:pathLst>
                <a:path w="252" h="234" extrusionOk="0">
                  <a:moveTo>
                    <a:pt x="118" y="0"/>
                  </a:moveTo>
                  <a:lnTo>
                    <a:pt x="85" y="16"/>
                  </a:lnTo>
                  <a:cubicBezTo>
                    <a:pt x="34" y="16"/>
                    <a:pt x="18" y="49"/>
                    <a:pt x="1" y="67"/>
                  </a:cubicBezTo>
                  <a:lnTo>
                    <a:pt x="1" y="100"/>
                  </a:lnTo>
                  <a:lnTo>
                    <a:pt x="1" y="116"/>
                  </a:lnTo>
                  <a:cubicBezTo>
                    <a:pt x="1" y="133"/>
                    <a:pt x="1" y="167"/>
                    <a:pt x="34" y="183"/>
                  </a:cubicBezTo>
                  <a:cubicBezTo>
                    <a:pt x="51" y="200"/>
                    <a:pt x="51" y="216"/>
                    <a:pt x="67" y="216"/>
                  </a:cubicBezTo>
                  <a:lnTo>
                    <a:pt x="118" y="233"/>
                  </a:lnTo>
                  <a:lnTo>
                    <a:pt x="134" y="233"/>
                  </a:lnTo>
                  <a:lnTo>
                    <a:pt x="185" y="200"/>
                  </a:lnTo>
                  <a:cubicBezTo>
                    <a:pt x="218" y="183"/>
                    <a:pt x="251" y="116"/>
                    <a:pt x="185" y="33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4678;p76">
              <a:extLst>
                <a:ext uri="{FF2B5EF4-FFF2-40B4-BE49-F238E27FC236}">
                  <a16:creationId xmlns:a16="http://schemas.microsoft.com/office/drawing/2014/main" id="{3A3441D1-AE0F-5737-8AD4-27036072CD11}"/>
                </a:ext>
              </a:extLst>
            </p:cNvPr>
            <p:cNvSpPr/>
            <p:nvPr/>
          </p:nvSpPr>
          <p:spPr>
            <a:xfrm>
              <a:off x="6249325" y="3651950"/>
              <a:ext cx="1700" cy="2100"/>
            </a:xfrm>
            <a:custGeom>
              <a:avLst/>
              <a:gdLst/>
              <a:ahLst/>
              <a:cxnLst/>
              <a:rect l="l" t="t" r="r" b="b"/>
              <a:pathLst>
                <a:path w="68" h="84" extrusionOk="0">
                  <a:moveTo>
                    <a:pt x="51" y="1"/>
                  </a:moveTo>
                  <a:cubicBezTo>
                    <a:pt x="18" y="1"/>
                    <a:pt x="0" y="17"/>
                    <a:pt x="0" y="50"/>
                  </a:cubicBezTo>
                  <a:lnTo>
                    <a:pt x="0" y="83"/>
                  </a:lnTo>
                  <a:lnTo>
                    <a:pt x="67" y="67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4679;p76">
              <a:extLst>
                <a:ext uri="{FF2B5EF4-FFF2-40B4-BE49-F238E27FC236}">
                  <a16:creationId xmlns:a16="http://schemas.microsoft.com/office/drawing/2014/main" id="{5AB77F38-599D-1A9E-0D2F-8F3B8BB737C3}"/>
                </a:ext>
              </a:extLst>
            </p:cNvPr>
            <p:cNvSpPr/>
            <p:nvPr/>
          </p:nvSpPr>
          <p:spPr>
            <a:xfrm>
              <a:off x="6232650" y="3667000"/>
              <a:ext cx="5450" cy="5375"/>
            </a:xfrm>
            <a:custGeom>
              <a:avLst/>
              <a:gdLst/>
              <a:ahLst/>
              <a:cxnLst/>
              <a:rect l="l" t="t" r="r" b="b"/>
              <a:pathLst>
                <a:path w="218" h="215" extrusionOk="0">
                  <a:moveTo>
                    <a:pt x="104" y="0"/>
                  </a:moveTo>
                  <a:cubicBezTo>
                    <a:pt x="76" y="0"/>
                    <a:pt x="52" y="14"/>
                    <a:pt x="34" y="32"/>
                  </a:cubicBezTo>
                  <a:lnTo>
                    <a:pt x="0" y="66"/>
                  </a:lnTo>
                  <a:lnTo>
                    <a:pt x="0" y="82"/>
                  </a:lnTo>
                  <a:lnTo>
                    <a:pt x="18" y="148"/>
                  </a:lnTo>
                  <a:cubicBezTo>
                    <a:pt x="18" y="166"/>
                    <a:pt x="34" y="166"/>
                    <a:pt x="51" y="182"/>
                  </a:cubicBezTo>
                  <a:cubicBezTo>
                    <a:pt x="67" y="215"/>
                    <a:pt x="100" y="215"/>
                    <a:pt x="134" y="215"/>
                  </a:cubicBezTo>
                  <a:cubicBezTo>
                    <a:pt x="167" y="199"/>
                    <a:pt x="184" y="182"/>
                    <a:pt x="200" y="132"/>
                  </a:cubicBezTo>
                  <a:lnTo>
                    <a:pt x="218" y="99"/>
                  </a:lnTo>
                  <a:lnTo>
                    <a:pt x="200" y="82"/>
                  </a:lnTo>
                  <a:lnTo>
                    <a:pt x="184" y="48"/>
                  </a:lnTo>
                  <a:lnTo>
                    <a:pt x="184" y="32"/>
                  </a:lnTo>
                  <a:cubicBezTo>
                    <a:pt x="154" y="9"/>
                    <a:pt x="128" y="0"/>
                    <a:pt x="10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4680;p76">
              <a:extLst>
                <a:ext uri="{FF2B5EF4-FFF2-40B4-BE49-F238E27FC236}">
                  <a16:creationId xmlns:a16="http://schemas.microsoft.com/office/drawing/2014/main" id="{1EC707C8-4D35-FA3D-B383-490ED290CD14}"/>
                </a:ext>
              </a:extLst>
            </p:cNvPr>
            <p:cNvSpPr/>
            <p:nvPr/>
          </p:nvSpPr>
          <p:spPr>
            <a:xfrm>
              <a:off x="6185950" y="3709050"/>
              <a:ext cx="1300" cy="1300"/>
            </a:xfrm>
            <a:custGeom>
              <a:avLst/>
              <a:gdLst/>
              <a:ahLst/>
              <a:cxnLst/>
              <a:rect l="l" t="t" r="r" b="b"/>
              <a:pathLst>
                <a:path w="52" h="52" extrusionOk="0">
                  <a:moveTo>
                    <a:pt x="18" y="0"/>
                  </a:moveTo>
                  <a:cubicBezTo>
                    <a:pt x="18" y="0"/>
                    <a:pt x="1" y="0"/>
                    <a:pt x="1" y="18"/>
                  </a:cubicBezTo>
                  <a:lnTo>
                    <a:pt x="18" y="18"/>
                  </a:lnTo>
                  <a:lnTo>
                    <a:pt x="1" y="34"/>
                  </a:lnTo>
                  <a:lnTo>
                    <a:pt x="18" y="51"/>
                  </a:lnTo>
                  <a:lnTo>
                    <a:pt x="34" y="51"/>
                  </a:lnTo>
                  <a:cubicBezTo>
                    <a:pt x="51" y="51"/>
                    <a:pt x="51" y="51"/>
                    <a:pt x="51" y="34"/>
                  </a:cubicBezTo>
                  <a:cubicBezTo>
                    <a:pt x="51" y="18"/>
                    <a:pt x="34" y="0"/>
                    <a:pt x="1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4681;p76">
              <a:extLst>
                <a:ext uri="{FF2B5EF4-FFF2-40B4-BE49-F238E27FC236}">
                  <a16:creationId xmlns:a16="http://schemas.microsoft.com/office/drawing/2014/main" id="{7788BE31-96F7-6FE3-D1DA-308A77E9A0BE}"/>
                </a:ext>
              </a:extLst>
            </p:cNvPr>
            <p:cNvSpPr/>
            <p:nvPr/>
          </p:nvSpPr>
          <p:spPr>
            <a:xfrm>
              <a:off x="6243075" y="3657800"/>
              <a:ext cx="3375" cy="3250"/>
            </a:xfrm>
            <a:custGeom>
              <a:avLst/>
              <a:gdLst/>
              <a:ahLst/>
              <a:cxnLst/>
              <a:rect l="l" t="t" r="r" b="b"/>
              <a:pathLst>
                <a:path w="135" h="130" extrusionOk="0">
                  <a:moveTo>
                    <a:pt x="68" y="0"/>
                  </a:moveTo>
                  <a:lnTo>
                    <a:pt x="50" y="16"/>
                  </a:lnTo>
                  <a:lnTo>
                    <a:pt x="17" y="33"/>
                  </a:lnTo>
                  <a:cubicBezTo>
                    <a:pt x="1" y="67"/>
                    <a:pt x="1" y="83"/>
                    <a:pt x="34" y="116"/>
                  </a:cubicBezTo>
                  <a:lnTo>
                    <a:pt x="50" y="116"/>
                  </a:lnTo>
                  <a:cubicBezTo>
                    <a:pt x="67" y="125"/>
                    <a:pt x="80" y="129"/>
                    <a:pt x="90" y="129"/>
                  </a:cubicBezTo>
                  <a:cubicBezTo>
                    <a:pt x="101" y="129"/>
                    <a:pt x="109" y="125"/>
                    <a:pt x="117" y="116"/>
                  </a:cubicBezTo>
                  <a:lnTo>
                    <a:pt x="134" y="100"/>
                  </a:lnTo>
                  <a:lnTo>
                    <a:pt x="134" y="67"/>
                  </a:lnTo>
                  <a:lnTo>
                    <a:pt x="134" y="49"/>
                  </a:lnTo>
                  <a:cubicBezTo>
                    <a:pt x="134" y="49"/>
                    <a:pt x="117" y="33"/>
                    <a:pt x="117" y="16"/>
                  </a:cubicBezTo>
                  <a:cubicBezTo>
                    <a:pt x="101" y="16"/>
                    <a:pt x="84" y="0"/>
                    <a:pt x="6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4682;p76">
              <a:extLst>
                <a:ext uri="{FF2B5EF4-FFF2-40B4-BE49-F238E27FC236}">
                  <a16:creationId xmlns:a16="http://schemas.microsoft.com/office/drawing/2014/main" id="{7F815283-A679-F737-9244-72FA44370FB1}"/>
                </a:ext>
              </a:extLst>
            </p:cNvPr>
            <p:cNvSpPr/>
            <p:nvPr/>
          </p:nvSpPr>
          <p:spPr>
            <a:xfrm>
              <a:off x="6223475" y="3662800"/>
              <a:ext cx="5025" cy="5200"/>
            </a:xfrm>
            <a:custGeom>
              <a:avLst/>
              <a:gdLst/>
              <a:ahLst/>
              <a:cxnLst/>
              <a:rect l="l" t="t" r="r" b="b"/>
              <a:pathLst>
                <a:path w="201" h="208" extrusionOk="0">
                  <a:moveTo>
                    <a:pt x="67" y="16"/>
                  </a:moveTo>
                  <a:lnTo>
                    <a:pt x="52" y="26"/>
                  </a:lnTo>
                  <a:lnTo>
                    <a:pt x="52" y="26"/>
                  </a:lnTo>
                  <a:cubicBezTo>
                    <a:pt x="56" y="16"/>
                    <a:pt x="67" y="16"/>
                    <a:pt x="67" y="16"/>
                  </a:cubicBezTo>
                  <a:close/>
                  <a:moveTo>
                    <a:pt x="101" y="0"/>
                  </a:moveTo>
                  <a:lnTo>
                    <a:pt x="85" y="16"/>
                  </a:lnTo>
                  <a:lnTo>
                    <a:pt x="51" y="16"/>
                  </a:lnTo>
                  <a:lnTo>
                    <a:pt x="51" y="27"/>
                  </a:lnTo>
                  <a:lnTo>
                    <a:pt x="18" y="50"/>
                  </a:lnTo>
                  <a:lnTo>
                    <a:pt x="34" y="50"/>
                  </a:lnTo>
                  <a:lnTo>
                    <a:pt x="1" y="67"/>
                  </a:lnTo>
                  <a:lnTo>
                    <a:pt x="1" y="83"/>
                  </a:lnTo>
                  <a:lnTo>
                    <a:pt x="1" y="150"/>
                  </a:lnTo>
                  <a:cubicBezTo>
                    <a:pt x="1" y="167"/>
                    <a:pt x="18" y="167"/>
                    <a:pt x="18" y="183"/>
                  </a:cubicBezTo>
                  <a:cubicBezTo>
                    <a:pt x="35" y="200"/>
                    <a:pt x="55" y="208"/>
                    <a:pt x="78" y="208"/>
                  </a:cubicBezTo>
                  <a:cubicBezTo>
                    <a:pt x="101" y="208"/>
                    <a:pt x="126" y="200"/>
                    <a:pt x="151" y="183"/>
                  </a:cubicBezTo>
                  <a:lnTo>
                    <a:pt x="134" y="134"/>
                  </a:lnTo>
                  <a:lnTo>
                    <a:pt x="167" y="167"/>
                  </a:lnTo>
                  <a:lnTo>
                    <a:pt x="201" y="150"/>
                  </a:lnTo>
                  <a:lnTo>
                    <a:pt x="185" y="50"/>
                  </a:lnTo>
                  <a:lnTo>
                    <a:pt x="167" y="16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4683;p76">
              <a:extLst>
                <a:ext uri="{FF2B5EF4-FFF2-40B4-BE49-F238E27FC236}">
                  <a16:creationId xmlns:a16="http://schemas.microsoft.com/office/drawing/2014/main" id="{3B404539-7CE6-50E2-1C87-EF3F6792428A}"/>
                </a:ext>
              </a:extLst>
            </p:cNvPr>
            <p:cNvSpPr/>
            <p:nvPr/>
          </p:nvSpPr>
          <p:spPr>
            <a:xfrm>
              <a:off x="6217250" y="3710325"/>
              <a:ext cx="1675" cy="1250"/>
            </a:xfrm>
            <a:custGeom>
              <a:avLst/>
              <a:gdLst/>
              <a:ahLst/>
              <a:cxnLst/>
              <a:rect l="l" t="t" r="r" b="b"/>
              <a:pathLst>
                <a:path w="67" h="50" extrusionOk="0">
                  <a:moveTo>
                    <a:pt x="16" y="0"/>
                  </a:moveTo>
                  <a:cubicBezTo>
                    <a:pt x="0" y="16"/>
                    <a:pt x="16" y="33"/>
                    <a:pt x="16" y="49"/>
                  </a:cubicBezTo>
                  <a:lnTo>
                    <a:pt x="49" y="49"/>
                  </a:lnTo>
                  <a:cubicBezTo>
                    <a:pt x="49" y="49"/>
                    <a:pt x="67" y="49"/>
                    <a:pt x="67" y="16"/>
                  </a:cubicBezTo>
                  <a:lnTo>
                    <a:pt x="49" y="16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4684;p76">
              <a:extLst>
                <a:ext uri="{FF2B5EF4-FFF2-40B4-BE49-F238E27FC236}">
                  <a16:creationId xmlns:a16="http://schemas.microsoft.com/office/drawing/2014/main" id="{2793120B-6D22-CE41-4A6B-AE6C392304D3}"/>
                </a:ext>
              </a:extLst>
            </p:cNvPr>
            <p:cNvSpPr/>
            <p:nvPr/>
          </p:nvSpPr>
          <p:spPr>
            <a:xfrm>
              <a:off x="6214750" y="3669850"/>
              <a:ext cx="5425" cy="5475"/>
            </a:xfrm>
            <a:custGeom>
              <a:avLst/>
              <a:gdLst/>
              <a:ahLst/>
              <a:cxnLst/>
              <a:rect l="l" t="t" r="r" b="b"/>
              <a:pathLst>
                <a:path w="217" h="219" extrusionOk="0">
                  <a:moveTo>
                    <a:pt x="100" y="1"/>
                  </a:moveTo>
                  <a:lnTo>
                    <a:pt x="49" y="18"/>
                  </a:lnTo>
                  <a:cubicBezTo>
                    <a:pt x="33" y="34"/>
                    <a:pt x="16" y="68"/>
                    <a:pt x="16" y="101"/>
                  </a:cubicBezTo>
                  <a:cubicBezTo>
                    <a:pt x="0" y="134"/>
                    <a:pt x="16" y="168"/>
                    <a:pt x="49" y="185"/>
                  </a:cubicBezTo>
                  <a:lnTo>
                    <a:pt x="67" y="201"/>
                  </a:lnTo>
                  <a:lnTo>
                    <a:pt x="100" y="218"/>
                  </a:lnTo>
                  <a:lnTo>
                    <a:pt x="116" y="218"/>
                  </a:lnTo>
                  <a:lnTo>
                    <a:pt x="167" y="201"/>
                  </a:lnTo>
                  <a:cubicBezTo>
                    <a:pt x="200" y="168"/>
                    <a:pt x="216" y="152"/>
                    <a:pt x="216" y="118"/>
                  </a:cubicBezTo>
                  <a:cubicBezTo>
                    <a:pt x="216" y="85"/>
                    <a:pt x="200" y="52"/>
                    <a:pt x="183" y="34"/>
                  </a:cubicBezTo>
                  <a:lnTo>
                    <a:pt x="167" y="18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4685;p76">
              <a:extLst>
                <a:ext uri="{FF2B5EF4-FFF2-40B4-BE49-F238E27FC236}">
                  <a16:creationId xmlns:a16="http://schemas.microsoft.com/office/drawing/2014/main" id="{B86CDA56-4459-7CF8-E396-418BE7E9A976}"/>
                </a:ext>
              </a:extLst>
            </p:cNvPr>
            <p:cNvSpPr/>
            <p:nvPr/>
          </p:nvSpPr>
          <p:spPr>
            <a:xfrm>
              <a:off x="6197625" y="3694150"/>
              <a:ext cx="3800" cy="3575"/>
            </a:xfrm>
            <a:custGeom>
              <a:avLst/>
              <a:gdLst/>
              <a:ahLst/>
              <a:cxnLst/>
              <a:rect l="l" t="t" r="r" b="b"/>
              <a:pathLst>
                <a:path w="152" h="143" extrusionOk="0">
                  <a:moveTo>
                    <a:pt x="93" y="0"/>
                  </a:moveTo>
                  <a:cubicBezTo>
                    <a:pt x="76" y="0"/>
                    <a:pt x="59" y="5"/>
                    <a:pt x="51" y="13"/>
                  </a:cubicBezTo>
                  <a:cubicBezTo>
                    <a:pt x="18" y="29"/>
                    <a:pt x="1" y="80"/>
                    <a:pt x="18" y="113"/>
                  </a:cubicBezTo>
                  <a:lnTo>
                    <a:pt x="34" y="129"/>
                  </a:lnTo>
                  <a:cubicBezTo>
                    <a:pt x="51" y="138"/>
                    <a:pt x="67" y="142"/>
                    <a:pt x="82" y="142"/>
                  </a:cubicBezTo>
                  <a:cubicBezTo>
                    <a:pt x="97" y="142"/>
                    <a:pt x="109" y="138"/>
                    <a:pt x="118" y="129"/>
                  </a:cubicBezTo>
                  <a:cubicBezTo>
                    <a:pt x="151" y="113"/>
                    <a:pt x="151" y="96"/>
                    <a:pt x="151" y="63"/>
                  </a:cubicBezTo>
                  <a:lnTo>
                    <a:pt x="151" y="29"/>
                  </a:lnTo>
                  <a:lnTo>
                    <a:pt x="134" y="13"/>
                  </a:lnTo>
                  <a:cubicBezTo>
                    <a:pt x="126" y="5"/>
                    <a:pt x="109" y="0"/>
                    <a:pt x="93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4686;p76">
              <a:extLst>
                <a:ext uri="{FF2B5EF4-FFF2-40B4-BE49-F238E27FC236}">
                  <a16:creationId xmlns:a16="http://schemas.microsoft.com/office/drawing/2014/main" id="{F6BDDC2A-ECA2-7134-5A32-53A049B16983}"/>
                </a:ext>
              </a:extLst>
            </p:cNvPr>
            <p:cNvSpPr/>
            <p:nvPr/>
          </p:nvSpPr>
          <p:spPr>
            <a:xfrm>
              <a:off x="6212625" y="3679475"/>
              <a:ext cx="5050" cy="5425"/>
            </a:xfrm>
            <a:custGeom>
              <a:avLst/>
              <a:gdLst/>
              <a:ahLst/>
              <a:cxnLst/>
              <a:rect l="l" t="t" r="r" b="b"/>
              <a:pathLst>
                <a:path w="202" h="217" extrusionOk="0">
                  <a:moveTo>
                    <a:pt x="85" y="0"/>
                  </a:moveTo>
                  <a:lnTo>
                    <a:pt x="34" y="16"/>
                  </a:lnTo>
                  <a:cubicBezTo>
                    <a:pt x="1" y="50"/>
                    <a:pt x="1" y="83"/>
                    <a:pt x="1" y="100"/>
                  </a:cubicBezTo>
                  <a:cubicBezTo>
                    <a:pt x="1" y="134"/>
                    <a:pt x="1" y="167"/>
                    <a:pt x="34" y="183"/>
                  </a:cubicBezTo>
                  <a:lnTo>
                    <a:pt x="52" y="200"/>
                  </a:lnTo>
                  <a:lnTo>
                    <a:pt x="68" y="216"/>
                  </a:lnTo>
                  <a:lnTo>
                    <a:pt x="101" y="216"/>
                  </a:lnTo>
                  <a:cubicBezTo>
                    <a:pt x="118" y="216"/>
                    <a:pt x="168" y="200"/>
                    <a:pt x="201" y="150"/>
                  </a:cubicBezTo>
                  <a:lnTo>
                    <a:pt x="185" y="150"/>
                  </a:lnTo>
                  <a:lnTo>
                    <a:pt x="201" y="116"/>
                  </a:lnTo>
                  <a:lnTo>
                    <a:pt x="201" y="83"/>
                  </a:lnTo>
                  <a:lnTo>
                    <a:pt x="185" y="33"/>
                  </a:lnTo>
                  <a:lnTo>
                    <a:pt x="168" y="16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4687;p76">
              <a:extLst>
                <a:ext uri="{FF2B5EF4-FFF2-40B4-BE49-F238E27FC236}">
                  <a16:creationId xmlns:a16="http://schemas.microsoft.com/office/drawing/2014/main" id="{26DDC4F9-BA48-D4CC-90C6-54235E635430}"/>
                </a:ext>
              </a:extLst>
            </p:cNvPr>
            <p:cNvSpPr/>
            <p:nvPr/>
          </p:nvSpPr>
          <p:spPr>
            <a:xfrm>
              <a:off x="6203075" y="3749900"/>
              <a:ext cx="1250" cy="1300"/>
            </a:xfrm>
            <a:custGeom>
              <a:avLst/>
              <a:gdLst/>
              <a:ahLst/>
              <a:cxnLst/>
              <a:rect l="l" t="t" r="r" b="b"/>
              <a:pathLst>
                <a:path w="50" h="52" extrusionOk="0">
                  <a:moveTo>
                    <a:pt x="16" y="0"/>
                  </a:moveTo>
                  <a:lnTo>
                    <a:pt x="0" y="34"/>
                  </a:lnTo>
                  <a:cubicBezTo>
                    <a:pt x="16" y="34"/>
                    <a:pt x="16" y="51"/>
                    <a:pt x="16" y="51"/>
                  </a:cubicBezTo>
                  <a:lnTo>
                    <a:pt x="49" y="51"/>
                  </a:lnTo>
                  <a:lnTo>
                    <a:pt x="49" y="18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4688;p76">
              <a:extLst>
                <a:ext uri="{FF2B5EF4-FFF2-40B4-BE49-F238E27FC236}">
                  <a16:creationId xmlns:a16="http://schemas.microsoft.com/office/drawing/2014/main" id="{E512B744-8A56-AA1C-947D-EA46C03767B0}"/>
                </a:ext>
              </a:extLst>
            </p:cNvPr>
            <p:cNvSpPr/>
            <p:nvPr/>
          </p:nvSpPr>
          <p:spPr>
            <a:xfrm>
              <a:off x="6196800" y="3682800"/>
              <a:ext cx="3350" cy="3350"/>
            </a:xfrm>
            <a:custGeom>
              <a:avLst/>
              <a:gdLst/>
              <a:ahLst/>
              <a:cxnLst/>
              <a:rect l="l" t="t" r="r" b="b"/>
              <a:pathLst>
                <a:path w="134" h="134" extrusionOk="0">
                  <a:moveTo>
                    <a:pt x="67" y="1"/>
                  </a:moveTo>
                  <a:lnTo>
                    <a:pt x="34" y="17"/>
                  </a:lnTo>
                  <a:lnTo>
                    <a:pt x="18" y="34"/>
                  </a:lnTo>
                  <a:lnTo>
                    <a:pt x="0" y="67"/>
                  </a:lnTo>
                  <a:lnTo>
                    <a:pt x="0" y="83"/>
                  </a:lnTo>
                  <a:lnTo>
                    <a:pt x="18" y="117"/>
                  </a:lnTo>
                  <a:cubicBezTo>
                    <a:pt x="34" y="134"/>
                    <a:pt x="51" y="134"/>
                    <a:pt x="84" y="134"/>
                  </a:cubicBezTo>
                  <a:cubicBezTo>
                    <a:pt x="100" y="134"/>
                    <a:pt x="118" y="117"/>
                    <a:pt x="134" y="101"/>
                  </a:cubicBezTo>
                  <a:lnTo>
                    <a:pt x="134" y="83"/>
                  </a:lnTo>
                  <a:lnTo>
                    <a:pt x="134" y="50"/>
                  </a:lnTo>
                  <a:lnTo>
                    <a:pt x="134" y="34"/>
                  </a:lnTo>
                  <a:lnTo>
                    <a:pt x="118" y="17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4689;p76">
              <a:extLst>
                <a:ext uri="{FF2B5EF4-FFF2-40B4-BE49-F238E27FC236}">
                  <a16:creationId xmlns:a16="http://schemas.microsoft.com/office/drawing/2014/main" id="{66032CFD-C1A1-7B55-CB19-40D20B551629}"/>
                </a:ext>
              </a:extLst>
            </p:cNvPr>
            <p:cNvSpPr/>
            <p:nvPr/>
          </p:nvSpPr>
          <p:spPr>
            <a:xfrm>
              <a:off x="6240150" y="3671775"/>
              <a:ext cx="4200" cy="3300"/>
            </a:xfrm>
            <a:custGeom>
              <a:avLst/>
              <a:gdLst/>
              <a:ahLst/>
              <a:cxnLst/>
              <a:rect l="l" t="t" r="r" b="b"/>
              <a:pathLst>
                <a:path w="168" h="132" extrusionOk="0">
                  <a:moveTo>
                    <a:pt x="75" y="1"/>
                  </a:moveTo>
                  <a:cubicBezTo>
                    <a:pt x="56" y="1"/>
                    <a:pt x="41" y="13"/>
                    <a:pt x="18" y="24"/>
                  </a:cubicBezTo>
                  <a:lnTo>
                    <a:pt x="18" y="41"/>
                  </a:lnTo>
                  <a:cubicBezTo>
                    <a:pt x="0" y="57"/>
                    <a:pt x="18" y="91"/>
                    <a:pt x="34" y="108"/>
                  </a:cubicBezTo>
                  <a:cubicBezTo>
                    <a:pt x="46" y="119"/>
                    <a:pt x="74" y="131"/>
                    <a:pt x="96" y="131"/>
                  </a:cubicBezTo>
                  <a:cubicBezTo>
                    <a:pt x="105" y="131"/>
                    <a:pt x="113" y="129"/>
                    <a:pt x="118" y="124"/>
                  </a:cubicBezTo>
                  <a:cubicBezTo>
                    <a:pt x="151" y="108"/>
                    <a:pt x="167" y="75"/>
                    <a:pt x="151" y="41"/>
                  </a:cubicBezTo>
                  <a:lnTo>
                    <a:pt x="134" y="24"/>
                  </a:lnTo>
                  <a:lnTo>
                    <a:pt x="101" y="8"/>
                  </a:lnTo>
                  <a:cubicBezTo>
                    <a:pt x="91" y="3"/>
                    <a:pt x="82" y="1"/>
                    <a:pt x="75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4690;p76">
              <a:extLst>
                <a:ext uri="{FF2B5EF4-FFF2-40B4-BE49-F238E27FC236}">
                  <a16:creationId xmlns:a16="http://schemas.microsoft.com/office/drawing/2014/main" id="{81266BA6-2EA8-D911-FD3F-9D6D24D21BAF}"/>
                </a:ext>
              </a:extLst>
            </p:cNvPr>
            <p:cNvSpPr/>
            <p:nvPr/>
          </p:nvSpPr>
          <p:spPr>
            <a:xfrm>
              <a:off x="6248475" y="3683625"/>
              <a:ext cx="2975" cy="2925"/>
            </a:xfrm>
            <a:custGeom>
              <a:avLst/>
              <a:gdLst/>
              <a:ahLst/>
              <a:cxnLst/>
              <a:rect l="l" t="t" r="r" b="b"/>
              <a:pathLst>
                <a:path w="119" h="117" extrusionOk="0">
                  <a:moveTo>
                    <a:pt x="52" y="1"/>
                  </a:moveTo>
                  <a:cubicBezTo>
                    <a:pt x="34" y="1"/>
                    <a:pt x="34" y="1"/>
                    <a:pt x="18" y="17"/>
                  </a:cubicBezTo>
                  <a:lnTo>
                    <a:pt x="1" y="34"/>
                  </a:lnTo>
                  <a:lnTo>
                    <a:pt x="1" y="84"/>
                  </a:lnTo>
                  <a:lnTo>
                    <a:pt x="1" y="101"/>
                  </a:lnTo>
                  <a:lnTo>
                    <a:pt x="34" y="117"/>
                  </a:lnTo>
                  <a:lnTo>
                    <a:pt x="85" y="117"/>
                  </a:lnTo>
                  <a:lnTo>
                    <a:pt x="101" y="84"/>
                  </a:lnTo>
                  <a:lnTo>
                    <a:pt x="118" y="50"/>
                  </a:lnTo>
                  <a:cubicBezTo>
                    <a:pt x="118" y="50"/>
                    <a:pt x="118" y="34"/>
                    <a:pt x="101" y="34"/>
                  </a:cubicBezTo>
                  <a:lnTo>
                    <a:pt x="68" y="17"/>
                  </a:lnTo>
                  <a:lnTo>
                    <a:pt x="52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4691;p76">
              <a:extLst>
                <a:ext uri="{FF2B5EF4-FFF2-40B4-BE49-F238E27FC236}">
                  <a16:creationId xmlns:a16="http://schemas.microsoft.com/office/drawing/2014/main" id="{8C54F75E-FA80-89FE-BF99-0E387A191026}"/>
                </a:ext>
              </a:extLst>
            </p:cNvPr>
            <p:cNvSpPr/>
            <p:nvPr/>
          </p:nvSpPr>
          <p:spPr>
            <a:xfrm>
              <a:off x="6228075" y="3681975"/>
              <a:ext cx="3750" cy="5025"/>
            </a:xfrm>
            <a:custGeom>
              <a:avLst/>
              <a:gdLst/>
              <a:ahLst/>
              <a:cxnLst/>
              <a:rect l="l" t="t" r="r" b="b"/>
              <a:pathLst>
                <a:path w="150" h="201" extrusionOk="0">
                  <a:moveTo>
                    <a:pt x="67" y="0"/>
                  </a:moveTo>
                  <a:cubicBezTo>
                    <a:pt x="50" y="0"/>
                    <a:pt x="34" y="16"/>
                    <a:pt x="34" y="34"/>
                  </a:cubicBezTo>
                  <a:lnTo>
                    <a:pt x="17" y="67"/>
                  </a:lnTo>
                  <a:lnTo>
                    <a:pt x="34" y="83"/>
                  </a:lnTo>
                  <a:cubicBezTo>
                    <a:pt x="17" y="83"/>
                    <a:pt x="17" y="100"/>
                    <a:pt x="17" y="100"/>
                  </a:cubicBezTo>
                  <a:cubicBezTo>
                    <a:pt x="1" y="134"/>
                    <a:pt x="17" y="167"/>
                    <a:pt x="34" y="183"/>
                  </a:cubicBezTo>
                  <a:lnTo>
                    <a:pt x="67" y="200"/>
                  </a:lnTo>
                  <a:lnTo>
                    <a:pt x="101" y="200"/>
                  </a:lnTo>
                  <a:cubicBezTo>
                    <a:pt x="134" y="167"/>
                    <a:pt x="150" y="150"/>
                    <a:pt x="134" y="116"/>
                  </a:cubicBezTo>
                  <a:lnTo>
                    <a:pt x="150" y="83"/>
                  </a:lnTo>
                  <a:lnTo>
                    <a:pt x="150" y="50"/>
                  </a:lnTo>
                  <a:lnTo>
                    <a:pt x="134" y="16"/>
                  </a:lnTo>
                  <a:cubicBezTo>
                    <a:pt x="117" y="0"/>
                    <a:pt x="83" y="0"/>
                    <a:pt x="6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4692;p76">
              <a:extLst>
                <a:ext uri="{FF2B5EF4-FFF2-40B4-BE49-F238E27FC236}">
                  <a16:creationId xmlns:a16="http://schemas.microsoft.com/office/drawing/2014/main" id="{B03BE692-CA0F-AECF-8091-1B1393AF8385}"/>
                </a:ext>
              </a:extLst>
            </p:cNvPr>
            <p:cNvSpPr/>
            <p:nvPr/>
          </p:nvSpPr>
          <p:spPr>
            <a:xfrm>
              <a:off x="6219750" y="3691975"/>
              <a:ext cx="2925" cy="2925"/>
            </a:xfrm>
            <a:custGeom>
              <a:avLst/>
              <a:gdLst/>
              <a:ahLst/>
              <a:cxnLst/>
              <a:rect l="l" t="t" r="r" b="b"/>
              <a:pathLst>
                <a:path w="117" h="117" extrusionOk="0">
                  <a:moveTo>
                    <a:pt x="49" y="0"/>
                  </a:moveTo>
                  <a:lnTo>
                    <a:pt x="33" y="16"/>
                  </a:lnTo>
                  <a:cubicBezTo>
                    <a:pt x="33" y="16"/>
                    <a:pt x="16" y="16"/>
                    <a:pt x="0" y="34"/>
                  </a:cubicBezTo>
                  <a:lnTo>
                    <a:pt x="0" y="50"/>
                  </a:lnTo>
                  <a:lnTo>
                    <a:pt x="0" y="67"/>
                  </a:lnTo>
                  <a:lnTo>
                    <a:pt x="0" y="100"/>
                  </a:lnTo>
                  <a:cubicBezTo>
                    <a:pt x="16" y="116"/>
                    <a:pt x="33" y="116"/>
                    <a:pt x="49" y="116"/>
                  </a:cubicBezTo>
                  <a:cubicBezTo>
                    <a:pt x="67" y="116"/>
                    <a:pt x="83" y="100"/>
                    <a:pt x="100" y="100"/>
                  </a:cubicBezTo>
                  <a:cubicBezTo>
                    <a:pt x="116" y="67"/>
                    <a:pt x="116" y="34"/>
                    <a:pt x="10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4693;p76">
              <a:extLst>
                <a:ext uri="{FF2B5EF4-FFF2-40B4-BE49-F238E27FC236}">
                  <a16:creationId xmlns:a16="http://schemas.microsoft.com/office/drawing/2014/main" id="{303FBAEE-4615-D4EF-2573-60858813B538}"/>
                </a:ext>
              </a:extLst>
            </p:cNvPr>
            <p:cNvSpPr/>
            <p:nvPr/>
          </p:nvSpPr>
          <p:spPr>
            <a:xfrm>
              <a:off x="6205575" y="3699350"/>
              <a:ext cx="3350" cy="3475"/>
            </a:xfrm>
            <a:custGeom>
              <a:avLst/>
              <a:gdLst/>
              <a:ahLst/>
              <a:cxnLst/>
              <a:rect l="l" t="t" r="r" b="b"/>
              <a:pathLst>
                <a:path w="134" h="139" extrusionOk="0">
                  <a:moveTo>
                    <a:pt x="46" y="1"/>
                  </a:moveTo>
                  <a:cubicBezTo>
                    <a:pt x="36" y="1"/>
                    <a:pt x="26" y="2"/>
                    <a:pt x="16" y="6"/>
                  </a:cubicBezTo>
                  <a:lnTo>
                    <a:pt x="0" y="55"/>
                  </a:lnTo>
                  <a:lnTo>
                    <a:pt x="0" y="88"/>
                  </a:lnTo>
                  <a:lnTo>
                    <a:pt x="16" y="106"/>
                  </a:lnTo>
                  <a:lnTo>
                    <a:pt x="34" y="122"/>
                  </a:lnTo>
                  <a:cubicBezTo>
                    <a:pt x="34" y="122"/>
                    <a:pt x="50" y="139"/>
                    <a:pt x="83" y="139"/>
                  </a:cubicBezTo>
                  <a:cubicBezTo>
                    <a:pt x="100" y="139"/>
                    <a:pt x="116" y="139"/>
                    <a:pt x="134" y="122"/>
                  </a:cubicBezTo>
                  <a:lnTo>
                    <a:pt x="134" y="88"/>
                  </a:lnTo>
                  <a:lnTo>
                    <a:pt x="134" y="72"/>
                  </a:lnTo>
                  <a:lnTo>
                    <a:pt x="134" y="39"/>
                  </a:lnTo>
                  <a:cubicBezTo>
                    <a:pt x="120" y="25"/>
                    <a:pt x="85" y="1"/>
                    <a:pt x="46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4694;p76">
              <a:extLst>
                <a:ext uri="{FF2B5EF4-FFF2-40B4-BE49-F238E27FC236}">
                  <a16:creationId xmlns:a16="http://schemas.microsoft.com/office/drawing/2014/main" id="{041D471C-2789-AA9A-B0FC-22A606F9C25A}"/>
                </a:ext>
              </a:extLst>
            </p:cNvPr>
            <p:cNvSpPr/>
            <p:nvPr/>
          </p:nvSpPr>
          <p:spPr>
            <a:xfrm>
              <a:off x="6185125" y="3657800"/>
              <a:ext cx="6700" cy="11550"/>
            </a:xfrm>
            <a:custGeom>
              <a:avLst/>
              <a:gdLst/>
              <a:ahLst/>
              <a:cxnLst/>
              <a:rect l="l" t="t" r="r" b="b"/>
              <a:pathLst>
                <a:path w="268" h="462" extrusionOk="0">
                  <a:moveTo>
                    <a:pt x="134" y="0"/>
                  </a:moveTo>
                  <a:lnTo>
                    <a:pt x="67" y="33"/>
                  </a:lnTo>
                  <a:lnTo>
                    <a:pt x="51" y="33"/>
                  </a:lnTo>
                  <a:lnTo>
                    <a:pt x="34" y="100"/>
                  </a:lnTo>
                  <a:lnTo>
                    <a:pt x="34" y="116"/>
                  </a:lnTo>
                  <a:lnTo>
                    <a:pt x="67" y="167"/>
                  </a:lnTo>
                  <a:lnTo>
                    <a:pt x="67" y="183"/>
                  </a:lnTo>
                  <a:lnTo>
                    <a:pt x="51" y="200"/>
                  </a:lnTo>
                  <a:lnTo>
                    <a:pt x="51" y="216"/>
                  </a:lnTo>
                  <a:lnTo>
                    <a:pt x="51" y="283"/>
                  </a:lnTo>
                  <a:cubicBezTo>
                    <a:pt x="34" y="283"/>
                    <a:pt x="34" y="283"/>
                    <a:pt x="34" y="300"/>
                  </a:cubicBezTo>
                  <a:cubicBezTo>
                    <a:pt x="0" y="350"/>
                    <a:pt x="0" y="400"/>
                    <a:pt x="34" y="434"/>
                  </a:cubicBezTo>
                  <a:cubicBezTo>
                    <a:pt x="53" y="453"/>
                    <a:pt x="73" y="461"/>
                    <a:pt x="95" y="461"/>
                  </a:cubicBezTo>
                  <a:cubicBezTo>
                    <a:pt x="112" y="461"/>
                    <a:pt x="130" y="457"/>
                    <a:pt x="151" y="450"/>
                  </a:cubicBezTo>
                  <a:lnTo>
                    <a:pt x="185" y="416"/>
                  </a:lnTo>
                  <a:lnTo>
                    <a:pt x="185" y="400"/>
                  </a:lnTo>
                  <a:cubicBezTo>
                    <a:pt x="201" y="383"/>
                    <a:pt x="201" y="383"/>
                    <a:pt x="201" y="367"/>
                  </a:cubicBezTo>
                  <a:cubicBezTo>
                    <a:pt x="218" y="367"/>
                    <a:pt x="218" y="367"/>
                    <a:pt x="218" y="350"/>
                  </a:cubicBezTo>
                  <a:lnTo>
                    <a:pt x="267" y="300"/>
                  </a:lnTo>
                  <a:lnTo>
                    <a:pt x="267" y="283"/>
                  </a:lnTo>
                  <a:lnTo>
                    <a:pt x="251" y="216"/>
                  </a:lnTo>
                  <a:cubicBezTo>
                    <a:pt x="251" y="216"/>
                    <a:pt x="234" y="200"/>
                    <a:pt x="218" y="167"/>
                  </a:cubicBezTo>
                  <a:lnTo>
                    <a:pt x="234" y="100"/>
                  </a:lnTo>
                  <a:lnTo>
                    <a:pt x="234" y="83"/>
                  </a:lnTo>
                  <a:lnTo>
                    <a:pt x="218" y="33"/>
                  </a:lnTo>
                  <a:lnTo>
                    <a:pt x="201" y="16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4695;p76">
              <a:extLst>
                <a:ext uri="{FF2B5EF4-FFF2-40B4-BE49-F238E27FC236}">
                  <a16:creationId xmlns:a16="http://schemas.microsoft.com/office/drawing/2014/main" id="{1289F997-FE58-359A-FF0B-A7ADC6D0EF00}"/>
                </a:ext>
              </a:extLst>
            </p:cNvPr>
            <p:cNvSpPr/>
            <p:nvPr/>
          </p:nvSpPr>
          <p:spPr>
            <a:xfrm>
              <a:off x="6217650" y="3630675"/>
              <a:ext cx="5450" cy="5450"/>
            </a:xfrm>
            <a:custGeom>
              <a:avLst/>
              <a:gdLst/>
              <a:ahLst/>
              <a:cxnLst/>
              <a:rect l="l" t="t" r="r" b="b"/>
              <a:pathLst>
                <a:path w="218" h="218" extrusionOk="0">
                  <a:moveTo>
                    <a:pt x="84" y="1"/>
                  </a:moveTo>
                  <a:cubicBezTo>
                    <a:pt x="51" y="18"/>
                    <a:pt x="17" y="34"/>
                    <a:pt x="0" y="51"/>
                  </a:cubicBezTo>
                  <a:lnTo>
                    <a:pt x="0" y="85"/>
                  </a:lnTo>
                  <a:lnTo>
                    <a:pt x="0" y="101"/>
                  </a:lnTo>
                  <a:cubicBezTo>
                    <a:pt x="0" y="134"/>
                    <a:pt x="17" y="167"/>
                    <a:pt x="33" y="185"/>
                  </a:cubicBezTo>
                  <a:cubicBezTo>
                    <a:pt x="67" y="218"/>
                    <a:pt x="84" y="218"/>
                    <a:pt x="117" y="218"/>
                  </a:cubicBezTo>
                  <a:cubicBezTo>
                    <a:pt x="151" y="218"/>
                    <a:pt x="184" y="201"/>
                    <a:pt x="184" y="167"/>
                  </a:cubicBezTo>
                  <a:cubicBezTo>
                    <a:pt x="218" y="134"/>
                    <a:pt x="218" y="85"/>
                    <a:pt x="167" y="34"/>
                  </a:cubicBezTo>
                  <a:cubicBezTo>
                    <a:pt x="151" y="18"/>
                    <a:pt x="117" y="1"/>
                    <a:pt x="8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4696;p76">
              <a:extLst>
                <a:ext uri="{FF2B5EF4-FFF2-40B4-BE49-F238E27FC236}">
                  <a16:creationId xmlns:a16="http://schemas.microsoft.com/office/drawing/2014/main" id="{16BE4EF0-BD9D-548B-5780-2DA6D43F95CA}"/>
                </a:ext>
              </a:extLst>
            </p:cNvPr>
            <p:cNvSpPr/>
            <p:nvPr/>
          </p:nvSpPr>
          <p:spPr>
            <a:xfrm>
              <a:off x="6222650" y="3595650"/>
              <a:ext cx="1675" cy="1300"/>
            </a:xfrm>
            <a:custGeom>
              <a:avLst/>
              <a:gdLst/>
              <a:ahLst/>
              <a:cxnLst/>
              <a:rect l="l" t="t" r="r" b="b"/>
              <a:pathLst>
                <a:path w="67" h="52" extrusionOk="0">
                  <a:moveTo>
                    <a:pt x="51" y="1"/>
                  </a:moveTo>
                  <a:lnTo>
                    <a:pt x="18" y="18"/>
                  </a:lnTo>
                  <a:lnTo>
                    <a:pt x="0" y="52"/>
                  </a:lnTo>
                  <a:lnTo>
                    <a:pt x="51" y="52"/>
                  </a:lnTo>
                  <a:cubicBezTo>
                    <a:pt x="67" y="34"/>
                    <a:pt x="67" y="18"/>
                    <a:pt x="51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4697;p76">
              <a:extLst>
                <a:ext uri="{FF2B5EF4-FFF2-40B4-BE49-F238E27FC236}">
                  <a16:creationId xmlns:a16="http://schemas.microsoft.com/office/drawing/2014/main" id="{275BFB52-9098-8ED9-4F8B-2A416B7797B7}"/>
                </a:ext>
              </a:extLst>
            </p:cNvPr>
            <p:cNvSpPr/>
            <p:nvPr/>
          </p:nvSpPr>
          <p:spPr>
            <a:xfrm>
              <a:off x="6187225" y="3688200"/>
              <a:ext cx="3350" cy="3800"/>
            </a:xfrm>
            <a:custGeom>
              <a:avLst/>
              <a:gdLst/>
              <a:ahLst/>
              <a:cxnLst/>
              <a:rect l="l" t="t" r="r" b="b"/>
              <a:pathLst>
                <a:path w="134" h="152" extrusionOk="0">
                  <a:moveTo>
                    <a:pt x="67" y="1"/>
                  </a:moveTo>
                  <a:cubicBezTo>
                    <a:pt x="50" y="1"/>
                    <a:pt x="16" y="18"/>
                    <a:pt x="16" y="34"/>
                  </a:cubicBezTo>
                  <a:cubicBezTo>
                    <a:pt x="0" y="67"/>
                    <a:pt x="0" y="101"/>
                    <a:pt x="16" y="118"/>
                  </a:cubicBezTo>
                  <a:lnTo>
                    <a:pt x="16" y="134"/>
                  </a:lnTo>
                  <a:lnTo>
                    <a:pt x="34" y="151"/>
                  </a:lnTo>
                  <a:lnTo>
                    <a:pt x="50" y="151"/>
                  </a:lnTo>
                  <a:cubicBezTo>
                    <a:pt x="83" y="151"/>
                    <a:pt x="117" y="134"/>
                    <a:pt x="134" y="101"/>
                  </a:cubicBezTo>
                  <a:cubicBezTo>
                    <a:pt x="134" y="67"/>
                    <a:pt x="134" y="51"/>
                    <a:pt x="117" y="18"/>
                  </a:cubicBezTo>
                  <a:lnTo>
                    <a:pt x="83" y="18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4698;p76">
              <a:extLst>
                <a:ext uri="{FF2B5EF4-FFF2-40B4-BE49-F238E27FC236}">
                  <a16:creationId xmlns:a16="http://schemas.microsoft.com/office/drawing/2014/main" id="{7683CE0B-B609-0DE3-9AAA-BE0BAD139816}"/>
                </a:ext>
              </a:extLst>
            </p:cNvPr>
            <p:cNvSpPr/>
            <p:nvPr/>
          </p:nvSpPr>
          <p:spPr>
            <a:xfrm>
              <a:off x="6179725" y="3676125"/>
              <a:ext cx="3750" cy="3775"/>
            </a:xfrm>
            <a:custGeom>
              <a:avLst/>
              <a:gdLst/>
              <a:ahLst/>
              <a:cxnLst/>
              <a:rect l="l" t="t" r="r" b="b"/>
              <a:pathLst>
                <a:path w="150" h="151" extrusionOk="0">
                  <a:moveTo>
                    <a:pt x="50" y="1"/>
                  </a:moveTo>
                  <a:lnTo>
                    <a:pt x="16" y="17"/>
                  </a:lnTo>
                  <a:lnTo>
                    <a:pt x="16" y="34"/>
                  </a:lnTo>
                  <a:lnTo>
                    <a:pt x="0" y="67"/>
                  </a:lnTo>
                  <a:cubicBezTo>
                    <a:pt x="0" y="83"/>
                    <a:pt x="16" y="101"/>
                    <a:pt x="34" y="117"/>
                  </a:cubicBezTo>
                  <a:lnTo>
                    <a:pt x="50" y="117"/>
                  </a:lnTo>
                  <a:lnTo>
                    <a:pt x="67" y="150"/>
                  </a:lnTo>
                  <a:lnTo>
                    <a:pt x="100" y="150"/>
                  </a:lnTo>
                  <a:lnTo>
                    <a:pt x="134" y="134"/>
                  </a:lnTo>
                  <a:cubicBezTo>
                    <a:pt x="150" y="101"/>
                    <a:pt x="150" y="50"/>
                    <a:pt x="116" y="34"/>
                  </a:cubicBezTo>
                  <a:cubicBezTo>
                    <a:pt x="100" y="17"/>
                    <a:pt x="67" y="1"/>
                    <a:pt x="50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4699;p76">
              <a:extLst>
                <a:ext uri="{FF2B5EF4-FFF2-40B4-BE49-F238E27FC236}">
                  <a16:creationId xmlns:a16="http://schemas.microsoft.com/office/drawing/2014/main" id="{C4A010A0-B52D-5008-E806-50DDA66E81BD}"/>
                </a:ext>
              </a:extLst>
            </p:cNvPr>
            <p:cNvSpPr/>
            <p:nvPr/>
          </p:nvSpPr>
          <p:spPr>
            <a:xfrm>
              <a:off x="6167625" y="3596100"/>
              <a:ext cx="1275" cy="1450"/>
            </a:xfrm>
            <a:custGeom>
              <a:avLst/>
              <a:gdLst/>
              <a:ahLst/>
              <a:cxnLst/>
              <a:rect l="l" t="t" r="r" b="b"/>
              <a:pathLst>
                <a:path w="51" h="58" extrusionOk="0">
                  <a:moveTo>
                    <a:pt x="17" y="0"/>
                  </a:moveTo>
                  <a:cubicBezTo>
                    <a:pt x="0" y="0"/>
                    <a:pt x="0" y="16"/>
                    <a:pt x="0" y="34"/>
                  </a:cubicBezTo>
                  <a:lnTo>
                    <a:pt x="0" y="50"/>
                  </a:lnTo>
                  <a:cubicBezTo>
                    <a:pt x="0" y="50"/>
                    <a:pt x="8" y="57"/>
                    <a:pt x="18" y="57"/>
                  </a:cubicBezTo>
                  <a:cubicBezTo>
                    <a:pt x="23" y="57"/>
                    <a:pt x="28" y="55"/>
                    <a:pt x="33" y="50"/>
                  </a:cubicBezTo>
                  <a:lnTo>
                    <a:pt x="51" y="34"/>
                  </a:lnTo>
                  <a:lnTo>
                    <a:pt x="51" y="1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4700;p76">
              <a:extLst>
                <a:ext uri="{FF2B5EF4-FFF2-40B4-BE49-F238E27FC236}">
                  <a16:creationId xmlns:a16="http://schemas.microsoft.com/office/drawing/2014/main" id="{6F99FCE1-45CF-FFBD-1935-D4B70B65C11C}"/>
                </a:ext>
              </a:extLst>
            </p:cNvPr>
            <p:cNvSpPr/>
            <p:nvPr/>
          </p:nvSpPr>
          <p:spPr>
            <a:xfrm>
              <a:off x="6165950" y="3695700"/>
              <a:ext cx="1300" cy="1300"/>
            </a:xfrm>
            <a:custGeom>
              <a:avLst/>
              <a:gdLst/>
              <a:ahLst/>
              <a:cxnLst/>
              <a:rect l="l" t="t" r="r" b="b"/>
              <a:pathLst>
                <a:path w="52" h="52" extrusionOk="0">
                  <a:moveTo>
                    <a:pt x="18" y="1"/>
                  </a:moveTo>
                  <a:lnTo>
                    <a:pt x="0" y="18"/>
                  </a:lnTo>
                  <a:lnTo>
                    <a:pt x="18" y="18"/>
                  </a:lnTo>
                  <a:lnTo>
                    <a:pt x="18" y="34"/>
                  </a:lnTo>
                  <a:lnTo>
                    <a:pt x="18" y="51"/>
                  </a:lnTo>
                  <a:lnTo>
                    <a:pt x="34" y="51"/>
                  </a:lnTo>
                  <a:cubicBezTo>
                    <a:pt x="51" y="51"/>
                    <a:pt x="51" y="51"/>
                    <a:pt x="51" y="34"/>
                  </a:cubicBezTo>
                  <a:cubicBezTo>
                    <a:pt x="51" y="18"/>
                    <a:pt x="34" y="1"/>
                    <a:pt x="18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4701;p76">
              <a:extLst>
                <a:ext uri="{FF2B5EF4-FFF2-40B4-BE49-F238E27FC236}">
                  <a16:creationId xmlns:a16="http://schemas.microsoft.com/office/drawing/2014/main" id="{F7CB90EB-7CC2-5C06-49B1-12F1465118C9}"/>
                </a:ext>
              </a:extLst>
            </p:cNvPr>
            <p:cNvSpPr/>
            <p:nvPr/>
          </p:nvSpPr>
          <p:spPr>
            <a:xfrm>
              <a:off x="6205125" y="3650900"/>
              <a:ext cx="5875" cy="5350"/>
            </a:xfrm>
            <a:custGeom>
              <a:avLst/>
              <a:gdLst/>
              <a:ahLst/>
              <a:cxnLst/>
              <a:rect l="l" t="t" r="r" b="b"/>
              <a:pathLst>
                <a:path w="235" h="214" extrusionOk="0">
                  <a:moveTo>
                    <a:pt x="110" y="0"/>
                  </a:moveTo>
                  <a:cubicBezTo>
                    <a:pt x="89" y="0"/>
                    <a:pt x="68" y="9"/>
                    <a:pt x="52" y="25"/>
                  </a:cubicBezTo>
                  <a:lnTo>
                    <a:pt x="34" y="59"/>
                  </a:lnTo>
                  <a:cubicBezTo>
                    <a:pt x="1" y="109"/>
                    <a:pt x="18" y="159"/>
                    <a:pt x="34" y="176"/>
                  </a:cubicBezTo>
                  <a:lnTo>
                    <a:pt x="101" y="209"/>
                  </a:lnTo>
                  <a:cubicBezTo>
                    <a:pt x="110" y="212"/>
                    <a:pt x="119" y="214"/>
                    <a:pt x="127" y="214"/>
                  </a:cubicBezTo>
                  <a:cubicBezTo>
                    <a:pt x="163" y="214"/>
                    <a:pt x="188" y="189"/>
                    <a:pt x="201" y="176"/>
                  </a:cubicBezTo>
                  <a:cubicBezTo>
                    <a:pt x="218" y="159"/>
                    <a:pt x="234" y="125"/>
                    <a:pt x="218" y="76"/>
                  </a:cubicBezTo>
                  <a:lnTo>
                    <a:pt x="201" y="59"/>
                  </a:lnTo>
                  <a:lnTo>
                    <a:pt x="168" y="25"/>
                  </a:lnTo>
                  <a:cubicBezTo>
                    <a:pt x="151" y="9"/>
                    <a:pt x="130" y="0"/>
                    <a:pt x="11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4702;p76">
              <a:extLst>
                <a:ext uri="{FF2B5EF4-FFF2-40B4-BE49-F238E27FC236}">
                  <a16:creationId xmlns:a16="http://schemas.microsoft.com/office/drawing/2014/main" id="{F45EFA45-D368-EF0E-EF56-EEFCDDC1B16C}"/>
                </a:ext>
              </a:extLst>
            </p:cNvPr>
            <p:cNvSpPr/>
            <p:nvPr/>
          </p:nvSpPr>
          <p:spPr>
            <a:xfrm>
              <a:off x="6182625" y="3687375"/>
              <a:ext cx="2525" cy="2950"/>
            </a:xfrm>
            <a:custGeom>
              <a:avLst/>
              <a:gdLst/>
              <a:ahLst/>
              <a:cxnLst/>
              <a:rect l="l" t="t" r="r" b="b"/>
              <a:pathLst>
                <a:path w="101" h="118" extrusionOk="0">
                  <a:moveTo>
                    <a:pt x="0" y="0"/>
                  </a:moveTo>
                  <a:lnTo>
                    <a:pt x="18" y="34"/>
                  </a:lnTo>
                  <a:lnTo>
                    <a:pt x="18" y="51"/>
                  </a:lnTo>
                  <a:lnTo>
                    <a:pt x="18" y="67"/>
                  </a:lnTo>
                  <a:lnTo>
                    <a:pt x="34" y="84"/>
                  </a:lnTo>
                  <a:lnTo>
                    <a:pt x="67" y="118"/>
                  </a:lnTo>
                  <a:cubicBezTo>
                    <a:pt x="67" y="100"/>
                    <a:pt x="67" y="100"/>
                    <a:pt x="84" y="100"/>
                  </a:cubicBezTo>
                  <a:lnTo>
                    <a:pt x="100" y="84"/>
                  </a:lnTo>
                  <a:lnTo>
                    <a:pt x="100" y="51"/>
                  </a:lnTo>
                  <a:lnTo>
                    <a:pt x="84" y="18"/>
                  </a:lnTo>
                  <a:cubicBezTo>
                    <a:pt x="67" y="0"/>
                    <a:pt x="34" y="0"/>
                    <a:pt x="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4703;p76">
              <a:extLst>
                <a:ext uri="{FF2B5EF4-FFF2-40B4-BE49-F238E27FC236}">
                  <a16:creationId xmlns:a16="http://schemas.microsoft.com/office/drawing/2014/main" id="{F6F8F432-CDF9-DDA2-4698-3745C6E17DDA}"/>
                </a:ext>
              </a:extLst>
            </p:cNvPr>
            <p:cNvSpPr/>
            <p:nvPr/>
          </p:nvSpPr>
          <p:spPr>
            <a:xfrm>
              <a:off x="6212225" y="3654450"/>
              <a:ext cx="6275" cy="6425"/>
            </a:xfrm>
            <a:custGeom>
              <a:avLst/>
              <a:gdLst/>
              <a:ahLst/>
              <a:cxnLst/>
              <a:rect l="l" t="t" r="r" b="b"/>
              <a:pathLst>
                <a:path w="251" h="257" extrusionOk="0">
                  <a:moveTo>
                    <a:pt x="117" y="1"/>
                  </a:moveTo>
                  <a:cubicBezTo>
                    <a:pt x="101" y="17"/>
                    <a:pt x="84" y="17"/>
                    <a:pt x="50" y="50"/>
                  </a:cubicBezTo>
                  <a:lnTo>
                    <a:pt x="50" y="83"/>
                  </a:lnTo>
                  <a:cubicBezTo>
                    <a:pt x="34" y="101"/>
                    <a:pt x="17" y="117"/>
                    <a:pt x="17" y="134"/>
                  </a:cubicBezTo>
                  <a:cubicBezTo>
                    <a:pt x="1" y="150"/>
                    <a:pt x="1" y="201"/>
                    <a:pt x="34" y="234"/>
                  </a:cubicBezTo>
                  <a:lnTo>
                    <a:pt x="50" y="234"/>
                  </a:lnTo>
                  <a:lnTo>
                    <a:pt x="68" y="250"/>
                  </a:lnTo>
                  <a:cubicBezTo>
                    <a:pt x="77" y="255"/>
                    <a:pt x="88" y="257"/>
                    <a:pt x="100" y="257"/>
                  </a:cubicBezTo>
                  <a:cubicBezTo>
                    <a:pt x="133" y="257"/>
                    <a:pt x="172" y="241"/>
                    <a:pt x="184" y="217"/>
                  </a:cubicBezTo>
                  <a:cubicBezTo>
                    <a:pt x="201" y="201"/>
                    <a:pt x="201" y="183"/>
                    <a:pt x="201" y="167"/>
                  </a:cubicBezTo>
                  <a:lnTo>
                    <a:pt x="217" y="167"/>
                  </a:lnTo>
                  <a:cubicBezTo>
                    <a:pt x="250" y="117"/>
                    <a:pt x="234" y="67"/>
                    <a:pt x="234" y="50"/>
                  </a:cubicBezTo>
                  <a:lnTo>
                    <a:pt x="184" y="1"/>
                  </a:lnTo>
                  <a:lnTo>
                    <a:pt x="150" y="1"/>
                  </a:lnTo>
                  <a:lnTo>
                    <a:pt x="117" y="17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4704;p76">
              <a:extLst>
                <a:ext uri="{FF2B5EF4-FFF2-40B4-BE49-F238E27FC236}">
                  <a16:creationId xmlns:a16="http://schemas.microsoft.com/office/drawing/2014/main" id="{AC5F3929-6E75-056F-9B42-0C016AB43F84}"/>
                </a:ext>
              </a:extLst>
            </p:cNvPr>
            <p:cNvSpPr/>
            <p:nvPr/>
          </p:nvSpPr>
          <p:spPr>
            <a:xfrm>
              <a:off x="6189725" y="3681750"/>
              <a:ext cx="3350" cy="3150"/>
            </a:xfrm>
            <a:custGeom>
              <a:avLst/>
              <a:gdLst/>
              <a:ahLst/>
              <a:cxnLst/>
              <a:rect l="l" t="t" r="r" b="b"/>
              <a:pathLst>
                <a:path w="134" h="126" extrusionOk="0">
                  <a:moveTo>
                    <a:pt x="73" y="0"/>
                  </a:moveTo>
                  <a:cubicBezTo>
                    <a:pt x="54" y="0"/>
                    <a:pt x="33" y="9"/>
                    <a:pt x="17" y="25"/>
                  </a:cubicBezTo>
                  <a:cubicBezTo>
                    <a:pt x="1" y="43"/>
                    <a:pt x="1" y="92"/>
                    <a:pt x="17" y="109"/>
                  </a:cubicBezTo>
                  <a:lnTo>
                    <a:pt x="50" y="125"/>
                  </a:lnTo>
                  <a:lnTo>
                    <a:pt x="83" y="125"/>
                  </a:lnTo>
                  <a:cubicBezTo>
                    <a:pt x="101" y="125"/>
                    <a:pt x="117" y="109"/>
                    <a:pt x="134" y="92"/>
                  </a:cubicBezTo>
                  <a:lnTo>
                    <a:pt x="134" y="76"/>
                  </a:lnTo>
                  <a:lnTo>
                    <a:pt x="134" y="59"/>
                  </a:lnTo>
                  <a:lnTo>
                    <a:pt x="134" y="25"/>
                  </a:lnTo>
                  <a:lnTo>
                    <a:pt x="117" y="25"/>
                  </a:lnTo>
                  <a:cubicBezTo>
                    <a:pt x="109" y="9"/>
                    <a:pt x="92" y="0"/>
                    <a:pt x="73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4705;p76">
              <a:extLst>
                <a:ext uri="{FF2B5EF4-FFF2-40B4-BE49-F238E27FC236}">
                  <a16:creationId xmlns:a16="http://schemas.microsoft.com/office/drawing/2014/main" id="{D3994900-7457-39AF-C6B9-8083A166EFA4}"/>
                </a:ext>
              </a:extLst>
            </p:cNvPr>
            <p:cNvSpPr/>
            <p:nvPr/>
          </p:nvSpPr>
          <p:spPr>
            <a:xfrm>
              <a:off x="6233925" y="3629450"/>
              <a:ext cx="6250" cy="7075"/>
            </a:xfrm>
            <a:custGeom>
              <a:avLst/>
              <a:gdLst/>
              <a:ahLst/>
              <a:cxnLst/>
              <a:rect l="l" t="t" r="r" b="b"/>
              <a:pathLst>
                <a:path w="250" h="283" extrusionOk="0">
                  <a:moveTo>
                    <a:pt x="116" y="0"/>
                  </a:moveTo>
                  <a:cubicBezTo>
                    <a:pt x="100" y="0"/>
                    <a:pt x="100" y="0"/>
                    <a:pt x="83" y="16"/>
                  </a:cubicBezTo>
                  <a:lnTo>
                    <a:pt x="67" y="16"/>
                  </a:lnTo>
                  <a:cubicBezTo>
                    <a:pt x="49" y="16"/>
                    <a:pt x="33" y="34"/>
                    <a:pt x="16" y="50"/>
                  </a:cubicBezTo>
                  <a:cubicBezTo>
                    <a:pt x="0" y="67"/>
                    <a:pt x="0" y="83"/>
                    <a:pt x="16" y="100"/>
                  </a:cubicBezTo>
                  <a:cubicBezTo>
                    <a:pt x="16" y="116"/>
                    <a:pt x="16" y="150"/>
                    <a:pt x="33" y="167"/>
                  </a:cubicBezTo>
                  <a:lnTo>
                    <a:pt x="49" y="167"/>
                  </a:lnTo>
                  <a:lnTo>
                    <a:pt x="67" y="183"/>
                  </a:lnTo>
                  <a:cubicBezTo>
                    <a:pt x="83" y="183"/>
                    <a:pt x="100" y="167"/>
                    <a:pt x="116" y="167"/>
                  </a:cubicBezTo>
                  <a:cubicBezTo>
                    <a:pt x="116" y="183"/>
                    <a:pt x="100" y="183"/>
                    <a:pt x="100" y="200"/>
                  </a:cubicBezTo>
                  <a:cubicBezTo>
                    <a:pt x="100" y="216"/>
                    <a:pt x="116" y="250"/>
                    <a:pt x="133" y="267"/>
                  </a:cubicBezTo>
                  <a:cubicBezTo>
                    <a:pt x="149" y="267"/>
                    <a:pt x="167" y="283"/>
                    <a:pt x="183" y="283"/>
                  </a:cubicBezTo>
                  <a:cubicBezTo>
                    <a:pt x="216" y="283"/>
                    <a:pt x="233" y="267"/>
                    <a:pt x="233" y="234"/>
                  </a:cubicBezTo>
                  <a:lnTo>
                    <a:pt x="249" y="216"/>
                  </a:lnTo>
                  <a:cubicBezTo>
                    <a:pt x="249" y="200"/>
                    <a:pt x="233" y="183"/>
                    <a:pt x="216" y="167"/>
                  </a:cubicBezTo>
                  <a:lnTo>
                    <a:pt x="200" y="150"/>
                  </a:lnTo>
                  <a:lnTo>
                    <a:pt x="149" y="150"/>
                  </a:lnTo>
                  <a:lnTo>
                    <a:pt x="167" y="134"/>
                  </a:lnTo>
                  <a:lnTo>
                    <a:pt x="167" y="116"/>
                  </a:lnTo>
                  <a:lnTo>
                    <a:pt x="167" y="100"/>
                  </a:lnTo>
                  <a:lnTo>
                    <a:pt x="167" y="83"/>
                  </a:lnTo>
                  <a:lnTo>
                    <a:pt x="183" y="50"/>
                  </a:lnTo>
                  <a:cubicBezTo>
                    <a:pt x="183" y="50"/>
                    <a:pt x="167" y="34"/>
                    <a:pt x="167" y="16"/>
                  </a:cubicBezTo>
                  <a:lnTo>
                    <a:pt x="133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4706;p76">
              <a:extLst>
                <a:ext uri="{FF2B5EF4-FFF2-40B4-BE49-F238E27FC236}">
                  <a16:creationId xmlns:a16="http://schemas.microsoft.com/office/drawing/2014/main" id="{CBEA4488-B240-3EE0-1F76-8ED03D3465C6}"/>
                </a:ext>
              </a:extLst>
            </p:cNvPr>
            <p:cNvSpPr/>
            <p:nvPr/>
          </p:nvSpPr>
          <p:spPr>
            <a:xfrm>
              <a:off x="6271000" y="3634450"/>
              <a:ext cx="2125" cy="2075"/>
            </a:xfrm>
            <a:custGeom>
              <a:avLst/>
              <a:gdLst/>
              <a:ahLst/>
              <a:cxnLst/>
              <a:rect l="l" t="t" r="r" b="b"/>
              <a:pathLst>
                <a:path w="85" h="83" extrusionOk="0">
                  <a:moveTo>
                    <a:pt x="51" y="0"/>
                  </a:moveTo>
                  <a:lnTo>
                    <a:pt x="18" y="16"/>
                  </a:lnTo>
                  <a:lnTo>
                    <a:pt x="18" y="34"/>
                  </a:lnTo>
                  <a:lnTo>
                    <a:pt x="0" y="34"/>
                  </a:lnTo>
                  <a:lnTo>
                    <a:pt x="0" y="50"/>
                  </a:lnTo>
                  <a:lnTo>
                    <a:pt x="18" y="83"/>
                  </a:lnTo>
                  <a:lnTo>
                    <a:pt x="51" y="67"/>
                  </a:lnTo>
                  <a:cubicBezTo>
                    <a:pt x="67" y="67"/>
                    <a:pt x="67" y="67"/>
                    <a:pt x="84" y="50"/>
                  </a:cubicBezTo>
                  <a:lnTo>
                    <a:pt x="84" y="34"/>
                  </a:lnTo>
                  <a:lnTo>
                    <a:pt x="67" y="34"/>
                  </a:lnTo>
                  <a:cubicBezTo>
                    <a:pt x="67" y="16"/>
                    <a:pt x="67" y="0"/>
                    <a:pt x="5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4707;p76">
              <a:extLst>
                <a:ext uri="{FF2B5EF4-FFF2-40B4-BE49-F238E27FC236}">
                  <a16:creationId xmlns:a16="http://schemas.microsoft.com/office/drawing/2014/main" id="{C4D23CAE-B893-DAE8-118A-19EDADEC4123}"/>
                </a:ext>
              </a:extLst>
            </p:cNvPr>
            <p:cNvSpPr/>
            <p:nvPr/>
          </p:nvSpPr>
          <p:spPr>
            <a:xfrm>
              <a:off x="6235575" y="3625675"/>
              <a:ext cx="2925" cy="3350"/>
            </a:xfrm>
            <a:custGeom>
              <a:avLst/>
              <a:gdLst/>
              <a:ahLst/>
              <a:cxnLst/>
              <a:rect l="l" t="t" r="r" b="b"/>
              <a:pathLst>
                <a:path w="117" h="134" extrusionOk="0">
                  <a:moveTo>
                    <a:pt x="50" y="0"/>
                  </a:moveTo>
                  <a:lnTo>
                    <a:pt x="17" y="18"/>
                  </a:lnTo>
                  <a:lnTo>
                    <a:pt x="1" y="34"/>
                  </a:lnTo>
                  <a:lnTo>
                    <a:pt x="1" y="67"/>
                  </a:lnTo>
                  <a:lnTo>
                    <a:pt x="1" y="84"/>
                  </a:lnTo>
                  <a:lnTo>
                    <a:pt x="1" y="118"/>
                  </a:lnTo>
                  <a:lnTo>
                    <a:pt x="17" y="118"/>
                  </a:lnTo>
                  <a:lnTo>
                    <a:pt x="50" y="134"/>
                  </a:lnTo>
                  <a:lnTo>
                    <a:pt x="67" y="134"/>
                  </a:lnTo>
                  <a:lnTo>
                    <a:pt x="83" y="118"/>
                  </a:lnTo>
                  <a:lnTo>
                    <a:pt x="117" y="101"/>
                  </a:lnTo>
                  <a:lnTo>
                    <a:pt x="117" y="67"/>
                  </a:lnTo>
                  <a:lnTo>
                    <a:pt x="117" y="51"/>
                  </a:lnTo>
                  <a:lnTo>
                    <a:pt x="101" y="18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4708;p76">
              <a:extLst>
                <a:ext uri="{FF2B5EF4-FFF2-40B4-BE49-F238E27FC236}">
                  <a16:creationId xmlns:a16="http://schemas.microsoft.com/office/drawing/2014/main" id="{7D8B6E45-8F5B-FCAA-EF27-9F4C3E9C2D30}"/>
                </a:ext>
              </a:extLst>
            </p:cNvPr>
            <p:cNvSpPr/>
            <p:nvPr/>
          </p:nvSpPr>
          <p:spPr>
            <a:xfrm>
              <a:off x="6189725" y="3671525"/>
              <a:ext cx="5025" cy="5025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83" y="1"/>
                  </a:moveTo>
                  <a:cubicBezTo>
                    <a:pt x="50" y="18"/>
                    <a:pt x="17" y="34"/>
                    <a:pt x="17" y="67"/>
                  </a:cubicBezTo>
                  <a:cubicBezTo>
                    <a:pt x="1" y="101"/>
                    <a:pt x="17" y="151"/>
                    <a:pt x="34" y="167"/>
                  </a:cubicBezTo>
                  <a:cubicBezTo>
                    <a:pt x="67" y="201"/>
                    <a:pt x="101" y="201"/>
                    <a:pt x="117" y="201"/>
                  </a:cubicBezTo>
                  <a:cubicBezTo>
                    <a:pt x="150" y="201"/>
                    <a:pt x="183" y="185"/>
                    <a:pt x="201" y="151"/>
                  </a:cubicBezTo>
                  <a:lnTo>
                    <a:pt x="201" y="118"/>
                  </a:lnTo>
                  <a:lnTo>
                    <a:pt x="201" y="85"/>
                  </a:lnTo>
                  <a:cubicBezTo>
                    <a:pt x="201" y="67"/>
                    <a:pt x="201" y="51"/>
                    <a:pt x="167" y="18"/>
                  </a:cubicBezTo>
                  <a:lnTo>
                    <a:pt x="13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4709;p76">
              <a:extLst>
                <a:ext uri="{FF2B5EF4-FFF2-40B4-BE49-F238E27FC236}">
                  <a16:creationId xmlns:a16="http://schemas.microsoft.com/office/drawing/2014/main" id="{59141672-E1EC-1B62-48DA-B5874CE4F90A}"/>
                </a:ext>
              </a:extLst>
            </p:cNvPr>
            <p:cNvSpPr/>
            <p:nvPr/>
          </p:nvSpPr>
          <p:spPr>
            <a:xfrm>
              <a:off x="6217250" y="3646125"/>
              <a:ext cx="5425" cy="5025"/>
            </a:xfrm>
            <a:custGeom>
              <a:avLst/>
              <a:gdLst/>
              <a:ahLst/>
              <a:cxnLst/>
              <a:rect l="l" t="t" r="r" b="b"/>
              <a:pathLst>
                <a:path w="217" h="201" extrusionOk="0">
                  <a:moveTo>
                    <a:pt x="133" y="0"/>
                  </a:moveTo>
                  <a:lnTo>
                    <a:pt x="67" y="16"/>
                  </a:lnTo>
                  <a:cubicBezTo>
                    <a:pt x="0" y="67"/>
                    <a:pt x="16" y="134"/>
                    <a:pt x="16" y="150"/>
                  </a:cubicBezTo>
                  <a:lnTo>
                    <a:pt x="83" y="200"/>
                  </a:lnTo>
                  <a:lnTo>
                    <a:pt x="100" y="200"/>
                  </a:lnTo>
                  <a:cubicBezTo>
                    <a:pt x="149" y="200"/>
                    <a:pt x="200" y="183"/>
                    <a:pt x="216" y="150"/>
                  </a:cubicBezTo>
                  <a:lnTo>
                    <a:pt x="216" y="100"/>
                  </a:lnTo>
                  <a:lnTo>
                    <a:pt x="216" y="67"/>
                  </a:lnTo>
                  <a:lnTo>
                    <a:pt x="167" y="16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4710;p76">
              <a:extLst>
                <a:ext uri="{FF2B5EF4-FFF2-40B4-BE49-F238E27FC236}">
                  <a16:creationId xmlns:a16="http://schemas.microsoft.com/office/drawing/2014/main" id="{018915C6-0E12-349A-7E67-8F366D7776B3}"/>
                </a:ext>
              </a:extLst>
            </p:cNvPr>
            <p:cNvSpPr/>
            <p:nvPr/>
          </p:nvSpPr>
          <p:spPr>
            <a:xfrm>
              <a:off x="6149275" y="3675300"/>
              <a:ext cx="1700" cy="1250"/>
            </a:xfrm>
            <a:custGeom>
              <a:avLst/>
              <a:gdLst/>
              <a:ahLst/>
              <a:cxnLst/>
              <a:rect l="l" t="t" r="r" b="b"/>
              <a:pathLst>
                <a:path w="68" h="50" extrusionOk="0">
                  <a:moveTo>
                    <a:pt x="18" y="0"/>
                  </a:moveTo>
                  <a:cubicBezTo>
                    <a:pt x="0" y="0"/>
                    <a:pt x="0" y="16"/>
                    <a:pt x="0" y="34"/>
                  </a:cubicBezTo>
                  <a:lnTo>
                    <a:pt x="0" y="50"/>
                  </a:lnTo>
                  <a:lnTo>
                    <a:pt x="67" y="50"/>
                  </a:lnTo>
                  <a:lnTo>
                    <a:pt x="67" y="1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4711;p76">
              <a:extLst>
                <a:ext uri="{FF2B5EF4-FFF2-40B4-BE49-F238E27FC236}">
                  <a16:creationId xmlns:a16="http://schemas.microsoft.com/office/drawing/2014/main" id="{BBD08CB0-2EC0-EA1C-3DC2-6EC037E07B9F}"/>
                </a:ext>
              </a:extLst>
            </p:cNvPr>
            <p:cNvSpPr/>
            <p:nvPr/>
          </p:nvSpPr>
          <p:spPr>
            <a:xfrm>
              <a:off x="6214300" y="3614825"/>
              <a:ext cx="5475" cy="5475"/>
            </a:xfrm>
            <a:custGeom>
              <a:avLst/>
              <a:gdLst/>
              <a:ahLst/>
              <a:cxnLst/>
              <a:rect l="l" t="t" r="r" b="b"/>
              <a:pathLst>
                <a:path w="219" h="219" extrusionOk="0">
                  <a:moveTo>
                    <a:pt x="85" y="1"/>
                  </a:moveTo>
                  <a:lnTo>
                    <a:pt x="51" y="18"/>
                  </a:lnTo>
                  <a:cubicBezTo>
                    <a:pt x="51" y="18"/>
                    <a:pt x="34" y="34"/>
                    <a:pt x="34" y="68"/>
                  </a:cubicBezTo>
                  <a:cubicBezTo>
                    <a:pt x="18" y="85"/>
                    <a:pt x="1" y="118"/>
                    <a:pt x="34" y="152"/>
                  </a:cubicBezTo>
                  <a:cubicBezTo>
                    <a:pt x="34" y="168"/>
                    <a:pt x="34" y="201"/>
                    <a:pt x="51" y="201"/>
                  </a:cubicBezTo>
                  <a:cubicBezTo>
                    <a:pt x="67" y="218"/>
                    <a:pt x="85" y="218"/>
                    <a:pt x="101" y="218"/>
                  </a:cubicBezTo>
                  <a:cubicBezTo>
                    <a:pt x="118" y="218"/>
                    <a:pt x="134" y="218"/>
                    <a:pt x="134" y="201"/>
                  </a:cubicBezTo>
                  <a:cubicBezTo>
                    <a:pt x="167" y="201"/>
                    <a:pt x="185" y="201"/>
                    <a:pt x="201" y="185"/>
                  </a:cubicBezTo>
                  <a:lnTo>
                    <a:pt x="218" y="152"/>
                  </a:lnTo>
                  <a:lnTo>
                    <a:pt x="218" y="134"/>
                  </a:lnTo>
                  <a:lnTo>
                    <a:pt x="201" y="101"/>
                  </a:lnTo>
                  <a:cubicBezTo>
                    <a:pt x="201" y="101"/>
                    <a:pt x="201" y="85"/>
                    <a:pt x="185" y="68"/>
                  </a:cubicBezTo>
                  <a:lnTo>
                    <a:pt x="134" y="68"/>
                  </a:lnTo>
                  <a:cubicBezTo>
                    <a:pt x="134" y="52"/>
                    <a:pt x="134" y="34"/>
                    <a:pt x="118" y="18"/>
                  </a:cubicBezTo>
                  <a:lnTo>
                    <a:pt x="101" y="18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4712;p76">
              <a:extLst>
                <a:ext uri="{FF2B5EF4-FFF2-40B4-BE49-F238E27FC236}">
                  <a16:creationId xmlns:a16="http://schemas.microsoft.com/office/drawing/2014/main" id="{12B69C67-8E92-E7D3-48E4-20D61A27A0BD}"/>
                </a:ext>
              </a:extLst>
            </p:cNvPr>
            <p:cNvSpPr/>
            <p:nvPr/>
          </p:nvSpPr>
          <p:spPr>
            <a:xfrm>
              <a:off x="6154275" y="3652350"/>
              <a:ext cx="1700" cy="850"/>
            </a:xfrm>
            <a:custGeom>
              <a:avLst/>
              <a:gdLst/>
              <a:ahLst/>
              <a:cxnLst/>
              <a:rect l="l" t="t" r="r" b="b"/>
              <a:pathLst>
                <a:path w="68" h="34" extrusionOk="0">
                  <a:moveTo>
                    <a:pt x="18" y="1"/>
                  </a:moveTo>
                  <a:cubicBezTo>
                    <a:pt x="18" y="1"/>
                    <a:pt x="1" y="1"/>
                    <a:pt x="1" y="18"/>
                  </a:cubicBezTo>
                  <a:lnTo>
                    <a:pt x="1" y="34"/>
                  </a:lnTo>
                  <a:lnTo>
                    <a:pt x="34" y="34"/>
                  </a:lnTo>
                  <a:cubicBezTo>
                    <a:pt x="34" y="34"/>
                    <a:pt x="51" y="34"/>
                    <a:pt x="51" y="18"/>
                  </a:cubicBezTo>
                  <a:cubicBezTo>
                    <a:pt x="67" y="18"/>
                    <a:pt x="67" y="1"/>
                    <a:pt x="51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4713;p76">
              <a:extLst>
                <a:ext uri="{FF2B5EF4-FFF2-40B4-BE49-F238E27FC236}">
                  <a16:creationId xmlns:a16="http://schemas.microsoft.com/office/drawing/2014/main" id="{F5CCAEE2-E664-6FF5-C9BA-8B391040109D}"/>
                </a:ext>
              </a:extLst>
            </p:cNvPr>
            <p:cNvSpPr/>
            <p:nvPr/>
          </p:nvSpPr>
          <p:spPr>
            <a:xfrm>
              <a:off x="6191800" y="3609950"/>
              <a:ext cx="2950" cy="3250"/>
            </a:xfrm>
            <a:custGeom>
              <a:avLst/>
              <a:gdLst/>
              <a:ahLst/>
              <a:cxnLst/>
              <a:rect l="l" t="t" r="r" b="b"/>
              <a:pathLst>
                <a:path w="118" h="130" extrusionOk="0">
                  <a:moveTo>
                    <a:pt x="59" y="0"/>
                  </a:moveTo>
                  <a:cubicBezTo>
                    <a:pt x="42" y="0"/>
                    <a:pt x="26" y="4"/>
                    <a:pt x="18" y="13"/>
                  </a:cubicBezTo>
                  <a:lnTo>
                    <a:pt x="0" y="29"/>
                  </a:lnTo>
                  <a:lnTo>
                    <a:pt x="0" y="63"/>
                  </a:lnTo>
                  <a:lnTo>
                    <a:pt x="0" y="96"/>
                  </a:lnTo>
                  <a:lnTo>
                    <a:pt x="34" y="129"/>
                  </a:lnTo>
                  <a:lnTo>
                    <a:pt x="51" y="129"/>
                  </a:lnTo>
                  <a:lnTo>
                    <a:pt x="84" y="113"/>
                  </a:lnTo>
                  <a:lnTo>
                    <a:pt x="100" y="96"/>
                  </a:lnTo>
                  <a:lnTo>
                    <a:pt x="118" y="80"/>
                  </a:lnTo>
                  <a:lnTo>
                    <a:pt x="118" y="63"/>
                  </a:lnTo>
                  <a:lnTo>
                    <a:pt x="118" y="29"/>
                  </a:lnTo>
                  <a:lnTo>
                    <a:pt x="100" y="13"/>
                  </a:lnTo>
                  <a:cubicBezTo>
                    <a:pt x="92" y="4"/>
                    <a:pt x="76" y="0"/>
                    <a:pt x="59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4714;p76">
              <a:extLst>
                <a:ext uri="{FF2B5EF4-FFF2-40B4-BE49-F238E27FC236}">
                  <a16:creationId xmlns:a16="http://schemas.microsoft.com/office/drawing/2014/main" id="{3B13D217-8160-A557-D989-69E5622239CC}"/>
                </a:ext>
              </a:extLst>
            </p:cNvPr>
            <p:cNvSpPr/>
            <p:nvPr/>
          </p:nvSpPr>
          <p:spPr>
            <a:xfrm>
              <a:off x="6174725" y="3635175"/>
              <a:ext cx="2925" cy="3025"/>
            </a:xfrm>
            <a:custGeom>
              <a:avLst/>
              <a:gdLst/>
              <a:ahLst/>
              <a:cxnLst/>
              <a:rect l="l" t="t" r="r" b="b"/>
              <a:pathLst>
                <a:path w="117" h="121" extrusionOk="0">
                  <a:moveTo>
                    <a:pt x="67" y="0"/>
                  </a:moveTo>
                  <a:cubicBezTo>
                    <a:pt x="50" y="0"/>
                    <a:pt x="33" y="5"/>
                    <a:pt x="16" y="5"/>
                  </a:cubicBezTo>
                  <a:lnTo>
                    <a:pt x="0" y="38"/>
                  </a:lnTo>
                  <a:lnTo>
                    <a:pt x="0" y="54"/>
                  </a:lnTo>
                  <a:lnTo>
                    <a:pt x="0" y="87"/>
                  </a:lnTo>
                  <a:lnTo>
                    <a:pt x="0" y="105"/>
                  </a:lnTo>
                  <a:cubicBezTo>
                    <a:pt x="34" y="121"/>
                    <a:pt x="50" y="121"/>
                    <a:pt x="67" y="121"/>
                  </a:cubicBezTo>
                  <a:cubicBezTo>
                    <a:pt x="83" y="121"/>
                    <a:pt x="100" y="121"/>
                    <a:pt x="116" y="87"/>
                  </a:cubicBezTo>
                  <a:lnTo>
                    <a:pt x="116" y="71"/>
                  </a:lnTo>
                  <a:lnTo>
                    <a:pt x="116" y="38"/>
                  </a:lnTo>
                  <a:lnTo>
                    <a:pt x="116" y="21"/>
                  </a:lnTo>
                  <a:cubicBezTo>
                    <a:pt x="100" y="4"/>
                    <a:pt x="84" y="0"/>
                    <a:pt x="6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4715;p76">
              <a:extLst>
                <a:ext uri="{FF2B5EF4-FFF2-40B4-BE49-F238E27FC236}">
                  <a16:creationId xmlns:a16="http://schemas.microsoft.com/office/drawing/2014/main" id="{E5067E14-01AD-4983-5B0F-C33306871F93}"/>
                </a:ext>
              </a:extLst>
            </p:cNvPr>
            <p:cNvSpPr/>
            <p:nvPr/>
          </p:nvSpPr>
          <p:spPr>
            <a:xfrm>
              <a:off x="6168875" y="3636950"/>
              <a:ext cx="2925" cy="3350"/>
            </a:xfrm>
            <a:custGeom>
              <a:avLst/>
              <a:gdLst/>
              <a:ahLst/>
              <a:cxnLst/>
              <a:rect l="l" t="t" r="r" b="b"/>
              <a:pathLst>
                <a:path w="117" h="134" extrusionOk="0">
                  <a:moveTo>
                    <a:pt x="50" y="0"/>
                  </a:moveTo>
                  <a:cubicBezTo>
                    <a:pt x="34" y="0"/>
                    <a:pt x="34" y="0"/>
                    <a:pt x="17" y="16"/>
                  </a:cubicBezTo>
                  <a:lnTo>
                    <a:pt x="1" y="34"/>
                  </a:lnTo>
                  <a:lnTo>
                    <a:pt x="1" y="67"/>
                  </a:lnTo>
                  <a:lnTo>
                    <a:pt x="1" y="100"/>
                  </a:lnTo>
                  <a:lnTo>
                    <a:pt x="17" y="116"/>
                  </a:lnTo>
                  <a:lnTo>
                    <a:pt x="34" y="134"/>
                  </a:lnTo>
                  <a:lnTo>
                    <a:pt x="50" y="134"/>
                  </a:lnTo>
                  <a:cubicBezTo>
                    <a:pt x="68" y="134"/>
                    <a:pt x="84" y="116"/>
                    <a:pt x="101" y="100"/>
                  </a:cubicBezTo>
                  <a:cubicBezTo>
                    <a:pt x="117" y="83"/>
                    <a:pt x="117" y="34"/>
                    <a:pt x="101" y="34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4716;p76">
              <a:extLst>
                <a:ext uri="{FF2B5EF4-FFF2-40B4-BE49-F238E27FC236}">
                  <a16:creationId xmlns:a16="http://schemas.microsoft.com/office/drawing/2014/main" id="{A1675009-C3F1-F02F-28D5-A4904AD6C2A0}"/>
                </a:ext>
              </a:extLst>
            </p:cNvPr>
            <p:cNvSpPr/>
            <p:nvPr/>
          </p:nvSpPr>
          <p:spPr>
            <a:xfrm>
              <a:off x="6176775" y="3616500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68" y="1"/>
                  </a:moveTo>
                  <a:lnTo>
                    <a:pt x="52" y="18"/>
                  </a:lnTo>
                  <a:cubicBezTo>
                    <a:pt x="34" y="18"/>
                    <a:pt x="18" y="34"/>
                    <a:pt x="18" y="67"/>
                  </a:cubicBezTo>
                  <a:cubicBezTo>
                    <a:pt x="1" y="85"/>
                    <a:pt x="18" y="101"/>
                    <a:pt x="34" y="118"/>
                  </a:cubicBezTo>
                  <a:lnTo>
                    <a:pt x="68" y="134"/>
                  </a:lnTo>
                  <a:lnTo>
                    <a:pt x="85" y="134"/>
                  </a:lnTo>
                  <a:lnTo>
                    <a:pt x="118" y="101"/>
                  </a:lnTo>
                  <a:cubicBezTo>
                    <a:pt x="152" y="85"/>
                    <a:pt x="152" y="51"/>
                    <a:pt x="134" y="18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4717;p76">
              <a:extLst>
                <a:ext uri="{FF2B5EF4-FFF2-40B4-BE49-F238E27FC236}">
                  <a16:creationId xmlns:a16="http://schemas.microsoft.com/office/drawing/2014/main" id="{949CD471-9C73-0D24-935E-79537B761CF3}"/>
                </a:ext>
              </a:extLst>
            </p:cNvPr>
            <p:cNvSpPr/>
            <p:nvPr/>
          </p:nvSpPr>
          <p:spPr>
            <a:xfrm>
              <a:off x="6176375" y="3646325"/>
              <a:ext cx="5875" cy="6050"/>
            </a:xfrm>
            <a:custGeom>
              <a:avLst/>
              <a:gdLst/>
              <a:ahLst/>
              <a:cxnLst/>
              <a:rect l="l" t="t" r="r" b="b"/>
              <a:pathLst>
                <a:path w="235" h="242" extrusionOk="0">
                  <a:moveTo>
                    <a:pt x="94" y="1"/>
                  </a:moveTo>
                  <a:cubicBezTo>
                    <a:pt x="72" y="1"/>
                    <a:pt x="51" y="9"/>
                    <a:pt x="34" y="26"/>
                  </a:cubicBezTo>
                  <a:lnTo>
                    <a:pt x="17" y="59"/>
                  </a:lnTo>
                  <a:lnTo>
                    <a:pt x="17" y="75"/>
                  </a:lnTo>
                  <a:lnTo>
                    <a:pt x="1" y="108"/>
                  </a:lnTo>
                  <a:cubicBezTo>
                    <a:pt x="1" y="126"/>
                    <a:pt x="1" y="175"/>
                    <a:pt x="50" y="208"/>
                  </a:cubicBezTo>
                  <a:cubicBezTo>
                    <a:pt x="50" y="226"/>
                    <a:pt x="68" y="226"/>
                    <a:pt x="84" y="242"/>
                  </a:cubicBezTo>
                  <a:lnTo>
                    <a:pt x="134" y="242"/>
                  </a:lnTo>
                  <a:lnTo>
                    <a:pt x="168" y="226"/>
                  </a:lnTo>
                  <a:cubicBezTo>
                    <a:pt x="201" y="208"/>
                    <a:pt x="217" y="192"/>
                    <a:pt x="217" y="159"/>
                  </a:cubicBezTo>
                  <a:cubicBezTo>
                    <a:pt x="234" y="126"/>
                    <a:pt x="217" y="92"/>
                    <a:pt x="201" y="75"/>
                  </a:cubicBezTo>
                  <a:lnTo>
                    <a:pt x="168" y="26"/>
                  </a:lnTo>
                  <a:cubicBezTo>
                    <a:pt x="142" y="9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4718;p76">
              <a:extLst>
                <a:ext uri="{FF2B5EF4-FFF2-40B4-BE49-F238E27FC236}">
                  <a16:creationId xmlns:a16="http://schemas.microsoft.com/office/drawing/2014/main" id="{1B24D0C5-B109-8E71-BD2C-5C788A2C2C8E}"/>
                </a:ext>
              </a:extLst>
            </p:cNvPr>
            <p:cNvSpPr/>
            <p:nvPr/>
          </p:nvSpPr>
          <p:spPr>
            <a:xfrm>
              <a:off x="6166375" y="3660700"/>
              <a:ext cx="1700" cy="2125"/>
            </a:xfrm>
            <a:custGeom>
              <a:avLst/>
              <a:gdLst/>
              <a:ahLst/>
              <a:cxnLst/>
              <a:rect l="l" t="t" r="r" b="b"/>
              <a:pathLst>
                <a:path w="68" h="85" extrusionOk="0">
                  <a:moveTo>
                    <a:pt x="50" y="0"/>
                  </a:moveTo>
                  <a:lnTo>
                    <a:pt x="1" y="51"/>
                  </a:lnTo>
                  <a:lnTo>
                    <a:pt x="1" y="67"/>
                  </a:lnTo>
                  <a:lnTo>
                    <a:pt x="67" y="84"/>
                  </a:lnTo>
                  <a:lnTo>
                    <a:pt x="67" y="67"/>
                  </a:lnTo>
                  <a:lnTo>
                    <a:pt x="67" y="51"/>
                  </a:lnTo>
                  <a:cubicBezTo>
                    <a:pt x="67" y="33"/>
                    <a:pt x="67" y="17"/>
                    <a:pt x="5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4719;p76">
              <a:extLst>
                <a:ext uri="{FF2B5EF4-FFF2-40B4-BE49-F238E27FC236}">
                  <a16:creationId xmlns:a16="http://schemas.microsoft.com/office/drawing/2014/main" id="{BE663521-9DB9-B09F-BD4D-C8974ACB43DC}"/>
                </a:ext>
              </a:extLst>
            </p:cNvPr>
            <p:cNvSpPr/>
            <p:nvPr/>
          </p:nvSpPr>
          <p:spPr>
            <a:xfrm>
              <a:off x="6222250" y="3729900"/>
              <a:ext cx="1250" cy="1275"/>
            </a:xfrm>
            <a:custGeom>
              <a:avLst/>
              <a:gdLst/>
              <a:ahLst/>
              <a:cxnLst/>
              <a:rect l="l" t="t" r="r" b="b"/>
              <a:pathLst>
                <a:path w="50" h="51" extrusionOk="0">
                  <a:moveTo>
                    <a:pt x="16" y="0"/>
                  </a:moveTo>
                  <a:cubicBezTo>
                    <a:pt x="16" y="0"/>
                    <a:pt x="0" y="0"/>
                    <a:pt x="0" y="17"/>
                  </a:cubicBezTo>
                  <a:lnTo>
                    <a:pt x="0" y="33"/>
                  </a:lnTo>
                  <a:lnTo>
                    <a:pt x="0" y="51"/>
                  </a:lnTo>
                  <a:lnTo>
                    <a:pt x="34" y="51"/>
                  </a:lnTo>
                  <a:lnTo>
                    <a:pt x="50" y="17"/>
                  </a:lnTo>
                  <a:lnTo>
                    <a:pt x="34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4720;p76">
              <a:extLst>
                <a:ext uri="{FF2B5EF4-FFF2-40B4-BE49-F238E27FC236}">
                  <a16:creationId xmlns:a16="http://schemas.microsoft.com/office/drawing/2014/main" id="{A3B0AE26-6181-24FF-9BF2-B61ECF82F5BE}"/>
                </a:ext>
              </a:extLst>
            </p:cNvPr>
            <p:cNvSpPr/>
            <p:nvPr/>
          </p:nvSpPr>
          <p:spPr>
            <a:xfrm>
              <a:off x="6194300" y="3597325"/>
              <a:ext cx="3350" cy="3025"/>
            </a:xfrm>
            <a:custGeom>
              <a:avLst/>
              <a:gdLst/>
              <a:ahLst/>
              <a:cxnLst/>
              <a:rect l="l" t="t" r="r" b="b"/>
              <a:pathLst>
                <a:path w="134" h="121" extrusionOk="0">
                  <a:moveTo>
                    <a:pt x="67" y="1"/>
                  </a:moveTo>
                  <a:cubicBezTo>
                    <a:pt x="51" y="1"/>
                    <a:pt x="34" y="18"/>
                    <a:pt x="18" y="34"/>
                  </a:cubicBezTo>
                  <a:lnTo>
                    <a:pt x="0" y="51"/>
                  </a:lnTo>
                  <a:lnTo>
                    <a:pt x="0" y="67"/>
                  </a:lnTo>
                  <a:lnTo>
                    <a:pt x="18" y="101"/>
                  </a:lnTo>
                  <a:cubicBezTo>
                    <a:pt x="27" y="111"/>
                    <a:pt x="42" y="120"/>
                    <a:pt x="62" y="120"/>
                  </a:cubicBezTo>
                  <a:cubicBezTo>
                    <a:pt x="78" y="120"/>
                    <a:pt x="96" y="115"/>
                    <a:pt x="118" y="101"/>
                  </a:cubicBezTo>
                  <a:lnTo>
                    <a:pt x="134" y="85"/>
                  </a:lnTo>
                  <a:lnTo>
                    <a:pt x="134" y="51"/>
                  </a:lnTo>
                  <a:lnTo>
                    <a:pt x="118" y="18"/>
                  </a:lnTo>
                  <a:cubicBezTo>
                    <a:pt x="118" y="1"/>
                    <a:pt x="84" y="1"/>
                    <a:pt x="6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4721;p76">
              <a:extLst>
                <a:ext uri="{FF2B5EF4-FFF2-40B4-BE49-F238E27FC236}">
                  <a16:creationId xmlns:a16="http://schemas.microsoft.com/office/drawing/2014/main" id="{D2284208-3164-8FAE-3CBB-CD39F98FF730}"/>
                </a:ext>
              </a:extLst>
            </p:cNvPr>
            <p:cNvSpPr/>
            <p:nvPr/>
          </p:nvSpPr>
          <p:spPr>
            <a:xfrm>
              <a:off x="6165550" y="3654850"/>
              <a:ext cx="3750" cy="3550"/>
            </a:xfrm>
            <a:custGeom>
              <a:avLst/>
              <a:gdLst/>
              <a:ahLst/>
              <a:cxnLst/>
              <a:rect l="l" t="t" r="r" b="b"/>
              <a:pathLst>
                <a:path w="150" h="142" extrusionOk="0">
                  <a:moveTo>
                    <a:pt x="67" y="1"/>
                  </a:moveTo>
                  <a:lnTo>
                    <a:pt x="50" y="18"/>
                  </a:lnTo>
                  <a:cubicBezTo>
                    <a:pt x="16" y="34"/>
                    <a:pt x="16" y="51"/>
                    <a:pt x="16" y="67"/>
                  </a:cubicBezTo>
                  <a:cubicBezTo>
                    <a:pt x="0" y="85"/>
                    <a:pt x="16" y="101"/>
                    <a:pt x="34" y="118"/>
                  </a:cubicBezTo>
                  <a:cubicBezTo>
                    <a:pt x="45" y="129"/>
                    <a:pt x="57" y="141"/>
                    <a:pt x="69" y="141"/>
                  </a:cubicBezTo>
                  <a:cubicBezTo>
                    <a:pt x="74" y="141"/>
                    <a:pt x="78" y="139"/>
                    <a:pt x="83" y="134"/>
                  </a:cubicBezTo>
                  <a:cubicBezTo>
                    <a:pt x="100" y="134"/>
                    <a:pt x="134" y="118"/>
                    <a:pt x="134" y="101"/>
                  </a:cubicBezTo>
                  <a:lnTo>
                    <a:pt x="150" y="85"/>
                  </a:lnTo>
                  <a:lnTo>
                    <a:pt x="150" y="51"/>
                  </a:lnTo>
                  <a:lnTo>
                    <a:pt x="134" y="34"/>
                  </a:lnTo>
                  <a:lnTo>
                    <a:pt x="116" y="18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4722;p76">
              <a:extLst>
                <a:ext uri="{FF2B5EF4-FFF2-40B4-BE49-F238E27FC236}">
                  <a16:creationId xmlns:a16="http://schemas.microsoft.com/office/drawing/2014/main" id="{03CF0AF2-FAC6-0292-A3BB-28C34360A2CC}"/>
                </a:ext>
              </a:extLst>
            </p:cNvPr>
            <p:cNvSpPr/>
            <p:nvPr/>
          </p:nvSpPr>
          <p:spPr>
            <a:xfrm>
              <a:off x="6172225" y="3573575"/>
              <a:ext cx="1675" cy="1700"/>
            </a:xfrm>
            <a:custGeom>
              <a:avLst/>
              <a:gdLst/>
              <a:ahLst/>
              <a:cxnLst/>
              <a:rect l="l" t="t" r="r" b="b"/>
              <a:pathLst>
                <a:path w="67" h="68" extrusionOk="0">
                  <a:moveTo>
                    <a:pt x="16" y="1"/>
                  </a:moveTo>
                  <a:cubicBezTo>
                    <a:pt x="0" y="17"/>
                    <a:pt x="0" y="17"/>
                    <a:pt x="0" y="34"/>
                  </a:cubicBezTo>
                  <a:lnTo>
                    <a:pt x="0" y="50"/>
                  </a:lnTo>
                  <a:cubicBezTo>
                    <a:pt x="16" y="67"/>
                    <a:pt x="34" y="67"/>
                    <a:pt x="34" y="67"/>
                  </a:cubicBezTo>
                  <a:lnTo>
                    <a:pt x="50" y="67"/>
                  </a:lnTo>
                  <a:cubicBezTo>
                    <a:pt x="50" y="50"/>
                    <a:pt x="67" y="50"/>
                    <a:pt x="67" y="34"/>
                  </a:cubicBezTo>
                  <a:cubicBezTo>
                    <a:pt x="67" y="17"/>
                    <a:pt x="34" y="1"/>
                    <a:pt x="16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4723;p76">
              <a:extLst>
                <a:ext uri="{FF2B5EF4-FFF2-40B4-BE49-F238E27FC236}">
                  <a16:creationId xmlns:a16="http://schemas.microsoft.com/office/drawing/2014/main" id="{C7EAC112-182E-E583-DB64-DA5C8996B783}"/>
                </a:ext>
              </a:extLst>
            </p:cNvPr>
            <p:cNvSpPr/>
            <p:nvPr/>
          </p:nvSpPr>
          <p:spPr>
            <a:xfrm>
              <a:off x="6113425" y="3618600"/>
              <a:ext cx="1700" cy="1700"/>
            </a:xfrm>
            <a:custGeom>
              <a:avLst/>
              <a:gdLst/>
              <a:ahLst/>
              <a:cxnLst/>
              <a:rect l="l" t="t" r="r" b="b"/>
              <a:pathLst>
                <a:path w="68" h="68" extrusionOk="0">
                  <a:moveTo>
                    <a:pt x="0" y="1"/>
                  </a:moveTo>
                  <a:lnTo>
                    <a:pt x="0" y="34"/>
                  </a:lnTo>
                  <a:lnTo>
                    <a:pt x="0" y="50"/>
                  </a:lnTo>
                  <a:cubicBezTo>
                    <a:pt x="18" y="67"/>
                    <a:pt x="34" y="67"/>
                    <a:pt x="51" y="67"/>
                  </a:cubicBezTo>
                  <a:cubicBezTo>
                    <a:pt x="51" y="67"/>
                    <a:pt x="67" y="67"/>
                    <a:pt x="67" y="50"/>
                  </a:cubicBezTo>
                  <a:lnTo>
                    <a:pt x="67" y="34"/>
                  </a:lnTo>
                  <a:cubicBezTo>
                    <a:pt x="51" y="1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4724;p76">
              <a:extLst>
                <a:ext uri="{FF2B5EF4-FFF2-40B4-BE49-F238E27FC236}">
                  <a16:creationId xmlns:a16="http://schemas.microsoft.com/office/drawing/2014/main" id="{BF729CB7-049C-368E-7D06-257162553FE1}"/>
                </a:ext>
              </a:extLst>
            </p:cNvPr>
            <p:cNvSpPr/>
            <p:nvPr/>
          </p:nvSpPr>
          <p:spPr>
            <a:xfrm>
              <a:off x="6171375" y="3646125"/>
              <a:ext cx="3375" cy="3550"/>
            </a:xfrm>
            <a:custGeom>
              <a:avLst/>
              <a:gdLst/>
              <a:ahLst/>
              <a:cxnLst/>
              <a:rect l="l" t="t" r="r" b="b"/>
              <a:pathLst>
                <a:path w="135" h="142" extrusionOk="0">
                  <a:moveTo>
                    <a:pt x="50" y="0"/>
                  </a:moveTo>
                  <a:lnTo>
                    <a:pt x="34" y="16"/>
                  </a:lnTo>
                  <a:cubicBezTo>
                    <a:pt x="17" y="34"/>
                    <a:pt x="1" y="50"/>
                    <a:pt x="1" y="67"/>
                  </a:cubicBezTo>
                  <a:cubicBezTo>
                    <a:pt x="1" y="83"/>
                    <a:pt x="17" y="100"/>
                    <a:pt x="17" y="116"/>
                  </a:cubicBezTo>
                  <a:cubicBezTo>
                    <a:pt x="34" y="133"/>
                    <a:pt x="55" y="141"/>
                    <a:pt x="76" y="141"/>
                  </a:cubicBezTo>
                  <a:cubicBezTo>
                    <a:pt x="97" y="141"/>
                    <a:pt x="118" y="133"/>
                    <a:pt x="134" y="116"/>
                  </a:cubicBezTo>
                  <a:lnTo>
                    <a:pt x="134" y="83"/>
                  </a:lnTo>
                  <a:lnTo>
                    <a:pt x="134" y="67"/>
                  </a:lnTo>
                  <a:lnTo>
                    <a:pt x="134" y="50"/>
                  </a:lnTo>
                  <a:lnTo>
                    <a:pt x="101" y="16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4725;p76">
              <a:extLst>
                <a:ext uri="{FF2B5EF4-FFF2-40B4-BE49-F238E27FC236}">
                  <a16:creationId xmlns:a16="http://schemas.microsoft.com/office/drawing/2014/main" id="{A0056326-EB3D-26C6-9E10-F78B68B34B06}"/>
                </a:ext>
              </a:extLst>
            </p:cNvPr>
            <p:cNvSpPr/>
            <p:nvPr/>
          </p:nvSpPr>
          <p:spPr>
            <a:xfrm>
              <a:off x="6180550" y="3608625"/>
              <a:ext cx="3775" cy="3325"/>
            </a:xfrm>
            <a:custGeom>
              <a:avLst/>
              <a:gdLst/>
              <a:ahLst/>
              <a:cxnLst/>
              <a:rect l="l" t="t" r="r" b="b"/>
              <a:pathLst>
                <a:path w="151" h="133" extrusionOk="0">
                  <a:moveTo>
                    <a:pt x="58" y="1"/>
                  </a:moveTo>
                  <a:cubicBezTo>
                    <a:pt x="39" y="1"/>
                    <a:pt x="24" y="8"/>
                    <a:pt x="17" y="15"/>
                  </a:cubicBezTo>
                  <a:lnTo>
                    <a:pt x="34" y="33"/>
                  </a:lnTo>
                  <a:lnTo>
                    <a:pt x="34" y="49"/>
                  </a:lnTo>
                  <a:lnTo>
                    <a:pt x="1" y="49"/>
                  </a:lnTo>
                  <a:cubicBezTo>
                    <a:pt x="1" y="82"/>
                    <a:pt x="1" y="100"/>
                    <a:pt x="17" y="116"/>
                  </a:cubicBezTo>
                  <a:cubicBezTo>
                    <a:pt x="34" y="133"/>
                    <a:pt x="67" y="133"/>
                    <a:pt x="101" y="133"/>
                  </a:cubicBezTo>
                  <a:lnTo>
                    <a:pt x="134" y="116"/>
                  </a:lnTo>
                  <a:lnTo>
                    <a:pt x="150" y="82"/>
                  </a:lnTo>
                  <a:lnTo>
                    <a:pt x="150" y="49"/>
                  </a:lnTo>
                  <a:cubicBezTo>
                    <a:pt x="113" y="12"/>
                    <a:pt x="82" y="1"/>
                    <a:pt x="58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4726;p76">
              <a:extLst>
                <a:ext uri="{FF2B5EF4-FFF2-40B4-BE49-F238E27FC236}">
                  <a16:creationId xmlns:a16="http://schemas.microsoft.com/office/drawing/2014/main" id="{116C5ADA-42EA-158F-C226-A58FDA093BA6}"/>
                </a:ext>
              </a:extLst>
            </p:cNvPr>
            <p:cNvSpPr/>
            <p:nvPr/>
          </p:nvSpPr>
          <p:spPr>
            <a:xfrm>
              <a:off x="6172625" y="3614425"/>
              <a:ext cx="3775" cy="3375"/>
            </a:xfrm>
            <a:custGeom>
              <a:avLst/>
              <a:gdLst/>
              <a:ahLst/>
              <a:cxnLst/>
              <a:rect l="l" t="t" r="r" b="b"/>
              <a:pathLst>
                <a:path w="151" h="135" extrusionOk="0">
                  <a:moveTo>
                    <a:pt x="84" y="1"/>
                  </a:moveTo>
                  <a:lnTo>
                    <a:pt x="67" y="34"/>
                  </a:lnTo>
                  <a:lnTo>
                    <a:pt x="34" y="50"/>
                  </a:lnTo>
                  <a:lnTo>
                    <a:pt x="0" y="50"/>
                  </a:lnTo>
                  <a:lnTo>
                    <a:pt x="0" y="84"/>
                  </a:lnTo>
                  <a:lnTo>
                    <a:pt x="18" y="101"/>
                  </a:lnTo>
                  <a:lnTo>
                    <a:pt x="34" y="117"/>
                  </a:lnTo>
                  <a:lnTo>
                    <a:pt x="51" y="134"/>
                  </a:lnTo>
                  <a:lnTo>
                    <a:pt x="100" y="134"/>
                  </a:lnTo>
                  <a:cubicBezTo>
                    <a:pt x="118" y="117"/>
                    <a:pt x="151" y="84"/>
                    <a:pt x="118" y="34"/>
                  </a:cubicBezTo>
                  <a:lnTo>
                    <a:pt x="100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4727;p76">
              <a:extLst>
                <a:ext uri="{FF2B5EF4-FFF2-40B4-BE49-F238E27FC236}">
                  <a16:creationId xmlns:a16="http://schemas.microsoft.com/office/drawing/2014/main" id="{AA56492F-C3BA-D78D-0B66-4E241FF6CFF2}"/>
                </a:ext>
              </a:extLst>
            </p:cNvPr>
            <p:cNvSpPr/>
            <p:nvPr/>
          </p:nvSpPr>
          <p:spPr>
            <a:xfrm>
              <a:off x="6203900" y="3621500"/>
              <a:ext cx="5425" cy="5475"/>
            </a:xfrm>
            <a:custGeom>
              <a:avLst/>
              <a:gdLst/>
              <a:ahLst/>
              <a:cxnLst/>
              <a:rect l="l" t="t" r="r" b="b"/>
              <a:pathLst>
                <a:path w="217" h="219" extrusionOk="0">
                  <a:moveTo>
                    <a:pt x="83" y="1"/>
                  </a:moveTo>
                  <a:lnTo>
                    <a:pt x="34" y="34"/>
                  </a:lnTo>
                  <a:cubicBezTo>
                    <a:pt x="0" y="67"/>
                    <a:pt x="0" y="101"/>
                    <a:pt x="0" y="134"/>
                  </a:cubicBezTo>
                  <a:lnTo>
                    <a:pt x="34" y="201"/>
                  </a:lnTo>
                  <a:lnTo>
                    <a:pt x="50" y="218"/>
                  </a:lnTo>
                  <a:lnTo>
                    <a:pt x="101" y="218"/>
                  </a:lnTo>
                  <a:cubicBezTo>
                    <a:pt x="183" y="218"/>
                    <a:pt x="201" y="151"/>
                    <a:pt x="217" y="134"/>
                  </a:cubicBezTo>
                  <a:lnTo>
                    <a:pt x="217" y="101"/>
                  </a:lnTo>
                  <a:lnTo>
                    <a:pt x="201" y="85"/>
                  </a:lnTo>
                  <a:lnTo>
                    <a:pt x="183" y="51"/>
                  </a:lnTo>
                  <a:lnTo>
                    <a:pt x="167" y="34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4728;p76">
              <a:extLst>
                <a:ext uri="{FF2B5EF4-FFF2-40B4-BE49-F238E27FC236}">
                  <a16:creationId xmlns:a16="http://schemas.microsoft.com/office/drawing/2014/main" id="{04B61703-B700-2D17-DD58-A4C6A15C221A}"/>
                </a:ext>
              </a:extLst>
            </p:cNvPr>
            <p:cNvSpPr/>
            <p:nvPr/>
          </p:nvSpPr>
          <p:spPr>
            <a:xfrm>
              <a:off x="6181800" y="3640025"/>
              <a:ext cx="5025" cy="5275"/>
            </a:xfrm>
            <a:custGeom>
              <a:avLst/>
              <a:gdLst/>
              <a:ahLst/>
              <a:cxnLst/>
              <a:rect l="l" t="t" r="r" b="b"/>
              <a:pathLst>
                <a:path w="201" h="211" extrusionOk="0">
                  <a:moveTo>
                    <a:pt x="108" y="0"/>
                  </a:moveTo>
                  <a:cubicBezTo>
                    <a:pt x="98" y="0"/>
                    <a:pt x="90" y="4"/>
                    <a:pt x="84" y="11"/>
                  </a:cubicBezTo>
                  <a:cubicBezTo>
                    <a:pt x="17" y="11"/>
                    <a:pt x="0" y="60"/>
                    <a:pt x="0" y="77"/>
                  </a:cubicBezTo>
                  <a:lnTo>
                    <a:pt x="0" y="111"/>
                  </a:lnTo>
                  <a:lnTo>
                    <a:pt x="0" y="127"/>
                  </a:lnTo>
                  <a:lnTo>
                    <a:pt x="17" y="177"/>
                  </a:lnTo>
                  <a:cubicBezTo>
                    <a:pt x="51" y="193"/>
                    <a:pt x="67" y="211"/>
                    <a:pt x="100" y="211"/>
                  </a:cubicBezTo>
                  <a:cubicBezTo>
                    <a:pt x="133" y="211"/>
                    <a:pt x="167" y="193"/>
                    <a:pt x="184" y="160"/>
                  </a:cubicBezTo>
                  <a:lnTo>
                    <a:pt x="200" y="111"/>
                  </a:lnTo>
                  <a:lnTo>
                    <a:pt x="200" y="93"/>
                  </a:lnTo>
                  <a:lnTo>
                    <a:pt x="167" y="44"/>
                  </a:lnTo>
                  <a:cubicBezTo>
                    <a:pt x="146" y="12"/>
                    <a:pt x="125" y="0"/>
                    <a:pt x="10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4729;p76">
              <a:extLst>
                <a:ext uri="{FF2B5EF4-FFF2-40B4-BE49-F238E27FC236}">
                  <a16:creationId xmlns:a16="http://schemas.microsoft.com/office/drawing/2014/main" id="{6843C82B-434D-1E51-4680-85E6A55CC5B6}"/>
                </a:ext>
              </a:extLst>
            </p:cNvPr>
            <p:cNvSpPr/>
            <p:nvPr/>
          </p:nvSpPr>
          <p:spPr>
            <a:xfrm>
              <a:off x="6207625" y="3602325"/>
              <a:ext cx="2975" cy="2975"/>
            </a:xfrm>
            <a:custGeom>
              <a:avLst/>
              <a:gdLst/>
              <a:ahLst/>
              <a:cxnLst/>
              <a:rect l="l" t="t" r="r" b="b"/>
              <a:pathLst>
                <a:path w="119" h="119" extrusionOk="0">
                  <a:moveTo>
                    <a:pt x="52" y="1"/>
                  </a:moveTo>
                  <a:cubicBezTo>
                    <a:pt x="34" y="1"/>
                    <a:pt x="34" y="1"/>
                    <a:pt x="18" y="18"/>
                  </a:cubicBezTo>
                  <a:lnTo>
                    <a:pt x="1" y="34"/>
                  </a:lnTo>
                  <a:lnTo>
                    <a:pt x="1" y="67"/>
                  </a:lnTo>
                  <a:cubicBezTo>
                    <a:pt x="1" y="67"/>
                    <a:pt x="1" y="85"/>
                    <a:pt x="18" y="101"/>
                  </a:cubicBezTo>
                  <a:lnTo>
                    <a:pt x="34" y="118"/>
                  </a:lnTo>
                  <a:lnTo>
                    <a:pt x="68" y="118"/>
                  </a:lnTo>
                  <a:cubicBezTo>
                    <a:pt x="68" y="118"/>
                    <a:pt x="85" y="118"/>
                    <a:pt x="101" y="101"/>
                  </a:cubicBezTo>
                  <a:lnTo>
                    <a:pt x="118" y="85"/>
                  </a:lnTo>
                  <a:lnTo>
                    <a:pt x="118" y="51"/>
                  </a:lnTo>
                  <a:cubicBezTo>
                    <a:pt x="118" y="51"/>
                    <a:pt x="118" y="34"/>
                    <a:pt x="101" y="18"/>
                  </a:cubicBezTo>
                  <a:lnTo>
                    <a:pt x="85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4730;p76">
              <a:extLst>
                <a:ext uri="{FF2B5EF4-FFF2-40B4-BE49-F238E27FC236}">
                  <a16:creationId xmlns:a16="http://schemas.microsoft.com/office/drawing/2014/main" id="{91F8FE75-D302-5923-0E1C-B45C016C5ED1}"/>
                </a:ext>
              </a:extLst>
            </p:cNvPr>
            <p:cNvSpPr/>
            <p:nvPr/>
          </p:nvSpPr>
          <p:spPr>
            <a:xfrm>
              <a:off x="6220150" y="3608175"/>
              <a:ext cx="3350" cy="3775"/>
            </a:xfrm>
            <a:custGeom>
              <a:avLst/>
              <a:gdLst/>
              <a:ahLst/>
              <a:cxnLst/>
              <a:rect l="l" t="t" r="r" b="b"/>
              <a:pathLst>
                <a:path w="134" h="151" extrusionOk="0">
                  <a:moveTo>
                    <a:pt x="67" y="0"/>
                  </a:moveTo>
                  <a:cubicBezTo>
                    <a:pt x="51" y="0"/>
                    <a:pt x="33" y="17"/>
                    <a:pt x="17" y="33"/>
                  </a:cubicBezTo>
                  <a:lnTo>
                    <a:pt x="0" y="67"/>
                  </a:lnTo>
                  <a:lnTo>
                    <a:pt x="17" y="84"/>
                  </a:lnTo>
                  <a:cubicBezTo>
                    <a:pt x="0" y="100"/>
                    <a:pt x="17" y="134"/>
                    <a:pt x="33" y="134"/>
                  </a:cubicBezTo>
                  <a:lnTo>
                    <a:pt x="51" y="151"/>
                  </a:lnTo>
                  <a:lnTo>
                    <a:pt x="100" y="151"/>
                  </a:lnTo>
                  <a:cubicBezTo>
                    <a:pt x="118" y="134"/>
                    <a:pt x="134" y="118"/>
                    <a:pt x="118" y="84"/>
                  </a:cubicBezTo>
                  <a:lnTo>
                    <a:pt x="134" y="84"/>
                  </a:lnTo>
                  <a:lnTo>
                    <a:pt x="134" y="67"/>
                  </a:lnTo>
                  <a:lnTo>
                    <a:pt x="134" y="33"/>
                  </a:lnTo>
                  <a:lnTo>
                    <a:pt x="118" y="17"/>
                  </a:lnTo>
                  <a:cubicBezTo>
                    <a:pt x="100" y="0"/>
                    <a:pt x="84" y="0"/>
                    <a:pt x="6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4731;p76">
              <a:extLst>
                <a:ext uri="{FF2B5EF4-FFF2-40B4-BE49-F238E27FC236}">
                  <a16:creationId xmlns:a16="http://schemas.microsoft.com/office/drawing/2014/main" id="{159D5A2C-F514-7905-0203-0ED0DF11BC67}"/>
                </a:ext>
              </a:extLst>
            </p:cNvPr>
            <p:cNvSpPr/>
            <p:nvPr/>
          </p:nvSpPr>
          <p:spPr>
            <a:xfrm>
              <a:off x="6230975" y="3617325"/>
              <a:ext cx="2975" cy="2975"/>
            </a:xfrm>
            <a:custGeom>
              <a:avLst/>
              <a:gdLst/>
              <a:ahLst/>
              <a:cxnLst/>
              <a:rect l="l" t="t" r="r" b="b"/>
              <a:pathLst>
                <a:path w="119" h="119" extrusionOk="0">
                  <a:moveTo>
                    <a:pt x="51" y="1"/>
                  </a:moveTo>
                  <a:cubicBezTo>
                    <a:pt x="18" y="1"/>
                    <a:pt x="18" y="18"/>
                    <a:pt x="1" y="34"/>
                  </a:cubicBezTo>
                  <a:lnTo>
                    <a:pt x="1" y="52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18" y="101"/>
                  </a:lnTo>
                  <a:lnTo>
                    <a:pt x="34" y="118"/>
                  </a:lnTo>
                  <a:lnTo>
                    <a:pt x="67" y="118"/>
                  </a:lnTo>
                  <a:cubicBezTo>
                    <a:pt x="101" y="118"/>
                    <a:pt x="101" y="101"/>
                    <a:pt x="118" y="85"/>
                  </a:cubicBezTo>
                  <a:cubicBezTo>
                    <a:pt x="118" y="68"/>
                    <a:pt x="118" y="52"/>
                    <a:pt x="101" y="18"/>
                  </a:cubicBezTo>
                  <a:lnTo>
                    <a:pt x="85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4732;p76">
              <a:extLst>
                <a:ext uri="{FF2B5EF4-FFF2-40B4-BE49-F238E27FC236}">
                  <a16:creationId xmlns:a16="http://schemas.microsoft.com/office/drawing/2014/main" id="{7663B069-F791-CB3C-A335-57B8CD4FBE7E}"/>
                </a:ext>
              </a:extLst>
            </p:cNvPr>
            <p:cNvSpPr/>
            <p:nvPr/>
          </p:nvSpPr>
          <p:spPr>
            <a:xfrm>
              <a:off x="6193050" y="3651750"/>
              <a:ext cx="5450" cy="5025"/>
            </a:xfrm>
            <a:custGeom>
              <a:avLst/>
              <a:gdLst/>
              <a:ahLst/>
              <a:cxnLst/>
              <a:rect l="l" t="t" r="r" b="b"/>
              <a:pathLst>
                <a:path w="218" h="201" extrusionOk="0">
                  <a:moveTo>
                    <a:pt x="90" y="1"/>
                  </a:moveTo>
                  <a:cubicBezTo>
                    <a:pt x="65" y="1"/>
                    <a:pt x="50" y="9"/>
                    <a:pt x="50" y="9"/>
                  </a:cubicBezTo>
                  <a:lnTo>
                    <a:pt x="17" y="58"/>
                  </a:lnTo>
                  <a:lnTo>
                    <a:pt x="1" y="75"/>
                  </a:lnTo>
                  <a:lnTo>
                    <a:pt x="1" y="125"/>
                  </a:lnTo>
                  <a:cubicBezTo>
                    <a:pt x="17" y="125"/>
                    <a:pt x="17" y="158"/>
                    <a:pt x="34" y="175"/>
                  </a:cubicBezTo>
                  <a:cubicBezTo>
                    <a:pt x="59" y="192"/>
                    <a:pt x="84" y="200"/>
                    <a:pt x="107" y="200"/>
                  </a:cubicBezTo>
                  <a:cubicBezTo>
                    <a:pt x="130" y="200"/>
                    <a:pt x="151" y="192"/>
                    <a:pt x="168" y="175"/>
                  </a:cubicBezTo>
                  <a:lnTo>
                    <a:pt x="201" y="125"/>
                  </a:lnTo>
                  <a:cubicBezTo>
                    <a:pt x="217" y="91"/>
                    <a:pt x="201" y="58"/>
                    <a:pt x="184" y="42"/>
                  </a:cubicBezTo>
                  <a:lnTo>
                    <a:pt x="134" y="9"/>
                  </a:lnTo>
                  <a:cubicBezTo>
                    <a:pt x="117" y="3"/>
                    <a:pt x="102" y="1"/>
                    <a:pt x="90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4733;p76">
              <a:extLst>
                <a:ext uri="{FF2B5EF4-FFF2-40B4-BE49-F238E27FC236}">
                  <a16:creationId xmlns:a16="http://schemas.microsoft.com/office/drawing/2014/main" id="{3A241455-9291-5116-FC6B-BC11CF5678D8}"/>
                </a:ext>
              </a:extLst>
            </p:cNvPr>
            <p:cNvSpPr/>
            <p:nvPr/>
          </p:nvSpPr>
          <p:spPr>
            <a:xfrm>
              <a:off x="6143025" y="3581300"/>
              <a:ext cx="1700" cy="1475"/>
            </a:xfrm>
            <a:custGeom>
              <a:avLst/>
              <a:gdLst/>
              <a:ahLst/>
              <a:cxnLst/>
              <a:rect l="l" t="t" r="r" b="b"/>
              <a:pathLst>
                <a:path w="68" h="59" extrusionOk="0">
                  <a:moveTo>
                    <a:pt x="46" y="1"/>
                  </a:moveTo>
                  <a:cubicBezTo>
                    <a:pt x="43" y="1"/>
                    <a:pt x="40" y="3"/>
                    <a:pt x="34" y="8"/>
                  </a:cubicBezTo>
                  <a:cubicBezTo>
                    <a:pt x="17" y="8"/>
                    <a:pt x="17" y="8"/>
                    <a:pt x="1" y="25"/>
                  </a:cubicBezTo>
                  <a:lnTo>
                    <a:pt x="1" y="41"/>
                  </a:lnTo>
                  <a:lnTo>
                    <a:pt x="1" y="59"/>
                  </a:lnTo>
                  <a:cubicBezTo>
                    <a:pt x="17" y="59"/>
                    <a:pt x="34" y="59"/>
                    <a:pt x="50" y="41"/>
                  </a:cubicBezTo>
                  <a:lnTo>
                    <a:pt x="68" y="8"/>
                  </a:lnTo>
                  <a:cubicBezTo>
                    <a:pt x="56" y="8"/>
                    <a:pt x="52" y="1"/>
                    <a:pt x="46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4734;p76">
              <a:extLst>
                <a:ext uri="{FF2B5EF4-FFF2-40B4-BE49-F238E27FC236}">
                  <a16:creationId xmlns:a16="http://schemas.microsoft.com/office/drawing/2014/main" id="{F43D030A-BA70-61D7-D38D-DC38CBF24898}"/>
                </a:ext>
              </a:extLst>
            </p:cNvPr>
            <p:cNvSpPr/>
            <p:nvPr/>
          </p:nvSpPr>
          <p:spPr>
            <a:xfrm>
              <a:off x="6199300" y="3586500"/>
              <a:ext cx="1700" cy="1675"/>
            </a:xfrm>
            <a:custGeom>
              <a:avLst/>
              <a:gdLst/>
              <a:ahLst/>
              <a:cxnLst/>
              <a:rect l="l" t="t" r="r" b="b"/>
              <a:pathLst>
                <a:path w="68" h="67" extrusionOk="0">
                  <a:moveTo>
                    <a:pt x="34" y="0"/>
                  </a:moveTo>
                  <a:cubicBezTo>
                    <a:pt x="0" y="33"/>
                    <a:pt x="18" y="51"/>
                    <a:pt x="18" y="51"/>
                  </a:cubicBezTo>
                  <a:lnTo>
                    <a:pt x="34" y="67"/>
                  </a:lnTo>
                  <a:cubicBezTo>
                    <a:pt x="51" y="67"/>
                    <a:pt x="67" y="51"/>
                    <a:pt x="67" y="51"/>
                  </a:cubicBezTo>
                  <a:cubicBezTo>
                    <a:pt x="67" y="33"/>
                    <a:pt x="67" y="17"/>
                    <a:pt x="5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4735;p76">
              <a:extLst>
                <a:ext uri="{FF2B5EF4-FFF2-40B4-BE49-F238E27FC236}">
                  <a16:creationId xmlns:a16="http://schemas.microsoft.com/office/drawing/2014/main" id="{1184525F-4E78-1240-C41D-B9B3375ED2B2}"/>
                </a:ext>
              </a:extLst>
            </p:cNvPr>
            <p:cNvSpPr/>
            <p:nvPr/>
          </p:nvSpPr>
          <p:spPr>
            <a:xfrm>
              <a:off x="6199300" y="3611100"/>
              <a:ext cx="2950" cy="3350"/>
            </a:xfrm>
            <a:custGeom>
              <a:avLst/>
              <a:gdLst/>
              <a:ahLst/>
              <a:cxnLst/>
              <a:rect l="l" t="t" r="r" b="b"/>
              <a:pathLst>
                <a:path w="118" h="134" extrusionOk="0">
                  <a:moveTo>
                    <a:pt x="67" y="1"/>
                  </a:moveTo>
                  <a:cubicBezTo>
                    <a:pt x="51" y="17"/>
                    <a:pt x="34" y="17"/>
                    <a:pt x="34" y="34"/>
                  </a:cubicBezTo>
                  <a:cubicBezTo>
                    <a:pt x="0" y="50"/>
                    <a:pt x="0" y="101"/>
                    <a:pt x="34" y="134"/>
                  </a:cubicBezTo>
                  <a:lnTo>
                    <a:pt x="84" y="134"/>
                  </a:lnTo>
                  <a:cubicBezTo>
                    <a:pt x="84" y="134"/>
                    <a:pt x="100" y="117"/>
                    <a:pt x="118" y="117"/>
                  </a:cubicBezTo>
                  <a:lnTo>
                    <a:pt x="118" y="67"/>
                  </a:lnTo>
                  <a:lnTo>
                    <a:pt x="118" y="50"/>
                  </a:lnTo>
                  <a:lnTo>
                    <a:pt x="118" y="34"/>
                  </a:lnTo>
                  <a:cubicBezTo>
                    <a:pt x="100" y="17"/>
                    <a:pt x="84" y="1"/>
                    <a:pt x="6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4736;p76">
              <a:extLst>
                <a:ext uri="{FF2B5EF4-FFF2-40B4-BE49-F238E27FC236}">
                  <a16:creationId xmlns:a16="http://schemas.microsoft.com/office/drawing/2014/main" id="{E8FC894C-8E09-C703-EE81-FF894D6B3044}"/>
                </a:ext>
              </a:extLst>
            </p:cNvPr>
            <p:cNvSpPr/>
            <p:nvPr/>
          </p:nvSpPr>
          <p:spPr>
            <a:xfrm>
              <a:off x="6228900" y="3579825"/>
              <a:ext cx="1275" cy="850"/>
            </a:xfrm>
            <a:custGeom>
              <a:avLst/>
              <a:gdLst/>
              <a:ahLst/>
              <a:cxnLst/>
              <a:rect l="l" t="t" r="r" b="b"/>
              <a:pathLst>
                <a:path w="51" h="34" extrusionOk="0">
                  <a:moveTo>
                    <a:pt x="1" y="0"/>
                  </a:moveTo>
                  <a:lnTo>
                    <a:pt x="1" y="18"/>
                  </a:lnTo>
                  <a:lnTo>
                    <a:pt x="1" y="34"/>
                  </a:lnTo>
                  <a:lnTo>
                    <a:pt x="50" y="34"/>
                  </a:lnTo>
                  <a:lnTo>
                    <a:pt x="50" y="18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4737;p76">
              <a:extLst>
                <a:ext uri="{FF2B5EF4-FFF2-40B4-BE49-F238E27FC236}">
                  <a16:creationId xmlns:a16="http://schemas.microsoft.com/office/drawing/2014/main" id="{CACA2073-C2CF-1017-B199-EFC10915F8F6}"/>
                </a:ext>
              </a:extLst>
            </p:cNvPr>
            <p:cNvSpPr/>
            <p:nvPr/>
          </p:nvSpPr>
          <p:spPr>
            <a:xfrm>
              <a:off x="6163050" y="3617325"/>
              <a:ext cx="1250" cy="1300"/>
            </a:xfrm>
            <a:custGeom>
              <a:avLst/>
              <a:gdLst/>
              <a:ahLst/>
              <a:cxnLst/>
              <a:rect l="l" t="t" r="r" b="b"/>
              <a:pathLst>
                <a:path w="50" h="52" extrusionOk="0">
                  <a:moveTo>
                    <a:pt x="34" y="1"/>
                  </a:moveTo>
                  <a:cubicBezTo>
                    <a:pt x="16" y="1"/>
                    <a:pt x="0" y="18"/>
                    <a:pt x="0" y="18"/>
                  </a:cubicBezTo>
                  <a:lnTo>
                    <a:pt x="0" y="52"/>
                  </a:lnTo>
                  <a:lnTo>
                    <a:pt x="34" y="52"/>
                  </a:lnTo>
                  <a:cubicBezTo>
                    <a:pt x="34" y="52"/>
                    <a:pt x="50" y="52"/>
                    <a:pt x="50" y="18"/>
                  </a:cubicBezTo>
                  <a:lnTo>
                    <a:pt x="3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4738;p76">
              <a:extLst>
                <a:ext uri="{FF2B5EF4-FFF2-40B4-BE49-F238E27FC236}">
                  <a16:creationId xmlns:a16="http://schemas.microsoft.com/office/drawing/2014/main" id="{01EE4E13-C6F5-5B8A-A2D6-5DD87D5F0CFC}"/>
                </a:ext>
              </a:extLst>
            </p:cNvPr>
            <p:cNvSpPr/>
            <p:nvPr/>
          </p:nvSpPr>
          <p:spPr>
            <a:xfrm>
              <a:off x="6184725" y="3625275"/>
              <a:ext cx="4200" cy="4050"/>
            </a:xfrm>
            <a:custGeom>
              <a:avLst/>
              <a:gdLst/>
              <a:ahLst/>
              <a:cxnLst/>
              <a:rect l="l" t="t" r="r" b="b"/>
              <a:pathLst>
                <a:path w="168" h="162" extrusionOk="0">
                  <a:moveTo>
                    <a:pt x="67" y="0"/>
                  </a:moveTo>
                  <a:lnTo>
                    <a:pt x="34" y="34"/>
                  </a:lnTo>
                  <a:cubicBezTo>
                    <a:pt x="16" y="50"/>
                    <a:pt x="0" y="83"/>
                    <a:pt x="0" y="100"/>
                  </a:cubicBezTo>
                  <a:lnTo>
                    <a:pt x="16" y="117"/>
                  </a:lnTo>
                  <a:lnTo>
                    <a:pt x="34" y="134"/>
                  </a:lnTo>
                  <a:cubicBezTo>
                    <a:pt x="43" y="153"/>
                    <a:pt x="58" y="161"/>
                    <a:pt x="79" y="161"/>
                  </a:cubicBezTo>
                  <a:cubicBezTo>
                    <a:pt x="94" y="161"/>
                    <a:pt x="113" y="157"/>
                    <a:pt x="134" y="150"/>
                  </a:cubicBezTo>
                  <a:lnTo>
                    <a:pt x="116" y="134"/>
                  </a:lnTo>
                  <a:lnTo>
                    <a:pt x="134" y="134"/>
                  </a:lnTo>
                  <a:lnTo>
                    <a:pt x="167" y="117"/>
                  </a:lnTo>
                  <a:lnTo>
                    <a:pt x="167" y="83"/>
                  </a:lnTo>
                  <a:cubicBezTo>
                    <a:pt x="167" y="67"/>
                    <a:pt x="167" y="34"/>
                    <a:pt x="134" y="16"/>
                  </a:cubicBezTo>
                  <a:cubicBezTo>
                    <a:pt x="134" y="16"/>
                    <a:pt x="134" y="0"/>
                    <a:pt x="116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4739;p76">
              <a:extLst>
                <a:ext uri="{FF2B5EF4-FFF2-40B4-BE49-F238E27FC236}">
                  <a16:creationId xmlns:a16="http://schemas.microsoft.com/office/drawing/2014/main" id="{8ECE2971-8416-BC12-5B2C-2609BC5CE3B8}"/>
                </a:ext>
              </a:extLst>
            </p:cNvPr>
            <p:cNvSpPr/>
            <p:nvPr/>
          </p:nvSpPr>
          <p:spPr>
            <a:xfrm>
              <a:off x="6124700" y="3637350"/>
              <a:ext cx="1250" cy="1300"/>
            </a:xfrm>
            <a:custGeom>
              <a:avLst/>
              <a:gdLst/>
              <a:ahLst/>
              <a:cxnLst/>
              <a:rect l="l" t="t" r="r" b="b"/>
              <a:pathLst>
                <a:path w="50" h="52" extrusionOk="0">
                  <a:moveTo>
                    <a:pt x="16" y="0"/>
                  </a:moveTo>
                  <a:lnTo>
                    <a:pt x="0" y="18"/>
                  </a:lnTo>
                  <a:lnTo>
                    <a:pt x="0" y="51"/>
                  </a:lnTo>
                  <a:lnTo>
                    <a:pt x="34" y="51"/>
                  </a:lnTo>
                  <a:cubicBezTo>
                    <a:pt x="34" y="51"/>
                    <a:pt x="34" y="34"/>
                    <a:pt x="50" y="34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4740;p76">
              <a:extLst>
                <a:ext uri="{FF2B5EF4-FFF2-40B4-BE49-F238E27FC236}">
                  <a16:creationId xmlns:a16="http://schemas.microsoft.com/office/drawing/2014/main" id="{63DE0CD9-2298-7DEB-3A3E-CDCC4FB535C1}"/>
                </a:ext>
              </a:extLst>
            </p:cNvPr>
            <p:cNvSpPr/>
            <p:nvPr/>
          </p:nvSpPr>
          <p:spPr>
            <a:xfrm>
              <a:off x="6218075" y="3620500"/>
              <a:ext cx="3350" cy="3125"/>
            </a:xfrm>
            <a:custGeom>
              <a:avLst/>
              <a:gdLst/>
              <a:ahLst/>
              <a:cxnLst/>
              <a:rect l="l" t="t" r="r" b="b"/>
              <a:pathLst>
                <a:path w="134" h="125" extrusionOk="0">
                  <a:moveTo>
                    <a:pt x="68" y="1"/>
                  </a:moveTo>
                  <a:cubicBezTo>
                    <a:pt x="61" y="1"/>
                    <a:pt x="55" y="3"/>
                    <a:pt x="50" y="7"/>
                  </a:cubicBezTo>
                  <a:cubicBezTo>
                    <a:pt x="16" y="25"/>
                    <a:pt x="0" y="41"/>
                    <a:pt x="16" y="74"/>
                  </a:cubicBezTo>
                  <a:lnTo>
                    <a:pt x="34" y="107"/>
                  </a:lnTo>
                  <a:lnTo>
                    <a:pt x="50" y="107"/>
                  </a:lnTo>
                  <a:lnTo>
                    <a:pt x="67" y="125"/>
                  </a:lnTo>
                  <a:lnTo>
                    <a:pt x="100" y="125"/>
                  </a:lnTo>
                  <a:cubicBezTo>
                    <a:pt x="116" y="107"/>
                    <a:pt x="134" y="91"/>
                    <a:pt x="134" y="74"/>
                  </a:cubicBezTo>
                  <a:cubicBezTo>
                    <a:pt x="134" y="58"/>
                    <a:pt x="134" y="41"/>
                    <a:pt x="116" y="25"/>
                  </a:cubicBezTo>
                  <a:cubicBezTo>
                    <a:pt x="105" y="12"/>
                    <a:pt x="85" y="1"/>
                    <a:pt x="68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4741;p76">
              <a:extLst>
                <a:ext uri="{FF2B5EF4-FFF2-40B4-BE49-F238E27FC236}">
                  <a16:creationId xmlns:a16="http://schemas.microsoft.com/office/drawing/2014/main" id="{DAF61312-A83F-133A-9D08-16EC1E267C5C}"/>
                </a:ext>
              </a:extLst>
            </p:cNvPr>
            <p:cNvSpPr/>
            <p:nvPr/>
          </p:nvSpPr>
          <p:spPr>
            <a:xfrm>
              <a:off x="6128025" y="3666525"/>
              <a:ext cx="1275" cy="1300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1" y="1"/>
                  </a:moveTo>
                  <a:lnTo>
                    <a:pt x="1" y="34"/>
                  </a:lnTo>
                  <a:lnTo>
                    <a:pt x="1" y="51"/>
                  </a:lnTo>
                  <a:lnTo>
                    <a:pt x="34" y="51"/>
                  </a:lnTo>
                  <a:lnTo>
                    <a:pt x="34" y="34"/>
                  </a:lnTo>
                  <a:lnTo>
                    <a:pt x="50" y="1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4742;p76">
              <a:extLst>
                <a:ext uri="{FF2B5EF4-FFF2-40B4-BE49-F238E27FC236}">
                  <a16:creationId xmlns:a16="http://schemas.microsoft.com/office/drawing/2014/main" id="{5B38CBAD-9187-EBCB-69EB-880E74A9E26A}"/>
                </a:ext>
              </a:extLst>
            </p:cNvPr>
            <p:cNvSpPr/>
            <p:nvPr/>
          </p:nvSpPr>
          <p:spPr>
            <a:xfrm>
              <a:off x="6201400" y="3643625"/>
              <a:ext cx="5425" cy="4900"/>
            </a:xfrm>
            <a:custGeom>
              <a:avLst/>
              <a:gdLst/>
              <a:ahLst/>
              <a:cxnLst/>
              <a:rect l="l" t="t" r="r" b="b"/>
              <a:pathLst>
                <a:path w="217" h="196" extrusionOk="0">
                  <a:moveTo>
                    <a:pt x="83" y="0"/>
                  </a:moveTo>
                  <a:cubicBezTo>
                    <a:pt x="50" y="0"/>
                    <a:pt x="34" y="16"/>
                    <a:pt x="34" y="33"/>
                  </a:cubicBezTo>
                  <a:lnTo>
                    <a:pt x="0" y="67"/>
                  </a:lnTo>
                  <a:lnTo>
                    <a:pt x="0" y="100"/>
                  </a:lnTo>
                  <a:lnTo>
                    <a:pt x="16" y="150"/>
                  </a:lnTo>
                  <a:lnTo>
                    <a:pt x="34" y="167"/>
                  </a:lnTo>
                  <a:cubicBezTo>
                    <a:pt x="50" y="183"/>
                    <a:pt x="75" y="196"/>
                    <a:pt x="104" y="196"/>
                  </a:cubicBezTo>
                  <a:cubicBezTo>
                    <a:pt x="133" y="196"/>
                    <a:pt x="167" y="183"/>
                    <a:pt x="201" y="150"/>
                  </a:cubicBezTo>
                  <a:lnTo>
                    <a:pt x="217" y="100"/>
                  </a:lnTo>
                  <a:lnTo>
                    <a:pt x="217" y="83"/>
                  </a:lnTo>
                  <a:lnTo>
                    <a:pt x="183" y="33"/>
                  </a:lnTo>
                  <a:lnTo>
                    <a:pt x="183" y="16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4743;p76">
              <a:extLst>
                <a:ext uri="{FF2B5EF4-FFF2-40B4-BE49-F238E27FC236}">
                  <a16:creationId xmlns:a16="http://schemas.microsoft.com/office/drawing/2014/main" id="{F7608AFC-6AF4-1B82-C578-633AD58780D6}"/>
                </a:ext>
              </a:extLst>
            </p:cNvPr>
            <p:cNvSpPr/>
            <p:nvPr/>
          </p:nvSpPr>
          <p:spPr>
            <a:xfrm>
              <a:off x="6167625" y="3669850"/>
              <a:ext cx="4175" cy="3800"/>
            </a:xfrm>
            <a:custGeom>
              <a:avLst/>
              <a:gdLst/>
              <a:ahLst/>
              <a:cxnLst/>
              <a:rect l="l" t="t" r="r" b="b"/>
              <a:pathLst>
                <a:path w="167" h="152" extrusionOk="0">
                  <a:moveTo>
                    <a:pt x="84" y="1"/>
                  </a:moveTo>
                  <a:cubicBezTo>
                    <a:pt x="67" y="1"/>
                    <a:pt x="33" y="1"/>
                    <a:pt x="0" y="34"/>
                  </a:cubicBezTo>
                  <a:lnTo>
                    <a:pt x="0" y="68"/>
                  </a:lnTo>
                  <a:lnTo>
                    <a:pt x="0" y="85"/>
                  </a:lnTo>
                  <a:lnTo>
                    <a:pt x="17" y="101"/>
                  </a:lnTo>
                  <a:lnTo>
                    <a:pt x="51" y="134"/>
                  </a:lnTo>
                  <a:lnTo>
                    <a:pt x="67" y="152"/>
                  </a:lnTo>
                  <a:lnTo>
                    <a:pt x="118" y="152"/>
                  </a:lnTo>
                  <a:cubicBezTo>
                    <a:pt x="151" y="118"/>
                    <a:pt x="167" y="85"/>
                    <a:pt x="151" y="34"/>
                  </a:cubicBezTo>
                  <a:lnTo>
                    <a:pt x="118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4744;p76">
              <a:extLst>
                <a:ext uri="{FF2B5EF4-FFF2-40B4-BE49-F238E27FC236}">
                  <a16:creationId xmlns:a16="http://schemas.microsoft.com/office/drawing/2014/main" id="{6A8C858F-0560-BFFB-F530-6605712623B1}"/>
                </a:ext>
              </a:extLst>
            </p:cNvPr>
            <p:cNvSpPr/>
            <p:nvPr/>
          </p:nvSpPr>
          <p:spPr>
            <a:xfrm>
              <a:off x="6205575" y="3556900"/>
              <a:ext cx="1250" cy="875"/>
            </a:xfrm>
            <a:custGeom>
              <a:avLst/>
              <a:gdLst/>
              <a:ahLst/>
              <a:cxnLst/>
              <a:rect l="l" t="t" r="r" b="b"/>
              <a:pathLst>
                <a:path w="50" h="35" extrusionOk="0">
                  <a:moveTo>
                    <a:pt x="16" y="1"/>
                  </a:moveTo>
                  <a:lnTo>
                    <a:pt x="0" y="17"/>
                  </a:lnTo>
                  <a:cubicBezTo>
                    <a:pt x="0" y="34"/>
                    <a:pt x="0" y="34"/>
                    <a:pt x="16" y="34"/>
                  </a:cubicBezTo>
                  <a:lnTo>
                    <a:pt x="50" y="34"/>
                  </a:lnTo>
                  <a:lnTo>
                    <a:pt x="50" y="17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4745;p76">
              <a:extLst>
                <a:ext uri="{FF2B5EF4-FFF2-40B4-BE49-F238E27FC236}">
                  <a16:creationId xmlns:a16="http://schemas.microsoft.com/office/drawing/2014/main" id="{E81CD0E3-A4AD-A21B-7712-BF13D026CCC7}"/>
                </a:ext>
              </a:extLst>
            </p:cNvPr>
            <p:cNvSpPr/>
            <p:nvPr/>
          </p:nvSpPr>
          <p:spPr>
            <a:xfrm>
              <a:off x="6240975" y="3707825"/>
              <a:ext cx="1300" cy="1675"/>
            </a:xfrm>
            <a:custGeom>
              <a:avLst/>
              <a:gdLst/>
              <a:ahLst/>
              <a:cxnLst/>
              <a:rect l="l" t="t" r="r" b="b"/>
              <a:pathLst>
                <a:path w="52" h="67" extrusionOk="0">
                  <a:moveTo>
                    <a:pt x="18" y="0"/>
                  </a:moveTo>
                  <a:cubicBezTo>
                    <a:pt x="18" y="16"/>
                    <a:pt x="1" y="16"/>
                    <a:pt x="1" y="33"/>
                  </a:cubicBezTo>
                  <a:cubicBezTo>
                    <a:pt x="1" y="33"/>
                    <a:pt x="1" y="49"/>
                    <a:pt x="18" y="49"/>
                  </a:cubicBezTo>
                  <a:lnTo>
                    <a:pt x="18" y="67"/>
                  </a:lnTo>
                  <a:lnTo>
                    <a:pt x="52" y="49"/>
                  </a:lnTo>
                  <a:lnTo>
                    <a:pt x="52" y="33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4746;p76">
              <a:extLst>
                <a:ext uri="{FF2B5EF4-FFF2-40B4-BE49-F238E27FC236}">
                  <a16:creationId xmlns:a16="http://schemas.microsoft.com/office/drawing/2014/main" id="{A6C4618D-7F98-20D6-6588-BBBD4DBFAA66}"/>
                </a:ext>
              </a:extLst>
            </p:cNvPr>
            <p:cNvSpPr/>
            <p:nvPr/>
          </p:nvSpPr>
          <p:spPr>
            <a:xfrm>
              <a:off x="6240975" y="3607325"/>
              <a:ext cx="2125" cy="2125"/>
            </a:xfrm>
            <a:custGeom>
              <a:avLst/>
              <a:gdLst/>
              <a:ahLst/>
              <a:cxnLst/>
              <a:rect l="l" t="t" r="r" b="b"/>
              <a:pathLst>
                <a:path w="85" h="85" extrusionOk="0">
                  <a:moveTo>
                    <a:pt x="52" y="1"/>
                  </a:moveTo>
                  <a:cubicBezTo>
                    <a:pt x="1" y="34"/>
                    <a:pt x="18" y="67"/>
                    <a:pt x="34" y="85"/>
                  </a:cubicBezTo>
                  <a:lnTo>
                    <a:pt x="52" y="85"/>
                  </a:lnTo>
                  <a:cubicBezTo>
                    <a:pt x="68" y="85"/>
                    <a:pt x="68" y="67"/>
                    <a:pt x="68" y="51"/>
                  </a:cubicBezTo>
                  <a:cubicBezTo>
                    <a:pt x="68" y="34"/>
                    <a:pt x="85" y="18"/>
                    <a:pt x="68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4747;p76">
              <a:extLst>
                <a:ext uri="{FF2B5EF4-FFF2-40B4-BE49-F238E27FC236}">
                  <a16:creationId xmlns:a16="http://schemas.microsoft.com/office/drawing/2014/main" id="{F317D980-FAF7-C3CD-0342-ABCF8E689159}"/>
                </a:ext>
              </a:extLst>
            </p:cNvPr>
            <p:cNvSpPr/>
            <p:nvPr/>
          </p:nvSpPr>
          <p:spPr>
            <a:xfrm>
              <a:off x="6202225" y="3633750"/>
              <a:ext cx="5425" cy="5725"/>
            </a:xfrm>
            <a:custGeom>
              <a:avLst/>
              <a:gdLst/>
              <a:ahLst/>
              <a:cxnLst/>
              <a:rect l="l" t="t" r="r" b="b"/>
              <a:pathLst>
                <a:path w="217" h="229" extrusionOk="0">
                  <a:moveTo>
                    <a:pt x="110" y="1"/>
                  </a:moveTo>
                  <a:cubicBezTo>
                    <a:pt x="91" y="1"/>
                    <a:pt x="71" y="4"/>
                    <a:pt x="50" y="11"/>
                  </a:cubicBezTo>
                  <a:lnTo>
                    <a:pt x="17" y="62"/>
                  </a:lnTo>
                  <a:lnTo>
                    <a:pt x="17" y="95"/>
                  </a:lnTo>
                  <a:cubicBezTo>
                    <a:pt x="1" y="144"/>
                    <a:pt x="34" y="195"/>
                    <a:pt x="34" y="195"/>
                  </a:cubicBezTo>
                  <a:lnTo>
                    <a:pt x="50" y="211"/>
                  </a:lnTo>
                  <a:lnTo>
                    <a:pt x="101" y="228"/>
                  </a:lnTo>
                  <a:lnTo>
                    <a:pt x="134" y="228"/>
                  </a:lnTo>
                  <a:lnTo>
                    <a:pt x="150" y="211"/>
                  </a:lnTo>
                  <a:cubicBezTo>
                    <a:pt x="150" y="211"/>
                    <a:pt x="184" y="211"/>
                    <a:pt x="201" y="178"/>
                  </a:cubicBezTo>
                  <a:lnTo>
                    <a:pt x="217" y="128"/>
                  </a:lnTo>
                  <a:lnTo>
                    <a:pt x="217" y="95"/>
                  </a:lnTo>
                  <a:lnTo>
                    <a:pt x="201" y="78"/>
                  </a:lnTo>
                  <a:cubicBezTo>
                    <a:pt x="201" y="62"/>
                    <a:pt x="184" y="44"/>
                    <a:pt x="168" y="28"/>
                  </a:cubicBezTo>
                  <a:cubicBezTo>
                    <a:pt x="157" y="9"/>
                    <a:pt x="136" y="1"/>
                    <a:pt x="110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4748;p76">
              <a:extLst>
                <a:ext uri="{FF2B5EF4-FFF2-40B4-BE49-F238E27FC236}">
                  <a16:creationId xmlns:a16="http://schemas.microsoft.com/office/drawing/2014/main" id="{13FA484F-67EA-907A-4D7A-0064290ACB31}"/>
                </a:ext>
              </a:extLst>
            </p:cNvPr>
            <p:cNvSpPr/>
            <p:nvPr/>
          </p:nvSpPr>
          <p:spPr>
            <a:xfrm>
              <a:off x="6165125" y="3621100"/>
              <a:ext cx="2525" cy="1700"/>
            </a:xfrm>
            <a:custGeom>
              <a:avLst/>
              <a:gdLst/>
              <a:ahLst/>
              <a:cxnLst/>
              <a:rect l="l" t="t" r="r" b="b"/>
              <a:pathLst>
                <a:path w="101" h="68" extrusionOk="0">
                  <a:moveTo>
                    <a:pt x="0" y="1"/>
                  </a:moveTo>
                  <a:cubicBezTo>
                    <a:pt x="0" y="17"/>
                    <a:pt x="0" y="50"/>
                    <a:pt x="33" y="67"/>
                  </a:cubicBezTo>
                  <a:cubicBezTo>
                    <a:pt x="51" y="67"/>
                    <a:pt x="84" y="67"/>
                    <a:pt x="100" y="34"/>
                  </a:cubicBezTo>
                  <a:lnTo>
                    <a:pt x="51" y="17"/>
                  </a:lnTo>
                  <a:lnTo>
                    <a:pt x="33" y="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4749;p76">
              <a:extLst>
                <a:ext uri="{FF2B5EF4-FFF2-40B4-BE49-F238E27FC236}">
                  <a16:creationId xmlns:a16="http://schemas.microsoft.com/office/drawing/2014/main" id="{2FFFC32F-46BA-7688-97D9-875F0811F43E}"/>
                </a:ext>
              </a:extLst>
            </p:cNvPr>
            <p:cNvSpPr/>
            <p:nvPr/>
          </p:nvSpPr>
          <p:spPr>
            <a:xfrm>
              <a:off x="6194300" y="3671975"/>
              <a:ext cx="5450" cy="4925"/>
            </a:xfrm>
            <a:custGeom>
              <a:avLst/>
              <a:gdLst/>
              <a:ahLst/>
              <a:cxnLst/>
              <a:rect l="l" t="t" r="r" b="b"/>
              <a:pathLst>
                <a:path w="218" h="197" extrusionOk="0">
                  <a:moveTo>
                    <a:pt x="118" y="0"/>
                  </a:moveTo>
                  <a:lnTo>
                    <a:pt x="67" y="16"/>
                  </a:lnTo>
                  <a:lnTo>
                    <a:pt x="51" y="33"/>
                  </a:lnTo>
                  <a:lnTo>
                    <a:pt x="18" y="33"/>
                  </a:lnTo>
                  <a:cubicBezTo>
                    <a:pt x="0" y="67"/>
                    <a:pt x="0" y="100"/>
                    <a:pt x="18" y="133"/>
                  </a:cubicBezTo>
                  <a:cubicBezTo>
                    <a:pt x="34" y="149"/>
                    <a:pt x="51" y="167"/>
                    <a:pt x="84" y="183"/>
                  </a:cubicBezTo>
                  <a:cubicBezTo>
                    <a:pt x="98" y="192"/>
                    <a:pt x="113" y="196"/>
                    <a:pt x="128" y="196"/>
                  </a:cubicBezTo>
                  <a:cubicBezTo>
                    <a:pt x="167" y="196"/>
                    <a:pt x="205" y="169"/>
                    <a:pt x="218" y="133"/>
                  </a:cubicBezTo>
                  <a:lnTo>
                    <a:pt x="218" y="116"/>
                  </a:lnTo>
                  <a:lnTo>
                    <a:pt x="218" y="67"/>
                  </a:lnTo>
                  <a:cubicBezTo>
                    <a:pt x="200" y="33"/>
                    <a:pt x="167" y="16"/>
                    <a:pt x="1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4750;p76">
              <a:extLst>
                <a:ext uri="{FF2B5EF4-FFF2-40B4-BE49-F238E27FC236}">
                  <a16:creationId xmlns:a16="http://schemas.microsoft.com/office/drawing/2014/main" id="{166465F4-576C-4EA6-794F-92BAE56E069A}"/>
                </a:ext>
              </a:extLst>
            </p:cNvPr>
            <p:cNvSpPr/>
            <p:nvPr/>
          </p:nvSpPr>
          <p:spPr>
            <a:xfrm>
              <a:off x="6196400" y="3687375"/>
              <a:ext cx="4200" cy="4200"/>
            </a:xfrm>
            <a:custGeom>
              <a:avLst/>
              <a:gdLst/>
              <a:ahLst/>
              <a:cxnLst/>
              <a:rect l="l" t="t" r="r" b="b"/>
              <a:pathLst>
                <a:path w="168" h="168" extrusionOk="0">
                  <a:moveTo>
                    <a:pt x="50" y="0"/>
                  </a:moveTo>
                  <a:lnTo>
                    <a:pt x="34" y="18"/>
                  </a:lnTo>
                  <a:cubicBezTo>
                    <a:pt x="34" y="34"/>
                    <a:pt x="16" y="34"/>
                    <a:pt x="16" y="51"/>
                  </a:cubicBezTo>
                  <a:lnTo>
                    <a:pt x="0" y="51"/>
                  </a:lnTo>
                  <a:lnTo>
                    <a:pt x="0" y="84"/>
                  </a:lnTo>
                  <a:lnTo>
                    <a:pt x="0" y="100"/>
                  </a:lnTo>
                  <a:lnTo>
                    <a:pt x="0" y="118"/>
                  </a:lnTo>
                  <a:cubicBezTo>
                    <a:pt x="16" y="151"/>
                    <a:pt x="50" y="167"/>
                    <a:pt x="83" y="167"/>
                  </a:cubicBezTo>
                  <a:cubicBezTo>
                    <a:pt x="116" y="167"/>
                    <a:pt x="150" y="151"/>
                    <a:pt x="150" y="118"/>
                  </a:cubicBezTo>
                  <a:lnTo>
                    <a:pt x="167" y="100"/>
                  </a:lnTo>
                  <a:lnTo>
                    <a:pt x="167" y="84"/>
                  </a:lnTo>
                  <a:lnTo>
                    <a:pt x="150" y="67"/>
                  </a:lnTo>
                  <a:lnTo>
                    <a:pt x="150" y="51"/>
                  </a:lnTo>
                  <a:cubicBezTo>
                    <a:pt x="134" y="34"/>
                    <a:pt x="134" y="18"/>
                    <a:pt x="83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4751;p76">
              <a:extLst>
                <a:ext uri="{FF2B5EF4-FFF2-40B4-BE49-F238E27FC236}">
                  <a16:creationId xmlns:a16="http://schemas.microsoft.com/office/drawing/2014/main" id="{62F3B191-BCA4-A7FD-79E8-0F51C18796E1}"/>
                </a:ext>
              </a:extLst>
            </p:cNvPr>
            <p:cNvSpPr/>
            <p:nvPr/>
          </p:nvSpPr>
          <p:spPr>
            <a:xfrm>
              <a:off x="6121750" y="3705300"/>
              <a:ext cx="1300" cy="1700"/>
            </a:xfrm>
            <a:custGeom>
              <a:avLst/>
              <a:gdLst/>
              <a:ahLst/>
              <a:cxnLst/>
              <a:rect l="l" t="t" r="r" b="b"/>
              <a:pathLst>
                <a:path w="52" h="68" extrusionOk="0">
                  <a:moveTo>
                    <a:pt x="34" y="1"/>
                  </a:moveTo>
                  <a:lnTo>
                    <a:pt x="18" y="17"/>
                  </a:lnTo>
                  <a:cubicBezTo>
                    <a:pt x="1" y="34"/>
                    <a:pt x="1" y="50"/>
                    <a:pt x="18" y="68"/>
                  </a:cubicBezTo>
                  <a:lnTo>
                    <a:pt x="34" y="68"/>
                  </a:lnTo>
                  <a:lnTo>
                    <a:pt x="52" y="50"/>
                  </a:lnTo>
                  <a:cubicBezTo>
                    <a:pt x="52" y="34"/>
                    <a:pt x="52" y="17"/>
                    <a:pt x="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4752;p76">
              <a:extLst>
                <a:ext uri="{FF2B5EF4-FFF2-40B4-BE49-F238E27FC236}">
                  <a16:creationId xmlns:a16="http://schemas.microsoft.com/office/drawing/2014/main" id="{F673BF32-F469-3593-3AB3-16BD5F2B6508}"/>
                </a:ext>
              </a:extLst>
            </p:cNvPr>
            <p:cNvSpPr/>
            <p:nvPr/>
          </p:nvSpPr>
          <p:spPr>
            <a:xfrm>
              <a:off x="6238925" y="3732000"/>
              <a:ext cx="1675" cy="1250"/>
            </a:xfrm>
            <a:custGeom>
              <a:avLst/>
              <a:gdLst/>
              <a:ahLst/>
              <a:cxnLst/>
              <a:rect l="l" t="t" r="r" b="b"/>
              <a:pathLst>
                <a:path w="67" h="50" extrusionOk="0">
                  <a:moveTo>
                    <a:pt x="33" y="0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0" y="33"/>
                  </a:lnTo>
                  <a:cubicBezTo>
                    <a:pt x="16" y="50"/>
                    <a:pt x="16" y="50"/>
                    <a:pt x="33" y="50"/>
                  </a:cubicBezTo>
                  <a:cubicBezTo>
                    <a:pt x="49" y="50"/>
                    <a:pt x="67" y="33"/>
                    <a:pt x="49" y="16"/>
                  </a:cubicBezTo>
                  <a:cubicBezTo>
                    <a:pt x="49" y="0"/>
                    <a:pt x="49" y="0"/>
                    <a:pt x="33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4753;p76">
              <a:extLst>
                <a:ext uri="{FF2B5EF4-FFF2-40B4-BE49-F238E27FC236}">
                  <a16:creationId xmlns:a16="http://schemas.microsoft.com/office/drawing/2014/main" id="{8BE06A50-8158-0692-8E26-DBF063DBB493}"/>
                </a:ext>
              </a:extLst>
            </p:cNvPr>
            <p:cNvSpPr/>
            <p:nvPr/>
          </p:nvSpPr>
          <p:spPr>
            <a:xfrm>
              <a:off x="6188450" y="3668200"/>
              <a:ext cx="5475" cy="6300"/>
            </a:xfrm>
            <a:custGeom>
              <a:avLst/>
              <a:gdLst/>
              <a:ahLst/>
              <a:cxnLst/>
              <a:rect l="l" t="t" r="r" b="b"/>
              <a:pathLst>
                <a:path w="219" h="252" extrusionOk="0">
                  <a:moveTo>
                    <a:pt x="68" y="0"/>
                  </a:moveTo>
                  <a:lnTo>
                    <a:pt x="52" y="18"/>
                  </a:lnTo>
                  <a:lnTo>
                    <a:pt x="18" y="51"/>
                  </a:lnTo>
                  <a:cubicBezTo>
                    <a:pt x="1" y="84"/>
                    <a:pt x="18" y="100"/>
                    <a:pt x="18" y="118"/>
                  </a:cubicBezTo>
                  <a:cubicBezTo>
                    <a:pt x="1" y="167"/>
                    <a:pt x="18" y="218"/>
                    <a:pt x="68" y="251"/>
                  </a:cubicBezTo>
                  <a:lnTo>
                    <a:pt x="118" y="251"/>
                  </a:lnTo>
                  <a:cubicBezTo>
                    <a:pt x="152" y="251"/>
                    <a:pt x="185" y="234"/>
                    <a:pt x="201" y="200"/>
                  </a:cubicBezTo>
                  <a:lnTo>
                    <a:pt x="201" y="184"/>
                  </a:lnTo>
                  <a:lnTo>
                    <a:pt x="201" y="167"/>
                  </a:lnTo>
                  <a:lnTo>
                    <a:pt x="201" y="151"/>
                  </a:lnTo>
                  <a:cubicBezTo>
                    <a:pt x="218" y="118"/>
                    <a:pt x="218" y="84"/>
                    <a:pt x="201" y="51"/>
                  </a:cubicBezTo>
                  <a:cubicBezTo>
                    <a:pt x="185" y="18"/>
                    <a:pt x="152" y="0"/>
                    <a:pt x="11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4754;p76">
              <a:extLst>
                <a:ext uri="{FF2B5EF4-FFF2-40B4-BE49-F238E27FC236}">
                  <a16:creationId xmlns:a16="http://schemas.microsoft.com/office/drawing/2014/main" id="{11C53027-A2E3-7FC3-8FAC-D4FBB8FD9953}"/>
                </a:ext>
              </a:extLst>
            </p:cNvPr>
            <p:cNvSpPr/>
            <p:nvPr/>
          </p:nvSpPr>
          <p:spPr>
            <a:xfrm>
              <a:off x="6160550" y="3656525"/>
              <a:ext cx="4600" cy="5025"/>
            </a:xfrm>
            <a:custGeom>
              <a:avLst/>
              <a:gdLst/>
              <a:ahLst/>
              <a:cxnLst/>
              <a:rect l="l" t="t" r="r" b="b"/>
              <a:pathLst>
                <a:path w="184" h="201" extrusionOk="0">
                  <a:moveTo>
                    <a:pt x="67" y="0"/>
                  </a:moveTo>
                  <a:lnTo>
                    <a:pt x="50" y="18"/>
                  </a:lnTo>
                  <a:lnTo>
                    <a:pt x="16" y="51"/>
                  </a:lnTo>
                  <a:lnTo>
                    <a:pt x="0" y="67"/>
                  </a:lnTo>
                  <a:lnTo>
                    <a:pt x="0" y="118"/>
                  </a:lnTo>
                  <a:lnTo>
                    <a:pt x="0" y="151"/>
                  </a:lnTo>
                  <a:lnTo>
                    <a:pt x="34" y="184"/>
                  </a:lnTo>
                  <a:cubicBezTo>
                    <a:pt x="67" y="200"/>
                    <a:pt x="83" y="200"/>
                    <a:pt x="116" y="200"/>
                  </a:cubicBezTo>
                  <a:cubicBezTo>
                    <a:pt x="150" y="184"/>
                    <a:pt x="167" y="167"/>
                    <a:pt x="183" y="134"/>
                  </a:cubicBezTo>
                  <a:lnTo>
                    <a:pt x="183" y="118"/>
                  </a:lnTo>
                  <a:lnTo>
                    <a:pt x="183" y="67"/>
                  </a:lnTo>
                  <a:lnTo>
                    <a:pt x="183" y="51"/>
                  </a:lnTo>
                  <a:lnTo>
                    <a:pt x="150" y="18"/>
                  </a:lnTo>
                  <a:lnTo>
                    <a:pt x="134" y="18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4755;p76">
              <a:extLst>
                <a:ext uri="{FF2B5EF4-FFF2-40B4-BE49-F238E27FC236}">
                  <a16:creationId xmlns:a16="http://schemas.microsoft.com/office/drawing/2014/main" id="{D37A6DD8-B745-AAF1-A71A-111E34255D7C}"/>
                </a:ext>
              </a:extLst>
            </p:cNvPr>
            <p:cNvSpPr/>
            <p:nvPr/>
          </p:nvSpPr>
          <p:spPr>
            <a:xfrm>
              <a:off x="6105925" y="3666525"/>
              <a:ext cx="1675" cy="1300"/>
            </a:xfrm>
            <a:custGeom>
              <a:avLst/>
              <a:gdLst/>
              <a:ahLst/>
              <a:cxnLst/>
              <a:rect l="l" t="t" r="r" b="b"/>
              <a:pathLst>
                <a:path w="67" h="52" extrusionOk="0">
                  <a:moveTo>
                    <a:pt x="18" y="1"/>
                  </a:moveTo>
                  <a:lnTo>
                    <a:pt x="0" y="18"/>
                  </a:lnTo>
                  <a:lnTo>
                    <a:pt x="18" y="34"/>
                  </a:lnTo>
                  <a:cubicBezTo>
                    <a:pt x="18" y="51"/>
                    <a:pt x="34" y="51"/>
                    <a:pt x="51" y="51"/>
                  </a:cubicBezTo>
                  <a:cubicBezTo>
                    <a:pt x="51" y="51"/>
                    <a:pt x="67" y="51"/>
                    <a:pt x="67" y="34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4756;p76">
              <a:extLst>
                <a:ext uri="{FF2B5EF4-FFF2-40B4-BE49-F238E27FC236}">
                  <a16:creationId xmlns:a16="http://schemas.microsoft.com/office/drawing/2014/main" id="{99073E9C-8829-4A1B-1BC3-115AB5BB2B8A}"/>
                </a:ext>
              </a:extLst>
            </p:cNvPr>
            <p:cNvSpPr/>
            <p:nvPr/>
          </p:nvSpPr>
          <p:spPr>
            <a:xfrm>
              <a:off x="6157600" y="3718650"/>
              <a:ext cx="1700" cy="1700"/>
            </a:xfrm>
            <a:custGeom>
              <a:avLst/>
              <a:gdLst/>
              <a:ahLst/>
              <a:cxnLst/>
              <a:rect l="l" t="t" r="r" b="b"/>
              <a:pathLst>
                <a:path w="68" h="68" extrusionOk="0">
                  <a:moveTo>
                    <a:pt x="34" y="1"/>
                  </a:moveTo>
                  <a:cubicBezTo>
                    <a:pt x="18" y="1"/>
                    <a:pt x="18" y="17"/>
                    <a:pt x="1" y="34"/>
                  </a:cubicBezTo>
                  <a:lnTo>
                    <a:pt x="18" y="50"/>
                  </a:lnTo>
                  <a:cubicBezTo>
                    <a:pt x="18" y="67"/>
                    <a:pt x="34" y="67"/>
                    <a:pt x="34" y="67"/>
                  </a:cubicBezTo>
                  <a:cubicBezTo>
                    <a:pt x="52" y="67"/>
                    <a:pt x="52" y="67"/>
                    <a:pt x="68" y="50"/>
                  </a:cubicBezTo>
                  <a:lnTo>
                    <a:pt x="68" y="34"/>
                  </a:lnTo>
                  <a:cubicBezTo>
                    <a:pt x="68" y="17"/>
                    <a:pt x="52" y="1"/>
                    <a:pt x="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4757;p76">
              <a:extLst>
                <a:ext uri="{FF2B5EF4-FFF2-40B4-BE49-F238E27FC236}">
                  <a16:creationId xmlns:a16="http://schemas.microsoft.com/office/drawing/2014/main" id="{E4AA1276-2AB7-4A73-064F-174BF18B5637}"/>
                </a:ext>
              </a:extLst>
            </p:cNvPr>
            <p:cNvSpPr/>
            <p:nvPr/>
          </p:nvSpPr>
          <p:spPr>
            <a:xfrm>
              <a:off x="6186400" y="3677800"/>
              <a:ext cx="7925" cy="6700"/>
            </a:xfrm>
            <a:custGeom>
              <a:avLst/>
              <a:gdLst/>
              <a:ahLst/>
              <a:cxnLst/>
              <a:rect l="l" t="t" r="r" b="b"/>
              <a:pathLst>
                <a:path w="317" h="268" extrusionOk="0">
                  <a:moveTo>
                    <a:pt x="183" y="0"/>
                  </a:moveTo>
                  <a:lnTo>
                    <a:pt x="134" y="34"/>
                  </a:lnTo>
                  <a:cubicBezTo>
                    <a:pt x="134" y="16"/>
                    <a:pt x="150" y="16"/>
                    <a:pt x="150" y="16"/>
                  </a:cubicBezTo>
                  <a:cubicBezTo>
                    <a:pt x="134" y="16"/>
                    <a:pt x="116" y="34"/>
                    <a:pt x="100" y="50"/>
                  </a:cubicBezTo>
                  <a:cubicBezTo>
                    <a:pt x="67" y="67"/>
                    <a:pt x="49" y="83"/>
                    <a:pt x="16" y="117"/>
                  </a:cubicBezTo>
                  <a:lnTo>
                    <a:pt x="16" y="134"/>
                  </a:lnTo>
                  <a:lnTo>
                    <a:pt x="0" y="150"/>
                  </a:lnTo>
                  <a:lnTo>
                    <a:pt x="16" y="183"/>
                  </a:lnTo>
                  <a:cubicBezTo>
                    <a:pt x="16" y="234"/>
                    <a:pt x="67" y="250"/>
                    <a:pt x="100" y="267"/>
                  </a:cubicBezTo>
                  <a:lnTo>
                    <a:pt x="183" y="267"/>
                  </a:lnTo>
                  <a:lnTo>
                    <a:pt x="216" y="234"/>
                  </a:lnTo>
                  <a:cubicBezTo>
                    <a:pt x="216" y="217"/>
                    <a:pt x="234" y="201"/>
                    <a:pt x="234" y="183"/>
                  </a:cubicBezTo>
                  <a:lnTo>
                    <a:pt x="234" y="167"/>
                  </a:lnTo>
                  <a:lnTo>
                    <a:pt x="250" y="167"/>
                  </a:lnTo>
                  <a:lnTo>
                    <a:pt x="234" y="183"/>
                  </a:lnTo>
                  <a:cubicBezTo>
                    <a:pt x="267" y="183"/>
                    <a:pt x="283" y="167"/>
                    <a:pt x="300" y="134"/>
                  </a:cubicBezTo>
                  <a:lnTo>
                    <a:pt x="316" y="83"/>
                  </a:lnTo>
                  <a:lnTo>
                    <a:pt x="300" y="50"/>
                  </a:lnTo>
                  <a:lnTo>
                    <a:pt x="283" y="34"/>
                  </a:lnTo>
                  <a:lnTo>
                    <a:pt x="267" y="16"/>
                  </a:lnTo>
                  <a:lnTo>
                    <a:pt x="250" y="16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4758;p76">
              <a:extLst>
                <a:ext uri="{FF2B5EF4-FFF2-40B4-BE49-F238E27FC236}">
                  <a16:creationId xmlns:a16="http://schemas.microsoft.com/office/drawing/2014/main" id="{70E78DC4-3DAE-02B9-3BFD-A4C5239A30C4}"/>
                </a:ext>
              </a:extLst>
            </p:cNvPr>
            <p:cNvSpPr/>
            <p:nvPr/>
          </p:nvSpPr>
          <p:spPr>
            <a:xfrm>
              <a:off x="6183050" y="3705300"/>
              <a:ext cx="2925" cy="3775"/>
            </a:xfrm>
            <a:custGeom>
              <a:avLst/>
              <a:gdLst/>
              <a:ahLst/>
              <a:cxnLst/>
              <a:rect l="l" t="t" r="r" b="b"/>
              <a:pathLst>
                <a:path w="117" h="151" extrusionOk="0">
                  <a:moveTo>
                    <a:pt x="50" y="1"/>
                  </a:moveTo>
                  <a:cubicBezTo>
                    <a:pt x="34" y="17"/>
                    <a:pt x="17" y="17"/>
                    <a:pt x="1" y="34"/>
                  </a:cubicBezTo>
                  <a:cubicBezTo>
                    <a:pt x="1" y="68"/>
                    <a:pt x="1" y="117"/>
                    <a:pt x="17" y="134"/>
                  </a:cubicBezTo>
                  <a:lnTo>
                    <a:pt x="34" y="150"/>
                  </a:lnTo>
                  <a:lnTo>
                    <a:pt x="83" y="150"/>
                  </a:lnTo>
                  <a:cubicBezTo>
                    <a:pt x="101" y="134"/>
                    <a:pt x="117" y="134"/>
                    <a:pt x="117" y="117"/>
                  </a:cubicBezTo>
                  <a:lnTo>
                    <a:pt x="117" y="84"/>
                  </a:lnTo>
                  <a:lnTo>
                    <a:pt x="117" y="50"/>
                  </a:lnTo>
                  <a:lnTo>
                    <a:pt x="117" y="34"/>
                  </a:lnTo>
                  <a:lnTo>
                    <a:pt x="101" y="17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4759;p76">
              <a:extLst>
                <a:ext uri="{FF2B5EF4-FFF2-40B4-BE49-F238E27FC236}">
                  <a16:creationId xmlns:a16="http://schemas.microsoft.com/office/drawing/2014/main" id="{09BCC900-04E5-C8FA-84CC-7CE9FDE1BD6A}"/>
                </a:ext>
              </a:extLst>
            </p:cNvPr>
            <p:cNvSpPr/>
            <p:nvPr/>
          </p:nvSpPr>
          <p:spPr>
            <a:xfrm>
              <a:off x="6146375" y="3686525"/>
              <a:ext cx="2525" cy="2525"/>
            </a:xfrm>
            <a:custGeom>
              <a:avLst/>
              <a:gdLst/>
              <a:ahLst/>
              <a:cxnLst/>
              <a:rect l="l" t="t" r="r" b="b"/>
              <a:pathLst>
                <a:path w="101" h="101" extrusionOk="0">
                  <a:moveTo>
                    <a:pt x="0" y="1"/>
                  </a:moveTo>
                  <a:lnTo>
                    <a:pt x="16" y="52"/>
                  </a:lnTo>
                  <a:lnTo>
                    <a:pt x="16" y="68"/>
                  </a:lnTo>
                  <a:lnTo>
                    <a:pt x="83" y="101"/>
                  </a:lnTo>
                  <a:cubicBezTo>
                    <a:pt x="100" y="68"/>
                    <a:pt x="100" y="52"/>
                    <a:pt x="83" y="34"/>
                  </a:cubicBezTo>
                  <a:cubicBezTo>
                    <a:pt x="83" y="18"/>
                    <a:pt x="67" y="1"/>
                    <a:pt x="50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4760;p76">
              <a:extLst>
                <a:ext uri="{FF2B5EF4-FFF2-40B4-BE49-F238E27FC236}">
                  <a16:creationId xmlns:a16="http://schemas.microsoft.com/office/drawing/2014/main" id="{2CF7A5E1-F945-7852-26D9-3A91579A3EF9}"/>
                </a:ext>
              </a:extLst>
            </p:cNvPr>
            <p:cNvSpPr/>
            <p:nvPr/>
          </p:nvSpPr>
          <p:spPr>
            <a:xfrm>
              <a:off x="6210975" y="3691550"/>
              <a:ext cx="2950" cy="3350"/>
            </a:xfrm>
            <a:custGeom>
              <a:avLst/>
              <a:gdLst/>
              <a:ahLst/>
              <a:cxnLst/>
              <a:rect l="l" t="t" r="r" b="b"/>
              <a:pathLst>
                <a:path w="118" h="134" extrusionOk="0">
                  <a:moveTo>
                    <a:pt x="51" y="0"/>
                  </a:moveTo>
                  <a:lnTo>
                    <a:pt x="34" y="17"/>
                  </a:lnTo>
                  <a:lnTo>
                    <a:pt x="0" y="33"/>
                  </a:lnTo>
                  <a:lnTo>
                    <a:pt x="0" y="51"/>
                  </a:lnTo>
                  <a:lnTo>
                    <a:pt x="0" y="67"/>
                  </a:lnTo>
                  <a:lnTo>
                    <a:pt x="0" y="100"/>
                  </a:lnTo>
                  <a:lnTo>
                    <a:pt x="18" y="117"/>
                  </a:lnTo>
                  <a:lnTo>
                    <a:pt x="51" y="133"/>
                  </a:lnTo>
                  <a:lnTo>
                    <a:pt x="84" y="117"/>
                  </a:lnTo>
                  <a:cubicBezTo>
                    <a:pt x="100" y="117"/>
                    <a:pt x="100" y="117"/>
                    <a:pt x="118" y="84"/>
                  </a:cubicBezTo>
                  <a:lnTo>
                    <a:pt x="118" y="51"/>
                  </a:lnTo>
                  <a:lnTo>
                    <a:pt x="118" y="33"/>
                  </a:lnTo>
                  <a:lnTo>
                    <a:pt x="100" y="17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4761;p76">
              <a:extLst>
                <a:ext uri="{FF2B5EF4-FFF2-40B4-BE49-F238E27FC236}">
                  <a16:creationId xmlns:a16="http://schemas.microsoft.com/office/drawing/2014/main" id="{BC964854-2560-5539-D457-B473DE218132}"/>
                </a:ext>
              </a:extLst>
            </p:cNvPr>
            <p:cNvSpPr/>
            <p:nvPr/>
          </p:nvSpPr>
          <p:spPr>
            <a:xfrm>
              <a:off x="6237250" y="3697075"/>
              <a:ext cx="1700" cy="1150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25" y="0"/>
                  </a:moveTo>
                  <a:cubicBezTo>
                    <a:pt x="17" y="0"/>
                    <a:pt x="8" y="4"/>
                    <a:pt x="0" y="12"/>
                  </a:cubicBezTo>
                  <a:lnTo>
                    <a:pt x="0" y="30"/>
                  </a:lnTo>
                  <a:cubicBezTo>
                    <a:pt x="0" y="30"/>
                    <a:pt x="16" y="46"/>
                    <a:pt x="34" y="46"/>
                  </a:cubicBezTo>
                  <a:cubicBezTo>
                    <a:pt x="50" y="46"/>
                    <a:pt x="50" y="46"/>
                    <a:pt x="67" y="30"/>
                  </a:cubicBezTo>
                  <a:lnTo>
                    <a:pt x="50" y="12"/>
                  </a:lnTo>
                  <a:cubicBezTo>
                    <a:pt x="42" y="4"/>
                    <a:pt x="33" y="0"/>
                    <a:pt x="25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4762;p76">
              <a:extLst>
                <a:ext uri="{FF2B5EF4-FFF2-40B4-BE49-F238E27FC236}">
                  <a16:creationId xmlns:a16="http://schemas.microsoft.com/office/drawing/2014/main" id="{19366203-BB94-4120-D33A-5D4EE35D9D2D}"/>
                </a:ext>
              </a:extLst>
            </p:cNvPr>
            <p:cNvSpPr/>
            <p:nvPr/>
          </p:nvSpPr>
          <p:spPr>
            <a:xfrm>
              <a:off x="6256425" y="3680300"/>
              <a:ext cx="1250" cy="1150"/>
            </a:xfrm>
            <a:custGeom>
              <a:avLst/>
              <a:gdLst/>
              <a:ahLst/>
              <a:cxnLst/>
              <a:rect l="l" t="t" r="r" b="b"/>
              <a:pathLst>
                <a:path w="50" h="46" extrusionOk="0">
                  <a:moveTo>
                    <a:pt x="0" y="0"/>
                  </a:moveTo>
                  <a:cubicBezTo>
                    <a:pt x="0" y="17"/>
                    <a:pt x="0" y="34"/>
                    <a:pt x="16" y="34"/>
                  </a:cubicBezTo>
                  <a:cubicBezTo>
                    <a:pt x="16" y="42"/>
                    <a:pt x="21" y="46"/>
                    <a:pt x="27" y="46"/>
                  </a:cubicBezTo>
                  <a:cubicBezTo>
                    <a:pt x="33" y="46"/>
                    <a:pt x="42" y="42"/>
                    <a:pt x="50" y="34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4763;p76">
              <a:extLst>
                <a:ext uri="{FF2B5EF4-FFF2-40B4-BE49-F238E27FC236}">
                  <a16:creationId xmlns:a16="http://schemas.microsoft.com/office/drawing/2014/main" id="{C9D4B24D-B136-9894-A222-AC0BF9500A37}"/>
                </a:ext>
              </a:extLst>
            </p:cNvPr>
            <p:cNvSpPr/>
            <p:nvPr/>
          </p:nvSpPr>
          <p:spPr>
            <a:xfrm>
              <a:off x="6190950" y="3637775"/>
              <a:ext cx="7550" cy="6375"/>
            </a:xfrm>
            <a:custGeom>
              <a:avLst/>
              <a:gdLst/>
              <a:ahLst/>
              <a:cxnLst/>
              <a:rect l="l" t="t" r="r" b="b"/>
              <a:pathLst>
                <a:path w="302" h="255" extrusionOk="0">
                  <a:moveTo>
                    <a:pt x="134" y="1"/>
                  </a:moveTo>
                  <a:cubicBezTo>
                    <a:pt x="101" y="1"/>
                    <a:pt x="68" y="1"/>
                    <a:pt x="52" y="17"/>
                  </a:cubicBezTo>
                  <a:lnTo>
                    <a:pt x="18" y="83"/>
                  </a:lnTo>
                  <a:cubicBezTo>
                    <a:pt x="1" y="134"/>
                    <a:pt x="18" y="183"/>
                    <a:pt x="52" y="201"/>
                  </a:cubicBezTo>
                  <a:cubicBezTo>
                    <a:pt x="65" y="228"/>
                    <a:pt x="100" y="255"/>
                    <a:pt x="140" y="255"/>
                  </a:cubicBezTo>
                  <a:cubicBezTo>
                    <a:pt x="149" y="255"/>
                    <a:pt x="158" y="253"/>
                    <a:pt x="168" y="250"/>
                  </a:cubicBezTo>
                  <a:lnTo>
                    <a:pt x="201" y="250"/>
                  </a:lnTo>
                  <a:lnTo>
                    <a:pt x="268" y="217"/>
                  </a:lnTo>
                  <a:lnTo>
                    <a:pt x="252" y="234"/>
                  </a:lnTo>
                  <a:cubicBezTo>
                    <a:pt x="252" y="234"/>
                    <a:pt x="285" y="217"/>
                    <a:pt x="301" y="183"/>
                  </a:cubicBezTo>
                  <a:lnTo>
                    <a:pt x="301" y="150"/>
                  </a:lnTo>
                  <a:lnTo>
                    <a:pt x="301" y="101"/>
                  </a:lnTo>
                  <a:lnTo>
                    <a:pt x="301" y="83"/>
                  </a:lnTo>
                  <a:lnTo>
                    <a:pt x="268" y="50"/>
                  </a:lnTo>
                  <a:lnTo>
                    <a:pt x="252" y="50"/>
                  </a:lnTo>
                  <a:lnTo>
                    <a:pt x="234" y="17"/>
                  </a:lnTo>
                  <a:cubicBezTo>
                    <a:pt x="201" y="1"/>
                    <a:pt x="168" y="1"/>
                    <a:pt x="1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4764;p76">
              <a:extLst>
                <a:ext uri="{FF2B5EF4-FFF2-40B4-BE49-F238E27FC236}">
                  <a16:creationId xmlns:a16="http://schemas.microsoft.com/office/drawing/2014/main" id="{1F7495F1-6DD1-E86B-FE81-1C142BBCFBDF}"/>
                </a:ext>
              </a:extLst>
            </p:cNvPr>
            <p:cNvSpPr/>
            <p:nvPr/>
          </p:nvSpPr>
          <p:spPr>
            <a:xfrm>
              <a:off x="6173450" y="3601100"/>
              <a:ext cx="1700" cy="2525"/>
            </a:xfrm>
            <a:custGeom>
              <a:avLst/>
              <a:gdLst/>
              <a:ahLst/>
              <a:cxnLst/>
              <a:rect l="l" t="t" r="r" b="b"/>
              <a:pathLst>
                <a:path w="68" h="101" extrusionOk="0">
                  <a:moveTo>
                    <a:pt x="18" y="0"/>
                  </a:moveTo>
                  <a:cubicBezTo>
                    <a:pt x="18" y="16"/>
                    <a:pt x="1" y="16"/>
                    <a:pt x="1" y="16"/>
                  </a:cubicBezTo>
                  <a:lnTo>
                    <a:pt x="1" y="34"/>
                  </a:lnTo>
                  <a:lnTo>
                    <a:pt x="1" y="67"/>
                  </a:lnTo>
                  <a:lnTo>
                    <a:pt x="18" y="83"/>
                  </a:lnTo>
                  <a:cubicBezTo>
                    <a:pt x="18" y="83"/>
                    <a:pt x="34" y="100"/>
                    <a:pt x="51" y="100"/>
                  </a:cubicBezTo>
                  <a:lnTo>
                    <a:pt x="67" y="83"/>
                  </a:lnTo>
                  <a:lnTo>
                    <a:pt x="67" y="67"/>
                  </a:lnTo>
                  <a:cubicBezTo>
                    <a:pt x="67" y="50"/>
                    <a:pt x="67" y="16"/>
                    <a:pt x="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4765;p76">
              <a:extLst>
                <a:ext uri="{FF2B5EF4-FFF2-40B4-BE49-F238E27FC236}">
                  <a16:creationId xmlns:a16="http://schemas.microsoft.com/office/drawing/2014/main" id="{4231D291-8552-C2CF-6536-35EEFB5C86AA}"/>
                </a:ext>
              </a:extLst>
            </p:cNvPr>
            <p:cNvSpPr/>
            <p:nvPr/>
          </p:nvSpPr>
          <p:spPr>
            <a:xfrm>
              <a:off x="6194725" y="3622775"/>
              <a:ext cx="2925" cy="3100"/>
            </a:xfrm>
            <a:custGeom>
              <a:avLst/>
              <a:gdLst/>
              <a:ahLst/>
              <a:cxnLst/>
              <a:rect l="l" t="t" r="r" b="b"/>
              <a:pathLst>
                <a:path w="117" h="124" extrusionOk="0">
                  <a:moveTo>
                    <a:pt x="50" y="0"/>
                  </a:moveTo>
                  <a:cubicBezTo>
                    <a:pt x="50" y="16"/>
                    <a:pt x="34" y="16"/>
                    <a:pt x="34" y="16"/>
                  </a:cubicBezTo>
                  <a:lnTo>
                    <a:pt x="1" y="34"/>
                  </a:lnTo>
                  <a:lnTo>
                    <a:pt x="1" y="83"/>
                  </a:lnTo>
                  <a:cubicBezTo>
                    <a:pt x="1" y="100"/>
                    <a:pt x="17" y="116"/>
                    <a:pt x="34" y="116"/>
                  </a:cubicBezTo>
                  <a:cubicBezTo>
                    <a:pt x="43" y="121"/>
                    <a:pt x="52" y="123"/>
                    <a:pt x="61" y="123"/>
                  </a:cubicBezTo>
                  <a:cubicBezTo>
                    <a:pt x="84" y="123"/>
                    <a:pt x="105" y="107"/>
                    <a:pt x="117" y="83"/>
                  </a:cubicBezTo>
                  <a:lnTo>
                    <a:pt x="117" y="67"/>
                  </a:lnTo>
                  <a:lnTo>
                    <a:pt x="117" y="50"/>
                  </a:lnTo>
                  <a:lnTo>
                    <a:pt x="83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4766;p76">
              <a:extLst>
                <a:ext uri="{FF2B5EF4-FFF2-40B4-BE49-F238E27FC236}">
                  <a16:creationId xmlns:a16="http://schemas.microsoft.com/office/drawing/2014/main" id="{DD8DA571-AAB5-A5FA-045B-E332FE8C06C3}"/>
                </a:ext>
              </a:extLst>
            </p:cNvPr>
            <p:cNvSpPr/>
            <p:nvPr/>
          </p:nvSpPr>
          <p:spPr>
            <a:xfrm>
              <a:off x="6198900" y="3631100"/>
              <a:ext cx="2925" cy="3375"/>
            </a:xfrm>
            <a:custGeom>
              <a:avLst/>
              <a:gdLst/>
              <a:ahLst/>
              <a:cxnLst/>
              <a:rect l="l" t="t" r="r" b="b"/>
              <a:pathLst>
                <a:path w="117" h="135" extrusionOk="0">
                  <a:moveTo>
                    <a:pt x="67" y="1"/>
                  </a:moveTo>
                  <a:lnTo>
                    <a:pt x="34" y="17"/>
                  </a:lnTo>
                  <a:cubicBezTo>
                    <a:pt x="34" y="17"/>
                    <a:pt x="16" y="17"/>
                    <a:pt x="16" y="34"/>
                  </a:cubicBezTo>
                  <a:lnTo>
                    <a:pt x="0" y="68"/>
                  </a:lnTo>
                  <a:lnTo>
                    <a:pt x="16" y="101"/>
                  </a:lnTo>
                  <a:cubicBezTo>
                    <a:pt x="16" y="101"/>
                    <a:pt x="16" y="117"/>
                    <a:pt x="34" y="117"/>
                  </a:cubicBezTo>
                  <a:lnTo>
                    <a:pt x="50" y="134"/>
                  </a:lnTo>
                  <a:lnTo>
                    <a:pt x="83" y="117"/>
                  </a:lnTo>
                  <a:cubicBezTo>
                    <a:pt x="100" y="117"/>
                    <a:pt x="100" y="117"/>
                    <a:pt x="116" y="101"/>
                  </a:cubicBezTo>
                  <a:lnTo>
                    <a:pt x="116" y="68"/>
                  </a:lnTo>
                  <a:lnTo>
                    <a:pt x="116" y="34"/>
                  </a:lnTo>
                  <a:lnTo>
                    <a:pt x="100" y="17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4767;p76">
              <a:extLst>
                <a:ext uri="{FF2B5EF4-FFF2-40B4-BE49-F238E27FC236}">
                  <a16:creationId xmlns:a16="http://schemas.microsoft.com/office/drawing/2014/main" id="{A2669C35-0C73-2A8A-58E3-D663F4BC0DCC}"/>
                </a:ext>
              </a:extLst>
            </p:cNvPr>
            <p:cNvSpPr/>
            <p:nvPr/>
          </p:nvSpPr>
          <p:spPr>
            <a:xfrm>
              <a:off x="6194725" y="3585250"/>
              <a:ext cx="1250" cy="1275"/>
            </a:xfrm>
            <a:custGeom>
              <a:avLst/>
              <a:gdLst/>
              <a:ahLst/>
              <a:cxnLst/>
              <a:rect l="l" t="t" r="r" b="b"/>
              <a:pathLst>
                <a:path w="50" h="51" extrusionOk="0">
                  <a:moveTo>
                    <a:pt x="50" y="1"/>
                  </a:moveTo>
                  <a:cubicBezTo>
                    <a:pt x="34" y="1"/>
                    <a:pt x="17" y="1"/>
                    <a:pt x="1" y="17"/>
                  </a:cubicBezTo>
                  <a:lnTo>
                    <a:pt x="1" y="34"/>
                  </a:lnTo>
                  <a:cubicBezTo>
                    <a:pt x="1" y="50"/>
                    <a:pt x="17" y="50"/>
                    <a:pt x="17" y="50"/>
                  </a:cubicBezTo>
                  <a:cubicBezTo>
                    <a:pt x="34" y="50"/>
                    <a:pt x="50" y="50"/>
                    <a:pt x="50" y="17"/>
                  </a:cubicBezTo>
                  <a:lnTo>
                    <a:pt x="50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4768;p76">
              <a:extLst>
                <a:ext uri="{FF2B5EF4-FFF2-40B4-BE49-F238E27FC236}">
                  <a16:creationId xmlns:a16="http://schemas.microsoft.com/office/drawing/2014/main" id="{D392CBA6-6499-761B-CAE6-4A8E025B58F7}"/>
                </a:ext>
              </a:extLst>
            </p:cNvPr>
            <p:cNvSpPr/>
            <p:nvPr/>
          </p:nvSpPr>
          <p:spPr>
            <a:xfrm>
              <a:off x="6177225" y="3638025"/>
              <a:ext cx="6250" cy="5350"/>
            </a:xfrm>
            <a:custGeom>
              <a:avLst/>
              <a:gdLst/>
              <a:ahLst/>
              <a:cxnLst/>
              <a:rect l="l" t="t" r="r" b="b"/>
              <a:pathLst>
                <a:path w="250" h="214" extrusionOk="0">
                  <a:moveTo>
                    <a:pt x="109" y="0"/>
                  </a:moveTo>
                  <a:cubicBezTo>
                    <a:pt x="101" y="0"/>
                    <a:pt x="93" y="2"/>
                    <a:pt x="83" y="7"/>
                  </a:cubicBezTo>
                  <a:lnTo>
                    <a:pt x="50" y="24"/>
                  </a:lnTo>
                  <a:lnTo>
                    <a:pt x="34" y="24"/>
                  </a:lnTo>
                  <a:lnTo>
                    <a:pt x="16" y="57"/>
                  </a:lnTo>
                  <a:cubicBezTo>
                    <a:pt x="0" y="107"/>
                    <a:pt x="16" y="157"/>
                    <a:pt x="67" y="173"/>
                  </a:cubicBezTo>
                  <a:lnTo>
                    <a:pt x="67" y="191"/>
                  </a:lnTo>
                  <a:cubicBezTo>
                    <a:pt x="90" y="202"/>
                    <a:pt x="114" y="214"/>
                    <a:pt x="138" y="214"/>
                  </a:cubicBezTo>
                  <a:cubicBezTo>
                    <a:pt x="147" y="214"/>
                    <a:pt x="157" y="212"/>
                    <a:pt x="167" y="207"/>
                  </a:cubicBezTo>
                  <a:cubicBezTo>
                    <a:pt x="183" y="207"/>
                    <a:pt x="216" y="191"/>
                    <a:pt x="234" y="157"/>
                  </a:cubicBezTo>
                  <a:cubicBezTo>
                    <a:pt x="250" y="124"/>
                    <a:pt x="234" y="57"/>
                    <a:pt x="183" y="40"/>
                  </a:cubicBezTo>
                  <a:lnTo>
                    <a:pt x="183" y="24"/>
                  </a:lnTo>
                  <a:lnTo>
                    <a:pt x="167" y="24"/>
                  </a:lnTo>
                  <a:cubicBezTo>
                    <a:pt x="143" y="12"/>
                    <a:pt x="128" y="0"/>
                    <a:pt x="109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4769;p76">
              <a:extLst>
                <a:ext uri="{FF2B5EF4-FFF2-40B4-BE49-F238E27FC236}">
                  <a16:creationId xmlns:a16="http://schemas.microsoft.com/office/drawing/2014/main" id="{A7BD4338-3256-C9C8-EB4C-16957BE04A85}"/>
                </a:ext>
              </a:extLst>
            </p:cNvPr>
            <p:cNvSpPr/>
            <p:nvPr/>
          </p:nvSpPr>
          <p:spPr>
            <a:xfrm>
              <a:off x="6163875" y="3661125"/>
              <a:ext cx="5425" cy="5475"/>
            </a:xfrm>
            <a:custGeom>
              <a:avLst/>
              <a:gdLst/>
              <a:ahLst/>
              <a:cxnLst/>
              <a:rect l="l" t="t" r="r" b="b"/>
              <a:pathLst>
                <a:path w="217" h="219" extrusionOk="0">
                  <a:moveTo>
                    <a:pt x="83" y="0"/>
                  </a:moveTo>
                  <a:lnTo>
                    <a:pt x="50" y="16"/>
                  </a:lnTo>
                  <a:lnTo>
                    <a:pt x="17" y="50"/>
                  </a:lnTo>
                  <a:cubicBezTo>
                    <a:pt x="1" y="67"/>
                    <a:pt x="1" y="101"/>
                    <a:pt x="1" y="101"/>
                  </a:cubicBezTo>
                  <a:lnTo>
                    <a:pt x="1" y="117"/>
                  </a:lnTo>
                  <a:lnTo>
                    <a:pt x="1" y="134"/>
                  </a:lnTo>
                  <a:lnTo>
                    <a:pt x="17" y="150"/>
                  </a:lnTo>
                  <a:lnTo>
                    <a:pt x="50" y="201"/>
                  </a:lnTo>
                  <a:cubicBezTo>
                    <a:pt x="69" y="213"/>
                    <a:pt x="88" y="219"/>
                    <a:pt x="106" y="219"/>
                  </a:cubicBezTo>
                  <a:cubicBezTo>
                    <a:pt x="136" y="219"/>
                    <a:pt x="163" y="204"/>
                    <a:pt x="183" y="183"/>
                  </a:cubicBezTo>
                  <a:lnTo>
                    <a:pt x="217" y="134"/>
                  </a:lnTo>
                  <a:lnTo>
                    <a:pt x="217" y="101"/>
                  </a:lnTo>
                  <a:lnTo>
                    <a:pt x="217" y="83"/>
                  </a:lnTo>
                  <a:cubicBezTo>
                    <a:pt x="201" y="34"/>
                    <a:pt x="167" y="16"/>
                    <a:pt x="1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4770;p76">
              <a:extLst>
                <a:ext uri="{FF2B5EF4-FFF2-40B4-BE49-F238E27FC236}">
                  <a16:creationId xmlns:a16="http://schemas.microsoft.com/office/drawing/2014/main" id="{C9F7403C-D0D5-4110-F5B3-9FE99459F5B9}"/>
                </a:ext>
              </a:extLst>
            </p:cNvPr>
            <p:cNvSpPr/>
            <p:nvPr/>
          </p:nvSpPr>
          <p:spPr>
            <a:xfrm>
              <a:off x="6151375" y="3654850"/>
              <a:ext cx="5850" cy="5825"/>
            </a:xfrm>
            <a:custGeom>
              <a:avLst/>
              <a:gdLst/>
              <a:ahLst/>
              <a:cxnLst/>
              <a:rect l="l" t="t" r="r" b="b"/>
              <a:pathLst>
                <a:path w="234" h="233" extrusionOk="0">
                  <a:moveTo>
                    <a:pt x="67" y="1"/>
                  </a:moveTo>
                  <a:lnTo>
                    <a:pt x="34" y="34"/>
                  </a:lnTo>
                  <a:lnTo>
                    <a:pt x="16" y="51"/>
                  </a:lnTo>
                  <a:cubicBezTo>
                    <a:pt x="0" y="85"/>
                    <a:pt x="16" y="101"/>
                    <a:pt x="16" y="118"/>
                  </a:cubicBezTo>
                  <a:lnTo>
                    <a:pt x="0" y="151"/>
                  </a:lnTo>
                  <a:lnTo>
                    <a:pt x="16" y="167"/>
                  </a:lnTo>
                  <a:lnTo>
                    <a:pt x="34" y="201"/>
                  </a:lnTo>
                  <a:cubicBezTo>
                    <a:pt x="34" y="213"/>
                    <a:pt x="57" y="232"/>
                    <a:pt x="89" y="232"/>
                  </a:cubicBezTo>
                  <a:cubicBezTo>
                    <a:pt x="103" y="232"/>
                    <a:pt x="118" y="228"/>
                    <a:pt x="134" y="218"/>
                  </a:cubicBezTo>
                  <a:cubicBezTo>
                    <a:pt x="150" y="218"/>
                    <a:pt x="167" y="201"/>
                    <a:pt x="183" y="185"/>
                  </a:cubicBezTo>
                  <a:cubicBezTo>
                    <a:pt x="201" y="185"/>
                    <a:pt x="234" y="167"/>
                    <a:pt x="234" y="134"/>
                  </a:cubicBezTo>
                  <a:lnTo>
                    <a:pt x="234" y="118"/>
                  </a:lnTo>
                  <a:lnTo>
                    <a:pt x="234" y="67"/>
                  </a:lnTo>
                  <a:lnTo>
                    <a:pt x="201" y="18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4771;p76">
              <a:extLst>
                <a:ext uri="{FF2B5EF4-FFF2-40B4-BE49-F238E27FC236}">
                  <a16:creationId xmlns:a16="http://schemas.microsoft.com/office/drawing/2014/main" id="{24FCBEFF-D31B-E68D-8CC6-A2F06860522E}"/>
                </a:ext>
              </a:extLst>
            </p:cNvPr>
            <p:cNvSpPr/>
            <p:nvPr/>
          </p:nvSpPr>
          <p:spPr>
            <a:xfrm>
              <a:off x="6179300" y="3668925"/>
              <a:ext cx="5025" cy="5125"/>
            </a:xfrm>
            <a:custGeom>
              <a:avLst/>
              <a:gdLst/>
              <a:ahLst/>
              <a:cxnLst/>
              <a:rect l="l" t="t" r="r" b="b"/>
              <a:pathLst>
                <a:path w="201" h="205" extrusionOk="0">
                  <a:moveTo>
                    <a:pt x="118" y="1"/>
                  </a:moveTo>
                  <a:cubicBezTo>
                    <a:pt x="104" y="1"/>
                    <a:pt x="92" y="5"/>
                    <a:pt x="84" y="5"/>
                  </a:cubicBezTo>
                  <a:cubicBezTo>
                    <a:pt x="51" y="5"/>
                    <a:pt x="33" y="22"/>
                    <a:pt x="17" y="55"/>
                  </a:cubicBezTo>
                  <a:cubicBezTo>
                    <a:pt x="0" y="89"/>
                    <a:pt x="0" y="122"/>
                    <a:pt x="17" y="155"/>
                  </a:cubicBezTo>
                  <a:cubicBezTo>
                    <a:pt x="33" y="171"/>
                    <a:pt x="67" y="189"/>
                    <a:pt x="100" y="205"/>
                  </a:cubicBezTo>
                  <a:lnTo>
                    <a:pt x="100" y="189"/>
                  </a:lnTo>
                  <a:cubicBezTo>
                    <a:pt x="151" y="189"/>
                    <a:pt x="184" y="171"/>
                    <a:pt x="200" y="138"/>
                  </a:cubicBezTo>
                  <a:lnTo>
                    <a:pt x="200" y="122"/>
                  </a:lnTo>
                  <a:lnTo>
                    <a:pt x="200" y="71"/>
                  </a:lnTo>
                  <a:lnTo>
                    <a:pt x="200" y="55"/>
                  </a:lnTo>
                  <a:lnTo>
                    <a:pt x="167" y="22"/>
                  </a:lnTo>
                  <a:cubicBezTo>
                    <a:pt x="150" y="5"/>
                    <a:pt x="133" y="1"/>
                    <a:pt x="118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4772;p76">
              <a:extLst>
                <a:ext uri="{FF2B5EF4-FFF2-40B4-BE49-F238E27FC236}">
                  <a16:creationId xmlns:a16="http://schemas.microsoft.com/office/drawing/2014/main" id="{12337BFA-0B7E-53CF-8AA8-EB4911F1ED07}"/>
                </a:ext>
              </a:extLst>
            </p:cNvPr>
            <p:cNvSpPr/>
            <p:nvPr/>
          </p:nvSpPr>
          <p:spPr>
            <a:xfrm>
              <a:off x="6101750" y="3621500"/>
              <a:ext cx="1700" cy="1450"/>
            </a:xfrm>
            <a:custGeom>
              <a:avLst/>
              <a:gdLst/>
              <a:ahLst/>
              <a:cxnLst/>
              <a:rect l="l" t="t" r="r" b="b"/>
              <a:pathLst>
                <a:path w="68" h="58" extrusionOk="0">
                  <a:moveTo>
                    <a:pt x="34" y="1"/>
                  </a:moveTo>
                  <a:cubicBezTo>
                    <a:pt x="18" y="1"/>
                    <a:pt x="18" y="18"/>
                    <a:pt x="18" y="34"/>
                  </a:cubicBezTo>
                  <a:lnTo>
                    <a:pt x="1" y="34"/>
                  </a:lnTo>
                  <a:lnTo>
                    <a:pt x="18" y="51"/>
                  </a:lnTo>
                  <a:cubicBezTo>
                    <a:pt x="23" y="56"/>
                    <a:pt x="27" y="58"/>
                    <a:pt x="32" y="58"/>
                  </a:cubicBezTo>
                  <a:cubicBezTo>
                    <a:pt x="44" y="58"/>
                    <a:pt x="56" y="46"/>
                    <a:pt x="67" y="34"/>
                  </a:cubicBezTo>
                  <a:lnTo>
                    <a:pt x="67" y="18"/>
                  </a:lnTo>
                  <a:cubicBezTo>
                    <a:pt x="51" y="1"/>
                    <a:pt x="51" y="1"/>
                    <a:pt x="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4773;p76">
              <a:extLst>
                <a:ext uri="{FF2B5EF4-FFF2-40B4-BE49-F238E27FC236}">
                  <a16:creationId xmlns:a16="http://schemas.microsoft.com/office/drawing/2014/main" id="{71F6B99D-B4E6-A37A-603C-818BEFDA0F4C}"/>
                </a:ext>
              </a:extLst>
            </p:cNvPr>
            <p:cNvSpPr/>
            <p:nvPr/>
          </p:nvSpPr>
          <p:spPr>
            <a:xfrm>
              <a:off x="6188050" y="3662350"/>
              <a:ext cx="5025" cy="5475"/>
            </a:xfrm>
            <a:custGeom>
              <a:avLst/>
              <a:gdLst/>
              <a:ahLst/>
              <a:cxnLst/>
              <a:rect l="l" t="t" r="r" b="b"/>
              <a:pathLst>
                <a:path w="201" h="219" extrusionOk="0">
                  <a:moveTo>
                    <a:pt x="84" y="1"/>
                  </a:moveTo>
                  <a:lnTo>
                    <a:pt x="50" y="18"/>
                  </a:lnTo>
                  <a:lnTo>
                    <a:pt x="17" y="68"/>
                  </a:lnTo>
                  <a:cubicBezTo>
                    <a:pt x="17" y="85"/>
                    <a:pt x="1" y="134"/>
                    <a:pt x="34" y="168"/>
                  </a:cubicBezTo>
                  <a:lnTo>
                    <a:pt x="68" y="201"/>
                  </a:lnTo>
                  <a:lnTo>
                    <a:pt x="84" y="218"/>
                  </a:lnTo>
                  <a:lnTo>
                    <a:pt x="117" y="218"/>
                  </a:lnTo>
                  <a:cubicBezTo>
                    <a:pt x="150" y="201"/>
                    <a:pt x="184" y="185"/>
                    <a:pt x="184" y="152"/>
                  </a:cubicBezTo>
                  <a:cubicBezTo>
                    <a:pt x="201" y="134"/>
                    <a:pt x="201" y="101"/>
                    <a:pt x="201" y="68"/>
                  </a:cubicBezTo>
                  <a:cubicBezTo>
                    <a:pt x="184" y="34"/>
                    <a:pt x="168" y="18"/>
                    <a:pt x="1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4774;p76">
              <a:extLst>
                <a:ext uri="{FF2B5EF4-FFF2-40B4-BE49-F238E27FC236}">
                  <a16:creationId xmlns:a16="http://schemas.microsoft.com/office/drawing/2014/main" id="{43BCE52E-C5B4-2BE2-0FA0-AB09616FA795}"/>
                </a:ext>
              </a:extLst>
            </p:cNvPr>
            <p:cNvSpPr/>
            <p:nvPr/>
          </p:nvSpPr>
          <p:spPr>
            <a:xfrm>
              <a:off x="6161775" y="3649025"/>
              <a:ext cx="5875" cy="5025"/>
            </a:xfrm>
            <a:custGeom>
              <a:avLst/>
              <a:gdLst/>
              <a:ahLst/>
              <a:cxnLst/>
              <a:rect l="l" t="t" r="r" b="b"/>
              <a:pathLst>
                <a:path w="235" h="201" extrusionOk="0">
                  <a:moveTo>
                    <a:pt x="101" y="0"/>
                  </a:moveTo>
                  <a:cubicBezTo>
                    <a:pt x="67" y="18"/>
                    <a:pt x="51" y="34"/>
                    <a:pt x="34" y="51"/>
                  </a:cubicBezTo>
                  <a:cubicBezTo>
                    <a:pt x="1" y="100"/>
                    <a:pt x="34" y="167"/>
                    <a:pt x="85" y="200"/>
                  </a:cubicBezTo>
                  <a:lnTo>
                    <a:pt x="167" y="200"/>
                  </a:lnTo>
                  <a:lnTo>
                    <a:pt x="218" y="134"/>
                  </a:lnTo>
                  <a:cubicBezTo>
                    <a:pt x="234" y="67"/>
                    <a:pt x="201" y="18"/>
                    <a:pt x="15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4775;p76">
              <a:extLst>
                <a:ext uri="{FF2B5EF4-FFF2-40B4-BE49-F238E27FC236}">
                  <a16:creationId xmlns:a16="http://schemas.microsoft.com/office/drawing/2014/main" id="{8505BE70-4EB1-2A73-716E-99313026E3E2}"/>
                </a:ext>
              </a:extLst>
            </p:cNvPr>
            <p:cNvSpPr/>
            <p:nvPr/>
          </p:nvSpPr>
          <p:spPr>
            <a:xfrm>
              <a:off x="6200975" y="3733650"/>
              <a:ext cx="1275" cy="1275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0" y="1"/>
                  </a:moveTo>
                  <a:cubicBezTo>
                    <a:pt x="0" y="17"/>
                    <a:pt x="0" y="34"/>
                    <a:pt x="17" y="50"/>
                  </a:cubicBezTo>
                  <a:lnTo>
                    <a:pt x="33" y="34"/>
                  </a:lnTo>
                  <a:cubicBezTo>
                    <a:pt x="51" y="34"/>
                    <a:pt x="51" y="17"/>
                    <a:pt x="51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4776;p76">
              <a:extLst>
                <a:ext uri="{FF2B5EF4-FFF2-40B4-BE49-F238E27FC236}">
                  <a16:creationId xmlns:a16="http://schemas.microsoft.com/office/drawing/2014/main" id="{912F1F4A-F36F-75E2-17C7-203FF276F816}"/>
                </a:ext>
              </a:extLst>
            </p:cNvPr>
            <p:cNvSpPr/>
            <p:nvPr/>
          </p:nvSpPr>
          <p:spPr>
            <a:xfrm>
              <a:off x="6136375" y="3670700"/>
              <a:ext cx="3750" cy="4025"/>
            </a:xfrm>
            <a:custGeom>
              <a:avLst/>
              <a:gdLst/>
              <a:ahLst/>
              <a:cxnLst/>
              <a:rect l="l" t="t" r="r" b="b"/>
              <a:pathLst>
                <a:path w="150" h="161" extrusionOk="0">
                  <a:moveTo>
                    <a:pt x="83" y="0"/>
                  </a:moveTo>
                  <a:lnTo>
                    <a:pt x="50" y="18"/>
                  </a:lnTo>
                  <a:cubicBezTo>
                    <a:pt x="50" y="18"/>
                    <a:pt x="34" y="18"/>
                    <a:pt x="34" y="34"/>
                  </a:cubicBezTo>
                  <a:lnTo>
                    <a:pt x="34" y="51"/>
                  </a:lnTo>
                  <a:cubicBezTo>
                    <a:pt x="16" y="51"/>
                    <a:pt x="16" y="67"/>
                    <a:pt x="16" y="67"/>
                  </a:cubicBezTo>
                  <a:lnTo>
                    <a:pt x="0" y="84"/>
                  </a:lnTo>
                  <a:cubicBezTo>
                    <a:pt x="0" y="100"/>
                    <a:pt x="16" y="151"/>
                    <a:pt x="34" y="151"/>
                  </a:cubicBezTo>
                  <a:cubicBezTo>
                    <a:pt x="46" y="157"/>
                    <a:pt x="60" y="161"/>
                    <a:pt x="74" y="161"/>
                  </a:cubicBezTo>
                  <a:cubicBezTo>
                    <a:pt x="98" y="161"/>
                    <a:pt x="123" y="149"/>
                    <a:pt x="134" y="118"/>
                  </a:cubicBezTo>
                  <a:lnTo>
                    <a:pt x="134" y="100"/>
                  </a:lnTo>
                  <a:lnTo>
                    <a:pt x="150" y="67"/>
                  </a:lnTo>
                  <a:lnTo>
                    <a:pt x="134" y="34"/>
                  </a:lnTo>
                  <a:cubicBezTo>
                    <a:pt x="134" y="34"/>
                    <a:pt x="134" y="18"/>
                    <a:pt x="116" y="18"/>
                  </a:cubicBezTo>
                  <a:lnTo>
                    <a:pt x="83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4777;p76">
              <a:extLst>
                <a:ext uri="{FF2B5EF4-FFF2-40B4-BE49-F238E27FC236}">
                  <a16:creationId xmlns:a16="http://schemas.microsoft.com/office/drawing/2014/main" id="{9E545BC7-025A-BC62-CE3C-E98AC8E44BB6}"/>
                </a:ext>
              </a:extLst>
            </p:cNvPr>
            <p:cNvSpPr/>
            <p:nvPr/>
          </p:nvSpPr>
          <p:spPr>
            <a:xfrm>
              <a:off x="6171775" y="3732000"/>
              <a:ext cx="1700" cy="1675"/>
            </a:xfrm>
            <a:custGeom>
              <a:avLst/>
              <a:gdLst/>
              <a:ahLst/>
              <a:cxnLst/>
              <a:rect l="l" t="t" r="r" b="b"/>
              <a:pathLst>
                <a:path w="68" h="67" extrusionOk="0">
                  <a:moveTo>
                    <a:pt x="34" y="0"/>
                  </a:moveTo>
                  <a:lnTo>
                    <a:pt x="18" y="16"/>
                  </a:lnTo>
                  <a:lnTo>
                    <a:pt x="1" y="33"/>
                  </a:lnTo>
                  <a:lnTo>
                    <a:pt x="1" y="50"/>
                  </a:lnTo>
                  <a:cubicBezTo>
                    <a:pt x="18" y="67"/>
                    <a:pt x="34" y="67"/>
                    <a:pt x="34" y="67"/>
                  </a:cubicBezTo>
                  <a:cubicBezTo>
                    <a:pt x="52" y="67"/>
                    <a:pt x="52" y="50"/>
                    <a:pt x="68" y="33"/>
                  </a:cubicBezTo>
                  <a:lnTo>
                    <a:pt x="52" y="16"/>
                  </a:lnTo>
                  <a:cubicBezTo>
                    <a:pt x="52" y="16"/>
                    <a:pt x="52" y="0"/>
                    <a:pt x="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4778;p76">
              <a:extLst>
                <a:ext uri="{FF2B5EF4-FFF2-40B4-BE49-F238E27FC236}">
                  <a16:creationId xmlns:a16="http://schemas.microsoft.com/office/drawing/2014/main" id="{CADA5E8F-82C6-BDDE-5B64-3FEE6E65AD6A}"/>
                </a:ext>
              </a:extLst>
            </p:cNvPr>
            <p:cNvSpPr/>
            <p:nvPr/>
          </p:nvSpPr>
          <p:spPr>
            <a:xfrm>
              <a:off x="6157600" y="3678200"/>
              <a:ext cx="5475" cy="5500"/>
            </a:xfrm>
            <a:custGeom>
              <a:avLst/>
              <a:gdLst/>
              <a:ahLst/>
              <a:cxnLst/>
              <a:rect l="l" t="t" r="r" b="b"/>
              <a:pathLst>
                <a:path w="219" h="220" extrusionOk="0">
                  <a:moveTo>
                    <a:pt x="85" y="0"/>
                  </a:moveTo>
                  <a:cubicBezTo>
                    <a:pt x="52" y="0"/>
                    <a:pt x="18" y="34"/>
                    <a:pt x="18" y="51"/>
                  </a:cubicBezTo>
                  <a:cubicBezTo>
                    <a:pt x="1" y="67"/>
                    <a:pt x="1" y="84"/>
                    <a:pt x="1" y="101"/>
                  </a:cubicBezTo>
                  <a:lnTo>
                    <a:pt x="1" y="134"/>
                  </a:lnTo>
                  <a:lnTo>
                    <a:pt x="1" y="167"/>
                  </a:lnTo>
                  <a:lnTo>
                    <a:pt x="52" y="218"/>
                  </a:lnTo>
                  <a:cubicBezTo>
                    <a:pt x="62" y="218"/>
                    <a:pt x="75" y="220"/>
                    <a:pt x="89" y="220"/>
                  </a:cubicBezTo>
                  <a:cubicBezTo>
                    <a:pt x="119" y="220"/>
                    <a:pt x="156" y="212"/>
                    <a:pt x="201" y="167"/>
                  </a:cubicBezTo>
                  <a:lnTo>
                    <a:pt x="218" y="84"/>
                  </a:lnTo>
                  <a:lnTo>
                    <a:pt x="201" y="51"/>
                  </a:lnTo>
                  <a:cubicBezTo>
                    <a:pt x="185" y="18"/>
                    <a:pt x="152" y="0"/>
                    <a:pt x="11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4779;p76">
              <a:extLst>
                <a:ext uri="{FF2B5EF4-FFF2-40B4-BE49-F238E27FC236}">
                  <a16:creationId xmlns:a16="http://schemas.microsoft.com/office/drawing/2014/main" id="{BFAECFA0-BC47-2CA0-6491-EB4CF84BDD1D}"/>
                </a:ext>
              </a:extLst>
            </p:cNvPr>
            <p:cNvSpPr/>
            <p:nvPr/>
          </p:nvSpPr>
          <p:spPr>
            <a:xfrm>
              <a:off x="6189300" y="3695700"/>
              <a:ext cx="2525" cy="2125"/>
            </a:xfrm>
            <a:custGeom>
              <a:avLst/>
              <a:gdLst/>
              <a:ahLst/>
              <a:cxnLst/>
              <a:rect l="l" t="t" r="r" b="b"/>
              <a:pathLst>
                <a:path w="101" h="85" extrusionOk="0">
                  <a:moveTo>
                    <a:pt x="18" y="1"/>
                  </a:moveTo>
                  <a:lnTo>
                    <a:pt x="0" y="18"/>
                  </a:lnTo>
                  <a:lnTo>
                    <a:pt x="18" y="67"/>
                  </a:lnTo>
                  <a:lnTo>
                    <a:pt x="18" y="85"/>
                  </a:lnTo>
                  <a:lnTo>
                    <a:pt x="34" y="85"/>
                  </a:lnTo>
                  <a:lnTo>
                    <a:pt x="100" y="34"/>
                  </a:lnTo>
                  <a:cubicBezTo>
                    <a:pt x="84" y="18"/>
                    <a:pt x="51" y="1"/>
                    <a:pt x="18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4780;p76">
              <a:extLst>
                <a:ext uri="{FF2B5EF4-FFF2-40B4-BE49-F238E27FC236}">
                  <a16:creationId xmlns:a16="http://schemas.microsoft.com/office/drawing/2014/main" id="{E16A9152-5F12-A5CA-BEC5-930657926B49}"/>
                </a:ext>
              </a:extLst>
            </p:cNvPr>
            <p:cNvSpPr/>
            <p:nvPr/>
          </p:nvSpPr>
          <p:spPr>
            <a:xfrm>
              <a:off x="6167625" y="3684475"/>
              <a:ext cx="5850" cy="5425"/>
            </a:xfrm>
            <a:custGeom>
              <a:avLst/>
              <a:gdLst/>
              <a:ahLst/>
              <a:cxnLst/>
              <a:rect l="l" t="t" r="r" b="b"/>
              <a:pathLst>
                <a:path w="234" h="217" extrusionOk="0">
                  <a:moveTo>
                    <a:pt x="118" y="0"/>
                  </a:moveTo>
                  <a:lnTo>
                    <a:pt x="84" y="16"/>
                  </a:lnTo>
                  <a:lnTo>
                    <a:pt x="33" y="34"/>
                  </a:lnTo>
                  <a:cubicBezTo>
                    <a:pt x="33" y="50"/>
                    <a:pt x="17" y="67"/>
                    <a:pt x="17" y="83"/>
                  </a:cubicBezTo>
                  <a:cubicBezTo>
                    <a:pt x="0" y="100"/>
                    <a:pt x="0" y="134"/>
                    <a:pt x="17" y="167"/>
                  </a:cubicBezTo>
                  <a:cubicBezTo>
                    <a:pt x="33" y="200"/>
                    <a:pt x="51" y="216"/>
                    <a:pt x="100" y="216"/>
                  </a:cubicBezTo>
                  <a:lnTo>
                    <a:pt x="134" y="216"/>
                  </a:lnTo>
                  <a:lnTo>
                    <a:pt x="151" y="200"/>
                  </a:lnTo>
                  <a:lnTo>
                    <a:pt x="184" y="183"/>
                  </a:lnTo>
                  <a:lnTo>
                    <a:pt x="200" y="167"/>
                  </a:lnTo>
                  <a:cubicBezTo>
                    <a:pt x="234" y="100"/>
                    <a:pt x="200" y="34"/>
                    <a:pt x="151" y="16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4781;p76">
              <a:extLst>
                <a:ext uri="{FF2B5EF4-FFF2-40B4-BE49-F238E27FC236}">
                  <a16:creationId xmlns:a16="http://schemas.microsoft.com/office/drawing/2014/main" id="{A6BDBC33-606B-EF4D-CA5E-F456FFE54664}"/>
                </a:ext>
              </a:extLst>
            </p:cNvPr>
            <p:cNvSpPr/>
            <p:nvPr/>
          </p:nvSpPr>
          <p:spPr>
            <a:xfrm>
              <a:off x="6117200" y="3651950"/>
              <a:ext cx="1250" cy="1250"/>
            </a:xfrm>
            <a:custGeom>
              <a:avLst/>
              <a:gdLst/>
              <a:ahLst/>
              <a:cxnLst/>
              <a:rect l="l" t="t" r="r" b="b"/>
              <a:pathLst>
                <a:path w="50" h="50" extrusionOk="0">
                  <a:moveTo>
                    <a:pt x="33" y="1"/>
                  </a:moveTo>
                  <a:lnTo>
                    <a:pt x="0" y="17"/>
                  </a:lnTo>
                  <a:lnTo>
                    <a:pt x="0" y="34"/>
                  </a:lnTo>
                  <a:cubicBezTo>
                    <a:pt x="0" y="50"/>
                    <a:pt x="16" y="50"/>
                    <a:pt x="33" y="50"/>
                  </a:cubicBezTo>
                  <a:cubicBezTo>
                    <a:pt x="50" y="50"/>
                    <a:pt x="50" y="34"/>
                    <a:pt x="50" y="17"/>
                  </a:cubicBezTo>
                  <a:cubicBezTo>
                    <a:pt x="50" y="1"/>
                    <a:pt x="50" y="1"/>
                    <a:pt x="33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4782;p76">
              <a:extLst>
                <a:ext uri="{FF2B5EF4-FFF2-40B4-BE49-F238E27FC236}">
                  <a16:creationId xmlns:a16="http://schemas.microsoft.com/office/drawing/2014/main" id="{82CDFE11-4385-5B8C-B90D-FDC90DCD1370}"/>
                </a:ext>
              </a:extLst>
            </p:cNvPr>
            <p:cNvSpPr/>
            <p:nvPr/>
          </p:nvSpPr>
          <p:spPr>
            <a:xfrm>
              <a:off x="6180950" y="3691975"/>
              <a:ext cx="3375" cy="2925"/>
            </a:xfrm>
            <a:custGeom>
              <a:avLst/>
              <a:gdLst/>
              <a:ahLst/>
              <a:cxnLst/>
              <a:rect l="l" t="t" r="r" b="b"/>
              <a:pathLst>
                <a:path w="135" h="117" extrusionOk="0">
                  <a:moveTo>
                    <a:pt x="85" y="0"/>
                  </a:moveTo>
                  <a:cubicBezTo>
                    <a:pt x="51" y="0"/>
                    <a:pt x="34" y="0"/>
                    <a:pt x="18" y="34"/>
                  </a:cubicBezTo>
                  <a:lnTo>
                    <a:pt x="18" y="67"/>
                  </a:lnTo>
                  <a:cubicBezTo>
                    <a:pt x="1" y="83"/>
                    <a:pt x="18" y="116"/>
                    <a:pt x="34" y="116"/>
                  </a:cubicBezTo>
                  <a:lnTo>
                    <a:pt x="101" y="116"/>
                  </a:lnTo>
                  <a:cubicBezTo>
                    <a:pt x="101" y="100"/>
                    <a:pt x="118" y="100"/>
                    <a:pt x="118" y="83"/>
                  </a:cubicBezTo>
                  <a:cubicBezTo>
                    <a:pt x="134" y="83"/>
                    <a:pt x="134" y="67"/>
                    <a:pt x="134" y="50"/>
                  </a:cubicBezTo>
                  <a:lnTo>
                    <a:pt x="118" y="16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4783;p76">
              <a:extLst>
                <a:ext uri="{FF2B5EF4-FFF2-40B4-BE49-F238E27FC236}">
                  <a16:creationId xmlns:a16="http://schemas.microsoft.com/office/drawing/2014/main" id="{0D51C2A3-FD6B-8808-A71F-9EFE630736FC}"/>
                </a:ext>
              </a:extLst>
            </p:cNvPr>
            <p:cNvSpPr/>
            <p:nvPr/>
          </p:nvSpPr>
          <p:spPr>
            <a:xfrm>
              <a:off x="6168875" y="3674475"/>
              <a:ext cx="5025" cy="5425"/>
            </a:xfrm>
            <a:custGeom>
              <a:avLst/>
              <a:gdLst/>
              <a:ahLst/>
              <a:cxnLst/>
              <a:rect l="l" t="t" r="r" b="b"/>
              <a:pathLst>
                <a:path w="201" h="217" extrusionOk="0">
                  <a:moveTo>
                    <a:pt x="134" y="16"/>
                  </a:moveTo>
                  <a:lnTo>
                    <a:pt x="149" y="26"/>
                  </a:lnTo>
                  <a:lnTo>
                    <a:pt x="149" y="26"/>
                  </a:lnTo>
                  <a:cubicBezTo>
                    <a:pt x="145" y="16"/>
                    <a:pt x="134" y="16"/>
                    <a:pt x="134" y="16"/>
                  </a:cubicBezTo>
                  <a:close/>
                  <a:moveTo>
                    <a:pt x="168" y="33"/>
                  </a:moveTo>
                  <a:lnTo>
                    <a:pt x="168" y="39"/>
                  </a:lnTo>
                  <a:lnTo>
                    <a:pt x="168" y="39"/>
                  </a:lnTo>
                  <a:lnTo>
                    <a:pt x="168" y="39"/>
                  </a:lnTo>
                  <a:cubicBezTo>
                    <a:pt x="168" y="37"/>
                    <a:pt x="168" y="35"/>
                    <a:pt x="168" y="33"/>
                  </a:cubicBezTo>
                  <a:close/>
                  <a:moveTo>
                    <a:pt x="168" y="39"/>
                  </a:moveTo>
                  <a:cubicBezTo>
                    <a:pt x="168" y="49"/>
                    <a:pt x="170" y="49"/>
                    <a:pt x="184" y="49"/>
                  </a:cubicBezTo>
                  <a:lnTo>
                    <a:pt x="168" y="39"/>
                  </a:lnTo>
                  <a:close/>
                  <a:moveTo>
                    <a:pt x="84" y="0"/>
                  </a:moveTo>
                  <a:lnTo>
                    <a:pt x="34" y="33"/>
                  </a:lnTo>
                  <a:cubicBezTo>
                    <a:pt x="17" y="33"/>
                    <a:pt x="17" y="49"/>
                    <a:pt x="17" y="49"/>
                  </a:cubicBezTo>
                  <a:cubicBezTo>
                    <a:pt x="1" y="100"/>
                    <a:pt x="1" y="149"/>
                    <a:pt x="50" y="183"/>
                  </a:cubicBezTo>
                  <a:lnTo>
                    <a:pt x="101" y="133"/>
                  </a:lnTo>
                  <a:lnTo>
                    <a:pt x="101" y="133"/>
                  </a:lnTo>
                  <a:lnTo>
                    <a:pt x="68" y="200"/>
                  </a:lnTo>
                  <a:lnTo>
                    <a:pt x="101" y="216"/>
                  </a:lnTo>
                  <a:lnTo>
                    <a:pt x="201" y="183"/>
                  </a:lnTo>
                  <a:lnTo>
                    <a:pt x="201" y="149"/>
                  </a:lnTo>
                  <a:lnTo>
                    <a:pt x="201" y="83"/>
                  </a:lnTo>
                  <a:lnTo>
                    <a:pt x="201" y="67"/>
                  </a:lnTo>
                  <a:lnTo>
                    <a:pt x="184" y="49"/>
                  </a:lnTo>
                  <a:lnTo>
                    <a:pt x="168" y="49"/>
                  </a:lnTo>
                  <a:lnTo>
                    <a:pt x="168" y="39"/>
                  </a:lnTo>
                  <a:lnTo>
                    <a:pt x="149" y="26"/>
                  </a:lnTo>
                  <a:lnTo>
                    <a:pt x="149" y="26"/>
                  </a:lnTo>
                  <a:cubicBezTo>
                    <a:pt x="150" y="28"/>
                    <a:pt x="150" y="30"/>
                    <a:pt x="150" y="33"/>
                  </a:cubicBezTo>
                  <a:lnTo>
                    <a:pt x="117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4784;p76">
              <a:extLst>
                <a:ext uri="{FF2B5EF4-FFF2-40B4-BE49-F238E27FC236}">
                  <a16:creationId xmlns:a16="http://schemas.microsoft.com/office/drawing/2014/main" id="{368876A6-0538-6C3B-AB55-3B0098E37DF5}"/>
                </a:ext>
              </a:extLst>
            </p:cNvPr>
            <p:cNvSpPr/>
            <p:nvPr/>
          </p:nvSpPr>
          <p:spPr>
            <a:xfrm>
              <a:off x="6125100" y="3681975"/>
              <a:ext cx="1675" cy="1675"/>
            </a:xfrm>
            <a:custGeom>
              <a:avLst/>
              <a:gdLst/>
              <a:ahLst/>
              <a:cxnLst/>
              <a:rect l="l" t="t" r="r" b="b"/>
              <a:pathLst>
                <a:path w="67" h="67" extrusionOk="0">
                  <a:moveTo>
                    <a:pt x="34" y="0"/>
                  </a:moveTo>
                  <a:cubicBezTo>
                    <a:pt x="18" y="0"/>
                    <a:pt x="18" y="16"/>
                    <a:pt x="0" y="34"/>
                  </a:cubicBezTo>
                  <a:lnTo>
                    <a:pt x="0" y="50"/>
                  </a:lnTo>
                  <a:cubicBezTo>
                    <a:pt x="18" y="67"/>
                    <a:pt x="18" y="67"/>
                    <a:pt x="34" y="67"/>
                  </a:cubicBezTo>
                  <a:lnTo>
                    <a:pt x="34" y="50"/>
                  </a:lnTo>
                  <a:lnTo>
                    <a:pt x="51" y="50"/>
                  </a:lnTo>
                  <a:lnTo>
                    <a:pt x="67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4785;p76">
              <a:extLst>
                <a:ext uri="{FF2B5EF4-FFF2-40B4-BE49-F238E27FC236}">
                  <a16:creationId xmlns:a16="http://schemas.microsoft.com/office/drawing/2014/main" id="{3E0F85BE-25AF-C51E-88CA-DC5CF32BFAF6}"/>
                </a:ext>
              </a:extLst>
            </p:cNvPr>
            <p:cNvSpPr/>
            <p:nvPr/>
          </p:nvSpPr>
          <p:spPr>
            <a:xfrm>
              <a:off x="6159700" y="3668625"/>
              <a:ext cx="5050" cy="5200"/>
            </a:xfrm>
            <a:custGeom>
              <a:avLst/>
              <a:gdLst/>
              <a:ahLst/>
              <a:cxnLst/>
              <a:rect l="l" t="t" r="r" b="b"/>
              <a:pathLst>
                <a:path w="202" h="208" extrusionOk="0">
                  <a:moveTo>
                    <a:pt x="84" y="1"/>
                  </a:moveTo>
                  <a:cubicBezTo>
                    <a:pt x="50" y="17"/>
                    <a:pt x="17" y="34"/>
                    <a:pt x="1" y="67"/>
                  </a:cubicBezTo>
                  <a:lnTo>
                    <a:pt x="1" y="83"/>
                  </a:lnTo>
                  <a:lnTo>
                    <a:pt x="1" y="134"/>
                  </a:lnTo>
                  <a:lnTo>
                    <a:pt x="1" y="150"/>
                  </a:lnTo>
                  <a:lnTo>
                    <a:pt x="34" y="183"/>
                  </a:lnTo>
                  <a:cubicBezTo>
                    <a:pt x="58" y="196"/>
                    <a:pt x="82" y="207"/>
                    <a:pt x="105" y="207"/>
                  </a:cubicBezTo>
                  <a:cubicBezTo>
                    <a:pt x="115" y="207"/>
                    <a:pt x="125" y="205"/>
                    <a:pt x="134" y="201"/>
                  </a:cubicBezTo>
                  <a:cubicBezTo>
                    <a:pt x="168" y="201"/>
                    <a:pt x="184" y="167"/>
                    <a:pt x="201" y="150"/>
                  </a:cubicBezTo>
                  <a:lnTo>
                    <a:pt x="201" y="134"/>
                  </a:lnTo>
                  <a:lnTo>
                    <a:pt x="201" y="83"/>
                  </a:lnTo>
                  <a:lnTo>
                    <a:pt x="201" y="67"/>
                  </a:lnTo>
                  <a:lnTo>
                    <a:pt x="168" y="17"/>
                  </a:lnTo>
                  <a:cubicBezTo>
                    <a:pt x="150" y="1"/>
                    <a:pt x="117" y="1"/>
                    <a:pt x="8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4786;p76">
              <a:extLst>
                <a:ext uri="{FF2B5EF4-FFF2-40B4-BE49-F238E27FC236}">
                  <a16:creationId xmlns:a16="http://schemas.microsoft.com/office/drawing/2014/main" id="{6D5B7CEC-276D-4AA3-7294-9E047AD38D74}"/>
                </a:ext>
              </a:extLst>
            </p:cNvPr>
            <p:cNvSpPr/>
            <p:nvPr/>
          </p:nvSpPr>
          <p:spPr>
            <a:xfrm>
              <a:off x="6133025" y="3659125"/>
              <a:ext cx="3775" cy="3700"/>
            </a:xfrm>
            <a:custGeom>
              <a:avLst/>
              <a:gdLst/>
              <a:ahLst/>
              <a:cxnLst/>
              <a:rect l="l" t="t" r="r" b="b"/>
              <a:pathLst>
                <a:path w="151" h="148" extrusionOk="0">
                  <a:moveTo>
                    <a:pt x="67" y="1"/>
                  </a:moveTo>
                  <a:cubicBezTo>
                    <a:pt x="50" y="1"/>
                    <a:pt x="33" y="5"/>
                    <a:pt x="17" y="14"/>
                  </a:cubicBezTo>
                  <a:lnTo>
                    <a:pt x="1" y="30"/>
                  </a:lnTo>
                  <a:lnTo>
                    <a:pt x="1" y="47"/>
                  </a:lnTo>
                  <a:lnTo>
                    <a:pt x="1" y="63"/>
                  </a:lnTo>
                  <a:cubicBezTo>
                    <a:pt x="1" y="80"/>
                    <a:pt x="1" y="114"/>
                    <a:pt x="34" y="130"/>
                  </a:cubicBezTo>
                  <a:cubicBezTo>
                    <a:pt x="50" y="147"/>
                    <a:pt x="83" y="147"/>
                    <a:pt x="101" y="147"/>
                  </a:cubicBezTo>
                  <a:lnTo>
                    <a:pt x="134" y="130"/>
                  </a:lnTo>
                  <a:lnTo>
                    <a:pt x="134" y="114"/>
                  </a:lnTo>
                  <a:cubicBezTo>
                    <a:pt x="150" y="80"/>
                    <a:pt x="150" y="47"/>
                    <a:pt x="117" y="14"/>
                  </a:cubicBezTo>
                  <a:cubicBezTo>
                    <a:pt x="100" y="5"/>
                    <a:pt x="83" y="1"/>
                    <a:pt x="6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4787;p76">
              <a:extLst>
                <a:ext uri="{FF2B5EF4-FFF2-40B4-BE49-F238E27FC236}">
                  <a16:creationId xmlns:a16="http://schemas.microsoft.com/office/drawing/2014/main" id="{95CFF55E-EC14-A976-B196-05E621987B83}"/>
                </a:ext>
              </a:extLst>
            </p:cNvPr>
            <p:cNvSpPr/>
            <p:nvPr/>
          </p:nvSpPr>
          <p:spPr>
            <a:xfrm>
              <a:off x="6149700" y="3669025"/>
              <a:ext cx="5425" cy="5475"/>
            </a:xfrm>
            <a:custGeom>
              <a:avLst/>
              <a:gdLst/>
              <a:ahLst/>
              <a:cxnLst/>
              <a:rect l="l" t="t" r="r" b="b"/>
              <a:pathLst>
                <a:path w="217" h="219" extrusionOk="0">
                  <a:moveTo>
                    <a:pt x="83" y="1"/>
                  </a:moveTo>
                  <a:cubicBezTo>
                    <a:pt x="50" y="18"/>
                    <a:pt x="34" y="34"/>
                    <a:pt x="17" y="67"/>
                  </a:cubicBezTo>
                  <a:lnTo>
                    <a:pt x="1" y="101"/>
                  </a:lnTo>
                  <a:lnTo>
                    <a:pt x="1" y="134"/>
                  </a:lnTo>
                  <a:cubicBezTo>
                    <a:pt x="17" y="167"/>
                    <a:pt x="34" y="201"/>
                    <a:pt x="101" y="218"/>
                  </a:cubicBezTo>
                  <a:lnTo>
                    <a:pt x="101" y="201"/>
                  </a:lnTo>
                  <a:lnTo>
                    <a:pt x="168" y="201"/>
                  </a:lnTo>
                  <a:lnTo>
                    <a:pt x="201" y="167"/>
                  </a:lnTo>
                  <a:lnTo>
                    <a:pt x="217" y="134"/>
                  </a:lnTo>
                  <a:lnTo>
                    <a:pt x="217" y="85"/>
                  </a:lnTo>
                  <a:lnTo>
                    <a:pt x="217" y="67"/>
                  </a:lnTo>
                  <a:lnTo>
                    <a:pt x="184" y="18"/>
                  </a:lnTo>
                  <a:cubicBezTo>
                    <a:pt x="134" y="1"/>
                    <a:pt x="101" y="1"/>
                    <a:pt x="83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4788;p76">
              <a:extLst>
                <a:ext uri="{FF2B5EF4-FFF2-40B4-BE49-F238E27FC236}">
                  <a16:creationId xmlns:a16="http://schemas.microsoft.com/office/drawing/2014/main" id="{42A5AF53-D354-A58B-5EC7-7E3518568DCE}"/>
                </a:ext>
              </a:extLst>
            </p:cNvPr>
            <p:cNvSpPr/>
            <p:nvPr/>
          </p:nvSpPr>
          <p:spPr>
            <a:xfrm>
              <a:off x="6083000" y="3680300"/>
              <a:ext cx="1700" cy="1250"/>
            </a:xfrm>
            <a:custGeom>
              <a:avLst/>
              <a:gdLst/>
              <a:ahLst/>
              <a:cxnLst/>
              <a:rect l="l" t="t" r="r" b="b"/>
              <a:pathLst>
                <a:path w="68" h="50" extrusionOk="0">
                  <a:moveTo>
                    <a:pt x="17" y="0"/>
                  </a:moveTo>
                  <a:lnTo>
                    <a:pt x="17" y="17"/>
                  </a:lnTo>
                  <a:lnTo>
                    <a:pt x="1" y="17"/>
                  </a:lnTo>
                  <a:lnTo>
                    <a:pt x="17" y="50"/>
                  </a:lnTo>
                  <a:lnTo>
                    <a:pt x="50" y="50"/>
                  </a:lnTo>
                  <a:cubicBezTo>
                    <a:pt x="50" y="50"/>
                    <a:pt x="50" y="34"/>
                    <a:pt x="68" y="34"/>
                  </a:cubicBezTo>
                  <a:lnTo>
                    <a:pt x="50" y="17"/>
                  </a:lnTo>
                  <a:lnTo>
                    <a:pt x="68" y="17"/>
                  </a:lnTo>
                  <a:cubicBezTo>
                    <a:pt x="68" y="17"/>
                    <a:pt x="68" y="0"/>
                    <a:pt x="5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4789;p76">
              <a:extLst>
                <a:ext uri="{FF2B5EF4-FFF2-40B4-BE49-F238E27FC236}">
                  <a16:creationId xmlns:a16="http://schemas.microsoft.com/office/drawing/2014/main" id="{1678974D-E9BA-D029-C1E2-AE7C7FDE8E4C}"/>
                </a:ext>
              </a:extLst>
            </p:cNvPr>
            <p:cNvSpPr/>
            <p:nvPr/>
          </p:nvSpPr>
          <p:spPr>
            <a:xfrm>
              <a:off x="6143425" y="3654850"/>
              <a:ext cx="3800" cy="3375"/>
            </a:xfrm>
            <a:custGeom>
              <a:avLst/>
              <a:gdLst/>
              <a:ahLst/>
              <a:cxnLst/>
              <a:rect l="l" t="t" r="r" b="b"/>
              <a:pathLst>
                <a:path w="152" h="135" extrusionOk="0">
                  <a:moveTo>
                    <a:pt x="68" y="1"/>
                  </a:moveTo>
                  <a:lnTo>
                    <a:pt x="52" y="18"/>
                  </a:lnTo>
                  <a:lnTo>
                    <a:pt x="18" y="34"/>
                  </a:lnTo>
                  <a:cubicBezTo>
                    <a:pt x="18" y="51"/>
                    <a:pt x="1" y="85"/>
                    <a:pt x="18" y="101"/>
                  </a:cubicBezTo>
                  <a:cubicBezTo>
                    <a:pt x="18" y="118"/>
                    <a:pt x="34" y="134"/>
                    <a:pt x="68" y="134"/>
                  </a:cubicBezTo>
                  <a:lnTo>
                    <a:pt x="118" y="134"/>
                  </a:lnTo>
                  <a:lnTo>
                    <a:pt x="134" y="118"/>
                  </a:lnTo>
                  <a:lnTo>
                    <a:pt x="134" y="101"/>
                  </a:lnTo>
                  <a:lnTo>
                    <a:pt x="152" y="67"/>
                  </a:lnTo>
                  <a:lnTo>
                    <a:pt x="134" y="51"/>
                  </a:lnTo>
                  <a:lnTo>
                    <a:pt x="118" y="18"/>
                  </a:lnTo>
                  <a:lnTo>
                    <a:pt x="85" y="1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4790;p76">
              <a:extLst>
                <a:ext uri="{FF2B5EF4-FFF2-40B4-BE49-F238E27FC236}">
                  <a16:creationId xmlns:a16="http://schemas.microsoft.com/office/drawing/2014/main" id="{0A2B39FB-798E-3EEF-C7A9-A5E162FA5F55}"/>
                </a:ext>
              </a:extLst>
            </p:cNvPr>
            <p:cNvSpPr/>
            <p:nvPr/>
          </p:nvSpPr>
          <p:spPr>
            <a:xfrm>
              <a:off x="6166775" y="3693200"/>
              <a:ext cx="3800" cy="3700"/>
            </a:xfrm>
            <a:custGeom>
              <a:avLst/>
              <a:gdLst/>
              <a:ahLst/>
              <a:cxnLst/>
              <a:rect l="l" t="t" r="r" b="b"/>
              <a:pathLst>
                <a:path w="152" h="148" extrusionOk="0">
                  <a:moveTo>
                    <a:pt x="85" y="1"/>
                  </a:moveTo>
                  <a:cubicBezTo>
                    <a:pt x="51" y="1"/>
                    <a:pt x="34" y="18"/>
                    <a:pt x="18" y="34"/>
                  </a:cubicBezTo>
                  <a:cubicBezTo>
                    <a:pt x="1" y="67"/>
                    <a:pt x="1" y="101"/>
                    <a:pt x="34" y="134"/>
                  </a:cubicBezTo>
                  <a:cubicBezTo>
                    <a:pt x="43" y="143"/>
                    <a:pt x="55" y="147"/>
                    <a:pt x="70" y="147"/>
                  </a:cubicBezTo>
                  <a:cubicBezTo>
                    <a:pt x="85" y="147"/>
                    <a:pt x="101" y="143"/>
                    <a:pt x="118" y="134"/>
                  </a:cubicBezTo>
                  <a:lnTo>
                    <a:pt x="134" y="101"/>
                  </a:lnTo>
                  <a:lnTo>
                    <a:pt x="134" y="85"/>
                  </a:lnTo>
                  <a:cubicBezTo>
                    <a:pt x="152" y="34"/>
                    <a:pt x="118" y="18"/>
                    <a:pt x="101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4791;p76">
              <a:extLst>
                <a:ext uri="{FF2B5EF4-FFF2-40B4-BE49-F238E27FC236}">
                  <a16:creationId xmlns:a16="http://schemas.microsoft.com/office/drawing/2014/main" id="{C17FB53D-2680-DB1D-F33D-45B98FFBF4BD}"/>
                </a:ext>
              </a:extLst>
            </p:cNvPr>
            <p:cNvSpPr/>
            <p:nvPr/>
          </p:nvSpPr>
          <p:spPr>
            <a:xfrm>
              <a:off x="6158050" y="3704050"/>
              <a:ext cx="2925" cy="2950"/>
            </a:xfrm>
            <a:custGeom>
              <a:avLst/>
              <a:gdLst/>
              <a:ahLst/>
              <a:cxnLst/>
              <a:rect l="l" t="t" r="r" b="b"/>
              <a:pathLst>
                <a:path w="117" h="118" extrusionOk="0">
                  <a:moveTo>
                    <a:pt x="67" y="0"/>
                  </a:moveTo>
                  <a:lnTo>
                    <a:pt x="34" y="18"/>
                  </a:lnTo>
                  <a:cubicBezTo>
                    <a:pt x="34" y="18"/>
                    <a:pt x="16" y="18"/>
                    <a:pt x="0" y="34"/>
                  </a:cubicBezTo>
                  <a:lnTo>
                    <a:pt x="0" y="51"/>
                  </a:lnTo>
                  <a:lnTo>
                    <a:pt x="0" y="84"/>
                  </a:lnTo>
                  <a:cubicBezTo>
                    <a:pt x="0" y="100"/>
                    <a:pt x="16" y="100"/>
                    <a:pt x="16" y="118"/>
                  </a:cubicBezTo>
                  <a:lnTo>
                    <a:pt x="83" y="118"/>
                  </a:lnTo>
                  <a:cubicBezTo>
                    <a:pt x="83" y="118"/>
                    <a:pt x="100" y="118"/>
                    <a:pt x="116" y="100"/>
                  </a:cubicBezTo>
                  <a:lnTo>
                    <a:pt x="116" y="67"/>
                  </a:lnTo>
                  <a:lnTo>
                    <a:pt x="116" y="34"/>
                  </a:lnTo>
                  <a:lnTo>
                    <a:pt x="100" y="18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4792;p76">
              <a:extLst>
                <a:ext uri="{FF2B5EF4-FFF2-40B4-BE49-F238E27FC236}">
                  <a16:creationId xmlns:a16="http://schemas.microsoft.com/office/drawing/2014/main" id="{A50AA463-C9D9-5C56-612E-729847F8E283}"/>
                </a:ext>
              </a:extLst>
            </p:cNvPr>
            <p:cNvSpPr/>
            <p:nvPr/>
          </p:nvSpPr>
          <p:spPr>
            <a:xfrm>
              <a:off x="6152200" y="3684875"/>
              <a:ext cx="5025" cy="3525"/>
            </a:xfrm>
            <a:custGeom>
              <a:avLst/>
              <a:gdLst/>
              <a:ahLst/>
              <a:cxnLst/>
              <a:rect l="l" t="t" r="r" b="b"/>
              <a:pathLst>
                <a:path w="201" h="141" extrusionOk="0">
                  <a:moveTo>
                    <a:pt x="68" y="0"/>
                  </a:moveTo>
                  <a:cubicBezTo>
                    <a:pt x="50" y="0"/>
                    <a:pt x="17" y="18"/>
                    <a:pt x="1" y="51"/>
                  </a:cubicBezTo>
                  <a:lnTo>
                    <a:pt x="1" y="84"/>
                  </a:lnTo>
                  <a:lnTo>
                    <a:pt x="1" y="100"/>
                  </a:lnTo>
                  <a:lnTo>
                    <a:pt x="17" y="118"/>
                  </a:lnTo>
                  <a:cubicBezTo>
                    <a:pt x="29" y="129"/>
                    <a:pt x="49" y="141"/>
                    <a:pt x="72" y="141"/>
                  </a:cubicBezTo>
                  <a:cubicBezTo>
                    <a:pt x="81" y="141"/>
                    <a:pt x="91" y="139"/>
                    <a:pt x="101" y="134"/>
                  </a:cubicBezTo>
                  <a:lnTo>
                    <a:pt x="134" y="134"/>
                  </a:lnTo>
                  <a:lnTo>
                    <a:pt x="150" y="118"/>
                  </a:lnTo>
                  <a:lnTo>
                    <a:pt x="184" y="100"/>
                  </a:lnTo>
                  <a:cubicBezTo>
                    <a:pt x="201" y="67"/>
                    <a:pt x="201" y="51"/>
                    <a:pt x="184" y="34"/>
                  </a:cubicBezTo>
                  <a:cubicBezTo>
                    <a:pt x="184" y="18"/>
                    <a:pt x="150" y="0"/>
                    <a:pt x="134" y="0"/>
                  </a:cubicBezTo>
                  <a:lnTo>
                    <a:pt x="117" y="0"/>
                  </a:lnTo>
                  <a:lnTo>
                    <a:pt x="101" y="18"/>
                  </a:lnTo>
                  <a:cubicBezTo>
                    <a:pt x="84" y="18"/>
                    <a:pt x="84" y="0"/>
                    <a:pt x="6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4793;p76">
              <a:extLst>
                <a:ext uri="{FF2B5EF4-FFF2-40B4-BE49-F238E27FC236}">
                  <a16:creationId xmlns:a16="http://schemas.microsoft.com/office/drawing/2014/main" id="{97747CD8-5F02-1458-9E14-F426B734BD35}"/>
                </a:ext>
              </a:extLst>
            </p:cNvPr>
            <p:cNvSpPr/>
            <p:nvPr/>
          </p:nvSpPr>
          <p:spPr>
            <a:xfrm>
              <a:off x="6141775" y="3679475"/>
              <a:ext cx="3350" cy="2675"/>
            </a:xfrm>
            <a:custGeom>
              <a:avLst/>
              <a:gdLst/>
              <a:ahLst/>
              <a:cxnLst/>
              <a:rect l="l" t="t" r="r" b="b"/>
              <a:pathLst>
                <a:path w="134" h="107" extrusionOk="0">
                  <a:moveTo>
                    <a:pt x="34" y="0"/>
                  </a:moveTo>
                  <a:lnTo>
                    <a:pt x="18" y="16"/>
                  </a:lnTo>
                  <a:cubicBezTo>
                    <a:pt x="0" y="33"/>
                    <a:pt x="0" y="50"/>
                    <a:pt x="0" y="50"/>
                  </a:cubicBezTo>
                  <a:lnTo>
                    <a:pt x="51" y="100"/>
                  </a:lnTo>
                  <a:cubicBezTo>
                    <a:pt x="60" y="104"/>
                    <a:pt x="69" y="106"/>
                    <a:pt x="77" y="106"/>
                  </a:cubicBezTo>
                  <a:cubicBezTo>
                    <a:pt x="101" y="106"/>
                    <a:pt x="122" y="91"/>
                    <a:pt x="134" y="67"/>
                  </a:cubicBezTo>
                  <a:lnTo>
                    <a:pt x="118" y="16"/>
                  </a:lnTo>
                  <a:cubicBezTo>
                    <a:pt x="100" y="16"/>
                    <a:pt x="100" y="0"/>
                    <a:pt x="6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4794;p76">
              <a:extLst>
                <a:ext uri="{FF2B5EF4-FFF2-40B4-BE49-F238E27FC236}">
                  <a16:creationId xmlns:a16="http://schemas.microsoft.com/office/drawing/2014/main" id="{75073347-4634-62F2-A579-088D14E369E7}"/>
                </a:ext>
              </a:extLst>
            </p:cNvPr>
            <p:cNvSpPr/>
            <p:nvPr/>
          </p:nvSpPr>
          <p:spPr>
            <a:xfrm>
              <a:off x="6130100" y="3667800"/>
              <a:ext cx="3800" cy="3750"/>
            </a:xfrm>
            <a:custGeom>
              <a:avLst/>
              <a:gdLst/>
              <a:ahLst/>
              <a:cxnLst/>
              <a:rect l="l" t="t" r="r" b="b"/>
              <a:pathLst>
                <a:path w="152" h="150" extrusionOk="0">
                  <a:moveTo>
                    <a:pt x="84" y="0"/>
                  </a:moveTo>
                  <a:lnTo>
                    <a:pt x="51" y="16"/>
                  </a:lnTo>
                  <a:lnTo>
                    <a:pt x="34" y="34"/>
                  </a:lnTo>
                  <a:lnTo>
                    <a:pt x="18" y="50"/>
                  </a:lnTo>
                  <a:cubicBezTo>
                    <a:pt x="18" y="67"/>
                    <a:pt x="0" y="83"/>
                    <a:pt x="18" y="116"/>
                  </a:cubicBezTo>
                  <a:cubicBezTo>
                    <a:pt x="18" y="134"/>
                    <a:pt x="34" y="150"/>
                    <a:pt x="51" y="150"/>
                  </a:cubicBezTo>
                  <a:lnTo>
                    <a:pt x="100" y="150"/>
                  </a:lnTo>
                  <a:lnTo>
                    <a:pt x="118" y="134"/>
                  </a:lnTo>
                  <a:cubicBezTo>
                    <a:pt x="134" y="100"/>
                    <a:pt x="151" y="50"/>
                    <a:pt x="118" y="16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4795;p76">
              <a:extLst>
                <a:ext uri="{FF2B5EF4-FFF2-40B4-BE49-F238E27FC236}">
                  <a16:creationId xmlns:a16="http://schemas.microsoft.com/office/drawing/2014/main" id="{EF1A8BD7-2129-CFEB-B91E-0107539C29FA}"/>
                </a:ext>
              </a:extLst>
            </p:cNvPr>
            <p:cNvSpPr/>
            <p:nvPr/>
          </p:nvSpPr>
          <p:spPr>
            <a:xfrm>
              <a:off x="6156375" y="3637775"/>
              <a:ext cx="11700" cy="6700"/>
            </a:xfrm>
            <a:custGeom>
              <a:avLst/>
              <a:gdLst/>
              <a:ahLst/>
              <a:cxnLst/>
              <a:rect l="l" t="t" r="r" b="b"/>
              <a:pathLst>
                <a:path w="468" h="268" extrusionOk="0">
                  <a:moveTo>
                    <a:pt x="334" y="1"/>
                  </a:moveTo>
                  <a:lnTo>
                    <a:pt x="283" y="34"/>
                  </a:lnTo>
                  <a:lnTo>
                    <a:pt x="267" y="50"/>
                  </a:lnTo>
                  <a:lnTo>
                    <a:pt x="250" y="34"/>
                  </a:lnTo>
                  <a:lnTo>
                    <a:pt x="234" y="34"/>
                  </a:lnTo>
                  <a:lnTo>
                    <a:pt x="167" y="67"/>
                  </a:lnTo>
                  <a:cubicBezTo>
                    <a:pt x="167" y="50"/>
                    <a:pt x="150" y="50"/>
                    <a:pt x="150" y="50"/>
                  </a:cubicBezTo>
                  <a:cubicBezTo>
                    <a:pt x="138" y="46"/>
                    <a:pt x="125" y="44"/>
                    <a:pt x="113" y="44"/>
                  </a:cubicBezTo>
                  <a:cubicBezTo>
                    <a:pt x="77" y="44"/>
                    <a:pt x="42" y="63"/>
                    <a:pt x="17" y="101"/>
                  </a:cubicBezTo>
                  <a:cubicBezTo>
                    <a:pt x="1" y="134"/>
                    <a:pt x="17" y="167"/>
                    <a:pt x="34" y="201"/>
                  </a:cubicBezTo>
                  <a:lnTo>
                    <a:pt x="83" y="217"/>
                  </a:lnTo>
                  <a:lnTo>
                    <a:pt x="83" y="234"/>
                  </a:lnTo>
                  <a:lnTo>
                    <a:pt x="134" y="234"/>
                  </a:lnTo>
                  <a:cubicBezTo>
                    <a:pt x="134" y="234"/>
                    <a:pt x="150" y="234"/>
                    <a:pt x="150" y="250"/>
                  </a:cubicBezTo>
                  <a:lnTo>
                    <a:pt x="217" y="267"/>
                  </a:lnTo>
                  <a:lnTo>
                    <a:pt x="234" y="267"/>
                  </a:lnTo>
                  <a:lnTo>
                    <a:pt x="283" y="234"/>
                  </a:lnTo>
                  <a:cubicBezTo>
                    <a:pt x="301" y="234"/>
                    <a:pt x="301" y="217"/>
                    <a:pt x="317" y="183"/>
                  </a:cubicBezTo>
                  <a:lnTo>
                    <a:pt x="401" y="183"/>
                  </a:lnTo>
                  <a:lnTo>
                    <a:pt x="450" y="150"/>
                  </a:lnTo>
                  <a:lnTo>
                    <a:pt x="467" y="134"/>
                  </a:lnTo>
                  <a:lnTo>
                    <a:pt x="467" y="83"/>
                  </a:lnTo>
                  <a:lnTo>
                    <a:pt x="467" y="67"/>
                  </a:lnTo>
                  <a:lnTo>
                    <a:pt x="450" y="50"/>
                  </a:lnTo>
                  <a:lnTo>
                    <a:pt x="417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4796;p76">
              <a:extLst>
                <a:ext uri="{FF2B5EF4-FFF2-40B4-BE49-F238E27FC236}">
                  <a16:creationId xmlns:a16="http://schemas.microsoft.com/office/drawing/2014/main" id="{D1C32A2B-2A33-064D-AD07-FA21A1C6D270}"/>
                </a:ext>
              </a:extLst>
            </p:cNvPr>
            <p:cNvSpPr/>
            <p:nvPr/>
          </p:nvSpPr>
          <p:spPr>
            <a:xfrm>
              <a:off x="6197625" y="3659850"/>
              <a:ext cx="5475" cy="5200"/>
            </a:xfrm>
            <a:custGeom>
              <a:avLst/>
              <a:gdLst/>
              <a:ahLst/>
              <a:cxnLst/>
              <a:rect l="l" t="t" r="r" b="b"/>
              <a:pathLst>
                <a:path w="219" h="208" extrusionOk="0">
                  <a:moveTo>
                    <a:pt x="85" y="1"/>
                  </a:moveTo>
                  <a:cubicBezTo>
                    <a:pt x="51" y="1"/>
                    <a:pt x="34" y="34"/>
                    <a:pt x="18" y="67"/>
                  </a:cubicBezTo>
                  <a:cubicBezTo>
                    <a:pt x="1" y="85"/>
                    <a:pt x="1" y="118"/>
                    <a:pt x="18" y="152"/>
                  </a:cubicBezTo>
                  <a:cubicBezTo>
                    <a:pt x="34" y="185"/>
                    <a:pt x="51" y="201"/>
                    <a:pt x="85" y="201"/>
                  </a:cubicBezTo>
                  <a:cubicBezTo>
                    <a:pt x="93" y="205"/>
                    <a:pt x="103" y="207"/>
                    <a:pt x="113" y="207"/>
                  </a:cubicBezTo>
                  <a:cubicBezTo>
                    <a:pt x="142" y="207"/>
                    <a:pt x="176" y="188"/>
                    <a:pt x="201" y="152"/>
                  </a:cubicBezTo>
                  <a:cubicBezTo>
                    <a:pt x="218" y="118"/>
                    <a:pt x="218" y="85"/>
                    <a:pt x="201" y="51"/>
                  </a:cubicBezTo>
                  <a:cubicBezTo>
                    <a:pt x="185" y="18"/>
                    <a:pt x="167" y="1"/>
                    <a:pt x="1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4797;p76">
              <a:extLst>
                <a:ext uri="{FF2B5EF4-FFF2-40B4-BE49-F238E27FC236}">
                  <a16:creationId xmlns:a16="http://schemas.microsoft.com/office/drawing/2014/main" id="{AF3501A1-94DF-2DD4-108E-B5EFE5D6DD0A}"/>
                </a:ext>
              </a:extLst>
            </p:cNvPr>
            <p:cNvSpPr/>
            <p:nvPr/>
          </p:nvSpPr>
          <p:spPr>
            <a:xfrm>
              <a:off x="6235975" y="3654025"/>
              <a:ext cx="1300" cy="1450"/>
            </a:xfrm>
            <a:custGeom>
              <a:avLst/>
              <a:gdLst/>
              <a:ahLst/>
              <a:cxnLst/>
              <a:rect l="l" t="t" r="r" b="b"/>
              <a:pathLst>
                <a:path w="52" h="58" extrusionOk="0">
                  <a:moveTo>
                    <a:pt x="1" y="0"/>
                  </a:moveTo>
                  <a:lnTo>
                    <a:pt x="1" y="34"/>
                  </a:lnTo>
                  <a:lnTo>
                    <a:pt x="1" y="51"/>
                  </a:lnTo>
                  <a:cubicBezTo>
                    <a:pt x="10" y="56"/>
                    <a:pt x="19" y="58"/>
                    <a:pt x="26" y="58"/>
                  </a:cubicBezTo>
                  <a:cubicBezTo>
                    <a:pt x="43" y="58"/>
                    <a:pt x="51" y="46"/>
                    <a:pt x="51" y="34"/>
                  </a:cubicBezTo>
                  <a:lnTo>
                    <a:pt x="34" y="1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4798;p76">
              <a:extLst>
                <a:ext uri="{FF2B5EF4-FFF2-40B4-BE49-F238E27FC236}">
                  <a16:creationId xmlns:a16="http://schemas.microsoft.com/office/drawing/2014/main" id="{0AF0F5AF-ED8B-50F9-A0B1-708729D72D21}"/>
                </a:ext>
              </a:extLst>
            </p:cNvPr>
            <p:cNvSpPr/>
            <p:nvPr/>
          </p:nvSpPr>
          <p:spPr>
            <a:xfrm>
              <a:off x="6135525" y="3647350"/>
              <a:ext cx="3375" cy="3350"/>
            </a:xfrm>
            <a:custGeom>
              <a:avLst/>
              <a:gdLst/>
              <a:ahLst/>
              <a:cxnLst/>
              <a:rect l="l" t="t" r="r" b="b"/>
              <a:pathLst>
                <a:path w="135" h="134" extrusionOk="0">
                  <a:moveTo>
                    <a:pt x="84" y="1"/>
                  </a:moveTo>
                  <a:cubicBezTo>
                    <a:pt x="50" y="1"/>
                    <a:pt x="34" y="18"/>
                    <a:pt x="17" y="18"/>
                  </a:cubicBezTo>
                  <a:lnTo>
                    <a:pt x="1" y="34"/>
                  </a:lnTo>
                  <a:lnTo>
                    <a:pt x="1" y="51"/>
                  </a:lnTo>
                  <a:lnTo>
                    <a:pt x="1" y="85"/>
                  </a:lnTo>
                  <a:cubicBezTo>
                    <a:pt x="1" y="101"/>
                    <a:pt x="34" y="134"/>
                    <a:pt x="68" y="134"/>
                  </a:cubicBezTo>
                  <a:cubicBezTo>
                    <a:pt x="101" y="134"/>
                    <a:pt x="117" y="118"/>
                    <a:pt x="134" y="101"/>
                  </a:cubicBezTo>
                  <a:lnTo>
                    <a:pt x="134" y="67"/>
                  </a:lnTo>
                  <a:lnTo>
                    <a:pt x="134" y="51"/>
                  </a:lnTo>
                  <a:cubicBezTo>
                    <a:pt x="134" y="34"/>
                    <a:pt x="117" y="1"/>
                    <a:pt x="8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4799;p76">
              <a:extLst>
                <a:ext uri="{FF2B5EF4-FFF2-40B4-BE49-F238E27FC236}">
                  <a16:creationId xmlns:a16="http://schemas.microsoft.com/office/drawing/2014/main" id="{37003509-553B-018E-E04F-01A00B1DDEC5}"/>
                </a:ext>
              </a:extLst>
            </p:cNvPr>
            <p:cNvSpPr/>
            <p:nvPr/>
          </p:nvSpPr>
          <p:spPr>
            <a:xfrm>
              <a:off x="6145100" y="3636500"/>
              <a:ext cx="3375" cy="3950"/>
            </a:xfrm>
            <a:custGeom>
              <a:avLst/>
              <a:gdLst/>
              <a:ahLst/>
              <a:cxnLst/>
              <a:rect l="l" t="t" r="r" b="b"/>
              <a:pathLst>
                <a:path w="135" h="158" extrusionOk="0">
                  <a:moveTo>
                    <a:pt x="85" y="1"/>
                  </a:moveTo>
                  <a:lnTo>
                    <a:pt x="51" y="18"/>
                  </a:lnTo>
                  <a:cubicBezTo>
                    <a:pt x="34" y="18"/>
                    <a:pt x="18" y="34"/>
                    <a:pt x="18" y="52"/>
                  </a:cubicBezTo>
                  <a:lnTo>
                    <a:pt x="1" y="68"/>
                  </a:lnTo>
                  <a:lnTo>
                    <a:pt x="18" y="68"/>
                  </a:lnTo>
                  <a:lnTo>
                    <a:pt x="1" y="101"/>
                  </a:lnTo>
                  <a:lnTo>
                    <a:pt x="1" y="134"/>
                  </a:lnTo>
                  <a:lnTo>
                    <a:pt x="34" y="152"/>
                  </a:lnTo>
                  <a:cubicBezTo>
                    <a:pt x="43" y="156"/>
                    <a:pt x="52" y="158"/>
                    <a:pt x="60" y="158"/>
                  </a:cubicBezTo>
                  <a:cubicBezTo>
                    <a:pt x="84" y="158"/>
                    <a:pt x="105" y="143"/>
                    <a:pt x="118" y="118"/>
                  </a:cubicBezTo>
                  <a:cubicBezTo>
                    <a:pt x="134" y="85"/>
                    <a:pt x="134" y="52"/>
                    <a:pt x="118" y="34"/>
                  </a:cubicBezTo>
                  <a:lnTo>
                    <a:pt x="101" y="18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4800;p76">
              <a:extLst>
                <a:ext uri="{FF2B5EF4-FFF2-40B4-BE49-F238E27FC236}">
                  <a16:creationId xmlns:a16="http://schemas.microsoft.com/office/drawing/2014/main" id="{284118B8-936A-1682-6A0F-5F8E0F7820CA}"/>
                </a:ext>
              </a:extLst>
            </p:cNvPr>
            <p:cNvSpPr/>
            <p:nvPr/>
          </p:nvSpPr>
          <p:spPr>
            <a:xfrm>
              <a:off x="6219300" y="3601500"/>
              <a:ext cx="1700" cy="1300"/>
            </a:xfrm>
            <a:custGeom>
              <a:avLst/>
              <a:gdLst/>
              <a:ahLst/>
              <a:cxnLst/>
              <a:rect l="l" t="t" r="r" b="b"/>
              <a:pathLst>
                <a:path w="68" h="52" extrusionOk="0">
                  <a:moveTo>
                    <a:pt x="18" y="0"/>
                  </a:moveTo>
                  <a:lnTo>
                    <a:pt x="1" y="18"/>
                  </a:lnTo>
                  <a:cubicBezTo>
                    <a:pt x="1" y="18"/>
                    <a:pt x="1" y="34"/>
                    <a:pt x="18" y="34"/>
                  </a:cubicBezTo>
                  <a:cubicBezTo>
                    <a:pt x="18" y="51"/>
                    <a:pt x="34" y="51"/>
                    <a:pt x="34" y="51"/>
                  </a:cubicBezTo>
                  <a:lnTo>
                    <a:pt x="51" y="51"/>
                  </a:lnTo>
                  <a:lnTo>
                    <a:pt x="67" y="34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4801;p76">
              <a:extLst>
                <a:ext uri="{FF2B5EF4-FFF2-40B4-BE49-F238E27FC236}">
                  <a16:creationId xmlns:a16="http://schemas.microsoft.com/office/drawing/2014/main" id="{8635A9C9-DDDF-23D9-D9F8-3FE862E741D5}"/>
                </a:ext>
              </a:extLst>
            </p:cNvPr>
            <p:cNvSpPr/>
            <p:nvPr/>
          </p:nvSpPr>
          <p:spPr>
            <a:xfrm>
              <a:off x="6124250" y="3629000"/>
              <a:ext cx="1300" cy="1300"/>
            </a:xfrm>
            <a:custGeom>
              <a:avLst/>
              <a:gdLst/>
              <a:ahLst/>
              <a:cxnLst/>
              <a:rect l="l" t="t" r="r" b="b"/>
              <a:pathLst>
                <a:path w="52" h="52" extrusionOk="0">
                  <a:moveTo>
                    <a:pt x="34" y="1"/>
                  </a:moveTo>
                  <a:lnTo>
                    <a:pt x="1" y="18"/>
                  </a:lnTo>
                  <a:lnTo>
                    <a:pt x="1" y="34"/>
                  </a:lnTo>
                  <a:cubicBezTo>
                    <a:pt x="1" y="52"/>
                    <a:pt x="18" y="52"/>
                    <a:pt x="18" y="52"/>
                  </a:cubicBezTo>
                  <a:cubicBezTo>
                    <a:pt x="34" y="52"/>
                    <a:pt x="52" y="34"/>
                    <a:pt x="52" y="18"/>
                  </a:cubicBezTo>
                  <a:cubicBezTo>
                    <a:pt x="52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4802;p76">
              <a:extLst>
                <a:ext uri="{FF2B5EF4-FFF2-40B4-BE49-F238E27FC236}">
                  <a16:creationId xmlns:a16="http://schemas.microsoft.com/office/drawing/2014/main" id="{6A804E25-3D41-F877-A3BF-937421EA819A}"/>
                </a:ext>
              </a:extLst>
            </p:cNvPr>
            <p:cNvSpPr/>
            <p:nvPr/>
          </p:nvSpPr>
          <p:spPr>
            <a:xfrm>
              <a:off x="6175125" y="3654275"/>
              <a:ext cx="5450" cy="5050"/>
            </a:xfrm>
            <a:custGeom>
              <a:avLst/>
              <a:gdLst/>
              <a:ahLst/>
              <a:cxnLst/>
              <a:rect l="l" t="t" r="r" b="b"/>
              <a:pathLst>
                <a:path w="218" h="202" extrusionOk="0">
                  <a:moveTo>
                    <a:pt x="80" y="1"/>
                  </a:moveTo>
                  <a:cubicBezTo>
                    <a:pt x="49" y="1"/>
                    <a:pt x="25" y="17"/>
                    <a:pt x="0" y="41"/>
                  </a:cubicBezTo>
                  <a:lnTo>
                    <a:pt x="0" y="108"/>
                  </a:lnTo>
                  <a:cubicBezTo>
                    <a:pt x="0" y="157"/>
                    <a:pt x="34" y="190"/>
                    <a:pt x="51" y="190"/>
                  </a:cubicBezTo>
                  <a:cubicBezTo>
                    <a:pt x="65" y="198"/>
                    <a:pt x="79" y="202"/>
                    <a:pt x="94" y="202"/>
                  </a:cubicBezTo>
                  <a:cubicBezTo>
                    <a:pt x="115" y="202"/>
                    <a:pt x="138" y="194"/>
                    <a:pt x="167" y="174"/>
                  </a:cubicBezTo>
                  <a:lnTo>
                    <a:pt x="167" y="157"/>
                  </a:lnTo>
                  <a:cubicBezTo>
                    <a:pt x="184" y="141"/>
                    <a:pt x="184" y="141"/>
                    <a:pt x="184" y="124"/>
                  </a:cubicBezTo>
                  <a:cubicBezTo>
                    <a:pt x="218" y="90"/>
                    <a:pt x="200" y="41"/>
                    <a:pt x="151" y="8"/>
                  </a:cubicBezTo>
                  <a:lnTo>
                    <a:pt x="118" y="8"/>
                  </a:lnTo>
                  <a:cubicBezTo>
                    <a:pt x="104" y="3"/>
                    <a:pt x="92" y="1"/>
                    <a:pt x="80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4803;p76">
              <a:extLst>
                <a:ext uri="{FF2B5EF4-FFF2-40B4-BE49-F238E27FC236}">
                  <a16:creationId xmlns:a16="http://schemas.microsoft.com/office/drawing/2014/main" id="{CE8E0ECB-0165-F7D2-1E0D-B097CC220109}"/>
                </a:ext>
              </a:extLst>
            </p:cNvPr>
            <p:cNvSpPr/>
            <p:nvPr/>
          </p:nvSpPr>
          <p:spPr>
            <a:xfrm>
              <a:off x="6135925" y="3642350"/>
              <a:ext cx="2525" cy="2950"/>
            </a:xfrm>
            <a:custGeom>
              <a:avLst/>
              <a:gdLst/>
              <a:ahLst/>
              <a:cxnLst/>
              <a:rect l="l" t="t" r="r" b="b"/>
              <a:pathLst>
                <a:path w="101" h="118" extrusionOk="0">
                  <a:moveTo>
                    <a:pt x="85" y="0"/>
                  </a:moveTo>
                  <a:lnTo>
                    <a:pt x="52" y="34"/>
                  </a:lnTo>
                  <a:lnTo>
                    <a:pt x="52" y="18"/>
                  </a:lnTo>
                  <a:lnTo>
                    <a:pt x="34" y="34"/>
                  </a:lnTo>
                  <a:lnTo>
                    <a:pt x="18" y="34"/>
                  </a:lnTo>
                  <a:lnTo>
                    <a:pt x="18" y="67"/>
                  </a:lnTo>
                  <a:lnTo>
                    <a:pt x="1" y="100"/>
                  </a:lnTo>
                  <a:lnTo>
                    <a:pt x="34" y="118"/>
                  </a:lnTo>
                  <a:lnTo>
                    <a:pt x="68" y="100"/>
                  </a:lnTo>
                  <a:lnTo>
                    <a:pt x="85" y="84"/>
                  </a:lnTo>
                  <a:cubicBezTo>
                    <a:pt x="101" y="67"/>
                    <a:pt x="101" y="34"/>
                    <a:pt x="85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4804;p76">
              <a:extLst>
                <a:ext uri="{FF2B5EF4-FFF2-40B4-BE49-F238E27FC236}">
                  <a16:creationId xmlns:a16="http://schemas.microsoft.com/office/drawing/2014/main" id="{351B12CD-1434-AAAF-6C46-351BE0E6FA28}"/>
                </a:ext>
              </a:extLst>
            </p:cNvPr>
            <p:cNvSpPr/>
            <p:nvPr/>
          </p:nvSpPr>
          <p:spPr>
            <a:xfrm>
              <a:off x="6172225" y="3661950"/>
              <a:ext cx="7075" cy="5500"/>
            </a:xfrm>
            <a:custGeom>
              <a:avLst/>
              <a:gdLst/>
              <a:ahLst/>
              <a:cxnLst/>
              <a:rect l="l" t="t" r="r" b="b"/>
              <a:pathLst>
                <a:path w="283" h="220" extrusionOk="0">
                  <a:moveTo>
                    <a:pt x="100" y="1"/>
                  </a:moveTo>
                  <a:cubicBezTo>
                    <a:pt x="83" y="17"/>
                    <a:pt x="50" y="17"/>
                    <a:pt x="16" y="68"/>
                  </a:cubicBezTo>
                  <a:lnTo>
                    <a:pt x="16" y="84"/>
                  </a:lnTo>
                  <a:cubicBezTo>
                    <a:pt x="0" y="134"/>
                    <a:pt x="34" y="184"/>
                    <a:pt x="83" y="201"/>
                  </a:cubicBezTo>
                  <a:lnTo>
                    <a:pt x="134" y="201"/>
                  </a:lnTo>
                  <a:cubicBezTo>
                    <a:pt x="154" y="215"/>
                    <a:pt x="175" y="220"/>
                    <a:pt x="194" y="220"/>
                  </a:cubicBezTo>
                  <a:cubicBezTo>
                    <a:pt x="219" y="220"/>
                    <a:pt x="240" y="210"/>
                    <a:pt x="250" y="201"/>
                  </a:cubicBezTo>
                  <a:lnTo>
                    <a:pt x="283" y="134"/>
                  </a:lnTo>
                  <a:lnTo>
                    <a:pt x="267" y="101"/>
                  </a:lnTo>
                  <a:lnTo>
                    <a:pt x="250" y="68"/>
                  </a:lnTo>
                  <a:cubicBezTo>
                    <a:pt x="250" y="50"/>
                    <a:pt x="234" y="34"/>
                    <a:pt x="200" y="17"/>
                  </a:cubicBezTo>
                  <a:lnTo>
                    <a:pt x="167" y="17"/>
                  </a:lnTo>
                  <a:cubicBezTo>
                    <a:pt x="150" y="17"/>
                    <a:pt x="134" y="1"/>
                    <a:pt x="100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4805;p76">
              <a:extLst>
                <a:ext uri="{FF2B5EF4-FFF2-40B4-BE49-F238E27FC236}">
                  <a16:creationId xmlns:a16="http://schemas.microsoft.com/office/drawing/2014/main" id="{870E2F86-39E6-EDCB-771C-D25A1A90A4F7}"/>
                </a:ext>
              </a:extLst>
            </p:cNvPr>
            <p:cNvSpPr/>
            <p:nvPr/>
          </p:nvSpPr>
          <p:spPr>
            <a:xfrm>
              <a:off x="6142600" y="3647925"/>
              <a:ext cx="3800" cy="3225"/>
            </a:xfrm>
            <a:custGeom>
              <a:avLst/>
              <a:gdLst/>
              <a:ahLst/>
              <a:cxnLst/>
              <a:rect l="l" t="t" r="r" b="b"/>
              <a:pathLst>
                <a:path w="152" h="129" extrusionOk="0">
                  <a:moveTo>
                    <a:pt x="61" y="0"/>
                  </a:moveTo>
                  <a:cubicBezTo>
                    <a:pt x="43" y="0"/>
                    <a:pt x="27" y="9"/>
                    <a:pt x="18" y="28"/>
                  </a:cubicBezTo>
                  <a:lnTo>
                    <a:pt x="1" y="62"/>
                  </a:lnTo>
                  <a:lnTo>
                    <a:pt x="18" y="95"/>
                  </a:lnTo>
                  <a:lnTo>
                    <a:pt x="51" y="128"/>
                  </a:lnTo>
                  <a:lnTo>
                    <a:pt x="101" y="128"/>
                  </a:lnTo>
                  <a:lnTo>
                    <a:pt x="118" y="111"/>
                  </a:lnTo>
                  <a:lnTo>
                    <a:pt x="134" y="95"/>
                  </a:lnTo>
                  <a:cubicBezTo>
                    <a:pt x="151" y="62"/>
                    <a:pt x="134" y="28"/>
                    <a:pt x="101" y="11"/>
                  </a:cubicBezTo>
                  <a:cubicBezTo>
                    <a:pt x="87" y="4"/>
                    <a:pt x="73" y="0"/>
                    <a:pt x="6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4806;p76">
              <a:extLst>
                <a:ext uri="{FF2B5EF4-FFF2-40B4-BE49-F238E27FC236}">
                  <a16:creationId xmlns:a16="http://schemas.microsoft.com/office/drawing/2014/main" id="{19C4919B-9551-A36A-6EC0-D4EE79470F62}"/>
                </a:ext>
              </a:extLst>
            </p:cNvPr>
            <p:cNvSpPr/>
            <p:nvPr/>
          </p:nvSpPr>
          <p:spPr>
            <a:xfrm>
              <a:off x="6202625" y="3674975"/>
              <a:ext cx="6300" cy="7025"/>
            </a:xfrm>
            <a:custGeom>
              <a:avLst/>
              <a:gdLst/>
              <a:ahLst/>
              <a:cxnLst/>
              <a:rect l="l" t="t" r="r" b="b"/>
              <a:pathLst>
                <a:path w="252" h="281" extrusionOk="0">
                  <a:moveTo>
                    <a:pt x="160" y="0"/>
                  </a:moveTo>
                  <a:cubicBezTo>
                    <a:pt x="151" y="0"/>
                    <a:pt x="143" y="5"/>
                    <a:pt x="134" y="13"/>
                  </a:cubicBezTo>
                  <a:cubicBezTo>
                    <a:pt x="101" y="13"/>
                    <a:pt x="85" y="29"/>
                    <a:pt x="85" y="47"/>
                  </a:cubicBezTo>
                  <a:lnTo>
                    <a:pt x="67" y="63"/>
                  </a:lnTo>
                  <a:lnTo>
                    <a:pt x="67" y="80"/>
                  </a:lnTo>
                  <a:lnTo>
                    <a:pt x="67" y="96"/>
                  </a:lnTo>
                  <a:cubicBezTo>
                    <a:pt x="67" y="113"/>
                    <a:pt x="85" y="129"/>
                    <a:pt x="101" y="129"/>
                  </a:cubicBezTo>
                  <a:lnTo>
                    <a:pt x="67" y="129"/>
                  </a:lnTo>
                  <a:cubicBezTo>
                    <a:pt x="34" y="129"/>
                    <a:pt x="18" y="147"/>
                    <a:pt x="18" y="180"/>
                  </a:cubicBezTo>
                  <a:cubicBezTo>
                    <a:pt x="1" y="196"/>
                    <a:pt x="1" y="213"/>
                    <a:pt x="18" y="230"/>
                  </a:cubicBezTo>
                  <a:cubicBezTo>
                    <a:pt x="18" y="247"/>
                    <a:pt x="34" y="263"/>
                    <a:pt x="67" y="280"/>
                  </a:cubicBezTo>
                  <a:lnTo>
                    <a:pt x="85" y="263"/>
                  </a:lnTo>
                  <a:cubicBezTo>
                    <a:pt x="101" y="263"/>
                    <a:pt x="118" y="247"/>
                    <a:pt x="134" y="230"/>
                  </a:cubicBezTo>
                  <a:lnTo>
                    <a:pt x="134" y="213"/>
                  </a:lnTo>
                  <a:lnTo>
                    <a:pt x="134" y="180"/>
                  </a:lnTo>
                  <a:lnTo>
                    <a:pt x="134" y="163"/>
                  </a:lnTo>
                  <a:lnTo>
                    <a:pt x="218" y="163"/>
                  </a:lnTo>
                  <a:cubicBezTo>
                    <a:pt x="234" y="163"/>
                    <a:pt x="234" y="147"/>
                    <a:pt x="252" y="147"/>
                  </a:cubicBezTo>
                  <a:lnTo>
                    <a:pt x="252" y="113"/>
                  </a:lnTo>
                  <a:lnTo>
                    <a:pt x="252" y="80"/>
                  </a:lnTo>
                  <a:cubicBezTo>
                    <a:pt x="252" y="80"/>
                    <a:pt x="234" y="63"/>
                    <a:pt x="234" y="47"/>
                  </a:cubicBezTo>
                  <a:cubicBezTo>
                    <a:pt x="218" y="13"/>
                    <a:pt x="201" y="13"/>
                    <a:pt x="185" y="13"/>
                  </a:cubicBezTo>
                  <a:cubicBezTo>
                    <a:pt x="176" y="5"/>
                    <a:pt x="168" y="0"/>
                    <a:pt x="16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4807;p76">
              <a:extLst>
                <a:ext uri="{FF2B5EF4-FFF2-40B4-BE49-F238E27FC236}">
                  <a16:creationId xmlns:a16="http://schemas.microsoft.com/office/drawing/2014/main" id="{CB3EBD45-6314-9794-69FB-C5DCDC706BAE}"/>
                </a:ext>
              </a:extLst>
            </p:cNvPr>
            <p:cNvSpPr/>
            <p:nvPr/>
          </p:nvSpPr>
          <p:spPr>
            <a:xfrm>
              <a:off x="6212625" y="3711550"/>
              <a:ext cx="1700" cy="2125"/>
            </a:xfrm>
            <a:custGeom>
              <a:avLst/>
              <a:gdLst/>
              <a:ahLst/>
              <a:cxnLst/>
              <a:rect l="l" t="t" r="r" b="b"/>
              <a:pathLst>
                <a:path w="68" h="85" extrusionOk="0">
                  <a:moveTo>
                    <a:pt x="1" y="0"/>
                  </a:moveTo>
                  <a:lnTo>
                    <a:pt x="1" y="34"/>
                  </a:lnTo>
                  <a:lnTo>
                    <a:pt x="18" y="51"/>
                  </a:lnTo>
                  <a:cubicBezTo>
                    <a:pt x="18" y="67"/>
                    <a:pt x="18" y="67"/>
                    <a:pt x="34" y="84"/>
                  </a:cubicBezTo>
                  <a:lnTo>
                    <a:pt x="52" y="67"/>
                  </a:lnTo>
                  <a:lnTo>
                    <a:pt x="52" y="51"/>
                  </a:lnTo>
                  <a:lnTo>
                    <a:pt x="68" y="34"/>
                  </a:lnTo>
                  <a:lnTo>
                    <a:pt x="52" y="18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4808;p76">
              <a:extLst>
                <a:ext uri="{FF2B5EF4-FFF2-40B4-BE49-F238E27FC236}">
                  <a16:creationId xmlns:a16="http://schemas.microsoft.com/office/drawing/2014/main" id="{D3C2A178-C646-A360-7966-012F464D4CF9}"/>
                </a:ext>
              </a:extLst>
            </p:cNvPr>
            <p:cNvSpPr/>
            <p:nvPr/>
          </p:nvSpPr>
          <p:spPr>
            <a:xfrm>
              <a:off x="6209300" y="3675300"/>
              <a:ext cx="3350" cy="2925"/>
            </a:xfrm>
            <a:custGeom>
              <a:avLst/>
              <a:gdLst/>
              <a:ahLst/>
              <a:cxnLst/>
              <a:rect l="l" t="t" r="r" b="b"/>
              <a:pathLst>
                <a:path w="134" h="117" extrusionOk="0">
                  <a:moveTo>
                    <a:pt x="34" y="0"/>
                  </a:moveTo>
                  <a:lnTo>
                    <a:pt x="18" y="16"/>
                  </a:lnTo>
                  <a:lnTo>
                    <a:pt x="1" y="34"/>
                  </a:lnTo>
                  <a:lnTo>
                    <a:pt x="1" y="67"/>
                  </a:lnTo>
                  <a:lnTo>
                    <a:pt x="18" y="83"/>
                  </a:lnTo>
                  <a:lnTo>
                    <a:pt x="34" y="100"/>
                  </a:lnTo>
                  <a:lnTo>
                    <a:pt x="51" y="116"/>
                  </a:lnTo>
                  <a:lnTo>
                    <a:pt x="101" y="116"/>
                  </a:lnTo>
                  <a:lnTo>
                    <a:pt x="118" y="83"/>
                  </a:lnTo>
                  <a:lnTo>
                    <a:pt x="134" y="83"/>
                  </a:lnTo>
                  <a:lnTo>
                    <a:pt x="134" y="50"/>
                  </a:lnTo>
                  <a:lnTo>
                    <a:pt x="134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4809;p76">
              <a:extLst>
                <a:ext uri="{FF2B5EF4-FFF2-40B4-BE49-F238E27FC236}">
                  <a16:creationId xmlns:a16="http://schemas.microsoft.com/office/drawing/2014/main" id="{E57E720E-C52E-C1EA-0330-4A0B6D6E4EB6}"/>
                </a:ext>
              </a:extLst>
            </p:cNvPr>
            <p:cNvSpPr/>
            <p:nvPr/>
          </p:nvSpPr>
          <p:spPr>
            <a:xfrm>
              <a:off x="6150950" y="3645275"/>
              <a:ext cx="5025" cy="5025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100" y="1"/>
                  </a:moveTo>
                  <a:cubicBezTo>
                    <a:pt x="67" y="1"/>
                    <a:pt x="33" y="17"/>
                    <a:pt x="17" y="50"/>
                  </a:cubicBezTo>
                  <a:cubicBezTo>
                    <a:pt x="0" y="84"/>
                    <a:pt x="0" y="117"/>
                    <a:pt x="17" y="134"/>
                  </a:cubicBezTo>
                  <a:cubicBezTo>
                    <a:pt x="33" y="168"/>
                    <a:pt x="51" y="184"/>
                    <a:pt x="84" y="201"/>
                  </a:cubicBezTo>
                  <a:lnTo>
                    <a:pt x="118" y="184"/>
                  </a:lnTo>
                  <a:lnTo>
                    <a:pt x="151" y="184"/>
                  </a:lnTo>
                  <a:cubicBezTo>
                    <a:pt x="151" y="184"/>
                    <a:pt x="184" y="168"/>
                    <a:pt x="200" y="134"/>
                  </a:cubicBezTo>
                  <a:lnTo>
                    <a:pt x="200" y="117"/>
                  </a:lnTo>
                  <a:lnTo>
                    <a:pt x="200" y="84"/>
                  </a:lnTo>
                  <a:lnTo>
                    <a:pt x="200" y="68"/>
                  </a:lnTo>
                  <a:lnTo>
                    <a:pt x="200" y="50"/>
                  </a:lnTo>
                  <a:cubicBezTo>
                    <a:pt x="167" y="17"/>
                    <a:pt x="134" y="1"/>
                    <a:pt x="100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4810;p76">
              <a:extLst>
                <a:ext uri="{FF2B5EF4-FFF2-40B4-BE49-F238E27FC236}">
                  <a16:creationId xmlns:a16="http://schemas.microsoft.com/office/drawing/2014/main" id="{9AD8B4E6-6C9F-A3BA-840C-F0154238B69E}"/>
                </a:ext>
              </a:extLst>
            </p:cNvPr>
            <p:cNvSpPr/>
            <p:nvPr/>
          </p:nvSpPr>
          <p:spPr>
            <a:xfrm>
              <a:off x="6183050" y="3664200"/>
              <a:ext cx="5425" cy="5275"/>
            </a:xfrm>
            <a:custGeom>
              <a:avLst/>
              <a:gdLst/>
              <a:ahLst/>
              <a:cxnLst/>
              <a:rect l="l" t="t" r="r" b="b"/>
              <a:pathLst>
                <a:path w="217" h="211" extrusionOk="0">
                  <a:moveTo>
                    <a:pt x="101" y="1"/>
                  </a:moveTo>
                  <a:cubicBezTo>
                    <a:pt x="66" y="1"/>
                    <a:pt x="44" y="17"/>
                    <a:pt x="34" y="27"/>
                  </a:cubicBezTo>
                  <a:lnTo>
                    <a:pt x="1" y="94"/>
                  </a:lnTo>
                  <a:lnTo>
                    <a:pt x="17" y="127"/>
                  </a:lnTo>
                  <a:cubicBezTo>
                    <a:pt x="17" y="160"/>
                    <a:pt x="50" y="194"/>
                    <a:pt x="101" y="211"/>
                  </a:cubicBezTo>
                  <a:lnTo>
                    <a:pt x="150" y="211"/>
                  </a:lnTo>
                  <a:lnTo>
                    <a:pt x="167" y="194"/>
                  </a:lnTo>
                  <a:lnTo>
                    <a:pt x="183" y="178"/>
                  </a:lnTo>
                  <a:lnTo>
                    <a:pt x="167" y="178"/>
                  </a:lnTo>
                  <a:lnTo>
                    <a:pt x="217" y="127"/>
                  </a:lnTo>
                  <a:lnTo>
                    <a:pt x="217" y="94"/>
                  </a:lnTo>
                  <a:lnTo>
                    <a:pt x="183" y="27"/>
                  </a:lnTo>
                  <a:cubicBezTo>
                    <a:pt x="151" y="8"/>
                    <a:pt x="124" y="1"/>
                    <a:pt x="101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4811;p76">
              <a:extLst>
                <a:ext uri="{FF2B5EF4-FFF2-40B4-BE49-F238E27FC236}">
                  <a16:creationId xmlns:a16="http://schemas.microsoft.com/office/drawing/2014/main" id="{260A9B48-966F-789F-1596-3A1C82543928}"/>
                </a:ext>
              </a:extLst>
            </p:cNvPr>
            <p:cNvSpPr/>
            <p:nvPr/>
          </p:nvSpPr>
          <p:spPr>
            <a:xfrm>
              <a:off x="6138875" y="3607150"/>
              <a:ext cx="1250" cy="1875"/>
            </a:xfrm>
            <a:custGeom>
              <a:avLst/>
              <a:gdLst/>
              <a:ahLst/>
              <a:cxnLst/>
              <a:rect l="l" t="t" r="r" b="b"/>
              <a:pathLst>
                <a:path w="50" h="75" extrusionOk="0">
                  <a:moveTo>
                    <a:pt x="29" y="1"/>
                  </a:moveTo>
                  <a:cubicBezTo>
                    <a:pt x="26" y="1"/>
                    <a:pt x="22" y="2"/>
                    <a:pt x="16" y="8"/>
                  </a:cubicBezTo>
                  <a:lnTo>
                    <a:pt x="0" y="8"/>
                  </a:lnTo>
                  <a:lnTo>
                    <a:pt x="0" y="41"/>
                  </a:lnTo>
                  <a:cubicBezTo>
                    <a:pt x="0" y="58"/>
                    <a:pt x="0" y="58"/>
                    <a:pt x="16" y="74"/>
                  </a:cubicBezTo>
                  <a:lnTo>
                    <a:pt x="34" y="58"/>
                  </a:lnTo>
                  <a:lnTo>
                    <a:pt x="50" y="25"/>
                  </a:lnTo>
                  <a:lnTo>
                    <a:pt x="50" y="8"/>
                  </a:lnTo>
                  <a:cubicBezTo>
                    <a:pt x="39" y="8"/>
                    <a:pt x="35" y="1"/>
                    <a:pt x="29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4812;p76">
              <a:extLst>
                <a:ext uri="{FF2B5EF4-FFF2-40B4-BE49-F238E27FC236}">
                  <a16:creationId xmlns:a16="http://schemas.microsoft.com/office/drawing/2014/main" id="{8AADD199-3EF6-A7DC-881E-2AB9C4689041}"/>
                </a:ext>
              </a:extLst>
            </p:cNvPr>
            <p:cNvSpPr/>
            <p:nvPr/>
          </p:nvSpPr>
          <p:spPr>
            <a:xfrm>
              <a:off x="6211800" y="3652350"/>
              <a:ext cx="5025" cy="5475"/>
            </a:xfrm>
            <a:custGeom>
              <a:avLst/>
              <a:gdLst/>
              <a:ahLst/>
              <a:cxnLst/>
              <a:rect l="l" t="t" r="r" b="b"/>
              <a:pathLst>
                <a:path w="201" h="219" extrusionOk="0">
                  <a:moveTo>
                    <a:pt x="134" y="1"/>
                  </a:moveTo>
                  <a:lnTo>
                    <a:pt x="151" y="18"/>
                  </a:lnTo>
                  <a:lnTo>
                    <a:pt x="134" y="18"/>
                  </a:lnTo>
                  <a:cubicBezTo>
                    <a:pt x="120" y="11"/>
                    <a:pt x="106" y="6"/>
                    <a:pt x="93" y="6"/>
                  </a:cubicBezTo>
                  <a:cubicBezTo>
                    <a:pt x="76" y="6"/>
                    <a:pt x="61" y="15"/>
                    <a:pt x="51" y="34"/>
                  </a:cubicBezTo>
                  <a:cubicBezTo>
                    <a:pt x="34" y="51"/>
                    <a:pt x="18" y="51"/>
                    <a:pt x="1" y="67"/>
                  </a:cubicBezTo>
                  <a:lnTo>
                    <a:pt x="1" y="134"/>
                  </a:lnTo>
                  <a:cubicBezTo>
                    <a:pt x="1" y="134"/>
                    <a:pt x="18" y="151"/>
                    <a:pt x="34" y="151"/>
                  </a:cubicBezTo>
                  <a:cubicBezTo>
                    <a:pt x="34" y="185"/>
                    <a:pt x="34" y="201"/>
                    <a:pt x="67" y="218"/>
                  </a:cubicBezTo>
                  <a:lnTo>
                    <a:pt x="101" y="218"/>
                  </a:lnTo>
                  <a:lnTo>
                    <a:pt x="118" y="201"/>
                  </a:lnTo>
                  <a:lnTo>
                    <a:pt x="134" y="185"/>
                  </a:lnTo>
                  <a:cubicBezTo>
                    <a:pt x="151" y="185"/>
                    <a:pt x="151" y="167"/>
                    <a:pt x="167" y="151"/>
                  </a:cubicBezTo>
                  <a:lnTo>
                    <a:pt x="167" y="134"/>
                  </a:lnTo>
                  <a:lnTo>
                    <a:pt x="167" y="118"/>
                  </a:lnTo>
                  <a:cubicBezTo>
                    <a:pt x="185" y="101"/>
                    <a:pt x="201" y="101"/>
                    <a:pt x="201" y="85"/>
                  </a:cubicBezTo>
                  <a:lnTo>
                    <a:pt x="201" y="51"/>
                  </a:lnTo>
                  <a:lnTo>
                    <a:pt x="201" y="34"/>
                  </a:lnTo>
                  <a:lnTo>
                    <a:pt x="185" y="18"/>
                  </a:lnTo>
                  <a:cubicBezTo>
                    <a:pt x="185" y="18"/>
                    <a:pt x="167" y="1"/>
                    <a:pt x="1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4813;p76">
              <a:extLst>
                <a:ext uri="{FF2B5EF4-FFF2-40B4-BE49-F238E27FC236}">
                  <a16:creationId xmlns:a16="http://schemas.microsoft.com/office/drawing/2014/main" id="{5D101B21-3FEF-A1CF-181B-EB0D4C1A3FAD}"/>
                </a:ext>
              </a:extLst>
            </p:cNvPr>
            <p:cNvSpPr/>
            <p:nvPr/>
          </p:nvSpPr>
          <p:spPr>
            <a:xfrm>
              <a:off x="6162225" y="3605275"/>
              <a:ext cx="1675" cy="1250"/>
            </a:xfrm>
            <a:custGeom>
              <a:avLst/>
              <a:gdLst/>
              <a:ahLst/>
              <a:cxnLst/>
              <a:rect l="l" t="t" r="r" b="b"/>
              <a:pathLst>
                <a:path w="67" h="50" extrusionOk="0">
                  <a:moveTo>
                    <a:pt x="33" y="0"/>
                  </a:moveTo>
                  <a:cubicBezTo>
                    <a:pt x="16" y="0"/>
                    <a:pt x="16" y="0"/>
                    <a:pt x="0" y="16"/>
                  </a:cubicBezTo>
                  <a:lnTo>
                    <a:pt x="0" y="33"/>
                  </a:lnTo>
                  <a:cubicBezTo>
                    <a:pt x="16" y="33"/>
                    <a:pt x="16" y="49"/>
                    <a:pt x="33" y="49"/>
                  </a:cubicBezTo>
                  <a:cubicBezTo>
                    <a:pt x="49" y="49"/>
                    <a:pt x="49" y="49"/>
                    <a:pt x="67" y="33"/>
                  </a:cubicBezTo>
                  <a:lnTo>
                    <a:pt x="49" y="1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4814;p76">
              <a:extLst>
                <a:ext uri="{FF2B5EF4-FFF2-40B4-BE49-F238E27FC236}">
                  <a16:creationId xmlns:a16="http://schemas.microsoft.com/office/drawing/2014/main" id="{3A803B5F-52B8-B58E-DC1B-F7A7026FDD6B}"/>
                </a:ext>
              </a:extLst>
            </p:cNvPr>
            <p:cNvSpPr/>
            <p:nvPr/>
          </p:nvSpPr>
          <p:spPr>
            <a:xfrm>
              <a:off x="6211800" y="3629000"/>
              <a:ext cx="3375" cy="2975"/>
            </a:xfrm>
            <a:custGeom>
              <a:avLst/>
              <a:gdLst/>
              <a:ahLst/>
              <a:cxnLst/>
              <a:rect l="l" t="t" r="r" b="b"/>
              <a:pathLst>
                <a:path w="135" h="119" extrusionOk="0">
                  <a:moveTo>
                    <a:pt x="1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18" y="101"/>
                  </a:lnTo>
                  <a:lnTo>
                    <a:pt x="51" y="118"/>
                  </a:lnTo>
                  <a:lnTo>
                    <a:pt x="85" y="118"/>
                  </a:lnTo>
                  <a:lnTo>
                    <a:pt x="101" y="101"/>
                  </a:lnTo>
                  <a:lnTo>
                    <a:pt x="118" y="85"/>
                  </a:lnTo>
                  <a:cubicBezTo>
                    <a:pt x="134" y="52"/>
                    <a:pt x="118" y="18"/>
                    <a:pt x="101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4815;p76">
              <a:extLst>
                <a:ext uri="{FF2B5EF4-FFF2-40B4-BE49-F238E27FC236}">
                  <a16:creationId xmlns:a16="http://schemas.microsoft.com/office/drawing/2014/main" id="{4EF000CC-F5FB-27E0-D9D7-26802DE2E227}"/>
                </a:ext>
              </a:extLst>
            </p:cNvPr>
            <p:cNvSpPr/>
            <p:nvPr/>
          </p:nvSpPr>
          <p:spPr>
            <a:xfrm>
              <a:off x="6182625" y="3619850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51" y="0"/>
                  </a:moveTo>
                  <a:lnTo>
                    <a:pt x="34" y="17"/>
                  </a:lnTo>
                  <a:lnTo>
                    <a:pt x="18" y="33"/>
                  </a:lnTo>
                  <a:cubicBezTo>
                    <a:pt x="0" y="51"/>
                    <a:pt x="18" y="67"/>
                    <a:pt x="18" y="84"/>
                  </a:cubicBezTo>
                  <a:cubicBezTo>
                    <a:pt x="18" y="100"/>
                    <a:pt x="34" y="117"/>
                    <a:pt x="67" y="133"/>
                  </a:cubicBezTo>
                  <a:lnTo>
                    <a:pt x="84" y="133"/>
                  </a:lnTo>
                  <a:lnTo>
                    <a:pt x="118" y="117"/>
                  </a:lnTo>
                  <a:lnTo>
                    <a:pt x="134" y="100"/>
                  </a:lnTo>
                  <a:cubicBezTo>
                    <a:pt x="151" y="67"/>
                    <a:pt x="134" y="33"/>
                    <a:pt x="118" y="17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4816;p76">
              <a:extLst>
                <a:ext uri="{FF2B5EF4-FFF2-40B4-BE49-F238E27FC236}">
                  <a16:creationId xmlns:a16="http://schemas.microsoft.com/office/drawing/2014/main" id="{8AD0F0AB-7926-958C-441D-19D8FB19BB6A}"/>
                </a:ext>
              </a:extLst>
            </p:cNvPr>
            <p:cNvSpPr/>
            <p:nvPr/>
          </p:nvSpPr>
          <p:spPr>
            <a:xfrm>
              <a:off x="6179300" y="3614825"/>
              <a:ext cx="3350" cy="3075"/>
            </a:xfrm>
            <a:custGeom>
              <a:avLst/>
              <a:gdLst/>
              <a:ahLst/>
              <a:cxnLst/>
              <a:rect l="l" t="t" r="r" b="b"/>
              <a:pathLst>
                <a:path w="134" h="123" extrusionOk="0">
                  <a:moveTo>
                    <a:pt x="51" y="1"/>
                  </a:moveTo>
                  <a:cubicBezTo>
                    <a:pt x="33" y="1"/>
                    <a:pt x="33" y="1"/>
                    <a:pt x="17" y="18"/>
                  </a:cubicBezTo>
                  <a:lnTo>
                    <a:pt x="0" y="34"/>
                  </a:lnTo>
                  <a:lnTo>
                    <a:pt x="0" y="52"/>
                  </a:lnTo>
                  <a:lnTo>
                    <a:pt x="0" y="68"/>
                  </a:lnTo>
                  <a:cubicBezTo>
                    <a:pt x="17" y="101"/>
                    <a:pt x="17" y="101"/>
                    <a:pt x="51" y="118"/>
                  </a:cubicBezTo>
                  <a:cubicBezTo>
                    <a:pt x="57" y="121"/>
                    <a:pt x="63" y="123"/>
                    <a:pt x="68" y="123"/>
                  </a:cubicBezTo>
                  <a:cubicBezTo>
                    <a:pt x="90" y="123"/>
                    <a:pt x="103" y="101"/>
                    <a:pt x="117" y="101"/>
                  </a:cubicBezTo>
                  <a:lnTo>
                    <a:pt x="133" y="68"/>
                  </a:lnTo>
                  <a:lnTo>
                    <a:pt x="133" y="3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4817;p76">
              <a:extLst>
                <a:ext uri="{FF2B5EF4-FFF2-40B4-BE49-F238E27FC236}">
                  <a16:creationId xmlns:a16="http://schemas.microsoft.com/office/drawing/2014/main" id="{9A776C87-69D4-2CDA-8753-22E48CA63377}"/>
                </a:ext>
              </a:extLst>
            </p:cNvPr>
            <p:cNvSpPr/>
            <p:nvPr/>
          </p:nvSpPr>
          <p:spPr>
            <a:xfrm>
              <a:off x="6201400" y="3616925"/>
              <a:ext cx="3350" cy="3225"/>
            </a:xfrm>
            <a:custGeom>
              <a:avLst/>
              <a:gdLst/>
              <a:ahLst/>
              <a:cxnLst/>
              <a:rect l="l" t="t" r="r" b="b"/>
              <a:pathLst>
                <a:path w="134" h="129" extrusionOk="0">
                  <a:moveTo>
                    <a:pt x="50" y="1"/>
                  </a:moveTo>
                  <a:cubicBezTo>
                    <a:pt x="34" y="1"/>
                    <a:pt x="0" y="17"/>
                    <a:pt x="0" y="34"/>
                  </a:cubicBezTo>
                  <a:lnTo>
                    <a:pt x="0" y="68"/>
                  </a:lnTo>
                  <a:lnTo>
                    <a:pt x="0" y="84"/>
                  </a:lnTo>
                  <a:lnTo>
                    <a:pt x="34" y="117"/>
                  </a:lnTo>
                  <a:cubicBezTo>
                    <a:pt x="48" y="124"/>
                    <a:pt x="62" y="128"/>
                    <a:pt x="74" y="128"/>
                  </a:cubicBezTo>
                  <a:cubicBezTo>
                    <a:pt x="92" y="128"/>
                    <a:pt x="107" y="120"/>
                    <a:pt x="116" y="101"/>
                  </a:cubicBezTo>
                  <a:lnTo>
                    <a:pt x="134" y="68"/>
                  </a:lnTo>
                  <a:lnTo>
                    <a:pt x="116" y="34"/>
                  </a:lnTo>
                  <a:lnTo>
                    <a:pt x="100" y="17"/>
                  </a:lnTo>
                  <a:cubicBezTo>
                    <a:pt x="100" y="17"/>
                    <a:pt x="67" y="1"/>
                    <a:pt x="50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4818;p76">
              <a:extLst>
                <a:ext uri="{FF2B5EF4-FFF2-40B4-BE49-F238E27FC236}">
                  <a16:creationId xmlns:a16="http://schemas.microsoft.com/office/drawing/2014/main" id="{DC0A4567-6305-1997-8FB5-C085C02CBEED}"/>
                </a:ext>
              </a:extLst>
            </p:cNvPr>
            <p:cNvSpPr/>
            <p:nvPr/>
          </p:nvSpPr>
          <p:spPr>
            <a:xfrm>
              <a:off x="6170550" y="3625275"/>
              <a:ext cx="5850" cy="5600"/>
            </a:xfrm>
            <a:custGeom>
              <a:avLst/>
              <a:gdLst/>
              <a:ahLst/>
              <a:cxnLst/>
              <a:rect l="l" t="t" r="r" b="b"/>
              <a:pathLst>
                <a:path w="234" h="224" extrusionOk="0">
                  <a:moveTo>
                    <a:pt x="101" y="0"/>
                  </a:moveTo>
                  <a:cubicBezTo>
                    <a:pt x="83" y="0"/>
                    <a:pt x="34" y="16"/>
                    <a:pt x="1" y="67"/>
                  </a:cubicBezTo>
                  <a:lnTo>
                    <a:pt x="1" y="117"/>
                  </a:lnTo>
                  <a:lnTo>
                    <a:pt x="1" y="150"/>
                  </a:lnTo>
                  <a:lnTo>
                    <a:pt x="1" y="167"/>
                  </a:lnTo>
                  <a:lnTo>
                    <a:pt x="17" y="201"/>
                  </a:lnTo>
                  <a:cubicBezTo>
                    <a:pt x="40" y="212"/>
                    <a:pt x="64" y="224"/>
                    <a:pt x="81" y="224"/>
                  </a:cubicBezTo>
                  <a:cubicBezTo>
                    <a:pt x="89" y="224"/>
                    <a:pt x="95" y="222"/>
                    <a:pt x="101" y="217"/>
                  </a:cubicBezTo>
                  <a:cubicBezTo>
                    <a:pt x="150" y="217"/>
                    <a:pt x="167" y="201"/>
                    <a:pt x="183" y="167"/>
                  </a:cubicBezTo>
                  <a:lnTo>
                    <a:pt x="217" y="134"/>
                  </a:lnTo>
                  <a:cubicBezTo>
                    <a:pt x="234" y="83"/>
                    <a:pt x="217" y="34"/>
                    <a:pt x="183" y="16"/>
                  </a:cubicBezTo>
                  <a:lnTo>
                    <a:pt x="150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4819;p76">
              <a:extLst>
                <a:ext uri="{FF2B5EF4-FFF2-40B4-BE49-F238E27FC236}">
                  <a16:creationId xmlns:a16="http://schemas.microsoft.com/office/drawing/2014/main" id="{7DEA1F37-6FDC-C92F-4926-06812D905CAE}"/>
                </a:ext>
              </a:extLst>
            </p:cNvPr>
            <p:cNvSpPr/>
            <p:nvPr/>
          </p:nvSpPr>
          <p:spPr>
            <a:xfrm>
              <a:off x="6157200" y="3619450"/>
              <a:ext cx="1700" cy="1675"/>
            </a:xfrm>
            <a:custGeom>
              <a:avLst/>
              <a:gdLst/>
              <a:ahLst/>
              <a:cxnLst/>
              <a:rect l="l" t="t" r="r" b="b"/>
              <a:pathLst>
                <a:path w="68" h="67" extrusionOk="0">
                  <a:moveTo>
                    <a:pt x="1" y="0"/>
                  </a:moveTo>
                  <a:lnTo>
                    <a:pt x="1" y="67"/>
                  </a:lnTo>
                  <a:lnTo>
                    <a:pt x="34" y="67"/>
                  </a:lnTo>
                  <a:cubicBezTo>
                    <a:pt x="50" y="49"/>
                    <a:pt x="68" y="49"/>
                    <a:pt x="68" y="3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4820;p76">
              <a:extLst>
                <a:ext uri="{FF2B5EF4-FFF2-40B4-BE49-F238E27FC236}">
                  <a16:creationId xmlns:a16="http://schemas.microsoft.com/office/drawing/2014/main" id="{11E925E8-13D0-E286-32C4-471A5BB08960}"/>
                </a:ext>
              </a:extLst>
            </p:cNvPr>
            <p:cNvSpPr/>
            <p:nvPr/>
          </p:nvSpPr>
          <p:spPr>
            <a:xfrm>
              <a:off x="6108025" y="3692375"/>
              <a:ext cx="850" cy="1300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0" y="0"/>
                  </a:moveTo>
                  <a:lnTo>
                    <a:pt x="0" y="18"/>
                  </a:lnTo>
                  <a:lnTo>
                    <a:pt x="0" y="34"/>
                  </a:lnTo>
                  <a:lnTo>
                    <a:pt x="0" y="51"/>
                  </a:lnTo>
                  <a:lnTo>
                    <a:pt x="34" y="51"/>
                  </a:lnTo>
                  <a:lnTo>
                    <a:pt x="34" y="34"/>
                  </a:lnTo>
                  <a:lnTo>
                    <a:pt x="34" y="1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4821;p76">
              <a:extLst>
                <a:ext uri="{FF2B5EF4-FFF2-40B4-BE49-F238E27FC236}">
                  <a16:creationId xmlns:a16="http://schemas.microsoft.com/office/drawing/2014/main" id="{C84A4125-7113-B97E-AD56-74D3BDEEDEBB}"/>
                </a:ext>
              </a:extLst>
            </p:cNvPr>
            <p:cNvSpPr/>
            <p:nvPr/>
          </p:nvSpPr>
          <p:spPr>
            <a:xfrm>
              <a:off x="6224300" y="3627775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52" y="0"/>
                  </a:moveTo>
                  <a:lnTo>
                    <a:pt x="34" y="17"/>
                  </a:lnTo>
                  <a:lnTo>
                    <a:pt x="18" y="34"/>
                  </a:lnTo>
                  <a:cubicBezTo>
                    <a:pt x="18" y="50"/>
                    <a:pt x="1" y="83"/>
                    <a:pt x="52" y="117"/>
                  </a:cubicBezTo>
                  <a:lnTo>
                    <a:pt x="85" y="134"/>
                  </a:lnTo>
                  <a:lnTo>
                    <a:pt x="101" y="134"/>
                  </a:lnTo>
                  <a:lnTo>
                    <a:pt x="134" y="101"/>
                  </a:lnTo>
                  <a:cubicBezTo>
                    <a:pt x="152" y="83"/>
                    <a:pt x="152" y="67"/>
                    <a:pt x="134" y="50"/>
                  </a:cubicBezTo>
                  <a:cubicBezTo>
                    <a:pt x="134" y="34"/>
                    <a:pt x="118" y="17"/>
                    <a:pt x="85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4822;p76">
              <a:extLst>
                <a:ext uri="{FF2B5EF4-FFF2-40B4-BE49-F238E27FC236}">
                  <a16:creationId xmlns:a16="http://schemas.microsoft.com/office/drawing/2014/main" id="{EF33B512-A98A-5029-0855-3FD3C1A58B57}"/>
                </a:ext>
              </a:extLst>
            </p:cNvPr>
            <p:cNvSpPr/>
            <p:nvPr/>
          </p:nvSpPr>
          <p:spPr>
            <a:xfrm>
              <a:off x="6160950" y="3617325"/>
              <a:ext cx="3800" cy="3375"/>
            </a:xfrm>
            <a:custGeom>
              <a:avLst/>
              <a:gdLst/>
              <a:ahLst/>
              <a:cxnLst/>
              <a:rect l="l" t="t" r="r" b="b"/>
              <a:pathLst>
                <a:path w="152" h="135" extrusionOk="0">
                  <a:moveTo>
                    <a:pt x="67" y="1"/>
                  </a:moveTo>
                  <a:cubicBezTo>
                    <a:pt x="51" y="1"/>
                    <a:pt x="34" y="18"/>
                    <a:pt x="18" y="34"/>
                  </a:cubicBezTo>
                  <a:cubicBezTo>
                    <a:pt x="18" y="52"/>
                    <a:pt x="0" y="68"/>
                    <a:pt x="18" y="85"/>
                  </a:cubicBezTo>
                  <a:cubicBezTo>
                    <a:pt x="34" y="118"/>
                    <a:pt x="51" y="118"/>
                    <a:pt x="67" y="134"/>
                  </a:cubicBezTo>
                  <a:lnTo>
                    <a:pt x="100" y="134"/>
                  </a:lnTo>
                  <a:lnTo>
                    <a:pt x="118" y="118"/>
                  </a:lnTo>
                  <a:lnTo>
                    <a:pt x="134" y="101"/>
                  </a:lnTo>
                  <a:lnTo>
                    <a:pt x="134" y="85"/>
                  </a:lnTo>
                  <a:lnTo>
                    <a:pt x="151" y="52"/>
                  </a:lnTo>
                  <a:lnTo>
                    <a:pt x="134" y="34"/>
                  </a:lnTo>
                  <a:lnTo>
                    <a:pt x="134" y="18"/>
                  </a:lnTo>
                  <a:cubicBezTo>
                    <a:pt x="100" y="1"/>
                    <a:pt x="84" y="1"/>
                    <a:pt x="6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4823;p76">
              <a:extLst>
                <a:ext uri="{FF2B5EF4-FFF2-40B4-BE49-F238E27FC236}">
                  <a16:creationId xmlns:a16="http://schemas.microsoft.com/office/drawing/2014/main" id="{261D9D26-F8BD-9D3E-E1E1-809B4690B2CB}"/>
                </a:ext>
              </a:extLst>
            </p:cNvPr>
            <p:cNvSpPr/>
            <p:nvPr/>
          </p:nvSpPr>
          <p:spPr>
            <a:xfrm>
              <a:off x="6241825" y="3599425"/>
              <a:ext cx="2125" cy="1700"/>
            </a:xfrm>
            <a:custGeom>
              <a:avLst/>
              <a:gdLst/>
              <a:ahLst/>
              <a:cxnLst/>
              <a:rect l="l" t="t" r="r" b="b"/>
              <a:pathLst>
                <a:path w="85" h="68" extrusionOk="0">
                  <a:moveTo>
                    <a:pt x="34" y="1"/>
                  </a:moveTo>
                  <a:lnTo>
                    <a:pt x="18" y="17"/>
                  </a:lnTo>
                  <a:cubicBezTo>
                    <a:pt x="18" y="34"/>
                    <a:pt x="0" y="50"/>
                    <a:pt x="18" y="50"/>
                  </a:cubicBezTo>
                  <a:lnTo>
                    <a:pt x="18" y="67"/>
                  </a:lnTo>
                  <a:lnTo>
                    <a:pt x="51" y="67"/>
                  </a:lnTo>
                  <a:cubicBezTo>
                    <a:pt x="67" y="67"/>
                    <a:pt x="84" y="34"/>
                    <a:pt x="67" y="17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4824;p76">
              <a:extLst>
                <a:ext uri="{FF2B5EF4-FFF2-40B4-BE49-F238E27FC236}">
                  <a16:creationId xmlns:a16="http://schemas.microsoft.com/office/drawing/2014/main" id="{6E93E6FA-BB68-7512-A7AC-8B68E1AE3CDD}"/>
                </a:ext>
              </a:extLst>
            </p:cNvPr>
            <p:cNvSpPr/>
            <p:nvPr/>
          </p:nvSpPr>
          <p:spPr>
            <a:xfrm>
              <a:off x="6182225" y="3556475"/>
              <a:ext cx="1700" cy="1700"/>
            </a:xfrm>
            <a:custGeom>
              <a:avLst/>
              <a:gdLst/>
              <a:ahLst/>
              <a:cxnLst/>
              <a:rect l="l" t="t" r="r" b="b"/>
              <a:pathLst>
                <a:path w="68" h="68" extrusionOk="0">
                  <a:moveTo>
                    <a:pt x="16" y="0"/>
                  </a:moveTo>
                  <a:lnTo>
                    <a:pt x="0" y="18"/>
                  </a:lnTo>
                  <a:lnTo>
                    <a:pt x="0" y="51"/>
                  </a:lnTo>
                  <a:cubicBezTo>
                    <a:pt x="0" y="67"/>
                    <a:pt x="16" y="67"/>
                    <a:pt x="16" y="67"/>
                  </a:cubicBezTo>
                  <a:lnTo>
                    <a:pt x="34" y="67"/>
                  </a:lnTo>
                  <a:cubicBezTo>
                    <a:pt x="67" y="34"/>
                    <a:pt x="50" y="18"/>
                    <a:pt x="5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4825;p76">
              <a:extLst>
                <a:ext uri="{FF2B5EF4-FFF2-40B4-BE49-F238E27FC236}">
                  <a16:creationId xmlns:a16="http://schemas.microsoft.com/office/drawing/2014/main" id="{BAABE3C5-F71D-EB06-5744-585CECE29608}"/>
                </a:ext>
              </a:extLst>
            </p:cNvPr>
            <p:cNvSpPr/>
            <p:nvPr/>
          </p:nvSpPr>
          <p:spPr>
            <a:xfrm>
              <a:off x="6170950" y="3620075"/>
              <a:ext cx="3350" cy="3550"/>
            </a:xfrm>
            <a:custGeom>
              <a:avLst/>
              <a:gdLst/>
              <a:ahLst/>
              <a:cxnLst/>
              <a:rect l="l" t="t" r="r" b="b"/>
              <a:pathLst>
                <a:path w="134" h="142" extrusionOk="0">
                  <a:moveTo>
                    <a:pt x="84" y="1"/>
                  </a:moveTo>
                  <a:cubicBezTo>
                    <a:pt x="79" y="1"/>
                    <a:pt x="73" y="3"/>
                    <a:pt x="67" y="8"/>
                  </a:cubicBezTo>
                  <a:cubicBezTo>
                    <a:pt x="51" y="8"/>
                    <a:pt x="34" y="24"/>
                    <a:pt x="18" y="42"/>
                  </a:cubicBezTo>
                  <a:cubicBezTo>
                    <a:pt x="1" y="75"/>
                    <a:pt x="18" y="108"/>
                    <a:pt x="51" y="142"/>
                  </a:cubicBezTo>
                  <a:lnTo>
                    <a:pt x="85" y="142"/>
                  </a:lnTo>
                  <a:lnTo>
                    <a:pt x="101" y="124"/>
                  </a:lnTo>
                  <a:lnTo>
                    <a:pt x="118" y="108"/>
                  </a:lnTo>
                  <a:lnTo>
                    <a:pt x="134" y="75"/>
                  </a:lnTo>
                  <a:lnTo>
                    <a:pt x="134" y="58"/>
                  </a:lnTo>
                  <a:lnTo>
                    <a:pt x="134" y="42"/>
                  </a:lnTo>
                  <a:lnTo>
                    <a:pt x="118" y="8"/>
                  </a:lnTo>
                  <a:cubicBezTo>
                    <a:pt x="106" y="8"/>
                    <a:pt x="95" y="1"/>
                    <a:pt x="8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4826;p76">
              <a:extLst>
                <a:ext uri="{FF2B5EF4-FFF2-40B4-BE49-F238E27FC236}">
                  <a16:creationId xmlns:a16="http://schemas.microsoft.com/office/drawing/2014/main" id="{02E7BF62-E9C5-61F4-1FC8-3DE7B6A93C7D}"/>
                </a:ext>
              </a:extLst>
            </p:cNvPr>
            <p:cNvSpPr/>
            <p:nvPr/>
          </p:nvSpPr>
          <p:spPr>
            <a:xfrm>
              <a:off x="6209725" y="3617775"/>
              <a:ext cx="4200" cy="3750"/>
            </a:xfrm>
            <a:custGeom>
              <a:avLst/>
              <a:gdLst/>
              <a:ahLst/>
              <a:cxnLst/>
              <a:rect l="l" t="t" r="r" b="b"/>
              <a:pathLst>
                <a:path w="168" h="150" extrusionOk="0">
                  <a:moveTo>
                    <a:pt x="68" y="0"/>
                  </a:moveTo>
                  <a:cubicBezTo>
                    <a:pt x="34" y="0"/>
                    <a:pt x="17" y="16"/>
                    <a:pt x="17" y="34"/>
                  </a:cubicBezTo>
                  <a:cubicBezTo>
                    <a:pt x="1" y="67"/>
                    <a:pt x="1" y="100"/>
                    <a:pt x="17" y="116"/>
                  </a:cubicBezTo>
                  <a:lnTo>
                    <a:pt x="50" y="150"/>
                  </a:lnTo>
                  <a:lnTo>
                    <a:pt x="84" y="150"/>
                  </a:lnTo>
                  <a:lnTo>
                    <a:pt x="117" y="134"/>
                  </a:lnTo>
                  <a:cubicBezTo>
                    <a:pt x="168" y="67"/>
                    <a:pt x="117" y="16"/>
                    <a:pt x="101" y="0"/>
                  </a:cubicBezTo>
                  <a:lnTo>
                    <a:pt x="84" y="34"/>
                  </a:lnTo>
                  <a:lnTo>
                    <a:pt x="68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4827;p76">
              <a:extLst>
                <a:ext uri="{FF2B5EF4-FFF2-40B4-BE49-F238E27FC236}">
                  <a16:creationId xmlns:a16="http://schemas.microsoft.com/office/drawing/2014/main" id="{9EA98F15-CAB7-B591-C635-ECDD3611346A}"/>
                </a:ext>
              </a:extLst>
            </p:cNvPr>
            <p:cNvSpPr/>
            <p:nvPr/>
          </p:nvSpPr>
          <p:spPr>
            <a:xfrm>
              <a:off x="6201800" y="3611925"/>
              <a:ext cx="3350" cy="3425"/>
            </a:xfrm>
            <a:custGeom>
              <a:avLst/>
              <a:gdLst/>
              <a:ahLst/>
              <a:cxnLst/>
              <a:rect l="l" t="t" r="r" b="b"/>
              <a:pathLst>
                <a:path w="134" h="137" extrusionOk="0">
                  <a:moveTo>
                    <a:pt x="67" y="1"/>
                  </a:moveTo>
                  <a:lnTo>
                    <a:pt x="34" y="17"/>
                  </a:lnTo>
                  <a:lnTo>
                    <a:pt x="18" y="34"/>
                  </a:lnTo>
                  <a:lnTo>
                    <a:pt x="18" y="50"/>
                  </a:lnTo>
                  <a:lnTo>
                    <a:pt x="0" y="84"/>
                  </a:lnTo>
                  <a:lnTo>
                    <a:pt x="18" y="101"/>
                  </a:lnTo>
                  <a:lnTo>
                    <a:pt x="18" y="117"/>
                  </a:lnTo>
                  <a:cubicBezTo>
                    <a:pt x="27" y="127"/>
                    <a:pt x="48" y="136"/>
                    <a:pt x="70" y="136"/>
                  </a:cubicBezTo>
                  <a:cubicBezTo>
                    <a:pt x="86" y="136"/>
                    <a:pt x="104" y="131"/>
                    <a:pt x="118" y="117"/>
                  </a:cubicBezTo>
                  <a:lnTo>
                    <a:pt x="134" y="84"/>
                  </a:lnTo>
                  <a:lnTo>
                    <a:pt x="134" y="68"/>
                  </a:lnTo>
                  <a:lnTo>
                    <a:pt x="100" y="50"/>
                  </a:lnTo>
                  <a:lnTo>
                    <a:pt x="67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4828;p76">
              <a:extLst>
                <a:ext uri="{FF2B5EF4-FFF2-40B4-BE49-F238E27FC236}">
                  <a16:creationId xmlns:a16="http://schemas.microsoft.com/office/drawing/2014/main" id="{0C1A3A5A-A247-38F6-054D-4B48ED82B6F2}"/>
                </a:ext>
              </a:extLst>
            </p:cNvPr>
            <p:cNvSpPr/>
            <p:nvPr/>
          </p:nvSpPr>
          <p:spPr>
            <a:xfrm>
              <a:off x="6202225" y="3644125"/>
              <a:ext cx="5425" cy="5350"/>
            </a:xfrm>
            <a:custGeom>
              <a:avLst/>
              <a:gdLst/>
              <a:ahLst/>
              <a:cxnLst/>
              <a:rect l="l" t="t" r="r" b="b"/>
              <a:pathLst>
                <a:path w="217" h="214" extrusionOk="0">
                  <a:moveTo>
                    <a:pt x="109" y="0"/>
                  </a:moveTo>
                  <a:cubicBezTo>
                    <a:pt x="88" y="0"/>
                    <a:pt x="67" y="5"/>
                    <a:pt x="50" y="13"/>
                  </a:cubicBezTo>
                  <a:lnTo>
                    <a:pt x="17" y="63"/>
                  </a:lnTo>
                  <a:lnTo>
                    <a:pt x="1" y="80"/>
                  </a:lnTo>
                  <a:lnTo>
                    <a:pt x="17" y="130"/>
                  </a:lnTo>
                  <a:cubicBezTo>
                    <a:pt x="34" y="214"/>
                    <a:pt x="101" y="214"/>
                    <a:pt x="117" y="214"/>
                  </a:cubicBezTo>
                  <a:lnTo>
                    <a:pt x="168" y="196"/>
                  </a:lnTo>
                  <a:lnTo>
                    <a:pt x="184" y="196"/>
                  </a:lnTo>
                  <a:lnTo>
                    <a:pt x="201" y="163"/>
                  </a:lnTo>
                  <a:lnTo>
                    <a:pt x="217" y="130"/>
                  </a:lnTo>
                  <a:lnTo>
                    <a:pt x="217" y="80"/>
                  </a:lnTo>
                  <a:lnTo>
                    <a:pt x="217" y="63"/>
                  </a:lnTo>
                  <a:lnTo>
                    <a:pt x="168" y="13"/>
                  </a:lnTo>
                  <a:cubicBezTo>
                    <a:pt x="151" y="5"/>
                    <a:pt x="130" y="0"/>
                    <a:pt x="109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4829;p76">
              <a:extLst>
                <a:ext uri="{FF2B5EF4-FFF2-40B4-BE49-F238E27FC236}">
                  <a16:creationId xmlns:a16="http://schemas.microsoft.com/office/drawing/2014/main" id="{A78C7BC0-F455-BA9E-51EE-C82092D82459}"/>
                </a:ext>
              </a:extLst>
            </p:cNvPr>
            <p:cNvSpPr/>
            <p:nvPr/>
          </p:nvSpPr>
          <p:spPr>
            <a:xfrm>
              <a:off x="6178450" y="3628175"/>
              <a:ext cx="5475" cy="5025"/>
            </a:xfrm>
            <a:custGeom>
              <a:avLst/>
              <a:gdLst/>
              <a:ahLst/>
              <a:cxnLst/>
              <a:rect l="l" t="t" r="r" b="b"/>
              <a:pathLst>
                <a:path w="219" h="201" extrusionOk="0">
                  <a:moveTo>
                    <a:pt x="101" y="1"/>
                  </a:moveTo>
                  <a:lnTo>
                    <a:pt x="67" y="18"/>
                  </a:lnTo>
                  <a:lnTo>
                    <a:pt x="51" y="18"/>
                  </a:lnTo>
                  <a:lnTo>
                    <a:pt x="18" y="51"/>
                  </a:lnTo>
                  <a:cubicBezTo>
                    <a:pt x="1" y="85"/>
                    <a:pt x="1" y="118"/>
                    <a:pt x="18" y="134"/>
                  </a:cubicBezTo>
                  <a:cubicBezTo>
                    <a:pt x="18" y="167"/>
                    <a:pt x="34" y="185"/>
                    <a:pt x="85" y="201"/>
                  </a:cubicBezTo>
                  <a:lnTo>
                    <a:pt x="151" y="201"/>
                  </a:lnTo>
                  <a:lnTo>
                    <a:pt x="201" y="151"/>
                  </a:lnTo>
                  <a:cubicBezTo>
                    <a:pt x="218" y="118"/>
                    <a:pt x="201" y="67"/>
                    <a:pt x="201" y="51"/>
                  </a:cubicBezTo>
                  <a:cubicBezTo>
                    <a:pt x="167" y="18"/>
                    <a:pt x="118" y="1"/>
                    <a:pt x="101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4830;p76">
              <a:extLst>
                <a:ext uri="{FF2B5EF4-FFF2-40B4-BE49-F238E27FC236}">
                  <a16:creationId xmlns:a16="http://schemas.microsoft.com/office/drawing/2014/main" id="{27C8251F-EA86-78C3-F9D9-0F720DAEB317}"/>
                </a:ext>
              </a:extLst>
            </p:cNvPr>
            <p:cNvSpPr/>
            <p:nvPr/>
          </p:nvSpPr>
          <p:spPr>
            <a:xfrm>
              <a:off x="6223900" y="3641950"/>
              <a:ext cx="2925" cy="2925"/>
            </a:xfrm>
            <a:custGeom>
              <a:avLst/>
              <a:gdLst/>
              <a:ahLst/>
              <a:cxnLst/>
              <a:rect l="l" t="t" r="r" b="b"/>
              <a:pathLst>
                <a:path w="117" h="117" extrusionOk="0">
                  <a:moveTo>
                    <a:pt x="34" y="0"/>
                  </a:moveTo>
                  <a:cubicBezTo>
                    <a:pt x="34" y="0"/>
                    <a:pt x="17" y="0"/>
                    <a:pt x="1" y="16"/>
                  </a:cubicBezTo>
                  <a:lnTo>
                    <a:pt x="1" y="50"/>
                  </a:lnTo>
                  <a:lnTo>
                    <a:pt x="1" y="83"/>
                  </a:lnTo>
                  <a:lnTo>
                    <a:pt x="17" y="100"/>
                  </a:lnTo>
                  <a:lnTo>
                    <a:pt x="50" y="116"/>
                  </a:lnTo>
                  <a:lnTo>
                    <a:pt x="84" y="100"/>
                  </a:lnTo>
                  <a:cubicBezTo>
                    <a:pt x="84" y="100"/>
                    <a:pt x="101" y="100"/>
                    <a:pt x="101" y="83"/>
                  </a:cubicBezTo>
                  <a:lnTo>
                    <a:pt x="117" y="67"/>
                  </a:lnTo>
                  <a:lnTo>
                    <a:pt x="117" y="34"/>
                  </a:lnTo>
                  <a:cubicBezTo>
                    <a:pt x="101" y="16"/>
                    <a:pt x="101" y="16"/>
                    <a:pt x="10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4831;p76">
              <a:extLst>
                <a:ext uri="{FF2B5EF4-FFF2-40B4-BE49-F238E27FC236}">
                  <a16:creationId xmlns:a16="http://schemas.microsoft.com/office/drawing/2014/main" id="{5082C2BB-E86E-245D-0D52-1D005B258242}"/>
                </a:ext>
              </a:extLst>
            </p:cNvPr>
            <p:cNvSpPr/>
            <p:nvPr/>
          </p:nvSpPr>
          <p:spPr>
            <a:xfrm>
              <a:off x="6220975" y="3655700"/>
              <a:ext cx="4200" cy="3100"/>
            </a:xfrm>
            <a:custGeom>
              <a:avLst/>
              <a:gdLst/>
              <a:ahLst/>
              <a:cxnLst/>
              <a:rect l="l" t="t" r="r" b="b"/>
              <a:pathLst>
                <a:path w="168" h="124" extrusionOk="0">
                  <a:moveTo>
                    <a:pt x="67" y="0"/>
                  </a:moveTo>
                  <a:cubicBezTo>
                    <a:pt x="34" y="17"/>
                    <a:pt x="18" y="17"/>
                    <a:pt x="18" y="51"/>
                  </a:cubicBezTo>
                  <a:lnTo>
                    <a:pt x="0" y="67"/>
                  </a:lnTo>
                  <a:lnTo>
                    <a:pt x="18" y="84"/>
                  </a:lnTo>
                  <a:lnTo>
                    <a:pt x="18" y="100"/>
                  </a:lnTo>
                  <a:cubicBezTo>
                    <a:pt x="41" y="112"/>
                    <a:pt x="56" y="124"/>
                    <a:pt x="69" y="124"/>
                  </a:cubicBezTo>
                  <a:cubicBezTo>
                    <a:pt x="75" y="124"/>
                    <a:pt x="79" y="122"/>
                    <a:pt x="85" y="117"/>
                  </a:cubicBezTo>
                  <a:lnTo>
                    <a:pt x="134" y="117"/>
                  </a:lnTo>
                  <a:lnTo>
                    <a:pt x="151" y="84"/>
                  </a:lnTo>
                  <a:cubicBezTo>
                    <a:pt x="167" y="67"/>
                    <a:pt x="167" y="51"/>
                    <a:pt x="151" y="51"/>
                  </a:cubicBezTo>
                  <a:cubicBezTo>
                    <a:pt x="151" y="17"/>
                    <a:pt x="118" y="0"/>
                    <a:pt x="11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4832;p76">
              <a:extLst>
                <a:ext uri="{FF2B5EF4-FFF2-40B4-BE49-F238E27FC236}">
                  <a16:creationId xmlns:a16="http://schemas.microsoft.com/office/drawing/2014/main" id="{564BC05B-C838-2280-2162-CED59CD700FD}"/>
                </a:ext>
              </a:extLst>
            </p:cNvPr>
            <p:cNvSpPr/>
            <p:nvPr/>
          </p:nvSpPr>
          <p:spPr>
            <a:xfrm>
              <a:off x="6216400" y="3668200"/>
              <a:ext cx="2925" cy="3225"/>
            </a:xfrm>
            <a:custGeom>
              <a:avLst/>
              <a:gdLst/>
              <a:ahLst/>
              <a:cxnLst/>
              <a:rect l="l" t="t" r="r" b="b"/>
              <a:pathLst>
                <a:path w="117" h="129" extrusionOk="0">
                  <a:moveTo>
                    <a:pt x="50" y="0"/>
                  </a:moveTo>
                  <a:lnTo>
                    <a:pt x="34" y="18"/>
                  </a:lnTo>
                  <a:lnTo>
                    <a:pt x="17" y="34"/>
                  </a:lnTo>
                  <a:lnTo>
                    <a:pt x="1" y="34"/>
                  </a:lnTo>
                  <a:lnTo>
                    <a:pt x="1" y="51"/>
                  </a:lnTo>
                  <a:lnTo>
                    <a:pt x="1" y="67"/>
                  </a:lnTo>
                  <a:lnTo>
                    <a:pt x="1" y="84"/>
                  </a:lnTo>
                  <a:cubicBezTo>
                    <a:pt x="17" y="118"/>
                    <a:pt x="34" y="118"/>
                    <a:pt x="50" y="118"/>
                  </a:cubicBezTo>
                  <a:cubicBezTo>
                    <a:pt x="57" y="124"/>
                    <a:pt x="64" y="128"/>
                    <a:pt x="72" y="128"/>
                  </a:cubicBezTo>
                  <a:cubicBezTo>
                    <a:pt x="83" y="128"/>
                    <a:pt x="97" y="120"/>
                    <a:pt x="117" y="100"/>
                  </a:cubicBezTo>
                  <a:lnTo>
                    <a:pt x="117" y="67"/>
                  </a:lnTo>
                  <a:lnTo>
                    <a:pt x="117" y="34"/>
                  </a:lnTo>
                  <a:cubicBezTo>
                    <a:pt x="101" y="18"/>
                    <a:pt x="83" y="0"/>
                    <a:pt x="6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4833;p76">
              <a:extLst>
                <a:ext uri="{FF2B5EF4-FFF2-40B4-BE49-F238E27FC236}">
                  <a16:creationId xmlns:a16="http://schemas.microsoft.com/office/drawing/2014/main" id="{F69F6AA8-41CC-7A38-0800-251CC9B87B0D}"/>
                </a:ext>
              </a:extLst>
            </p:cNvPr>
            <p:cNvSpPr/>
            <p:nvPr/>
          </p:nvSpPr>
          <p:spPr>
            <a:xfrm>
              <a:off x="6170550" y="3642350"/>
              <a:ext cx="5425" cy="5025"/>
            </a:xfrm>
            <a:custGeom>
              <a:avLst/>
              <a:gdLst/>
              <a:ahLst/>
              <a:cxnLst/>
              <a:rect l="l" t="t" r="r" b="b"/>
              <a:pathLst>
                <a:path w="217" h="201" extrusionOk="0">
                  <a:moveTo>
                    <a:pt x="101" y="0"/>
                  </a:moveTo>
                  <a:lnTo>
                    <a:pt x="67" y="18"/>
                  </a:lnTo>
                  <a:cubicBezTo>
                    <a:pt x="67" y="34"/>
                    <a:pt x="34" y="51"/>
                    <a:pt x="17" y="67"/>
                  </a:cubicBezTo>
                  <a:cubicBezTo>
                    <a:pt x="1" y="118"/>
                    <a:pt x="17" y="167"/>
                    <a:pt x="67" y="201"/>
                  </a:cubicBezTo>
                  <a:lnTo>
                    <a:pt x="117" y="201"/>
                  </a:lnTo>
                  <a:cubicBezTo>
                    <a:pt x="150" y="201"/>
                    <a:pt x="183" y="185"/>
                    <a:pt x="201" y="167"/>
                  </a:cubicBezTo>
                  <a:lnTo>
                    <a:pt x="217" y="100"/>
                  </a:lnTo>
                  <a:cubicBezTo>
                    <a:pt x="217" y="67"/>
                    <a:pt x="201" y="34"/>
                    <a:pt x="183" y="18"/>
                  </a:cubicBezTo>
                  <a:lnTo>
                    <a:pt x="1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4834;p76">
              <a:extLst>
                <a:ext uri="{FF2B5EF4-FFF2-40B4-BE49-F238E27FC236}">
                  <a16:creationId xmlns:a16="http://schemas.microsoft.com/office/drawing/2014/main" id="{01AF23E4-942E-CB94-8706-9B0A3C3D2A41}"/>
                </a:ext>
              </a:extLst>
            </p:cNvPr>
            <p:cNvSpPr/>
            <p:nvPr/>
          </p:nvSpPr>
          <p:spPr>
            <a:xfrm>
              <a:off x="6226400" y="3573975"/>
              <a:ext cx="1700" cy="1300"/>
            </a:xfrm>
            <a:custGeom>
              <a:avLst/>
              <a:gdLst/>
              <a:ahLst/>
              <a:cxnLst/>
              <a:rect l="l" t="t" r="r" b="b"/>
              <a:pathLst>
                <a:path w="68" h="52" extrusionOk="0">
                  <a:moveTo>
                    <a:pt x="1" y="1"/>
                  </a:moveTo>
                  <a:lnTo>
                    <a:pt x="1" y="18"/>
                  </a:lnTo>
                  <a:cubicBezTo>
                    <a:pt x="1" y="18"/>
                    <a:pt x="1" y="34"/>
                    <a:pt x="17" y="51"/>
                  </a:cubicBezTo>
                  <a:lnTo>
                    <a:pt x="50" y="51"/>
                  </a:lnTo>
                  <a:cubicBezTo>
                    <a:pt x="68" y="51"/>
                    <a:pt x="68" y="34"/>
                    <a:pt x="68" y="18"/>
                  </a:cubicBezTo>
                  <a:cubicBezTo>
                    <a:pt x="50" y="18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4835;p76">
              <a:extLst>
                <a:ext uri="{FF2B5EF4-FFF2-40B4-BE49-F238E27FC236}">
                  <a16:creationId xmlns:a16="http://schemas.microsoft.com/office/drawing/2014/main" id="{A9312713-DC58-702B-D9EC-942C3AC2E497}"/>
                </a:ext>
              </a:extLst>
            </p:cNvPr>
            <p:cNvSpPr/>
            <p:nvPr/>
          </p:nvSpPr>
          <p:spPr>
            <a:xfrm>
              <a:off x="6237650" y="3629675"/>
              <a:ext cx="1700" cy="1025"/>
            </a:xfrm>
            <a:custGeom>
              <a:avLst/>
              <a:gdLst/>
              <a:ahLst/>
              <a:cxnLst/>
              <a:rect l="l" t="t" r="r" b="b"/>
              <a:pathLst>
                <a:path w="68" h="41" extrusionOk="0">
                  <a:moveTo>
                    <a:pt x="39" y="0"/>
                  </a:moveTo>
                  <a:cubicBezTo>
                    <a:pt x="23" y="0"/>
                    <a:pt x="12" y="7"/>
                    <a:pt x="0" y="7"/>
                  </a:cubicBezTo>
                  <a:lnTo>
                    <a:pt x="0" y="25"/>
                  </a:lnTo>
                  <a:cubicBezTo>
                    <a:pt x="18" y="41"/>
                    <a:pt x="18" y="41"/>
                    <a:pt x="34" y="41"/>
                  </a:cubicBezTo>
                  <a:cubicBezTo>
                    <a:pt x="51" y="41"/>
                    <a:pt x="67" y="41"/>
                    <a:pt x="67" y="25"/>
                  </a:cubicBezTo>
                  <a:lnTo>
                    <a:pt x="67" y="7"/>
                  </a:lnTo>
                  <a:cubicBezTo>
                    <a:pt x="56" y="2"/>
                    <a:pt x="47" y="0"/>
                    <a:pt x="39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4836;p76">
              <a:extLst>
                <a:ext uri="{FF2B5EF4-FFF2-40B4-BE49-F238E27FC236}">
                  <a16:creationId xmlns:a16="http://schemas.microsoft.com/office/drawing/2014/main" id="{01D7217E-4583-FA8B-D41E-CA3C67940159}"/>
                </a:ext>
              </a:extLst>
            </p:cNvPr>
            <p:cNvSpPr/>
            <p:nvPr/>
          </p:nvSpPr>
          <p:spPr>
            <a:xfrm>
              <a:off x="6212625" y="3636675"/>
              <a:ext cx="3375" cy="2800"/>
            </a:xfrm>
            <a:custGeom>
              <a:avLst/>
              <a:gdLst/>
              <a:ahLst/>
              <a:cxnLst/>
              <a:rect l="l" t="t" r="r" b="b"/>
              <a:pathLst>
                <a:path w="135" h="112" extrusionOk="0">
                  <a:moveTo>
                    <a:pt x="60" y="1"/>
                  </a:moveTo>
                  <a:cubicBezTo>
                    <a:pt x="36" y="1"/>
                    <a:pt x="12" y="13"/>
                    <a:pt x="1" y="45"/>
                  </a:cubicBezTo>
                  <a:lnTo>
                    <a:pt x="18" y="78"/>
                  </a:lnTo>
                  <a:cubicBezTo>
                    <a:pt x="18" y="94"/>
                    <a:pt x="34" y="94"/>
                    <a:pt x="34" y="111"/>
                  </a:cubicBezTo>
                  <a:lnTo>
                    <a:pt x="85" y="111"/>
                  </a:lnTo>
                  <a:cubicBezTo>
                    <a:pt x="85" y="111"/>
                    <a:pt x="101" y="111"/>
                    <a:pt x="101" y="94"/>
                  </a:cubicBezTo>
                  <a:lnTo>
                    <a:pt x="134" y="94"/>
                  </a:lnTo>
                  <a:lnTo>
                    <a:pt x="134" y="45"/>
                  </a:lnTo>
                  <a:cubicBezTo>
                    <a:pt x="118" y="27"/>
                    <a:pt x="118" y="11"/>
                    <a:pt x="101" y="11"/>
                  </a:cubicBezTo>
                  <a:cubicBezTo>
                    <a:pt x="89" y="5"/>
                    <a:pt x="74" y="1"/>
                    <a:pt x="60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4837;p76">
              <a:extLst>
                <a:ext uri="{FF2B5EF4-FFF2-40B4-BE49-F238E27FC236}">
                  <a16:creationId xmlns:a16="http://schemas.microsoft.com/office/drawing/2014/main" id="{2B087280-8AAC-4DDB-28E6-02DC84BEDED3}"/>
                </a:ext>
              </a:extLst>
            </p:cNvPr>
            <p:cNvSpPr/>
            <p:nvPr/>
          </p:nvSpPr>
          <p:spPr>
            <a:xfrm>
              <a:off x="6253100" y="3655300"/>
              <a:ext cx="1250" cy="1250"/>
            </a:xfrm>
            <a:custGeom>
              <a:avLst/>
              <a:gdLst/>
              <a:ahLst/>
              <a:cxnLst/>
              <a:rect l="l" t="t" r="r" b="b"/>
              <a:pathLst>
                <a:path w="50" h="50" extrusionOk="0">
                  <a:moveTo>
                    <a:pt x="16" y="0"/>
                  </a:moveTo>
                  <a:lnTo>
                    <a:pt x="0" y="16"/>
                  </a:lnTo>
                  <a:lnTo>
                    <a:pt x="0" y="33"/>
                  </a:lnTo>
                  <a:lnTo>
                    <a:pt x="16" y="49"/>
                  </a:lnTo>
                  <a:lnTo>
                    <a:pt x="33" y="49"/>
                  </a:lnTo>
                  <a:cubicBezTo>
                    <a:pt x="33" y="49"/>
                    <a:pt x="49" y="49"/>
                    <a:pt x="49" y="33"/>
                  </a:cubicBezTo>
                  <a:lnTo>
                    <a:pt x="49" y="16"/>
                  </a:lnTo>
                  <a:cubicBezTo>
                    <a:pt x="49" y="16"/>
                    <a:pt x="49" y="0"/>
                    <a:pt x="33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4838;p76">
              <a:extLst>
                <a:ext uri="{FF2B5EF4-FFF2-40B4-BE49-F238E27FC236}">
                  <a16:creationId xmlns:a16="http://schemas.microsoft.com/office/drawing/2014/main" id="{9E6C3AC9-1D27-6238-383E-C02435DB3221}"/>
                </a:ext>
              </a:extLst>
            </p:cNvPr>
            <p:cNvSpPr/>
            <p:nvPr/>
          </p:nvSpPr>
          <p:spPr>
            <a:xfrm>
              <a:off x="6198075" y="3603400"/>
              <a:ext cx="1250" cy="1450"/>
            </a:xfrm>
            <a:custGeom>
              <a:avLst/>
              <a:gdLst/>
              <a:ahLst/>
              <a:cxnLst/>
              <a:rect l="l" t="t" r="r" b="b"/>
              <a:pathLst>
                <a:path w="50" h="58" extrusionOk="0">
                  <a:moveTo>
                    <a:pt x="12" y="1"/>
                  </a:moveTo>
                  <a:cubicBezTo>
                    <a:pt x="7" y="1"/>
                    <a:pt x="0" y="8"/>
                    <a:pt x="0" y="8"/>
                  </a:cubicBezTo>
                  <a:lnTo>
                    <a:pt x="0" y="42"/>
                  </a:lnTo>
                  <a:cubicBezTo>
                    <a:pt x="0" y="42"/>
                    <a:pt x="16" y="58"/>
                    <a:pt x="33" y="58"/>
                  </a:cubicBezTo>
                  <a:lnTo>
                    <a:pt x="49" y="24"/>
                  </a:lnTo>
                  <a:cubicBezTo>
                    <a:pt x="49" y="8"/>
                    <a:pt x="33" y="8"/>
                    <a:pt x="16" y="8"/>
                  </a:cubicBezTo>
                  <a:cubicBezTo>
                    <a:pt x="16" y="3"/>
                    <a:pt x="14" y="1"/>
                    <a:pt x="12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4839;p76">
              <a:extLst>
                <a:ext uri="{FF2B5EF4-FFF2-40B4-BE49-F238E27FC236}">
                  <a16:creationId xmlns:a16="http://schemas.microsoft.com/office/drawing/2014/main" id="{B89CA774-94DF-E582-57AF-90DA21FE8895}"/>
                </a:ext>
              </a:extLst>
            </p:cNvPr>
            <p:cNvSpPr/>
            <p:nvPr/>
          </p:nvSpPr>
          <p:spPr>
            <a:xfrm>
              <a:off x="6194300" y="3626950"/>
              <a:ext cx="4200" cy="4175"/>
            </a:xfrm>
            <a:custGeom>
              <a:avLst/>
              <a:gdLst/>
              <a:ahLst/>
              <a:cxnLst/>
              <a:rect l="l" t="t" r="r" b="b"/>
              <a:pathLst>
                <a:path w="168" h="167" extrusionOk="0">
                  <a:moveTo>
                    <a:pt x="51" y="0"/>
                  </a:moveTo>
                  <a:lnTo>
                    <a:pt x="34" y="16"/>
                  </a:lnTo>
                  <a:lnTo>
                    <a:pt x="18" y="33"/>
                  </a:lnTo>
                  <a:cubicBezTo>
                    <a:pt x="0" y="67"/>
                    <a:pt x="18" y="100"/>
                    <a:pt x="51" y="134"/>
                  </a:cubicBezTo>
                  <a:lnTo>
                    <a:pt x="51" y="150"/>
                  </a:lnTo>
                  <a:lnTo>
                    <a:pt x="84" y="150"/>
                  </a:lnTo>
                  <a:lnTo>
                    <a:pt x="118" y="167"/>
                  </a:lnTo>
                  <a:cubicBezTo>
                    <a:pt x="118" y="150"/>
                    <a:pt x="151" y="134"/>
                    <a:pt x="167" y="116"/>
                  </a:cubicBezTo>
                  <a:lnTo>
                    <a:pt x="167" y="83"/>
                  </a:lnTo>
                  <a:lnTo>
                    <a:pt x="167" y="67"/>
                  </a:lnTo>
                  <a:lnTo>
                    <a:pt x="167" y="50"/>
                  </a:lnTo>
                  <a:lnTo>
                    <a:pt x="151" y="33"/>
                  </a:lnTo>
                  <a:lnTo>
                    <a:pt x="118" y="16"/>
                  </a:lnTo>
                  <a:cubicBezTo>
                    <a:pt x="84" y="0"/>
                    <a:pt x="67" y="0"/>
                    <a:pt x="5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4840;p76">
              <a:extLst>
                <a:ext uri="{FF2B5EF4-FFF2-40B4-BE49-F238E27FC236}">
                  <a16:creationId xmlns:a16="http://schemas.microsoft.com/office/drawing/2014/main" id="{5DD79EF5-67F8-1DB0-152D-38BFA3E39B18}"/>
                </a:ext>
              </a:extLst>
            </p:cNvPr>
            <p:cNvSpPr/>
            <p:nvPr/>
          </p:nvSpPr>
          <p:spPr>
            <a:xfrm>
              <a:off x="6167625" y="3572325"/>
              <a:ext cx="1275" cy="1575"/>
            </a:xfrm>
            <a:custGeom>
              <a:avLst/>
              <a:gdLst/>
              <a:ahLst/>
              <a:cxnLst/>
              <a:rect l="l" t="t" r="r" b="b"/>
              <a:pathLst>
                <a:path w="51" h="63" extrusionOk="0">
                  <a:moveTo>
                    <a:pt x="33" y="0"/>
                  </a:moveTo>
                  <a:lnTo>
                    <a:pt x="17" y="17"/>
                  </a:lnTo>
                  <a:lnTo>
                    <a:pt x="0" y="33"/>
                  </a:lnTo>
                  <a:lnTo>
                    <a:pt x="0" y="51"/>
                  </a:lnTo>
                  <a:cubicBezTo>
                    <a:pt x="9" y="59"/>
                    <a:pt x="13" y="63"/>
                    <a:pt x="17" y="63"/>
                  </a:cubicBezTo>
                  <a:cubicBezTo>
                    <a:pt x="21" y="63"/>
                    <a:pt x="25" y="59"/>
                    <a:pt x="33" y="51"/>
                  </a:cubicBezTo>
                  <a:cubicBezTo>
                    <a:pt x="33" y="51"/>
                    <a:pt x="51" y="51"/>
                    <a:pt x="51" y="33"/>
                  </a:cubicBezTo>
                  <a:lnTo>
                    <a:pt x="51" y="1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4841;p76">
              <a:extLst>
                <a:ext uri="{FF2B5EF4-FFF2-40B4-BE49-F238E27FC236}">
                  <a16:creationId xmlns:a16="http://schemas.microsoft.com/office/drawing/2014/main" id="{A95230AC-1AF5-ED08-6C15-0F018E2A500B}"/>
                </a:ext>
              </a:extLst>
            </p:cNvPr>
            <p:cNvSpPr/>
            <p:nvPr/>
          </p:nvSpPr>
          <p:spPr>
            <a:xfrm>
              <a:off x="6209725" y="3657200"/>
              <a:ext cx="2925" cy="3275"/>
            </a:xfrm>
            <a:custGeom>
              <a:avLst/>
              <a:gdLst/>
              <a:ahLst/>
              <a:cxnLst/>
              <a:rect l="l" t="t" r="r" b="b"/>
              <a:pathLst>
                <a:path w="117" h="131" extrusionOk="0">
                  <a:moveTo>
                    <a:pt x="46" y="0"/>
                  </a:moveTo>
                  <a:cubicBezTo>
                    <a:pt x="36" y="0"/>
                    <a:pt x="27" y="2"/>
                    <a:pt x="17" y="7"/>
                  </a:cubicBezTo>
                  <a:lnTo>
                    <a:pt x="17" y="40"/>
                  </a:lnTo>
                  <a:lnTo>
                    <a:pt x="1" y="57"/>
                  </a:lnTo>
                  <a:lnTo>
                    <a:pt x="1" y="73"/>
                  </a:lnTo>
                  <a:lnTo>
                    <a:pt x="1" y="107"/>
                  </a:lnTo>
                  <a:cubicBezTo>
                    <a:pt x="12" y="119"/>
                    <a:pt x="32" y="131"/>
                    <a:pt x="49" y="131"/>
                  </a:cubicBezTo>
                  <a:cubicBezTo>
                    <a:pt x="56" y="131"/>
                    <a:pt x="63" y="129"/>
                    <a:pt x="68" y="124"/>
                  </a:cubicBezTo>
                  <a:cubicBezTo>
                    <a:pt x="84" y="124"/>
                    <a:pt x="101" y="107"/>
                    <a:pt x="101" y="91"/>
                  </a:cubicBezTo>
                  <a:cubicBezTo>
                    <a:pt x="117" y="73"/>
                    <a:pt x="117" y="40"/>
                    <a:pt x="101" y="24"/>
                  </a:cubicBezTo>
                  <a:cubicBezTo>
                    <a:pt x="89" y="12"/>
                    <a:pt x="68" y="0"/>
                    <a:pt x="46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4842;p76">
              <a:extLst>
                <a:ext uri="{FF2B5EF4-FFF2-40B4-BE49-F238E27FC236}">
                  <a16:creationId xmlns:a16="http://schemas.microsoft.com/office/drawing/2014/main" id="{3A680767-D1A3-1073-1F64-24A216E950C2}"/>
                </a:ext>
              </a:extLst>
            </p:cNvPr>
            <p:cNvSpPr/>
            <p:nvPr/>
          </p:nvSpPr>
          <p:spPr>
            <a:xfrm>
              <a:off x="6140925" y="3584425"/>
              <a:ext cx="1300" cy="850"/>
            </a:xfrm>
            <a:custGeom>
              <a:avLst/>
              <a:gdLst/>
              <a:ahLst/>
              <a:cxnLst/>
              <a:rect l="l" t="t" r="r" b="b"/>
              <a:pathLst>
                <a:path w="52" h="34" extrusionOk="0">
                  <a:moveTo>
                    <a:pt x="1" y="0"/>
                  </a:moveTo>
                  <a:lnTo>
                    <a:pt x="18" y="34"/>
                  </a:lnTo>
                  <a:lnTo>
                    <a:pt x="52" y="34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4843;p76">
              <a:extLst>
                <a:ext uri="{FF2B5EF4-FFF2-40B4-BE49-F238E27FC236}">
                  <a16:creationId xmlns:a16="http://schemas.microsoft.com/office/drawing/2014/main" id="{991C5872-DF77-60E6-2E89-FBB2B56739FE}"/>
                </a:ext>
              </a:extLst>
            </p:cNvPr>
            <p:cNvSpPr/>
            <p:nvPr/>
          </p:nvSpPr>
          <p:spPr>
            <a:xfrm>
              <a:off x="6180950" y="3648175"/>
              <a:ext cx="5475" cy="5025"/>
            </a:xfrm>
            <a:custGeom>
              <a:avLst/>
              <a:gdLst/>
              <a:ahLst/>
              <a:cxnLst/>
              <a:rect l="l" t="t" r="r" b="b"/>
              <a:pathLst>
                <a:path w="219" h="201" extrusionOk="0">
                  <a:moveTo>
                    <a:pt x="85" y="1"/>
                  </a:moveTo>
                  <a:lnTo>
                    <a:pt x="34" y="34"/>
                  </a:lnTo>
                  <a:lnTo>
                    <a:pt x="18" y="52"/>
                  </a:lnTo>
                  <a:cubicBezTo>
                    <a:pt x="1" y="85"/>
                    <a:pt x="1" y="152"/>
                    <a:pt x="67" y="201"/>
                  </a:cubicBezTo>
                  <a:lnTo>
                    <a:pt x="151" y="201"/>
                  </a:lnTo>
                  <a:lnTo>
                    <a:pt x="201" y="168"/>
                  </a:lnTo>
                  <a:lnTo>
                    <a:pt x="201" y="134"/>
                  </a:lnTo>
                  <a:lnTo>
                    <a:pt x="218" y="101"/>
                  </a:lnTo>
                  <a:lnTo>
                    <a:pt x="218" y="85"/>
                  </a:lnTo>
                  <a:lnTo>
                    <a:pt x="201" y="52"/>
                  </a:lnTo>
                  <a:cubicBezTo>
                    <a:pt x="185" y="18"/>
                    <a:pt x="167" y="18"/>
                    <a:pt x="151" y="1"/>
                  </a:cubicBezTo>
                  <a:lnTo>
                    <a:pt x="151" y="18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4844;p76">
              <a:extLst>
                <a:ext uri="{FF2B5EF4-FFF2-40B4-BE49-F238E27FC236}">
                  <a16:creationId xmlns:a16="http://schemas.microsoft.com/office/drawing/2014/main" id="{04B94922-8503-EB28-EC21-D622CA03C14F}"/>
                </a:ext>
              </a:extLst>
            </p:cNvPr>
            <p:cNvSpPr/>
            <p:nvPr/>
          </p:nvSpPr>
          <p:spPr>
            <a:xfrm>
              <a:off x="6147200" y="3623175"/>
              <a:ext cx="3775" cy="3975"/>
            </a:xfrm>
            <a:custGeom>
              <a:avLst/>
              <a:gdLst/>
              <a:ahLst/>
              <a:cxnLst/>
              <a:rect l="l" t="t" r="r" b="b"/>
              <a:pathLst>
                <a:path w="151" h="159" extrusionOk="0">
                  <a:moveTo>
                    <a:pt x="67" y="0"/>
                  </a:moveTo>
                  <a:lnTo>
                    <a:pt x="50" y="18"/>
                  </a:lnTo>
                  <a:lnTo>
                    <a:pt x="34" y="34"/>
                  </a:lnTo>
                  <a:lnTo>
                    <a:pt x="1" y="84"/>
                  </a:lnTo>
                  <a:lnTo>
                    <a:pt x="1" y="100"/>
                  </a:lnTo>
                  <a:lnTo>
                    <a:pt x="17" y="118"/>
                  </a:lnTo>
                  <a:lnTo>
                    <a:pt x="17" y="134"/>
                  </a:lnTo>
                  <a:cubicBezTo>
                    <a:pt x="42" y="150"/>
                    <a:pt x="63" y="159"/>
                    <a:pt x="82" y="159"/>
                  </a:cubicBezTo>
                  <a:cubicBezTo>
                    <a:pt x="101" y="159"/>
                    <a:pt x="117" y="150"/>
                    <a:pt x="134" y="134"/>
                  </a:cubicBezTo>
                  <a:lnTo>
                    <a:pt x="150" y="100"/>
                  </a:lnTo>
                  <a:lnTo>
                    <a:pt x="150" y="84"/>
                  </a:lnTo>
                  <a:lnTo>
                    <a:pt x="150" y="67"/>
                  </a:lnTo>
                  <a:cubicBezTo>
                    <a:pt x="150" y="51"/>
                    <a:pt x="150" y="18"/>
                    <a:pt x="10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4845;p76">
              <a:extLst>
                <a:ext uri="{FF2B5EF4-FFF2-40B4-BE49-F238E27FC236}">
                  <a16:creationId xmlns:a16="http://schemas.microsoft.com/office/drawing/2014/main" id="{FE4F67F3-459D-2048-A1F7-849D4063CA83}"/>
                </a:ext>
              </a:extLst>
            </p:cNvPr>
            <p:cNvSpPr/>
            <p:nvPr/>
          </p:nvSpPr>
          <p:spPr>
            <a:xfrm>
              <a:off x="6268100" y="3626500"/>
              <a:ext cx="1250" cy="1300"/>
            </a:xfrm>
            <a:custGeom>
              <a:avLst/>
              <a:gdLst/>
              <a:ahLst/>
              <a:cxnLst/>
              <a:rect l="l" t="t" r="r" b="b"/>
              <a:pathLst>
                <a:path w="50" h="52" extrusionOk="0">
                  <a:moveTo>
                    <a:pt x="16" y="1"/>
                  </a:moveTo>
                  <a:lnTo>
                    <a:pt x="0" y="18"/>
                  </a:lnTo>
                  <a:lnTo>
                    <a:pt x="16" y="34"/>
                  </a:lnTo>
                  <a:lnTo>
                    <a:pt x="16" y="51"/>
                  </a:lnTo>
                  <a:lnTo>
                    <a:pt x="50" y="51"/>
                  </a:lnTo>
                  <a:lnTo>
                    <a:pt x="50" y="34"/>
                  </a:lnTo>
                  <a:lnTo>
                    <a:pt x="50" y="18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4846;p76">
              <a:extLst>
                <a:ext uri="{FF2B5EF4-FFF2-40B4-BE49-F238E27FC236}">
                  <a16:creationId xmlns:a16="http://schemas.microsoft.com/office/drawing/2014/main" id="{A31837F4-56A6-F349-F49C-EE4E2F10FFD8}"/>
                </a:ext>
              </a:extLst>
            </p:cNvPr>
            <p:cNvSpPr/>
            <p:nvPr/>
          </p:nvSpPr>
          <p:spPr>
            <a:xfrm>
              <a:off x="6134275" y="3704050"/>
              <a:ext cx="1275" cy="1275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17" y="0"/>
                  </a:moveTo>
                  <a:lnTo>
                    <a:pt x="0" y="18"/>
                  </a:lnTo>
                  <a:lnTo>
                    <a:pt x="0" y="34"/>
                  </a:lnTo>
                  <a:lnTo>
                    <a:pt x="0" y="51"/>
                  </a:lnTo>
                  <a:lnTo>
                    <a:pt x="33" y="51"/>
                  </a:lnTo>
                  <a:cubicBezTo>
                    <a:pt x="33" y="51"/>
                    <a:pt x="51" y="51"/>
                    <a:pt x="51" y="34"/>
                  </a:cubicBezTo>
                  <a:lnTo>
                    <a:pt x="51" y="18"/>
                  </a:lnTo>
                  <a:cubicBezTo>
                    <a:pt x="33" y="0"/>
                    <a:pt x="33" y="0"/>
                    <a:pt x="1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4847;p76">
              <a:extLst>
                <a:ext uri="{FF2B5EF4-FFF2-40B4-BE49-F238E27FC236}">
                  <a16:creationId xmlns:a16="http://schemas.microsoft.com/office/drawing/2014/main" id="{DEA96B9D-E7B4-49A1-F1E8-C6DAF9762C1B}"/>
                </a:ext>
              </a:extLst>
            </p:cNvPr>
            <p:cNvSpPr/>
            <p:nvPr/>
          </p:nvSpPr>
          <p:spPr>
            <a:xfrm>
              <a:off x="6229300" y="3675250"/>
              <a:ext cx="2525" cy="1500"/>
            </a:xfrm>
            <a:custGeom>
              <a:avLst/>
              <a:gdLst/>
              <a:ahLst/>
              <a:cxnLst/>
              <a:rect l="l" t="t" r="r" b="b"/>
              <a:pathLst>
                <a:path w="101" h="60" extrusionOk="0">
                  <a:moveTo>
                    <a:pt x="48" y="0"/>
                  </a:moveTo>
                  <a:cubicBezTo>
                    <a:pt x="29" y="0"/>
                    <a:pt x="12" y="15"/>
                    <a:pt x="1" y="36"/>
                  </a:cubicBezTo>
                  <a:lnTo>
                    <a:pt x="1" y="52"/>
                  </a:lnTo>
                  <a:cubicBezTo>
                    <a:pt x="7" y="58"/>
                    <a:pt x="12" y="59"/>
                    <a:pt x="17" y="59"/>
                  </a:cubicBezTo>
                  <a:cubicBezTo>
                    <a:pt x="27" y="59"/>
                    <a:pt x="34" y="52"/>
                    <a:pt x="34" y="52"/>
                  </a:cubicBezTo>
                  <a:lnTo>
                    <a:pt x="52" y="52"/>
                  </a:lnTo>
                  <a:cubicBezTo>
                    <a:pt x="68" y="52"/>
                    <a:pt x="85" y="52"/>
                    <a:pt x="101" y="36"/>
                  </a:cubicBezTo>
                  <a:lnTo>
                    <a:pt x="85" y="18"/>
                  </a:lnTo>
                  <a:cubicBezTo>
                    <a:pt x="72" y="6"/>
                    <a:pt x="60" y="0"/>
                    <a:pt x="4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4848;p76">
              <a:extLst>
                <a:ext uri="{FF2B5EF4-FFF2-40B4-BE49-F238E27FC236}">
                  <a16:creationId xmlns:a16="http://schemas.microsoft.com/office/drawing/2014/main" id="{DFE5471A-899E-DD57-53C8-45E84B1EAE24}"/>
                </a:ext>
              </a:extLst>
            </p:cNvPr>
            <p:cNvSpPr/>
            <p:nvPr/>
          </p:nvSpPr>
          <p:spPr>
            <a:xfrm>
              <a:off x="6190125" y="3646125"/>
              <a:ext cx="5850" cy="5425"/>
            </a:xfrm>
            <a:custGeom>
              <a:avLst/>
              <a:gdLst/>
              <a:ahLst/>
              <a:cxnLst/>
              <a:rect l="l" t="t" r="r" b="b"/>
              <a:pathLst>
                <a:path w="234" h="217" extrusionOk="0">
                  <a:moveTo>
                    <a:pt x="134" y="0"/>
                  </a:moveTo>
                  <a:lnTo>
                    <a:pt x="118" y="16"/>
                  </a:lnTo>
                  <a:cubicBezTo>
                    <a:pt x="51" y="16"/>
                    <a:pt x="18" y="50"/>
                    <a:pt x="1" y="67"/>
                  </a:cubicBezTo>
                  <a:lnTo>
                    <a:pt x="1" y="134"/>
                  </a:lnTo>
                  <a:lnTo>
                    <a:pt x="18" y="150"/>
                  </a:lnTo>
                  <a:lnTo>
                    <a:pt x="34" y="167"/>
                  </a:lnTo>
                  <a:cubicBezTo>
                    <a:pt x="34" y="183"/>
                    <a:pt x="51" y="200"/>
                    <a:pt x="85" y="216"/>
                  </a:cubicBezTo>
                  <a:lnTo>
                    <a:pt x="134" y="216"/>
                  </a:lnTo>
                  <a:lnTo>
                    <a:pt x="151" y="200"/>
                  </a:lnTo>
                  <a:lnTo>
                    <a:pt x="185" y="183"/>
                  </a:lnTo>
                  <a:lnTo>
                    <a:pt x="218" y="150"/>
                  </a:lnTo>
                  <a:cubicBezTo>
                    <a:pt x="234" y="100"/>
                    <a:pt x="218" y="67"/>
                    <a:pt x="201" y="34"/>
                  </a:cubicBezTo>
                  <a:lnTo>
                    <a:pt x="1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4849;p76">
              <a:extLst>
                <a:ext uri="{FF2B5EF4-FFF2-40B4-BE49-F238E27FC236}">
                  <a16:creationId xmlns:a16="http://schemas.microsoft.com/office/drawing/2014/main" id="{F8DC3851-918A-4FFA-F387-BE549A096EC0}"/>
                </a:ext>
              </a:extLst>
            </p:cNvPr>
            <p:cNvSpPr/>
            <p:nvPr/>
          </p:nvSpPr>
          <p:spPr>
            <a:xfrm>
              <a:off x="6167625" y="3618600"/>
              <a:ext cx="1675" cy="2275"/>
            </a:xfrm>
            <a:custGeom>
              <a:avLst/>
              <a:gdLst/>
              <a:ahLst/>
              <a:cxnLst/>
              <a:rect l="l" t="t" r="r" b="b"/>
              <a:pathLst>
                <a:path w="67" h="91" extrusionOk="0">
                  <a:moveTo>
                    <a:pt x="17" y="1"/>
                  </a:moveTo>
                  <a:cubicBezTo>
                    <a:pt x="0" y="17"/>
                    <a:pt x="0" y="34"/>
                    <a:pt x="0" y="67"/>
                  </a:cubicBezTo>
                  <a:cubicBezTo>
                    <a:pt x="12" y="79"/>
                    <a:pt x="33" y="91"/>
                    <a:pt x="49" y="91"/>
                  </a:cubicBezTo>
                  <a:cubicBezTo>
                    <a:pt x="56" y="91"/>
                    <a:pt x="62" y="88"/>
                    <a:pt x="67" y="83"/>
                  </a:cubicBezTo>
                  <a:lnTo>
                    <a:pt x="51" y="50"/>
                  </a:lnTo>
                  <a:lnTo>
                    <a:pt x="51" y="34"/>
                  </a:lnTo>
                  <a:lnTo>
                    <a:pt x="33" y="34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4850;p76">
              <a:extLst>
                <a:ext uri="{FF2B5EF4-FFF2-40B4-BE49-F238E27FC236}">
                  <a16:creationId xmlns:a16="http://schemas.microsoft.com/office/drawing/2014/main" id="{76F51CA9-02FF-8619-ABAE-530AB44EB10A}"/>
                </a:ext>
              </a:extLst>
            </p:cNvPr>
            <p:cNvSpPr/>
            <p:nvPr/>
          </p:nvSpPr>
          <p:spPr>
            <a:xfrm>
              <a:off x="6162625" y="3677800"/>
              <a:ext cx="5450" cy="5350"/>
            </a:xfrm>
            <a:custGeom>
              <a:avLst/>
              <a:gdLst/>
              <a:ahLst/>
              <a:cxnLst/>
              <a:rect l="l" t="t" r="r" b="b"/>
              <a:pathLst>
                <a:path w="218" h="214" extrusionOk="0">
                  <a:moveTo>
                    <a:pt x="67" y="0"/>
                  </a:moveTo>
                  <a:cubicBezTo>
                    <a:pt x="33" y="16"/>
                    <a:pt x="17" y="50"/>
                    <a:pt x="0" y="83"/>
                  </a:cubicBezTo>
                  <a:cubicBezTo>
                    <a:pt x="0" y="100"/>
                    <a:pt x="17" y="134"/>
                    <a:pt x="17" y="150"/>
                  </a:cubicBezTo>
                  <a:cubicBezTo>
                    <a:pt x="41" y="186"/>
                    <a:pt x="83" y="214"/>
                    <a:pt x="123" y="214"/>
                  </a:cubicBezTo>
                  <a:cubicBezTo>
                    <a:pt x="138" y="214"/>
                    <a:pt x="153" y="210"/>
                    <a:pt x="167" y="201"/>
                  </a:cubicBezTo>
                  <a:lnTo>
                    <a:pt x="184" y="167"/>
                  </a:lnTo>
                  <a:lnTo>
                    <a:pt x="200" y="134"/>
                  </a:lnTo>
                  <a:cubicBezTo>
                    <a:pt x="217" y="100"/>
                    <a:pt x="184" y="50"/>
                    <a:pt x="167" y="34"/>
                  </a:cubicBezTo>
                  <a:lnTo>
                    <a:pt x="151" y="34"/>
                  </a:lnTo>
                  <a:lnTo>
                    <a:pt x="100" y="0"/>
                  </a:lnTo>
                  <a:lnTo>
                    <a:pt x="84" y="1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4851;p76">
              <a:extLst>
                <a:ext uri="{FF2B5EF4-FFF2-40B4-BE49-F238E27FC236}">
                  <a16:creationId xmlns:a16="http://schemas.microsoft.com/office/drawing/2014/main" id="{EEE52FA6-D0B3-098E-4DCE-877E7AC2B06A}"/>
                </a:ext>
              </a:extLst>
            </p:cNvPr>
            <p:cNvSpPr/>
            <p:nvPr/>
          </p:nvSpPr>
          <p:spPr>
            <a:xfrm>
              <a:off x="6155550" y="3691550"/>
              <a:ext cx="4175" cy="4075"/>
            </a:xfrm>
            <a:custGeom>
              <a:avLst/>
              <a:gdLst/>
              <a:ahLst/>
              <a:cxnLst/>
              <a:rect l="l" t="t" r="r" b="b"/>
              <a:pathLst>
                <a:path w="167" h="163" extrusionOk="0">
                  <a:moveTo>
                    <a:pt x="100" y="0"/>
                  </a:moveTo>
                  <a:cubicBezTo>
                    <a:pt x="83" y="0"/>
                    <a:pt x="67" y="0"/>
                    <a:pt x="67" y="17"/>
                  </a:cubicBezTo>
                  <a:lnTo>
                    <a:pt x="50" y="17"/>
                  </a:lnTo>
                  <a:lnTo>
                    <a:pt x="34" y="33"/>
                  </a:lnTo>
                  <a:lnTo>
                    <a:pt x="16" y="51"/>
                  </a:lnTo>
                  <a:lnTo>
                    <a:pt x="16" y="67"/>
                  </a:lnTo>
                  <a:cubicBezTo>
                    <a:pt x="0" y="100"/>
                    <a:pt x="16" y="133"/>
                    <a:pt x="50" y="151"/>
                  </a:cubicBezTo>
                  <a:cubicBezTo>
                    <a:pt x="66" y="159"/>
                    <a:pt x="83" y="163"/>
                    <a:pt x="98" y="163"/>
                  </a:cubicBezTo>
                  <a:cubicBezTo>
                    <a:pt x="112" y="163"/>
                    <a:pt x="125" y="159"/>
                    <a:pt x="134" y="151"/>
                  </a:cubicBezTo>
                  <a:lnTo>
                    <a:pt x="150" y="151"/>
                  </a:lnTo>
                  <a:lnTo>
                    <a:pt x="167" y="117"/>
                  </a:lnTo>
                  <a:lnTo>
                    <a:pt x="167" y="100"/>
                  </a:lnTo>
                  <a:lnTo>
                    <a:pt x="167" y="84"/>
                  </a:lnTo>
                  <a:cubicBezTo>
                    <a:pt x="167" y="84"/>
                    <a:pt x="167" y="51"/>
                    <a:pt x="134" y="17"/>
                  </a:cubicBezTo>
                  <a:lnTo>
                    <a:pt x="1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4852;p76">
              <a:extLst>
                <a:ext uri="{FF2B5EF4-FFF2-40B4-BE49-F238E27FC236}">
                  <a16:creationId xmlns:a16="http://schemas.microsoft.com/office/drawing/2014/main" id="{D44A8A23-7FD5-1A7F-C7DF-F030DCF189B9}"/>
                </a:ext>
              </a:extLst>
            </p:cNvPr>
            <p:cNvSpPr/>
            <p:nvPr/>
          </p:nvSpPr>
          <p:spPr>
            <a:xfrm>
              <a:off x="6084675" y="3664850"/>
              <a:ext cx="1700" cy="1300"/>
            </a:xfrm>
            <a:custGeom>
              <a:avLst/>
              <a:gdLst/>
              <a:ahLst/>
              <a:cxnLst/>
              <a:rect l="l" t="t" r="r" b="b"/>
              <a:pathLst>
                <a:path w="68" h="52" extrusionOk="0">
                  <a:moveTo>
                    <a:pt x="34" y="1"/>
                  </a:moveTo>
                  <a:cubicBezTo>
                    <a:pt x="17" y="1"/>
                    <a:pt x="1" y="18"/>
                    <a:pt x="17" y="34"/>
                  </a:cubicBezTo>
                  <a:lnTo>
                    <a:pt x="17" y="52"/>
                  </a:lnTo>
                  <a:lnTo>
                    <a:pt x="50" y="52"/>
                  </a:lnTo>
                  <a:cubicBezTo>
                    <a:pt x="67" y="34"/>
                    <a:pt x="67" y="18"/>
                    <a:pt x="6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4853;p76">
              <a:extLst>
                <a:ext uri="{FF2B5EF4-FFF2-40B4-BE49-F238E27FC236}">
                  <a16:creationId xmlns:a16="http://schemas.microsoft.com/office/drawing/2014/main" id="{06DBC2E8-66C2-A737-F190-2AAF90E8E88D}"/>
                </a:ext>
              </a:extLst>
            </p:cNvPr>
            <p:cNvSpPr/>
            <p:nvPr/>
          </p:nvSpPr>
          <p:spPr>
            <a:xfrm>
              <a:off x="6167625" y="3751575"/>
              <a:ext cx="1275" cy="1275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33" y="0"/>
                  </a:moveTo>
                  <a:cubicBezTo>
                    <a:pt x="33" y="0"/>
                    <a:pt x="51" y="0"/>
                    <a:pt x="51" y="18"/>
                  </a:cubicBezTo>
                  <a:lnTo>
                    <a:pt x="51" y="0"/>
                  </a:lnTo>
                  <a:close/>
                  <a:moveTo>
                    <a:pt x="0" y="0"/>
                  </a:moveTo>
                  <a:lnTo>
                    <a:pt x="0" y="18"/>
                  </a:lnTo>
                  <a:cubicBezTo>
                    <a:pt x="0" y="34"/>
                    <a:pt x="0" y="34"/>
                    <a:pt x="17" y="51"/>
                  </a:cubicBezTo>
                  <a:cubicBezTo>
                    <a:pt x="17" y="51"/>
                    <a:pt x="51" y="51"/>
                    <a:pt x="51" y="18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4854;p76">
              <a:extLst>
                <a:ext uri="{FF2B5EF4-FFF2-40B4-BE49-F238E27FC236}">
                  <a16:creationId xmlns:a16="http://schemas.microsoft.com/office/drawing/2014/main" id="{B7121BEE-3465-1934-9E8D-6815BA8A1FCB}"/>
                </a:ext>
              </a:extLst>
            </p:cNvPr>
            <p:cNvSpPr/>
            <p:nvPr/>
          </p:nvSpPr>
          <p:spPr>
            <a:xfrm>
              <a:off x="6158875" y="3671525"/>
              <a:ext cx="5875" cy="6200"/>
            </a:xfrm>
            <a:custGeom>
              <a:avLst/>
              <a:gdLst/>
              <a:ahLst/>
              <a:cxnLst/>
              <a:rect l="l" t="t" r="r" b="b"/>
              <a:pathLst>
                <a:path w="235" h="248" extrusionOk="0">
                  <a:moveTo>
                    <a:pt x="83" y="1"/>
                  </a:moveTo>
                  <a:cubicBezTo>
                    <a:pt x="67" y="18"/>
                    <a:pt x="50" y="51"/>
                    <a:pt x="50" y="67"/>
                  </a:cubicBezTo>
                  <a:cubicBezTo>
                    <a:pt x="1" y="85"/>
                    <a:pt x="1" y="151"/>
                    <a:pt x="17" y="201"/>
                  </a:cubicBezTo>
                  <a:lnTo>
                    <a:pt x="50" y="234"/>
                  </a:lnTo>
                  <a:cubicBezTo>
                    <a:pt x="67" y="243"/>
                    <a:pt x="83" y="247"/>
                    <a:pt x="100" y="247"/>
                  </a:cubicBezTo>
                  <a:cubicBezTo>
                    <a:pt x="117" y="247"/>
                    <a:pt x="133" y="243"/>
                    <a:pt x="150" y="234"/>
                  </a:cubicBezTo>
                  <a:lnTo>
                    <a:pt x="167" y="234"/>
                  </a:lnTo>
                  <a:lnTo>
                    <a:pt x="167" y="201"/>
                  </a:lnTo>
                  <a:lnTo>
                    <a:pt x="183" y="201"/>
                  </a:lnTo>
                  <a:cubicBezTo>
                    <a:pt x="217" y="185"/>
                    <a:pt x="234" y="151"/>
                    <a:pt x="234" y="118"/>
                  </a:cubicBezTo>
                  <a:cubicBezTo>
                    <a:pt x="234" y="85"/>
                    <a:pt x="234" y="51"/>
                    <a:pt x="201" y="18"/>
                  </a:cubicBezTo>
                  <a:lnTo>
                    <a:pt x="150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4855;p76">
              <a:extLst>
                <a:ext uri="{FF2B5EF4-FFF2-40B4-BE49-F238E27FC236}">
                  <a16:creationId xmlns:a16="http://schemas.microsoft.com/office/drawing/2014/main" id="{0CAC929D-D3B3-CC50-8FA8-7EB441F7EA09}"/>
                </a:ext>
              </a:extLst>
            </p:cNvPr>
            <p:cNvSpPr/>
            <p:nvPr/>
          </p:nvSpPr>
          <p:spPr>
            <a:xfrm>
              <a:off x="6142600" y="3646125"/>
              <a:ext cx="5025" cy="5025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118" y="0"/>
                  </a:moveTo>
                  <a:lnTo>
                    <a:pt x="67" y="16"/>
                  </a:lnTo>
                  <a:lnTo>
                    <a:pt x="51" y="34"/>
                  </a:lnTo>
                  <a:lnTo>
                    <a:pt x="18" y="67"/>
                  </a:lnTo>
                  <a:lnTo>
                    <a:pt x="1" y="83"/>
                  </a:lnTo>
                  <a:lnTo>
                    <a:pt x="1" y="134"/>
                  </a:lnTo>
                  <a:cubicBezTo>
                    <a:pt x="18" y="167"/>
                    <a:pt x="51" y="183"/>
                    <a:pt x="67" y="200"/>
                  </a:cubicBezTo>
                  <a:cubicBezTo>
                    <a:pt x="101" y="200"/>
                    <a:pt x="134" y="200"/>
                    <a:pt x="151" y="183"/>
                  </a:cubicBezTo>
                  <a:lnTo>
                    <a:pt x="167" y="167"/>
                  </a:lnTo>
                  <a:lnTo>
                    <a:pt x="201" y="134"/>
                  </a:lnTo>
                  <a:lnTo>
                    <a:pt x="201" y="116"/>
                  </a:lnTo>
                  <a:lnTo>
                    <a:pt x="185" y="67"/>
                  </a:lnTo>
                  <a:lnTo>
                    <a:pt x="185" y="50"/>
                  </a:lnTo>
                  <a:lnTo>
                    <a:pt x="134" y="16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4856;p76">
              <a:extLst>
                <a:ext uri="{FF2B5EF4-FFF2-40B4-BE49-F238E27FC236}">
                  <a16:creationId xmlns:a16="http://schemas.microsoft.com/office/drawing/2014/main" id="{D4A8694B-D292-8240-FA46-2F25C74888C7}"/>
                </a:ext>
              </a:extLst>
            </p:cNvPr>
            <p:cNvSpPr/>
            <p:nvPr/>
          </p:nvSpPr>
          <p:spPr>
            <a:xfrm>
              <a:off x="6093425" y="3623600"/>
              <a:ext cx="1675" cy="1700"/>
            </a:xfrm>
            <a:custGeom>
              <a:avLst/>
              <a:gdLst/>
              <a:ahLst/>
              <a:cxnLst/>
              <a:rect l="l" t="t" r="r" b="b"/>
              <a:pathLst>
                <a:path w="67" h="68" extrusionOk="0">
                  <a:moveTo>
                    <a:pt x="33" y="1"/>
                  </a:moveTo>
                  <a:cubicBezTo>
                    <a:pt x="33" y="1"/>
                    <a:pt x="17" y="1"/>
                    <a:pt x="17" y="17"/>
                  </a:cubicBezTo>
                  <a:lnTo>
                    <a:pt x="0" y="17"/>
                  </a:lnTo>
                  <a:lnTo>
                    <a:pt x="0" y="34"/>
                  </a:lnTo>
                  <a:cubicBezTo>
                    <a:pt x="0" y="50"/>
                    <a:pt x="17" y="50"/>
                    <a:pt x="33" y="67"/>
                  </a:cubicBezTo>
                  <a:cubicBezTo>
                    <a:pt x="33" y="67"/>
                    <a:pt x="51" y="67"/>
                    <a:pt x="51" y="50"/>
                  </a:cubicBezTo>
                  <a:lnTo>
                    <a:pt x="67" y="34"/>
                  </a:lnTo>
                  <a:lnTo>
                    <a:pt x="67" y="17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4857;p76">
              <a:extLst>
                <a:ext uri="{FF2B5EF4-FFF2-40B4-BE49-F238E27FC236}">
                  <a16:creationId xmlns:a16="http://schemas.microsoft.com/office/drawing/2014/main" id="{6DA9B760-62C3-F112-0280-7B45AEE90E77}"/>
                </a:ext>
              </a:extLst>
            </p:cNvPr>
            <p:cNvSpPr/>
            <p:nvPr/>
          </p:nvSpPr>
          <p:spPr>
            <a:xfrm>
              <a:off x="6107575" y="3695700"/>
              <a:ext cx="1300" cy="1700"/>
            </a:xfrm>
            <a:custGeom>
              <a:avLst/>
              <a:gdLst/>
              <a:ahLst/>
              <a:cxnLst/>
              <a:rect l="l" t="t" r="r" b="b"/>
              <a:pathLst>
                <a:path w="52" h="68" extrusionOk="0">
                  <a:moveTo>
                    <a:pt x="1" y="1"/>
                  </a:moveTo>
                  <a:lnTo>
                    <a:pt x="1" y="34"/>
                  </a:lnTo>
                  <a:cubicBezTo>
                    <a:pt x="1" y="51"/>
                    <a:pt x="1" y="51"/>
                    <a:pt x="18" y="51"/>
                  </a:cubicBezTo>
                  <a:cubicBezTo>
                    <a:pt x="18" y="67"/>
                    <a:pt x="34" y="67"/>
                    <a:pt x="34" y="67"/>
                  </a:cubicBezTo>
                  <a:lnTo>
                    <a:pt x="52" y="51"/>
                  </a:lnTo>
                  <a:cubicBezTo>
                    <a:pt x="52" y="34"/>
                    <a:pt x="52" y="18"/>
                    <a:pt x="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4858;p76">
              <a:extLst>
                <a:ext uri="{FF2B5EF4-FFF2-40B4-BE49-F238E27FC236}">
                  <a16:creationId xmlns:a16="http://schemas.microsoft.com/office/drawing/2014/main" id="{C24FDBC9-E0E4-4577-1EF9-5486F7216067}"/>
                </a:ext>
              </a:extLst>
            </p:cNvPr>
            <p:cNvSpPr/>
            <p:nvPr/>
          </p:nvSpPr>
          <p:spPr>
            <a:xfrm>
              <a:off x="6151775" y="3679475"/>
              <a:ext cx="7950" cy="5850"/>
            </a:xfrm>
            <a:custGeom>
              <a:avLst/>
              <a:gdLst/>
              <a:ahLst/>
              <a:cxnLst/>
              <a:rect l="l" t="t" r="r" b="b"/>
              <a:pathLst>
                <a:path w="318" h="234" extrusionOk="0">
                  <a:moveTo>
                    <a:pt x="218" y="0"/>
                  </a:moveTo>
                  <a:cubicBezTo>
                    <a:pt x="201" y="0"/>
                    <a:pt x="185" y="0"/>
                    <a:pt x="151" y="16"/>
                  </a:cubicBezTo>
                  <a:cubicBezTo>
                    <a:pt x="143" y="8"/>
                    <a:pt x="130" y="4"/>
                    <a:pt x="115" y="4"/>
                  </a:cubicBezTo>
                  <a:cubicBezTo>
                    <a:pt x="101" y="4"/>
                    <a:pt x="84" y="8"/>
                    <a:pt x="67" y="16"/>
                  </a:cubicBezTo>
                  <a:lnTo>
                    <a:pt x="34" y="33"/>
                  </a:lnTo>
                  <a:lnTo>
                    <a:pt x="18" y="50"/>
                  </a:lnTo>
                  <a:lnTo>
                    <a:pt x="0" y="67"/>
                  </a:lnTo>
                  <a:cubicBezTo>
                    <a:pt x="0" y="116"/>
                    <a:pt x="18" y="167"/>
                    <a:pt x="34" y="183"/>
                  </a:cubicBezTo>
                  <a:lnTo>
                    <a:pt x="85" y="216"/>
                  </a:lnTo>
                  <a:lnTo>
                    <a:pt x="101" y="234"/>
                  </a:lnTo>
                  <a:lnTo>
                    <a:pt x="151" y="216"/>
                  </a:lnTo>
                  <a:cubicBezTo>
                    <a:pt x="167" y="216"/>
                    <a:pt x="185" y="200"/>
                    <a:pt x="185" y="200"/>
                  </a:cubicBezTo>
                  <a:lnTo>
                    <a:pt x="201" y="183"/>
                  </a:lnTo>
                  <a:lnTo>
                    <a:pt x="218" y="183"/>
                  </a:lnTo>
                  <a:cubicBezTo>
                    <a:pt x="218" y="183"/>
                    <a:pt x="201" y="200"/>
                    <a:pt x="185" y="200"/>
                  </a:cubicBezTo>
                  <a:cubicBezTo>
                    <a:pt x="218" y="200"/>
                    <a:pt x="251" y="200"/>
                    <a:pt x="285" y="183"/>
                  </a:cubicBezTo>
                  <a:lnTo>
                    <a:pt x="318" y="150"/>
                  </a:lnTo>
                  <a:lnTo>
                    <a:pt x="318" y="116"/>
                  </a:lnTo>
                  <a:lnTo>
                    <a:pt x="318" y="100"/>
                  </a:lnTo>
                  <a:lnTo>
                    <a:pt x="318" y="83"/>
                  </a:lnTo>
                  <a:lnTo>
                    <a:pt x="318" y="67"/>
                  </a:lnTo>
                  <a:lnTo>
                    <a:pt x="301" y="67"/>
                  </a:lnTo>
                  <a:lnTo>
                    <a:pt x="285" y="33"/>
                  </a:lnTo>
                  <a:lnTo>
                    <a:pt x="267" y="16"/>
                  </a:lnTo>
                  <a:lnTo>
                    <a:pt x="185" y="16"/>
                  </a:lnTo>
                  <a:cubicBezTo>
                    <a:pt x="201" y="0"/>
                    <a:pt x="218" y="0"/>
                    <a:pt x="21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4859;p76">
              <a:extLst>
                <a:ext uri="{FF2B5EF4-FFF2-40B4-BE49-F238E27FC236}">
                  <a16:creationId xmlns:a16="http://schemas.microsoft.com/office/drawing/2014/main" id="{A473C64E-760D-954C-99AA-5F69D5D3C2B8}"/>
                </a:ext>
              </a:extLst>
            </p:cNvPr>
            <p:cNvSpPr/>
            <p:nvPr/>
          </p:nvSpPr>
          <p:spPr>
            <a:xfrm>
              <a:off x="6134700" y="3699050"/>
              <a:ext cx="3750" cy="3350"/>
            </a:xfrm>
            <a:custGeom>
              <a:avLst/>
              <a:gdLst/>
              <a:ahLst/>
              <a:cxnLst/>
              <a:rect l="l" t="t" r="r" b="b"/>
              <a:pathLst>
                <a:path w="150" h="134" extrusionOk="0">
                  <a:moveTo>
                    <a:pt x="50" y="0"/>
                  </a:moveTo>
                  <a:cubicBezTo>
                    <a:pt x="16" y="18"/>
                    <a:pt x="0" y="51"/>
                    <a:pt x="16" y="84"/>
                  </a:cubicBezTo>
                  <a:lnTo>
                    <a:pt x="16" y="118"/>
                  </a:lnTo>
                  <a:lnTo>
                    <a:pt x="34" y="118"/>
                  </a:lnTo>
                  <a:lnTo>
                    <a:pt x="50" y="134"/>
                  </a:lnTo>
                  <a:lnTo>
                    <a:pt x="101" y="134"/>
                  </a:lnTo>
                  <a:lnTo>
                    <a:pt x="117" y="118"/>
                  </a:lnTo>
                  <a:lnTo>
                    <a:pt x="134" y="84"/>
                  </a:lnTo>
                  <a:cubicBezTo>
                    <a:pt x="134" y="67"/>
                    <a:pt x="150" y="67"/>
                    <a:pt x="150" y="51"/>
                  </a:cubicBezTo>
                  <a:lnTo>
                    <a:pt x="134" y="34"/>
                  </a:lnTo>
                  <a:lnTo>
                    <a:pt x="134" y="18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4860;p76">
              <a:extLst>
                <a:ext uri="{FF2B5EF4-FFF2-40B4-BE49-F238E27FC236}">
                  <a16:creationId xmlns:a16="http://schemas.microsoft.com/office/drawing/2014/main" id="{864D4804-B436-8DE4-6331-4618CB26A0CD}"/>
                </a:ext>
              </a:extLst>
            </p:cNvPr>
            <p:cNvSpPr/>
            <p:nvPr/>
          </p:nvSpPr>
          <p:spPr>
            <a:xfrm>
              <a:off x="6115525" y="3662350"/>
              <a:ext cx="2100" cy="3375"/>
            </a:xfrm>
            <a:custGeom>
              <a:avLst/>
              <a:gdLst/>
              <a:ahLst/>
              <a:cxnLst/>
              <a:rect l="l" t="t" r="r" b="b"/>
              <a:pathLst>
                <a:path w="84" h="135" extrusionOk="0">
                  <a:moveTo>
                    <a:pt x="34" y="1"/>
                  </a:moveTo>
                  <a:lnTo>
                    <a:pt x="16" y="52"/>
                  </a:lnTo>
                  <a:lnTo>
                    <a:pt x="16" y="68"/>
                  </a:lnTo>
                  <a:lnTo>
                    <a:pt x="0" y="68"/>
                  </a:lnTo>
                  <a:lnTo>
                    <a:pt x="34" y="134"/>
                  </a:lnTo>
                  <a:cubicBezTo>
                    <a:pt x="67" y="118"/>
                    <a:pt x="83" y="101"/>
                    <a:pt x="83" y="85"/>
                  </a:cubicBezTo>
                  <a:cubicBezTo>
                    <a:pt x="83" y="68"/>
                    <a:pt x="83" y="52"/>
                    <a:pt x="67" y="18"/>
                  </a:cubicBezTo>
                  <a:lnTo>
                    <a:pt x="50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4861;p76">
              <a:extLst>
                <a:ext uri="{FF2B5EF4-FFF2-40B4-BE49-F238E27FC236}">
                  <a16:creationId xmlns:a16="http://schemas.microsoft.com/office/drawing/2014/main" id="{76005103-0524-63F1-DF11-586104B9A5CA}"/>
                </a:ext>
              </a:extLst>
            </p:cNvPr>
            <p:cNvSpPr/>
            <p:nvPr/>
          </p:nvSpPr>
          <p:spPr>
            <a:xfrm>
              <a:off x="6165950" y="3702800"/>
              <a:ext cx="2950" cy="3250"/>
            </a:xfrm>
            <a:custGeom>
              <a:avLst/>
              <a:gdLst/>
              <a:ahLst/>
              <a:cxnLst/>
              <a:rect l="l" t="t" r="r" b="b"/>
              <a:pathLst>
                <a:path w="118" h="130" extrusionOk="0">
                  <a:moveTo>
                    <a:pt x="34" y="1"/>
                  </a:moveTo>
                  <a:lnTo>
                    <a:pt x="18" y="17"/>
                  </a:lnTo>
                  <a:lnTo>
                    <a:pt x="0" y="34"/>
                  </a:lnTo>
                  <a:lnTo>
                    <a:pt x="0" y="68"/>
                  </a:lnTo>
                  <a:lnTo>
                    <a:pt x="0" y="84"/>
                  </a:lnTo>
                  <a:lnTo>
                    <a:pt x="18" y="117"/>
                  </a:lnTo>
                  <a:lnTo>
                    <a:pt x="51" y="117"/>
                  </a:lnTo>
                  <a:cubicBezTo>
                    <a:pt x="59" y="126"/>
                    <a:pt x="63" y="130"/>
                    <a:pt x="69" y="130"/>
                  </a:cubicBezTo>
                  <a:cubicBezTo>
                    <a:pt x="75" y="130"/>
                    <a:pt x="84" y="126"/>
                    <a:pt x="100" y="117"/>
                  </a:cubicBezTo>
                  <a:lnTo>
                    <a:pt x="118" y="84"/>
                  </a:lnTo>
                  <a:lnTo>
                    <a:pt x="118" y="68"/>
                  </a:lnTo>
                  <a:lnTo>
                    <a:pt x="118" y="50"/>
                  </a:lnTo>
                  <a:lnTo>
                    <a:pt x="100" y="17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4862;p76">
              <a:extLst>
                <a:ext uri="{FF2B5EF4-FFF2-40B4-BE49-F238E27FC236}">
                  <a16:creationId xmlns:a16="http://schemas.microsoft.com/office/drawing/2014/main" id="{3872D61E-A420-667F-8A75-40D00FD14641}"/>
                </a:ext>
              </a:extLst>
            </p:cNvPr>
            <p:cNvSpPr/>
            <p:nvPr/>
          </p:nvSpPr>
          <p:spPr>
            <a:xfrm>
              <a:off x="6185550" y="3721550"/>
              <a:ext cx="1275" cy="1600"/>
            </a:xfrm>
            <a:custGeom>
              <a:avLst/>
              <a:gdLst/>
              <a:ahLst/>
              <a:cxnLst/>
              <a:rect l="l" t="t" r="r" b="b"/>
              <a:pathLst>
                <a:path w="51" h="64" extrusionOk="0">
                  <a:moveTo>
                    <a:pt x="17" y="1"/>
                  </a:moveTo>
                  <a:lnTo>
                    <a:pt x="1" y="18"/>
                  </a:lnTo>
                  <a:cubicBezTo>
                    <a:pt x="1" y="18"/>
                    <a:pt x="1" y="51"/>
                    <a:pt x="17" y="51"/>
                  </a:cubicBezTo>
                  <a:cubicBezTo>
                    <a:pt x="17" y="59"/>
                    <a:pt x="21" y="63"/>
                    <a:pt x="27" y="63"/>
                  </a:cubicBezTo>
                  <a:cubicBezTo>
                    <a:pt x="34" y="63"/>
                    <a:pt x="42" y="59"/>
                    <a:pt x="50" y="51"/>
                  </a:cubicBezTo>
                  <a:lnTo>
                    <a:pt x="50" y="34"/>
                  </a:lnTo>
                  <a:lnTo>
                    <a:pt x="50" y="18"/>
                  </a:lnTo>
                  <a:cubicBezTo>
                    <a:pt x="34" y="18"/>
                    <a:pt x="34" y="1"/>
                    <a:pt x="1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4863;p76">
              <a:extLst>
                <a:ext uri="{FF2B5EF4-FFF2-40B4-BE49-F238E27FC236}">
                  <a16:creationId xmlns:a16="http://schemas.microsoft.com/office/drawing/2014/main" id="{0F5AC64C-8959-4B0F-45DE-E225AA8EC68A}"/>
                </a:ext>
              </a:extLst>
            </p:cNvPr>
            <p:cNvSpPr/>
            <p:nvPr/>
          </p:nvSpPr>
          <p:spPr>
            <a:xfrm>
              <a:off x="6210575" y="3718225"/>
              <a:ext cx="1250" cy="1050"/>
            </a:xfrm>
            <a:custGeom>
              <a:avLst/>
              <a:gdLst/>
              <a:ahLst/>
              <a:cxnLst/>
              <a:rect l="l" t="t" r="r" b="b"/>
              <a:pathLst>
                <a:path w="50" h="42" extrusionOk="0">
                  <a:moveTo>
                    <a:pt x="16" y="0"/>
                  </a:moveTo>
                  <a:cubicBezTo>
                    <a:pt x="0" y="0"/>
                    <a:pt x="0" y="18"/>
                    <a:pt x="0" y="34"/>
                  </a:cubicBezTo>
                  <a:cubicBezTo>
                    <a:pt x="11" y="34"/>
                    <a:pt x="14" y="41"/>
                    <a:pt x="26" y="41"/>
                  </a:cubicBezTo>
                  <a:cubicBezTo>
                    <a:pt x="31" y="41"/>
                    <a:pt x="39" y="39"/>
                    <a:pt x="50" y="34"/>
                  </a:cubicBezTo>
                  <a:lnTo>
                    <a:pt x="50" y="18"/>
                  </a:lnTo>
                  <a:cubicBezTo>
                    <a:pt x="50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4864;p76">
              <a:extLst>
                <a:ext uri="{FF2B5EF4-FFF2-40B4-BE49-F238E27FC236}">
                  <a16:creationId xmlns:a16="http://schemas.microsoft.com/office/drawing/2014/main" id="{916359BA-DF30-7D45-35BE-AA142FEA9B69}"/>
                </a:ext>
              </a:extLst>
            </p:cNvPr>
            <p:cNvSpPr/>
            <p:nvPr/>
          </p:nvSpPr>
          <p:spPr>
            <a:xfrm>
              <a:off x="6178050" y="3647625"/>
              <a:ext cx="7100" cy="7250"/>
            </a:xfrm>
            <a:custGeom>
              <a:avLst/>
              <a:gdLst/>
              <a:ahLst/>
              <a:cxnLst/>
              <a:rect l="l" t="t" r="r" b="b"/>
              <a:pathLst>
                <a:path w="284" h="290" extrusionOk="0">
                  <a:moveTo>
                    <a:pt x="143" y="0"/>
                  </a:moveTo>
                  <a:cubicBezTo>
                    <a:pt x="135" y="0"/>
                    <a:pt x="126" y="2"/>
                    <a:pt x="117" y="7"/>
                  </a:cubicBezTo>
                  <a:lnTo>
                    <a:pt x="50" y="40"/>
                  </a:lnTo>
                  <a:cubicBezTo>
                    <a:pt x="17" y="74"/>
                    <a:pt x="1" y="107"/>
                    <a:pt x="17" y="156"/>
                  </a:cubicBezTo>
                  <a:cubicBezTo>
                    <a:pt x="17" y="207"/>
                    <a:pt x="34" y="240"/>
                    <a:pt x="101" y="274"/>
                  </a:cubicBezTo>
                  <a:lnTo>
                    <a:pt x="117" y="274"/>
                  </a:lnTo>
                  <a:lnTo>
                    <a:pt x="180" y="289"/>
                  </a:lnTo>
                  <a:lnTo>
                    <a:pt x="180" y="289"/>
                  </a:lnTo>
                  <a:cubicBezTo>
                    <a:pt x="193" y="287"/>
                    <a:pt x="213" y="284"/>
                    <a:pt x="234" y="274"/>
                  </a:cubicBezTo>
                  <a:cubicBezTo>
                    <a:pt x="250" y="274"/>
                    <a:pt x="250" y="256"/>
                    <a:pt x="250" y="256"/>
                  </a:cubicBezTo>
                  <a:lnTo>
                    <a:pt x="283" y="207"/>
                  </a:lnTo>
                  <a:lnTo>
                    <a:pt x="283" y="190"/>
                  </a:lnTo>
                  <a:lnTo>
                    <a:pt x="283" y="140"/>
                  </a:lnTo>
                  <a:lnTo>
                    <a:pt x="267" y="123"/>
                  </a:lnTo>
                  <a:lnTo>
                    <a:pt x="267" y="107"/>
                  </a:lnTo>
                  <a:cubicBezTo>
                    <a:pt x="250" y="74"/>
                    <a:pt x="234" y="56"/>
                    <a:pt x="201" y="40"/>
                  </a:cubicBezTo>
                  <a:cubicBezTo>
                    <a:pt x="188" y="16"/>
                    <a:pt x="167" y="0"/>
                    <a:pt x="143" y="0"/>
                  </a:cubicBezTo>
                  <a:close/>
                  <a:moveTo>
                    <a:pt x="180" y="289"/>
                  </a:moveTo>
                  <a:cubicBezTo>
                    <a:pt x="172" y="290"/>
                    <a:pt x="167" y="290"/>
                    <a:pt x="167" y="290"/>
                  </a:cubicBezTo>
                  <a:lnTo>
                    <a:pt x="183" y="290"/>
                  </a:lnTo>
                  <a:lnTo>
                    <a:pt x="180" y="289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4865;p76">
              <a:extLst>
                <a:ext uri="{FF2B5EF4-FFF2-40B4-BE49-F238E27FC236}">
                  <a16:creationId xmlns:a16="http://schemas.microsoft.com/office/drawing/2014/main" id="{777ABE96-8364-527C-E2F7-E4DD73DEE890}"/>
                </a:ext>
              </a:extLst>
            </p:cNvPr>
            <p:cNvSpPr/>
            <p:nvPr/>
          </p:nvSpPr>
          <p:spPr>
            <a:xfrm>
              <a:off x="6185125" y="3606925"/>
              <a:ext cx="2125" cy="2100"/>
            </a:xfrm>
            <a:custGeom>
              <a:avLst/>
              <a:gdLst/>
              <a:ahLst/>
              <a:cxnLst/>
              <a:rect l="l" t="t" r="r" b="b"/>
              <a:pathLst>
                <a:path w="85" h="84" extrusionOk="0">
                  <a:moveTo>
                    <a:pt x="34" y="1"/>
                  </a:moveTo>
                  <a:cubicBezTo>
                    <a:pt x="18" y="1"/>
                    <a:pt x="18" y="17"/>
                    <a:pt x="18" y="17"/>
                  </a:cubicBezTo>
                  <a:cubicBezTo>
                    <a:pt x="0" y="17"/>
                    <a:pt x="0" y="34"/>
                    <a:pt x="0" y="50"/>
                  </a:cubicBezTo>
                  <a:lnTo>
                    <a:pt x="18" y="67"/>
                  </a:lnTo>
                  <a:cubicBezTo>
                    <a:pt x="18" y="67"/>
                    <a:pt x="0" y="83"/>
                    <a:pt x="18" y="83"/>
                  </a:cubicBezTo>
                  <a:lnTo>
                    <a:pt x="51" y="83"/>
                  </a:lnTo>
                  <a:cubicBezTo>
                    <a:pt x="67" y="67"/>
                    <a:pt x="84" y="34"/>
                    <a:pt x="6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4866;p76">
              <a:extLst>
                <a:ext uri="{FF2B5EF4-FFF2-40B4-BE49-F238E27FC236}">
                  <a16:creationId xmlns:a16="http://schemas.microsoft.com/office/drawing/2014/main" id="{41B34A1E-7DAD-B084-0109-5A2C5AE6C776}"/>
                </a:ext>
              </a:extLst>
            </p:cNvPr>
            <p:cNvSpPr/>
            <p:nvPr/>
          </p:nvSpPr>
          <p:spPr>
            <a:xfrm>
              <a:off x="6190550" y="3636950"/>
              <a:ext cx="2925" cy="3100"/>
            </a:xfrm>
            <a:custGeom>
              <a:avLst/>
              <a:gdLst/>
              <a:ahLst/>
              <a:cxnLst/>
              <a:rect l="l" t="t" r="r" b="b"/>
              <a:pathLst>
                <a:path w="117" h="124" extrusionOk="0">
                  <a:moveTo>
                    <a:pt x="34" y="0"/>
                  </a:moveTo>
                  <a:cubicBezTo>
                    <a:pt x="17" y="0"/>
                    <a:pt x="1" y="16"/>
                    <a:pt x="1" y="34"/>
                  </a:cubicBezTo>
                  <a:cubicBezTo>
                    <a:pt x="1" y="50"/>
                    <a:pt x="1" y="67"/>
                    <a:pt x="17" y="83"/>
                  </a:cubicBezTo>
                  <a:cubicBezTo>
                    <a:pt x="30" y="107"/>
                    <a:pt x="51" y="123"/>
                    <a:pt x="74" y="123"/>
                  </a:cubicBezTo>
                  <a:cubicBezTo>
                    <a:pt x="83" y="123"/>
                    <a:pt x="92" y="121"/>
                    <a:pt x="101" y="116"/>
                  </a:cubicBezTo>
                  <a:lnTo>
                    <a:pt x="101" y="83"/>
                  </a:lnTo>
                  <a:cubicBezTo>
                    <a:pt x="101" y="83"/>
                    <a:pt x="117" y="83"/>
                    <a:pt x="117" y="67"/>
                  </a:cubicBezTo>
                  <a:lnTo>
                    <a:pt x="117" y="34"/>
                  </a:lnTo>
                  <a:lnTo>
                    <a:pt x="101" y="16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4867;p76">
              <a:extLst>
                <a:ext uri="{FF2B5EF4-FFF2-40B4-BE49-F238E27FC236}">
                  <a16:creationId xmlns:a16="http://schemas.microsoft.com/office/drawing/2014/main" id="{B67A4642-5F82-54E1-3DE3-C632AF9CB19F}"/>
                </a:ext>
              </a:extLst>
            </p:cNvPr>
            <p:cNvSpPr/>
            <p:nvPr/>
          </p:nvSpPr>
          <p:spPr>
            <a:xfrm>
              <a:off x="6189300" y="3646125"/>
              <a:ext cx="3350" cy="3100"/>
            </a:xfrm>
            <a:custGeom>
              <a:avLst/>
              <a:gdLst/>
              <a:ahLst/>
              <a:cxnLst/>
              <a:rect l="l" t="t" r="r" b="b"/>
              <a:pathLst>
                <a:path w="134" h="124" extrusionOk="0">
                  <a:moveTo>
                    <a:pt x="34" y="0"/>
                  </a:moveTo>
                  <a:lnTo>
                    <a:pt x="18" y="34"/>
                  </a:lnTo>
                  <a:lnTo>
                    <a:pt x="0" y="50"/>
                  </a:lnTo>
                  <a:lnTo>
                    <a:pt x="0" y="83"/>
                  </a:lnTo>
                  <a:lnTo>
                    <a:pt x="34" y="116"/>
                  </a:lnTo>
                  <a:lnTo>
                    <a:pt x="51" y="116"/>
                  </a:lnTo>
                  <a:cubicBezTo>
                    <a:pt x="62" y="116"/>
                    <a:pt x="65" y="124"/>
                    <a:pt x="71" y="124"/>
                  </a:cubicBezTo>
                  <a:cubicBezTo>
                    <a:pt x="75" y="124"/>
                    <a:pt x="78" y="122"/>
                    <a:pt x="84" y="116"/>
                  </a:cubicBezTo>
                  <a:lnTo>
                    <a:pt x="118" y="100"/>
                  </a:lnTo>
                  <a:lnTo>
                    <a:pt x="118" y="67"/>
                  </a:lnTo>
                  <a:cubicBezTo>
                    <a:pt x="118" y="67"/>
                    <a:pt x="134" y="50"/>
                    <a:pt x="118" y="34"/>
                  </a:cubicBezTo>
                  <a:lnTo>
                    <a:pt x="100" y="1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4868;p76">
              <a:extLst>
                <a:ext uri="{FF2B5EF4-FFF2-40B4-BE49-F238E27FC236}">
                  <a16:creationId xmlns:a16="http://schemas.microsoft.com/office/drawing/2014/main" id="{76A7F21A-E875-6BD9-185D-67C81A20D2D2}"/>
                </a:ext>
              </a:extLst>
            </p:cNvPr>
            <p:cNvSpPr/>
            <p:nvPr/>
          </p:nvSpPr>
          <p:spPr>
            <a:xfrm>
              <a:off x="6211800" y="3605275"/>
              <a:ext cx="1300" cy="1250"/>
            </a:xfrm>
            <a:custGeom>
              <a:avLst/>
              <a:gdLst/>
              <a:ahLst/>
              <a:cxnLst/>
              <a:rect l="l" t="t" r="r" b="b"/>
              <a:pathLst>
                <a:path w="52" h="50" extrusionOk="0">
                  <a:moveTo>
                    <a:pt x="18" y="0"/>
                  </a:moveTo>
                  <a:lnTo>
                    <a:pt x="1" y="16"/>
                  </a:lnTo>
                  <a:cubicBezTo>
                    <a:pt x="1" y="33"/>
                    <a:pt x="1" y="49"/>
                    <a:pt x="18" y="49"/>
                  </a:cubicBezTo>
                  <a:cubicBezTo>
                    <a:pt x="18" y="49"/>
                    <a:pt x="34" y="49"/>
                    <a:pt x="51" y="33"/>
                  </a:cubicBezTo>
                  <a:lnTo>
                    <a:pt x="51" y="16"/>
                  </a:lnTo>
                  <a:cubicBezTo>
                    <a:pt x="51" y="16"/>
                    <a:pt x="51" y="0"/>
                    <a:pt x="1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4869;p76">
              <a:extLst>
                <a:ext uri="{FF2B5EF4-FFF2-40B4-BE49-F238E27FC236}">
                  <a16:creationId xmlns:a16="http://schemas.microsoft.com/office/drawing/2014/main" id="{82B97D60-A447-586C-9543-96425D68F57B}"/>
                </a:ext>
              </a:extLst>
            </p:cNvPr>
            <p:cNvSpPr/>
            <p:nvPr/>
          </p:nvSpPr>
          <p:spPr>
            <a:xfrm>
              <a:off x="6166775" y="3640275"/>
              <a:ext cx="5875" cy="5750"/>
            </a:xfrm>
            <a:custGeom>
              <a:avLst/>
              <a:gdLst/>
              <a:ahLst/>
              <a:cxnLst/>
              <a:rect l="l" t="t" r="r" b="b"/>
              <a:pathLst>
                <a:path w="235" h="230" extrusionOk="0">
                  <a:moveTo>
                    <a:pt x="101" y="1"/>
                  </a:moveTo>
                  <a:lnTo>
                    <a:pt x="67" y="17"/>
                  </a:lnTo>
                  <a:cubicBezTo>
                    <a:pt x="18" y="34"/>
                    <a:pt x="1" y="101"/>
                    <a:pt x="34" y="134"/>
                  </a:cubicBezTo>
                  <a:lnTo>
                    <a:pt x="34" y="150"/>
                  </a:lnTo>
                  <a:lnTo>
                    <a:pt x="34" y="167"/>
                  </a:lnTo>
                  <a:cubicBezTo>
                    <a:pt x="34" y="183"/>
                    <a:pt x="67" y="217"/>
                    <a:pt x="85" y="217"/>
                  </a:cubicBezTo>
                  <a:cubicBezTo>
                    <a:pt x="101" y="226"/>
                    <a:pt x="118" y="230"/>
                    <a:pt x="135" y="230"/>
                  </a:cubicBezTo>
                  <a:cubicBezTo>
                    <a:pt x="152" y="230"/>
                    <a:pt x="168" y="226"/>
                    <a:pt x="185" y="217"/>
                  </a:cubicBezTo>
                  <a:cubicBezTo>
                    <a:pt x="218" y="183"/>
                    <a:pt x="234" y="134"/>
                    <a:pt x="218" y="83"/>
                  </a:cubicBezTo>
                  <a:lnTo>
                    <a:pt x="201" y="83"/>
                  </a:lnTo>
                  <a:lnTo>
                    <a:pt x="201" y="67"/>
                  </a:lnTo>
                  <a:cubicBezTo>
                    <a:pt x="185" y="34"/>
                    <a:pt x="168" y="17"/>
                    <a:pt x="1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4870;p76">
              <a:extLst>
                <a:ext uri="{FF2B5EF4-FFF2-40B4-BE49-F238E27FC236}">
                  <a16:creationId xmlns:a16="http://schemas.microsoft.com/office/drawing/2014/main" id="{40546D78-A733-B0F5-C971-0137642E2EE6}"/>
                </a:ext>
              </a:extLst>
            </p:cNvPr>
            <p:cNvSpPr/>
            <p:nvPr/>
          </p:nvSpPr>
          <p:spPr>
            <a:xfrm>
              <a:off x="6143025" y="3651950"/>
              <a:ext cx="5875" cy="5550"/>
            </a:xfrm>
            <a:custGeom>
              <a:avLst/>
              <a:gdLst/>
              <a:ahLst/>
              <a:cxnLst/>
              <a:rect l="l" t="t" r="r" b="b"/>
              <a:pathLst>
                <a:path w="235" h="222" extrusionOk="0">
                  <a:moveTo>
                    <a:pt x="101" y="1"/>
                  </a:moveTo>
                  <a:lnTo>
                    <a:pt x="68" y="17"/>
                  </a:lnTo>
                  <a:lnTo>
                    <a:pt x="50" y="17"/>
                  </a:lnTo>
                  <a:cubicBezTo>
                    <a:pt x="34" y="17"/>
                    <a:pt x="17" y="34"/>
                    <a:pt x="17" y="50"/>
                  </a:cubicBezTo>
                  <a:lnTo>
                    <a:pt x="1" y="67"/>
                  </a:lnTo>
                  <a:lnTo>
                    <a:pt x="1" y="101"/>
                  </a:lnTo>
                  <a:lnTo>
                    <a:pt x="1" y="150"/>
                  </a:lnTo>
                  <a:cubicBezTo>
                    <a:pt x="28" y="191"/>
                    <a:pt x="66" y="221"/>
                    <a:pt x="107" y="221"/>
                  </a:cubicBezTo>
                  <a:cubicBezTo>
                    <a:pt x="116" y="221"/>
                    <a:pt x="125" y="220"/>
                    <a:pt x="134" y="217"/>
                  </a:cubicBezTo>
                  <a:lnTo>
                    <a:pt x="184" y="183"/>
                  </a:lnTo>
                  <a:lnTo>
                    <a:pt x="201" y="167"/>
                  </a:lnTo>
                  <a:lnTo>
                    <a:pt x="201" y="150"/>
                  </a:lnTo>
                  <a:cubicBezTo>
                    <a:pt x="234" y="101"/>
                    <a:pt x="201" y="67"/>
                    <a:pt x="184" y="34"/>
                  </a:cubicBezTo>
                  <a:lnTo>
                    <a:pt x="150" y="17"/>
                  </a:lnTo>
                  <a:lnTo>
                    <a:pt x="134" y="17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4871;p76">
              <a:extLst>
                <a:ext uri="{FF2B5EF4-FFF2-40B4-BE49-F238E27FC236}">
                  <a16:creationId xmlns:a16="http://schemas.microsoft.com/office/drawing/2014/main" id="{64CE932D-5103-54F8-610C-D46330E0F2EC}"/>
                </a:ext>
              </a:extLst>
            </p:cNvPr>
            <p:cNvSpPr/>
            <p:nvPr/>
          </p:nvSpPr>
          <p:spPr>
            <a:xfrm>
              <a:off x="6135925" y="3639850"/>
              <a:ext cx="5875" cy="5450"/>
            </a:xfrm>
            <a:custGeom>
              <a:avLst/>
              <a:gdLst/>
              <a:ahLst/>
              <a:cxnLst/>
              <a:rect l="l" t="t" r="r" b="b"/>
              <a:pathLst>
                <a:path w="235" h="218" extrusionOk="0">
                  <a:moveTo>
                    <a:pt x="85" y="0"/>
                  </a:moveTo>
                  <a:lnTo>
                    <a:pt x="68" y="18"/>
                  </a:lnTo>
                  <a:lnTo>
                    <a:pt x="18" y="67"/>
                  </a:lnTo>
                  <a:lnTo>
                    <a:pt x="1" y="84"/>
                  </a:lnTo>
                  <a:lnTo>
                    <a:pt x="1" y="100"/>
                  </a:lnTo>
                  <a:lnTo>
                    <a:pt x="1" y="151"/>
                  </a:lnTo>
                  <a:cubicBezTo>
                    <a:pt x="1" y="167"/>
                    <a:pt x="18" y="200"/>
                    <a:pt x="68" y="218"/>
                  </a:cubicBezTo>
                  <a:lnTo>
                    <a:pt x="134" y="218"/>
                  </a:lnTo>
                  <a:cubicBezTo>
                    <a:pt x="152" y="218"/>
                    <a:pt x="185" y="218"/>
                    <a:pt x="201" y="200"/>
                  </a:cubicBezTo>
                  <a:lnTo>
                    <a:pt x="218" y="184"/>
                  </a:lnTo>
                  <a:cubicBezTo>
                    <a:pt x="218" y="167"/>
                    <a:pt x="234" y="167"/>
                    <a:pt x="234" y="151"/>
                  </a:cubicBezTo>
                  <a:lnTo>
                    <a:pt x="234" y="84"/>
                  </a:lnTo>
                  <a:lnTo>
                    <a:pt x="234" y="67"/>
                  </a:lnTo>
                  <a:lnTo>
                    <a:pt x="201" y="51"/>
                  </a:lnTo>
                  <a:lnTo>
                    <a:pt x="168" y="18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4872;p76">
              <a:extLst>
                <a:ext uri="{FF2B5EF4-FFF2-40B4-BE49-F238E27FC236}">
                  <a16:creationId xmlns:a16="http://schemas.microsoft.com/office/drawing/2014/main" id="{54F36EDC-D96C-3673-9465-F35AD219CA45}"/>
                </a:ext>
              </a:extLst>
            </p:cNvPr>
            <p:cNvSpPr/>
            <p:nvPr/>
          </p:nvSpPr>
          <p:spPr>
            <a:xfrm>
              <a:off x="6151775" y="3666950"/>
              <a:ext cx="5025" cy="4925"/>
            </a:xfrm>
            <a:custGeom>
              <a:avLst/>
              <a:gdLst/>
              <a:ahLst/>
              <a:cxnLst/>
              <a:rect l="l" t="t" r="r" b="b"/>
              <a:pathLst>
                <a:path w="201" h="197" extrusionOk="0">
                  <a:moveTo>
                    <a:pt x="118" y="1"/>
                  </a:moveTo>
                  <a:cubicBezTo>
                    <a:pt x="101" y="1"/>
                    <a:pt x="67" y="1"/>
                    <a:pt x="51" y="17"/>
                  </a:cubicBezTo>
                  <a:cubicBezTo>
                    <a:pt x="18" y="34"/>
                    <a:pt x="0" y="68"/>
                    <a:pt x="0" y="101"/>
                  </a:cubicBezTo>
                  <a:cubicBezTo>
                    <a:pt x="0" y="134"/>
                    <a:pt x="18" y="168"/>
                    <a:pt x="34" y="184"/>
                  </a:cubicBezTo>
                  <a:lnTo>
                    <a:pt x="51" y="184"/>
                  </a:lnTo>
                  <a:cubicBezTo>
                    <a:pt x="68" y="192"/>
                    <a:pt x="85" y="197"/>
                    <a:pt x="101" y="197"/>
                  </a:cubicBezTo>
                  <a:cubicBezTo>
                    <a:pt x="118" y="197"/>
                    <a:pt x="135" y="192"/>
                    <a:pt x="151" y="184"/>
                  </a:cubicBezTo>
                  <a:lnTo>
                    <a:pt x="167" y="168"/>
                  </a:lnTo>
                  <a:lnTo>
                    <a:pt x="201" y="134"/>
                  </a:lnTo>
                  <a:lnTo>
                    <a:pt x="201" y="117"/>
                  </a:lnTo>
                  <a:lnTo>
                    <a:pt x="201" y="68"/>
                  </a:lnTo>
                  <a:cubicBezTo>
                    <a:pt x="185" y="34"/>
                    <a:pt x="151" y="17"/>
                    <a:pt x="118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4873;p76">
              <a:extLst>
                <a:ext uri="{FF2B5EF4-FFF2-40B4-BE49-F238E27FC236}">
                  <a16:creationId xmlns:a16="http://schemas.microsoft.com/office/drawing/2014/main" id="{FA8617F2-02BF-69C5-5DB1-E36D3CFB8408}"/>
                </a:ext>
              </a:extLst>
            </p:cNvPr>
            <p:cNvSpPr/>
            <p:nvPr/>
          </p:nvSpPr>
          <p:spPr>
            <a:xfrm>
              <a:off x="6114700" y="3584425"/>
              <a:ext cx="1675" cy="1250"/>
            </a:xfrm>
            <a:custGeom>
              <a:avLst/>
              <a:gdLst/>
              <a:ahLst/>
              <a:cxnLst/>
              <a:rect l="l" t="t" r="r" b="b"/>
              <a:pathLst>
                <a:path w="67" h="50" extrusionOk="0">
                  <a:moveTo>
                    <a:pt x="16" y="0"/>
                  </a:moveTo>
                  <a:lnTo>
                    <a:pt x="16" y="16"/>
                  </a:lnTo>
                  <a:lnTo>
                    <a:pt x="0" y="34"/>
                  </a:lnTo>
                  <a:cubicBezTo>
                    <a:pt x="16" y="50"/>
                    <a:pt x="49" y="50"/>
                    <a:pt x="49" y="50"/>
                  </a:cubicBezTo>
                  <a:lnTo>
                    <a:pt x="67" y="50"/>
                  </a:lnTo>
                  <a:lnTo>
                    <a:pt x="67" y="16"/>
                  </a:lnTo>
                  <a:cubicBezTo>
                    <a:pt x="67" y="16"/>
                    <a:pt x="67" y="0"/>
                    <a:pt x="49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4874;p76">
              <a:extLst>
                <a:ext uri="{FF2B5EF4-FFF2-40B4-BE49-F238E27FC236}">
                  <a16:creationId xmlns:a16="http://schemas.microsoft.com/office/drawing/2014/main" id="{16E6EFCB-2A40-BB80-C2A3-6076F98FBC98}"/>
                </a:ext>
              </a:extLst>
            </p:cNvPr>
            <p:cNvSpPr/>
            <p:nvPr/>
          </p:nvSpPr>
          <p:spPr>
            <a:xfrm>
              <a:off x="6162225" y="3666525"/>
              <a:ext cx="5425" cy="5025"/>
            </a:xfrm>
            <a:custGeom>
              <a:avLst/>
              <a:gdLst/>
              <a:ahLst/>
              <a:cxnLst/>
              <a:rect l="l" t="t" r="r" b="b"/>
              <a:pathLst>
                <a:path w="217" h="201" extrusionOk="0">
                  <a:moveTo>
                    <a:pt x="116" y="1"/>
                  </a:moveTo>
                  <a:lnTo>
                    <a:pt x="49" y="18"/>
                  </a:lnTo>
                  <a:cubicBezTo>
                    <a:pt x="33" y="34"/>
                    <a:pt x="0" y="67"/>
                    <a:pt x="0" y="118"/>
                  </a:cubicBezTo>
                  <a:lnTo>
                    <a:pt x="16" y="151"/>
                  </a:lnTo>
                  <a:lnTo>
                    <a:pt x="33" y="167"/>
                  </a:lnTo>
                  <a:lnTo>
                    <a:pt x="67" y="201"/>
                  </a:lnTo>
                  <a:cubicBezTo>
                    <a:pt x="100" y="201"/>
                    <a:pt x="133" y="201"/>
                    <a:pt x="149" y="185"/>
                  </a:cubicBezTo>
                  <a:cubicBezTo>
                    <a:pt x="183" y="167"/>
                    <a:pt x="200" y="151"/>
                    <a:pt x="216" y="118"/>
                  </a:cubicBezTo>
                  <a:cubicBezTo>
                    <a:pt x="216" y="85"/>
                    <a:pt x="216" y="67"/>
                    <a:pt x="200" y="34"/>
                  </a:cubicBezTo>
                  <a:lnTo>
                    <a:pt x="133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4875;p76">
              <a:extLst>
                <a:ext uri="{FF2B5EF4-FFF2-40B4-BE49-F238E27FC236}">
                  <a16:creationId xmlns:a16="http://schemas.microsoft.com/office/drawing/2014/main" id="{8A1EE0E8-4AA2-C6B1-5787-BB2C6256FD6E}"/>
                </a:ext>
              </a:extLst>
            </p:cNvPr>
            <p:cNvSpPr/>
            <p:nvPr/>
          </p:nvSpPr>
          <p:spPr>
            <a:xfrm>
              <a:off x="6148050" y="3641125"/>
              <a:ext cx="5850" cy="5025"/>
            </a:xfrm>
            <a:custGeom>
              <a:avLst/>
              <a:gdLst/>
              <a:ahLst/>
              <a:cxnLst/>
              <a:rect l="l" t="t" r="r" b="b"/>
              <a:pathLst>
                <a:path w="234" h="201" extrusionOk="0">
                  <a:moveTo>
                    <a:pt x="149" y="0"/>
                  </a:moveTo>
                  <a:cubicBezTo>
                    <a:pt x="116" y="0"/>
                    <a:pt x="100" y="0"/>
                    <a:pt x="67" y="16"/>
                  </a:cubicBezTo>
                  <a:cubicBezTo>
                    <a:pt x="16" y="33"/>
                    <a:pt x="0" y="100"/>
                    <a:pt x="33" y="167"/>
                  </a:cubicBezTo>
                  <a:lnTo>
                    <a:pt x="83" y="200"/>
                  </a:lnTo>
                  <a:lnTo>
                    <a:pt x="100" y="200"/>
                  </a:lnTo>
                  <a:lnTo>
                    <a:pt x="167" y="183"/>
                  </a:lnTo>
                  <a:cubicBezTo>
                    <a:pt x="234" y="133"/>
                    <a:pt x="216" y="67"/>
                    <a:pt x="200" y="33"/>
                  </a:cubicBezTo>
                  <a:lnTo>
                    <a:pt x="167" y="16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4876;p76">
              <a:extLst>
                <a:ext uri="{FF2B5EF4-FFF2-40B4-BE49-F238E27FC236}">
                  <a16:creationId xmlns:a16="http://schemas.microsoft.com/office/drawing/2014/main" id="{45F067A7-F6E0-D889-21D2-616B1C5EC286}"/>
                </a:ext>
              </a:extLst>
            </p:cNvPr>
            <p:cNvSpPr/>
            <p:nvPr/>
          </p:nvSpPr>
          <p:spPr>
            <a:xfrm>
              <a:off x="6135100" y="3731550"/>
              <a:ext cx="1300" cy="1300"/>
            </a:xfrm>
            <a:custGeom>
              <a:avLst/>
              <a:gdLst/>
              <a:ahLst/>
              <a:cxnLst/>
              <a:rect l="l" t="t" r="r" b="b"/>
              <a:pathLst>
                <a:path w="52" h="52" extrusionOk="0">
                  <a:moveTo>
                    <a:pt x="18" y="1"/>
                  </a:moveTo>
                  <a:cubicBezTo>
                    <a:pt x="0" y="18"/>
                    <a:pt x="0" y="34"/>
                    <a:pt x="0" y="51"/>
                  </a:cubicBezTo>
                  <a:lnTo>
                    <a:pt x="34" y="51"/>
                  </a:lnTo>
                  <a:cubicBezTo>
                    <a:pt x="34" y="51"/>
                    <a:pt x="51" y="51"/>
                    <a:pt x="51" y="34"/>
                  </a:cubicBezTo>
                  <a:lnTo>
                    <a:pt x="51" y="18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4877;p76">
              <a:extLst>
                <a:ext uri="{FF2B5EF4-FFF2-40B4-BE49-F238E27FC236}">
                  <a16:creationId xmlns:a16="http://schemas.microsoft.com/office/drawing/2014/main" id="{84635153-0718-0AD6-46C0-BC70CEA5E83F}"/>
                </a:ext>
              </a:extLst>
            </p:cNvPr>
            <p:cNvSpPr/>
            <p:nvPr/>
          </p:nvSpPr>
          <p:spPr>
            <a:xfrm>
              <a:off x="6115100" y="3644850"/>
              <a:ext cx="4175" cy="3525"/>
            </a:xfrm>
            <a:custGeom>
              <a:avLst/>
              <a:gdLst/>
              <a:ahLst/>
              <a:cxnLst/>
              <a:rect l="l" t="t" r="r" b="b"/>
              <a:pathLst>
                <a:path w="167" h="141" extrusionOk="0">
                  <a:moveTo>
                    <a:pt x="84" y="0"/>
                  </a:moveTo>
                  <a:lnTo>
                    <a:pt x="67" y="18"/>
                  </a:lnTo>
                  <a:lnTo>
                    <a:pt x="33" y="18"/>
                  </a:lnTo>
                  <a:cubicBezTo>
                    <a:pt x="0" y="51"/>
                    <a:pt x="0" y="85"/>
                    <a:pt x="17" y="101"/>
                  </a:cubicBezTo>
                  <a:cubicBezTo>
                    <a:pt x="29" y="125"/>
                    <a:pt x="50" y="141"/>
                    <a:pt x="80" y="141"/>
                  </a:cubicBezTo>
                  <a:cubicBezTo>
                    <a:pt x="91" y="141"/>
                    <a:pt x="104" y="139"/>
                    <a:pt x="117" y="134"/>
                  </a:cubicBezTo>
                  <a:lnTo>
                    <a:pt x="117" y="118"/>
                  </a:lnTo>
                  <a:lnTo>
                    <a:pt x="151" y="101"/>
                  </a:lnTo>
                  <a:lnTo>
                    <a:pt x="167" y="67"/>
                  </a:lnTo>
                  <a:cubicBezTo>
                    <a:pt x="167" y="51"/>
                    <a:pt x="167" y="51"/>
                    <a:pt x="151" y="34"/>
                  </a:cubicBezTo>
                  <a:lnTo>
                    <a:pt x="134" y="18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4878;p76">
              <a:extLst>
                <a:ext uri="{FF2B5EF4-FFF2-40B4-BE49-F238E27FC236}">
                  <a16:creationId xmlns:a16="http://schemas.microsoft.com/office/drawing/2014/main" id="{CD9C2735-6170-AF22-7271-2BFF7C76A5DC}"/>
                </a:ext>
              </a:extLst>
            </p:cNvPr>
            <p:cNvSpPr/>
            <p:nvPr/>
          </p:nvSpPr>
          <p:spPr>
            <a:xfrm>
              <a:off x="6111750" y="3714475"/>
              <a:ext cx="1300" cy="1700"/>
            </a:xfrm>
            <a:custGeom>
              <a:avLst/>
              <a:gdLst/>
              <a:ahLst/>
              <a:cxnLst/>
              <a:rect l="l" t="t" r="r" b="b"/>
              <a:pathLst>
                <a:path w="52" h="68" extrusionOk="0">
                  <a:moveTo>
                    <a:pt x="18" y="1"/>
                  </a:moveTo>
                  <a:lnTo>
                    <a:pt x="1" y="17"/>
                  </a:lnTo>
                  <a:lnTo>
                    <a:pt x="1" y="34"/>
                  </a:lnTo>
                  <a:cubicBezTo>
                    <a:pt x="1" y="50"/>
                    <a:pt x="1" y="50"/>
                    <a:pt x="18" y="68"/>
                  </a:cubicBezTo>
                  <a:cubicBezTo>
                    <a:pt x="18" y="68"/>
                    <a:pt x="34" y="68"/>
                    <a:pt x="51" y="50"/>
                  </a:cubicBezTo>
                  <a:lnTo>
                    <a:pt x="51" y="34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4879;p76">
              <a:extLst>
                <a:ext uri="{FF2B5EF4-FFF2-40B4-BE49-F238E27FC236}">
                  <a16:creationId xmlns:a16="http://schemas.microsoft.com/office/drawing/2014/main" id="{49DD73DE-28AB-765E-B9FB-DB894717D8DC}"/>
                </a:ext>
              </a:extLst>
            </p:cNvPr>
            <p:cNvSpPr/>
            <p:nvPr/>
          </p:nvSpPr>
          <p:spPr>
            <a:xfrm>
              <a:off x="6128025" y="3662475"/>
              <a:ext cx="5875" cy="5625"/>
            </a:xfrm>
            <a:custGeom>
              <a:avLst/>
              <a:gdLst/>
              <a:ahLst/>
              <a:cxnLst/>
              <a:rect l="l" t="t" r="r" b="b"/>
              <a:pathLst>
                <a:path w="235" h="225" extrusionOk="0">
                  <a:moveTo>
                    <a:pt x="109" y="0"/>
                  </a:moveTo>
                  <a:cubicBezTo>
                    <a:pt x="96" y="0"/>
                    <a:pt x="84" y="4"/>
                    <a:pt x="67" y="13"/>
                  </a:cubicBezTo>
                  <a:cubicBezTo>
                    <a:pt x="50" y="29"/>
                    <a:pt x="50" y="47"/>
                    <a:pt x="34" y="47"/>
                  </a:cubicBezTo>
                  <a:lnTo>
                    <a:pt x="17" y="80"/>
                  </a:lnTo>
                  <a:lnTo>
                    <a:pt x="1" y="113"/>
                  </a:lnTo>
                  <a:lnTo>
                    <a:pt x="17" y="163"/>
                  </a:lnTo>
                  <a:cubicBezTo>
                    <a:pt x="30" y="188"/>
                    <a:pt x="62" y="224"/>
                    <a:pt x="115" y="224"/>
                  </a:cubicBezTo>
                  <a:cubicBezTo>
                    <a:pt x="131" y="224"/>
                    <a:pt x="148" y="221"/>
                    <a:pt x="167" y="213"/>
                  </a:cubicBezTo>
                  <a:lnTo>
                    <a:pt x="217" y="163"/>
                  </a:lnTo>
                  <a:lnTo>
                    <a:pt x="217" y="129"/>
                  </a:lnTo>
                  <a:cubicBezTo>
                    <a:pt x="234" y="80"/>
                    <a:pt x="201" y="47"/>
                    <a:pt x="183" y="29"/>
                  </a:cubicBezTo>
                  <a:lnTo>
                    <a:pt x="167" y="13"/>
                  </a:lnTo>
                  <a:lnTo>
                    <a:pt x="150" y="13"/>
                  </a:lnTo>
                  <a:cubicBezTo>
                    <a:pt x="133" y="4"/>
                    <a:pt x="121" y="0"/>
                    <a:pt x="109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4880;p76">
              <a:extLst>
                <a:ext uri="{FF2B5EF4-FFF2-40B4-BE49-F238E27FC236}">
                  <a16:creationId xmlns:a16="http://schemas.microsoft.com/office/drawing/2014/main" id="{04411FC7-243D-F6E1-0D6F-4FF07E038153}"/>
                </a:ext>
              </a:extLst>
            </p:cNvPr>
            <p:cNvSpPr/>
            <p:nvPr/>
          </p:nvSpPr>
          <p:spPr>
            <a:xfrm>
              <a:off x="6146375" y="3694050"/>
              <a:ext cx="2100" cy="1675"/>
            </a:xfrm>
            <a:custGeom>
              <a:avLst/>
              <a:gdLst/>
              <a:ahLst/>
              <a:cxnLst/>
              <a:rect l="l" t="t" r="r" b="b"/>
              <a:pathLst>
                <a:path w="84" h="67" extrusionOk="0">
                  <a:moveTo>
                    <a:pt x="0" y="0"/>
                  </a:moveTo>
                  <a:lnTo>
                    <a:pt x="0" y="67"/>
                  </a:lnTo>
                  <a:lnTo>
                    <a:pt x="83" y="67"/>
                  </a:lnTo>
                  <a:cubicBezTo>
                    <a:pt x="83" y="51"/>
                    <a:pt x="67" y="17"/>
                    <a:pt x="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4881;p76">
              <a:extLst>
                <a:ext uri="{FF2B5EF4-FFF2-40B4-BE49-F238E27FC236}">
                  <a16:creationId xmlns:a16="http://schemas.microsoft.com/office/drawing/2014/main" id="{A892E526-EFCC-E17E-35AB-1D2FD7C777E5}"/>
                </a:ext>
              </a:extLst>
            </p:cNvPr>
            <p:cNvSpPr/>
            <p:nvPr/>
          </p:nvSpPr>
          <p:spPr>
            <a:xfrm>
              <a:off x="6133025" y="3673625"/>
              <a:ext cx="5875" cy="5025"/>
            </a:xfrm>
            <a:custGeom>
              <a:avLst/>
              <a:gdLst/>
              <a:ahLst/>
              <a:cxnLst/>
              <a:rect l="l" t="t" r="r" b="b"/>
              <a:pathLst>
                <a:path w="235" h="201" extrusionOk="0">
                  <a:moveTo>
                    <a:pt x="101" y="1"/>
                  </a:moveTo>
                  <a:cubicBezTo>
                    <a:pt x="83" y="17"/>
                    <a:pt x="67" y="17"/>
                    <a:pt x="50" y="17"/>
                  </a:cubicBezTo>
                  <a:cubicBezTo>
                    <a:pt x="17" y="34"/>
                    <a:pt x="1" y="67"/>
                    <a:pt x="1" y="101"/>
                  </a:cubicBezTo>
                  <a:cubicBezTo>
                    <a:pt x="1" y="134"/>
                    <a:pt x="17" y="167"/>
                    <a:pt x="50" y="183"/>
                  </a:cubicBezTo>
                  <a:lnTo>
                    <a:pt x="83" y="201"/>
                  </a:lnTo>
                  <a:lnTo>
                    <a:pt x="150" y="201"/>
                  </a:lnTo>
                  <a:cubicBezTo>
                    <a:pt x="217" y="150"/>
                    <a:pt x="234" y="101"/>
                    <a:pt x="201" y="50"/>
                  </a:cubicBezTo>
                  <a:lnTo>
                    <a:pt x="168" y="17"/>
                  </a:lnTo>
                  <a:lnTo>
                    <a:pt x="150" y="17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4882;p76">
              <a:extLst>
                <a:ext uri="{FF2B5EF4-FFF2-40B4-BE49-F238E27FC236}">
                  <a16:creationId xmlns:a16="http://schemas.microsoft.com/office/drawing/2014/main" id="{DEFF7531-0B12-DC67-685A-DD3F20177FF8}"/>
                </a:ext>
              </a:extLst>
            </p:cNvPr>
            <p:cNvSpPr/>
            <p:nvPr/>
          </p:nvSpPr>
          <p:spPr>
            <a:xfrm>
              <a:off x="6110925" y="3617775"/>
              <a:ext cx="1300" cy="1250"/>
            </a:xfrm>
            <a:custGeom>
              <a:avLst/>
              <a:gdLst/>
              <a:ahLst/>
              <a:cxnLst/>
              <a:rect l="l" t="t" r="r" b="b"/>
              <a:pathLst>
                <a:path w="52" h="50" extrusionOk="0">
                  <a:moveTo>
                    <a:pt x="18" y="0"/>
                  </a:moveTo>
                  <a:lnTo>
                    <a:pt x="0" y="16"/>
                  </a:lnTo>
                  <a:lnTo>
                    <a:pt x="0" y="34"/>
                  </a:lnTo>
                  <a:lnTo>
                    <a:pt x="0" y="50"/>
                  </a:lnTo>
                  <a:cubicBezTo>
                    <a:pt x="18" y="50"/>
                    <a:pt x="51" y="50"/>
                    <a:pt x="51" y="34"/>
                  </a:cubicBezTo>
                  <a:lnTo>
                    <a:pt x="51" y="16"/>
                  </a:lnTo>
                  <a:lnTo>
                    <a:pt x="34" y="1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4883;p76">
              <a:extLst>
                <a:ext uri="{FF2B5EF4-FFF2-40B4-BE49-F238E27FC236}">
                  <a16:creationId xmlns:a16="http://schemas.microsoft.com/office/drawing/2014/main" id="{9DB3C003-BB56-4772-90D3-67BEDE4D6F03}"/>
                </a:ext>
              </a:extLst>
            </p:cNvPr>
            <p:cNvSpPr/>
            <p:nvPr/>
          </p:nvSpPr>
          <p:spPr>
            <a:xfrm>
              <a:off x="6140925" y="3686675"/>
              <a:ext cx="2975" cy="3225"/>
            </a:xfrm>
            <a:custGeom>
              <a:avLst/>
              <a:gdLst/>
              <a:ahLst/>
              <a:cxnLst/>
              <a:rect l="l" t="t" r="r" b="b"/>
              <a:pathLst>
                <a:path w="119" h="129" extrusionOk="0">
                  <a:moveTo>
                    <a:pt x="75" y="1"/>
                  </a:moveTo>
                  <a:cubicBezTo>
                    <a:pt x="62" y="1"/>
                    <a:pt x="48" y="5"/>
                    <a:pt x="34" y="12"/>
                  </a:cubicBezTo>
                  <a:lnTo>
                    <a:pt x="18" y="28"/>
                  </a:lnTo>
                  <a:cubicBezTo>
                    <a:pt x="1" y="62"/>
                    <a:pt x="1" y="79"/>
                    <a:pt x="1" y="95"/>
                  </a:cubicBezTo>
                  <a:lnTo>
                    <a:pt x="18" y="112"/>
                  </a:lnTo>
                  <a:lnTo>
                    <a:pt x="52" y="112"/>
                  </a:lnTo>
                  <a:lnTo>
                    <a:pt x="68" y="128"/>
                  </a:lnTo>
                  <a:cubicBezTo>
                    <a:pt x="68" y="128"/>
                    <a:pt x="85" y="128"/>
                    <a:pt x="101" y="112"/>
                  </a:cubicBezTo>
                  <a:cubicBezTo>
                    <a:pt x="101" y="112"/>
                    <a:pt x="118" y="95"/>
                    <a:pt x="118" y="79"/>
                  </a:cubicBezTo>
                  <a:lnTo>
                    <a:pt x="118" y="62"/>
                  </a:lnTo>
                  <a:lnTo>
                    <a:pt x="118" y="28"/>
                  </a:lnTo>
                  <a:cubicBezTo>
                    <a:pt x="108" y="9"/>
                    <a:pt x="93" y="1"/>
                    <a:pt x="75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4884;p76">
              <a:extLst>
                <a:ext uri="{FF2B5EF4-FFF2-40B4-BE49-F238E27FC236}">
                  <a16:creationId xmlns:a16="http://schemas.microsoft.com/office/drawing/2014/main" id="{5EDED8DE-C894-F837-8EC4-CF036F60B2B6}"/>
                </a:ext>
              </a:extLst>
            </p:cNvPr>
            <p:cNvSpPr/>
            <p:nvPr/>
          </p:nvSpPr>
          <p:spPr>
            <a:xfrm>
              <a:off x="6139700" y="3665700"/>
              <a:ext cx="5025" cy="5450"/>
            </a:xfrm>
            <a:custGeom>
              <a:avLst/>
              <a:gdLst/>
              <a:ahLst/>
              <a:cxnLst/>
              <a:rect l="l" t="t" r="r" b="b"/>
              <a:pathLst>
                <a:path w="201" h="218" extrusionOk="0">
                  <a:moveTo>
                    <a:pt x="83" y="0"/>
                  </a:moveTo>
                  <a:cubicBezTo>
                    <a:pt x="83" y="0"/>
                    <a:pt x="67" y="18"/>
                    <a:pt x="50" y="18"/>
                  </a:cubicBezTo>
                  <a:cubicBezTo>
                    <a:pt x="17" y="34"/>
                    <a:pt x="1" y="84"/>
                    <a:pt x="17" y="134"/>
                  </a:cubicBezTo>
                  <a:lnTo>
                    <a:pt x="83" y="134"/>
                  </a:lnTo>
                  <a:lnTo>
                    <a:pt x="34" y="167"/>
                  </a:lnTo>
                  <a:lnTo>
                    <a:pt x="50" y="200"/>
                  </a:lnTo>
                  <a:lnTo>
                    <a:pt x="134" y="218"/>
                  </a:lnTo>
                  <a:lnTo>
                    <a:pt x="167" y="200"/>
                  </a:lnTo>
                  <a:lnTo>
                    <a:pt x="201" y="151"/>
                  </a:lnTo>
                  <a:lnTo>
                    <a:pt x="201" y="118"/>
                  </a:lnTo>
                  <a:lnTo>
                    <a:pt x="201" y="100"/>
                  </a:lnTo>
                  <a:lnTo>
                    <a:pt x="183" y="67"/>
                  </a:lnTo>
                  <a:lnTo>
                    <a:pt x="167" y="34"/>
                  </a:lnTo>
                  <a:lnTo>
                    <a:pt x="150" y="18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4885;p76">
              <a:extLst>
                <a:ext uri="{FF2B5EF4-FFF2-40B4-BE49-F238E27FC236}">
                  <a16:creationId xmlns:a16="http://schemas.microsoft.com/office/drawing/2014/main" id="{B44C93C7-50C4-867E-37C3-352F60A4EAE6}"/>
                </a:ext>
              </a:extLst>
            </p:cNvPr>
            <p:cNvSpPr/>
            <p:nvPr/>
          </p:nvSpPr>
          <p:spPr>
            <a:xfrm>
              <a:off x="6100525" y="3647350"/>
              <a:ext cx="1675" cy="1300"/>
            </a:xfrm>
            <a:custGeom>
              <a:avLst/>
              <a:gdLst/>
              <a:ahLst/>
              <a:cxnLst/>
              <a:rect l="l" t="t" r="r" b="b"/>
              <a:pathLst>
                <a:path w="67" h="52" extrusionOk="0">
                  <a:moveTo>
                    <a:pt x="16" y="1"/>
                  </a:moveTo>
                  <a:cubicBezTo>
                    <a:pt x="0" y="18"/>
                    <a:pt x="0" y="34"/>
                    <a:pt x="0" y="34"/>
                  </a:cubicBezTo>
                  <a:cubicBezTo>
                    <a:pt x="0" y="34"/>
                    <a:pt x="16" y="51"/>
                    <a:pt x="34" y="51"/>
                  </a:cubicBezTo>
                  <a:lnTo>
                    <a:pt x="50" y="51"/>
                  </a:lnTo>
                  <a:lnTo>
                    <a:pt x="67" y="34"/>
                  </a:lnTo>
                  <a:cubicBezTo>
                    <a:pt x="67" y="18"/>
                    <a:pt x="67" y="18"/>
                    <a:pt x="50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4886;p76">
              <a:extLst>
                <a:ext uri="{FF2B5EF4-FFF2-40B4-BE49-F238E27FC236}">
                  <a16:creationId xmlns:a16="http://schemas.microsoft.com/office/drawing/2014/main" id="{E2B72DEE-BCFF-B3B4-AD78-546F78F82886}"/>
                </a:ext>
              </a:extLst>
            </p:cNvPr>
            <p:cNvSpPr/>
            <p:nvPr/>
          </p:nvSpPr>
          <p:spPr>
            <a:xfrm>
              <a:off x="6135525" y="3655950"/>
              <a:ext cx="5025" cy="5200"/>
            </a:xfrm>
            <a:custGeom>
              <a:avLst/>
              <a:gdLst/>
              <a:ahLst/>
              <a:cxnLst/>
              <a:rect l="l" t="t" r="r" b="b"/>
              <a:pathLst>
                <a:path w="201" h="208" extrusionOk="0">
                  <a:moveTo>
                    <a:pt x="105" y="0"/>
                  </a:moveTo>
                  <a:cubicBezTo>
                    <a:pt x="83" y="0"/>
                    <a:pt x="62" y="12"/>
                    <a:pt x="50" y="23"/>
                  </a:cubicBezTo>
                  <a:lnTo>
                    <a:pt x="34" y="23"/>
                  </a:lnTo>
                  <a:lnTo>
                    <a:pt x="1" y="74"/>
                  </a:lnTo>
                  <a:lnTo>
                    <a:pt x="1" y="90"/>
                  </a:lnTo>
                  <a:lnTo>
                    <a:pt x="1" y="123"/>
                  </a:lnTo>
                  <a:cubicBezTo>
                    <a:pt x="17" y="157"/>
                    <a:pt x="34" y="190"/>
                    <a:pt x="68" y="207"/>
                  </a:cubicBezTo>
                  <a:cubicBezTo>
                    <a:pt x="101" y="207"/>
                    <a:pt x="134" y="207"/>
                    <a:pt x="150" y="190"/>
                  </a:cubicBezTo>
                  <a:lnTo>
                    <a:pt x="168" y="174"/>
                  </a:lnTo>
                  <a:lnTo>
                    <a:pt x="201" y="141"/>
                  </a:lnTo>
                  <a:lnTo>
                    <a:pt x="201" y="123"/>
                  </a:lnTo>
                  <a:lnTo>
                    <a:pt x="201" y="74"/>
                  </a:lnTo>
                  <a:cubicBezTo>
                    <a:pt x="184" y="41"/>
                    <a:pt x="168" y="23"/>
                    <a:pt x="134" y="7"/>
                  </a:cubicBezTo>
                  <a:cubicBezTo>
                    <a:pt x="124" y="2"/>
                    <a:pt x="115" y="0"/>
                    <a:pt x="105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4887;p76">
              <a:extLst>
                <a:ext uri="{FF2B5EF4-FFF2-40B4-BE49-F238E27FC236}">
                  <a16:creationId xmlns:a16="http://schemas.microsoft.com/office/drawing/2014/main" id="{4FD8E557-868E-6378-84E4-A03B275A447A}"/>
                </a:ext>
              </a:extLst>
            </p:cNvPr>
            <p:cNvSpPr/>
            <p:nvPr/>
          </p:nvSpPr>
          <p:spPr>
            <a:xfrm>
              <a:off x="6118850" y="3632775"/>
              <a:ext cx="4200" cy="3750"/>
            </a:xfrm>
            <a:custGeom>
              <a:avLst/>
              <a:gdLst/>
              <a:ahLst/>
              <a:cxnLst/>
              <a:rect l="l" t="t" r="r" b="b"/>
              <a:pathLst>
                <a:path w="168" h="150" extrusionOk="0">
                  <a:moveTo>
                    <a:pt x="68" y="1"/>
                  </a:moveTo>
                  <a:lnTo>
                    <a:pt x="50" y="17"/>
                  </a:lnTo>
                  <a:lnTo>
                    <a:pt x="34" y="17"/>
                  </a:lnTo>
                  <a:cubicBezTo>
                    <a:pt x="17" y="50"/>
                    <a:pt x="1" y="83"/>
                    <a:pt x="17" y="101"/>
                  </a:cubicBezTo>
                  <a:cubicBezTo>
                    <a:pt x="17" y="134"/>
                    <a:pt x="50" y="150"/>
                    <a:pt x="68" y="150"/>
                  </a:cubicBezTo>
                  <a:lnTo>
                    <a:pt x="117" y="150"/>
                  </a:lnTo>
                  <a:cubicBezTo>
                    <a:pt x="150" y="134"/>
                    <a:pt x="168" y="101"/>
                    <a:pt x="150" y="67"/>
                  </a:cubicBezTo>
                  <a:cubicBezTo>
                    <a:pt x="134" y="34"/>
                    <a:pt x="101" y="1"/>
                    <a:pt x="68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4888;p76">
              <a:extLst>
                <a:ext uri="{FF2B5EF4-FFF2-40B4-BE49-F238E27FC236}">
                  <a16:creationId xmlns:a16="http://schemas.microsoft.com/office/drawing/2014/main" id="{0BB80A00-68A0-A902-5306-52DDB902E507}"/>
                </a:ext>
              </a:extLst>
            </p:cNvPr>
            <p:cNvSpPr/>
            <p:nvPr/>
          </p:nvSpPr>
          <p:spPr>
            <a:xfrm>
              <a:off x="6126750" y="3650800"/>
              <a:ext cx="5475" cy="5350"/>
            </a:xfrm>
            <a:custGeom>
              <a:avLst/>
              <a:gdLst/>
              <a:ahLst/>
              <a:cxnLst/>
              <a:rect l="l" t="t" r="r" b="b"/>
              <a:pathLst>
                <a:path w="219" h="214" extrusionOk="0">
                  <a:moveTo>
                    <a:pt x="102" y="0"/>
                  </a:moveTo>
                  <a:cubicBezTo>
                    <a:pt x="85" y="0"/>
                    <a:pt x="68" y="5"/>
                    <a:pt x="52" y="13"/>
                  </a:cubicBezTo>
                  <a:lnTo>
                    <a:pt x="34" y="29"/>
                  </a:lnTo>
                  <a:lnTo>
                    <a:pt x="18" y="47"/>
                  </a:lnTo>
                  <a:lnTo>
                    <a:pt x="1" y="80"/>
                  </a:lnTo>
                  <a:cubicBezTo>
                    <a:pt x="1" y="96"/>
                    <a:pt x="1" y="147"/>
                    <a:pt x="52" y="180"/>
                  </a:cubicBezTo>
                  <a:lnTo>
                    <a:pt x="85" y="196"/>
                  </a:lnTo>
                  <a:lnTo>
                    <a:pt x="101" y="213"/>
                  </a:lnTo>
                  <a:lnTo>
                    <a:pt x="152" y="196"/>
                  </a:lnTo>
                  <a:lnTo>
                    <a:pt x="185" y="196"/>
                  </a:lnTo>
                  <a:lnTo>
                    <a:pt x="218" y="147"/>
                  </a:lnTo>
                  <a:lnTo>
                    <a:pt x="218" y="129"/>
                  </a:lnTo>
                  <a:lnTo>
                    <a:pt x="218" y="80"/>
                  </a:lnTo>
                  <a:cubicBezTo>
                    <a:pt x="201" y="29"/>
                    <a:pt x="168" y="13"/>
                    <a:pt x="152" y="13"/>
                  </a:cubicBezTo>
                  <a:cubicBezTo>
                    <a:pt x="135" y="5"/>
                    <a:pt x="118" y="0"/>
                    <a:pt x="102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4889;p76">
              <a:extLst>
                <a:ext uri="{FF2B5EF4-FFF2-40B4-BE49-F238E27FC236}">
                  <a16:creationId xmlns:a16="http://schemas.microsoft.com/office/drawing/2014/main" id="{83AE6035-6EF7-DFE6-2D71-42A4C2A645DD}"/>
                </a:ext>
              </a:extLst>
            </p:cNvPr>
            <p:cNvSpPr/>
            <p:nvPr/>
          </p:nvSpPr>
          <p:spPr>
            <a:xfrm>
              <a:off x="6066725" y="3622350"/>
              <a:ext cx="1700" cy="1275"/>
            </a:xfrm>
            <a:custGeom>
              <a:avLst/>
              <a:gdLst/>
              <a:ahLst/>
              <a:cxnLst/>
              <a:rect l="l" t="t" r="r" b="b"/>
              <a:pathLst>
                <a:path w="68" h="51" extrusionOk="0">
                  <a:moveTo>
                    <a:pt x="34" y="0"/>
                  </a:moveTo>
                  <a:lnTo>
                    <a:pt x="18" y="17"/>
                  </a:lnTo>
                  <a:lnTo>
                    <a:pt x="1" y="33"/>
                  </a:lnTo>
                  <a:lnTo>
                    <a:pt x="18" y="51"/>
                  </a:lnTo>
                  <a:lnTo>
                    <a:pt x="52" y="51"/>
                  </a:lnTo>
                  <a:lnTo>
                    <a:pt x="68" y="33"/>
                  </a:lnTo>
                  <a:lnTo>
                    <a:pt x="68" y="17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4890;p76">
              <a:extLst>
                <a:ext uri="{FF2B5EF4-FFF2-40B4-BE49-F238E27FC236}">
                  <a16:creationId xmlns:a16="http://schemas.microsoft.com/office/drawing/2014/main" id="{94C5E8C8-7D67-BBDA-6930-39B2C5ADD548}"/>
                </a:ext>
              </a:extLst>
            </p:cNvPr>
            <p:cNvSpPr/>
            <p:nvPr/>
          </p:nvSpPr>
          <p:spPr>
            <a:xfrm>
              <a:off x="6130100" y="3635275"/>
              <a:ext cx="3350" cy="3375"/>
            </a:xfrm>
            <a:custGeom>
              <a:avLst/>
              <a:gdLst/>
              <a:ahLst/>
              <a:cxnLst/>
              <a:rect l="l" t="t" r="r" b="b"/>
              <a:pathLst>
                <a:path w="134" h="135" extrusionOk="0">
                  <a:moveTo>
                    <a:pt x="51" y="1"/>
                  </a:moveTo>
                  <a:lnTo>
                    <a:pt x="51" y="17"/>
                  </a:lnTo>
                  <a:cubicBezTo>
                    <a:pt x="34" y="17"/>
                    <a:pt x="18" y="34"/>
                    <a:pt x="18" y="50"/>
                  </a:cubicBezTo>
                  <a:cubicBezTo>
                    <a:pt x="0" y="83"/>
                    <a:pt x="18" y="101"/>
                    <a:pt x="34" y="117"/>
                  </a:cubicBezTo>
                  <a:lnTo>
                    <a:pt x="51" y="134"/>
                  </a:lnTo>
                  <a:lnTo>
                    <a:pt x="118" y="134"/>
                  </a:lnTo>
                  <a:lnTo>
                    <a:pt x="134" y="101"/>
                  </a:lnTo>
                  <a:lnTo>
                    <a:pt x="134" y="83"/>
                  </a:lnTo>
                  <a:lnTo>
                    <a:pt x="134" y="50"/>
                  </a:lnTo>
                  <a:lnTo>
                    <a:pt x="118" y="34"/>
                  </a:lnTo>
                  <a:lnTo>
                    <a:pt x="100" y="17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4891;p76">
              <a:extLst>
                <a:ext uri="{FF2B5EF4-FFF2-40B4-BE49-F238E27FC236}">
                  <a16:creationId xmlns:a16="http://schemas.microsoft.com/office/drawing/2014/main" id="{961DB9BE-B2EE-CEE0-3821-E935F41ED03E}"/>
                </a:ext>
              </a:extLst>
            </p:cNvPr>
            <p:cNvSpPr/>
            <p:nvPr/>
          </p:nvSpPr>
          <p:spPr>
            <a:xfrm>
              <a:off x="6128425" y="3679975"/>
              <a:ext cx="3800" cy="3675"/>
            </a:xfrm>
            <a:custGeom>
              <a:avLst/>
              <a:gdLst/>
              <a:ahLst/>
              <a:cxnLst/>
              <a:rect l="l" t="t" r="r" b="b"/>
              <a:pathLst>
                <a:path w="152" h="147" extrusionOk="0">
                  <a:moveTo>
                    <a:pt x="78" y="0"/>
                  </a:moveTo>
                  <a:cubicBezTo>
                    <a:pt x="68" y="0"/>
                    <a:pt x="59" y="5"/>
                    <a:pt x="51" y="13"/>
                  </a:cubicBezTo>
                  <a:cubicBezTo>
                    <a:pt x="18" y="30"/>
                    <a:pt x="1" y="63"/>
                    <a:pt x="1" y="96"/>
                  </a:cubicBezTo>
                  <a:cubicBezTo>
                    <a:pt x="18" y="130"/>
                    <a:pt x="34" y="147"/>
                    <a:pt x="67" y="147"/>
                  </a:cubicBezTo>
                  <a:lnTo>
                    <a:pt x="101" y="130"/>
                  </a:lnTo>
                  <a:lnTo>
                    <a:pt x="118" y="114"/>
                  </a:lnTo>
                  <a:cubicBezTo>
                    <a:pt x="151" y="80"/>
                    <a:pt x="134" y="47"/>
                    <a:pt x="134" y="30"/>
                  </a:cubicBezTo>
                  <a:lnTo>
                    <a:pt x="118" y="13"/>
                  </a:lnTo>
                  <a:cubicBezTo>
                    <a:pt x="101" y="5"/>
                    <a:pt x="89" y="0"/>
                    <a:pt x="7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4892;p76">
              <a:extLst>
                <a:ext uri="{FF2B5EF4-FFF2-40B4-BE49-F238E27FC236}">
                  <a16:creationId xmlns:a16="http://schemas.microsoft.com/office/drawing/2014/main" id="{558F73A3-4F15-C57B-CBDF-53BA01FCB129}"/>
                </a:ext>
              </a:extLst>
            </p:cNvPr>
            <p:cNvSpPr/>
            <p:nvPr/>
          </p:nvSpPr>
          <p:spPr>
            <a:xfrm>
              <a:off x="6115100" y="3684025"/>
              <a:ext cx="2950" cy="2975"/>
            </a:xfrm>
            <a:custGeom>
              <a:avLst/>
              <a:gdLst/>
              <a:ahLst/>
              <a:cxnLst/>
              <a:rect l="l" t="t" r="r" b="b"/>
              <a:pathLst>
                <a:path w="118" h="119" extrusionOk="0">
                  <a:moveTo>
                    <a:pt x="33" y="1"/>
                  </a:moveTo>
                  <a:lnTo>
                    <a:pt x="17" y="18"/>
                  </a:lnTo>
                  <a:lnTo>
                    <a:pt x="0" y="52"/>
                  </a:lnTo>
                  <a:lnTo>
                    <a:pt x="0" y="85"/>
                  </a:lnTo>
                  <a:lnTo>
                    <a:pt x="17" y="101"/>
                  </a:lnTo>
                  <a:lnTo>
                    <a:pt x="51" y="118"/>
                  </a:lnTo>
                  <a:lnTo>
                    <a:pt x="84" y="118"/>
                  </a:lnTo>
                  <a:lnTo>
                    <a:pt x="117" y="101"/>
                  </a:lnTo>
                  <a:lnTo>
                    <a:pt x="117" y="68"/>
                  </a:lnTo>
                  <a:lnTo>
                    <a:pt x="117" y="34"/>
                  </a:lnTo>
                  <a:lnTo>
                    <a:pt x="100" y="18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4893;p76">
              <a:extLst>
                <a:ext uri="{FF2B5EF4-FFF2-40B4-BE49-F238E27FC236}">
                  <a16:creationId xmlns:a16="http://schemas.microsoft.com/office/drawing/2014/main" id="{B05238B6-6A40-FF2C-E438-58C0CEC44EE2}"/>
                </a:ext>
              </a:extLst>
            </p:cNvPr>
            <p:cNvSpPr/>
            <p:nvPr/>
          </p:nvSpPr>
          <p:spPr>
            <a:xfrm>
              <a:off x="6120525" y="3664975"/>
              <a:ext cx="5025" cy="4075"/>
            </a:xfrm>
            <a:custGeom>
              <a:avLst/>
              <a:gdLst/>
              <a:ahLst/>
              <a:cxnLst/>
              <a:rect l="l" t="t" r="r" b="b"/>
              <a:pathLst>
                <a:path w="201" h="163" extrusionOk="0">
                  <a:moveTo>
                    <a:pt x="82" y="0"/>
                  </a:moveTo>
                  <a:cubicBezTo>
                    <a:pt x="67" y="0"/>
                    <a:pt x="51" y="5"/>
                    <a:pt x="34" y="13"/>
                  </a:cubicBezTo>
                  <a:lnTo>
                    <a:pt x="17" y="29"/>
                  </a:lnTo>
                  <a:lnTo>
                    <a:pt x="17" y="47"/>
                  </a:lnTo>
                  <a:lnTo>
                    <a:pt x="1" y="80"/>
                  </a:lnTo>
                  <a:cubicBezTo>
                    <a:pt x="17" y="113"/>
                    <a:pt x="50" y="129"/>
                    <a:pt x="67" y="129"/>
                  </a:cubicBezTo>
                  <a:lnTo>
                    <a:pt x="101" y="163"/>
                  </a:lnTo>
                  <a:lnTo>
                    <a:pt x="134" y="163"/>
                  </a:lnTo>
                  <a:lnTo>
                    <a:pt x="167" y="147"/>
                  </a:lnTo>
                  <a:cubicBezTo>
                    <a:pt x="183" y="129"/>
                    <a:pt x="201" y="113"/>
                    <a:pt x="201" y="96"/>
                  </a:cubicBezTo>
                  <a:cubicBezTo>
                    <a:pt x="201" y="80"/>
                    <a:pt x="183" y="63"/>
                    <a:pt x="167" y="47"/>
                  </a:cubicBezTo>
                  <a:lnTo>
                    <a:pt x="150" y="47"/>
                  </a:lnTo>
                  <a:lnTo>
                    <a:pt x="134" y="29"/>
                  </a:lnTo>
                  <a:lnTo>
                    <a:pt x="117" y="13"/>
                  </a:lnTo>
                  <a:cubicBezTo>
                    <a:pt x="109" y="5"/>
                    <a:pt x="96" y="0"/>
                    <a:pt x="82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4894;p76">
              <a:extLst>
                <a:ext uri="{FF2B5EF4-FFF2-40B4-BE49-F238E27FC236}">
                  <a16:creationId xmlns:a16="http://schemas.microsoft.com/office/drawing/2014/main" id="{480E1A02-0532-F093-89C3-D42A195C1FD6}"/>
                </a:ext>
              </a:extLst>
            </p:cNvPr>
            <p:cNvSpPr/>
            <p:nvPr/>
          </p:nvSpPr>
          <p:spPr>
            <a:xfrm>
              <a:off x="6115525" y="3654450"/>
              <a:ext cx="2925" cy="3100"/>
            </a:xfrm>
            <a:custGeom>
              <a:avLst/>
              <a:gdLst/>
              <a:ahLst/>
              <a:cxnLst/>
              <a:rect l="l" t="t" r="r" b="b"/>
              <a:pathLst>
                <a:path w="117" h="124" extrusionOk="0">
                  <a:moveTo>
                    <a:pt x="34" y="1"/>
                  </a:moveTo>
                  <a:cubicBezTo>
                    <a:pt x="34" y="1"/>
                    <a:pt x="16" y="17"/>
                    <a:pt x="16" y="34"/>
                  </a:cubicBezTo>
                  <a:cubicBezTo>
                    <a:pt x="0" y="50"/>
                    <a:pt x="16" y="67"/>
                    <a:pt x="16" y="83"/>
                  </a:cubicBezTo>
                  <a:cubicBezTo>
                    <a:pt x="29" y="108"/>
                    <a:pt x="59" y="124"/>
                    <a:pt x="81" y="124"/>
                  </a:cubicBezTo>
                  <a:cubicBezTo>
                    <a:pt x="89" y="124"/>
                    <a:pt x="96" y="121"/>
                    <a:pt x="100" y="117"/>
                  </a:cubicBezTo>
                  <a:lnTo>
                    <a:pt x="117" y="67"/>
                  </a:lnTo>
                  <a:cubicBezTo>
                    <a:pt x="117" y="50"/>
                    <a:pt x="117" y="34"/>
                    <a:pt x="100" y="17"/>
                  </a:cubicBezTo>
                  <a:lnTo>
                    <a:pt x="83" y="17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4895;p76">
              <a:extLst>
                <a:ext uri="{FF2B5EF4-FFF2-40B4-BE49-F238E27FC236}">
                  <a16:creationId xmlns:a16="http://schemas.microsoft.com/office/drawing/2014/main" id="{D40191B5-0D76-712F-035F-FC2296150D3F}"/>
                </a:ext>
              </a:extLst>
            </p:cNvPr>
            <p:cNvSpPr/>
            <p:nvPr/>
          </p:nvSpPr>
          <p:spPr>
            <a:xfrm>
              <a:off x="6111750" y="3639025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67" y="0"/>
                  </a:moveTo>
                  <a:lnTo>
                    <a:pt x="51" y="17"/>
                  </a:lnTo>
                  <a:cubicBezTo>
                    <a:pt x="34" y="17"/>
                    <a:pt x="18" y="33"/>
                    <a:pt x="18" y="51"/>
                  </a:cubicBezTo>
                  <a:cubicBezTo>
                    <a:pt x="1" y="67"/>
                    <a:pt x="1" y="100"/>
                    <a:pt x="18" y="117"/>
                  </a:cubicBezTo>
                  <a:lnTo>
                    <a:pt x="34" y="117"/>
                  </a:lnTo>
                  <a:lnTo>
                    <a:pt x="67" y="133"/>
                  </a:lnTo>
                  <a:lnTo>
                    <a:pt x="85" y="133"/>
                  </a:lnTo>
                  <a:cubicBezTo>
                    <a:pt x="118" y="117"/>
                    <a:pt x="151" y="84"/>
                    <a:pt x="151" y="33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4896;p76">
              <a:extLst>
                <a:ext uri="{FF2B5EF4-FFF2-40B4-BE49-F238E27FC236}">
                  <a16:creationId xmlns:a16="http://schemas.microsoft.com/office/drawing/2014/main" id="{7150BE5F-411A-2EC0-DD21-C0CD166BB3DC}"/>
                </a:ext>
              </a:extLst>
            </p:cNvPr>
            <p:cNvSpPr/>
            <p:nvPr/>
          </p:nvSpPr>
          <p:spPr>
            <a:xfrm>
              <a:off x="6149275" y="3629400"/>
              <a:ext cx="11300" cy="7575"/>
            </a:xfrm>
            <a:custGeom>
              <a:avLst/>
              <a:gdLst/>
              <a:ahLst/>
              <a:cxnLst/>
              <a:rect l="l" t="t" r="r" b="b"/>
              <a:pathLst>
                <a:path w="452" h="303" extrusionOk="0">
                  <a:moveTo>
                    <a:pt x="107" y="0"/>
                  </a:moveTo>
                  <a:cubicBezTo>
                    <a:pt x="89" y="0"/>
                    <a:pt x="70" y="6"/>
                    <a:pt x="51" y="18"/>
                  </a:cubicBezTo>
                  <a:cubicBezTo>
                    <a:pt x="18" y="36"/>
                    <a:pt x="0" y="69"/>
                    <a:pt x="18" y="102"/>
                  </a:cubicBezTo>
                  <a:lnTo>
                    <a:pt x="34" y="152"/>
                  </a:lnTo>
                  <a:lnTo>
                    <a:pt x="34" y="169"/>
                  </a:lnTo>
                  <a:cubicBezTo>
                    <a:pt x="51" y="169"/>
                    <a:pt x="67" y="185"/>
                    <a:pt x="84" y="185"/>
                  </a:cubicBezTo>
                  <a:lnTo>
                    <a:pt x="84" y="218"/>
                  </a:lnTo>
                  <a:lnTo>
                    <a:pt x="118" y="269"/>
                  </a:lnTo>
                  <a:lnTo>
                    <a:pt x="201" y="269"/>
                  </a:lnTo>
                  <a:cubicBezTo>
                    <a:pt x="218" y="269"/>
                    <a:pt x="234" y="269"/>
                    <a:pt x="251" y="252"/>
                  </a:cubicBezTo>
                  <a:lnTo>
                    <a:pt x="267" y="269"/>
                  </a:lnTo>
                  <a:lnTo>
                    <a:pt x="318" y="302"/>
                  </a:lnTo>
                  <a:lnTo>
                    <a:pt x="385" y="302"/>
                  </a:lnTo>
                  <a:lnTo>
                    <a:pt x="401" y="285"/>
                  </a:lnTo>
                  <a:lnTo>
                    <a:pt x="434" y="236"/>
                  </a:lnTo>
                  <a:lnTo>
                    <a:pt x="451" y="218"/>
                  </a:lnTo>
                  <a:lnTo>
                    <a:pt x="434" y="152"/>
                  </a:lnTo>
                  <a:lnTo>
                    <a:pt x="385" y="102"/>
                  </a:lnTo>
                  <a:lnTo>
                    <a:pt x="385" y="118"/>
                  </a:lnTo>
                  <a:lnTo>
                    <a:pt x="367" y="102"/>
                  </a:lnTo>
                  <a:lnTo>
                    <a:pt x="301" y="102"/>
                  </a:lnTo>
                  <a:lnTo>
                    <a:pt x="285" y="118"/>
                  </a:lnTo>
                  <a:lnTo>
                    <a:pt x="285" y="102"/>
                  </a:lnTo>
                  <a:lnTo>
                    <a:pt x="267" y="85"/>
                  </a:lnTo>
                  <a:lnTo>
                    <a:pt x="201" y="69"/>
                  </a:lnTo>
                  <a:cubicBezTo>
                    <a:pt x="201" y="52"/>
                    <a:pt x="201" y="52"/>
                    <a:pt x="185" y="36"/>
                  </a:cubicBezTo>
                  <a:cubicBezTo>
                    <a:pt x="164" y="15"/>
                    <a:pt x="136" y="0"/>
                    <a:pt x="10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4897;p76">
              <a:extLst>
                <a:ext uri="{FF2B5EF4-FFF2-40B4-BE49-F238E27FC236}">
                  <a16:creationId xmlns:a16="http://schemas.microsoft.com/office/drawing/2014/main" id="{F63FE862-0480-1AFE-BC22-8D44A547F0D2}"/>
                </a:ext>
              </a:extLst>
            </p:cNvPr>
            <p:cNvSpPr/>
            <p:nvPr/>
          </p:nvSpPr>
          <p:spPr>
            <a:xfrm>
              <a:off x="6171775" y="3669700"/>
              <a:ext cx="5475" cy="5050"/>
            </a:xfrm>
            <a:custGeom>
              <a:avLst/>
              <a:gdLst/>
              <a:ahLst/>
              <a:cxnLst/>
              <a:rect l="l" t="t" r="r" b="b"/>
              <a:pathLst>
                <a:path w="219" h="202" extrusionOk="0">
                  <a:moveTo>
                    <a:pt x="119" y="0"/>
                  </a:moveTo>
                  <a:cubicBezTo>
                    <a:pt x="92" y="0"/>
                    <a:pt x="63" y="12"/>
                    <a:pt x="52" y="24"/>
                  </a:cubicBezTo>
                  <a:cubicBezTo>
                    <a:pt x="18" y="24"/>
                    <a:pt x="1" y="58"/>
                    <a:pt x="1" y="91"/>
                  </a:cubicBezTo>
                  <a:cubicBezTo>
                    <a:pt x="1" y="124"/>
                    <a:pt x="1" y="158"/>
                    <a:pt x="18" y="174"/>
                  </a:cubicBezTo>
                  <a:cubicBezTo>
                    <a:pt x="38" y="193"/>
                    <a:pt x="63" y="201"/>
                    <a:pt x="91" y="201"/>
                  </a:cubicBezTo>
                  <a:cubicBezTo>
                    <a:pt x="110" y="201"/>
                    <a:pt x="131" y="198"/>
                    <a:pt x="152" y="191"/>
                  </a:cubicBezTo>
                  <a:cubicBezTo>
                    <a:pt x="185" y="174"/>
                    <a:pt x="201" y="140"/>
                    <a:pt x="201" y="107"/>
                  </a:cubicBezTo>
                  <a:cubicBezTo>
                    <a:pt x="218" y="74"/>
                    <a:pt x="201" y="40"/>
                    <a:pt x="185" y="24"/>
                  </a:cubicBezTo>
                  <a:lnTo>
                    <a:pt x="168" y="7"/>
                  </a:lnTo>
                  <a:lnTo>
                    <a:pt x="152" y="7"/>
                  </a:lnTo>
                  <a:cubicBezTo>
                    <a:pt x="142" y="2"/>
                    <a:pt x="131" y="0"/>
                    <a:pt x="119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7" name="Google Shape;4898;p76">
              <a:extLst>
                <a:ext uri="{FF2B5EF4-FFF2-40B4-BE49-F238E27FC236}">
                  <a16:creationId xmlns:a16="http://schemas.microsoft.com/office/drawing/2014/main" id="{42863372-D61A-8EC8-8310-7E26A98E7134}"/>
                </a:ext>
              </a:extLst>
            </p:cNvPr>
            <p:cNvSpPr/>
            <p:nvPr/>
          </p:nvSpPr>
          <p:spPr>
            <a:xfrm>
              <a:off x="6208075" y="3685300"/>
              <a:ext cx="1250" cy="1250"/>
            </a:xfrm>
            <a:custGeom>
              <a:avLst/>
              <a:gdLst/>
              <a:ahLst/>
              <a:cxnLst/>
              <a:rect l="l" t="t" r="r" b="b"/>
              <a:pathLst>
                <a:path w="50" h="50" extrusionOk="0">
                  <a:moveTo>
                    <a:pt x="0" y="1"/>
                  </a:moveTo>
                  <a:lnTo>
                    <a:pt x="0" y="34"/>
                  </a:lnTo>
                  <a:cubicBezTo>
                    <a:pt x="16" y="50"/>
                    <a:pt x="34" y="50"/>
                    <a:pt x="50" y="50"/>
                  </a:cubicBezTo>
                  <a:lnTo>
                    <a:pt x="50" y="17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8" name="Google Shape;4899;p76">
              <a:extLst>
                <a:ext uri="{FF2B5EF4-FFF2-40B4-BE49-F238E27FC236}">
                  <a16:creationId xmlns:a16="http://schemas.microsoft.com/office/drawing/2014/main" id="{D62AD96B-C073-8586-7BC7-FD50915B29BE}"/>
                </a:ext>
              </a:extLst>
            </p:cNvPr>
            <p:cNvSpPr/>
            <p:nvPr/>
          </p:nvSpPr>
          <p:spPr>
            <a:xfrm>
              <a:off x="6127600" y="3624450"/>
              <a:ext cx="3800" cy="3600"/>
            </a:xfrm>
            <a:custGeom>
              <a:avLst/>
              <a:gdLst/>
              <a:ahLst/>
              <a:cxnLst/>
              <a:rect l="l" t="t" r="r" b="b"/>
              <a:pathLst>
                <a:path w="152" h="144" extrusionOk="0">
                  <a:moveTo>
                    <a:pt x="51" y="0"/>
                  </a:moveTo>
                  <a:lnTo>
                    <a:pt x="34" y="16"/>
                  </a:lnTo>
                  <a:lnTo>
                    <a:pt x="18" y="33"/>
                  </a:lnTo>
                  <a:cubicBezTo>
                    <a:pt x="0" y="67"/>
                    <a:pt x="18" y="100"/>
                    <a:pt x="34" y="116"/>
                  </a:cubicBezTo>
                  <a:cubicBezTo>
                    <a:pt x="44" y="136"/>
                    <a:pt x="60" y="144"/>
                    <a:pt x="78" y="144"/>
                  </a:cubicBezTo>
                  <a:cubicBezTo>
                    <a:pt x="90" y="144"/>
                    <a:pt x="104" y="140"/>
                    <a:pt x="118" y="133"/>
                  </a:cubicBezTo>
                  <a:cubicBezTo>
                    <a:pt x="118" y="133"/>
                    <a:pt x="118" y="116"/>
                    <a:pt x="134" y="116"/>
                  </a:cubicBezTo>
                  <a:lnTo>
                    <a:pt x="134" y="100"/>
                  </a:lnTo>
                  <a:cubicBezTo>
                    <a:pt x="151" y="67"/>
                    <a:pt x="151" y="49"/>
                    <a:pt x="134" y="33"/>
                  </a:cubicBezTo>
                  <a:cubicBezTo>
                    <a:pt x="100" y="0"/>
                    <a:pt x="67" y="0"/>
                    <a:pt x="5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9" name="Google Shape;4900;p76">
              <a:extLst>
                <a:ext uri="{FF2B5EF4-FFF2-40B4-BE49-F238E27FC236}">
                  <a16:creationId xmlns:a16="http://schemas.microsoft.com/office/drawing/2014/main" id="{EE7DCC72-7C3A-9BAA-3024-4F3BD8C1F73D}"/>
                </a:ext>
              </a:extLst>
            </p:cNvPr>
            <p:cNvSpPr/>
            <p:nvPr/>
          </p:nvSpPr>
          <p:spPr>
            <a:xfrm>
              <a:off x="6141375" y="3621100"/>
              <a:ext cx="3750" cy="3425"/>
            </a:xfrm>
            <a:custGeom>
              <a:avLst/>
              <a:gdLst/>
              <a:ahLst/>
              <a:cxnLst/>
              <a:rect l="l" t="t" r="r" b="b"/>
              <a:pathLst>
                <a:path w="150" h="137" extrusionOk="0">
                  <a:moveTo>
                    <a:pt x="100" y="1"/>
                  </a:moveTo>
                  <a:cubicBezTo>
                    <a:pt x="83" y="1"/>
                    <a:pt x="67" y="1"/>
                    <a:pt x="50" y="17"/>
                  </a:cubicBezTo>
                  <a:cubicBezTo>
                    <a:pt x="34" y="17"/>
                    <a:pt x="34" y="17"/>
                    <a:pt x="34" y="34"/>
                  </a:cubicBezTo>
                  <a:lnTo>
                    <a:pt x="0" y="50"/>
                  </a:lnTo>
                  <a:lnTo>
                    <a:pt x="0" y="67"/>
                  </a:lnTo>
                  <a:lnTo>
                    <a:pt x="0" y="117"/>
                  </a:lnTo>
                  <a:cubicBezTo>
                    <a:pt x="19" y="127"/>
                    <a:pt x="39" y="136"/>
                    <a:pt x="58" y="136"/>
                  </a:cubicBezTo>
                  <a:cubicBezTo>
                    <a:pt x="72" y="136"/>
                    <a:pt x="86" y="131"/>
                    <a:pt x="100" y="117"/>
                  </a:cubicBezTo>
                  <a:cubicBezTo>
                    <a:pt x="116" y="117"/>
                    <a:pt x="134" y="83"/>
                    <a:pt x="150" y="67"/>
                  </a:cubicBezTo>
                  <a:lnTo>
                    <a:pt x="134" y="34"/>
                  </a:lnTo>
                  <a:lnTo>
                    <a:pt x="116" y="17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0" name="Google Shape;4901;p76">
              <a:extLst>
                <a:ext uri="{FF2B5EF4-FFF2-40B4-BE49-F238E27FC236}">
                  <a16:creationId xmlns:a16="http://schemas.microsoft.com/office/drawing/2014/main" id="{45230901-6C20-6573-2124-5F276C030168}"/>
                </a:ext>
              </a:extLst>
            </p:cNvPr>
            <p:cNvSpPr/>
            <p:nvPr/>
          </p:nvSpPr>
          <p:spPr>
            <a:xfrm>
              <a:off x="6223475" y="3632350"/>
              <a:ext cx="1700" cy="1675"/>
            </a:xfrm>
            <a:custGeom>
              <a:avLst/>
              <a:gdLst/>
              <a:ahLst/>
              <a:cxnLst/>
              <a:rect l="l" t="t" r="r" b="b"/>
              <a:pathLst>
                <a:path w="68" h="67" extrusionOk="0">
                  <a:moveTo>
                    <a:pt x="18" y="0"/>
                  </a:moveTo>
                  <a:cubicBezTo>
                    <a:pt x="1" y="18"/>
                    <a:pt x="1" y="18"/>
                    <a:pt x="1" y="34"/>
                  </a:cubicBezTo>
                  <a:cubicBezTo>
                    <a:pt x="1" y="51"/>
                    <a:pt x="1" y="51"/>
                    <a:pt x="18" y="67"/>
                  </a:cubicBezTo>
                  <a:lnTo>
                    <a:pt x="34" y="67"/>
                  </a:lnTo>
                  <a:lnTo>
                    <a:pt x="51" y="51"/>
                  </a:lnTo>
                  <a:lnTo>
                    <a:pt x="67" y="34"/>
                  </a:lnTo>
                  <a:cubicBezTo>
                    <a:pt x="51" y="18"/>
                    <a:pt x="34" y="18"/>
                    <a:pt x="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4902;p76">
              <a:extLst>
                <a:ext uri="{FF2B5EF4-FFF2-40B4-BE49-F238E27FC236}">
                  <a16:creationId xmlns:a16="http://schemas.microsoft.com/office/drawing/2014/main" id="{38098C87-30B4-CC08-EF11-1F7B45CE9778}"/>
                </a:ext>
              </a:extLst>
            </p:cNvPr>
            <p:cNvSpPr/>
            <p:nvPr/>
          </p:nvSpPr>
          <p:spPr>
            <a:xfrm>
              <a:off x="6129275" y="3602775"/>
              <a:ext cx="1275" cy="1250"/>
            </a:xfrm>
            <a:custGeom>
              <a:avLst/>
              <a:gdLst/>
              <a:ahLst/>
              <a:cxnLst/>
              <a:rect l="l" t="t" r="r" b="b"/>
              <a:pathLst>
                <a:path w="51" h="50" extrusionOk="0">
                  <a:moveTo>
                    <a:pt x="33" y="0"/>
                  </a:moveTo>
                  <a:lnTo>
                    <a:pt x="51" y="16"/>
                  </a:lnTo>
                  <a:lnTo>
                    <a:pt x="51" y="0"/>
                  </a:lnTo>
                  <a:close/>
                  <a:moveTo>
                    <a:pt x="0" y="0"/>
                  </a:moveTo>
                  <a:lnTo>
                    <a:pt x="0" y="16"/>
                  </a:lnTo>
                  <a:cubicBezTo>
                    <a:pt x="0" y="33"/>
                    <a:pt x="0" y="33"/>
                    <a:pt x="17" y="49"/>
                  </a:cubicBezTo>
                  <a:cubicBezTo>
                    <a:pt x="17" y="49"/>
                    <a:pt x="51" y="33"/>
                    <a:pt x="51" y="16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4903;p76">
              <a:extLst>
                <a:ext uri="{FF2B5EF4-FFF2-40B4-BE49-F238E27FC236}">
                  <a16:creationId xmlns:a16="http://schemas.microsoft.com/office/drawing/2014/main" id="{A97A1289-2914-4E05-5C66-11C0BA2DA877}"/>
                </a:ext>
              </a:extLst>
            </p:cNvPr>
            <p:cNvSpPr/>
            <p:nvPr/>
          </p:nvSpPr>
          <p:spPr>
            <a:xfrm>
              <a:off x="6155950" y="3652125"/>
              <a:ext cx="5450" cy="5250"/>
            </a:xfrm>
            <a:custGeom>
              <a:avLst/>
              <a:gdLst/>
              <a:ahLst/>
              <a:cxnLst/>
              <a:rect l="l" t="t" r="r" b="b"/>
              <a:pathLst>
                <a:path w="218" h="210" extrusionOk="0">
                  <a:moveTo>
                    <a:pt x="108" y="0"/>
                  </a:moveTo>
                  <a:cubicBezTo>
                    <a:pt x="93" y="0"/>
                    <a:pt x="79" y="4"/>
                    <a:pt x="67" y="10"/>
                  </a:cubicBezTo>
                  <a:lnTo>
                    <a:pt x="34" y="60"/>
                  </a:lnTo>
                  <a:lnTo>
                    <a:pt x="18" y="60"/>
                  </a:lnTo>
                  <a:cubicBezTo>
                    <a:pt x="0" y="110"/>
                    <a:pt x="18" y="160"/>
                    <a:pt x="18" y="176"/>
                  </a:cubicBezTo>
                  <a:cubicBezTo>
                    <a:pt x="34" y="194"/>
                    <a:pt x="67" y="210"/>
                    <a:pt x="118" y="210"/>
                  </a:cubicBezTo>
                  <a:lnTo>
                    <a:pt x="134" y="194"/>
                  </a:lnTo>
                  <a:lnTo>
                    <a:pt x="167" y="194"/>
                  </a:lnTo>
                  <a:cubicBezTo>
                    <a:pt x="200" y="160"/>
                    <a:pt x="218" y="110"/>
                    <a:pt x="200" y="76"/>
                  </a:cubicBezTo>
                  <a:lnTo>
                    <a:pt x="184" y="43"/>
                  </a:lnTo>
                  <a:cubicBezTo>
                    <a:pt x="163" y="12"/>
                    <a:pt x="135" y="0"/>
                    <a:pt x="10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4904;p76">
              <a:extLst>
                <a:ext uri="{FF2B5EF4-FFF2-40B4-BE49-F238E27FC236}">
                  <a16:creationId xmlns:a16="http://schemas.microsoft.com/office/drawing/2014/main" id="{15985A3D-8E08-6CFB-06EE-817BACC4D9A7}"/>
                </a:ext>
              </a:extLst>
            </p:cNvPr>
            <p:cNvSpPr/>
            <p:nvPr/>
          </p:nvSpPr>
          <p:spPr>
            <a:xfrm>
              <a:off x="6130925" y="3621100"/>
              <a:ext cx="2975" cy="2100"/>
            </a:xfrm>
            <a:custGeom>
              <a:avLst/>
              <a:gdLst/>
              <a:ahLst/>
              <a:cxnLst/>
              <a:rect l="l" t="t" r="r" b="b"/>
              <a:pathLst>
                <a:path w="119" h="84" extrusionOk="0">
                  <a:moveTo>
                    <a:pt x="51" y="1"/>
                  </a:moveTo>
                  <a:lnTo>
                    <a:pt x="18" y="17"/>
                  </a:lnTo>
                  <a:lnTo>
                    <a:pt x="1" y="34"/>
                  </a:lnTo>
                  <a:lnTo>
                    <a:pt x="18" y="67"/>
                  </a:lnTo>
                  <a:lnTo>
                    <a:pt x="34" y="83"/>
                  </a:lnTo>
                  <a:lnTo>
                    <a:pt x="67" y="83"/>
                  </a:lnTo>
                  <a:cubicBezTo>
                    <a:pt x="101" y="67"/>
                    <a:pt x="118" y="34"/>
                    <a:pt x="118" y="1"/>
                  </a:cubicBezTo>
                  <a:lnTo>
                    <a:pt x="118" y="1"/>
                  </a:lnTo>
                  <a:lnTo>
                    <a:pt x="85" y="17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4905;p76">
              <a:extLst>
                <a:ext uri="{FF2B5EF4-FFF2-40B4-BE49-F238E27FC236}">
                  <a16:creationId xmlns:a16="http://schemas.microsoft.com/office/drawing/2014/main" id="{99F8363A-8CF5-3ED6-1253-BAED0732BDFF}"/>
                </a:ext>
              </a:extLst>
            </p:cNvPr>
            <p:cNvSpPr/>
            <p:nvPr/>
          </p:nvSpPr>
          <p:spPr>
            <a:xfrm>
              <a:off x="6149700" y="3657600"/>
              <a:ext cx="6275" cy="6200"/>
            </a:xfrm>
            <a:custGeom>
              <a:avLst/>
              <a:gdLst/>
              <a:ahLst/>
              <a:cxnLst/>
              <a:rect l="l" t="t" r="r" b="b"/>
              <a:pathLst>
                <a:path w="251" h="248" extrusionOk="0">
                  <a:moveTo>
                    <a:pt x="95" y="0"/>
                  </a:moveTo>
                  <a:cubicBezTo>
                    <a:pt x="82" y="0"/>
                    <a:pt x="67" y="2"/>
                    <a:pt x="50" y="8"/>
                  </a:cubicBezTo>
                  <a:lnTo>
                    <a:pt x="34" y="24"/>
                  </a:lnTo>
                  <a:cubicBezTo>
                    <a:pt x="1" y="75"/>
                    <a:pt x="1" y="124"/>
                    <a:pt x="17" y="157"/>
                  </a:cubicBezTo>
                  <a:cubicBezTo>
                    <a:pt x="34" y="175"/>
                    <a:pt x="50" y="175"/>
                    <a:pt x="50" y="191"/>
                  </a:cubicBezTo>
                  <a:cubicBezTo>
                    <a:pt x="88" y="229"/>
                    <a:pt x="126" y="247"/>
                    <a:pt x="149" y="247"/>
                  </a:cubicBezTo>
                  <a:cubicBezTo>
                    <a:pt x="157" y="247"/>
                    <a:pt x="163" y="245"/>
                    <a:pt x="168" y="242"/>
                  </a:cubicBezTo>
                  <a:lnTo>
                    <a:pt x="217" y="208"/>
                  </a:lnTo>
                  <a:lnTo>
                    <a:pt x="234" y="175"/>
                  </a:lnTo>
                  <a:lnTo>
                    <a:pt x="234" y="141"/>
                  </a:lnTo>
                  <a:lnTo>
                    <a:pt x="250" y="141"/>
                  </a:lnTo>
                  <a:lnTo>
                    <a:pt x="217" y="75"/>
                  </a:lnTo>
                  <a:lnTo>
                    <a:pt x="184" y="57"/>
                  </a:lnTo>
                  <a:cubicBezTo>
                    <a:pt x="184" y="41"/>
                    <a:pt x="168" y="24"/>
                    <a:pt x="150" y="8"/>
                  </a:cubicBezTo>
                  <a:cubicBezTo>
                    <a:pt x="140" y="8"/>
                    <a:pt x="121" y="0"/>
                    <a:pt x="95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4906;p76">
              <a:extLst>
                <a:ext uri="{FF2B5EF4-FFF2-40B4-BE49-F238E27FC236}">
                  <a16:creationId xmlns:a16="http://schemas.microsoft.com/office/drawing/2014/main" id="{D47B332C-7525-6335-5700-B5D8F9E9D913}"/>
                </a:ext>
              </a:extLst>
            </p:cNvPr>
            <p:cNvSpPr/>
            <p:nvPr/>
          </p:nvSpPr>
          <p:spPr>
            <a:xfrm>
              <a:off x="6133875" y="3628850"/>
              <a:ext cx="2925" cy="3525"/>
            </a:xfrm>
            <a:custGeom>
              <a:avLst/>
              <a:gdLst/>
              <a:ahLst/>
              <a:cxnLst/>
              <a:rect l="l" t="t" r="r" b="b"/>
              <a:pathLst>
                <a:path w="117" h="141" extrusionOk="0">
                  <a:moveTo>
                    <a:pt x="42" y="1"/>
                  </a:moveTo>
                  <a:cubicBezTo>
                    <a:pt x="34" y="1"/>
                    <a:pt x="25" y="3"/>
                    <a:pt x="16" y="7"/>
                  </a:cubicBezTo>
                  <a:lnTo>
                    <a:pt x="0" y="40"/>
                  </a:lnTo>
                  <a:lnTo>
                    <a:pt x="0" y="58"/>
                  </a:lnTo>
                  <a:lnTo>
                    <a:pt x="0" y="74"/>
                  </a:lnTo>
                  <a:lnTo>
                    <a:pt x="0" y="107"/>
                  </a:lnTo>
                  <a:lnTo>
                    <a:pt x="16" y="124"/>
                  </a:lnTo>
                  <a:lnTo>
                    <a:pt x="49" y="140"/>
                  </a:lnTo>
                  <a:lnTo>
                    <a:pt x="67" y="140"/>
                  </a:lnTo>
                  <a:lnTo>
                    <a:pt x="83" y="124"/>
                  </a:lnTo>
                  <a:cubicBezTo>
                    <a:pt x="116" y="107"/>
                    <a:pt x="116" y="74"/>
                    <a:pt x="100" y="40"/>
                  </a:cubicBezTo>
                  <a:cubicBezTo>
                    <a:pt x="87" y="16"/>
                    <a:pt x="66" y="1"/>
                    <a:pt x="42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4907;p76">
              <a:extLst>
                <a:ext uri="{FF2B5EF4-FFF2-40B4-BE49-F238E27FC236}">
                  <a16:creationId xmlns:a16="http://schemas.microsoft.com/office/drawing/2014/main" id="{870FB448-FC5D-C504-A806-CF643ACA95E5}"/>
                </a:ext>
              </a:extLst>
            </p:cNvPr>
            <p:cNvSpPr/>
            <p:nvPr/>
          </p:nvSpPr>
          <p:spPr>
            <a:xfrm>
              <a:off x="6166375" y="3685800"/>
              <a:ext cx="7100" cy="4925"/>
            </a:xfrm>
            <a:custGeom>
              <a:avLst/>
              <a:gdLst/>
              <a:ahLst/>
              <a:cxnLst/>
              <a:rect l="l" t="t" r="r" b="b"/>
              <a:pathLst>
                <a:path w="284" h="197" extrusionOk="0">
                  <a:moveTo>
                    <a:pt x="184" y="1"/>
                  </a:moveTo>
                  <a:cubicBezTo>
                    <a:pt x="172" y="1"/>
                    <a:pt x="159" y="5"/>
                    <a:pt x="150" y="14"/>
                  </a:cubicBezTo>
                  <a:lnTo>
                    <a:pt x="134" y="30"/>
                  </a:lnTo>
                  <a:lnTo>
                    <a:pt x="134" y="47"/>
                  </a:lnTo>
                  <a:cubicBezTo>
                    <a:pt x="117" y="63"/>
                    <a:pt x="117" y="63"/>
                    <a:pt x="117" y="81"/>
                  </a:cubicBezTo>
                  <a:lnTo>
                    <a:pt x="101" y="63"/>
                  </a:lnTo>
                  <a:lnTo>
                    <a:pt x="34" y="63"/>
                  </a:lnTo>
                  <a:cubicBezTo>
                    <a:pt x="17" y="81"/>
                    <a:pt x="1" y="97"/>
                    <a:pt x="1" y="130"/>
                  </a:cubicBezTo>
                  <a:cubicBezTo>
                    <a:pt x="1" y="147"/>
                    <a:pt x="1" y="163"/>
                    <a:pt x="17" y="181"/>
                  </a:cubicBezTo>
                  <a:lnTo>
                    <a:pt x="34" y="197"/>
                  </a:lnTo>
                  <a:cubicBezTo>
                    <a:pt x="67" y="197"/>
                    <a:pt x="83" y="197"/>
                    <a:pt x="101" y="181"/>
                  </a:cubicBezTo>
                  <a:cubicBezTo>
                    <a:pt x="101" y="181"/>
                    <a:pt x="117" y="181"/>
                    <a:pt x="117" y="163"/>
                  </a:cubicBezTo>
                  <a:lnTo>
                    <a:pt x="134" y="147"/>
                  </a:lnTo>
                  <a:lnTo>
                    <a:pt x="134" y="130"/>
                  </a:lnTo>
                  <a:lnTo>
                    <a:pt x="150" y="147"/>
                  </a:lnTo>
                  <a:lnTo>
                    <a:pt x="168" y="163"/>
                  </a:lnTo>
                  <a:lnTo>
                    <a:pt x="184" y="163"/>
                  </a:lnTo>
                  <a:lnTo>
                    <a:pt x="217" y="181"/>
                  </a:lnTo>
                  <a:lnTo>
                    <a:pt x="250" y="181"/>
                  </a:lnTo>
                  <a:lnTo>
                    <a:pt x="268" y="163"/>
                  </a:lnTo>
                  <a:lnTo>
                    <a:pt x="284" y="130"/>
                  </a:lnTo>
                  <a:lnTo>
                    <a:pt x="284" y="97"/>
                  </a:lnTo>
                  <a:lnTo>
                    <a:pt x="284" y="81"/>
                  </a:lnTo>
                  <a:cubicBezTo>
                    <a:pt x="284" y="63"/>
                    <a:pt x="284" y="47"/>
                    <a:pt x="268" y="30"/>
                  </a:cubicBezTo>
                  <a:cubicBezTo>
                    <a:pt x="255" y="19"/>
                    <a:pt x="244" y="7"/>
                    <a:pt x="232" y="7"/>
                  </a:cubicBezTo>
                  <a:cubicBezTo>
                    <a:pt x="227" y="7"/>
                    <a:pt x="222" y="9"/>
                    <a:pt x="217" y="14"/>
                  </a:cubicBezTo>
                  <a:cubicBezTo>
                    <a:pt x="209" y="5"/>
                    <a:pt x="197" y="1"/>
                    <a:pt x="18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4908;p76">
              <a:extLst>
                <a:ext uri="{FF2B5EF4-FFF2-40B4-BE49-F238E27FC236}">
                  <a16:creationId xmlns:a16="http://schemas.microsoft.com/office/drawing/2014/main" id="{1B4F0974-B90F-6B07-8574-B742644195BA}"/>
                </a:ext>
              </a:extLst>
            </p:cNvPr>
            <p:cNvSpPr/>
            <p:nvPr/>
          </p:nvSpPr>
          <p:spPr>
            <a:xfrm>
              <a:off x="6156775" y="3719875"/>
              <a:ext cx="1700" cy="2125"/>
            </a:xfrm>
            <a:custGeom>
              <a:avLst/>
              <a:gdLst/>
              <a:ahLst/>
              <a:cxnLst/>
              <a:rect l="l" t="t" r="r" b="b"/>
              <a:pathLst>
                <a:path w="68" h="85" extrusionOk="0">
                  <a:moveTo>
                    <a:pt x="34" y="1"/>
                  </a:moveTo>
                  <a:lnTo>
                    <a:pt x="1" y="18"/>
                  </a:lnTo>
                  <a:lnTo>
                    <a:pt x="1" y="52"/>
                  </a:lnTo>
                  <a:lnTo>
                    <a:pt x="1" y="68"/>
                  </a:lnTo>
                  <a:cubicBezTo>
                    <a:pt x="18" y="85"/>
                    <a:pt x="18" y="85"/>
                    <a:pt x="34" y="85"/>
                  </a:cubicBezTo>
                  <a:lnTo>
                    <a:pt x="34" y="68"/>
                  </a:lnTo>
                  <a:cubicBezTo>
                    <a:pt x="51" y="68"/>
                    <a:pt x="67" y="68"/>
                    <a:pt x="67" y="52"/>
                  </a:cubicBezTo>
                  <a:lnTo>
                    <a:pt x="67" y="34"/>
                  </a:lnTo>
                  <a:lnTo>
                    <a:pt x="67" y="18"/>
                  </a:lnTo>
                  <a:lnTo>
                    <a:pt x="51" y="1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4909;p76">
              <a:extLst>
                <a:ext uri="{FF2B5EF4-FFF2-40B4-BE49-F238E27FC236}">
                  <a16:creationId xmlns:a16="http://schemas.microsoft.com/office/drawing/2014/main" id="{F0CFFA40-9CE5-49E4-63E5-FC04D4F71962}"/>
                </a:ext>
              </a:extLst>
            </p:cNvPr>
            <p:cNvSpPr/>
            <p:nvPr/>
          </p:nvSpPr>
          <p:spPr>
            <a:xfrm>
              <a:off x="6173875" y="3688200"/>
              <a:ext cx="2925" cy="3375"/>
            </a:xfrm>
            <a:custGeom>
              <a:avLst/>
              <a:gdLst/>
              <a:ahLst/>
              <a:cxnLst/>
              <a:rect l="l" t="t" r="r" b="b"/>
              <a:pathLst>
                <a:path w="117" h="135" extrusionOk="0">
                  <a:moveTo>
                    <a:pt x="34" y="1"/>
                  </a:moveTo>
                  <a:lnTo>
                    <a:pt x="17" y="18"/>
                  </a:lnTo>
                  <a:lnTo>
                    <a:pt x="1" y="34"/>
                  </a:lnTo>
                  <a:lnTo>
                    <a:pt x="1" y="51"/>
                  </a:lnTo>
                  <a:lnTo>
                    <a:pt x="1" y="85"/>
                  </a:lnTo>
                  <a:lnTo>
                    <a:pt x="17" y="118"/>
                  </a:lnTo>
                  <a:lnTo>
                    <a:pt x="34" y="134"/>
                  </a:lnTo>
                  <a:lnTo>
                    <a:pt x="84" y="134"/>
                  </a:lnTo>
                  <a:lnTo>
                    <a:pt x="101" y="118"/>
                  </a:lnTo>
                  <a:lnTo>
                    <a:pt x="117" y="101"/>
                  </a:lnTo>
                  <a:lnTo>
                    <a:pt x="117" y="85"/>
                  </a:lnTo>
                  <a:lnTo>
                    <a:pt x="117" y="51"/>
                  </a:lnTo>
                  <a:lnTo>
                    <a:pt x="101" y="34"/>
                  </a:lnTo>
                  <a:lnTo>
                    <a:pt x="84" y="1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4910;p76">
              <a:extLst>
                <a:ext uri="{FF2B5EF4-FFF2-40B4-BE49-F238E27FC236}">
                  <a16:creationId xmlns:a16="http://schemas.microsoft.com/office/drawing/2014/main" id="{0A95A4EB-EA57-8259-7C1B-4C0FDA0A324A}"/>
                </a:ext>
              </a:extLst>
            </p:cNvPr>
            <p:cNvSpPr/>
            <p:nvPr/>
          </p:nvSpPr>
          <p:spPr>
            <a:xfrm>
              <a:off x="6141375" y="3631625"/>
              <a:ext cx="5025" cy="4900"/>
            </a:xfrm>
            <a:custGeom>
              <a:avLst/>
              <a:gdLst/>
              <a:ahLst/>
              <a:cxnLst/>
              <a:rect l="l" t="t" r="r" b="b"/>
              <a:pathLst>
                <a:path w="201" h="196" extrusionOk="0">
                  <a:moveTo>
                    <a:pt x="100" y="0"/>
                  </a:moveTo>
                  <a:cubicBezTo>
                    <a:pt x="83" y="0"/>
                    <a:pt x="66" y="5"/>
                    <a:pt x="50" y="13"/>
                  </a:cubicBezTo>
                  <a:cubicBezTo>
                    <a:pt x="16" y="29"/>
                    <a:pt x="0" y="63"/>
                    <a:pt x="0" y="96"/>
                  </a:cubicBezTo>
                  <a:cubicBezTo>
                    <a:pt x="0" y="113"/>
                    <a:pt x="0" y="147"/>
                    <a:pt x="16" y="163"/>
                  </a:cubicBezTo>
                  <a:lnTo>
                    <a:pt x="67" y="196"/>
                  </a:lnTo>
                  <a:lnTo>
                    <a:pt x="83" y="196"/>
                  </a:lnTo>
                  <a:cubicBezTo>
                    <a:pt x="100" y="196"/>
                    <a:pt x="116" y="196"/>
                    <a:pt x="150" y="180"/>
                  </a:cubicBezTo>
                  <a:lnTo>
                    <a:pt x="167" y="180"/>
                  </a:lnTo>
                  <a:lnTo>
                    <a:pt x="183" y="147"/>
                  </a:lnTo>
                  <a:lnTo>
                    <a:pt x="183" y="129"/>
                  </a:lnTo>
                  <a:lnTo>
                    <a:pt x="200" y="113"/>
                  </a:lnTo>
                  <a:cubicBezTo>
                    <a:pt x="200" y="63"/>
                    <a:pt x="183" y="29"/>
                    <a:pt x="150" y="13"/>
                  </a:cubicBezTo>
                  <a:cubicBezTo>
                    <a:pt x="133" y="5"/>
                    <a:pt x="116" y="0"/>
                    <a:pt x="10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4911;p76">
              <a:extLst>
                <a:ext uri="{FF2B5EF4-FFF2-40B4-BE49-F238E27FC236}">
                  <a16:creationId xmlns:a16="http://schemas.microsoft.com/office/drawing/2014/main" id="{4D181B32-AE96-7181-52C9-151C9F6C5F51}"/>
                </a:ext>
              </a:extLst>
            </p:cNvPr>
            <p:cNvSpPr/>
            <p:nvPr/>
          </p:nvSpPr>
          <p:spPr>
            <a:xfrm>
              <a:off x="6157200" y="3665300"/>
              <a:ext cx="5450" cy="5025"/>
            </a:xfrm>
            <a:custGeom>
              <a:avLst/>
              <a:gdLst/>
              <a:ahLst/>
              <a:cxnLst/>
              <a:rect l="l" t="t" r="r" b="b"/>
              <a:pathLst>
                <a:path w="218" h="201" extrusionOk="0">
                  <a:moveTo>
                    <a:pt x="101" y="0"/>
                  </a:moveTo>
                  <a:lnTo>
                    <a:pt x="34" y="34"/>
                  </a:lnTo>
                  <a:lnTo>
                    <a:pt x="17" y="67"/>
                  </a:lnTo>
                  <a:cubicBezTo>
                    <a:pt x="1" y="100"/>
                    <a:pt x="1" y="150"/>
                    <a:pt x="34" y="183"/>
                  </a:cubicBezTo>
                  <a:lnTo>
                    <a:pt x="84" y="200"/>
                  </a:lnTo>
                  <a:lnTo>
                    <a:pt x="117" y="200"/>
                  </a:lnTo>
                  <a:lnTo>
                    <a:pt x="184" y="167"/>
                  </a:lnTo>
                  <a:lnTo>
                    <a:pt x="201" y="150"/>
                  </a:lnTo>
                  <a:lnTo>
                    <a:pt x="217" y="67"/>
                  </a:lnTo>
                  <a:cubicBezTo>
                    <a:pt x="168" y="0"/>
                    <a:pt x="117" y="0"/>
                    <a:pt x="10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4912;p76">
              <a:extLst>
                <a:ext uri="{FF2B5EF4-FFF2-40B4-BE49-F238E27FC236}">
                  <a16:creationId xmlns:a16="http://schemas.microsoft.com/office/drawing/2014/main" id="{0E6E3638-BB19-6673-FBA1-751A4F177D4A}"/>
                </a:ext>
              </a:extLst>
            </p:cNvPr>
            <p:cNvSpPr/>
            <p:nvPr/>
          </p:nvSpPr>
          <p:spPr>
            <a:xfrm>
              <a:off x="6153050" y="3592750"/>
              <a:ext cx="1675" cy="1275"/>
            </a:xfrm>
            <a:custGeom>
              <a:avLst/>
              <a:gdLst/>
              <a:ahLst/>
              <a:cxnLst/>
              <a:rect l="l" t="t" r="r" b="b"/>
              <a:pathLst>
                <a:path w="67" h="51" extrusionOk="0">
                  <a:moveTo>
                    <a:pt x="34" y="1"/>
                  </a:moveTo>
                  <a:cubicBezTo>
                    <a:pt x="16" y="1"/>
                    <a:pt x="16" y="17"/>
                    <a:pt x="16" y="34"/>
                  </a:cubicBezTo>
                  <a:cubicBezTo>
                    <a:pt x="0" y="34"/>
                    <a:pt x="0" y="50"/>
                    <a:pt x="16" y="50"/>
                  </a:cubicBezTo>
                  <a:lnTo>
                    <a:pt x="34" y="50"/>
                  </a:lnTo>
                  <a:lnTo>
                    <a:pt x="67" y="34"/>
                  </a:lnTo>
                  <a:lnTo>
                    <a:pt x="67" y="17"/>
                  </a:lnTo>
                  <a:cubicBezTo>
                    <a:pt x="67" y="1"/>
                    <a:pt x="67" y="1"/>
                    <a:pt x="50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4913;p76">
              <a:extLst>
                <a:ext uri="{FF2B5EF4-FFF2-40B4-BE49-F238E27FC236}">
                  <a16:creationId xmlns:a16="http://schemas.microsoft.com/office/drawing/2014/main" id="{1DE188C0-B6E1-B7F1-2E91-1439B1500DE1}"/>
                </a:ext>
              </a:extLst>
            </p:cNvPr>
            <p:cNvSpPr/>
            <p:nvPr/>
          </p:nvSpPr>
          <p:spPr>
            <a:xfrm>
              <a:off x="6187625" y="3671375"/>
              <a:ext cx="5450" cy="4775"/>
            </a:xfrm>
            <a:custGeom>
              <a:avLst/>
              <a:gdLst/>
              <a:ahLst/>
              <a:cxnLst/>
              <a:rect l="l" t="t" r="r" b="b"/>
              <a:pathLst>
                <a:path w="218" h="191" extrusionOk="0">
                  <a:moveTo>
                    <a:pt x="121" y="0"/>
                  </a:moveTo>
                  <a:cubicBezTo>
                    <a:pt x="110" y="0"/>
                    <a:pt x="98" y="2"/>
                    <a:pt x="85" y="7"/>
                  </a:cubicBezTo>
                  <a:lnTo>
                    <a:pt x="34" y="7"/>
                  </a:lnTo>
                  <a:cubicBezTo>
                    <a:pt x="18" y="24"/>
                    <a:pt x="0" y="40"/>
                    <a:pt x="0" y="57"/>
                  </a:cubicBezTo>
                  <a:cubicBezTo>
                    <a:pt x="0" y="73"/>
                    <a:pt x="0" y="91"/>
                    <a:pt x="18" y="91"/>
                  </a:cubicBezTo>
                  <a:cubicBezTo>
                    <a:pt x="0" y="124"/>
                    <a:pt x="0" y="140"/>
                    <a:pt x="0" y="157"/>
                  </a:cubicBezTo>
                  <a:lnTo>
                    <a:pt x="34" y="191"/>
                  </a:lnTo>
                  <a:lnTo>
                    <a:pt x="85" y="191"/>
                  </a:lnTo>
                  <a:cubicBezTo>
                    <a:pt x="101" y="191"/>
                    <a:pt x="101" y="191"/>
                    <a:pt x="118" y="173"/>
                  </a:cubicBezTo>
                  <a:lnTo>
                    <a:pt x="134" y="157"/>
                  </a:lnTo>
                  <a:lnTo>
                    <a:pt x="151" y="140"/>
                  </a:lnTo>
                  <a:cubicBezTo>
                    <a:pt x="167" y="140"/>
                    <a:pt x="185" y="140"/>
                    <a:pt x="201" y="124"/>
                  </a:cubicBezTo>
                  <a:lnTo>
                    <a:pt x="218" y="107"/>
                  </a:lnTo>
                  <a:lnTo>
                    <a:pt x="218" y="91"/>
                  </a:lnTo>
                  <a:lnTo>
                    <a:pt x="218" y="73"/>
                  </a:lnTo>
                  <a:cubicBezTo>
                    <a:pt x="218" y="57"/>
                    <a:pt x="201" y="40"/>
                    <a:pt x="185" y="40"/>
                  </a:cubicBezTo>
                  <a:cubicBezTo>
                    <a:pt x="172" y="16"/>
                    <a:pt x="151" y="0"/>
                    <a:pt x="12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4914;p76">
              <a:extLst>
                <a:ext uri="{FF2B5EF4-FFF2-40B4-BE49-F238E27FC236}">
                  <a16:creationId xmlns:a16="http://schemas.microsoft.com/office/drawing/2014/main" id="{CC99AEE3-4AAC-BACC-F5D3-2044D4DC78A5}"/>
                </a:ext>
              </a:extLst>
            </p:cNvPr>
            <p:cNvSpPr/>
            <p:nvPr/>
          </p:nvSpPr>
          <p:spPr>
            <a:xfrm>
              <a:off x="6174275" y="3604000"/>
              <a:ext cx="875" cy="1475"/>
            </a:xfrm>
            <a:custGeom>
              <a:avLst/>
              <a:gdLst/>
              <a:ahLst/>
              <a:cxnLst/>
              <a:rect l="l" t="t" r="r" b="b"/>
              <a:pathLst>
                <a:path w="35" h="59" extrusionOk="0">
                  <a:moveTo>
                    <a:pt x="1" y="0"/>
                  </a:moveTo>
                  <a:lnTo>
                    <a:pt x="1" y="18"/>
                  </a:lnTo>
                  <a:lnTo>
                    <a:pt x="1" y="51"/>
                  </a:lnTo>
                  <a:cubicBezTo>
                    <a:pt x="12" y="51"/>
                    <a:pt x="16" y="58"/>
                    <a:pt x="22" y="58"/>
                  </a:cubicBezTo>
                  <a:cubicBezTo>
                    <a:pt x="25" y="58"/>
                    <a:pt x="29" y="56"/>
                    <a:pt x="34" y="51"/>
                  </a:cubicBezTo>
                  <a:lnTo>
                    <a:pt x="34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4" name="Google Shape;4915;p76">
              <a:extLst>
                <a:ext uri="{FF2B5EF4-FFF2-40B4-BE49-F238E27FC236}">
                  <a16:creationId xmlns:a16="http://schemas.microsoft.com/office/drawing/2014/main" id="{4663233D-DFA9-6809-F864-05D3B0DD9058}"/>
                </a:ext>
              </a:extLst>
            </p:cNvPr>
            <p:cNvSpPr/>
            <p:nvPr/>
          </p:nvSpPr>
          <p:spPr>
            <a:xfrm>
              <a:off x="6201400" y="3651125"/>
              <a:ext cx="3350" cy="3350"/>
            </a:xfrm>
            <a:custGeom>
              <a:avLst/>
              <a:gdLst/>
              <a:ahLst/>
              <a:cxnLst/>
              <a:rect l="l" t="t" r="r" b="b"/>
              <a:pathLst>
                <a:path w="134" h="134" extrusionOk="0">
                  <a:moveTo>
                    <a:pt x="50" y="0"/>
                  </a:moveTo>
                  <a:lnTo>
                    <a:pt x="16" y="16"/>
                  </a:lnTo>
                  <a:lnTo>
                    <a:pt x="0" y="50"/>
                  </a:lnTo>
                  <a:lnTo>
                    <a:pt x="0" y="83"/>
                  </a:lnTo>
                  <a:lnTo>
                    <a:pt x="16" y="100"/>
                  </a:lnTo>
                  <a:lnTo>
                    <a:pt x="34" y="116"/>
                  </a:lnTo>
                  <a:lnTo>
                    <a:pt x="50" y="134"/>
                  </a:lnTo>
                  <a:lnTo>
                    <a:pt x="83" y="134"/>
                  </a:lnTo>
                  <a:cubicBezTo>
                    <a:pt x="116" y="100"/>
                    <a:pt x="134" y="67"/>
                    <a:pt x="116" y="50"/>
                  </a:cubicBezTo>
                  <a:lnTo>
                    <a:pt x="100" y="34"/>
                  </a:lnTo>
                  <a:lnTo>
                    <a:pt x="83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4916;p76">
              <a:extLst>
                <a:ext uri="{FF2B5EF4-FFF2-40B4-BE49-F238E27FC236}">
                  <a16:creationId xmlns:a16="http://schemas.microsoft.com/office/drawing/2014/main" id="{2AF515ED-15BA-C2BC-366B-52202DE2E204}"/>
                </a:ext>
              </a:extLst>
            </p:cNvPr>
            <p:cNvSpPr/>
            <p:nvPr/>
          </p:nvSpPr>
          <p:spPr>
            <a:xfrm>
              <a:off x="6182225" y="3627775"/>
              <a:ext cx="3350" cy="3350"/>
            </a:xfrm>
            <a:custGeom>
              <a:avLst/>
              <a:gdLst/>
              <a:ahLst/>
              <a:cxnLst/>
              <a:rect l="l" t="t" r="r" b="b"/>
              <a:pathLst>
                <a:path w="134" h="134" extrusionOk="0">
                  <a:moveTo>
                    <a:pt x="50" y="0"/>
                  </a:moveTo>
                  <a:cubicBezTo>
                    <a:pt x="16" y="17"/>
                    <a:pt x="16" y="50"/>
                    <a:pt x="0" y="50"/>
                  </a:cubicBezTo>
                  <a:cubicBezTo>
                    <a:pt x="0" y="67"/>
                    <a:pt x="0" y="83"/>
                    <a:pt x="16" y="117"/>
                  </a:cubicBezTo>
                  <a:lnTo>
                    <a:pt x="50" y="134"/>
                  </a:lnTo>
                  <a:lnTo>
                    <a:pt x="100" y="134"/>
                  </a:lnTo>
                  <a:cubicBezTo>
                    <a:pt x="134" y="101"/>
                    <a:pt x="134" y="67"/>
                    <a:pt x="134" y="50"/>
                  </a:cubicBezTo>
                  <a:lnTo>
                    <a:pt x="116" y="17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4917;p76">
              <a:extLst>
                <a:ext uri="{FF2B5EF4-FFF2-40B4-BE49-F238E27FC236}">
                  <a16:creationId xmlns:a16="http://schemas.microsoft.com/office/drawing/2014/main" id="{9620B7E3-3D7D-55B5-7266-0FB96EE5D69A}"/>
                </a:ext>
              </a:extLst>
            </p:cNvPr>
            <p:cNvSpPr/>
            <p:nvPr/>
          </p:nvSpPr>
          <p:spPr>
            <a:xfrm>
              <a:off x="6182225" y="3621750"/>
              <a:ext cx="3350" cy="3125"/>
            </a:xfrm>
            <a:custGeom>
              <a:avLst/>
              <a:gdLst/>
              <a:ahLst/>
              <a:cxnLst/>
              <a:rect l="l" t="t" r="r" b="b"/>
              <a:pathLst>
                <a:path w="134" h="125" extrusionOk="0">
                  <a:moveTo>
                    <a:pt x="58" y="0"/>
                  </a:moveTo>
                  <a:cubicBezTo>
                    <a:pt x="52" y="0"/>
                    <a:pt x="45" y="2"/>
                    <a:pt x="34" y="8"/>
                  </a:cubicBezTo>
                  <a:lnTo>
                    <a:pt x="16" y="8"/>
                  </a:lnTo>
                  <a:lnTo>
                    <a:pt x="16" y="24"/>
                  </a:lnTo>
                  <a:lnTo>
                    <a:pt x="0" y="41"/>
                  </a:lnTo>
                  <a:cubicBezTo>
                    <a:pt x="0" y="57"/>
                    <a:pt x="0" y="75"/>
                    <a:pt x="16" y="91"/>
                  </a:cubicBezTo>
                  <a:cubicBezTo>
                    <a:pt x="34" y="124"/>
                    <a:pt x="67" y="124"/>
                    <a:pt x="83" y="124"/>
                  </a:cubicBezTo>
                  <a:lnTo>
                    <a:pt x="116" y="108"/>
                  </a:lnTo>
                  <a:lnTo>
                    <a:pt x="134" y="75"/>
                  </a:lnTo>
                  <a:lnTo>
                    <a:pt x="134" y="41"/>
                  </a:lnTo>
                  <a:lnTo>
                    <a:pt x="116" y="8"/>
                  </a:lnTo>
                  <a:lnTo>
                    <a:pt x="83" y="8"/>
                  </a:lnTo>
                  <a:cubicBezTo>
                    <a:pt x="72" y="8"/>
                    <a:pt x="69" y="0"/>
                    <a:pt x="5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4918;p76">
              <a:extLst>
                <a:ext uri="{FF2B5EF4-FFF2-40B4-BE49-F238E27FC236}">
                  <a16:creationId xmlns:a16="http://schemas.microsoft.com/office/drawing/2014/main" id="{13279478-A3DF-720C-3763-6FAF89D66011}"/>
                </a:ext>
              </a:extLst>
            </p:cNvPr>
            <p:cNvSpPr/>
            <p:nvPr/>
          </p:nvSpPr>
          <p:spPr>
            <a:xfrm>
              <a:off x="6199300" y="3635375"/>
              <a:ext cx="2950" cy="3675"/>
            </a:xfrm>
            <a:custGeom>
              <a:avLst/>
              <a:gdLst/>
              <a:ahLst/>
              <a:cxnLst/>
              <a:rect l="l" t="t" r="r" b="b"/>
              <a:pathLst>
                <a:path w="118" h="147" extrusionOk="0">
                  <a:moveTo>
                    <a:pt x="59" y="1"/>
                  </a:moveTo>
                  <a:cubicBezTo>
                    <a:pt x="51" y="1"/>
                    <a:pt x="42" y="5"/>
                    <a:pt x="34" y="13"/>
                  </a:cubicBezTo>
                  <a:lnTo>
                    <a:pt x="0" y="30"/>
                  </a:lnTo>
                  <a:lnTo>
                    <a:pt x="0" y="63"/>
                  </a:lnTo>
                  <a:lnTo>
                    <a:pt x="18" y="97"/>
                  </a:lnTo>
                  <a:cubicBezTo>
                    <a:pt x="34" y="130"/>
                    <a:pt x="51" y="146"/>
                    <a:pt x="84" y="146"/>
                  </a:cubicBezTo>
                  <a:lnTo>
                    <a:pt x="118" y="113"/>
                  </a:lnTo>
                  <a:lnTo>
                    <a:pt x="118" y="79"/>
                  </a:lnTo>
                  <a:lnTo>
                    <a:pt x="118" y="63"/>
                  </a:lnTo>
                  <a:cubicBezTo>
                    <a:pt x="118" y="46"/>
                    <a:pt x="118" y="30"/>
                    <a:pt x="84" y="13"/>
                  </a:cubicBezTo>
                  <a:cubicBezTo>
                    <a:pt x="76" y="5"/>
                    <a:pt x="67" y="1"/>
                    <a:pt x="59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4919;p76">
              <a:extLst>
                <a:ext uri="{FF2B5EF4-FFF2-40B4-BE49-F238E27FC236}">
                  <a16:creationId xmlns:a16="http://schemas.microsoft.com/office/drawing/2014/main" id="{6F2BADEA-7BF5-0543-080E-B038D89CCD39}"/>
                </a:ext>
              </a:extLst>
            </p:cNvPr>
            <p:cNvSpPr/>
            <p:nvPr/>
          </p:nvSpPr>
          <p:spPr>
            <a:xfrm>
              <a:off x="6168050" y="3626025"/>
              <a:ext cx="6250" cy="5275"/>
            </a:xfrm>
            <a:custGeom>
              <a:avLst/>
              <a:gdLst/>
              <a:ahLst/>
              <a:cxnLst/>
              <a:rect l="l" t="t" r="r" b="b"/>
              <a:pathLst>
                <a:path w="250" h="211" extrusionOk="0">
                  <a:moveTo>
                    <a:pt x="111" y="1"/>
                  </a:moveTo>
                  <a:cubicBezTo>
                    <a:pt x="92" y="1"/>
                    <a:pt x="71" y="6"/>
                    <a:pt x="50" y="20"/>
                  </a:cubicBezTo>
                  <a:cubicBezTo>
                    <a:pt x="34" y="20"/>
                    <a:pt x="34" y="37"/>
                    <a:pt x="16" y="37"/>
                  </a:cubicBezTo>
                  <a:lnTo>
                    <a:pt x="0" y="70"/>
                  </a:lnTo>
                  <a:lnTo>
                    <a:pt x="0" y="87"/>
                  </a:lnTo>
                  <a:lnTo>
                    <a:pt x="0" y="137"/>
                  </a:lnTo>
                  <a:cubicBezTo>
                    <a:pt x="0" y="171"/>
                    <a:pt x="34" y="187"/>
                    <a:pt x="50" y="204"/>
                  </a:cubicBezTo>
                  <a:cubicBezTo>
                    <a:pt x="61" y="209"/>
                    <a:pt x="72" y="211"/>
                    <a:pt x="83" y="211"/>
                  </a:cubicBezTo>
                  <a:cubicBezTo>
                    <a:pt x="104" y="211"/>
                    <a:pt x="122" y="204"/>
                    <a:pt x="134" y="204"/>
                  </a:cubicBezTo>
                  <a:lnTo>
                    <a:pt x="183" y="187"/>
                  </a:lnTo>
                  <a:cubicBezTo>
                    <a:pt x="250" y="153"/>
                    <a:pt x="250" y="104"/>
                    <a:pt x="234" y="70"/>
                  </a:cubicBezTo>
                  <a:lnTo>
                    <a:pt x="217" y="37"/>
                  </a:lnTo>
                  <a:lnTo>
                    <a:pt x="201" y="20"/>
                  </a:lnTo>
                  <a:lnTo>
                    <a:pt x="167" y="20"/>
                  </a:lnTo>
                  <a:cubicBezTo>
                    <a:pt x="157" y="11"/>
                    <a:pt x="136" y="1"/>
                    <a:pt x="111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4920;p76">
              <a:extLst>
                <a:ext uri="{FF2B5EF4-FFF2-40B4-BE49-F238E27FC236}">
                  <a16:creationId xmlns:a16="http://schemas.microsoft.com/office/drawing/2014/main" id="{3E68D738-F4A9-D82B-95E3-FAD9DBE0B230}"/>
                </a:ext>
              </a:extLst>
            </p:cNvPr>
            <p:cNvSpPr/>
            <p:nvPr/>
          </p:nvSpPr>
          <p:spPr>
            <a:xfrm>
              <a:off x="6161375" y="3612775"/>
              <a:ext cx="2100" cy="1675"/>
            </a:xfrm>
            <a:custGeom>
              <a:avLst/>
              <a:gdLst/>
              <a:ahLst/>
              <a:cxnLst/>
              <a:rect l="l" t="t" r="r" b="b"/>
              <a:pathLst>
                <a:path w="84" h="67" extrusionOk="0">
                  <a:moveTo>
                    <a:pt x="34" y="0"/>
                  </a:moveTo>
                  <a:lnTo>
                    <a:pt x="1" y="50"/>
                  </a:lnTo>
                  <a:lnTo>
                    <a:pt x="17" y="67"/>
                  </a:lnTo>
                  <a:lnTo>
                    <a:pt x="83" y="6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4921;p76">
              <a:extLst>
                <a:ext uri="{FF2B5EF4-FFF2-40B4-BE49-F238E27FC236}">
                  <a16:creationId xmlns:a16="http://schemas.microsoft.com/office/drawing/2014/main" id="{720790C6-24C6-7052-C002-C9F7065A4E85}"/>
                </a:ext>
              </a:extLst>
            </p:cNvPr>
            <p:cNvSpPr/>
            <p:nvPr/>
          </p:nvSpPr>
          <p:spPr>
            <a:xfrm>
              <a:off x="6080500" y="3646125"/>
              <a:ext cx="1275" cy="1250"/>
            </a:xfrm>
            <a:custGeom>
              <a:avLst/>
              <a:gdLst/>
              <a:ahLst/>
              <a:cxnLst/>
              <a:rect l="l" t="t" r="r" b="b"/>
              <a:pathLst>
                <a:path w="51" h="50" extrusionOk="0">
                  <a:moveTo>
                    <a:pt x="17" y="0"/>
                  </a:moveTo>
                  <a:lnTo>
                    <a:pt x="17" y="34"/>
                  </a:lnTo>
                  <a:cubicBezTo>
                    <a:pt x="17" y="34"/>
                    <a:pt x="1" y="34"/>
                    <a:pt x="17" y="50"/>
                  </a:cubicBezTo>
                  <a:lnTo>
                    <a:pt x="50" y="50"/>
                  </a:lnTo>
                  <a:lnTo>
                    <a:pt x="50" y="34"/>
                  </a:lnTo>
                  <a:lnTo>
                    <a:pt x="50" y="1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4922;p76">
              <a:extLst>
                <a:ext uri="{FF2B5EF4-FFF2-40B4-BE49-F238E27FC236}">
                  <a16:creationId xmlns:a16="http://schemas.microsoft.com/office/drawing/2014/main" id="{320F243B-BE9B-B2A2-DC67-AEB51C38F3A3}"/>
                </a:ext>
              </a:extLst>
            </p:cNvPr>
            <p:cNvSpPr/>
            <p:nvPr/>
          </p:nvSpPr>
          <p:spPr>
            <a:xfrm>
              <a:off x="6212225" y="3657350"/>
              <a:ext cx="3775" cy="3375"/>
            </a:xfrm>
            <a:custGeom>
              <a:avLst/>
              <a:gdLst/>
              <a:ahLst/>
              <a:cxnLst/>
              <a:rect l="l" t="t" r="r" b="b"/>
              <a:pathLst>
                <a:path w="151" h="135" extrusionOk="0">
                  <a:moveTo>
                    <a:pt x="84" y="1"/>
                  </a:moveTo>
                  <a:lnTo>
                    <a:pt x="50" y="18"/>
                  </a:lnTo>
                  <a:cubicBezTo>
                    <a:pt x="34" y="18"/>
                    <a:pt x="1" y="51"/>
                    <a:pt x="34" y="118"/>
                  </a:cubicBezTo>
                  <a:lnTo>
                    <a:pt x="50" y="134"/>
                  </a:lnTo>
                  <a:lnTo>
                    <a:pt x="101" y="134"/>
                  </a:lnTo>
                  <a:cubicBezTo>
                    <a:pt x="117" y="134"/>
                    <a:pt x="134" y="118"/>
                    <a:pt x="134" y="85"/>
                  </a:cubicBezTo>
                  <a:cubicBezTo>
                    <a:pt x="150" y="67"/>
                    <a:pt x="134" y="51"/>
                    <a:pt x="117" y="34"/>
                  </a:cubicBezTo>
                  <a:lnTo>
                    <a:pt x="101" y="18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4923;p76">
              <a:extLst>
                <a:ext uri="{FF2B5EF4-FFF2-40B4-BE49-F238E27FC236}">
                  <a16:creationId xmlns:a16="http://schemas.microsoft.com/office/drawing/2014/main" id="{B5B80286-3271-6B0E-902B-8825EF0A6734}"/>
                </a:ext>
              </a:extLst>
            </p:cNvPr>
            <p:cNvSpPr/>
            <p:nvPr/>
          </p:nvSpPr>
          <p:spPr>
            <a:xfrm>
              <a:off x="6165550" y="3613700"/>
              <a:ext cx="3750" cy="3250"/>
            </a:xfrm>
            <a:custGeom>
              <a:avLst/>
              <a:gdLst/>
              <a:ahLst/>
              <a:cxnLst/>
              <a:rect l="l" t="t" r="r" b="b"/>
              <a:pathLst>
                <a:path w="150" h="130" extrusionOk="0">
                  <a:moveTo>
                    <a:pt x="75" y="1"/>
                  </a:moveTo>
                  <a:cubicBezTo>
                    <a:pt x="67" y="1"/>
                    <a:pt x="58" y="5"/>
                    <a:pt x="50" y="13"/>
                  </a:cubicBezTo>
                  <a:cubicBezTo>
                    <a:pt x="16" y="13"/>
                    <a:pt x="16" y="46"/>
                    <a:pt x="16" y="63"/>
                  </a:cubicBezTo>
                  <a:cubicBezTo>
                    <a:pt x="0" y="79"/>
                    <a:pt x="16" y="97"/>
                    <a:pt x="34" y="130"/>
                  </a:cubicBezTo>
                  <a:lnTo>
                    <a:pt x="100" y="130"/>
                  </a:lnTo>
                  <a:lnTo>
                    <a:pt x="116" y="113"/>
                  </a:lnTo>
                  <a:lnTo>
                    <a:pt x="134" y="97"/>
                  </a:lnTo>
                  <a:lnTo>
                    <a:pt x="134" y="79"/>
                  </a:lnTo>
                  <a:lnTo>
                    <a:pt x="150" y="63"/>
                  </a:lnTo>
                  <a:cubicBezTo>
                    <a:pt x="134" y="30"/>
                    <a:pt x="116" y="13"/>
                    <a:pt x="100" y="13"/>
                  </a:cubicBezTo>
                  <a:cubicBezTo>
                    <a:pt x="92" y="5"/>
                    <a:pt x="83" y="1"/>
                    <a:pt x="75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4924;p76">
              <a:extLst>
                <a:ext uri="{FF2B5EF4-FFF2-40B4-BE49-F238E27FC236}">
                  <a16:creationId xmlns:a16="http://schemas.microsoft.com/office/drawing/2014/main" id="{4FD9B88F-50E2-BFFB-F272-FC063601946A}"/>
                </a:ext>
              </a:extLst>
            </p:cNvPr>
            <p:cNvSpPr/>
            <p:nvPr/>
          </p:nvSpPr>
          <p:spPr>
            <a:xfrm>
              <a:off x="6243075" y="3643300"/>
              <a:ext cx="1700" cy="1750"/>
            </a:xfrm>
            <a:custGeom>
              <a:avLst/>
              <a:gdLst/>
              <a:ahLst/>
              <a:cxnLst/>
              <a:rect l="l" t="t" r="r" b="b"/>
              <a:pathLst>
                <a:path w="68" h="70" extrusionOk="0">
                  <a:moveTo>
                    <a:pt x="40" y="0"/>
                  </a:moveTo>
                  <a:cubicBezTo>
                    <a:pt x="34" y="0"/>
                    <a:pt x="26" y="4"/>
                    <a:pt x="17" y="13"/>
                  </a:cubicBezTo>
                  <a:lnTo>
                    <a:pt x="1" y="29"/>
                  </a:lnTo>
                  <a:lnTo>
                    <a:pt x="1" y="46"/>
                  </a:lnTo>
                  <a:cubicBezTo>
                    <a:pt x="1" y="62"/>
                    <a:pt x="17" y="62"/>
                    <a:pt x="17" y="62"/>
                  </a:cubicBezTo>
                  <a:cubicBezTo>
                    <a:pt x="22" y="67"/>
                    <a:pt x="27" y="69"/>
                    <a:pt x="33" y="69"/>
                  </a:cubicBezTo>
                  <a:cubicBezTo>
                    <a:pt x="50" y="69"/>
                    <a:pt x="68" y="53"/>
                    <a:pt x="68" y="29"/>
                  </a:cubicBezTo>
                  <a:cubicBezTo>
                    <a:pt x="68" y="13"/>
                    <a:pt x="68" y="13"/>
                    <a:pt x="50" y="13"/>
                  </a:cubicBezTo>
                  <a:cubicBezTo>
                    <a:pt x="50" y="4"/>
                    <a:pt x="46" y="0"/>
                    <a:pt x="4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4925;p76">
              <a:extLst>
                <a:ext uri="{FF2B5EF4-FFF2-40B4-BE49-F238E27FC236}">
                  <a16:creationId xmlns:a16="http://schemas.microsoft.com/office/drawing/2014/main" id="{5DFC4185-838A-D47E-CC16-C678929FDD0F}"/>
                </a:ext>
              </a:extLst>
            </p:cNvPr>
            <p:cNvSpPr/>
            <p:nvPr/>
          </p:nvSpPr>
          <p:spPr>
            <a:xfrm>
              <a:off x="6217250" y="3574425"/>
              <a:ext cx="1675" cy="2075"/>
            </a:xfrm>
            <a:custGeom>
              <a:avLst/>
              <a:gdLst/>
              <a:ahLst/>
              <a:cxnLst/>
              <a:rect l="l" t="t" r="r" b="b"/>
              <a:pathLst>
                <a:path w="67" h="83" extrusionOk="0">
                  <a:moveTo>
                    <a:pt x="33" y="0"/>
                  </a:moveTo>
                  <a:lnTo>
                    <a:pt x="16" y="16"/>
                  </a:lnTo>
                  <a:cubicBezTo>
                    <a:pt x="16" y="16"/>
                    <a:pt x="0" y="33"/>
                    <a:pt x="0" y="50"/>
                  </a:cubicBezTo>
                  <a:lnTo>
                    <a:pt x="0" y="67"/>
                  </a:lnTo>
                  <a:lnTo>
                    <a:pt x="33" y="83"/>
                  </a:lnTo>
                  <a:cubicBezTo>
                    <a:pt x="49" y="67"/>
                    <a:pt x="67" y="50"/>
                    <a:pt x="67" y="33"/>
                  </a:cubicBezTo>
                  <a:lnTo>
                    <a:pt x="67" y="1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4926;p76">
              <a:extLst>
                <a:ext uri="{FF2B5EF4-FFF2-40B4-BE49-F238E27FC236}">
                  <a16:creationId xmlns:a16="http://schemas.microsoft.com/office/drawing/2014/main" id="{44B1A9A6-5D59-7BCE-0174-5C9BB2AB217D}"/>
                </a:ext>
              </a:extLst>
            </p:cNvPr>
            <p:cNvSpPr/>
            <p:nvPr/>
          </p:nvSpPr>
          <p:spPr>
            <a:xfrm>
              <a:off x="6172225" y="3621625"/>
              <a:ext cx="3750" cy="3250"/>
            </a:xfrm>
            <a:custGeom>
              <a:avLst/>
              <a:gdLst/>
              <a:ahLst/>
              <a:cxnLst/>
              <a:rect l="l" t="t" r="r" b="b"/>
              <a:pathLst>
                <a:path w="150" h="130" extrusionOk="0">
                  <a:moveTo>
                    <a:pt x="75" y="0"/>
                  </a:moveTo>
                  <a:cubicBezTo>
                    <a:pt x="67" y="0"/>
                    <a:pt x="58" y="4"/>
                    <a:pt x="50" y="13"/>
                  </a:cubicBezTo>
                  <a:cubicBezTo>
                    <a:pt x="16" y="29"/>
                    <a:pt x="0" y="80"/>
                    <a:pt x="16" y="113"/>
                  </a:cubicBezTo>
                  <a:lnTo>
                    <a:pt x="34" y="129"/>
                  </a:lnTo>
                  <a:lnTo>
                    <a:pt x="83" y="129"/>
                  </a:lnTo>
                  <a:lnTo>
                    <a:pt x="116" y="113"/>
                  </a:lnTo>
                  <a:lnTo>
                    <a:pt x="134" y="96"/>
                  </a:lnTo>
                  <a:lnTo>
                    <a:pt x="150" y="80"/>
                  </a:lnTo>
                  <a:lnTo>
                    <a:pt x="150" y="46"/>
                  </a:lnTo>
                  <a:cubicBezTo>
                    <a:pt x="134" y="29"/>
                    <a:pt x="116" y="13"/>
                    <a:pt x="100" y="13"/>
                  </a:cubicBezTo>
                  <a:cubicBezTo>
                    <a:pt x="92" y="4"/>
                    <a:pt x="83" y="0"/>
                    <a:pt x="75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4927;p76">
              <a:extLst>
                <a:ext uri="{FF2B5EF4-FFF2-40B4-BE49-F238E27FC236}">
                  <a16:creationId xmlns:a16="http://schemas.microsoft.com/office/drawing/2014/main" id="{F3900C9A-2F76-5DBF-D3AA-28C2B0CB7E53}"/>
                </a:ext>
              </a:extLst>
            </p:cNvPr>
            <p:cNvSpPr/>
            <p:nvPr/>
          </p:nvSpPr>
          <p:spPr>
            <a:xfrm>
              <a:off x="6205575" y="3640925"/>
              <a:ext cx="3750" cy="3950"/>
            </a:xfrm>
            <a:custGeom>
              <a:avLst/>
              <a:gdLst/>
              <a:ahLst/>
              <a:cxnLst/>
              <a:rect l="l" t="t" r="r" b="b"/>
              <a:pathLst>
                <a:path w="150" h="158" extrusionOk="0">
                  <a:moveTo>
                    <a:pt x="84" y="0"/>
                  </a:moveTo>
                  <a:cubicBezTo>
                    <a:pt x="64" y="0"/>
                    <a:pt x="50" y="8"/>
                    <a:pt x="50" y="8"/>
                  </a:cubicBezTo>
                  <a:cubicBezTo>
                    <a:pt x="16" y="24"/>
                    <a:pt x="0" y="57"/>
                    <a:pt x="0" y="75"/>
                  </a:cubicBezTo>
                  <a:lnTo>
                    <a:pt x="0" y="91"/>
                  </a:lnTo>
                  <a:lnTo>
                    <a:pt x="16" y="124"/>
                  </a:lnTo>
                  <a:lnTo>
                    <a:pt x="34" y="141"/>
                  </a:lnTo>
                  <a:lnTo>
                    <a:pt x="67" y="157"/>
                  </a:lnTo>
                  <a:cubicBezTo>
                    <a:pt x="150" y="124"/>
                    <a:pt x="150" y="57"/>
                    <a:pt x="134" y="41"/>
                  </a:cubicBezTo>
                  <a:lnTo>
                    <a:pt x="134" y="41"/>
                  </a:lnTo>
                  <a:lnTo>
                    <a:pt x="100" y="57"/>
                  </a:lnTo>
                  <a:lnTo>
                    <a:pt x="100" y="41"/>
                  </a:lnTo>
                  <a:lnTo>
                    <a:pt x="116" y="8"/>
                  </a:lnTo>
                  <a:cubicBezTo>
                    <a:pt x="105" y="2"/>
                    <a:pt x="94" y="0"/>
                    <a:pt x="8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4928;p76">
              <a:extLst>
                <a:ext uri="{FF2B5EF4-FFF2-40B4-BE49-F238E27FC236}">
                  <a16:creationId xmlns:a16="http://schemas.microsoft.com/office/drawing/2014/main" id="{D157A12C-4875-E533-F786-26D94CC6359A}"/>
                </a:ext>
              </a:extLst>
            </p:cNvPr>
            <p:cNvSpPr/>
            <p:nvPr/>
          </p:nvSpPr>
          <p:spPr>
            <a:xfrm>
              <a:off x="6202225" y="3631950"/>
              <a:ext cx="3375" cy="3350"/>
            </a:xfrm>
            <a:custGeom>
              <a:avLst/>
              <a:gdLst/>
              <a:ahLst/>
              <a:cxnLst/>
              <a:rect l="l" t="t" r="r" b="b"/>
              <a:pathLst>
                <a:path w="135" h="134" extrusionOk="0">
                  <a:moveTo>
                    <a:pt x="50" y="0"/>
                  </a:moveTo>
                  <a:lnTo>
                    <a:pt x="34" y="16"/>
                  </a:lnTo>
                  <a:lnTo>
                    <a:pt x="17" y="34"/>
                  </a:lnTo>
                  <a:lnTo>
                    <a:pt x="17" y="50"/>
                  </a:lnTo>
                  <a:lnTo>
                    <a:pt x="1" y="83"/>
                  </a:lnTo>
                  <a:cubicBezTo>
                    <a:pt x="17" y="100"/>
                    <a:pt x="34" y="134"/>
                    <a:pt x="83" y="134"/>
                  </a:cubicBezTo>
                  <a:lnTo>
                    <a:pt x="117" y="116"/>
                  </a:lnTo>
                  <a:lnTo>
                    <a:pt x="134" y="100"/>
                  </a:lnTo>
                  <a:lnTo>
                    <a:pt x="101" y="67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4929;p76">
              <a:extLst>
                <a:ext uri="{FF2B5EF4-FFF2-40B4-BE49-F238E27FC236}">
                  <a16:creationId xmlns:a16="http://schemas.microsoft.com/office/drawing/2014/main" id="{54D9C756-B1B9-847F-8407-F78919869F73}"/>
                </a:ext>
              </a:extLst>
            </p:cNvPr>
            <p:cNvSpPr/>
            <p:nvPr/>
          </p:nvSpPr>
          <p:spPr>
            <a:xfrm>
              <a:off x="6183900" y="3659025"/>
              <a:ext cx="5850" cy="5450"/>
            </a:xfrm>
            <a:custGeom>
              <a:avLst/>
              <a:gdLst/>
              <a:ahLst/>
              <a:cxnLst/>
              <a:rect l="l" t="t" r="r" b="b"/>
              <a:pathLst>
                <a:path w="234" h="218" extrusionOk="0">
                  <a:moveTo>
                    <a:pt x="133" y="0"/>
                  </a:moveTo>
                  <a:lnTo>
                    <a:pt x="67" y="18"/>
                  </a:lnTo>
                  <a:lnTo>
                    <a:pt x="49" y="34"/>
                  </a:lnTo>
                  <a:lnTo>
                    <a:pt x="33" y="84"/>
                  </a:lnTo>
                  <a:lnTo>
                    <a:pt x="16" y="84"/>
                  </a:lnTo>
                  <a:cubicBezTo>
                    <a:pt x="0" y="151"/>
                    <a:pt x="49" y="201"/>
                    <a:pt x="67" y="201"/>
                  </a:cubicBezTo>
                  <a:lnTo>
                    <a:pt x="116" y="218"/>
                  </a:lnTo>
                  <a:lnTo>
                    <a:pt x="133" y="218"/>
                  </a:lnTo>
                  <a:lnTo>
                    <a:pt x="167" y="201"/>
                  </a:lnTo>
                  <a:lnTo>
                    <a:pt x="183" y="201"/>
                  </a:lnTo>
                  <a:lnTo>
                    <a:pt x="216" y="151"/>
                  </a:lnTo>
                  <a:lnTo>
                    <a:pt x="234" y="134"/>
                  </a:lnTo>
                  <a:lnTo>
                    <a:pt x="216" y="67"/>
                  </a:lnTo>
                  <a:cubicBezTo>
                    <a:pt x="200" y="34"/>
                    <a:pt x="167" y="0"/>
                    <a:pt x="133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4930;p76">
              <a:extLst>
                <a:ext uri="{FF2B5EF4-FFF2-40B4-BE49-F238E27FC236}">
                  <a16:creationId xmlns:a16="http://schemas.microsoft.com/office/drawing/2014/main" id="{7D81C6EE-480D-22EA-59F8-C91786267A39}"/>
                </a:ext>
              </a:extLst>
            </p:cNvPr>
            <p:cNvSpPr/>
            <p:nvPr/>
          </p:nvSpPr>
          <p:spPr>
            <a:xfrm>
              <a:off x="6173450" y="3632775"/>
              <a:ext cx="5025" cy="5025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67" y="1"/>
                  </a:moveTo>
                  <a:lnTo>
                    <a:pt x="51" y="17"/>
                  </a:lnTo>
                  <a:cubicBezTo>
                    <a:pt x="18" y="34"/>
                    <a:pt x="1" y="50"/>
                    <a:pt x="1" y="83"/>
                  </a:cubicBezTo>
                  <a:cubicBezTo>
                    <a:pt x="1" y="101"/>
                    <a:pt x="1" y="134"/>
                    <a:pt x="18" y="167"/>
                  </a:cubicBezTo>
                  <a:lnTo>
                    <a:pt x="67" y="201"/>
                  </a:lnTo>
                  <a:lnTo>
                    <a:pt x="151" y="201"/>
                  </a:lnTo>
                  <a:cubicBezTo>
                    <a:pt x="185" y="167"/>
                    <a:pt x="201" y="134"/>
                    <a:pt x="201" y="117"/>
                  </a:cubicBezTo>
                  <a:cubicBezTo>
                    <a:pt x="201" y="67"/>
                    <a:pt x="167" y="34"/>
                    <a:pt x="151" y="17"/>
                  </a:cubicBezTo>
                  <a:lnTo>
                    <a:pt x="118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931;p76">
              <a:extLst>
                <a:ext uri="{FF2B5EF4-FFF2-40B4-BE49-F238E27FC236}">
                  <a16:creationId xmlns:a16="http://schemas.microsoft.com/office/drawing/2014/main" id="{775A13B4-EF3B-4224-6B20-7EE0C183653D}"/>
                </a:ext>
              </a:extLst>
            </p:cNvPr>
            <p:cNvSpPr/>
            <p:nvPr/>
          </p:nvSpPr>
          <p:spPr>
            <a:xfrm>
              <a:off x="6204300" y="3668625"/>
              <a:ext cx="2950" cy="2925"/>
            </a:xfrm>
            <a:custGeom>
              <a:avLst/>
              <a:gdLst/>
              <a:ahLst/>
              <a:cxnLst/>
              <a:rect l="l" t="t" r="r" b="b"/>
              <a:pathLst>
                <a:path w="118" h="117" extrusionOk="0">
                  <a:moveTo>
                    <a:pt x="34" y="1"/>
                  </a:moveTo>
                  <a:lnTo>
                    <a:pt x="18" y="17"/>
                  </a:lnTo>
                  <a:lnTo>
                    <a:pt x="0" y="50"/>
                  </a:lnTo>
                  <a:lnTo>
                    <a:pt x="0" y="83"/>
                  </a:lnTo>
                  <a:lnTo>
                    <a:pt x="18" y="101"/>
                  </a:lnTo>
                  <a:lnTo>
                    <a:pt x="51" y="117"/>
                  </a:lnTo>
                  <a:lnTo>
                    <a:pt x="85" y="117"/>
                  </a:lnTo>
                  <a:lnTo>
                    <a:pt x="101" y="101"/>
                  </a:lnTo>
                  <a:lnTo>
                    <a:pt x="118" y="67"/>
                  </a:lnTo>
                  <a:lnTo>
                    <a:pt x="118" y="34"/>
                  </a:lnTo>
                  <a:lnTo>
                    <a:pt x="101" y="17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932;p76">
              <a:extLst>
                <a:ext uri="{FF2B5EF4-FFF2-40B4-BE49-F238E27FC236}">
                  <a16:creationId xmlns:a16="http://schemas.microsoft.com/office/drawing/2014/main" id="{44F87164-74DB-D42D-0DE0-F421BA885356}"/>
                </a:ext>
              </a:extLst>
            </p:cNvPr>
            <p:cNvSpPr/>
            <p:nvPr/>
          </p:nvSpPr>
          <p:spPr>
            <a:xfrm>
              <a:off x="6194300" y="3678725"/>
              <a:ext cx="3800" cy="3675"/>
            </a:xfrm>
            <a:custGeom>
              <a:avLst/>
              <a:gdLst/>
              <a:ahLst/>
              <a:cxnLst/>
              <a:rect l="l" t="t" r="r" b="b"/>
              <a:pathLst>
                <a:path w="152" h="147" extrusionOk="0">
                  <a:moveTo>
                    <a:pt x="57" y="1"/>
                  </a:moveTo>
                  <a:cubicBezTo>
                    <a:pt x="47" y="1"/>
                    <a:pt x="34" y="5"/>
                    <a:pt x="18" y="13"/>
                  </a:cubicBezTo>
                  <a:lnTo>
                    <a:pt x="0" y="30"/>
                  </a:lnTo>
                  <a:lnTo>
                    <a:pt x="0" y="46"/>
                  </a:lnTo>
                  <a:lnTo>
                    <a:pt x="0" y="80"/>
                  </a:lnTo>
                  <a:cubicBezTo>
                    <a:pt x="0" y="97"/>
                    <a:pt x="18" y="113"/>
                    <a:pt x="51" y="113"/>
                  </a:cubicBezTo>
                  <a:lnTo>
                    <a:pt x="51" y="130"/>
                  </a:lnTo>
                  <a:lnTo>
                    <a:pt x="67" y="130"/>
                  </a:lnTo>
                  <a:lnTo>
                    <a:pt x="100" y="146"/>
                  </a:lnTo>
                  <a:lnTo>
                    <a:pt x="118" y="130"/>
                  </a:lnTo>
                  <a:cubicBezTo>
                    <a:pt x="134" y="130"/>
                    <a:pt x="134" y="113"/>
                    <a:pt x="151" y="97"/>
                  </a:cubicBezTo>
                  <a:cubicBezTo>
                    <a:pt x="151" y="63"/>
                    <a:pt x="134" y="46"/>
                    <a:pt x="134" y="46"/>
                  </a:cubicBezTo>
                  <a:lnTo>
                    <a:pt x="100" y="13"/>
                  </a:lnTo>
                  <a:lnTo>
                    <a:pt x="84" y="13"/>
                  </a:lnTo>
                  <a:cubicBezTo>
                    <a:pt x="76" y="5"/>
                    <a:pt x="67" y="1"/>
                    <a:pt x="5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933;p76">
              <a:extLst>
                <a:ext uri="{FF2B5EF4-FFF2-40B4-BE49-F238E27FC236}">
                  <a16:creationId xmlns:a16="http://schemas.microsoft.com/office/drawing/2014/main" id="{241A13EA-E228-7B40-7BBA-4020EB01F160}"/>
                </a:ext>
              </a:extLst>
            </p:cNvPr>
            <p:cNvSpPr/>
            <p:nvPr/>
          </p:nvSpPr>
          <p:spPr>
            <a:xfrm>
              <a:off x="6183450" y="3686525"/>
              <a:ext cx="2975" cy="3125"/>
            </a:xfrm>
            <a:custGeom>
              <a:avLst/>
              <a:gdLst/>
              <a:ahLst/>
              <a:cxnLst/>
              <a:rect l="l" t="t" r="r" b="b"/>
              <a:pathLst>
                <a:path w="119" h="125" extrusionOk="0">
                  <a:moveTo>
                    <a:pt x="18" y="1"/>
                  </a:moveTo>
                  <a:lnTo>
                    <a:pt x="18" y="18"/>
                  </a:lnTo>
                  <a:lnTo>
                    <a:pt x="1" y="34"/>
                  </a:lnTo>
                  <a:lnTo>
                    <a:pt x="1" y="52"/>
                  </a:lnTo>
                  <a:cubicBezTo>
                    <a:pt x="1" y="85"/>
                    <a:pt x="1" y="101"/>
                    <a:pt x="18" y="101"/>
                  </a:cubicBezTo>
                  <a:cubicBezTo>
                    <a:pt x="29" y="113"/>
                    <a:pt x="41" y="125"/>
                    <a:pt x="59" y="125"/>
                  </a:cubicBezTo>
                  <a:cubicBezTo>
                    <a:pt x="67" y="125"/>
                    <a:pt x="75" y="123"/>
                    <a:pt x="85" y="118"/>
                  </a:cubicBezTo>
                  <a:lnTo>
                    <a:pt x="101" y="101"/>
                  </a:lnTo>
                  <a:lnTo>
                    <a:pt x="118" y="68"/>
                  </a:lnTo>
                  <a:cubicBezTo>
                    <a:pt x="118" y="52"/>
                    <a:pt x="118" y="34"/>
                    <a:pt x="101" y="18"/>
                  </a:cubicBezTo>
                  <a:lnTo>
                    <a:pt x="85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934;p76">
              <a:extLst>
                <a:ext uri="{FF2B5EF4-FFF2-40B4-BE49-F238E27FC236}">
                  <a16:creationId xmlns:a16="http://schemas.microsoft.com/office/drawing/2014/main" id="{76050A69-0687-A562-42D5-82298DD61C0A}"/>
                </a:ext>
              </a:extLst>
            </p:cNvPr>
            <p:cNvSpPr/>
            <p:nvPr/>
          </p:nvSpPr>
          <p:spPr>
            <a:xfrm>
              <a:off x="6158875" y="3640675"/>
              <a:ext cx="5425" cy="4725"/>
            </a:xfrm>
            <a:custGeom>
              <a:avLst/>
              <a:gdLst/>
              <a:ahLst/>
              <a:cxnLst/>
              <a:rect l="l" t="t" r="r" b="b"/>
              <a:pathLst>
                <a:path w="217" h="189" extrusionOk="0">
                  <a:moveTo>
                    <a:pt x="67" y="1"/>
                  </a:moveTo>
                  <a:cubicBezTo>
                    <a:pt x="17" y="34"/>
                    <a:pt x="1" y="85"/>
                    <a:pt x="17" y="134"/>
                  </a:cubicBezTo>
                  <a:lnTo>
                    <a:pt x="67" y="167"/>
                  </a:lnTo>
                  <a:cubicBezTo>
                    <a:pt x="84" y="185"/>
                    <a:pt x="101" y="189"/>
                    <a:pt x="116" y="189"/>
                  </a:cubicBezTo>
                  <a:cubicBezTo>
                    <a:pt x="130" y="189"/>
                    <a:pt x="142" y="185"/>
                    <a:pt x="150" y="185"/>
                  </a:cubicBezTo>
                  <a:lnTo>
                    <a:pt x="201" y="151"/>
                  </a:lnTo>
                  <a:cubicBezTo>
                    <a:pt x="217" y="101"/>
                    <a:pt x="217" y="67"/>
                    <a:pt x="217" y="51"/>
                  </a:cubicBezTo>
                  <a:lnTo>
                    <a:pt x="183" y="18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935;p76">
              <a:extLst>
                <a:ext uri="{FF2B5EF4-FFF2-40B4-BE49-F238E27FC236}">
                  <a16:creationId xmlns:a16="http://schemas.microsoft.com/office/drawing/2014/main" id="{F991F477-CBFF-9908-5EB2-E6918D3A1147}"/>
                </a:ext>
              </a:extLst>
            </p:cNvPr>
            <p:cNvSpPr/>
            <p:nvPr/>
          </p:nvSpPr>
          <p:spPr>
            <a:xfrm>
              <a:off x="6244325" y="3613600"/>
              <a:ext cx="1675" cy="1700"/>
            </a:xfrm>
            <a:custGeom>
              <a:avLst/>
              <a:gdLst/>
              <a:ahLst/>
              <a:cxnLst/>
              <a:rect l="l" t="t" r="r" b="b"/>
              <a:pathLst>
                <a:path w="67" h="68" extrusionOk="0">
                  <a:moveTo>
                    <a:pt x="18" y="1"/>
                  </a:moveTo>
                  <a:cubicBezTo>
                    <a:pt x="0" y="1"/>
                    <a:pt x="0" y="17"/>
                    <a:pt x="18" y="34"/>
                  </a:cubicBezTo>
                  <a:lnTo>
                    <a:pt x="34" y="67"/>
                  </a:lnTo>
                  <a:cubicBezTo>
                    <a:pt x="51" y="67"/>
                    <a:pt x="51" y="50"/>
                    <a:pt x="67" y="50"/>
                  </a:cubicBezTo>
                  <a:cubicBezTo>
                    <a:pt x="67" y="34"/>
                    <a:pt x="51" y="17"/>
                    <a:pt x="51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936;p76">
              <a:extLst>
                <a:ext uri="{FF2B5EF4-FFF2-40B4-BE49-F238E27FC236}">
                  <a16:creationId xmlns:a16="http://schemas.microsoft.com/office/drawing/2014/main" id="{542C4869-484D-2D7F-6D0F-8E9997F11CB9}"/>
                </a:ext>
              </a:extLst>
            </p:cNvPr>
            <p:cNvSpPr/>
            <p:nvPr/>
          </p:nvSpPr>
          <p:spPr>
            <a:xfrm>
              <a:off x="6223075" y="3665850"/>
              <a:ext cx="1700" cy="1425"/>
            </a:xfrm>
            <a:custGeom>
              <a:avLst/>
              <a:gdLst/>
              <a:ahLst/>
              <a:cxnLst/>
              <a:rect l="l" t="t" r="r" b="b"/>
              <a:pathLst>
                <a:path w="68" h="57" extrusionOk="0">
                  <a:moveTo>
                    <a:pt x="30" y="0"/>
                  </a:moveTo>
                  <a:cubicBezTo>
                    <a:pt x="22" y="0"/>
                    <a:pt x="17" y="4"/>
                    <a:pt x="17" y="12"/>
                  </a:cubicBezTo>
                  <a:lnTo>
                    <a:pt x="1" y="12"/>
                  </a:lnTo>
                  <a:cubicBezTo>
                    <a:pt x="1" y="28"/>
                    <a:pt x="1" y="45"/>
                    <a:pt x="17" y="45"/>
                  </a:cubicBezTo>
                  <a:cubicBezTo>
                    <a:pt x="25" y="53"/>
                    <a:pt x="34" y="57"/>
                    <a:pt x="40" y="57"/>
                  </a:cubicBezTo>
                  <a:cubicBezTo>
                    <a:pt x="46" y="57"/>
                    <a:pt x="50" y="53"/>
                    <a:pt x="50" y="45"/>
                  </a:cubicBezTo>
                  <a:lnTo>
                    <a:pt x="67" y="28"/>
                  </a:lnTo>
                  <a:cubicBezTo>
                    <a:pt x="57" y="8"/>
                    <a:pt x="42" y="0"/>
                    <a:pt x="3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937;p76">
              <a:extLst>
                <a:ext uri="{FF2B5EF4-FFF2-40B4-BE49-F238E27FC236}">
                  <a16:creationId xmlns:a16="http://schemas.microsoft.com/office/drawing/2014/main" id="{8BF4B181-A2E1-3103-5DE5-56493167EA03}"/>
                </a:ext>
              </a:extLst>
            </p:cNvPr>
            <p:cNvSpPr/>
            <p:nvPr/>
          </p:nvSpPr>
          <p:spPr>
            <a:xfrm>
              <a:off x="6198075" y="3658450"/>
              <a:ext cx="2925" cy="3100"/>
            </a:xfrm>
            <a:custGeom>
              <a:avLst/>
              <a:gdLst/>
              <a:ahLst/>
              <a:cxnLst/>
              <a:rect l="l" t="t" r="r" b="b"/>
              <a:pathLst>
                <a:path w="117" h="124" extrusionOk="0">
                  <a:moveTo>
                    <a:pt x="45" y="0"/>
                  </a:moveTo>
                  <a:cubicBezTo>
                    <a:pt x="36" y="0"/>
                    <a:pt x="26" y="2"/>
                    <a:pt x="16" y="7"/>
                  </a:cubicBezTo>
                  <a:lnTo>
                    <a:pt x="0" y="41"/>
                  </a:lnTo>
                  <a:lnTo>
                    <a:pt x="0" y="57"/>
                  </a:lnTo>
                  <a:lnTo>
                    <a:pt x="0" y="90"/>
                  </a:lnTo>
                  <a:lnTo>
                    <a:pt x="33" y="107"/>
                  </a:lnTo>
                  <a:lnTo>
                    <a:pt x="49" y="107"/>
                  </a:lnTo>
                  <a:lnTo>
                    <a:pt x="83" y="123"/>
                  </a:lnTo>
                  <a:cubicBezTo>
                    <a:pt x="100" y="107"/>
                    <a:pt x="116" y="90"/>
                    <a:pt x="116" y="74"/>
                  </a:cubicBezTo>
                  <a:cubicBezTo>
                    <a:pt x="116" y="57"/>
                    <a:pt x="116" y="41"/>
                    <a:pt x="100" y="23"/>
                  </a:cubicBezTo>
                  <a:cubicBezTo>
                    <a:pt x="88" y="12"/>
                    <a:pt x="68" y="0"/>
                    <a:pt x="45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938;p76">
              <a:extLst>
                <a:ext uri="{FF2B5EF4-FFF2-40B4-BE49-F238E27FC236}">
                  <a16:creationId xmlns:a16="http://schemas.microsoft.com/office/drawing/2014/main" id="{72EC542B-D363-377E-7963-6AD0DF2C1F58}"/>
                </a:ext>
              </a:extLst>
            </p:cNvPr>
            <p:cNvSpPr/>
            <p:nvPr/>
          </p:nvSpPr>
          <p:spPr>
            <a:xfrm>
              <a:off x="6221800" y="3695700"/>
              <a:ext cx="1300" cy="1300"/>
            </a:xfrm>
            <a:custGeom>
              <a:avLst/>
              <a:gdLst/>
              <a:ahLst/>
              <a:cxnLst/>
              <a:rect l="l" t="t" r="r" b="b"/>
              <a:pathLst>
                <a:path w="52" h="52" extrusionOk="0">
                  <a:moveTo>
                    <a:pt x="1" y="1"/>
                  </a:moveTo>
                  <a:lnTo>
                    <a:pt x="1" y="18"/>
                  </a:lnTo>
                  <a:lnTo>
                    <a:pt x="1" y="34"/>
                  </a:lnTo>
                  <a:lnTo>
                    <a:pt x="18" y="51"/>
                  </a:lnTo>
                  <a:lnTo>
                    <a:pt x="34" y="51"/>
                  </a:lnTo>
                  <a:lnTo>
                    <a:pt x="34" y="34"/>
                  </a:lnTo>
                  <a:cubicBezTo>
                    <a:pt x="52" y="18"/>
                    <a:pt x="52" y="18"/>
                    <a:pt x="34" y="18"/>
                  </a:cubicBezTo>
                  <a:lnTo>
                    <a:pt x="18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939;p76">
              <a:extLst>
                <a:ext uri="{FF2B5EF4-FFF2-40B4-BE49-F238E27FC236}">
                  <a16:creationId xmlns:a16="http://schemas.microsoft.com/office/drawing/2014/main" id="{3D006219-2753-11DC-7422-13C40AD755BC}"/>
                </a:ext>
              </a:extLst>
            </p:cNvPr>
            <p:cNvSpPr/>
            <p:nvPr/>
          </p:nvSpPr>
          <p:spPr>
            <a:xfrm>
              <a:off x="6204300" y="3622350"/>
              <a:ext cx="1700" cy="1275"/>
            </a:xfrm>
            <a:custGeom>
              <a:avLst/>
              <a:gdLst/>
              <a:ahLst/>
              <a:cxnLst/>
              <a:rect l="l" t="t" r="r" b="b"/>
              <a:pathLst>
                <a:path w="68" h="51" extrusionOk="0">
                  <a:moveTo>
                    <a:pt x="18" y="0"/>
                  </a:moveTo>
                  <a:cubicBezTo>
                    <a:pt x="18" y="0"/>
                    <a:pt x="0" y="17"/>
                    <a:pt x="18" y="17"/>
                  </a:cubicBezTo>
                  <a:cubicBezTo>
                    <a:pt x="18" y="33"/>
                    <a:pt x="18" y="33"/>
                    <a:pt x="34" y="51"/>
                  </a:cubicBezTo>
                  <a:lnTo>
                    <a:pt x="51" y="33"/>
                  </a:lnTo>
                  <a:cubicBezTo>
                    <a:pt x="67" y="17"/>
                    <a:pt x="51" y="0"/>
                    <a:pt x="5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940;p76">
              <a:extLst>
                <a:ext uri="{FF2B5EF4-FFF2-40B4-BE49-F238E27FC236}">
                  <a16:creationId xmlns:a16="http://schemas.microsoft.com/office/drawing/2014/main" id="{441C778D-B650-242A-2B8A-AB49582612FB}"/>
                </a:ext>
              </a:extLst>
            </p:cNvPr>
            <p:cNvSpPr/>
            <p:nvPr/>
          </p:nvSpPr>
          <p:spPr>
            <a:xfrm>
              <a:off x="6187625" y="3640275"/>
              <a:ext cx="4200" cy="4200"/>
            </a:xfrm>
            <a:custGeom>
              <a:avLst/>
              <a:gdLst/>
              <a:ahLst/>
              <a:cxnLst/>
              <a:rect l="l" t="t" r="r" b="b"/>
              <a:pathLst>
                <a:path w="168" h="168" extrusionOk="0">
                  <a:moveTo>
                    <a:pt x="67" y="1"/>
                  </a:moveTo>
                  <a:lnTo>
                    <a:pt x="51" y="17"/>
                  </a:lnTo>
                  <a:cubicBezTo>
                    <a:pt x="18" y="34"/>
                    <a:pt x="0" y="50"/>
                    <a:pt x="18" y="101"/>
                  </a:cubicBezTo>
                  <a:lnTo>
                    <a:pt x="18" y="117"/>
                  </a:lnTo>
                  <a:lnTo>
                    <a:pt x="34" y="134"/>
                  </a:lnTo>
                  <a:lnTo>
                    <a:pt x="67" y="167"/>
                  </a:lnTo>
                  <a:cubicBezTo>
                    <a:pt x="67" y="167"/>
                    <a:pt x="101" y="167"/>
                    <a:pt x="134" y="150"/>
                  </a:cubicBezTo>
                  <a:cubicBezTo>
                    <a:pt x="134" y="150"/>
                    <a:pt x="151" y="150"/>
                    <a:pt x="151" y="134"/>
                  </a:cubicBezTo>
                  <a:lnTo>
                    <a:pt x="167" y="117"/>
                  </a:lnTo>
                  <a:lnTo>
                    <a:pt x="167" y="101"/>
                  </a:lnTo>
                  <a:lnTo>
                    <a:pt x="167" y="83"/>
                  </a:lnTo>
                  <a:lnTo>
                    <a:pt x="151" y="50"/>
                  </a:lnTo>
                  <a:lnTo>
                    <a:pt x="134" y="34"/>
                  </a:lnTo>
                  <a:cubicBezTo>
                    <a:pt x="134" y="17"/>
                    <a:pt x="118" y="1"/>
                    <a:pt x="85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941;p76">
              <a:extLst>
                <a:ext uri="{FF2B5EF4-FFF2-40B4-BE49-F238E27FC236}">
                  <a16:creationId xmlns:a16="http://schemas.microsoft.com/office/drawing/2014/main" id="{9EB7F2EB-CF06-AA32-17E8-FB2B289A2CD8}"/>
                </a:ext>
              </a:extLst>
            </p:cNvPr>
            <p:cNvSpPr/>
            <p:nvPr/>
          </p:nvSpPr>
          <p:spPr>
            <a:xfrm>
              <a:off x="6196400" y="3579825"/>
              <a:ext cx="1250" cy="1275"/>
            </a:xfrm>
            <a:custGeom>
              <a:avLst/>
              <a:gdLst/>
              <a:ahLst/>
              <a:cxnLst/>
              <a:rect l="l" t="t" r="r" b="b"/>
              <a:pathLst>
                <a:path w="50" h="51" extrusionOk="0">
                  <a:moveTo>
                    <a:pt x="34" y="0"/>
                  </a:moveTo>
                  <a:lnTo>
                    <a:pt x="16" y="18"/>
                  </a:lnTo>
                  <a:lnTo>
                    <a:pt x="0" y="34"/>
                  </a:lnTo>
                  <a:cubicBezTo>
                    <a:pt x="0" y="51"/>
                    <a:pt x="16" y="51"/>
                    <a:pt x="16" y="51"/>
                  </a:cubicBezTo>
                  <a:cubicBezTo>
                    <a:pt x="34" y="51"/>
                    <a:pt x="34" y="51"/>
                    <a:pt x="50" y="34"/>
                  </a:cubicBezTo>
                  <a:lnTo>
                    <a:pt x="50" y="18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942;p76">
              <a:extLst>
                <a:ext uri="{FF2B5EF4-FFF2-40B4-BE49-F238E27FC236}">
                  <a16:creationId xmlns:a16="http://schemas.microsoft.com/office/drawing/2014/main" id="{BA067821-F587-6F62-EA1A-0C62929E1DD5}"/>
                </a:ext>
              </a:extLst>
            </p:cNvPr>
            <p:cNvSpPr/>
            <p:nvPr/>
          </p:nvSpPr>
          <p:spPr>
            <a:xfrm>
              <a:off x="6183450" y="3673625"/>
              <a:ext cx="3375" cy="3125"/>
            </a:xfrm>
            <a:custGeom>
              <a:avLst/>
              <a:gdLst/>
              <a:ahLst/>
              <a:cxnLst/>
              <a:rect l="l" t="t" r="r" b="b"/>
              <a:pathLst>
                <a:path w="135" h="125" extrusionOk="0">
                  <a:moveTo>
                    <a:pt x="67" y="1"/>
                  </a:moveTo>
                  <a:lnTo>
                    <a:pt x="51" y="17"/>
                  </a:lnTo>
                  <a:lnTo>
                    <a:pt x="34" y="34"/>
                  </a:lnTo>
                  <a:lnTo>
                    <a:pt x="18" y="34"/>
                  </a:lnTo>
                  <a:lnTo>
                    <a:pt x="1" y="67"/>
                  </a:lnTo>
                  <a:cubicBezTo>
                    <a:pt x="18" y="101"/>
                    <a:pt x="34" y="117"/>
                    <a:pt x="51" y="117"/>
                  </a:cubicBezTo>
                  <a:cubicBezTo>
                    <a:pt x="57" y="123"/>
                    <a:pt x="62" y="124"/>
                    <a:pt x="68" y="124"/>
                  </a:cubicBezTo>
                  <a:cubicBezTo>
                    <a:pt x="79" y="124"/>
                    <a:pt x="90" y="117"/>
                    <a:pt x="101" y="117"/>
                  </a:cubicBezTo>
                  <a:cubicBezTo>
                    <a:pt x="118" y="101"/>
                    <a:pt x="134" y="67"/>
                    <a:pt x="134" y="50"/>
                  </a:cubicBezTo>
                  <a:cubicBezTo>
                    <a:pt x="134" y="34"/>
                    <a:pt x="118" y="1"/>
                    <a:pt x="6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943;p76">
              <a:extLst>
                <a:ext uri="{FF2B5EF4-FFF2-40B4-BE49-F238E27FC236}">
                  <a16:creationId xmlns:a16="http://schemas.microsoft.com/office/drawing/2014/main" id="{DDA0D44E-FFE1-DE1D-62D3-4EF709A683F5}"/>
                </a:ext>
              </a:extLst>
            </p:cNvPr>
            <p:cNvSpPr/>
            <p:nvPr/>
          </p:nvSpPr>
          <p:spPr>
            <a:xfrm>
              <a:off x="6168050" y="3574825"/>
              <a:ext cx="1250" cy="1275"/>
            </a:xfrm>
            <a:custGeom>
              <a:avLst/>
              <a:gdLst/>
              <a:ahLst/>
              <a:cxnLst/>
              <a:rect l="l" t="t" r="r" b="b"/>
              <a:pathLst>
                <a:path w="50" h="51" extrusionOk="0">
                  <a:moveTo>
                    <a:pt x="16" y="0"/>
                  </a:moveTo>
                  <a:lnTo>
                    <a:pt x="0" y="17"/>
                  </a:lnTo>
                  <a:lnTo>
                    <a:pt x="0" y="34"/>
                  </a:lnTo>
                  <a:lnTo>
                    <a:pt x="16" y="51"/>
                  </a:lnTo>
                  <a:lnTo>
                    <a:pt x="34" y="51"/>
                  </a:lnTo>
                  <a:lnTo>
                    <a:pt x="50" y="34"/>
                  </a:lnTo>
                  <a:lnTo>
                    <a:pt x="5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944;p76">
              <a:extLst>
                <a:ext uri="{FF2B5EF4-FFF2-40B4-BE49-F238E27FC236}">
                  <a16:creationId xmlns:a16="http://schemas.microsoft.com/office/drawing/2014/main" id="{38D962FA-BE0A-28D2-F411-FEDF2A06AAB9}"/>
                </a:ext>
              </a:extLst>
            </p:cNvPr>
            <p:cNvSpPr/>
            <p:nvPr/>
          </p:nvSpPr>
          <p:spPr>
            <a:xfrm>
              <a:off x="6163875" y="3650675"/>
              <a:ext cx="5875" cy="5475"/>
            </a:xfrm>
            <a:custGeom>
              <a:avLst/>
              <a:gdLst/>
              <a:ahLst/>
              <a:cxnLst/>
              <a:rect l="l" t="t" r="r" b="b"/>
              <a:pathLst>
                <a:path w="235" h="219" extrusionOk="0">
                  <a:moveTo>
                    <a:pt x="83" y="1"/>
                  </a:moveTo>
                  <a:cubicBezTo>
                    <a:pt x="34" y="34"/>
                    <a:pt x="1" y="85"/>
                    <a:pt x="50" y="168"/>
                  </a:cubicBezTo>
                  <a:lnTo>
                    <a:pt x="83" y="201"/>
                  </a:lnTo>
                  <a:lnTo>
                    <a:pt x="117" y="218"/>
                  </a:lnTo>
                  <a:lnTo>
                    <a:pt x="167" y="201"/>
                  </a:lnTo>
                  <a:lnTo>
                    <a:pt x="183" y="201"/>
                  </a:lnTo>
                  <a:lnTo>
                    <a:pt x="217" y="168"/>
                  </a:lnTo>
                  <a:lnTo>
                    <a:pt x="217" y="152"/>
                  </a:lnTo>
                  <a:lnTo>
                    <a:pt x="234" y="118"/>
                  </a:lnTo>
                  <a:cubicBezTo>
                    <a:pt x="234" y="85"/>
                    <a:pt x="217" y="68"/>
                    <a:pt x="217" y="52"/>
                  </a:cubicBezTo>
                  <a:lnTo>
                    <a:pt x="201" y="52"/>
                  </a:lnTo>
                  <a:lnTo>
                    <a:pt x="183" y="18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945;p76">
              <a:extLst>
                <a:ext uri="{FF2B5EF4-FFF2-40B4-BE49-F238E27FC236}">
                  <a16:creationId xmlns:a16="http://schemas.microsoft.com/office/drawing/2014/main" id="{A42416E8-5E3C-E3B9-C130-41169FCA5D57}"/>
                </a:ext>
              </a:extLst>
            </p:cNvPr>
            <p:cNvSpPr/>
            <p:nvPr/>
          </p:nvSpPr>
          <p:spPr>
            <a:xfrm>
              <a:off x="6150550" y="3611100"/>
              <a:ext cx="4175" cy="3925"/>
            </a:xfrm>
            <a:custGeom>
              <a:avLst/>
              <a:gdLst/>
              <a:ahLst/>
              <a:cxnLst/>
              <a:rect l="l" t="t" r="r" b="b"/>
              <a:pathLst>
                <a:path w="167" h="157" extrusionOk="0">
                  <a:moveTo>
                    <a:pt x="100" y="1"/>
                  </a:moveTo>
                  <a:lnTo>
                    <a:pt x="67" y="17"/>
                  </a:lnTo>
                  <a:lnTo>
                    <a:pt x="16" y="34"/>
                  </a:lnTo>
                  <a:lnTo>
                    <a:pt x="16" y="50"/>
                  </a:lnTo>
                  <a:lnTo>
                    <a:pt x="0" y="67"/>
                  </a:lnTo>
                  <a:lnTo>
                    <a:pt x="0" y="101"/>
                  </a:lnTo>
                  <a:cubicBezTo>
                    <a:pt x="12" y="137"/>
                    <a:pt x="34" y="156"/>
                    <a:pt x="65" y="156"/>
                  </a:cubicBezTo>
                  <a:cubicBezTo>
                    <a:pt x="76" y="156"/>
                    <a:pt x="87" y="154"/>
                    <a:pt x="100" y="150"/>
                  </a:cubicBezTo>
                  <a:lnTo>
                    <a:pt x="134" y="134"/>
                  </a:lnTo>
                  <a:lnTo>
                    <a:pt x="150" y="117"/>
                  </a:lnTo>
                  <a:cubicBezTo>
                    <a:pt x="150" y="101"/>
                    <a:pt x="167" y="67"/>
                    <a:pt x="134" y="17"/>
                  </a:cubicBezTo>
                  <a:lnTo>
                    <a:pt x="116" y="17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946;p76">
              <a:extLst>
                <a:ext uri="{FF2B5EF4-FFF2-40B4-BE49-F238E27FC236}">
                  <a16:creationId xmlns:a16="http://schemas.microsoft.com/office/drawing/2014/main" id="{90EF2EF8-B7DC-37AC-014F-8D072CC8F52D}"/>
                </a:ext>
              </a:extLst>
            </p:cNvPr>
            <p:cNvSpPr/>
            <p:nvPr/>
          </p:nvSpPr>
          <p:spPr>
            <a:xfrm>
              <a:off x="6250150" y="3680300"/>
              <a:ext cx="1300" cy="1250"/>
            </a:xfrm>
            <a:custGeom>
              <a:avLst/>
              <a:gdLst/>
              <a:ahLst/>
              <a:cxnLst/>
              <a:rect l="l" t="t" r="r" b="b"/>
              <a:pathLst>
                <a:path w="52" h="50" extrusionOk="0">
                  <a:moveTo>
                    <a:pt x="18" y="0"/>
                  </a:moveTo>
                  <a:lnTo>
                    <a:pt x="1" y="17"/>
                  </a:lnTo>
                  <a:lnTo>
                    <a:pt x="1" y="34"/>
                  </a:lnTo>
                  <a:lnTo>
                    <a:pt x="18" y="50"/>
                  </a:lnTo>
                  <a:lnTo>
                    <a:pt x="34" y="50"/>
                  </a:lnTo>
                  <a:lnTo>
                    <a:pt x="51" y="17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947;p76">
              <a:extLst>
                <a:ext uri="{FF2B5EF4-FFF2-40B4-BE49-F238E27FC236}">
                  <a16:creationId xmlns:a16="http://schemas.microsoft.com/office/drawing/2014/main" id="{38A136BE-7447-0CDD-42FF-2DE7314D134C}"/>
                </a:ext>
              </a:extLst>
            </p:cNvPr>
            <p:cNvSpPr/>
            <p:nvPr/>
          </p:nvSpPr>
          <p:spPr>
            <a:xfrm>
              <a:off x="6095925" y="3670700"/>
              <a:ext cx="1675" cy="1275"/>
            </a:xfrm>
            <a:custGeom>
              <a:avLst/>
              <a:gdLst/>
              <a:ahLst/>
              <a:cxnLst/>
              <a:rect l="l" t="t" r="r" b="b"/>
              <a:pathLst>
                <a:path w="67" h="51" extrusionOk="0">
                  <a:moveTo>
                    <a:pt x="17" y="0"/>
                  </a:moveTo>
                  <a:lnTo>
                    <a:pt x="0" y="18"/>
                  </a:lnTo>
                  <a:lnTo>
                    <a:pt x="33" y="51"/>
                  </a:lnTo>
                  <a:cubicBezTo>
                    <a:pt x="33" y="51"/>
                    <a:pt x="51" y="51"/>
                    <a:pt x="51" y="34"/>
                  </a:cubicBezTo>
                  <a:lnTo>
                    <a:pt x="67" y="34"/>
                  </a:lnTo>
                  <a:lnTo>
                    <a:pt x="67" y="18"/>
                  </a:lnTo>
                  <a:cubicBezTo>
                    <a:pt x="67" y="0"/>
                    <a:pt x="51" y="0"/>
                    <a:pt x="5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948;p76">
              <a:extLst>
                <a:ext uri="{FF2B5EF4-FFF2-40B4-BE49-F238E27FC236}">
                  <a16:creationId xmlns:a16="http://schemas.microsoft.com/office/drawing/2014/main" id="{DFAB172F-C4DD-384C-C9AD-F3D93B64DA2C}"/>
                </a:ext>
              </a:extLst>
            </p:cNvPr>
            <p:cNvSpPr/>
            <p:nvPr/>
          </p:nvSpPr>
          <p:spPr>
            <a:xfrm>
              <a:off x="6190950" y="3699400"/>
              <a:ext cx="2125" cy="1775"/>
            </a:xfrm>
            <a:custGeom>
              <a:avLst/>
              <a:gdLst/>
              <a:ahLst/>
              <a:cxnLst/>
              <a:rect l="l" t="t" r="r" b="b"/>
              <a:pathLst>
                <a:path w="85" h="71" extrusionOk="0">
                  <a:moveTo>
                    <a:pt x="34" y="1"/>
                  </a:moveTo>
                  <a:cubicBezTo>
                    <a:pt x="20" y="1"/>
                    <a:pt x="8" y="4"/>
                    <a:pt x="1" y="4"/>
                  </a:cubicBezTo>
                  <a:lnTo>
                    <a:pt x="1" y="20"/>
                  </a:lnTo>
                  <a:cubicBezTo>
                    <a:pt x="1" y="37"/>
                    <a:pt x="18" y="37"/>
                    <a:pt x="18" y="37"/>
                  </a:cubicBezTo>
                  <a:lnTo>
                    <a:pt x="34" y="37"/>
                  </a:lnTo>
                  <a:lnTo>
                    <a:pt x="34" y="53"/>
                  </a:lnTo>
                  <a:cubicBezTo>
                    <a:pt x="34" y="53"/>
                    <a:pt x="52" y="70"/>
                    <a:pt x="68" y="70"/>
                  </a:cubicBezTo>
                  <a:lnTo>
                    <a:pt x="85" y="37"/>
                  </a:lnTo>
                  <a:cubicBezTo>
                    <a:pt x="75" y="7"/>
                    <a:pt x="53" y="1"/>
                    <a:pt x="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949;p76">
              <a:extLst>
                <a:ext uri="{FF2B5EF4-FFF2-40B4-BE49-F238E27FC236}">
                  <a16:creationId xmlns:a16="http://schemas.microsoft.com/office/drawing/2014/main" id="{B29536F7-7641-FDE5-77F1-4EC2B90A4F07}"/>
                </a:ext>
              </a:extLst>
            </p:cNvPr>
            <p:cNvSpPr/>
            <p:nvPr/>
          </p:nvSpPr>
          <p:spPr>
            <a:xfrm>
              <a:off x="6173050" y="3654350"/>
              <a:ext cx="5850" cy="5125"/>
            </a:xfrm>
            <a:custGeom>
              <a:avLst/>
              <a:gdLst/>
              <a:ahLst/>
              <a:cxnLst/>
              <a:rect l="l" t="t" r="r" b="b"/>
              <a:pathLst>
                <a:path w="234" h="205" extrusionOk="0">
                  <a:moveTo>
                    <a:pt x="97" y="0"/>
                  </a:moveTo>
                  <a:cubicBezTo>
                    <a:pt x="76" y="0"/>
                    <a:pt x="59" y="5"/>
                    <a:pt x="50" y="5"/>
                  </a:cubicBezTo>
                  <a:lnTo>
                    <a:pt x="34" y="21"/>
                  </a:lnTo>
                  <a:lnTo>
                    <a:pt x="1" y="71"/>
                  </a:lnTo>
                  <a:lnTo>
                    <a:pt x="1" y="87"/>
                  </a:lnTo>
                  <a:lnTo>
                    <a:pt x="1" y="105"/>
                  </a:lnTo>
                  <a:cubicBezTo>
                    <a:pt x="1" y="121"/>
                    <a:pt x="1" y="138"/>
                    <a:pt x="17" y="171"/>
                  </a:cubicBezTo>
                  <a:lnTo>
                    <a:pt x="67" y="205"/>
                  </a:lnTo>
                  <a:lnTo>
                    <a:pt x="117" y="205"/>
                  </a:lnTo>
                  <a:cubicBezTo>
                    <a:pt x="134" y="205"/>
                    <a:pt x="150" y="205"/>
                    <a:pt x="167" y="187"/>
                  </a:cubicBezTo>
                  <a:cubicBezTo>
                    <a:pt x="217" y="171"/>
                    <a:pt x="234" y="121"/>
                    <a:pt x="217" y="87"/>
                  </a:cubicBezTo>
                  <a:lnTo>
                    <a:pt x="183" y="21"/>
                  </a:lnTo>
                  <a:lnTo>
                    <a:pt x="167" y="21"/>
                  </a:lnTo>
                  <a:cubicBezTo>
                    <a:pt x="142" y="4"/>
                    <a:pt x="118" y="0"/>
                    <a:pt x="9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950;p76">
              <a:extLst>
                <a:ext uri="{FF2B5EF4-FFF2-40B4-BE49-F238E27FC236}">
                  <a16:creationId xmlns:a16="http://schemas.microsoft.com/office/drawing/2014/main" id="{0E5D3570-3971-E73E-E15D-080978D053C5}"/>
                </a:ext>
              </a:extLst>
            </p:cNvPr>
            <p:cNvSpPr/>
            <p:nvPr/>
          </p:nvSpPr>
          <p:spPr>
            <a:xfrm>
              <a:off x="6164275" y="3686225"/>
              <a:ext cx="2125" cy="2000"/>
            </a:xfrm>
            <a:custGeom>
              <a:avLst/>
              <a:gdLst/>
              <a:ahLst/>
              <a:cxnLst/>
              <a:rect l="l" t="t" r="r" b="b"/>
              <a:pathLst>
                <a:path w="85" h="80" extrusionOk="0">
                  <a:moveTo>
                    <a:pt x="35" y="1"/>
                  </a:moveTo>
                  <a:cubicBezTo>
                    <a:pt x="22" y="1"/>
                    <a:pt x="9" y="5"/>
                    <a:pt x="1" y="13"/>
                  </a:cubicBezTo>
                  <a:lnTo>
                    <a:pt x="34" y="30"/>
                  </a:lnTo>
                  <a:lnTo>
                    <a:pt x="18" y="46"/>
                  </a:lnTo>
                  <a:cubicBezTo>
                    <a:pt x="34" y="46"/>
                    <a:pt x="34" y="46"/>
                    <a:pt x="34" y="64"/>
                  </a:cubicBezTo>
                  <a:cubicBezTo>
                    <a:pt x="51" y="64"/>
                    <a:pt x="51" y="46"/>
                    <a:pt x="51" y="46"/>
                  </a:cubicBezTo>
                  <a:lnTo>
                    <a:pt x="67" y="80"/>
                  </a:lnTo>
                  <a:cubicBezTo>
                    <a:pt x="85" y="64"/>
                    <a:pt x="85" y="30"/>
                    <a:pt x="67" y="13"/>
                  </a:cubicBezTo>
                  <a:cubicBezTo>
                    <a:pt x="59" y="5"/>
                    <a:pt x="47" y="1"/>
                    <a:pt x="35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951;p76">
              <a:extLst>
                <a:ext uri="{FF2B5EF4-FFF2-40B4-BE49-F238E27FC236}">
                  <a16:creationId xmlns:a16="http://schemas.microsoft.com/office/drawing/2014/main" id="{99D052E3-430B-637E-61BC-8CED2BC00C14}"/>
                </a:ext>
              </a:extLst>
            </p:cNvPr>
            <p:cNvSpPr/>
            <p:nvPr/>
          </p:nvSpPr>
          <p:spPr>
            <a:xfrm>
              <a:off x="6153875" y="3624700"/>
              <a:ext cx="5025" cy="5175"/>
            </a:xfrm>
            <a:custGeom>
              <a:avLst/>
              <a:gdLst/>
              <a:ahLst/>
              <a:cxnLst/>
              <a:rect l="l" t="t" r="r" b="b"/>
              <a:pathLst>
                <a:path w="201" h="207" extrusionOk="0">
                  <a:moveTo>
                    <a:pt x="77" y="0"/>
                  </a:moveTo>
                  <a:cubicBezTo>
                    <a:pt x="53" y="0"/>
                    <a:pt x="32" y="8"/>
                    <a:pt x="17" y="23"/>
                  </a:cubicBezTo>
                  <a:lnTo>
                    <a:pt x="17" y="57"/>
                  </a:lnTo>
                  <a:lnTo>
                    <a:pt x="1" y="90"/>
                  </a:lnTo>
                  <a:cubicBezTo>
                    <a:pt x="1" y="140"/>
                    <a:pt x="17" y="173"/>
                    <a:pt x="34" y="190"/>
                  </a:cubicBezTo>
                  <a:lnTo>
                    <a:pt x="50" y="190"/>
                  </a:lnTo>
                  <a:lnTo>
                    <a:pt x="117" y="206"/>
                  </a:lnTo>
                  <a:lnTo>
                    <a:pt x="134" y="190"/>
                  </a:lnTo>
                  <a:lnTo>
                    <a:pt x="150" y="190"/>
                  </a:lnTo>
                  <a:cubicBezTo>
                    <a:pt x="183" y="173"/>
                    <a:pt x="201" y="140"/>
                    <a:pt x="201" y="106"/>
                  </a:cubicBezTo>
                  <a:cubicBezTo>
                    <a:pt x="183" y="73"/>
                    <a:pt x="183" y="57"/>
                    <a:pt x="167" y="39"/>
                  </a:cubicBezTo>
                  <a:cubicBezTo>
                    <a:pt x="139" y="12"/>
                    <a:pt x="107" y="0"/>
                    <a:pt x="7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952;p76">
              <a:extLst>
                <a:ext uri="{FF2B5EF4-FFF2-40B4-BE49-F238E27FC236}">
                  <a16:creationId xmlns:a16="http://schemas.microsoft.com/office/drawing/2014/main" id="{C5F8BFE6-075D-038F-5E33-74D80D10D6FB}"/>
                </a:ext>
              </a:extLst>
            </p:cNvPr>
            <p:cNvSpPr/>
            <p:nvPr/>
          </p:nvSpPr>
          <p:spPr>
            <a:xfrm>
              <a:off x="6158875" y="3610825"/>
              <a:ext cx="3775" cy="4025"/>
            </a:xfrm>
            <a:custGeom>
              <a:avLst/>
              <a:gdLst/>
              <a:ahLst/>
              <a:cxnLst/>
              <a:rect l="l" t="t" r="r" b="b"/>
              <a:pathLst>
                <a:path w="151" h="161" extrusionOk="0">
                  <a:moveTo>
                    <a:pt x="60" y="0"/>
                  </a:moveTo>
                  <a:cubicBezTo>
                    <a:pt x="42" y="0"/>
                    <a:pt x="27" y="8"/>
                    <a:pt x="17" y="28"/>
                  </a:cubicBezTo>
                  <a:lnTo>
                    <a:pt x="1" y="45"/>
                  </a:lnTo>
                  <a:lnTo>
                    <a:pt x="1" y="61"/>
                  </a:lnTo>
                  <a:lnTo>
                    <a:pt x="1" y="78"/>
                  </a:lnTo>
                  <a:lnTo>
                    <a:pt x="1" y="94"/>
                  </a:lnTo>
                  <a:cubicBezTo>
                    <a:pt x="1" y="94"/>
                    <a:pt x="1" y="128"/>
                    <a:pt x="34" y="161"/>
                  </a:cubicBezTo>
                  <a:lnTo>
                    <a:pt x="83" y="161"/>
                  </a:lnTo>
                  <a:cubicBezTo>
                    <a:pt x="101" y="161"/>
                    <a:pt x="117" y="145"/>
                    <a:pt x="117" y="145"/>
                  </a:cubicBezTo>
                  <a:lnTo>
                    <a:pt x="134" y="128"/>
                  </a:lnTo>
                  <a:lnTo>
                    <a:pt x="150" y="128"/>
                  </a:lnTo>
                  <a:lnTo>
                    <a:pt x="150" y="112"/>
                  </a:lnTo>
                  <a:lnTo>
                    <a:pt x="150" y="78"/>
                  </a:lnTo>
                  <a:cubicBezTo>
                    <a:pt x="150" y="45"/>
                    <a:pt x="134" y="28"/>
                    <a:pt x="101" y="12"/>
                  </a:cubicBezTo>
                  <a:cubicBezTo>
                    <a:pt x="87" y="4"/>
                    <a:pt x="73" y="0"/>
                    <a:pt x="6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953;p76">
              <a:extLst>
                <a:ext uri="{FF2B5EF4-FFF2-40B4-BE49-F238E27FC236}">
                  <a16:creationId xmlns:a16="http://schemas.microsoft.com/office/drawing/2014/main" id="{A6630D04-C220-B756-9638-8F9A27D9E178}"/>
                </a:ext>
              </a:extLst>
            </p:cNvPr>
            <p:cNvSpPr/>
            <p:nvPr/>
          </p:nvSpPr>
          <p:spPr>
            <a:xfrm>
              <a:off x="6235975" y="3624850"/>
              <a:ext cx="1700" cy="1275"/>
            </a:xfrm>
            <a:custGeom>
              <a:avLst/>
              <a:gdLst/>
              <a:ahLst/>
              <a:cxnLst/>
              <a:rect l="l" t="t" r="r" b="b"/>
              <a:pathLst>
                <a:path w="68" h="51" extrusionOk="0">
                  <a:moveTo>
                    <a:pt x="51" y="0"/>
                  </a:moveTo>
                  <a:cubicBezTo>
                    <a:pt x="34" y="0"/>
                    <a:pt x="18" y="0"/>
                    <a:pt x="18" y="17"/>
                  </a:cubicBezTo>
                  <a:cubicBezTo>
                    <a:pt x="1" y="17"/>
                    <a:pt x="1" y="33"/>
                    <a:pt x="18" y="51"/>
                  </a:cubicBezTo>
                  <a:lnTo>
                    <a:pt x="51" y="51"/>
                  </a:lnTo>
                  <a:cubicBezTo>
                    <a:pt x="51" y="33"/>
                    <a:pt x="67" y="33"/>
                    <a:pt x="51" y="17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954;p76">
              <a:extLst>
                <a:ext uri="{FF2B5EF4-FFF2-40B4-BE49-F238E27FC236}">
                  <a16:creationId xmlns:a16="http://schemas.microsoft.com/office/drawing/2014/main" id="{2E893634-9032-A197-C4A0-E5F44F0E5E1D}"/>
                </a:ext>
              </a:extLst>
            </p:cNvPr>
            <p:cNvSpPr/>
            <p:nvPr/>
          </p:nvSpPr>
          <p:spPr>
            <a:xfrm>
              <a:off x="6138025" y="3557300"/>
              <a:ext cx="1275" cy="1300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1" y="34"/>
                  </a:moveTo>
                  <a:lnTo>
                    <a:pt x="1" y="52"/>
                  </a:lnTo>
                  <a:lnTo>
                    <a:pt x="17" y="52"/>
                  </a:lnTo>
                  <a:cubicBezTo>
                    <a:pt x="17" y="52"/>
                    <a:pt x="1" y="52"/>
                    <a:pt x="1" y="34"/>
                  </a:cubicBezTo>
                  <a:close/>
                  <a:moveTo>
                    <a:pt x="34" y="1"/>
                  </a:moveTo>
                  <a:cubicBezTo>
                    <a:pt x="17" y="1"/>
                    <a:pt x="1" y="18"/>
                    <a:pt x="1" y="34"/>
                  </a:cubicBezTo>
                  <a:lnTo>
                    <a:pt x="1" y="34"/>
                  </a:lnTo>
                  <a:lnTo>
                    <a:pt x="1" y="34"/>
                  </a:lnTo>
                  <a:lnTo>
                    <a:pt x="34" y="52"/>
                  </a:lnTo>
                  <a:lnTo>
                    <a:pt x="50" y="34"/>
                  </a:lnTo>
                  <a:lnTo>
                    <a:pt x="50" y="1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955;p76">
              <a:extLst>
                <a:ext uri="{FF2B5EF4-FFF2-40B4-BE49-F238E27FC236}">
                  <a16:creationId xmlns:a16="http://schemas.microsoft.com/office/drawing/2014/main" id="{D65B4B2D-BFCF-C38A-0A9D-06CBDE47E487}"/>
                </a:ext>
              </a:extLst>
            </p:cNvPr>
            <p:cNvSpPr/>
            <p:nvPr/>
          </p:nvSpPr>
          <p:spPr>
            <a:xfrm>
              <a:off x="6157600" y="3629000"/>
              <a:ext cx="5875" cy="6700"/>
            </a:xfrm>
            <a:custGeom>
              <a:avLst/>
              <a:gdLst/>
              <a:ahLst/>
              <a:cxnLst/>
              <a:rect l="l" t="t" r="r" b="b"/>
              <a:pathLst>
                <a:path w="235" h="268" extrusionOk="0">
                  <a:moveTo>
                    <a:pt x="168" y="1"/>
                  </a:moveTo>
                  <a:cubicBezTo>
                    <a:pt x="134" y="1"/>
                    <a:pt x="101" y="1"/>
                    <a:pt x="68" y="34"/>
                  </a:cubicBezTo>
                  <a:lnTo>
                    <a:pt x="52" y="68"/>
                  </a:lnTo>
                  <a:cubicBezTo>
                    <a:pt x="18" y="101"/>
                    <a:pt x="1" y="134"/>
                    <a:pt x="18" y="168"/>
                  </a:cubicBezTo>
                  <a:cubicBezTo>
                    <a:pt x="18" y="201"/>
                    <a:pt x="34" y="234"/>
                    <a:pt x="68" y="252"/>
                  </a:cubicBezTo>
                  <a:lnTo>
                    <a:pt x="118" y="268"/>
                  </a:lnTo>
                  <a:lnTo>
                    <a:pt x="134" y="252"/>
                  </a:lnTo>
                  <a:lnTo>
                    <a:pt x="185" y="234"/>
                  </a:lnTo>
                  <a:cubicBezTo>
                    <a:pt x="201" y="218"/>
                    <a:pt x="201" y="201"/>
                    <a:pt x="201" y="168"/>
                  </a:cubicBezTo>
                  <a:cubicBezTo>
                    <a:pt x="234" y="134"/>
                    <a:pt x="234" y="85"/>
                    <a:pt x="201" y="34"/>
                  </a:cubicBezTo>
                  <a:cubicBezTo>
                    <a:pt x="201" y="18"/>
                    <a:pt x="185" y="18"/>
                    <a:pt x="168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956;p76">
              <a:extLst>
                <a:ext uri="{FF2B5EF4-FFF2-40B4-BE49-F238E27FC236}">
                  <a16:creationId xmlns:a16="http://schemas.microsoft.com/office/drawing/2014/main" id="{DEF6DFD6-03AC-B86B-6418-217AC4674CDC}"/>
                </a:ext>
              </a:extLst>
            </p:cNvPr>
            <p:cNvSpPr/>
            <p:nvPr/>
          </p:nvSpPr>
          <p:spPr>
            <a:xfrm>
              <a:off x="6179725" y="3651525"/>
              <a:ext cx="5025" cy="5025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116" y="0"/>
                  </a:moveTo>
                  <a:cubicBezTo>
                    <a:pt x="83" y="0"/>
                    <a:pt x="50" y="18"/>
                    <a:pt x="34" y="34"/>
                  </a:cubicBezTo>
                  <a:lnTo>
                    <a:pt x="16" y="51"/>
                  </a:lnTo>
                  <a:lnTo>
                    <a:pt x="0" y="100"/>
                  </a:lnTo>
                  <a:lnTo>
                    <a:pt x="0" y="118"/>
                  </a:lnTo>
                  <a:lnTo>
                    <a:pt x="16" y="167"/>
                  </a:lnTo>
                  <a:lnTo>
                    <a:pt x="34" y="167"/>
                  </a:lnTo>
                  <a:lnTo>
                    <a:pt x="83" y="200"/>
                  </a:lnTo>
                  <a:lnTo>
                    <a:pt x="100" y="200"/>
                  </a:lnTo>
                  <a:lnTo>
                    <a:pt x="150" y="184"/>
                  </a:lnTo>
                  <a:lnTo>
                    <a:pt x="167" y="167"/>
                  </a:lnTo>
                  <a:lnTo>
                    <a:pt x="200" y="118"/>
                  </a:lnTo>
                  <a:lnTo>
                    <a:pt x="200" y="100"/>
                  </a:lnTo>
                  <a:lnTo>
                    <a:pt x="183" y="51"/>
                  </a:lnTo>
                  <a:cubicBezTo>
                    <a:pt x="167" y="18"/>
                    <a:pt x="150" y="0"/>
                    <a:pt x="116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957;p76">
              <a:extLst>
                <a:ext uri="{FF2B5EF4-FFF2-40B4-BE49-F238E27FC236}">
                  <a16:creationId xmlns:a16="http://schemas.microsoft.com/office/drawing/2014/main" id="{CA9EAB6E-0C5C-FD9B-ABAB-9D6B630B94A3}"/>
                </a:ext>
              </a:extLst>
            </p:cNvPr>
            <p:cNvSpPr/>
            <p:nvPr/>
          </p:nvSpPr>
          <p:spPr>
            <a:xfrm>
              <a:off x="6235975" y="3666525"/>
              <a:ext cx="1700" cy="1700"/>
            </a:xfrm>
            <a:custGeom>
              <a:avLst/>
              <a:gdLst/>
              <a:ahLst/>
              <a:cxnLst/>
              <a:rect l="l" t="t" r="r" b="b"/>
              <a:pathLst>
                <a:path w="68" h="68" extrusionOk="0">
                  <a:moveTo>
                    <a:pt x="34" y="1"/>
                  </a:moveTo>
                  <a:cubicBezTo>
                    <a:pt x="34" y="1"/>
                    <a:pt x="18" y="1"/>
                    <a:pt x="1" y="18"/>
                  </a:cubicBezTo>
                  <a:lnTo>
                    <a:pt x="1" y="34"/>
                  </a:lnTo>
                  <a:cubicBezTo>
                    <a:pt x="18" y="34"/>
                    <a:pt x="18" y="51"/>
                    <a:pt x="18" y="51"/>
                  </a:cubicBezTo>
                  <a:lnTo>
                    <a:pt x="34" y="67"/>
                  </a:lnTo>
                  <a:cubicBezTo>
                    <a:pt x="51" y="67"/>
                    <a:pt x="51" y="51"/>
                    <a:pt x="67" y="51"/>
                  </a:cubicBezTo>
                  <a:lnTo>
                    <a:pt x="67" y="18"/>
                  </a:lnTo>
                  <a:cubicBezTo>
                    <a:pt x="51" y="18"/>
                    <a:pt x="51" y="1"/>
                    <a:pt x="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958;p76">
              <a:extLst>
                <a:ext uri="{FF2B5EF4-FFF2-40B4-BE49-F238E27FC236}">
                  <a16:creationId xmlns:a16="http://schemas.microsoft.com/office/drawing/2014/main" id="{DDB672A2-86E8-A0D8-F66B-F2D080FCB00C}"/>
                </a:ext>
              </a:extLst>
            </p:cNvPr>
            <p:cNvSpPr/>
            <p:nvPr/>
          </p:nvSpPr>
          <p:spPr>
            <a:xfrm>
              <a:off x="6208075" y="3599000"/>
              <a:ext cx="1250" cy="1675"/>
            </a:xfrm>
            <a:custGeom>
              <a:avLst/>
              <a:gdLst/>
              <a:ahLst/>
              <a:cxnLst/>
              <a:rect l="l" t="t" r="r" b="b"/>
              <a:pathLst>
                <a:path w="50" h="67" extrusionOk="0">
                  <a:moveTo>
                    <a:pt x="34" y="0"/>
                  </a:moveTo>
                  <a:cubicBezTo>
                    <a:pt x="16" y="0"/>
                    <a:pt x="16" y="0"/>
                    <a:pt x="0" y="18"/>
                  </a:cubicBezTo>
                  <a:lnTo>
                    <a:pt x="0" y="34"/>
                  </a:lnTo>
                  <a:cubicBezTo>
                    <a:pt x="0" y="34"/>
                    <a:pt x="0" y="51"/>
                    <a:pt x="16" y="67"/>
                  </a:cubicBezTo>
                  <a:cubicBezTo>
                    <a:pt x="16" y="67"/>
                    <a:pt x="34" y="51"/>
                    <a:pt x="50" y="51"/>
                  </a:cubicBezTo>
                  <a:lnTo>
                    <a:pt x="50" y="34"/>
                  </a:lnTo>
                  <a:cubicBezTo>
                    <a:pt x="50" y="34"/>
                    <a:pt x="34" y="34"/>
                    <a:pt x="34" y="18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959;p76">
              <a:extLst>
                <a:ext uri="{FF2B5EF4-FFF2-40B4-BE49-F238E27FC236}">
                  <a16:creationId xmlns:a16="http://schemas.microsoft.com/office/drawing/2014/main" id="{83BFABBE-D820-6FEA-739A-DCF2968BE271}"/>
                </a:ext>
              </a:extLst>
            </p:cNvPr>
            <p:cNvSpPr/>
            <p:nvPr/>
          </p:nvSpPr>
          <p:spPr>
            <a:xfrm>
              <a:off x="6160950" y="3620275"/>
              <a:ext cx="7950" cy="6250"/>
            </a:xfrm>
            <a:custGeom>
              <a:avLst/>
              <a:gdLst/>
              <a:ahLst/>
              <a:cxnLst/>
              <a:rect l="l" t="t" r="r" b="b"/>
              <a:pathLst>
                <a:path w="318" h="250" extrusionOk="0">
                  <a:moveTo>
                    <a:pt x="200" y="0"/>
                  </a:moveTo>
                  <a:lnTo>
                    <a:pt x="151" y="16"/>
                  </a:lnTo>
                  <a:lnTo>
                    <a:pt x="118" y="50"/>
                  </a:lnTo>
                  <a:lnTo>
                    <a:pt x="118" y="67"/>
                  </a:lnTo>
                  <a:lnTo>
                    <a:pt x="84" y="67"/>
                  </a:lnTo>
                  <a:cubicBezTo>
                    <a:pt x="100" y="67"/>
                    <a:pt x="100" y="67"/>
                    <a:pt x="118" y="50"/>
                  </a:cubicBezTo>
                  <a:cubicBezTo>
                    <a:pt x="84" y="50"/>
                    <a:pt x="51" y="50"/>
                    <a:pt x="34" y="83"/>
                  </a:cubicBezTo>
                  <a:lnTo>
                    <a:pt x="0" y="134"/>
                  </a:lnTo>
                  <a:lnTo>
                    <a:pt x="0" y="150"/>
                  </a:lnTo>
                  <a:lnTo>
                    <a:pt x="18" y="183"/>
                  </a:lnTo>
                  <a:lnTo>
                    <a:pt x="18" y="216"/>
                  </a:lnTo>
                  <a:lnTo>
                    <a:pt x="34" y="200"/>
                  </a:lnTo>
                  <a:lnTo>
                    <a:pt x="51" y="234"/>
                  </a:lnTo>
                  <a:lnTo>
                    <a:pt x="84" y="250"/>
                  </a:lnTo>
                  <a:lnTo>
                    <a:pt x="151" y="234"/>
                  </a:lnTo>
                  <a:lnTo>
                    <a:pt x="134" y="250"/>
                  </a:lnTo>
                  <a:cubicBezTo>
                    <a:pt x="134" y="250"/>
                    <a:pt x="167" y="250"/>
                    <a:pt x="184" y="234"/>
                  </a:cubicBezTo>
                  <a:cubicBezTo>
                    <a:pt x="218" y="234"/>
                    <a:pt x="251" y="234"/>
                    <a:pt x="284" y="200"/>
                  </a:cubicBezTo>
                  <a:lnTo>
                    <a:pt x="300" y="183"/>
                  </a:lnTo>
                  <a:lnTo>
                    <a:pt x="318" y="167"/>
                  </a:lnTo>
                  <a:lnTo>
                    <a:pt x="318" y="134"/>
                  </a:lnTo>
                  <a:cubicBezTo>
                    <a:pt x="318" y="83"/>
                    <a:pt x="300" y="50"/>
                    <a:pt x="267" y="34"/>
                  </a:cubicBezTo>
                  <a:lnTo>
                    <a:pt x="218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960;p76">
              <a:extLst>
                <a:ext uri="{FF2B5EF4-FFF2-40B4-BE49-F238E27FC236}">
                  <a16:creationId xmlns:a16="http://schemas.microsoft.com/office/drawing/2014/main" id="{1507287B-DD4D-B21D-9580-FFD1958B8147}"/>
                </a:ext>
              </a:extLst>
            </p:cNvPr>
            <p:cNvSpPr/>
            <p:nvPr/>
          </p:nvSpPr>
          <p:spPr>
            <a:xfrm>
              <a:off x="6178450" y="3599825"/>
              <a:ext cx="3375" cy="3800"/>
            </a:xfrm>
            <a:custGeom>
              <a:avLst/>
              <a:gdLst/>
              <a:ahLst/>
              <a:cxnLst/>
              <a:rect l="l" t="t" r="r" b="b"/>
              <a:pathLst>
                <a:path w="135" h="152" extrusionOk="0">
                  <a:moveTo>
                    <a:pt x="67" y="1"/>
                  </a:moveTo>
                  <a:cubicBezTo>
                    <a:pt x="51" y="1"/>
                    <a:pt x="34" y="1"/>
                    <a:pt x="18" y="18"/>
                  </a:cubicBezTo>
                  <a:lnTo>
                    <a:pt x="18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18"/>
                  </a:lnTo>
                  <a:lnTo>
                    <a:pt x="18" y="134"/>
                  </a:lnTo>
                  <a:lnTo>
                    <a:pt x="51" y="151"/>
                  </a:lnTo>
                  <a:cubicBezTo>
                    <a:pt x="67" y="151"/>
                    <a:pt x="85" y="134"/>
                    <a:pt x="101" y="134"/>
                  </a:cubicBezTo>
                  <a:cubicBezTo>
                    <a:pt x="118" y="101"/>
                    <a:pt x="134" y="67"/>
                    <a:pt x="118" y="34"/>
                  </a:cubicBezTo>
                  <a:lnTo>
                    <a:pt x="101" y="18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961;p76">
              <a:extLst>
                <a:ext uri="{FF2B5EF4-FFF2-40B4-BE49-F238E27FC236}">
                  <a16:creationId xmlns:a16="http://schemas.microsoft.com/office/drawing/2014/main" id="{0C65687A-ABD4-5A17-D09C-7FF81CCF4BBE}"/>
                </a:ext>
              </a:extLst>
            </p:cNvPr>
            <p:cNvSpPr/>
            <p:nvPr/>
          </p:nvSpPr>
          <p:spPr>
            <a:xfrm>
              <a:off x="6205975" y="3631500"/>
              <a:ext cx="1675" cy="3375"/>
            </a:xfrm>
            <a:custGeom>
              <a:avLst/>
              <a:gdLst/>
              <a:ahLst/>
              <a:cxnLst/>
              <a:rect l="l" t="t" r="r" b="b"/>
              <a:pathLst>
                <a:path w="67" h="135" extrusionOk="0">
                  <a:moveTo>
                    <a:pt x="34" y="1"/>
                  </a:moveTo>
                  <a:cubicBezTo>
                    <a:pt x="0" y="34"/>
                    <a:pt x="0" y="52"/>
                    <a:pt x="0" y="68"/>
                  </a:cubicBezTo>
                  <a:cubicBezTo>
                    <a:pt x="0" y="85"/>
                    <a:pt x="0" y="101"/>
                    <a:pt x="18" y="118"/>
                  </a:cubicBezTo>
                  <a:lnTo>
                    <a:pt x="51" y="134"/>
                  </a:lnTo>
                  <a:lnTo>
                    <a:pt x="67" y="134"/>
                  </a:lnTo>
                  <a:lnTo>
                    <a:pt x="67" y="6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962;p76">
              <a:extLst>
                <a:ext uri="{FF2B5EF4-FFF2-40B4-BE49-F238E27FC236}">
                  <a16:creationId xmlns:a16="http://schemas.microsoft.com/office/drawing/2014/main" id="{A3F05AF8-7D6F-00DA-7516-6D8F2EFF6BFD}"/>
                </a:ext>
              </a:extLst>
            </p:cNvPr>
            <p:cNvSpPr/>
            <p:nvPr/>
          </p:nvSpPr>
          <p:spPr>
            <a:xfrm>
              <a:off x="6147600" y="3602775"/>
              <a:ext cx="2975" cy="2925"/>
            </a:xfrm>
            <a:custGeom>
              <a:avLst/>
              <a:gdLst/>
              <a:ahLst/>
              <a:cxnLst/>
              <a:rect l="l" t="t" r="r" b="b"/>
              <a:pathLst>
                <a:path w="119" h="117" extrusionOk="0">
                  <a:moveTo>
                    <a:pt x="51" y="0"/>
                  </a:moveTo>
                  <a:cubicBezTo>
                    <a:pt x="51" y="0"/>
                    <a:pt x="34" y="0"/>
                    <a:pt x="18" y="16"/>
                  </a:cubicBezTo>
                  <a:lnTo>
                    <a:pt x="18" y="33"/>
                  </a:lnTo>
                  <a:lnTo>
                    <a:pt x="1" y="49"/>
                  </a:lnTo>
                  <a:lnTo>
                    <a:pt x="1" y="67"/>
                  </a:lnTo>
                  <a:lnTo>
                    <a:pt x="18" y="100"/>
                  </a:lnTo>
                  <a:lnTo>
                    <a:pt x="18" y="116"/>
                  </a:lnTo>
                  <a:lnTo>
                    <a:pt x="101" y="116"/>
                  </a:lnTo>
                  <a:lnTo>
                    <a:pt x="101" y="100"/>
                  </a:lnTo>
                  <a:lnTo>
                    <a:pt x="118" y="83"/>
                  </a:lnTo>
                  <a:lnTo>
                    <a:pt x="118" y="49"/>
                  </a:lnTo>
                  <a:lnTo>
                    <a:pt x="118" y="3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963;p76">
              <a:extLst>
                <a:ext uri="{FF2B5EF4-FFF2-40B4-BE49-F238E27FC236}">
                  <a16:creationId xmlns:a16="http://schemas.microsoft.com/office/drawing/2014/main" id="{354E2ED1-4396-AD18-94F4-3287168A0C97}"/>
                </a:ext>
              </a:extLst>
            </p:cNvPr>
            <p:cNvSpPr/>
            <p:nvPr/>
          </p:nvSpPr>
          <p:spPr>
            <a:xfrm>
              <a:off x="6126750" y="3589925"/>
              <a:ext cx="1300" cy="1600"/>
            </a:xfrm>
            <a:custGeom>
              <a:avLst/>
              <a:gdLst/>
              <a:ahLst/>
              <a:cxnLst/>
              <a:rect l="l" t="t" r="r" b="b"/>
              <a:pathLst>
                <a:path w="52" h="64" extrusionOk="0">
                  <a:moveTo>
                    <a:pt x="12" y="1"/>
                  </a:moveTo>
                  <a:cubicBezTo>
                    <a:pt x="5" y="1"/>
                    <a:pt x="1" y="5"/>
                    <a:pt x="1" y="14"/>
                  </a:cubicBezTo>
                  <a:lnTo>
                    <a:pt x="1" y="47"/>
                  </a:lnTo>
                  <a:cubicBezTo>
                    <a:pt x="1" y="47"/>
                    <a:pt x="18" y="63"/>
                    <a:pt x="34" y="63"/>
                  </a:cubicBezTo>
                  <a:lnTo>
                    <a:pt x="52" y="47"/>
                  </a:lnTo>
                  <a:cubicBezTo>
                    <a:pt x="52" y="30"/>
                    <a:pt x="34" y="14"/>
                    <a:pt x="34" y="14"/>
                  </a:cubicBezTo>
                  <a:cubicBezTo>
                    <a:pt x="26" y="5"/>
                    <a:pt x="18" y="1"/>
                    <a:pt x="12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964;p76">
              <a:extLst>
                <a:ext uri="{FF2B5EF4-FFF2-40B4-BE49-F238E27FC236}">
                  <a16:creationId xmlns:a16="http://schemas.microsoft.com/office/drawing/2014/main" id="{3B949AC8-A3D1-153D-8A5C-F4E75D5D07F9}"/>
                </a:ext>
              </a:extLst>
            </p:cNvPr>
            <p:cNvSpPr/>
            <p:nvPr/>
          </p:nvSpPr>
          <p:spPr>
            <a:xfrm>
              <a:off x="6103025" y="3598700"/>
              <a:ext cx="1250" cy="1150"/>
            </a:xfrm>
            <a:custGeom>
              <a:avLst/>
              <a:gdLst/>
              <a:ahLst/>
              <a:cxnLst/>
              <a:rect l="l" t="t" r="r" b="b"/>
              <a:pathLst>
                <a:path w="50" h="46" extrusionOk="0">
                  <a:moveTo>
                    <a:pt x="23" y="0"/>
                  </a:moveTo>
                  <a:cubicBezTo>
                    <a:pt x="17" y="0"/>
                    <a:pt x="8" y="4"/>
                    <a:pt x="0" y="12"/>
                  </a:cubicBezTo>
                  <a:lnTo>
                    <a:pt x="0" y="30"/>
                  </a:lnTo>
                  <a:cubicBezTo>
                    <a:pt x="0" y="46"/>
                    <a:pt x="16" y="46"/>
                    <a:pt x="16" y="46"/>
                  </a:cubicBezTo>
                  <a:lnTo>
                    <a:pt x="34" y="46"/>
                  </a:lnTo>
                  <a:cubicBezTo>
                    <a:pt x="50" y="46"/>
                    <a:pt x="50" y="30"/>
                    <a:pt x="34" y="12"/>
                  </a:cubicBezTo>
                  <a:cubicBezTo>
                    <a:pt x="34" y="4"/>
                    <a:pt x="29" y="0"/>
                    <a:pt x="23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965;p76">
              <a:extLst>
                <a:ext uri="{FF2B5EF4-FFF2-40B4-BE49-F238E27FC236}">
                  <a16:creationId xmlns:a16="http://schemas.microsoft.com/office/drawing/2014/main" id="{E5F6D7C0-0965-BD71-5CD5-3A7FF0E44147}"/>
                </a:ext>
              </a:extLst>
            </p:cNvPr>
            <p:cNvSpPr/>
            <p:nvPr/>
          </p:nvSpPr>
          <p:spPr>
            <a:xfrm>
              <a:off x="6142600" y="3655700"/>
              <a:ext cx="7125" cy="6875"/>
            </a:xfrm>
            <a:custGeom>
              <a:avLst/>
              <a:gdLst/>
              <a:ahLst/>
              <a:cxnLst/>
              <a:rect l="l" t="t" r="r" b="b"/>
              <a:pathLst>
                <a:path w="285" h="275" extrusionOk="0">
                  <a:moveTo>
                    <a:pt x="101" y="0"/>
                  </a:moveTo>
                  <a:cubicBezTo>
                    <a:pt x="85" y="0"/>
                    <a:pt x="51" y="0"/>
                    <a:pt x="34" y="33"/>
                  </a:cubicBezTo>
                  <a:cubicBezTo>
                    <a:pt x="18" y="33"/>
                    <a:pt x="18" y="51"/>
                    <a:pt x="18" y="51"/>
                  </a:cubicBezTo>
                  <a:lnTo>
                    <a:pt x="1" y="100"/>
                  </a:lnTo>
                  <a:lnTo>
                    <a:pt x="1" y="117"/>
                  </a:lnTo>
                  <a:lnTo>
                    <a:pt x="18" y="167"/>
                  </a:lnTo>
                  <a:lnTo>
                    <a:pt x="34" y="200"/>
                  </a:lnTo>
                  <a:cubicBezTo>
                    <a:pt x="51" y="233"/>
                    <a:pt x="67" y="251"/>
                    <a:pt x="101" y="251"/>
                  </a:cubicBezTo>
                  <a:cubicBezTo>
                    <a:pt x="124" y="262"/>
                    <a:pt x="148" y="274"/>
                    <a:pt x="171" y="274"/>
                  </a:cubicBezTo>
                  <a:cubicBezTo>
                    <a:pt x="181" y="274"/>
                    <a:pt x="191" y="272"/>
                    <a:pt x="201" y="267"/>
                  </a:cubicBezTo>
                  <a:lnTo>
                    <a:pt x="251" y="233"/>
                  </a:lnTo>
                  <a:lnTo>
                    <a:pt x="251" y="217"/>
                  </a:lnTo>
                  <a:cubicBezTo>
                    <a:pt x="285" y="184"/>
                    <a:pt x="285" y="133"/>
                    <a:pt x="267" y="100"/>
                  </a:cubicBezTo>
                  <a:cubicBezTo>
                    <a:pt x="251" y="51"/>
                    <a:pt x="234" y="17"/>
                    <a:pt x="167" y="0"/>
                  </a:cubicBezTo>
                  <a:lnTo>
                    <a:pt x="151" y="0"/>
                  </a:lnTo>
                  <a:lnTo>
                    <a:pt x="67" y="17"/>
                  </a:lnTo>
                  <a:cubicBezTo>
                    <a:pt x="85" y="0"/>
                    <a:pt x="101" y="0"/>
                    <a:pt x="10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966;p76">
              <a:extLst>
                <a:ext uri="{FF2B5EF4-FFF2-40B4-BE49-F238E27FC236}">
                  <a16:creationId xmlns:a16="http://schemas.microsoft.com/office/drawing/2014/main" id="{F6B5B70B-E40F-4550-1621-C839506CE9F4}"/>
                </a:ext>
              </a:extLst>
            </p:cNvPr>
            <p:cNvSpPr/>
            <p:nvPr/>
          </p:nvSpPr>
          <p:spPr>
            <a:xfrm>
              <a:off x="6149700" y="3701150"/>
              <a:ext cx="2100" cy="2075"/>
            </a:xfrm>
            <a:custGeom>
              <a:avLst/>
              <a:gdLst/>
              <a:ahLst/>
              <a:cxnLst/>
              <a:rect l="l" t="t" r="r" b="b"/>
              <a:pathLst>
                <a:path w="84" h="83" extrusionOk="0">
                  <a:moveTo>
                    <a:pt x="17" y="0"/>
                  </a:moveTo>
                  <a:cubicBezTo>
                    <a:pt x="17" y="34"/>
                    <a:pt x="1" y="50"/>
                    <a:pt x="34" y="83"/>
                  </a:cubicBezTo>
                  <a:lnTo>
                    <a:pt x="50" y="83"/>
                  </a:lnTo>
                  <a:cubicBezTo>
                    <a:pt x="67" y="67"/>
                    <a:pt x="67" y="67"/>
                    <a:pt x="67" y="50"/>
                  </a:cubicBezTo>
                  <a:cubicBezTo>
                    <a:pt x="67" y="50"/>
                    <a:pt x="83" y="34"/>
                    <a:pt x="67" y="34"/>
                  </a:cubicBezTo>
                  <a:lnTo>
                    <a:pt x="67" y="16"/>
                  </a:lnTo>
                  <a:cubicBezTo>
                    <a:pt x="67" y="16"/>
                    <a:pt x="67" y="0"/>
                    <a:pt x="5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967;p76">
              <a:extLst>
                <a:ext uri="{FF2B5EF4-FFF2-40B4-BE49-F238E27FC236}">
                  <a16:creationId xmlns:a16="http://schemas.microsoft.com/office/drawing/2014/main" id="{EADDD9BC-BB1A-9F7A-9132-BAD8F2E5AA2E}"/>
                </a:ext>
              </a:extLst>
            </p:cNvPr>
            <p:cNvSpPr/>
            <p:nvPr/>
          </p:nvSpPr>
          <p:spPr>
            <a:xfrm>
              <a:off x="6137200" y="3672100"/>
              <a:ext cx="2925" cy="3225"/>
            </a:xfrm>
            <a:custGeom>
              <a:avLst/>
              <a:gdLst/>
              <a:ahLst/>
              <a:cxnLst/>
              <a:rect l="l" t="t" r="r" b="b"/>
              <a:pathLst>
                <a:path w="117" h="129" extrusionOk="0">
                  <a:moveTo>
                    <a:pt x="50" y="1"/>
                  </a:moveTo>
                  <a:cubicBezTo>
                    <a:pt x="36" y="1"/>
                    <a:pt x="24" y="4"/>
                    <a:pt x="17" y="11"/>
                  </a:cubicBezTo>
                  <a:lnTo>
                    <a:pt x="17" y="44"/>
                  </a:lnTo>
                  <a:lnTo>
                    <a:pt x="1" y="62"/>
                  </a:lnTo>
                  <a:lnTo>
                    <a:pt x="17" y="95"/>
                  </a:lnTo>
                  <a:lnTo>
                    <a:pt x="17" y="111"/>
                  </a:lnTo>
                  <a:lnTo>
                    <a:pt x="50" y="128"/>
                  </a:lnTo>
                  <a:lnTo>
                    <a:pt x="67" y="111"/>
                  </a:lnTo>
                  <a:lnTo>
                    <a:pt x="101" y="111"/>
                  </a:lnTo>
                  <a:cubicBezTo>
                    <a:pt x="117" y="111"/>
                    <a:pt x="117" y="95"/>
                    <a:pt x="117" y="78"/>
                  </a:cubicBezTo>
                  <a:cubicBezTo>
                    <a:pt x="117" y="62"/>
                    <a:pt x="117" y="44"/>
                    <a:pt x="101" y="28"/>
                  </a:cubicBezTo>
                  <a:cubicBezTo>
                    <a:pt x="90" y="9"/>
                    <a:pt x="69" y="1"/>
                    <a:pt x="50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968;p76">
              <a:extLst>
                <a:ext uri="{FF2B5EF4-FFF2-40B4-BE49-F238E27FC236}">
                  <a16:creationId xmlns:a16="http://schemas.microsoft.com/office/drawing/2014/main" id="{F365F100-452D-8AE5-F208-BCF3A59D4EAF}"/>
                </a:ext>
              </a:extLst>
            </p:cNvPr>
            <p:cNvSpPr/>
            <p:nvPr/>
          </p:nvSpPr>
          <p:spPr>
            <a:xfrm>
              <a:off x="6136375" y="3662800"/>
              <a:ext cx="2925" cy="2925"/>
            </a:xfrm>
            <a:custGeom>
              <a:avLst/>
              <a:gdLst/>
              <a:ahLst/>
              <a:cxnLst/>
              <a:rect l="l" t="t" r="r" b="b"/>
              <a:pathLst>
                <a:path w="117" h="117" extrusionOk="0">
                  <a:moveTo>
                    <a:pt x="50" y="0"/>
                  </a:moveTo>
                  <a:cubicBezTo>
                    <a:pt x="50" y="0"/>
                    <a:pt x="34" y="0"/>
                    <a:pt x="34" y="16"/>
                  </a:cubicBezTo>
                  <a:lnTo>
                    <a:pt x="0" y="34"/>
                  </a:lnTo>
                  <a:lnTo>
                    <a:pt x="0" y="67"/>
                  </a:lnTo>
                  <a:cubicBezTo>
                    <a:pt x="0" y="67"/>
                    <a:pt x="0" y="83"/>
                    <a:pt x="16" y="100"/>
                  </a:cubicBezTo>
                  <a:lnTo>
                    <a:pt x="34" y="116"/>
                  </a:lnTo>
                  <a:lnTo>
                    <a:pt x="100" y="116"/>
                  </a:lnTo>
                  <a:lnTo>
                    <a:pt x="116" y="100"/>
                  </a:lnTo>
                  <a:lnTo>
                    <a:pt x="116" y="67"/>
                  </a:lnTo>
                  <a:lnTo>
                    <a:pt x="116" y="34"/>
                  </a:lnTo>
                  <a:lnTo>
                    <a:pt x="83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969;p76">
              <a:extLst>
                <a:ext uri="{FF2B5EF4-FFF2-40B4-BE49-F238E27FC236}">
                  <a16:creationId xmlns:a16="http://schemas.microsoft.com/office/drawing/2014/main" id="{A4A7C559-E65B-986A-942D-AA06566DABDD}"/>
                </a:ext>
              </a:extLst>
            </p:cNvPr>
            <p:cNvSpPr/>
            <p:nvPr/>
          </p:nvSpPr>
          <p:spPr>
            <a:xfrm>
              <a:off x="6124700" y="3709050"/>
              <a:ext cx="1675" cy="1050"/>
            </a:xfrm>
            <a:custGeom>
              <a:avLst/>
              <a:gdLst/>
              <a:ahLst/>
              <a:cxnLst/>
              <a:rect l="l" t="t" r="r" b="b"/>
              <a:pathLst>
                <a:path w="67" h="42" extrusionOk="0">
                  <a:moveTo>
                    <a:pt x="34" y="0"/>
                  </a:moveTo>
                  <a:cubicBezTo>
                    <a:pt x="34" y="0"/>
                    <a:pt x="16" y="0"/>
                    <a:pt x="0" y="18"/>
                  </a:cubicBezTo>
                  <a:lnTo>
                    <a:pt x="0" y="34"/>
                  </a:lnTo>
                  <a:cubicBezTo>
                    <a:pt x="0" y="34"/>
                    <a:pt x="7" y="41"/>
                    <a:pt x="22" y="41"/>
                  </a:cubicBezTo>
                  <a:cubicBezTo>
                    <a:pt x="29" y="41"/>
                    <a:pt x="39" y="40"/>
                    <a:pt x="50" y="34"/>
                  </a:cubicBezTo>
                  <a:lnTo>
                    <a:pt x="67" y="18"/>
                  </a:lnTo>
                  <a:cubicBezTo>
                    <a:pt x="50" y="0"/>
                    <a:pt x="50" y="0"/>
                    <a:pt x="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970;p76">
              <a:extLst>
                <a:ext uri="{FF2B5EF4-FFF2-40B4-BE49-F238E27FC236}">
                  <a16:creationId xmlns:a16="http://schemas.microsoft.com/office/drawing/2014/main" id="{889EC590-E2B5-7728-14DD-DE8420F1C014}"/>
                </a:ext>
              </a:extLst>
            </p:cNvPr>
            <p:cNvSpPr/>
            <p:nvPr/>
          </p:nvSpPr>
          <p:spPr>
            <a:xfrm>
              <a:off x="6156375" y="3661775"/>
              <a:ext cx="5850" cy="5600"/>
            </a:xfrm>
            <a:custGeom>
              <a:avLst/>
              <a:gdLst/>
              <a:ahLst/>
              <a:cxnLst/>
              <a:rect l="l" t="t" r="r" b="b"/>
              <a:pathLst>
                <a:path w="234" h="224" extrusionOk="0">
                  <a:moveTo>
                    <a:pt x="105" y="1"/>
                  </a:moveTo>
                  <a:cubicBezTo>
                    <a:pt x="82" y="1"/>
                    <a:pt x="62" y="13"/>
                    <a:pt x="50" y="24"/>
                  </a:cubicBezTo>
                  <a:cubicBezTo>
                    <a:pt x="1" y="57"/>
                    <a:pt x="1" y="108"/>
                    <a:pt x="34" y="157"/>
                  </a:cubicBezTo>
                  <a:lnTo>
                    <a:pt x="50" y="157"/>
                  </a:lnTo>
                  <a:lnTo>
                    <a:pt x="50" y="175"/>
                  </a:lnTo>
                  <a:cubicBezTo>
                    <a:pt x="67" y="208"/>
                    <a:pt x="101" y="224"/>
                    <a:pt x="117" y="224"/>
                  </a:cubicBezTo>
                  <a:lnTo>
                    <a:pt x="150" y="224"/>
                  </a:lnTo>
                  <a:lnTo>
                    <a:pt x="167" y="208"/>
                  </a:lnTo>
                  <a:lnTo>
                    <a:pt x="201" y="191"/>
                  </a:lnTo>
                  <a:cubicBezTo>
                    <a:pt x="234" y="157"/>
                    <a:pt x="234" y="108"/>
                    <a:pt x="201" y="75"/>
                  </a:cubicBezTo>
                  <a:lnTo>
                    <a:pt x="201" y="57"/>
                  </a:lnTo>
                  <a:lnTo>
                    <a:pt x="201" y="41"/>
                  </a:lnTo>
                  <a:cubicBezTo>
                    <a:pt x="183" y="24"/>
                    <a:pt x="150" y="8"/>
                    <a:pt x="134" y="8"/>
                  </a:cubicBezTo>
                  <a:cubicBezTo>
                    <a:pt x="124" y="3"/>
                    <a:pt x="114" y="1"/>
                    <a:pt x="105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971;p76">
              <a:extLst>
                <a:ext uri="{FF2B5EF4-FFF2-40B4-BE49-F238E27FC236}">
                  <a16:creationId xmlns:a16="http://schemas.microsoft.com/office/drawing/2014/main" id="{DD2457C0-76DC-F39E-2090-BC29BE3BDCC7}"/>
                </a:ext>
              </a:extLst>
            </p:cNvPr>
            <p:cNvSpPr/>
            <p:nvPr/>
          </p:nvSpPr>
          <p:spPr>
            <a:xfrm>
              <a:off x="6177625" y="3645525"/>
              <a:ext cx="5850" cy="5625"/>
            </a:xfrm>
            <a:custGeom>
              <a:avLst/>
              <a:gdLst/>
              <a:ahLst/>
              <a:cxnLst/>
              <a:rect l="l" t="t" r="r" b="b"/>
              <a:pathLst>
                <a:path w="234" h="225" extrusionOk="0">
                  <a:moveTo>
                    <a:pt x="107" y="1"/>
                  </a:moveTo>
                  <a:cubicBezTo>
                    <a:pt x="94" y="1"/>
                    <a:pt x="80" y="3"/>
                    <a:pt x="67" y="7"/>
                  </a:cubicBezTo>
                  <a:lnTo>
                    <a:pt x="18" y="58"/>
                  </a:lnTo>
                  <a:lnTo>
                    <a:pt x="18" y="74"/>
                  </a:lnTo>
                  <a:lnTo>
                    <a:pt x="18" y="91"/>
                  </a:lnTo>
                  <a:cubicBezTo>
                    <a:pt x="0" y="140"/>
                    <a:pt x="34" y="191"/>
                    <a:pt x="51" y="191"/>
                  </a:cubicBezTo>
                  <a:lnTo>
                    <a:pt x="84" y="207"/>
                  </a:lnTo>
                  <a:lnTo>
                    <a:pt x="118" y="224"/>
                  </a:lnTo>
                  <a:lnTo>
                    <a:pt x="151" y="224"/>
                  </a:lnTo>
                  <a:lnTo>
                    <a:pt x="184" y="207"/>
                  </a:lnTo>
                  <a:lnTo>
                    <a:pt x="184" y="191"/>
                  </a:lnTo>
                  <a:cubicBezTo>
                    <a:pt x="200" y="174"/>
                    <a:pt x="218" y="174"/>
                    <a:pt x="218" y="158"/>
                  </a:cubicBezTo>
                  <a:lnTo>
                    <a:pt x="218" y="140"/>
                  </a:lnTo>
                  <a:lnTo>
                    <a:pt x="218" y="124"/>
                  </a:lnTo>
                  <a:lnTo>
                    <a:pt x="234" y="107"/>
                  </a:lnTo>
                  <a:lnTo>
                    <a:pt x="218" y="40"/>
                  </a:lnTo>
                  <a:cubicBezTo>
                    <a:pt x="181" y="16"/>
                    <a:pt x="144" y="1"/>
                    <a:pt x="10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972;p76">
              <a:extLst>
                <a:ext uri="{FF2B5EF4-FFF2-40B4-BE49-F238E27FC236}">
                  <a16:creationId xmlns:a16="http://schemas.microsoft.com/office/drawing/2014/main" id="{94A885F2-2DE6-AF42-AF21-9C6E45CA2AF9}"/>
                </a:ext>
              </a:extLst>
            </p:cNvPr>
            <p:cNvSpPr/>
            <p:nvPr/>
          </p:nvSpPr>
          <p:spPr>
            <a:xfrm>
              <a:off x="6186400" y="3655700"/>
              <a:ext cx="6250" cy="5850"/>
            </a:xfrm>
            <a:custGeom>
              <a:avLst/>
              <a:gdLst/>
              <a:ahLst/>
              <a:cxnLst/>
              <a:rect l="l" t="t" r="r" b="b"/>
              <a:pathLst>
                <a:path w="250" h="234" extrusionOk="0">
                  <a:moveTo>
                    <a:pt x="150" y="0"/>
                  </a:moveTo>
                  <a:cubicBezTo>
                    <a:pt x="134" y="0"/>
                    <a:pt x="116" y="17"/>
                    <a:pt x="100" y="17"/>
                  </a:cubicBezTo>
                  <a:cubicBezTo>
                    <a:pt x="67" y="17"/>
                    <a:pt x="49" y="33"/>
                    <a:pt x="16" y="51"/>
                  </a:cubicBezTo>
                  <a:lnTo>
                    <a:pt x="16" y="67"/>
                  </a:lnTo>
                  <a:cubicBezTo>
                    <a:pt x="16" y="84"/>
                    <a:pt x="16" y="100"/>
                    <a:pt x="0" y="100"/>
                  </a:cubicBezTo>
                  <a:lnTo>
                    <a:pt x="16" y="167"/>
                  </a:lnTo>
                  <a:lnTo>
                    <a:pt x="33" y="184"/>
                  </a:lnTo>
                  <a:lnTo>
                    <a:pt x="67" y="200"/>
                  </a:lnTo>
                  <a:lnTo>
                    <a:pt x="116" y="233"/>
                  </a:lnTo>
                  <a:lnTo>
                    <a:pt x="134" y="233"/>
                  </a:lnTo>
                  <a:lnTo>
                    <a:pt x="183" y="217"/>
                  </a:lnTo>
                  <a:lnTo>
                    <a:pt x="200" y="217"/>
                  </a:lnTo>
                  <a:cubicBezTo>
                    <a:pt x="216" y="184"/>
                    <a:pt x="234" y="167"/>
                    <a:pt x="234" y="133"/>
                  </a:cubicBezTo>
                  <a:lnTo>
                    <a:pt x="250" y="117"/>
                  </a:lnTo>
                  <a:lnTo>
                    <a:pt x="250" y="100"/>
                  </a:lnTo>
                  <a:lnTo>
                    <a:pt x="250" y="67"/>
                  </a:lnTo>
                  <a:cubicBezTo>
                    <a:pt x="234" y="51"/>
                    <a:pt x="216" y="0"/>
                    <a:pt x="15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973;p76">
              <a:extLst>
                <a:ext uri="{FF2B5EF4-FFF2-40B4-BE49-F238E27FC236}">
                  <a16:creationId xmlns:a16="http://schemas.microsoft.com/office/drawing/2014/main" id="{37B80982-A960-73DB-1663-CDA3CBD8ACC3}"/>
                </a:ext>
              </a:extLst>
            </p:cNvPr>
            <p:cNvSpPr/>
            <p:nvPr/>
          </p:nvSpPr>
          <p:spPr>
            <a:xfrm>
              <a:off x="6166775" y="3633325"/>
              <a:ext cx="5025" cy="4875"/>
            </a:xfrm>
            <a:custGeom>
              <a:avLst/>
              <a:gdLst/>
              <a:ahLst/>
              <a:cxnLst/>
              <a:rect l="l" t="t" r="r" b="b"/>
              <a:pathLst>
                <a:path w="201" h="195" extrusionOk="0">
                  <a:moveTo>
                    <a:pt x="86" y="0"/>
                  </a:moveTo>
                  <a:cubicBezTo>
                    <a:pt x="62" y="0"/>
                    <a:pt x="37" y="9"/>
                    <a:pt x="18" y="28"/>
                  </a:cubicBezTo>
                  <a:lnTo>
                    <a:pt x="1" y="45"/>
                  </a:lnTo>
                  <a:lnTo>
                    <a:pt x="1" y="95"/>
                  </a:lnTo>
                  <a:lnTo>
                    <a:pt x="1" y="112"/>
                  </a:lnTo>
                  <a:lnTo>
                    <a:pt x="1" y="145"/>
                  </a:lnTo>
                  <a:cubicBezTo>
                    <a:pt x="34" y="179"/>
                    <a:pt x="67" y="195"/>
                    <a:pt x="85" y="195"/>
                  </a:cubicBezTo>
                  <a:cubicBezTo>
                    <a:pt x="118" y="195"/>
                    <a:pt x="152" y="195"/>
                    <a:pt x="168" y="161"/>
                  </a:cubicBezTo>
                  <a:cubicBezTo>
                    <a:pt x="185" y="145"/>
                    <a:pt x="201" y="112"/>
                    <a:pt x="201" y="79"/>
                  </a:cubicBezTo>
                  <a:cubicBezTo>
                    <a:pt x="185" y="45"/>
                    <a:pt x="168" y="12"/>
                    <a:pt x="134" y="12"/>
                  </a:cubicBezTo>
                  <a:cubicBezTo>
                    <a:pt x="120" y="5"/>
                    <a:pt x="103" y="0"/>
                    <a:pt x="86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974;p76">
              <a:extLst>
                <a:ext uri="{FF2B5EF4-FFF2-40B4-BE49-F238E27FC236}">
                  <a16:creationId xmlns:a16="http://schemas.microsoft.com/office/drawing/2014/main" id="{483871AB-57B8-0543-53E1-82AA2AE2E792}"/>
                </a:ext>
              </a:extLst>
            </p:cNvPr>
            <p:cNvSpPr/>
            <p:nvPr/>
          </p:nvSpPr>
          <p:spPr>
            <a:xfrm>
              <a:off x="6223475" y="3709400"/>
              <a:ext cx="1300" cy="1350"/>
            </a:xfrm>
            <a:custGeom>
              <a:avLst/>
              <a:gdLst/>
              <a:ahLst/>
              <a:cxnLst/>
              <a:rect l="l" t="t" r="r" b="b"/>
              <a:pathLst>
                <a:path w="52" h="54" extrusionOk="0">
                  <a:moveTo>
                    <a:pt x="30" y="1"/>
                  </a:moveTo>
                  <a:cubicBezTo>
                    <a:pt x="20" y="1"/>
                    <a:pt x="11" y="10"/>
                    <a:pt x="1" y="20"/>
                  </a:cubicBezTo>
                  <a:lnTo>
                    <a:pt x="1" y="37"/>
                  </a:lnTo>
                  <a:cubicBezTo>
                    <a:pt x="1" y="53"/>
                    <a:pt x="1" y="53"/>
                    <a:pt x="18" y="53"/>
                  </a:cubicBezTo>
                  <a:cubicBezTo>
                    <a:pt x="34" y="53"/>
                    <a:pt x="34" y="53"/>
                    <a:pt x="51" y="37"/>
                  </a:cubicBezTo>
                  <a:lnTo>
                    <a:pt x="51" y="20"/>
                  </a:lnTo>
                  <a:cubicBezTo>
                    <a:pt x="44" y="6"/>
                    <a:pt x="37" y="1"/>
                    <a:pt x="30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975;p76">
              <a:extLst>
                <a:ext uri="{FF2B5EF4-FFF2-40B4-BE49-F238E27FC236}">
                  <a16:creationId xmlns:a16="http://schemas.microsoft.com/office/drawing/2014/main" id="{3430B2FD-504A-7F4F-C993-0D3BCE69D63C}"/>
                </a:ext>
              </a:extLst>
            </p:cNvPr>
            <p:cNvSpPr/>
            <p:nvPr/>
          </p:nvSpPr>
          <p:spPr>
            <a:xfrm>
              <a:off x="6156375" y="3635675"/>
              <a:ext cx="5025" cy="5025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117" y="1"/>
                  </a:moveTo>
                  <a:cubicBezTo>
                    <a:pt x="83" y="1"/>
                    <a:pt x="67" y="1"/>
                    <a:pt x="34" y="34"/>
                  </a:cubicBezTo>
                  <a:cubicBezTo>
                    <a:pt x="17" y="51"/>
                    <a:pt x="1" y="85"/>
                    <a:pt x="1" y="101"/>
                  </a:cubicBezTo>
                  <a:cubicBezTo>
                    <a:pt x="1" y="134"/>
                    <a:pt x="1" y="167"/>
                    <a:pt x="34" y="185"/>
                  </a:cubicBezTo>
                  <a:lnTo>
                    <a:pt x="83" y="201"/>
                  </a:lnTo>
                  <a:lnTo>
                    <a:pt x="117" y="201"/>
                  </a:lnTo>
                  <a:lnTo>
                    <a:pt x="167" y="167"/>
                  </a:lnTo>
                  <a:cubicBezTo>
                    <a:pt x="183" y="151"/>
                    <a:pt x="201" y="118"/>
                    <a:pt x="201" y="67"/>
                  </a:cubicBezTo>
                  <a:lnTo>
                    <a:pt x="167" y="34"/>
                  </a:lnTo>
                  <a:lnTo>
                    <a:pt x="150" y="18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976;p76">
              <a:extLst>
                <a:ext uri="{FF2B5EF4-FFF2-40B4-BE49-F238E27FC236}">
                  <a16:creationId xmlns:a16="http://schemas.microsoft.com/office/drawing/2014/main" id="{7DE6F1C0-31DD-DE94-E290-C909B52718A9}"/>
                </a:ext>
              </a:extLst>
            </p:cNvPr>
            <p:cNvSpPr/>
            <p:nvPr/>
          </p:nvSpPr>
          <p:spPr>
            <a:xfrm>
              <a:off x="6174725" y="3657800"/>
              <a:ext cx="5850" cy="5025"/>
            </a:xfrm>
            <a:custGeom>
              <a:avLst/>
              <a:gdLst/>
              <a:ahLst/>
              <a:cxnLst/>
              <a:rect l="l" t="t" r="r" b="b"/>
              <a:pathLst>
                <a:path w="234" h="201" extrusionOk="0">
                  <a:moveTo>
                    <a:pt x="100" y="0"/>
                  </a:moveTo>
                  <a:lnTo>
                    <a:pt x="50" y="33"/>
                  </a:lnTo>
                  <a:cubicBezTo>
                    <a:pt x="0" y="83"/>
                    <a:pt x="16" y="149"/>
                    <a:pt x="50" y="183"/>
                  </a:cubicBezTo>
                  <a:lnTo>
                    <a:pt x="83" y="200"/>
                  </a:lnTo>
                  <a:lnTo>
                    <a:pt x="100" y="200"/>
                  </a:lnTo>
                  <a:cubicBezTo>
                    <a:pt x="134" y="200"/>
                    <a:pt x="167" y="200"/>
                    <a:pt x="183" y="183"/>
                  </a:cubicBezTo>
                  <a:cubicBezTo>
                    <a:pt x="234" y="133"/>
                    <a:pt x="234" y="67"/>
                    <a:pt x="183" y="16"/>
                  </a:cubicBezTo>
                  <a:lnTo>
                    <a:pt x="1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977;p76">
              <a:extLst>
                <a:ext uri="{FF2B5EF4-FFF2-40B4-BE49-F238E27FC236}">
                  <a16:creationId xmlns:a16="http://schemas.microsoft.com/office/drawing/2014/main" id="{051BA7AD-C577-57B0-3C47-59C5DE0BBC25}"/>
                </a:ext>
              </a:extLst>
            </p:cNvPr>
            <p:cNvSpPr/>
            <p:nvPr/>
          </p:nvSpPr>
          <p:spPr>
            <a:xfrm>
              <a:off x="6173450" y="3569825"/>
              <a:ext cx="1300" cy="1275"/>
            </a:xfrm>
            <a:custGeom>
              <a:avLst/>
              <a:gdLst/>
              <a:ahLst/>
              <a:cxnLst/>
              <a:rect l="l" t="t" r="r" b="b"/>
              <a:pathLst>
                <a:path w="52" h="51" extrusionOk="0">
                  <a:moveTo>
                    <a:pt x="18" y="0"/>
                  </a:moveTo>
                  <a:cubicBezTo>
                    <a:pt x="18" y="17"/>
                    <a:pt x="1" y="17"/>
                    <a:pt x="1" y="33"/>
                  </a:cubicBezTo>
                  <a:lnTo>
                    <a:pt x="18" y="51"/>
                  </a:lnTo>
                  <a:lnTo>
                    <a:pt x="34" y="51"/>
                  </a:lnTo>
                  <a:cubicBezTo>
                    <a:pt x="51" y="33"/>
                    <a:pt x="51" y="33"/>
                    <a:pt x="51" y="17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978;p76">
              <a:extLst>
                <a:ext uri="{FF2B5EF4-FFF2-40B4-BE49-F238E27FC236}">
                  <a16:creationId xmlns:a16="http://schemas.microsoft.com/office/drawing/2014/main" id="{6FF93192-588F-7E00-0482-2ABE74EA244B}"/>
                </a:ext>
              </a:extLst>
            </p:cNvPr>
            <p:cNvSpPr/>
            <p:nvPr/>
          </p:nvSpPr>
          <p:spPr>
            <a:xfrm>
              <a:off x="6208075" y="3648550"/>
              <a:ext cx="4175" cy="3825"/>
            </a:xfrm>
            <a:custGeom>
              <a:avLst/>
              <a:gdLst/>
              <a:ahLst/>
              <a:cxnLst/>
              <a:rect l="l" t="t" r="r" b="b"/>
              <a:pathLst>
                <a:path w="167" h="153" extrusionOk="0">
                  <a:moveTo>
                    <a:pt x="80" y="0"/>
                  </a:moveTo>
                  <a:cubicBezTo>
                    <a:pt x="64" y="0"/>
                    <a:pt x="48" y="5"/>
                    <a:pt x="34" y="19"/>
                  </a:cubicBezTo>
                  <a:lnTo>
                    <a:pt x="34" y="37"/>
                  </a:lnTo>
                  <a:lnTo>
                    <a:pt x="16" y="70"/>
                  </a:lnTo>
                  <a:lnTo>
                    <a:pt x="0" y="103"/>
                  </a:lnTo>
                  <a:cubicBezTo>
                    <a:pt x="0" y="103"/>
                    <a:pt x="0" y="119"/>
                    <a:pt x="16" y="137"/>
                  </a:cubicBezTo>
                  <a:lnTo>
                    <a:pt x="34" y="153"/>
                  </a:lnTo>
                  <a:lnTo>
                    <a:pt x="67" y="153"/>
                  </a:lnTo>
                  <a:cubicBezTo>
                    <a:pt x="67" y="153"/>
                    <a:pt x="83" y="153"/>
                    <a:pt x="100" y="137"/>
                  </a:cubicBezTo>
                  <a:cubicBezTo>
                    <a:pt x="116" y="119"/>
                    <a:pt x="116" y="119"/>
                    <a:pt x="134" y="119"/>
                  </a:cubicBezTo>
                  <a:lnTo>
                    <a:pt x="134" y="103"/>
                  </a:lnTo>
                  <a:cubicBezTo>
                    <a:pt x="167" y="86"/>
                    <a:pt x="167" y="53"/>
                    <a:pt x="134" y="19"/>
                  </a:cubicBezTo>
                  <a:cubicBezTo>
                    <a:pt x="124" y="10"/>
                    <a:pt x="103" y="0"/>
                    <a:pt x="8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979;p76">
              <a:extLst>
                <a:ext uri="{FF2B5EF4-FFF2-40B4-BE49-F238E27FC236}">
                  <a16:creationId xmlns:a16="http://schemas.microsoft.com/office/drawing/2014/main" id="{23FB6654-6D3E-88A4-10BC-2507804BAE4F}"/>
                </a:ext>
              </a:extLst>
            </p:cNvPr>
            <p:cNvSpPr/>
            <p:nvPr/>
          </p:nvSpPr>
          <p:spPr>
            <a:xfrm>
              <a:off x="6199725" y="3581725"/>
              <a:ext cx="1700" cy="1450"/>
            </a:xfrm>
            <a:custGeom>
              <a:avLst/>
              <a:gdLst/>
              <a:ahLst/>
              <a:cxnLst/>
              <a:rect l="l" t="t" r="r" b="b"/>
              <a:pathLst>
                <a:path w="68" h="58" extrusionOk="0">
                  <a:moveTo>
                    <a:pt x="29" y="1"/>
                  </a:moveTo>
                  <a:cubicBezTo>
                    <a:pt x="23" y="1"/>
                    <a:pt x="11" y="8"/>
                    <a:pt x="1" y="8"/>
                  </a:cubicBezTo>
                  <a:lnTo>
                    <a:pt x="1" y="24"/>
                  </a:lnTo>
                  <a:lnTo>
                    <a:pt x="1" y="42"/>
                  </a:lnTo>
                  <a:lnTo>
                    <a:pt x="17" y="58"/>
                  </a:lnTo>
                  <a:lnTo>
                    <a:pt x="50" y="58"/>
                  </a:lnTo>
                  <a:lnTo>
                    <a:pt x="67" y="42"/>
                  </a:lnTo>
                  <a:lnTo>
                    <a:pt x="67" y="24"/>
                  </a:lnTo>
                  <a:cubicBezTo>
                    <a:pt x="50" y="8"/>
                    <a:pt x="50" y="8"/>
                    <a:pt x="34" y="8"/>
                  </a:cubicBezTo>
                  <a:cubicBezTo>
                    <a:pt x="34" y="3"/>
                    <a:pt x="32" y="1"/>
                    <a:pt x="29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980;p76">
              <a:extLst>
                <a:ext uri="{FF2B5EF4-FFF2-40B4-BE49-F238E27FC236}">
                  <a16:creationId xmlns:a16="http://schemas.microsoft.com/office/drawing/2014/main" id="{0F6E5C09-BC4B-3615-AB80-81FAC270A5B6}"/>
                </a:ext>
              </a:extLst>
            </p:cNvPr>
            <p:cNvSpPr/>
            <p:nvPr/>
          </p:nvSpPr>
          <p:spPr>
            <a:xfrm>
              <a:off x="6190125" y="3632125"/>
              <a:ext cx="5450" cy="5675"/>
            </a:xfrm>
            <a:custGeom>
              <a:avLst/>
              <a:gdLst/>
              <a:ahLst/>
              <a:cxnLst/>
              <a:rect l="l" t="t" r="r" b="b"/>
              <a:pathLst>
                <a:path w="218" h="227" extrusionOk="0">
                  <a:moveTo>
                    <a:pt x="114" y="1"/>
                  </a:moveTo>
                  <a:cubicBezTo>
                    <a:pt x="91" y="1"/>
                    <a:pt x="65" y="8"/>
                    <a:pt x="34" y="27"/>
                  </a:cubicBezTo>
                  <a:lnTo>
                    <a:pt x="1" y="93"/>
                  </a:lnTo>
                  <a:lnTo>
                    <a:pt x="1" y="127"/>
                  </a:lnTo>
                  <a:cubicBezTo>
                    <a:pt x="1" y="176"/>
                    <a:pt x="34" y="193"/>
                    <a:pt x="51" y="209"/>
                  </a:cubicBezTo>
                  <a:lnTo>
                    <a:pt x="67" y="227"/>
                  </a:lnTo>
                  <a:lnTo>
                    <a:pt x="85" y="227"/>
                  </a:lnTo>
                  <a:cubicBezTo>
                    <a:pt x="118" y="227"/>
                    <a:pt x="151" y="209"/>
                    <a:pt x="167" y="193"/>
                  </a:cubicBezTo>
                  <a:cubicBezTo>
                    <a:pt x="185" y="193"/>
                    <a:pt x="185" y="176"/>
                    <a:pt x="201" y="160"/>
                  </a:cubicBezTo>
                  <a:lnTo>
                    <a:pt x="218" y="127"/>
                  </a:lnTo>
                  <a:lnTo>
                    <a:pt x="218" y="93"/>
                  </a:lnTo>
                  <a:lnTo>
                    <a:pt x="201" y="43"/>
                  </a:lnTo>
                  <a:cubicBezTo>
                    <a:pt x="180" y="22"/>
                    <a:pt x="152" y="1"/>
                    <a:pt x="11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981;p76">
              <a:extLst>
                <a:ext uri="{FF2B5EF4-FFF2-40B4-BE49-F238E27FC236}">
                  <a16:creationId xmlns:a16="http://schemas.microsoft.com/office/drawing/2014/main" id="{0A2C38F5-EA91-63F8-7358-0BBA77CC5F00}"/>
                </a:ext>
              </a:extLst>
            </p:cNvPr>
            <p:cNvSpPr/>
            <p:nvPr/>
          </p:nvSpPr>
          <p:spPr>
            <a:xfrm>
              <a:off x="6169725" y="3608600"/>
              <a:ext cx="2075" cy="1700"/>
            </a:xfrm>
            <a:custGeom>
              <a:avLst/>
              <a:gdLst/>
              <a:ahLst/>
              <a:cxnLst/>
              <a:rect l="l" t="t" r="r" b="b"/>
              <a:pathLst>
                <a:path w="83" h="68" extrusionOk="0">
                  <a:moveTo>
                    <a:pt x="0" y="0"/>
                  </a:moveTo>
                  <a:cubicBezTo>
                    <a:pt x="0" y="34"/>
                    <a:pt x="16" y="50"/>
                    <a:pt x="50" y="67"/>
                  </a:cubicBezTo>
                  <a:lnTo>
                    <a:pt x="83" y="67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982;p76">
              <a:extLst>
                <a:ext uri="{FF2B5EF4-FFF2-40B4-BE49-F238E27FC236}">
                  <a16:creationId xmlns:a16="http://schemas.microsoft.com/office/drawing/2014/main" id="{26EACD9D-6A80-0C74-E54E-93322C9E1D9D}"/>
                </a:ext>
              </a:extLst>
            </p:cNvPr>
            <p:cNvSpPr/>
            <p:nvPr/>
          </p:nvSpPr>
          <p:spPr>
            <a:xfrm>
              <a:off x="6183050" y="3622775"/>
              <a:ext cx="5425" cy="5025"/>
            </a:xfrm>
            <a:custGeom>
              <a:avLst/>
              <a:gdLst/>
              <a:ahLst/>
              <a:cxnLst/>
              <a:rect l="l" t="t" r="r" b="b"/>
              <a:pathLst>
                <a:path w="217" h="201" extrusionOk="0">
                  <a:moveTo>
                    <a:pt x="101" y="0"/>
                  </a:moveTo>
                  <a:lnTo>
                    <a:pt x="67" y="16"/>
                  </a:lnTo>
                  <a:lnTo>
                    <a:pt x="50" y="16"/>
                  </a:lnTo>
                  <a:cubicBezTo>
                    <a:pt x="1" y="67"/>
                    <a:pt x="1" y="134"/>
                    <a:pt x="34" y="167"/>
                  </a:cubicBezTo>
                  <a:lnTo>
                    <a:pt x="67" y="200"/>
                  </a:lnTo>
                  <a:lnTo>
                    <a:pt x="150" y="200"/>
                  </a:lnTo>
                  <a:cubicBezTo>
                    <a:pt x="150" y="183"/>
                    <a:pt x="167" y="183"/>
                    <a:pt x="183" y="167"/>
                  </a:cubicBezTo>
                  <a:cubicBezTo>
                    <a:pt x="217" y="150"/>
                    <a:pt x="217" y="116"/>
                    <a:pt x="217" y="83"/>
                  </a:cubicBezTo>
                  <a:cubicBezTo>
                    <a:pt x="217" y="50"/>
                    <a:pt x="201" y="34"/>
                    <a:pt x="15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983;p76">
              <a:extLst>
                <a:ext uri="{FF2B5EF4-FFF2-40B4-BE49-F238E27FC236}">
                  <a16:creationId xmlns:a16="http://schemas.microsoft.com/office/drawing/2014/main" id="{CFEDDB18-A44E-AD0D-3424-15B7EEA1B873}"/>
                </a:ext>
              </a:extLst>
            </p:cNvPr>
            <p:cNvSpPr/>
            <p:nvPr/>
          </p:nvSpPr>
          <p:spPr>
            <a:xfrm>
              <a:off x="6220575" y="3676125"/>
              <a:ext cx="1250" cy="1275"/>
            </a:xfrm>
            <a:custGeom>
              <a:avLst/>
              <a:gdLst/>
              <a:ahLst/>
              <a:cxnLst/>
              <a:rect l="l" t="t" r="r" b="b"/>
              <a:pathLst>
                <a:path w="50" h="51" extrusionOk="0">
                  <a:moveTo>
                    <a:pt x="34" y="1"/>
                  </a:moveTo>
                  <a:cubicBezTo>
                    <a:pt x="16" y="1"/>
                    <a:pt x="0" y="17"/>
                    <a:pt x="0" y="34"/>
                  </a:cubicBezTo>
                  <a:lnTo>
                    <a:pt x="16" y="50"/>
                  </a:lnTo>
                  <a:lnTo>
                    <a:pt x="16" y="34"/>
                  </a:lnTo>
                  <a:lnTo>
                    <a:pt x="34" y="50"/>
                  </a:lnTo>
                  <a:lnTo>
                    <a:pt x="50" y="34"/>
                  </a:lnTo>
                  <a:lnTo>
                    <a:pt x="50" y="17"/>
                  </a:lnTo>
                  <a:cubicBezTo>
                    <a:pt x="50" y="17"/>
                    <a:pt x="50" y="1"/>
                    <a:pt x="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984;p76">
              <a:extLst>
                <a:ext uri="{FF2B5EF4-FFF2-40B4-BE49-F238E27FC236}">
                  <a16:creationId xmlns:a16="http://schemas.microsoft.com/office/drawing/2014/main" id="{FEA57B95-52D4-3349-3635-34DFE5529675}"/>
                </a:ext>
              </a:extLst>
            </p:cNvPr>
            <p:cNvSpPr/>
            <p:nvPr/>
          </p:nvSpPr>
          <p:spPr>
            <a:xfrm>
              <a:off x="6175125" y="3613600"/>
              <a:ext cx="3350" cy="2825"/>
            </a:xfrm>
            <a:custGeom>
              <a:avLst/>
              <a:gdLst/>
              <a:ahLst/>
              <a:cxnLst/>
              <a:rect l="l" t="t" r="r" b="b"/>
              <a:pathLst>
                <a:path w="134" h="113" extrusionOk="0">
                  <a:moveTo>
                    <a:pt x="51" y="1"/>
                  </a:moveTo>
                  <a:cubicBezTo>
                    <a:pt x="51" y="1"/>
                    <a:pt x="34" y="1"/>
                    <a:pt x="18" y="17"/>
                  </a:cubicBezTo>
                  <a:cubicBezTo>
                    <a:pt x="18" y="17"/>
                    <a:pt x="0" y="34"/>
                    <a:pt x="0" y="50"/>
                  </a:cubicBezTo>
                  <a:lnTo>
                    <a:pt x="0" y="67"/>
                  </a:lnTo>
                  <a:lnTo>
                    <a:pt x="18" y="101"/>
                  </a:lnTo>
                  <a:cubicBezTo>
                    <a:pt x="34" y="109"/>
                    <a:pt x="51" y="113"/>
                    <a:pt x="65" y="113"/>
                  </a:cubicBezTo>
                  <a:cubicBezTo>
                    <a:pt x="80" y="113"/>
                    <a:pt x="92" y="109"/>
                    <a:pt x="100" y="101"/>
                  </a:cubicBezTo>
                  <a:lnTo>
                    <a:pt x="118" y="83"/>
                  </a:lnTo>
                  <a:cubicBezTo>
                    <a:pt x="134" y="50"/>
                    <a:pt x="118" y="34"/>
                    <a:pt x="118" y="17"/>
                  </a:cubicBezTo>
                  <a:lnTo>
                    <a:pt x="100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985;p76">
              <a:extLst>
                <a:ext uri="{FF2B5EF4-FFF2-40B4-BE49-F238E27FC236}">
                  <a16:creationId xmlns:a16="http://schemas.microsoft.com/office/drawing/2014/main" id="{5FD4EAFB-8E02-226A-EFB6-5D742148FB05}"/>
                </a:ext>
              </a:extLst>
            </p:cNvPr>
            <p:cNvSpPr/>
            <p:nvPr/>
          </p:nvSpPr>
          <p:spPr>
            <a:xfrm>
              <a:off x="6178450" y="3631950"/>
              <a:ext cx="5475" cy="4575"/>
            </a:xfrm>
            <a:custGeom>
              <a:avLst/>
              <a:gdLst/>
              <a:ahLst/>
              <a:cxnLst/>
              <a:rect l="l" t="t" r="r" b="b"/>
              <a:pathLst>
                <a:path w="219" h="183" extrusionOk="0">
                  <a:moveTo>
                    <a:pt x="51" y="0"/>
                  </a:moveTo>
                  <a:lnTo>
                    <a:pt x="18" y="16"/>
                  </a:lnTo>
                  <a:lnTo>
                    <a:pt x="1" y="83"/>
                  </a:lnTo>
                  <a:lnTo>
                    <a:pt x="1" y="100"/>
                  </a:lnTo>
                  <a:lnTo>
                    <a:pt x="18" y="116"/>
                  </a:lnTo>
                  <a:lnTo>
                    <a:pt x="34" y="150"/>
                  </a:lnTo>
                  <a:lnTo>
                    <a:pt x="51" y="183"/>
                  </a:lnTo>
                  <a:lnTo>
                    <a:pt x="134" y="183"/>
                  </a:lnTo>
                  <a:cubicBezTo>
                    <a:pt x="151" y="183"/>
                    <a:pt x="151" y="183"/>
                    <a:pt x="167" y="167"/>
                  </a:cubicBezTo>
                  <a:cubicBezTo>
                    <a:pt x="201" y="150"/>
                    <a:pt x="218" y="100"/>
                    <a:pt x="185" y="50"/>
                  </a:cubicBezTo>
                  <a:lnTo>
                    <a:pt x="185" y="50"/>
                  </a:lnTo>
                  <a:lnTo>
                    <a:pt x="118" y="67"/>
                  </a:lnTo>
                  <a:lnTo>
                    <a:pt x="167" y="16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986;p76">
              <a:extLst>
                <a:ext uri="{FF2B5EF4-FFF2-40B4-BE49-F238E27FC236}">
                  <a16:creationId xmlns:a16="http://schemas.microsoft.com/office/drawing/2014/main" id="{D72AD0D2-A959-1D8D-AE93-6836E1291F00}"/>
                </a:ext>
              </a:extLst>
            </p:cNvPr>
            <p:cNvSpPr/>
            <p:nvPr/>
          </p:nvSpPr>
          <p:spPr>
            <a:xfrm>
              <a:off x="6224300" y="3645275"/>
              <a:ext cx="1700" cy="1275"/>
            </a:xfrm>
            <a:custGeom>
              <a:avLst/>
              <a:gdLst/>
              <a:ahLst/>
              <a:cxnLst/>
              <a:rect l="l" t="t" r="r" b="b"/>
              <a:pathLst>
                <a:path w="68" h="51" extrusionOk="0">
                  <a:moveTo>
                    <a:pt x="18" y="1"/>
                  </a:moveTo>
                  <a:lnTo>
                    <a:pt x="1" y="17"/>
                  </a:lnTo>
                  <a:cubicBezTo>
                    <a:pt x="1" y="34"/>
                    <a:pt x="18" y="34"/>
                    <a:pt x="18" y="50"/>
                  </a:cubicBezTo>
                  <a:cubicBezTo>
                    <a:pt x="34" y="50"/>
                    <a:pt x="52" y="50"/>
                    <a:pt x="52" y="34"/>
                  </a:cubicBezTo>
                  <a:cubicBezTo>
                    <a:pt x="68" y="17"/>
                    <a:pt x="68" y="17"/>
                    <a:pt x="68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987;p76">
              <a:extLst>
                <a:ext uri="{FF2B5EF4-FFF2-40B4-BE49-F238E27FC236}">
                  <a16:creationId xmlns:a16="http://schemas.microsoft.com/office/drawing/2014/main" id="{3EDB996E-8BD3-FB53-37F9-6E8C711DFA81}"/>
                </a:ext>
              </a:extLst>
            </p:cNvPr>
            <p:cNvSpPr/>
            <p:nvPr/>
          </p:nvSpPr>
          <p:spPr>
            <a:xfrm>
              <a:off x="6184725" y="3640525"/>
              <a:ext cx="5025" cy="5175"/>
            </a:xfrm>
            <a:custGeom>
              <a:avLst/>
              <a:gdLst/>
              <a:ahLst/>
              <a:cxnLst/>
              <a:rect l="l" t="t" r="r" b="b"/>
              <a:pathLst>
                <a:path w="201" h="207" extrusionOk="0">
                  <a:moveTo>
                    <a:pt x="88" y="0"/>
                  </a:moveTo>
                  <a:cubicBezTo>
                    <a:pt x="65" y="0"/>
                    <a:pt x="45" y="12"/>
                    <a:pt x="34" y="24"/>
                  </a:cubicBezTo>
                  <a:lnTo>
                    <a:pt x="16" y="40"/>
                  </a:lnTo>
                  <a:lnTo>
                    <a:pt x="0" y="91"/>
                  </a:lnTo>
                  <a:lnTo>
                    <a:pt x="0" y="107"/>
                  </a:lnTo>
                  <a:lnTo>
                    <a:pt x="0" y="157"/>
                  </a:lnTo>
                  <a:cubicBezTo>
                    <a:pt x="34" y="173"/>
                    <a:pt x="50" y="191"/>
                    <a:pt x="83" y="207"/>
                  </a:cubicBezTo>
                  <a:cubicBezTo>
                    <a:pt x="116" y="207"/>
                    <a:pt x="150" y="191"/>
                    <a:pt x="167" y="173"/>
                  </a:cubicBezTo>
                  <a:lnTo>
                    <a:pt x="183" y="157"/>
                  </a:lnTo>
                  <a:lnTo>
                    <a:pt x="201" y="124"/>
                  </a:lnTo>
                  <a:lnTo>
                    <a:pt x="201" y="91"/>
                  </a:lnTo>
                  <a:lnTo>
                    <a:pt x="201" y="57"/>
                  </a:lnTo>
                  <a:cubicBezTo>
                    <a:pt x="167" y="24"/>
                    <a:pt x="150" y="7"/>
                    <a:pt x="116" y="7"/>
                  </a:cubicBezTo>
                  <a:cubicBezTo>
                    <a:pt x="107" y="2"/>
                    <a:pt x="97" y="0"/>
                    <a:pt x="8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988;p76">
              <a:extLst>
                <a:ext uri="{FF2B5EF4-FFF2-40B4-BE49-F238E27FC236}">
                  <a16:creationId xmlns:a16="http://schemas.microsoft.com/office/drawing/2014/main" id="{49658D16-57AF-57DA-5A4B-984BF7C3CD1B}"/>
                </a:ext>
              </a:extLst>
            </p:cNvPr>
            <p:cNvSpPr/>
            <p:nvPr/>
          </p:nvSpPr>
          <p:spPr>
            <a:xfrm>
              <a:off x="6206800" y="3660700"/>
              <a:ext cx="3800" cy="3950"/>
            </a:xfrm>
            <a:custGeom>
              <a:avLst/>
              <a:gdLst/>
              <a:ahLst/>
              <a:cxnLst/>
              <a:rect l="l" t="t" r="r" b="b"/>
              <a:pathLst>
                <a:path w="152" h="158" extrusionOk="0">
                  <a:moveTo>
                    <a:pt x="85" y="0"/>
                  </a:moveTo>
                  <a:lnTo>
                    <a:pt x="51" y="17"/>
                  </a:lnTo>
                  <a:lnTo>
                    <a:pt x="34" y="17"/>
                  </a:lnTo>
                  <a:cubicBezTo>
                    <a:pt x="1" y="33"/>
                    <a:pt x="1" y="84"/>
                    <a:pt x="18" y="118"/>
                  </a:cubicBezTo>
                  <a:cubicBezTo>
                    <a:pt x="30" y="142"/>
                    <a:pt x="51" y="157"/>
                    <a:pt x="81" y="157"/>
                  </a:cubicBezTo>
                  <a:cubicBezTo>
                    <a:pt x="92" y="157"/>
                    <a:pt x="104" y="155"/>
                    <a:pt x="118" y="151"/>
                  </a:cubicBezTo>
                  <a:lnTo>
                    <a:pt x="134" y="134"/>
                  </a:lnTo>
                  <a:lnTo>
                    <a:pt x="134" y="118"/>
                  </a:lnTo>
                  <a:cubicBezTo>
                    <a:pt x="151" y="100"/>
                    <a:pt x="151" y="67"/>
                    <a:pt x="134" y="33"/>
                  </a:cubicBezTo>
                  <a:cubicBezTo>
                    <a:pt x="134" y="17"/>
                    <a:pt x="101" y="0"/>
                    <a:pt x="85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989;p76">
              <a:extLst>
                <a:ext uri="{FF2B5EF4-FFF2-40B4-BE49-F238E27FC236}">
                  <a16:creationId xmlns:a16="http://schemas.microsoft.com/office/drawing/2014/main" id="{0EBF25CA-582C-2869-A6C4-6F5D8ADAE756}"/>
                </a:ext>
              </a:extLst>
            </p:cNvPr>
            <p:cNvSpPr/>
            <p:nvPr/>
          </p:nvSpPr>
          <p:spPr>
            <a:xfrm>
              <a:off x="6193900" y="3643625"/>
              <a:ext cx="5425" cy="542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00" y="0"/>
                  </a:moveTo>
                  <a:lnTo>
                    <a:pt x="50" y="16"/>
                  </a:lnTo>
                  <a:lnTo>
                    <a:pt x="16" y="33"/>
                  </a:lnTo>
                  <a:lnTo>
                    <a:pt x="0" y="83"/>
                  </a:lnTo>
                  <a:lnTo>
                    <a:pt x="0" y="116"/>
                  </a:lnTo>
                  <a:lnTo>
                    <a:pt x="16" y="167"/>
                  </a:lnTo>
                  <a:cubicBezTo>
                    <a:pt x="34" y="200"/>
                    <a:pt x="67" y="200"/>
                    <a:pt x="83" y="216"/>
                  </a:cubicBezTo>
                  <a:cubicBezTo>
                    <a:pt x="116" y="216"/>
                    <a:pt x="150" y="200"/>
                    <a:pt x="183" y="183"/>
                  </a:cubicBezTo>
                  <a:lnTo>
                    <a:pt x="200" y="167"/>
                  </a:lnTo>
                  <a:lnTo>
                    <a:pt x="200" y="150"/>
                  </a:lnTo>
                  <a:lnTo>
                    <a:pt x="216" y="116"/>
                  </a:lnTo>
                  <a:cubicBezTo>
                    <a:pt x="216" y="83"/>
                    <a:pt x="200" y="49"/>
                    <a:pt x="150" y="16"/>
                  </a:cubicBezTo>
                  <a:lnTo>
                    <a:pt x="116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990;p76">
              <a:extLst>
                <a:ext uri="{FF2B5EF4-FFF2-40B4-BE49-F238E27FC236}">
                  <a16:creationId xmlns:a16="http://schemas.microsoft.com/office/drawing/2014/main" id="{43096039-10A4-60B5-EBAB-14E430D03650}"/>
                </a:ext>
              </a:extLst>
            </p:cNvPr>
            <p:cNvSpPr/>
            <p:nvPr/>
          </p:nvSpPr>
          <p:spPr>
            <a:xfrm>
              <a:off x="6262250" y="3662350"/>
              <a:ext cx="1700" cy="1300"/>
            </a:xfrm>
            <a:custGeom>
              <a:avLst/>
              <a:gdLst/>
              <a:ahLst/>
              <a:cxnLst/>
              <a:rect l="l" t="t" r="r" b="b"/>
              <a:pathLst>
                <a:path w="68" h="52" extrusionOk="0">
                  <a:moveTo>
                    <a:pt x="34" y="1"/>
                  </a:moveTo>
                  <a:cubicBezTo>
                    <a:pt x="34" y="1"/>
                    <a:pt x="17" y="1"/>
                    <a:pt x="17" y="18"/>
                  </a:cubicBezTo>
                  <a:lnTo>
                    <a:pt x="17" y="34"/>
                  </a:lnTo>
                  <a:lnTo>
                    <a:pt x="1" y="34"/>
                  </a:lnTo>
                  <a:lnTo>
                    <a:pt x="1" y="52"/>
                  </a:lnTo>
                  <a:lnTo>
                    <a:pt x="50" y="52"/>
                  </a:lnTo>
                  <a:lnTo>
                    <a:pt x="68" y="34"/>
                  </a:lnTo>
                  <a:lnTo>
                    <a:pt x="68" y="18"/>
                  </a:lnTo>
                  <a:lnTo>
                    <a:pt x="50" y="1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991;p76">
              <a:extLst>
                <a:ext uri="{FF2B5EF4-FFF2-40B4-BE49-F238E27FC236}">
                  <a16:creationId xmlns:a16="http://schemas.microsoft.com/office/drawing/2014/main" id="{67F2E34A-1C5F-E064-3D87-25F98458108B}"/>
                </a:ext>
              </a:extLst>
            </p:cNvPr>
            <p:cNvSpPr/>
            <p:nvPr/>
          </p:nvSpPr>
          <p:spPr>
            <a:xfrm>
              <a:off x="6195950" y="3661125"/>
              <a:ext cx="2975" cy="3350"/>
            </a:xfrm>
            <a:custGeom>
              <a:avLst/>
              <a:gdLst/>
              <a:ahLst/>
              <a:cxnLst/>
              <a:rect l="l" t="t" r="r" b="b"/>
              <a:pathLst>
                <a:path w="119" h="134" extrusionOk="0">
                  <a:moveTo>
                    <a:pt x="18" y="0"/>
                  </a:moveTo>
                  <a:lnTo>
                    <a:pt x="18" y="16"/>
                  </a:lnTo>
                  <a:lnTo>
                    <a:pt x="1" y="50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8" y="117"/>
                  </a:lnTo>
                  <a:lnTo>
                    <a:pt x="52" y="134"/>
                  </a:lnTo>
                  <a:lnTo>
                    <a:pt x="68" y="134"/>
                  </a:lnTo>
                  <a:lnTo>
                    <a:pt x="101" y="117"/>
                  </a:lnTo>
                  <a:cubicBezTo>
                    <a:pt x="118" y="101"/>
                    <a:pt x="118" y="83"/>
                    <a:pt x="118" y="67"/>
                  </a:cubicBezTo>
                  <a:cubicBezTo>
                    <a:pt x="118" y="50"/>
                    <a:pt x="118" y="16"/>
                    <a:pt x="10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992;p76">
              <a:extLst>
                <a:ext uri="{FF2B5EF4-FFF2-40B4-BE49-F238E27FC236}">
                  <a16:creationId xmlns:a16="http://schemas.microsoft.com/office/drawing/2014/main" id="{CB6D109A-A7AD-B2CE-6D27-0A64C9DDED0F}"/>
                </a:ext>
              </a:extLst>
            </p:cNvPr>
            <p:cNvSpPr/>
            <p:nvPr/>
          </p:nvSpPr>
          <p:spPr>
            <a:xfrm>
              <a:off x="6188050" y="3616925"/>
              <a:ext cx="3775" cy="3775"/>
            </a:xfrm>
            <a:custGeom>
              <a:avLst/>
              <a:gdLst/>
              <a:ahLst/>
              <a:cxnLst/>
              <a:rect l="l" t="t" r="r" b="b"/>
              <a:pathLst>
                <a:path w="151" h="151" extrusionOk="0">
                  <a:moveTo>
                    <a:pt x="68" y="1"/>
                  </a:moveTo>
                  <a:lnTo>
                    <a:pt x="50" y="34"/>
                  </a:lnTo>
                  <a:lnTo>
                    <a:pt x="34" y="50"/>
                  </a:lnTo>
                  <a:cubicBezTo>
                    <a:pt x="1" y="84"/>
                    <a:pt x="17" y="101"/>
                    <a:pt x="34" y="134"/>
                  </a:cubicBezTo>
                  <a:lnTo>
                    <a:pt x="50" y="150"/>
                  </a:lnTo>
                  <a:cubicBezTo>
                    <a:pt x="84" y="150"/>
                    <a:pt x="101" y="150"/>
                    <a:pt x="117" y="134"/>
                  </a:cubicBezTo>
                  <a:cubicBezTo>
                    <a:pt x="150" y="117"/>
                    <a:pt x="150" y="68"/>
                    <a:pt x="134" y="34"/>
                  </a:cubicBezTo>
                  <a:cubicBezTo>
                    <a:pt x="134" y="17"/>
                    <a:pt x="101" y="1"/>
                    <a:pt x="68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993;p76">
              <a:extLst>
                <a:ext uri="{FF2B5EF4-FFF2-40B4-BE49-F238E27FC236}">
                  <a16:creationId xmlns:a16="http://schemas.microsoft.com/office/drawing/2014/main" id="{9F277999-EDB5-86E8-F5C3-29FFD383F17E}"/>
                </a:ext>
              </a:extLst>
            </p:cNvPr>
            <p:cNvSpPr/>
            <p:nvPr/>
          </p:nvSpPr>
          <p:spPr>
            <a:xfrm>
              <a:off x="6200975" y="3610675"/>
              <a:ext cx="2950" cy="3350"/>
            </a:xfrm>
            <a:custGeom>
              <a:avLst/>
              <a:gdLst/>
              <a:ahLst/>
              <a:cxnLst/>
              <a:rect l="l" t="t" r="r" b="b"/>
              <a:pathLst>
                <a:path w="118" h="134" extrusionOk="0">
                  <a:moveTo>
                    <a:pt x="51" y="0"/>
                  </a:moveTo>
                  <a:cubicBezTo>
                    <a:pt x="51" y="0"/>
                    <a:pt x="33" y="0"/>
                    <a:pt x="33" y="18"/>
                  </a:cubicBezTo>
                  <a:lnTo>
                    <a:pt x="0" y="34"/>
                  </a:lnTo>
                  <a:lnTo>
                    <a:pt x="0" y="67"/>
                  </a:lnTo>
                  <a:cubicBezTo>
                    <a:pt x="0" y="84"/>
                    <a:pt x="0" y="84"/>
                    <a:pt x="17" y="100"/>
                  </a:cubicBezTo>
                  <a:lnTo>
                    <a:pt x="33" y="118"/>
                  </a:lnTo>
                  <a:lnTo>
                    <a:pt x="67" y="134"/>
                  </a:lnTo>
                  <a:cubicBezTo>
                    <a:pt x="67" y="134"/>
                    <a:pt x="84" y="134"/>
                    <a:pt x="100" y="118"/>
                  </a:cubicBezTo>
                  <a:lnTo>
                    <a:pt x="117" y="100"/>
                  </a:lnTo>
                  <a:lnTo>
                    <a:pt x="117" y="67"/>
                  </a:lnTo>
                  <a:lnTo>
                    <a:pt x="117" y="34"/>
                  </a:lnTo>
                  <a:lnTo>
                    <a:pt x="84" y="18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994;p76">
              <a:extLst>
                <a:ext uri="{FF2B5EF4-FFF2-40B4-BE49-F238E27FC236}">
                  <a16:creationId xmlns:a16="http://schemas.microsoft.com/office/drawing/2014/main" id="{514C2CCD-39CB-3401-AAFE-17BA3D3CB2F3}"/>
                </a:ext>
              </a:extLst>
            </p:cNvPr>
            <p:cNvSpPr/>
            <p:nvPr/>
          </p:nvSpPr>
          <p:spPr>
            <a:xfrm>
              <a:off x="6197625" y="3629850"/>
              <a:ext cx="5025" cy="3675"/>
            </a:xfrm>
            <a:custGeom>
              <a:avLst/>
              <a:gdLst/>
              <a:ahLst/>
              <a:cxnLst/>
              <a:rect l="l" t="t" r="r" b="b"/>
              <a:pathLst>
                <a:path w="201" h="147" extrusionOk="0">
                  <a:moveTo>
                    <a:pt x="51" y="0"/>
                  </a:moveTo>
                  <a:lnTo>
                    <a:pt x="18" y="18"/>
                  </a:lnTo>
                  <a:cubicBezTo>
                    <a:pt x="1" y="34"/>
                    <a:pt x="1" y="67"/>
                    <a:pt x="1" y="67"/>
                  </a:cubicBezTo>
                  <a:cubicBezTo>
                    <a:pt x="1" y="100"/>
                    <a:pt x="18" y="118"/>
                    <a:pt x="34" y="118"/>
                  </a:cubicBezTo>
                  <a:lnTo>
                    <a:pt x="51" y="134"/>
                  </a:lnTo>
                  <a:lnTo>
                    <a:pt x="67" y="134"/>
                  </a:lnTo>
                  <a:lnTo>
                    <a:pt x="67" y="118"/>
                  </a:lnTo>
                  <a:lnTo>
                    <a:pt x="85" y="134"/>
                  </a:lnTo>
                  <a:cubicBezTo>
                    <a:pt x="101" y="142"/>
                    <a:pt x="118" y="147"/>
                    <a:pt x="135" y="147"/>
                  </a:cubicBezTo>
                  <a:cubicBezTo>
                    <a:pt x="151" y="147"/>
                    <a:pt x="168" y="142"/>
                    <a:pt x="185" y="134"/>
                  </a:cubicBezTo>
                  <a:lnTo>
                    <a:pt x="185" y="118"/>
                  </a:lnTo>
                  <a:lnTo>
                    <a:pt x="185" y="100"/>
                  </a:lnTo>
                  <a:lnTo>
                    <a:pt x="201" y="84"/>
                  </a:lnTo>
                  <a:lnTo>
                    <a:pt x="185" y="67"/>
                  </a:lnTo>
                  <a:cubicBezTo>
                    <a:pt x="167" y="34"/>
                    <a:pt x="151" y="18"/>
                    <a:pt x="118" y="18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995;p76">
              <a:extLst>
                <a:ext uri="{FF2B5EF4-FFF2-40B4-BE49-F238E27FC236}">
                  <a16:creationId xmlns:a16="http://schemas.microsoft.com/office/drawing/2014/main" id="{4417A08C-4649-6CF8-6B63-88544101B30A}"/>
                </a:ext>
              </a:extLst>
            </p:cNvPr>
            <p:cNvSpPr/>
            <p:nvPr/>
          </p:nvSpPr>
          <p:spPr>
            <a:xfrm>
              <a:off x="6206800" y="3639800"/>
              <a:ext cx="2950" cy="3000"/>
            </a:xfrm>
            <a:custGeom>
              <a:avLst/>
              <a:gdLst/>
              <a:ahLst/>
              <a:cxnLst/>
              <a:rect l="l" t="t" r="r" b="b"/>
              <a:pathLst>
                <a:path w="118" h="120" extrusionOk="0">
                  <a:moveTo>
                    <a:pt x="42" y="0"/>
                  </a:moveTo>
                  <a:cubicBezTo>
                    <a:pt x="29" y="0"/>
                    <a:pt x="15" y="6"/>
                    <a:pt x="1" y="20"/>
                  </a:cubicBezTo>
                  <a:lnTo>
                    <a:pt x="1" y="69"/>
                  </a:lnTo>
                  <a:cubicBezTo>
                    <a:pt x="1" y="86"/>
                    <a:pt x="1" y="86"/>
                    <a:pt x="34" y="102"/>
                  </a:cubicBezTo>
                  <a:lnTo>
                    <a:pt x="34" y="120"/>
                  </a:lnTo>
                  <a:lnTo>
                    <a:pt x="85" y="120"/>
                  </a:lnTo>
                  <a:cubicBezTo>
                    <a:pt x="101" y="102"/>
                    <a:pt x="101" y="86"/>
                    <a:pt x="118" y="69"/>
                  </a:cubicBezTo>
                  <a:cubicBezTo>
                    <a:pt x="118" y="53"/>
                    <a:pt x="101" y="36"/>
                    <a:pt x="85" y="20"/>
                  </a:cubicBezTo>
                  <a:cubicBezTo>
                    <a:pt x="75" y="10"/>
                    <a:pt x="59" y="0"/>
                    <a:pt x="42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996;p76">
              <a:extLst>
                <a:ext uri="{FF2B5EF4-FFF2-40B4-BE49-F238E27FC236}">
                  <a16:creationId xmlns:a16="http://schemas.microsoft.com/office/drawing/2014/main" id="{27D63D06-EE9B-30AE-9983-60B9EE48188F}"/>
                </a:ext>
              </a:extLst>
            </p:cNvPr>
            <p:cNvSpPr/>
            <p:nvPr/>
          </p:nvSpPr>
          <p:spPr>
            <a:xfrm>
              <a:off x="6212625" y="3654025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52" y="0"/>
                  </a:moveTo>
                  <a:cubicBezTo>
                    <a:pt x="34" y="18"/>
                    <a:pt x="1" y="51"/>
                    <a:pt x="18" y="118"/>
                  </a:cubicBezTo>
                  <a:lnTo>
                    <a:pt x="52" y="134"/>
                  </a:lnTo>
                  <a:lnTo>
                    <a:pt x="85" y="134"/>
                  </a:lnTo>
                  <a:lnTo>
                    <a:pt x="101" y="118"/>
                  </a:lnTo>
                  <a:lnTo>
                    <a:pt x="118" y="100"/>
                  </a:lnTo>
                  <a:cubicBezTo>
                    <a:pt x="118" y="100"/>
                    <a:pt x="152" y="84"/>
                    <a:pt x="152" y="51"/>
                  </a:cubicBezTo>
                  <a:cubicBezTo>
                    <a:pt x="152" y="34"/>
                    <a:pt x="134" y="18"/>
                    <a:pt x="1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997;p76">
              <a:extLst>
                <a:ext uri="{FF2B5EF4-FFF2-40B4-BE49-F238E27FC236}">
                  <a16:creationId xmlns:a16="http://schemas.microsoft.com/office/drawing/2014/main" id="{94A0AE8E-0FE6-D5BF-813E-9CC64CD56189}"/>
                </a:ext>
              </a:extLst>
            </p:cNvPr>
            <p:cNvSpPr/>
            <p:nvPr/>
          </p:nvSpPr>
          <p:spPr>
            <a:xfrm>
              <a:off x="6170125" y="3667800"/>
              <a:ext cx="11700" cy="6475"/>
            </a:xfrm>
            <a:custGeom>
              <a:avLst/>
              <a:gdLst/>
              <a:ahLst/>
              <a:cxnLst/>
              <a:rect l="l" t="t" r="r" b="b"/>
              <a:pathLst>
                <a:path w="468" h="259" extrusionOk="0">
                  <a:moveTo>
                    <a:pt x="284" y="0"/>
                  </a:moveTo>
                  <a:lnTo>
                    <a:pt x="234" y="16"/>
                  </a:lnTo>
                  <a:cubicBezTo>
                    <a:pt x="218" y="16"/>
                    <a:pt x="200" y="16"/>
                    <a:pt x="184" y="34"/>
                  </a:cubicBezTo>
                  <a:lnTo>
                    <a:pt x="118" y="16"/>
                  </a:lnTo>
                  <a:lnTo>
                    <a:pt x="100" y="16"/>
                  </a:lnTo>
                  <a:lnTo>
                    <a:pt x="51" y="34"/>
                  </a:lnTo>
                  <a:lnTo>
                    <a:pt x="34" y="34"/>
                  </a:lnTo>
                  <a:lnTo>
                    <a:pt x="18" y="83"/>
                  </a:lnTo>
                  <a:lnTo>
                    <a:pt x="0" y="100"/>
                  </a:lnTo>
                  <a:lnTo>
                    <a:pt x="0" y="116"/>
                  </a:lnTo>
                  <a:lnTo>
                    <a:pt x="18" y="167"/>
                  </a:lnTo>
                  <a:lnTo>
                    <a:pt x="34" y="183"/>
                  </a:lnTo>
                  <a:lnTo>
                    <a:pt x="100" y="216"/>
                  </a:lnTo>
                  <a:lnTo>
                    <a:pt x="100" y="200"/>
                  </a:lnTo>
                  <a:lnTo>
                    <a:pt x="118" y="216"/>
                  </a:lnTo>
                  <a:lnTo>
                    <a:pt x="167" y="200"/>
                  </a:lnTo>
                  <a:lnTo>
                    <a:pt x="184" y="183"/>
                  </a:lnTo>
                  <a:lnTo>
                    <a:pt x="184" y="200"/>
                  </a:lnTo>
                  <a:lnTo>
                    <a:pt x="218" y="216"/>
                  </a:lnTo>
                  <a:lnTo>
                    <a:pt x="267" y="216"/>
                  </a:lnTo>
                  <a:cubicBezTo>
                    <a:pt x="284" y="216"/>
                    <a:pt x="284" y="234"/>
                    <a:pt x="300" y="234"/>
                  </a:cubicBezTo>
                  <a:cubicBezTo>
                    <a:pt x="317" y="250"/>
                    <a:pt x="338" y="259"/>
                    <a:pt x="359" y="259"/>
                  </a:cubicBezTo>
                  <a:cubicBezTo>
                    <a:pt x="380" y="259"/>
                    <a:pt x="401" y="250"/>
                    <a:pt x="418" y="234"/>
                  </a:cubicBezTo>
                  <a:cubicBezTo>
                    <a:pt x="451" y="216"/>
                    <a:pt x="467" y="167"/>
                    <a:pt x="451" y="134"/>
                  </a:cubicBezTo>
                  <a:lnTo>
                    <a:pt x="418" y="100"/>
                  </a:lnTo>
                  <a:lnTo>
                    <a:pt x="418" y="83"/>
                  </a:lnTo>
                  <a:cubicBezTo>
                    <a:pt x="400" y="83"/>
                    <a:pt x="384" y="67"/>
                    <a:pt x="367" y="67"/>
                  </a:cubicBezTo>
                  <a:lnTo>
                    <a:pt x="367" y="50"/>
                  </a:lnTo>
                  <a:lnTo>
                    <a:pt x="318" y="16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998;p76">
              <a:extLst>
                <a:ext uri="{FF2B5EF4-FFF2-40B4-BE49-F238E27FC236}">
                  <a16:creationId xmlns:a16="http://schemas.microsoft.com/office/drawing/2014/main" id="{5CF83264-3B9F-5063-F5CC-A15A9ADD9A98}"/>
                </a:ext>
              </a:extLst>
            </p:cNvPr>
            <p:cNvSpPr/>
            <p:nvPr/>
          </p:nvSpPr>
          <p:spPr>
            <a:xfrm>
              <a:off x="6146375" y="3634650"/>
              <a:ext cx="5425" cy="5225"/>
            </a:xfrm>
            <a:custGeom>
              <a:avLst/>
              <a:gdLst/>
              <a:ahLst/>
              <a:cxnLst/>
              <a:rect l="l" t="t" r="r" b="b"/>
              <a:pathLst>
                <a:path w="217" h="209" extrusionOk="0">
                  <a:moveTo>
                    <a:pt x="106" y="1"/>
                  </a:moveTo>
                  <a:cubicBezTo>
                    <a:pt x="83" y="1"/>
                    <a:pt x="58" y="9"/>
                    <a:pt x="34" y="26"/>
                  </a:cubicBezTo>
                  <a:cubicBezTo>
                    <a:pt x="16" y="42"/>
                    <a:pt x="0" y="75"/>
                    <a:pt x="0" y="108"/>
                  </a:cubicBezTo>
                  <a:cubicBezTo>
                    <a:pt x="0" y="142"/>
                    <a:pt x="16" y="175"/>
                    <a:pt x="34" y="192"/>
                  </a:cubicBezTo>
                  <a:lnTo>
                    <a:pt x="67" y="192"/>
                  </a:lnTo>
                  <a:lnTo>
                    <a:pt x="83" y="208"/>
                  </a:lnTo>
                  <a:cubicBezTo>
                    <a:pt x="116" y="208"/>
                    <a:pt x="150" y="192"/>
                    <a:pt x="167" y="175"/>
                  </a:cubicBezTo>
                  <a:cubicBezTo>
                    <a:pt x="200" y="142"/>
                    <a:pt x="216" y="126"/>
                    <a:pt x="216" y="92"/>
                  </a:cubicBezTo>
                  <a:cubicBezTo>
                    <a:pt x="200" y="59"/>
                    <a:pt x="183" y="26"/>
                    <a:pt x="167" y="26"/>
                  </a:cubicBezTo>
                  <a:cubicBezTo>
                    <a:pt x="150" y="9"/>
                    <a:pt x="129" y="1"/>
                    <a:pt x="106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999;p76">
              <a:extLst>
                <a:ext uri="{FF2B5EF4-FFF2-40B4-BE49-F238E27FC236}">
                  <a16:creationId xmlns:a16="http://schemas.microsoft.com/office/drawing/2014/main" id="{FB4CA27F-1BBF-8DF7-AE2F-8718AED51338}"/>
                </a:ext>
              </a:extLst>
            </p:cNvPr>
            <p:cNvSpPr/>
            <p:nvPr/>
          </p:nvSpPr>
          <p:spPr>
            <a:xfrm>
              <a:off x="6112200" y="3630100"/>
              <a:ext cx="1250" cy="1425"/>
            </a:xfrm>
            <a:custGeom>
              <a:avLst/>
              <a:gdLst/>
              <a:ahLst/>
              <a:cxnLst/>
              <a:rect l="l" t="t" r="r" b="b"/>
              <a:pathLst>
                <a:path w="50" h="57" extrusionOk="0">
                  <a:moveTo>
                    <a:pt x="15" y="0"/>
                  </a:moveTo>
                  <a:cubicBezTo>
                    <a:pt x="10" y="0"/>
                    <a:pt x="5" y="2"/>
                    <a:pt x="0" y="8"/>
                  </a:cubicBezTo>
                  <a:lnTo>
                    <a:pt x="0" y="41"/>
                  </a:lnTo>
                  <a:lnTo>
                    <a:pt x="33" y="57"/>
                  </a:lnTo>
                  <a:lnTo>
                    <a:pt x="49" y="41"/>
                  </a:lnTo>
                  <a:lnTo>
                    <a:pt x="49" y="24"/>
                  </a:lnTo>
                  <a:cubicBezTo>
                    <a:pt x="38" y="12"/>
                    <a:pt x="26" y="0"/>
                    <a:pt x="15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5000;p76">
              <a:extLst>
                <a:ext uri="{FF2B5EF4-FFF2-40B4-BE49-F238E27FC236}">
                  <a16:creationId xmlns:a16="http://schemas.microsoft.com/office/drawing/2014/main" id="{CC9112EC-47AB-BA51-F5AB-C81F2499225B}"/>
                </a:ext>
              </a:extLst>
            </p:cNvPr>
            <p:cNvSpPr/>
            <p:nvPr/>
          </p:nvSpPr>
          <p:spPr>
            <a:xfrm>
              <a:off x="6200575" y="3671125"/>
              <a:ext cx="3350" cy="3375"/>
            </a:xfrm>
            <a:custGeom>
              <a:avLst/>
              <a:gdLst/>
              <a:ahLst/>
              <a:cxnLst/>
              <a:rect l="l" t="t" r="r" b="b"/>
              <a:pathLst>
                <a:path w="134" h="135" extrusionOk="0">
                  <a:moveTo>
                    <a:pt x="83" y="1"/>
                  </a:moveTo>
                  <a:cubicBezTo>
                    <a:pt x="67" y="1"/>
                    <a:pt x="33" y="1"/>
                    <a:pt x="16" y="17"/>
                  </a:cubicBezTo>
                  <a:lnTo>
                    <a:pt x="0" y="34"/>
                  </a:lnTo>
                  <a:lnTo>
                    <a:pt x="0" y="50"/>
                  </a:lnTo>
                  <a:cubicBezTo>
                    <a:pt x="0" y="83"/>
                    <a:pt x="0" y="101"/>
                    <a:pt x="16" y="117"/>
                  </a:cubicBezTo>
                  <a:cubicBezTo>
                    <a:pt x="49" y="134"/>
                    <a:pt x="83" y="134"/>
                    <a:pt x="100" y="134"/>
                  </a:cubicBezTo>
                  <a:lnTo>
                    <a:pt x="116" y="117"/>
                  </a:lnTo>
                  <a:lnTo>
                    <a:pt x="133" y="101"/>
                  </a:lnTo>
                  <a:lnTo>
                    <a:pt x="133" y="83"/>
                  </a:lnTo>
                  <a:cubicBezTo>
                    <a:pt x="133" y="50"/>
                    <a:pt x="116" y="17"/>
                    <a:pt x="83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5001;p76">
              <a:extLst>
                <a:ext uri="{FF2B5EF4-FFF2-40B4-BE49-F238E27FC236}">
                  <a16:creationId xmlns:a16="http://schemas.microsoft.com/office/drawing/2014/main" id="{BE48F39F-70C3-134A-9871-C598035547DB}"/>
                </a:ext>
              </a:extLst>
            </p:cNvPr>
            <p:cNvSpPr/>
            <p:nvPr/>
          </p:nvSpPr>
          <p:spPr>
            <a:xfrm>
              <a:off x="6187625" y="3677100"/>
              <a:ext cx="3800" cy="3625"/>
            </a:xfrm>
            <a:custGeom>
              <a:avLst/>
              <a:gdLst/>
              <a:ahLst/>
              <a:cxnLst/>
              <a:rect l="l" t="t" r="r" b="b"/>
              <a:pathLst>
                <a:path w="152" h="145" extrusionOk="0">
                  <a:moveTo>
                    <a:pt x="93" y="1"/>
                  </a:moveTo>
                  <a:cubicBezTo>
                    <a:pt x="73" y="1"/>
                    <a:pt x="54" y="9"/>
                    <a:pt x="34" y="28"/>
                  </a:cubicBezTo>
                  <a:cubicBezTo>
                    <a:pt x="18" y="44"/>
                    <a:pt x="0" y="62"/>
                    <a:pt x="0" y="95"/>
                  </a:cubicBezTo>
                  <a:lnTo>
                    <a:pt x="18" y="111"/>
                  </a:lnTo>
                  <a:lnTo>
                    <a:pt x="34" y="128"/>
                  </a:lnTo>
                  <a:lnTo>
                    <a:pt x="67" y="145"/>
                  </a:lnTo>
                  <a:cubicBezTo>
                    <a:pt x="85" y="145"/>
                    <a:pt x="101" y="145"/>
                    <a:pt x="118" y="128"/>
                  </a:cubicBezTo>
                  <a:lnTo>
                    <a:pt x="118" y="111"/>
                  </a:lnTo>
                  <a:lnTo>
                    <a:pt x="118" y="95"/>
                  </a:lnTo>
                  <a:lnTo>
                    <a:pt x="151" y="78"/>
                  </a:lnTo>
                  <a:lnTo>
                    <a:pt x="151" y="62"/>
                  </a:lnTo>
                  <a:lnTo>
                    <a:pt x="134" y="11"/>
                  </a:lnTo>
                  <a:cubicBezTo>
                    <a:pt x="120" y="5"/>
                    <a:pt x="107" y="1"/>
                    <a:pt x="93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5002;p76">
              <a:extLst>
                <a:ext uri="{FF2B5EF4-FFF2-40B4-BE49-F238E27FC236}">
                  <a16:creationId xmlns:a16="http://schemas.microsoft.com/office/drawing/2014/main" id="{81EF9739-91EC-0003-B502-0281772622E0}"/>
                </a:ext>
              </a:extLst>
            </p:cNvPr>
            <p:cNvSpPr/>
            <p:nvPr/>
          </p:nvSpPr>
          <p:spPr>
            <a:xfrm>
              <a:off x="6107575" y="3684475"/>
              <a:ext cx="1700" cy="1675"/>
            </a:xfrm>
            <a:custGeom>
              <a:avLst/>
              <a:gdLst/>
              <a:ahLst/>
              <a:cxnLst/>
              <a:rect l="l" t="t" r="r" b="b"/>
              <a:pathLst>
                <a:path w="68" h="67" extrusionOk="0">
                  <a:moveTo>
                    <a:pt x="18" y="0"/>
                  </a:moveTo>
                  <a:lnTo>
                    <a:pt x="1" y="16"/>
                  </a:lnTo>
                  <a:lnTo>
                    <a:pt x="1" y="50"/>
                  </a:lnTo>
                  <a:cubicBezTo>
                    <a:pt x="1" y="50"/>
                    <a:pt x="18" y="67"/>
                    <a:pt x="34" y="67"/>
                  </a:cubicBezTo>
                  <a:cubicBezTo>
                    <a:pt x="52" y="67"/>
                    <a:pt x="52" y="67"/>
                    <a:pt x="52" y="50"/>
                  </a:cubicBezTo>
                  <a:cubicBezTo>
                    <a:pt x="52" y="50"/>
                    <a:pt x="68" y="50"/>
                    <a:pt x="68" y="34"/>
                  </a:cubicBezTo>
                  <a:lnTo>
                    <a:pt x="52" y="34"/>
                  </a:lnTo>
                  <a:cubicBezTo>
                    <a:pt x="52" y="16"/>
                    <a:pt x="52" y="16"/>
                    <a:pt x="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5003;p76">
              <a:extLst>
                <a:ext uri="{FF2B5EF4-FFF2-40B4-BE49-F238E27FC236}">
                  <a16:creationId xmlns:a16="http://schemas.microsoft.com/office/drawing/2014/main" id="{712E0577-A337-C852-DA60-82DCF9A53863}"/>
                </a:ext>
              </a:extLst>
            </p:cNvPr>
            <p:cNvSpPr/>
            <p:nvPr/>
          </p:nvSpPr>
          <p:spPr>
            <a:xfrm>
              <a:off x="6205575" y="3694475"/>
              <a:ext cx="1675" cy="1250"/>
            </a:xfrm>
            <a:custGeom>
              <a:avLst/>
              <a:gdLst/>
              <a:ahLst/>
              <a:cxnLst/>
              <a:rect l="l" t="t" r="r" b="b"/>
              <a:pathLst>
                <a:path w="67" h="50" extrusionOk="0">
                  <a:moveTo>
                    <a:pt x="50" y="0"/>
                  </a:moveTo>
                  <a:cubicBezTo>
                    <a:pt x="34" y="0"/>
                    <a:pt x="0" y="16"/>
                    <a:pt x="0" y="34"/>
                  </a:cubicBezTo>
                  <a:lnTo>
                    <a:pt x="16" y="50"/>
                  </a:lnTo>
                  <a:lnTo>
                    <a:pt x="50" y="50"/>
                  </a:lnTo>
                  <a:lnTo>
                    <a:pt x="50" y="34"/>
                  </a:lnTo>
                  <a:lnTo>
                    <a:pt x="67" y="34"/>
                  </a:lnTo>
                  <a:cubicBezTo>
                    <a:pt x="67" y="16"/>
                    <a:pt x="50" y="16"/>
                    <a:pt x="5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3" name="Google Shape;5004;p76">
              <a:extLst>
                <a:ext uri="{FF2B5EF4-FFF2-40B4-BE49-F238E27FC236}">
                  <a16:creationId xmlns:a16="http://schemas.microsoft.com/office/drawing/2014/main" id="{6471E40F-2355-AB41-58E8-11285A3C2BE4}"/>
                </a:ext>
              </a:extLst>
            </p:cNvPr>
            <p:cNvSpPr/>
            <p:nvPr/>
          </p:nvSpPr>
          <p:spPr>
            <a:xfrm>
              <a:off x="6165125" y="3648450"/>
              <a:ext cx="5450" cy="5050"/>
            </a:xfrm>
            <a:custGeom>
              <a:avLst/>
              <a:gdLst/>
              <a:ahLst/>
              <a:cxnLst/>
              <a:rect l="l" t="t" r="r" b="b"/>
              <a:pathLst>
                <a:path w="218" h="202" extrusionOk="0">
                  <a:moveTo>
                    <a:pt x="124" y="0"/>
                  </a:moveTo>
                  <a:cubicBezTo>
                    <a:pt x="112" y="0"/>
                    <a:pt x="99" y="2"/>
                    <a:pt x="84" y="7"/>
                  </a:cubicBezTo>
                  <a:lnTo>
                    <a:pt x="67" y="7"/>
                  </a:lnTo>
                  <a:cubicBezTo>
                    <a:pt x="51" y="23"/>
                    <a:pt x="51" y="23"/>
                    <a:pt x="33" y="23"/>
                  </a:cubicBezTo>
                  <a:cubicBezTo>
                    <a:pt x="0" y="57"/>
                    <a:pt x="0" y="107"/>
                    <a:pt x="17" y="157"/>
                  </a:cubicBezTo>
                  <a:lnTo>
                    <a:pt x="51" y="174"/>
                  </a:lnTo>
                  <a:cubicBezTo>
                    <a:pt x="79" y="193"/>
                    <a:pt x="103" y="201"/>
                    <a:pt x="124" y="201"/>
                  </a:cubicBezTo>
                  <a:cubicBezTo>
                    <a:pt x="139" y="201"/>
                    <a:pt x="153" y="197"/>
                    <a:pt x="167" y="190"/>
                  </a:cubicBezTo>
                  <a:lnTo>
                    <a:pt x="200" y="123"/>
                  </a:lnTo>
                  <a:cubicBezTo>
                    <a:pt x="218" y="74"/>
                    <a:pt x="184" y="41"/>
                    <a:pt x="184" y="23"/>
                  </a:cubicBezTo>
                  <a:cubicBezTo>
                    <a:pt x="172" y="12"/>
                    <a:pt x="152" y="0"/>
                    <a:pt x="12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4" name="Google Shape;5005;p76">
              <a:extLst>
                <a:ext uri="{FF2B5EF4-FFF2-40B4-BE49-F238E27FC236}">
                  <a16:creationId xmlns:a16="http://schemas.microsoft.com/office/drawing/2014/main" id="{0614093D-4C21-0A2C-0A70-01EF9DB7418D}"/>
                </a:ext>
              </a:extLst>
            </p:cNvPr>
            <p:cNvSpPr/>
            <p:nvPr/>
          </p:nvSpPr>
          <p:spPr>
            <a:xfrm>
              <a:off x="6198900" y="3676525"/>
              <a:ext cx="2925" cy="2125"/>
            </a:xfrm>
            <a:custGeom>
              <a:avLst/>
              <a:gdLst/>
              <a:ahLst/>
              <a:cxnLst/>
              <a:rect l="l" t="t" r="r" b="b"/>
              <a:pathLst>
                <a:path w="117" h="85" extrusionOk="0">
                  <a:moveTo>
                    <a:pt x="34" y="1"/>
                  </a:moveTo>
                  <a:cubicBezTo>
                    <a:pt x="0" y="18"/>
                    <a:pt x="0" y="51"/>
                    <a:pt x="0" y="85"/>
                  </a:cubicBezTo>
                  <a:lnTo>
                    <a:pt x="34" y="67"/>
                  </a:lnTo>
                  <a:lnTo>
                    <a:pt x="50" y="67"/>
                  </a:lnTo>
                  <a:cubicBezTo>
                    <a:pt x="67" y="67"/>
                    <a:pt x="67" y="85"/>
                    <a:pt x="67" y="85"/>
                  </a:cubicBezTo>
                  <a:lnTo>
                    <a:pt x="83" y="51"/>
                  </a:lnTo>
                  <a:lnTo>
                    <a:pt x="116" y="34"/>
                  </a:lnTo>
                  <a:lnTo>
                    <a:pt x="116" y="18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5" name="Google Shape;5006;p76">
              <a:extLst>
                <a:ext uri="{FF2B5EF4-FFF2-40B4-BE49-F238E27FC236}">
                  <a16:creationId xmlns:a16="http://schemas.microsoft.com/office/drawing/2014/main" id="{B9CDDB65-44C3-B38E-5A60-38CD4AC791B5}"/>
                </a:ext>
              </a:extLst>
            </p:cNvPr>
            <p:cNvSpPr/>
            <p:nvPr/>
          </p:nvSpPr>
          <p:spPr>
            <a:xfrm>
              <a:off x="6169275" y="3641050"/>
              <a:ext cx="6700" cy="5925"/>
            </a:xfrm>
            <a:custGeom>
              <a:avLst/>
              <a:gdLst/>
              <a:ahLst/>
              <a:cxnLst/>
              <a:rect l="l" t="t" r="r" b="b"/>
              <a:pathLst>
                <a:path w="268" h="237" extrusionOk="0">
                  <a:moveTo>
                    <a:pt x="101" y="0"/>
                  </a:moveTo>
                  <a:cubicBezTo>
                    <a:pt x="87" y="0"/>
                    <a:pt x="75" y="3"/>
                    <a:pt x="68" y="3"/>
                  </a:cubicBezTo>
                  <a:lnTo>
                    <a:pt x="1" y="52"/>
                  </a:lnTo>
                  <a:lnTo>
                    <a:pt x="1" y="86"/>
                  </a:lnTo>
                  <a:lnTo>
                    <a:pt x="18" y="119"/>
                  </a:lnTo>
                  <a:lnTo>
                    <a:pt x="1" y="119"/>
                  </a:lnTo>
                  <a:cubicBezTo>
                    <a:pt x="1" y="136"/>
                    <a:pt x="18" y="152"/>
                    <a:pt x="34" y="186"/>
                  </a:cubicBezTo>
                  <a:lnTo>
                    <a:pt x="68" y="186"/>
                  </a:lnTo>
                  <a:lnTo>
                    <a:pt x="118" y="237"/>
                  </a:lnTo>
                  <a:cubicBezTo>
                    <a:pt x="134" y="237"/>
                    <a:pt x="185" y="237"/>
                    <a:pt x="218" y="203"/>
                  </a:cubicBezTo>
                  <a:lnTo>
                    <a:pt x="234" y="203"/>
                  </a:lnTo>
                  <a:lnTo>
                    <a:pt x="234" y="186"/>
                  </a:lnTo>
                  <a:cubicBezTo>
                    <a:pt x="268" y="152"/>
                    <a:pt x="252" y="86"/>
                    <a:pt x="218" y="70"/>
                  </a:cubicBezTo>
                  <a:cubicBezTo>
                    <a:pt x="201" y="52"/>
                    <a:pt x="185" y="52"/>
                    <a:pt x="185" y="36"/>
                  </a:cubicBezTo>
                  <a:lnTo>
                    <a:pt x="168" y="36"/>
                  </a:lnTo>
                  <a:cubicBezTo>
                    <a:pt x="148" y="6"/>
                    <a:pt x="122" y="0"/>
                    <a:pt x="10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5007;p76">
              <a:extLst>
                <a:ext uri="{FF2B5EF4-FFF2-40B4-BE49-F238E27FC236}">
                  <a16:creationId xmlns:a16="http://schemas.microsoft.com/office/drawing/2014/main" id="{11846168-CDB7-DD54-46C5-EC55A01410F7}"/>
                </a:ext>
              </a:extLst>
            </p:cNvPr>
            <p:cNvSpPr/>
            <p:nvPr/>
          </p:nvSpPr>
          <p:spPr>
            <a:xfrm>
              <a:off x="6193900" y="3668200"/>
              <a:ext cx="3350" cy="3225"/>
            </a:xfrm>
            <a:custGeom>
              <a:avLst/>
              <a:gdLst/>
              <a:ahLst/>
              <a:cxnLst/>
              <a:rect l="l" t="t" r="r" b="b"/>
              <a:pathLst>
                <a:path w="134" h="129" extrusionOk="0">
                  <a:moveTo>
                    <a:pt x="34" y="0"/>
                  </a:moveTo>
                  <a:cubicBezTo>
                    <a:pt x="0" y="34"/>
                    <a:pt x="0" y="67"/>
                    <a:pt x="34" y="100"/>
                  </a:cubicBezTo>
                  <a:cubicBezTo>
                    <a:pt x="43" y="120"/>
                    <a:pt x="59" y="128"/>
                    <a:pt x="77" y="128"/>
                  </a:cubicBezTo>
                  <a:cubicBezTo>
                    <a:pt x="89" y="128"/>
                    <a:pt x="103" y="124"/>
                    <a:pt x="116" y="118"/>
                  </a:cubicBezTo>
                  <a:lnTo>
                    <a:pt x="134" y="84"/>
                  </a:lnTo>
                  <a:lnTo>
                    <a:pt x="134" y="51"/>
                  </a:lnTo>
                  <a:cubicBezTo>
                    <a:pt x="134" y="34"/>
                    <a:pt x="116" y="18"/>
                    <a:pt x="116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5008;p76">
              <a:extLst>
                <a:ext uri="{FF2B5EF4-FFF2-40B4-BE49-F238E27FC236}">
                  <a16:creationId xmlns:a16="http://schemas.microsoft.com/office/drawing/2014/main" id="{C823CA3D-F317-189D-918B-CA531BDF5EB9}"/>
                </a:ext>
              </a:extLst>
            </p:cNvPr>
            <p:cNvSpPr/>
            <p:nvPr/>
          </p:nvSpPr>
          <p:spPr>
            <a:xfrm>
              <a:off x="6146375" y="3617775"/>
              <a:ext cx="7100" cy="5425"/>
            </a:xfrm>
            <a:custGeom>
              <a:avLst/>
              <a:gdLst/>
              <a:ahLst/>
              <a:cxnLst/>
              <a:rect l="l" t="t" r="r" b="b"/>
              <a:pathLst>
                <a:path w="284" h="217" extrusionOk="0">
                  <a:moveTo>
                    <a:pt x="216" y="0"/>
                  </a:moveTo>
                  <a:cubicBezTo>
                    <a:pt x="200" y="0"/>
                    <a:pt x="183" y="0"/>
                    <a:pt x="167" y="16"/>
                  </a:cubicBezTo>
                  <a:lnTo>
                    <a:pt x="167" y="34"/>
                  </a:lnTo>
                  <a:lnTo>
                    <a:pt x="150" y="50"/>
                  </a:lnTo>
                  <a:lnTo>
                    <a:pt x="150" y="83"/>
                  </a:lnTo>
                  <a:lnTo>
                    <a:pt x="134" y="67"/>
                  </a:lnTo>
                  <a:lnTo>
                    <a:pt x="100" y="67"/>
                  </a:lnTo>
                  <a:lnTo>
                    <a:pt x="83" y="50"/>
                  </a:lnTo>
                  <a:lnTo>
                    <a:pt x="50" y="50"/>
                  </a:lnTo>
                  <a:cubicBezTo>
                    <a:pt x="50" y="50"/>
                    <a:pt x="34" y="50"/>
                    <a:pt x="34" y="67"/>
                  </a:cubicBezTo>
                  <a:lnTo>
                    <a:pt x="16" y="83"/>
                  </a:lnTo>
                  <a:lnTo>
                    <a:pt x="0" y="116"/>
                  </a:lnTo>
                  <a:cubicBezTo>
                    <a:pt x="0" y="116"/>
                    <a:pt x="0" y="134"/>
                    <a:pt x="16" y="150"/>
                  </a:cubicBezTo>
                  <a:cubicBezTo>
                    <a:pt x="16" y="183"/>
                    <a:pt x="16" y="200"/>
                    <a:pt x="34" y="200"/>
                  </a:cubicBezTo>
                  <a:cubicBezTo>
                    <a:pt x="50" y="216"/>
                    <a:pt x="67" y="216"/>
                    <a:pt x="100" y="216"/>
                  </a:cubicBezTo>
                  <a:cubicBezTo>
                    <a:pt x="116" y="216"/>
                    <a:pt x="134" y="216"/>
                    <a:pt x="150" y="200"/>
                  </a:cubicBezTo>
                  <a:lnTo>
                    <a:pt x="167" y="200"/>
                  </a:lnTo>
                  <a:lnTo>
                    <a:pt x="167" y="183"/>
                  </a:lnTo>
                  <a:lnTo>
                    <a:pt x="167" y="167"/>
                  </a:lnTo>
                  <a:lnTo>
                    <a:pt x="167" y="116"/>
                  </a:lnTo>
                  <a:cubicBezTo>
                    <a:pt x="183" y="134"/>
                    <a:pt x="183" y="134"/>
                    <a:pt x="200" y="134"/>
                  </a:cubicBezTo>
                  <a:cubicBezTo>
                    <a:pt x="216" y="134"/>
                    <a:pt x="234" y="134"/>
                    <a:pt x="250" y="116"/>
                  </a:cubicBezTo>
                  <a:cubicBezTo>
                    <a:pt x="267" y="100"/>
                    <a:pt x="283" y="83"/>
                    <a:pt x="283" y="67"/>
                  </a:cubicBezTo>
                  <a:cubicBezTo>
                    <a:pt x="283" y="34"/>
                    <a:pt x="267" y="16"/>
                    <a:pt x="25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8" name="Google Shape;5009;p76">
              <a:extLst>
                <a:ext uri="{FF2B5EF4-FFF2-40B4-BE49-F238E27FC236}">
                  <a16:creationId xmlns:a16="http://schemas.microsoft.com/office/drawing/2014/main" id="{13EC0185-4F5E-B481-7209-B0C6EAFF5CBC}"/>
                </a:ext>
              </a:extLst>
            </p:cNvPr>
            <p:cNvSpPr/>
            <p:nvPr/>
          </p:nvSpPr>
          <p:spPr>
            <a:xfrm>
              <a:off x="6154275" y="3585250"/>
              <a:ext cx="1700" cy="2100"/>
            </a:xfrm>
            <a:custGeom>
              <a:avLst/>
              <a:gdLst/>
              <a:ahLst/>
              <a:cxnLst/>
              <a:rect l="l" t="t" r="r" b="b"/>
              <a:pathLst>
                <a:path w="68" h="84" extrusionOk="0">
                  <a:moveTo>
                    <a:pt x="34" y="1"/>
                  </a:moveTo>
                  <a:lnTo>
                    <a:pt x="34" y="17"/>
                  </a:lnTo>
                  <a:cubicBezTo>
                    <a:pt x="18" y="17"/>
                    <a:pt x="1" y="17"/>
                    <a:pt x="1" y="34"/>
                  </a:cubicBezTo>
                  <a:lnTo>
                    <a:pt x="18" y="50"/>
                  </a:lnTo>
                  <a:lnTo>
                    <a:pt x="18" y="67"/>
                  </a:lnTo>
                  <a:lnTo>
                    <a:pt x="34" y="67"/>
                  </a:lnTo>
                  <a:lnTo>
                    <a:pt x="51" y="83"/>
                  </a:lnTo>
                  <a:lnTo>
                    <a:pt x="67" y="67"/>
                  </a:lnTo>
                  <a:lnTo>
                    <a:pt x="67" y="34"/>
                  </a:lnTo>
                  <a:lnTo>
                    <a:pt x="67" y="17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5010;p76">
              <a:extLst>
                <a:ext uri="{FF2B5EF4-FFF2-40B4-BE49-F238E27FC236}">
                  <a16:creationId xmlns:a16="http://schemas.microsoft.com/office/drawing/2014/main" id="{E4CB68ED-118B-6E2E-2063-CB492E783D5C}"/>
                </a:ext>
              </a:extLst>
            </p:cNvPr>
            <p:cNvSpPr/>
            <p:nvPr/>
          </p:nvSpPr>
          <p:spPr>
            <a:xfrm>
              <a:off x="6142600" y="3618600"/>
              <a:ext cx="3375" cy="2925"/>
            </a:xfrm>
            <a:custGeom>
              <a:avLst/>
              <a:gdLst/>
              <a:ahLst/>
              <a:cxnLst/>
              <a:rect l="l" t="t" r="r" b="b"/>
              <a:pathLst>
                <a:path w="135" h="117" extrusionOk="0">
                  <a:moveTo>
                    <a:pt x="34" y="1"/>
                  </a:moveTo>
                  <a:lnTo>
                    <a:pt x="18" y="17"/>
                  </a:lnTo>
                  <a:lnTo>
                    <a:pt x="1" y="34"/>
                  </a:lnTo>
                  <a:lnTo>
                    <a:pt x="1" y="67"/>
                  </a:lnTo>
                  <a:lnTo>
                    <a:pt x="18" y="83"/>
                  </a:lnTo>
                  <a:lnTo>
                    <a:pt x="34" y="117"/>
                  </a:lnTo>
                  <a:lnTo>
                    <a:pt x="101" y="117"/>
                  </a:lnTo>
                  <a:lnTo>
                    <a:pt x="118" y="101"/>
                  </a:lnTo>
                  <a:lnTo>
                    <a:pt x="134" y="83"/>
                  </a:lnTo>
                  <a:lnTo>
                    <a:pt x="134" y="50"/>
                  </a:lnTo>
                  <a:lnTo>
                    <a:pt x="118" y="34"/>
                  </a:lnTo>
                  <a:lnTo>
                    <a:pt x="101" y="17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0" name="Google Shape;5011;p76">
              <a:extLst>
                <a:ext uri="{FF2B5EF4-FFF2-40B4-BE49-F238E27FC236}">
                  <a16:creationId xmlns:a16="http://schemas.microsoft.com/office/drawing/2014/main" id="{E210F783-25AC-40D6-1C7E-19CABCE50F69}"/>
                </a:ext>
              </a:extLst>
            </p:cNvPr>
            <p:cNvSpPr/>
            <p:nvPr/>
          </p:nvSpPr>
          <p:spPr>
            <a:xfrm>
              <a:off x="6183900" y="3665700"/>
              <a:ext cx="5025" cy="4775"/>
            </a:xfrm>
            <a:custGeom>
              <a:avLst/>
              <a:gdLst/>
              <a:ahLst/>
              <a:cxnLst/>
              <a:rect l="l" t="t" r="r" b="b"/>
              <a:pathLst>
                <a:path w="201" h="191" extrusionOk="0">
                  <a:moveTo>
                    <a:pt x="100" y="0"/>
                  </a:moveTo>
                  <a:cubicBezTo>
                    <a:pt x="83" y="0"/>
                    <a:pt x="67" y="0"/>
                    <a:pt x="33" y="34"/>
                  </a:cubicBezTo>
                  <a:lnTo>
                    <a:pt x="16" y="67"/>
                  </a:lnTo>
                  <a:lnTo>
                    <a:pt x="16" y="84"/>
                  </a:lnTo>
                  <a:lnTo>
                    <a:pt x="0" y="100"/>
                  </a:lnTo>
                  <a:cubicBezTo>
                    <a:pt x="16" y="151"/>
                    <a:pt x="33" y="167"/>
                    <a:pt x="67" y="184"/>
                  </a:cubicBezTo>
                  <a:cubicBezTo>
                    <a:pt x="76" y="189"/>
                    <a:pt x="88" y="191"/>
                    <a:pt x="99" y="191"/>
                  </a:cubicBezTo>
                  <a:cubicBezTo>
                    <a:pt x="126" y="191"/>
                    <a:pt x="155" y="179"/>
                    <a:pt x="167" y="167"/>
                  </a:cubicBezTo>
                  <a:cubicBezTo>
                    <a:pt x="200" y="134"/>
                    <a:pt x="200" y="118"/>
                    <a:pt x="200" y="84"/>
                  </a:cubicBezTo>
                  <a:cubicBezTo>
                    <a:pt x="200" y="51"/>
                    <a:pt x="183" y="34"/>
                    <a:pt x="167" y="18"/>
                  </a:cubicBezTo>
                  <a:lnTo>
                    <a:pt x="133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1" name="Google Shape;5012;p76">
              <a:extLst>
                <a:ext uri="{FF2B5EF4-FFF2-40B4-BE49-F238E27FC236}">
                  <a16:creationId xmlns:a16="http://schemas.microsoft.com/office/drawing/2014/main" id="{F3D62434-2501-2ADF-0748-39B10B9493ED}"/>
                </a:ext>
              </a:extLst>
            </p:cNvPr>
            <p:cNvSpPr/>
            <p:nvPr/>
          </p:nvSpPr>
          <p:spPr>
            <a:xfrm>
              <a:off x="6161375" y="3635675"/>
              <a:ext cx="5425" cy="5475"/>
            </a:xfrm>
            <a:custGeom>
              <a:avLst/>
              <a:gdLst/>
              <a:ahLst/>
              <a:cxnLst/>
              <a:rect l="l" t="t" r="r" b="b"/>
              <a:pathLst>
                <a:path w="217" h="219" extrusionOk="0">
                  <a:moveTo>
                    <a:pt x="101" y="1"/>
                  </a:moveTo>
                  <a:lnTo>
                    <a:pt x="83" y="18"/>
                  </a:lnTo>
                  <a:lnTo>
                    <a:pt x="17" y="51"/>
                  </a:lnTo>
                  <a:lnTo>
                    <a:pt x="1" y="85"/>
                  </a:lnTo>
                  <a:lnTo>
                    <a:pt x="17" y="151"/>
                  </a:lnTo>
                  <a:cubicBezTo>
                    <a:pt x="67" y="218"/>
                    <a:pt x="117" y="218"/>
                    <a:pt x="134" y="218"/>
                  </a:cubicBezTo>
                  <a:lnTo>
                    <a:pt x="201" y="151"/>
                  </a:lnTo>
                  <a:lnTo>
                    <a:pt x="201" y="134"/>
                  </a:lnTo>
                  <a:cubicBezTo>
                    <a:pt x="217" y="85"/>
                    <a:pt x="201" y="51"/>
                    <a:pt x="150" y="18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2" name="Google Shape;5013;p76">
              <a:extLst>
                <a:ext uri="{FF2B5EF4-FFF2-40B4-BE49-F238E27FC236}">
                  <a16:creationId xmlns:a16="http://schemas.microsoft.com/office/drawing/2014/main" id="{F14CF59C-AA1E-7231-F667-23838C2DD567}"/>
                </a:ext>
              </a:extLst>
            </p:cNvPr>
            <p:cNvSpPr/>
            <p:nvPr/>
          </p:nvSpPr>
          <p:spPr>
            <a:xfrm>
              <a:off x="6184300" y="3709050"/>
              <a:ext cx="1275" cy="1700"/>
            </a:xfrm>
            <a:custGeom>
              <a:avLst/>
              <a:gdLst/>
              <a:ahLst/>
              <a:cxnLst/>
              <a:rect l="l" t="t" r="r" b="b"/>
              <a:pathLst>
                <a:path w="51" h="68" extrusionOk="0">
                  <a:moveTo>
                    <a:pt x="33" y="0"/>
                  </a:moveTo>
                  <a:lnTo>
                    <a:pt x="0" y="18"/>
                  </a:lnTo>
                  <a:lnTo>
                    <a:pt x="0" y="51"/>
                  </a:lnTo>
                  <a:lnTo>
                    <a:pt x="17" y="67"/>
                  </a:lnTo>
                  <a:cubicBezTo>
                    <a:pt x="33" y="67"/>
                    <a:pt x="33" y="67"/>
                    <a:pt x="33" y="51"/>
                  </a:cubicBezTo>
                  <a:cubicBezTo>
                    <a:pt x="51" y="51"/>
                    <a:pt x="51" y="34"/>
                    <a:pt x="51" y="18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3" name="Google Shape;5014;p76">
              <a:extLst>
                <a:ext uri="{FF2B5EF4-FFF2-40B4-BE49-F238E27FC236}">
                  <a16:creationId xmlns:a16="http://schemas.microsoft.com/office/drawing/2014/main" id="{115B81D7-25EC-58CB-5D0B-F3FA448C3696}"/>
                </a:ext>
              </a:extLst>
            </p:cNvPr>
            <p:cNvSpPr/>
            <p:nvPr/>
          </p:nvSpPr>
          <p:spPr>
            <a:xfrm>
              <a:off x="6130525" y="3636500"/>
              <a:ext cx="5425" cy="4800"/>
            </a:xfrm>
            <a:custGeom>
              <a:avLst/>
              <a:gdLst/>
              <a:ahLst/>
              <a:cxnLst/>
              <a:rect l="l" t="t" r="r" b="b"/>
              <a:pathLst>
                <a:path w="217" h="192" extrusionOk="0">
                  <a:moveTo>
                    <a:pt x="101" y="1"/>
                  </a:moveTo>
                  <a:cubicBezTo>
                    <a:pt x="101" y="1"/>
                    <a:pt x="83" y="1"/>
                    <a:pt x="67" y="18"/>
                  </a:cubicBezTo>
                  <a:lnTo>
                    <a:pt x="50" y="34"/>
                  </a:lnTo>
                  <a:lnTo>
                    <a:pt x="50" y="68"/>
                  </a:lnTo>
                  <a:cubicBezTo>
                    <a:pt x="34" y="68"/>
                    <a:pt x="17" y="68"/>
                    <a:pt x="17" y="85"/>
                  </a:cubicBezTo>
                  <a:lnTo>
                    <a:pt x="1" y="101"/>
                  </a:lnTo>
                  <a:lnTo>
                    <a:pt x="1" y="118"/>
                  </a:lnTo>
                  <a:lnTo>
                    <a:pt x="1" y="134"/>
                  </a:lnTo>
                  <a:cubicBezTo>
                    <a:pt x="1" y="152"/>
                    <a:pt x="17" y="168"/>
                    <a:pt x="50" y="168"/>
                  </a:cubicBezTo>
                  <a:cubicBezTo>
                    <a:pt x="62" y="180"/>
                    <a:pt x="83" y="192"/>
                    <a:pt x="105" y="192"/>
                  </a:cubicBezTo>
                  <a:cubicBezTo>
                    <a:pt x="115" y="192"/>
                    <a:pt x="124" y="190"/>
                    <a:pt x="134" y="185"/>
                  </a:cubicBezTo>
                  <a:cubicBezTo>
                    <a:pt x="150" y="185"/>
                    <a:pt x="183" y="168"/>
                    <a:pt x="183" y="168"/>
                  </a:cubicBezTo>
                  <a:cubicBezTo>
                    <a:pt x="201" y="152"/>
                    <a:pt x="217" y="134"/>
                    <a:pt x="201" y="101"/>
                  </a:cubicBezTo>
                  <a:cubicBezTo>
                    <a:pt x="201" y="101"/>
                    <a:pt x="201" y="85"/>
                    <a:pt x="183" y="85"/>
                  </a:cubicBezTo>
                  <a:cubicBezTo>
                    <a:pt x="201" y="52"/>
                    <a:pt x="201" y="34"/>
                    <a:pt x="183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4" name="Google Shape;5015;p76">
              <a:extLst>
                <a:ext uri="{FF2B5EF4-FFF2-40B4-BE49-F238E27FC236}">
                  <a16:creationId xmlns:a16="http://schemas.microsoft.com/office/drawing/2014/main" id="{3E4B83A4-5253-2E03-20C0-C23041C00FBD}"/>
                </a:ext>
              </a:extLst>
            </p:cNvPr>
            <p:cNvSpPr/>
            <p:nvPr/>
          </p:nvSpPr>
          <p:spPr>
            <a:xfrm>
              <a:off x="6162225" y="3702375"/>
              <a:ext cx="850" cy="1300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0" y="1"/>
                  </a:moveTo>
                  <a:lnTo>
                    <a:pt x="0" y="34"/>
                  </a:lnTo>
                  <a:lnTo>
                    <a:pt x="0" y="51"/>
                  </a:lnTo>
                  <a:lnTo>
                    <a:pt x="33" y="51"/>
                  </a:lnTo>
                  <a:lnTo>
                    <a:pt x="33" y="34"/>
                  </a:lnTo>
                  <a:cubicBezTo>
                    <a:pt x="33" y="18"/>
                    <a:pt x="33" y="1"/>
                    <a:pt x="16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5" name="Google Shape;5016;p76">
              <a:extLst>
                <a:ext uri="{FF2B5EF4-FFF2-40B4-BE49-F238E27FC236}">
                  <a16:creationId xmlns:a16="http://schemas.microsoft.com/office/drawing/2014/main" id="{59FCC09E-2861-7005-4709-C32B3E849F3E}"/>
                </a:ext>
              </a:extLst>
            </p:cNvPr>
            <p:cNvSpPr/>
            <p:nvPr/>
          </p:nvSpPr>
          <p:spPr>
            <a:xfrm>
              <a:off x="6123425" y="3660300"/>
              <a:ext cx="3350" cy="2925"/>
            </a:xfrm>
            <a:custGeom>
              <a:avLst/>
              <a:gdLst/>
              <a:ahLst/>
              <a:cxnLst/>
              <a:rect l="l" t="t" r="r" b="b"/>
              <a:pathLst>
                <a:path w="134" h="117" extrusionOk="0">
                  <a:moveTo>
                    <a:pt x="34" y="0"/>
                  </a:moveTo>
                  <a:lnTo>
                    <a:pt x="34" y="16"/>
                  </a:lnTo>
                  <a:cubicBezTo>
                    <a:pt x="1" y="33"/>
                    <a:pt x="1" y="67"/>
                    <a:pt x="18" y="100"/>
                  </a:cubicBezTo>
                  <a:lnTo>
                    <a:pt x="34" y="116"/>
                  </a:lnTo>
                  <a:lnTo>
                    <a:pt x="85" y="116"/>
                  </a:lnTo>
                  <a:lnTo>
                    <a:pt x="118" y="100"/>
                  </a:lnTo>
                  <a:lnTo>
                    <a:pt x="134" y="67"/>
                  </a:lnTo>
                  <a:lnTo>
                    <a:pt x="118" y="33"/>
                  </a:lnTo>
                  <a:lnTo>
                    <a:pt x="101" y="16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6" name="Google Shape;5017;p76">
              <a:extLst>
                <a:ext uri="{FF2B5EF4-FFF2-40B4-BE49-F238E27FC236}">
                  <a16:creationId xmlns:a16="http://schemas.microsoft.com/office/drawing/2014/main" id="{281421CD-964C-3292-40DF-90A736B741D7}"/>
                </a:ext>
              </a:extLst>
            </p:cNvPr>
            <p:cNvSpPr/>
            <p:nvPr/>
          </p:nvSpPr>
          <p:spPr>
            <a:xfrm>
              <a:off x="6146775" y="3679025"/>
              <a:ext cx="3350" cy="3375"/>
            </a:xfrm>
            <a:custGeom>
              <a:avLst/>
              <a:gdLst/>
              <a:ahLst/>
              <a:cxnLst/>
              <a:rect l="l" t="t" r="r" b="b"/>
              <a:pathLst>
                <a:path w="134" h="135" extrusionOk="0">
                  <a:moveTo>
                    <a:pt x="51" y="1"/>
                  </a:moveTo>
                  <a:lnTo>
                    <a:pt x="34" y="18"/>
                  </a:lnTo>
                  <a:cubicBezTo>
                    <a:pt x="0" y="51"/>
                    <a:pt x="0" y="85"/>
                    <a:pt x="0" y="101"/>
                  </a:cubicBezTo>
                  <a:lnTo>
                    <a:pt x="34" y="134"/>
                  </a:lnTo>
                  <a:lnTo>
                    <a:pt x="84" y="134"/>
                  </a:lnTo>
                  <a:lnTo>
                    <a:pt x="100" y="118"/>
                  </a:lnTo>
                  <a:cubicBezTo>
                    <a:pt x="118" y="101"/>
                    <a:pt x="134" y="85"/>
                    <a:pt x="134" y="68"/>
                  </a:cubicBezTo>
                  <a:cubicBezTo>
                    <a:pt x="134" y="51"/>
                    <a:pt x="118" y="34"/>
                    <a:pt x="100" y="18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7" name="Google Shape;5018;p76">
              <a:extLst>
                <a:ext uri="{FF2B5EF4-FFF2-40B4-BE49-F238E27FC236}">
                  <a16:creationId xmlns:a16="http://schemas.microsoft.com/office/drawing/2014/main" id="{31471074-E99D-4562-7043-97992B44D706}"/>
                </a:ext>
              </a:extLst>
            </p:cNvPr>
            <p:cNvSpPr/>
            <p:nvPr/>
          </p:nvSpPr>
          <p:spPr>
            <a:xfrm>
              <a:off x="6148050" y="3685300"/>
              <a:ext cx="3350" cy="2925"/>
            </a:xfrm>
            <a:custGeom>
              <a:avLst/>
              <a:gdLst/>
              <a:ahLst/>
              <a:cxnLst/>
              <a:rect l="l" t="t" r="r" b="b"/>
              <a:pathLst>
                <a:path w="134" h="117" extrusionOk="0">
                  <a:moveTo>
                    <a:pt x="33" y="1"/>
                  </a:moveTo>
                  <a:lnTo>
                    <a:pt x="16" y="34"/>
                  </a:lnTo>
                  <a:lnTo>
                    <a:pt x="0" y="50"/>
                  </a:lnTo>
                  <a:lnTo>
                    <a:pt x="0" y="67"/>
                  </a:lnTo>
                  <a:cubicBezTo>
                    <a:pt x="0" y="67"/>
                    <a:pt x="0" y="83"/>
                    <a:pt x="16" y="101"/>
                  </a:cubicBezTo>
                  <a:lnTo>
                    <a:pt x="33" y="117"/>
                  </a:lnTo>
                  <a:lnTo>
                    <a:pt x="100" y="117"/>
                  </a:lnTo>
                  <a:lnTo>
                    <a:pt x="116" y="101"/>
                  </a:lnTo>
                  <a:lnTo>
                    <a:pt x="133" y="83"/>
                  </a:lnTo>
                  <a:lnTo>
                    <a:pt x="133" y="67"/>
                  </a:lnTo>
                  <a:cubicBezTo>
                    <a:pt x="133" y="50"/>
                    <a:pt x="133" y="34"/>
                    <a:pt x="116" y="17"/>
                  </a:cubicBezTo>
                  <a:cubicBezTo>
                    <a:pt x="83" y="1"/>
                    <a:pt x="49" y="1"/>
                    <a:pt x="33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8" name="Google Shape;5019;p76">
              <a:extLst>
                <a:ext uri="{FF2B5EF4-FFF2-40B4-BE49-F238E27FC236}">
                  <a16:creationId xmlns:a16="http://schemas.microsoft.com/office/drawing/2014/main" id="{8A6B4D12-7CA6-35A7-4114-3ABD40A330DE}"/>
                </a:ext>
              </a:extLst>
            </p:cNvPr>
            <p:cNvSpPr/>
            <p:nvPr/>
          </p:nvSpPr>
          <p:spPr>
            <a:xfrm>
              <a:off x="6128875" y="3674875"/>
              <a:ext cx="2925" cy="3550"/>
            </a:xfrm>
            <a:custGeom>
              <a:avLst/>
              <a:gdLst/>
              <a:ahLst/>
              <a:cxnLst/>
              <a:rect l="l" t="t" r="r" b="b"/>
              <a:pathLst>
                <a:path w="117" h="142" extrusionOk="0">
                  <a:moveTo>
                    <a:pt x="16" y="0"/>
                  </a:moveTo>
                  <a:lnTo>
                    <a:pt x="0" y="51"/>
                  </a:lnTo>
                  <a:lnTo>
                    <a:pt x="0" y="84"/>
                  </a:lnTo>
                  <a:lnTo>
                    <a:pt x="0" y="100"/>
                  </a:lnTo>
                  <a:cubicBezTo>
                    <a:pt x="16" y="100"/>
                    <a:pt x="16" y="133"/>
                    <a:pt x="49" y="133"/>
                  </a:cubicBezTo>
                  <a:cubicBezTo>
                    <a:pt x="55" y="139"/>
                    <a:pt x="61" y="141"/>
                    <a:pt x="66" y="141"/>
                  </a:cubicBezTo>
                  <a:cubicBezTo>
                    <a:pt x="78" y="141"/>
                    <a:pt x="89" y="133"/>
                    <a:pt x="100" y="133"/>
                  </a:cubicBezTo>
                  <a:lnTo>
                    <a:pt x="116" y="100"/>
                  </a:lnTo>
                  <a:lnTo>
                    <a:pt x="116" y="67"/>
                  </a:lnTo>
                  <a:lnTo>
                    <a:pt x="100" y="33"/>
                  </a:lnTo>
                  <a:cubicBezTo>
                    <a:pt x="83" y="0"/>
                    <a:pt x="49" y="0"/>
                    <a:pt x="16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9" name="Google Shape;5020;p76">
              <a:extLst>
                <a:ext uri="{FF2B5EF4-FFF2-40B4-BE49-F238E27FC236}">
                  <a16:creationId xmlns:a16="http://schemas.microsoft.com/office/drawing/2014/main" id="{7FE863B0-DD20-0D9E-A149-3F282E7BC6DB}"/>
                </a:ext>
              </a:extLst>
            </p:cNvPr>
            <p:cNvSpPr/>
            <p:nvPr/>
          </p:nvSpPr>
          <p:spPr>
            <a:xfrm>
              <a:off x="6157600" y="3676125"/>
              <a:ext cx="6700" cy="5425"/>
            </a:xfrm>
            <a:custGeom>
              <a:avLst/>
              <a:gdLst/>
              <a:ahLst/>
              <a:cxnLst/>
              <a:rect l="l" t="t" r="r" b="b"/>
              <a:pathLst>
                <a:path w="268" h="217" extrusionOk="0">
                  <a:moveTo>
                    <a:pt x="185" y="1"/>
                  </a:moveTo>
                  <a:cubicBezTo>
                    <a:pt x="152" y="1"/>
                    <a:pt x="118" y="17"/>
                    <a:pt x="101" y="17"/>
                  </a:cubicBezTo>
                  <a:lnTo>
                    <a:pt x="52" y="50"/>
                  </a:lnTo>
                  <a:cubicBezTo>
                    <a:pt x="1" y="83"/>
                    <a:pt x="18" y="150"/>
                    <a:pt x="34" y="167"/>
                  </a:cubicBezTo>
                  <a:lnTo>
                    <a:pt x="68" y="201"/>
                  </a:lnTo>
                  <a:lnTo>
                    <a:pt x="85" y="201"/>
                  </a:lnTo>
                  <a:lnTo>
                    <a:pt x="118" y="217"/>
                  </a:lnTo>
                  <a:cubicBezTo>
                    <a:pt x="134" y="217"/>
                    <a:pt x="185" y="217"/>
                    <a:pt x="218" y="184"/>
                  </a:cubicBezTo>
                  <a:cubicBezTo>
                    <a:pt x="234" y="167"/>
                    <a:pt x="252" y="167"/>
                    <a:pt x="252" y="150"/>
                  </a:cubicBezTo>
                  <a:lnTo>
                    <a:pt x="268" y="117"/>
                  </a:lnTo>
                  <a:lnTo>
                    <a:pt x="268" y="101"/>
                  </a:lnTo>
                  <a:lnTo>
                    <a:pt x="252" y="67"/>
                  </a:lnTo>
                  <a:cubicBezTo>
                    <a:pt x="234" y="34"/>
                    <a:pt x="218" y="17"/>
                    <a:pt x="185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0" name="Google Shape;5021;p76">
              <a:extLst>
                <a:ext uri="{FF2B5EF4-FFF2-40B4-BE49-F238E27FC236}">
                  <a16:creationId xmlns:a16="http://schemas.microsoft.com/office/drawing/2014/main" id="{8CD9C0AA-EB09-0DC3-7222-E08D3E8A94E3}"/>
                </a:ext>
              </a:extLst>
            </p:cNvPr>
            <p:cNvSpPr/>
            <p:nvPr/>
          </p:nvSpPr>
          <p:spPr>
            <a:xfrm>
              <a:off x="6171375" y="3690700"/>
              <a:ext cx="2100" cy="2125"/>
            </a:xfrm>
            <a:custGeom>
              <a:avLst/>
              <a:gdLst/>
              <a:ahLst/>
              <a:cxnLst/>
              <a:rect l="l" t="t" r="r" b="b"/>
              <a:pathLst>
                <a:path w="84" h="85" extrusionOk="0">
                  <a:moveTo>
                    <a:pt x="50" y="1"/>
                  </a:moveTo>
                  <a:cubicBezTo>
                    <a:pt x="34" y="18"/>
                    <a:pt x="17" y="18"/>
                    <a:pt x="1" y="34"/>
                  </a:cubicBezTo>
                  <a:lnTo>
                    <a:pt x="50" y="85"/>
                  </a:lnTo>
                  <a:lnTo>
                    <a:pt x="68" y="85"/>
                  </a:lnTo>
                  <a:lnTo>
                    <a:pt x="84" y="18"/>
                  </a:lnTo>
                  <a:lnTo>
                    <a:pt x="68" y="18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1" name="Google Shape;5022;p76">
              <a:extLst>
                <a:ext uri="{FF2B5EF4-FFF2-40B4-BE49-F238E27FC236}">
                  <a16:creationId xmlns:a16="http://schemas.microsoft.com/office/drawing/2014/main" id="{9118FBB3-E450-5C1A-07C3-F4F1036D63F2}"/>
                </a:ext>
              </a:extLst>
            </p:cNvPr>
            <p:cNvSpPr/>
            <p:nvPr/>
          </p:nvSpPr>
          <p:spPr>
            <a:xfrm>
              <a:off x="6244325" y="3642350"/>
              <a:ext cx="1275" cy="850"/>
            </a:xfrm>
            <a:custGeom>
              <a:avLst/>
              <a:gdLst/>
              <a:ahLst/>
              <a:cxnLst/>
              <a:rect l="l" t="t" r="r" b="b"/>
              <a:pathLst>
                <a:path w="51" h="34" extrusionOk="0">
                  <a:moveTo>
                    <a:pt x="0" y="0"/>
                  </a:moveTo>
                  <a:lnTo>
                    <a:pt x="0" y="18"/>
                  </a:lnTo>
                  <a:lnTo>
                    <a:pt x="0" y="34"/>
                  </a:lnTo>
                  <a:lnTo>
                    <a:pt x="34" y="34"/>
                  </a:lnTo>
                  <a:lnTo>
                    <a:pt x="51" y="18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5023;p76">
              <a:extLst>
                <a:ext uri="{FF2B5EF4-FFF2-40B4-BE49-F238E27FC236}">
                  <a16:creationId xmlns:a16="http://schemas.microsoft.com/office/drawing/2014/main" id="{0F1BFF25-5E6B-748B-B7ED-382B3E4A21B1}"/>
                </a:ext>
              </a:extLst>
            </p:cNvPr>
            <p:cNvSpPr/>
            <p:nvPr/>
          </p:nvSpPr>
          <p:spPr>
            <a:xfrm>
              <a:off x="6111350" y="3656125"/>
              <a:ext cx="3375" cy="3350"/>
            </a:xfrm>
            <a:custGeom>
              <a:avLst/>
              <a:gdLst/>
              <a:ahLst/>
              <a:cxnLst/>
              <a:rect l="l" t="t" r="r" b="b"/>
              <a:pathLst>
                <a:path w="135" h="134" extrusionOk="0">
                  <a:moveTo>
                    <a:pt x="50" y="0"/>
                  </a:moveTo>
                  <a:lnTo>
                    <a:pt x="17" y="16"/>
                  </a:lnTo>
                  <a:cubicBezTo>
                    <a:pt x="1" y="34"/>
                    <a:pt x="1" y="50"/>
                    <a:pt x="1" y="67"/>
                  </a:cubicBezTo>
                  <a:cubicBezTo>
                    <a:pt x="1" y="83"/>
                    <a:pt x="1" y="116"/>
                    <a:pt x="17" y="134"/>
                  </a:cubicBezTo>
                  <a:lnTo>
                    <a:pt x="101" y="134"/>
                  </a:lnTo>
                  <a:cubicBezTo>
                    <a:pt x="117" y="116"/>
                    <a:pt x="134" y="83"/>
                    <a:pt x="101" y="34"/>
                  </a:cubicBezTo>
                  <a:lnTo>
                    <a:pt x="83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3" name="Google Shape;5024;p76">
              <a:extLst>
                <a:ext uri="{FF2B5EF4-FFF2-40B4-BE49-F238E27FC236}">
                  <a16:creationId xmlns:a16="http://schemas.microsoft.com/office/drawing/2014/main" id="{12B4A2B4-2023-C9A6-9A2C-D883EC7F399D}"/>
                </a:ext>
              </a:extLst>
            </p:cNvPr>
            <p:cNvSpPr/>
            <p:nvPr/>
          </p:nvSpPr>
          <p:spPr>
            <a:xfrm>
              <a:off x="6165550" y="3689475"/>
              <a:ext cx="3350" cy="3350"/>
            </a:xfrm>
            <a:custGeom>
              <a:avLst/>
              <a:gdLst/>
              <a:ahLst/>
              <a:cxnLst/>
              <a:rect l="l" t="t" r="r" b="b"/>
              <a:pathLst>
                <a:path w="134" h="134" extrusionOk="0">
                  <a:moveTo>
                    <a:pt x="50" y="0"/>
                  </a:moveTo>
                  <a:lnTo>
                    <a:pt x="16" y="34"/>
                  </a:lnTo>
                  <a:lnTo>
                    <a:pt x="16" y="50"/>
                  </a:lnTo>
                  <a:lnTo>
                    <a:pt x="0" y="67"/>
                  </a:lnTo>
                  <a:lnTo>
                    <a:pt x="16" y="83"/>
                  </a:lnTo>
                  <a:cubicBezTo>
                    <a:pt x="34" y="116"/>
                    <a:pt x="50" y="134"/>
                    <a:pt x="67" y="134"/>
                  </a:cubicBezTo>
                  <a:cubicBezTo>
                    <a:pt x="83" y="134"/>
                    <a:pt x="100" y="134"/>
                    <a:pt x="116" y="116"/>
                  </a:cubicBezTo>
                  <a:cubicBezTo>
                    <a:pt x="134" y="100"/>
                    <a:pt x="134" y="83"/>
                    <a:pt x="134" y="67"/>
                  </a:cubicBezTo>
                  <a:cubicBezTo>
                    <a:pt x="134" y="34"/>
                    <a:pt x="134" y="16"/>
                    <a:pt x="10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4" name="Google Shape;5025;p76">
              <a:extLst>
                <a:ext uri="{FF2B5EF4-FFF2-40B4-BE49-F238E27FC236}">
                  <a16:creationId xmlns:a16="http://schemas.microsoft.com/office/drawing/2014/main" id="{477B8B66-8820-87E8-4F34-3B564357534D}"/>
                </a:ext>
              </a:extLst>
            </p:cNvPr>
            <p:cNvSpPr/>
            <p:nvPr/>
          </p:nvSpPr>
          <p:spPr>
            <a:xfrm>
              <a:off x="6085900" y="3677800"/>
              <a:ext cx="1700" cy="1700"/>
            </a:xfrm>
            <a:custGeom>
              <a:avLst/>
              <a:gdLst/>
              <a:ahLst/>
              <a:cxnLst/>
              <a:rect l="l" t="t" r="r" b="b"/>
              <a:pathLst>
                <a:path w="68" h="68" extrusionOk="0">
                  <a:moveTo>
                    <a:pt x="52" y="0"/>
                  </a:moveTo>
                  <a:cubicBezTo>
                    <a:pt x="18" y="0"/>
                    <a:pt x="1" y="16"/>
                    <a:pt x="1" y="50"/>
                  </a:cubicBezTo>
                  <a:cubicBezTo>
                    <a:pt x="18" y="67"/>
                    <a:pt x="18" y="67"/>
                    <a:pt x="34" y="67"/>
                  </a:cubicBezTo>
                  <a:lnTo>
                    <a:pt x="52" y="67"/>
                  </a:lnTo>
                  <a:cubicBezTo>
                    <a:pt x="68" y="50"/>
                    <a:pt x="68" y="34"/>
                    <a:pt x="68" y="34"/>
                  </a:cubicBezTo>
                  <a:lnTo>
                    <a:pt x="68" y="16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5" name="Google Shape;5026;p76">
              <a:extLst>
                <a:ext uri="{FF2B5EF4-FFF2-40B4-BE49-F238E27FC236}">
                  <a16:creationId xmlns:a16="http://schemas.microsoft.com/office/drawing/2014/main" id="{6B500578-4C6B-16B9-265D-444281FED8EC}"/>
                </a:ext>
              </a:extLst>
            </p:cNvPr>
            <p:cNvSpPr/>
            <p:nvPr/>
          </p:nvSpPr>
          <p:spPr>
            <a:xfrm>
              <a:off x="6125525" y="3739500"/>
              <a:ext cx="1700" cy="1675"/>
            </a:xfrm>
            <a:custGeom>
              <a:avLst/>
              <a:gdLst/>
              <a:ahLst/>
              <a:cxnLst/>
              <a:rect l="l" t="t" r="r" b="b"/>
              <a:pathLst>
                <a:path w="68" h="67" extrusionOk="0">
                  <a:moveTo>
                    <a:pt x="34" y="0"/>
                  </a:moveTo>
                  <a:cubicBezTo>
                    <a:pt x="1" y="16"/>
                    <a:pt x="1" y="34"/>
                    <a:pt x="1" y="50"/>
                  </a:cubicBezTo>
                  <a:lnTo>
                    <a:pt x="1" y="67"/>
                  </a:lnTo>
                  <a:lnTo>
                    <a:pt x="34" y="67"/>
                  </a:lnTo>
                  <a:cubicBezTo>
                    <a:pt x="50" y="50"/>
                    <a:pt x="67" y="50"/>
                    <a:pt x="67" y="34"/>
                  </a:cubicBezTo>
                  <a:cubicBezTo>
                    <a:pt x="67" y="16"/>
                    <a:pt x="50" y="16"/>
                    <a:pt x="5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6" name="Google Shape;5027;p76">
              <a:extLst>
                <a:ext uri="{FF2B5EF4-FFF2-40B4-BE49-F238E27FC236}">
                  <a16:creationId xmlns:a16="http://schemas.microsoft.com/office/drawing/2014/main" id="{5E904959-687D-E06E-0D2D-3BBA659E836E}"/>
                </a:ext>
              </a:extLst>
            </p:cNvPr>
            <p:cNvSpPr/>
            <p:nvPr/>
          </p:nvSpPr>
          <p:spPr>
            <a:xfrm>
              <a:off x="6157600" y="3683200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34" y="1"/>
                  </a:moveTo>
                  <a:lnTo>
                    <a:pt x="18" y="34"/>
                  </a:lnTo>
                  <a:lnTo>
                    <a:pt x="1" y="51"/>
                  </a:lnTo>
                  <a:lnTo>
                    <a:pt x="1" y="67"/>
                  </a:lnTo>
                  <a:lnTo>
                    <a:pt x="1" y="85"/>
                  </a:lnTo>
                  <a:cubicBezTo>
                    <a:pt x="18" y="118"/>
                    <a:pt x="34" y="118"/>
                    <a:pt x="52" y="134"/>
                  </a:cubicBezTo>
                  <a:cubicBezTo>
                    <a:pt x="68" y="134"/>
                    <a:pt x="85" y="118"/>
                    <a:pt x="101" y="118"/>
                  </a:cubicBezTo>
                  <a:cubicBezTo>
                    <a:pt x="134" y="85"/>
                    <a:pt x="152" y="34"/>
                    <a:pt x="118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7" name="Google Shape;5028;p76">
              <a:extLst>
                <a:ext uri="{FF2B5EF4-FFF2-40B4-BE49-F238E27FC236}">
                  <a16:creationId xmlns:a16="http://schemas.microsoft.com/office/drawing/2014/main" id="{2D81C318-4BA2-C54C-9A1D-34272D6279BF}"/>
                </a:ext>
              </a:extLst>
            </p:cNvPr>
            <p:cNvSpPr/>
            <p:nvPr/>
          </p:nvSpPr>
          <p:spPr>
            <a:xfrm>
              <a:off x="6120525" y="3670700"/>
              <a:ext cx="4200" cy="3800"/>
            </a:xfrm>
            <a:custGeom>
              <a:avLst/>
              <a:gdLst/>
              <a:ahLst/>
              <a:cxnLst/>
              <a:rect l="l" t="t" r="r" b="b"/>
              <a:pathLst>
                <a:path w="168" h="152" extrusionOk="0">
                  <a:moveTo>
                    <a:pt x="83" y="0"/>
                  </a:moveTo>
                  <a:cubicBezTo>
                    <a:pt x="1" y="51"/>
                    <a:pt x="17" y="100"/>
                    <a:pt x="34" y="118"/>
                  </a:cubicBezTo>
                  <a:lnTo>
                    <a:pt x="67" y="100"/>
                  </a:lnTo>
                  <a:lnTo>
                    <a:pt x="83" y="100"/>
                  </a:lnTo>
                  <a:lnTo>
                    <a:pt x="67" y="151"/>
                  </a:lnTo>
                  <a:cubicBezTo>
                    <a:pt x="101" y="151"/>
                    <a:pt x="117" y="134"/>
                    <a:pt x="134" y="134"/>
                  </a:cubicBezTo>
                  <a:cubicBezTo>
                    <a:pt x="150" y="100"/>
                    <a:pt x="167" y="84"/>
                    <a:pt x="167" y="51"/>
                  </a:cubicBezTo>
                  <a:lnTo>
                    <a:pt x="150" y="18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8" name="Google Shape;5029;p76">
              <a:extLst>
                <a:ext uri="{FF2B5EF4-FFF2-40B4-BE49-F238E27FC236}">
                  <a16:creationId xmlns:a16="http://schemas.microsoft.com/office/drawing/2014/main" id="{50A6EA38-1DD8-735E-F097-B720B4501F49}"/>
                </a:ext>
              </a:extLst>
            </p:cNvPr>
            <p:cNvSpPr/>
            <p:nvPr/>
          </p:nvSpPr>
          <p:spPr>
            <a:xfrm>
              <a:off x="6126350" y="3679175"/>
              <a:ext cx="3375" cy="3225"/>
            </a:xfrm>
            <a:custGeom>
              <a:avLst/>
              <a:gdLst/>
              <a:ahLst/>
              <a:cxnLst/>
              <a:rect l="l" t="t" r="r" b="b"/>
              <a:pathLst>
                <a:path w="135" h="129" extrusionOk="0">
                  <a:moveTo>
                    <a:pt x="67" y="1"/>
                  </a:moveTo>
                  <a:cubicBezTo>
                    <a:pt x="57" y="1"/>
                    <a:pt x="46" y="4"/>
                    <a:pt x="34" y="12"/>
                  </a:cubicBezTo>
                  <a:lnTo>
                    <a:pt x="1" y="28"/>
                  </a:lnTo>
                  <a:lnTo>
                    <a:pt x="1" y="45"/>
                  </a:lnTo>
                  <a:lnTo>
                    <a:pt x="34" y="62"/>
                  </a:lnTo>
                  <a:lnTo>
                    <a:pt x="50" y="95"/>
                  </a:lnTo>
                  <a:lnTo>
                    <a:pt x="50" y="128"/>
                  </a:lnTo>
                  <a:lnTo>
                    <a:pt x="101" y="128"/>
                  </a:lnTo>
                  <a:lnTo>
                    <a:pt x="117" y="112"/>
                  </a:lnTo>
                  <a:lnTo>
                    <a:pt x="117" y="79"/>
                  </a:lnTo>
                  <a:lnTo>
                    <a:pt x="134" y="62"/>
                  </a:lnTo>
                  <a:lnTo>
                    <a:pt x="117" y="45"/>
                  </a:lnTo>
                  <a:cubicBezTo>
                    <a:pt x="117" y="32"/>
                    <a:pt x="98" y="1"/>
                    <a:pt x="6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9" name="Google Shape;5030;p76">
              <a:extLst>
                <a:ext uri="{FF2B5EF4-FFF2-40B4-BE49-F238E27FC236}">
                  <a16:creationId xmlns:a16="http://schemas.microsoft.com/office/drawing/2014/main" id="{1F694F58-8389-26D5-F553-45C666ADF0B0}"/>
                </a:ext>
              </a:extLst>
            </p:cNvPr>
            <p:cNvSpPr/>
            <p:nvPr/>
          </p:nvSpPr>
          <p:spPr>
            <a:xfrm>
              <a:off x="6135925" y="3647350"/>
              <a:ext cx="5475" cy="5450"/>
            </a:xfrm>
            <a:custGeom>
              <a:avLst/>
              <a:gdLst/>
              <a:ahLst/>
              <a:cxnLst/>
              <a:rect l="l" t="t" r="r" b="b"/>
              <a:pathLst>
                <a:path w="219" h="218" extrusionOk="0">
                  <a:moveTo>
                    <a:pt x="85" y="1"/>
                  </a:moveTo>
                  <a:lnTo>
                    <a:pt x="52" y="18"/>
                  </a:lnTo>
                  <a:lnTo>
                    <a:pt x="34" y="34"/>
                  </a:lnTo>
                  <a:lnTo>
                    <a:pt x="18" y="85"/>
                  </a:lnTo>
                  <a:lnTo>
                    <a:pt x="1" y="101"/>
                  </a:lnTo>
                  <a:lnTo>
                    <a:pt x="34" y="167"/>
                  </a:lnTo>
                  <a:cubicBezTo>
                    <a:pt x="68" y="201"/>
                    <a:pt x="101" y="218"/>
                    <a:pt x="134" y="218"/>
                  </a:cubicBezTo>
                  <a:lnTo>
                    <a:pt x="185" y="185"/>
                  </a:lnTo>
                  <a:lnTo>
                    <a:pt x="201" y="167"/>
                  </a:lnTo>
                  <a:lnTo>
                    <a:pt x="218" y="101"/>
                  </a:lnTo>
                  <a:cubicBezTo>
                    <a:pt x="218" y="34"/>
                    <a:pt x="168" y="1"/>
                    <a:pt x="152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0" name="Google Shape;5031;p76">
              <a:extLst>
                <a:ext uri="{FF2B5EF4-FFF2-40B4-BE49-F238E27FC236}">
                  <a16:creationId xmlns:a16="http://schemas.microsoft.com/office/drawing/2014/main" id="{1A7AD027-2CAD-797D-BC94-FEEE9B56B89C}"/>
                </a:ext>
              </a:extLst>
            </p:cNvPr>
            <p:cNvSpPr/>
            <p:nvPr/>
          </p:nvSpPr>
          <p:spPr>
            <a:xfrm>
              <a:off x="6152200" y="3670700"/>
              <a:ext cx="5425" cy="5450"/>
            </a:xfrm>
            <a:custGeom>
              <a:avLst/>
              <a:gdLst/>
              <a:ahLst/>
              <a:cxnLst/>
              <a:rect l="l" t="t" r="r" b="b"/>
              <a:pathLst>
                <a:path w="217" h="218" extrusionOk="0">
                  <a:moveTo>
                    <a:pt x="101" y="0"/>
                  </a:moveTo>
                  <a:lnTo>
                    <a:pt x="50" y="34"/>
                  </a:lnTo>
                  <a:cubicBezTo>
                    <a:pt x="17" y="67"/>
                    <a:pt x="1" y="100"/>
                    <a:pt x="17" y="118"/>
                  </a:cubicBezTo>
                  <a:cubicBezTo>
                    <a:pt x="17" y="167"/>
                    <a:pt x="68" y="200"/>
                    <a:pt x="68" y="200"/>
                  </a:cubicBezTo>
                  <a:lnTo>
                    <a:pt x="117" y="218"/>
                  </a:lnTo>
                  <a:lnTo>
                    <a:pt x="134" y="218"/>
                  </a:lnTo>
                  <a:lnTo>
                    <a:pt x="168" y="200"/>
                  </a:lnTo>
                  <a:lnTo>
                    <a:pt x="184" y="184"/>
                  </a:lnTo>
                  <a:cubicBezTo>
                    <a:pt x="201" y="167"/>
                    <a:pt x="217" y="134"/>
                    <a:pt x="217" y="118"/>
                  </a:cubicBezTo>
                  <a:cubicBezTo>
                    <a:pt x="217" y="84"/>
                    <a:pt x="201" y="51"/>
                    <a:pt x="168" y="18"/>
                  </a:cubicBezTo>
                  <a:lnTo>
                    <a:pt x="117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1" name="Google Shape;5032;p76">
              <a:extLst>
                <a:ext uri="{FF2B5EF4-FFF2-40B4-BE49-F238E27FC236}">
                  <a16:creationId xmlns:a16="http://schemas.microsoft.com/office/drawing/2014/main" id="{F17BC136-F927-9ED5-576C-6FDDC6A506AD}"/>
                </a:ext>
              </a:extLst>
            </p:cNvPr>
            <p:cNvSpPr/>
            <p:nvPr/>
          </p:nvSpPr>
          <p:spPr>
            <a:xfrm>
              <a:off x="6117200" y="3644025"/>
              <a:ext cx="2925" cy="2950"/>
            </a:xfrm>
            <a:custGeom>
              <a:avLst/>
              <a:gdLst/>
              <a:ahLst/>
              <a:cxnLst/>
              <a:rect l="l" t="t" r="r" b="b"/>
              <a:pathLst>
                <a:path w="117" h="118" extrusionOk="0">
                  <a:moveTo>
                    <a:pt x="67" y="0"/>
                  </a:moveTo>
                  <a:cubicBezTo>
                    <a:pt x="50" y="0"/>
                    <a:pt x="50" y="0"/>
                    <a:pt x="33" y="17"/>
                  </a:cubicBezTo>
                  <a:lnTo>
                    <a:pt x="16" y="33"/>
                  </a:lnTo>
                  <a:lnTo>
                    <a:pt x="0" y="67"/>
                  </a:lnTo>
                  <a:cubicBezTo>
                    <a:pt x="0" y="67"/>
                    <a:pt x="0" y="84"/>
                    <a:pt x="16" y="100"/>
                  </a:cubicBezTo>
                  <a:lnTo>
                    <a:pt x="33" y="118"/>
                  </a:lnTo>
                  <a:lnTo>
                    <a:pt x="100" y="118"/>
                  </a:lnTo>
                  <a:lnTo>
                    <a:pt x="116" y="84"/>
                  </a:lnTo>
                  <a:lnTo>
                    <a:pt x="116" y="51"/>
                  </a:lnTo>
                  <a:lnTo>
                    <a:pt x="116" y="33"/>
                  </a:lnTo>
                  <a:lnTo>
                    <a:pt x="100" y="17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2" name="Google Shape;5033;p76">
              <a:extLst>
                <a:ext uri="{FF2B5EF4-FFF2-40B4-BE49-F238E27FC236}">
                  <a16:creationId xmlns:a16="http://schemas.microsoft.com/office/drawing/2014/main" id="{F64A4EAE-415D-6EFC-B754-39EB7B7F8B74}"/>
                </a:ext>
              </a:extLst>
            </p:cNvPr>
            <p:cNvSpPr/>
            <p:nvPr/>
          </p:nvSpPr>
          <p:spPr>
            <a:xfrm>
              <a:off x="6124250" y="3631950"/>
              <a:ext cx="3800" cy="3100"/>
            </a:xfrm>
            <a:custGeom>
              <a:avLst/>
              <a:gdLst/>
              <a:ahLst/>
              <a:cxnLst/>
              <a:rect l="l" t="t" r="r" b="b"/>
              <a:pathLst>
                <a:path w="152" h="124" extrusionOk="0">
                  <a:moveTo>
                    <a:pt x="34" y="0"/>
                  </a:moveTo>
                  <a:lnTo>
                    <a:pt x="18" y="16"/>
                  </a:lnTo>
                  <a:cubicBezTo>
                    <a:pt x="1" y="16"/>
                    <a:pt x="1" y="34"/>
                    <a:pt x="1" y="50"/>
                  </a:cubicBezTo>
                  <a:cubicBezTo>
                    <a:pt x="1" y="83"/>
                    <a:pt x="18" y="100"/>
                    <a:pt x="18" y="100"/>
                  </a:cubicBezTo>
                  <a:lnTo>
                    <a:pt x="52" y="116"/>
                  </a:lnTo>
                  <a:lnTo>
                    <a:pt x="68" y="116"/>
                  </a:lnTo>
                  <a:cubicBezTo>
                    <a:pt x="77" y="121"/>
                    <a:pt x="86" y="124"/>
                    <a:pt x="93" y="124"/>
                  </a:cubicBezTo>
                  <a:cubicBezTo>
                    <a:pt x="111" y="124"/>
                    <a:pt x="123" y="112"/>
                    <a:pt x="134" y="100"/>
                  </a:cubicBezTo>
                  <a:lnTo>
                    <a:pt x="152" y="83"/>
                  </a:lnTo>
                  <a:lnTo>
                    <a:pt x="152" y="67"/>
                  </a:lnTo>
                  <a:lnTo>
                    <a:pt x="152" y="50"/>
                  </a:lnTo>
                  <a:cubicBezTo>
                    <a:pt x="134" y="16"/>
                    <a:pt x="118" y="16"/>
                    <a:pt x="85" y="16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3" name="Google Shape;5034;p76">
              <a:extLst>
                <a:ext uri="{FF2B5EF4-FFF2-40B4-BE49-F238E27FC236}">
                  <a16:creationId xmlns:a16="http://schemas.microsoft.com/office/drawing/2014/main" id="{D4787E17-B5ED-4F17-EE96-3CB12596BEEF}"/>
                </a:ext>
              </a:extLst>
            </p:cNvPr>
            <p:cNvSpPr/>
            <p:nvPr/>
          </p:nvSpPr>
          <p:spPr>
            <a:xfrm>
              <a:off x="6133875" y="3622350"/>
              <a:ext cx="3350" cy="2950"/>
            </a:xfrm>
            <a:custGeom>
              <a:avLst/>
              <a:gdLst/>
              <a:ahLst/>
              <a:cxnLst/>
              <a:rect l="l" t="t" r="r" b="b"/>
              <a:pathLst>
                <a:path w="134" h="118" extrusionOk="0">
                  <a:moveTo>
                    <a:pt x="33" y="0"/>
                  </a:moveTo>
                  <a:lnTo>
                    <a:pt x="16" y="33"/>
                  </a:lnTo>
                  <a:lnTo>
                    <a:pt x="0" y="67"/>
                  </a:lnTo>
                  <a:cubicBezTo>
                    <a:pt x="0" y="84"/>
                    <a:pt x="16" y="100"/>
                    <a:pt x="33" y="117"/>
                  </a:cubicBezTo>
                  <a:lnTo>
                    <a:pt x="100" y="117"/>
                  </a:lnTo>
                  <a:lnTo>
                    <a:pt x="100" y="100"/>
                  </a:lnTo>
                  <a:lnTo>
                    <a:pt x="116" y="84"/>
                  </a:lnTo>
                  <a:lnTo>
                    <a:pt x="134" y="67"/>
                  </a:lnTo>
                  <a:cubicBezTo>
                    <a:pt x="116" y="33"/>
                    <a:pt x="100" y="17"/>
                    <a:pt x="10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4" name="Google Shape;5035;p76">
              <a:extLst>
                <a:ext uri="{FF2B5EF4-FFF2-40B4-BE49-F238E27FC236}">
                  <a16:creationId xmlns:a16="http://schemas.microsoft.com/office/drawing/2014/main" id="{8CBEC9E4-86F9-D007-3FD4-0432B85CE1C9}"/>
                </a:ext>
              </a:extLst>
            </p:cNvPr>
            <p:cNvSpPr/>
            <p:nvPr/>
          </p:nvSpPr>
          <p:spPr>
            <a:xfrm>
              <a:off x="6164725" y="3660525"/>
              <a:ext cx="5425" cy="5200"/>
            </a:xfrm>
            <a:custGeom>
              <a:avLst/>
              <a:gdLst/>
              <a:ahLst/>
              <a:cxnLst/>
              <a:rect l="l" t="t" r="r" b="b"/>
              <a:pathLst>
                <a:path w="217" h="208" extrusionOk="0">
                  <a:moveTo>
                    <a:pt x="105" y="1"/>
                  </a:moveTo>
                  <a:cubicBezTo>
                    <a:pt x="82" y="1"/>
                    <a:pt x="62" y="12"/>
                    <a:pt x="49" y="24"/>
                  </a:cubicBezTo>
                  <a:lnTo>
                    <a:pt x="16" y="74"/>
                  </a:lnTo>
                  <a:cubicBezTo>
                    <a:pt x="0" y="107"/>
                    <a:pt x="0" y="141"/>
                    <a:pt x="16" y="158"/>
                  </a:cubicBezTo>
                  <a:lnTo>
                    <a:pt x="49" y="191"/>
                  </a:lnTo>
                  <a:lnTo>
                    <a:pt x="83" y="191"/>
                  </a:lnTo>
                  <a:lnTo>
                    <a:pt x="116" y="207"/>
                  </a:lnTo>
                  <a:cubicBezTo>
                    <a:pt x="133" y="191"/>
                    <a:pt x="149" y="191"/>
                    <a:pt x="167" y="174"/>
                  </a:cubicBezTo>
                  <a:cubicBezTo>
                    <a:pt x="216" y="141"/>
                    <a:pt x="216" y="74"/>
                    <a:pt x="183" y="40"/>
                  </a:cubicBezTo>
                  <a:lnTo>
                    <a:pt x="133" y="7"/>
                  </a:lnTo>
                  <a:cubicBezTo>
                    <a:pt x="124" y="2"/>
                    <a:pt x="114" y="1"/>
                    <a:pt x="105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5" name="Google Shape;5036;p76">
              <a:extLst>
                <a:ext uri="{FF2B5EF4-FFF2-40B4-BE49-F238E27FC236}">
                  <a16:creationId xmlns:a16="http://schemas.microsoft.com/office/drawing/2014/main" id="{EECE8136-35EF-01FB-4C2A-D971F192E7AF}"/>
                </a:ext>
              </a:extLst>
            </p:cNvPr>
            <p:cNvSpPr/>
            <p:nvPr/>
          </p:nvSpPr>
          <p:spPr>
            <a:xfrm>
              <a:off x="6090900" y="3707375"/>
              <a:ext cx="1700" cy="1700"/>
            </a:xfrm>
            <a:custGeom>
              <a:avLst/>
              <a:gdLst/>
              <a:ahLst/>
              <a:cxnLst/>
              <a:rect l="l" t="t" r="r" b="b"/>
              <a:pathLst>
                <a:path w="68" h="68" extrusionOk="0">
                  <a:moveTo>
                    <a:pt x="18" y="1"/>
                  </a:moveTo>
                  <a:lnTo>
                    <a:pt x="1" y="18"/>
                  </a:lnTo>
                  <a:cubicBezTo>
                    <a:pt x="1" y="34"/>
                    <a:pt x="18" y="51"/>
                    <a:pt x="34" y="51"/>
                  </a:cubicBezTo>
                  <a:lnTo>
                    <a:pt x="52" y="67"/>
                  </a:lnTo>
                  <a:lnTo>
                    <a:pt x="52" y="51"/>
                  </a:lnTo>
                  <a:cubicBezTo>
                    <a:pt x="68" y="51"/>
                    <a:pt x="68" y="34"/>
                    <a:pt x="52" y="18"/>
                  </a:cubicBezTo>
                  <a:lnTo>
                    <a:pt x="18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6" name="Google Shape;5037;p76">
              <a:extLst>
                <a:ext uri="{FF2B5EF4-FFF2-40B4-BE49-F238E27FC236}">
                  <a16:creationId xmlns:a16="http://schemas.microsoft.com/office/drawing/2014/main" id="{FEDDD809-9DB6-1F85-554A-E03A910410B3}"/>
                </a:ext>
              </a:extLst>
            </p:cNvPr>
            <p:cNvSpPr/>
            <p:nvPr/>
          </p:nvSpPr>
          <p:spPr>
            <a:xfrm>
              <a:off x="6100925" y="3651950"/>
              <a:ext cx="1675" cy="1375"/>
            </a:xfrm>
            <a:custGeom>
              <a:avLst/>
              <a:gdLst/>
              <a:ahLst/>
              <a:cxnLst/>
              <a:rect l="l" t="t" r="r" b="b"/>
              <a:pathLst>
                <a:path w="67" h="55" extrusionOk="0">
                  <a:moveTo>
                    <a:pt x="51" y="1"/>
                  </a:moveTo>
                  <a:cubicBezTo>
                    <a:pt x="34" y="1"/>
                    <a:pt x="18" y="1"/>
                    <a:pt x="0" y="17"/>
                  </a:cubicBezTo>
                  <a:lnTo>
                    <a:pt x="0" y="34"/>
                  </a:lnTo>
                  <a:cubicBezTo>
                    <a:pt x="17" y="50"/>
                    <a:pt x="29" y="54"/>
                    <a:pt x="38" y="54"/>
                  </a:cubicBezTo>
                  <a:cubicBezTo>
                    <a:pt x="46" y="54"/>
                    <a:pt x="51" y="50"/>
                    <a:pt x="51" y="50"/>
                  </a:cubicBezTo>
                  <a:lnTo>
                    <a:pt x="67" y="34"/>
                  </a:lnTo>
                  <a:cubicBezTo>
                    <a:pt x="67" y="34"/>
                    <a:pt x="67" y="17"/>
                    <a:pt x="51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7" name="Google Shape;5038;p76">
              <a:extLst>
                <a:ext uri="{FF2B5EF4-FFF2-40B4-BE49-F238E27FC236}">
                  <a16:creationId xmlns:a16="http://schemas.microsoft.com/office/drawing/2014/main" id="{B8E339AB-4EB7-C9B4-B96C-571AD4D20169}"/>
                </a:ext>
              </a:extLst>
            </p:cNvPr>
            <p:cNvSpPr/>
            <p:nvPr/>
          </p:nvSpPr>
          <p:spPr>
            <a:xfrm>
              <a:off x="6125525" y="3652775"/>
              <a:ext cx="2925" cy="3025"/>
            </a:xfrm>
            <a:custGeom>
              <a:avLst/>
              <a:gdLst/>
              <a:ahLst/>
              <a:cxnLst/>
              <a:rect l="l" t="t" r="r" b="b"/>
              <a:pathLst>
                <a:path w="117" h="121" extrusionOk="0">
                  <a:moveTo>
                    <a:pt x="67" y="1"/>
                  </a:moveTo>
                  <a:lnTo>
                    <a:pt x="50" y="17"/>
                  </a:lnTo>
                  <a:lnTo>
                    <a:pt x="17" y="17"/>
                  </a:lnTo>
                  <a:cubicBezTo>
                    <a:pt x="1" y="17"/>
                    <a:pt x="1" y="34"/>
                    <a:pt x="1" y="50"/>
                  </a:cubicBezTo>
                  <a:cubicBezTo>
                    <a:pt x="1" y="68"/>
                    <a:pt x="1" y="84"/>
                    <a:pt x="17" y="101"/>
                  </a:cubicBezTo>
                  <a:cubicBezTo>
                    <a:pt x="27" y="110"/>
                    <a:pt x="48" y="120"/>
                    <a:pt x="70" y="120"/>
                  </a:cubicBezTo>
                  <a:cubicBezTo>
                    <a:pt x="86" y="120"/>
                    <a:pt x="103" y="115"/>
                    <a:pt x="117" y="101"/>
                  </a:cubicBezTo>
                  <a:lnTo>
                    <a:pt x="117" y="50"/>
                  </a:lnTo>
                  <a:cubicBezTo>
                    <a:pt x="117" y="50"/>
                    <a:pt x="117" y="34"/>
                    <a:pt x="101" y="17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8" name="Google Shape;5039;p76">
              <a:extLst>
                <a:ext uri="{FF2B5EF4-FFF2-40B4-BE49-F238E27FC236}">
                  <a16:creationId xmlns:a16="http://schemas.microsoft.com/office/drawing/2014/main" id="{8584ABD7-B895-22FA-1672-D05E8CD5BD77}"/>
                </a:ext>
              </a:extLst>
            </p:cNvPr>
            <p:cNvSpPr/>
            <p:nvPr/>
          </p:nvSpPr>
          <p:spPr>
            <a:xfrm>
              <a:off x="6096750" y="3622775"/>
              <a:ext cx="1300" cy="1250"/>
            </a:xfrm>
            <a:custGeom>
              <a:avLst/>
              <a:gdLst/>
              <a:ahLst/>
              <a:cxnLst/>
              <a:rect l="l" t="t" r="r" b="b"/>
              <a:pathLst>
                <a:path w="52" h="50" extrusionOk="0">
                  <a:moveTo>
                    <a:pt x="0" y="0"/>
                  </a:moveTo>
                  <a:lnTo>
                    <a:pt x="0" y="34"/>
                  </a:lnTo>
                  <a:lnTo>
                    <a:pt x="0" y="50"/>
                  </a:lnTo>
                  <a:lnTo>
                    <a:pt x="34" y="50"/>
                  </a:lnTo>
                  <a:lnTo>
                    <a:pt x="51" y="1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9" name="Google Shape;5040;p76">
              <a:extLst>
                <a:ext uri="{FF2B5EF4-FFF2-40B4-BE49-F238E27FC236}">
                  <a16:creationId xmlns:a16="http://schemas.microsoft.com/office/drawing/2014/main" id="{957000DD-02A5-DA9E-02F0-8B6012D0C549}"/>
                </a:ext>
              </a:extLst>
            </p:cNvPr>
            <p:cNvSpPr/>
            <p:nvPr/>
          </p:nvSpPr>
          <p:spPr>
            <a:xfrm>
              <a:off x="6128425" y="3690700"/>
              <a:ext cx="1300" cy="1600"/>
            </a:xfrm>
            <a:custGeom>
              <a:avLst/>
              <a:gdLst/>
              <a:ahLst/>
              <a:cxnLst/>
              <a:rect l="l" t="t" r="r" b="b"/>
              <a:pathLst>
                <a:path w="52" h="64" extrusionOk="0">
                  <a:moveTo>
                    <a:pt x="18" y="1"/>
                  </a:moveTo>
                  <a:lnTo>
                    <a:pt x="1" y="18"/>
                  </a:lnTo>
                  <a:cubicBezTo>
                    <a:pt x="1" y="51"/>
                    <a:pt x="1" y="51"/>
                    <a:pt x="18" y="51"/>
                  </a:cubicBezTo>
                  <a:cubicBezTo>
                    <a:pt x="18" y="59"/>
                    <a:pt x="22" y="63"/>
                    <a:pt x="26" y="63"/>
                  </a:cubicBezTo>
                  <a:cubicBezTo>
                    <a:pt x="30" y="63"/>
                    <a:pt x="34" y="59"/>
                    <a:pt x="34" y="51"/>
                  </a:cubicBezTo>
                  <a:cubicBezTo>
                    <a:pt x="51" y="51"/>
                    <a:pt x="51" y="34"/>
                    <a:pt x="51" y="34"/>
                  </a:cubicBezTo>
                  <a:cubicBezTo>
                    <a:pt x="51" y="18"/>
                    <a:pt x="34" y="18"/>
                    <a:pt x="18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0" name="Google Shape;5041;p76">
              <a:extLst>
                <a:ext uri="{FF2B5EF4-FFF2-40B4-BE49-F238E27FC236}">
                  <a16:creationId xmlns:a16="http://schemas.microsoft.com/office/drawing/2014/main" id="{C0407686-F565-FECE-F757-73CB43AA1124}"/>
                </a:ext>
              </a:extLst>
            </p:cNvPr>
            <p:cNvSpPr/>
            <p:nvPr/>
          </p:nvSpPr>
          <p:spPr>
            <a:xfrm>
              <a:off x="6138025" y="3667350"/>
              <a:ext cx="4200" cy="4200"/>
            </a:xfrm>
            <a:custGeom>
              <a:avLst/>
              <a:gdLst/>
              <a:ahLst/>
              <a:cxnLst/>
              <a:rect l="l" t="t" r="r" b="b"/>
              <a:pathLst>
                <a:path w="168" h="168" extrusionOk="0">
                  <a:moveTo>
                    <a:pt x="84" y="1"/>
                  </a:moveTo>
                  <a:cubicBezTo>
                    <a:pt x="84" y="1"/>
                    <a:pt x="50" y="1"/>
                    <a:pt x="17" y="34"/>
                  </a:cubicBezTo>
                  <a:lnTo>
                    <a:pt x="1" y="52"/>
                  </a:lnTo>
                  <a:lnTo>
                    <a:pt x="1" y="68"/>
                  </a:lnTo>
                  <a:lnTo>
                    <a:pt x="1" y="85"/>
                  </a:lnTo>
                  <a:lnTo>
                    <a:pt x="1" y="101"/>
                  </a:lnTo>
                  <a:lnTo>
                    <a:pt x="34" y="134"/>
                  </a:lnTo>
                  <a:cubicBezTo>
                    <a:pt x="50" y="152"/>
                    <a:pt x="68" y="168"/>
                    <a:pt x="101" y="168"/>
                  </a:cubicBezTo>
                  <a:lnTo>
                    <a:pt x="117" y="152"/>
                  </a:lnTo>
                  <a:lnTo>
                    <a:pt x="134" y="152"/>
                  </a:lnTo>
                  <a:cubicBezTo>
                    <a:pt x="168" y="118"/>
                    <a:pt x="168" y="101"/>
                    <a:pt x="150" y="52"/>
                  </a:cubicBezTo>
                  <a:lnTo>
                    <a:pt x="134" y="52"/>
                  </a:lnTo>
                  <a:lnTo>
                    <a:pt x="134" y="34"/>
                  </a:lnTo>
                  <a:lnTo>
                    <a:pt x="117" y="18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1" name="Google Shape;5042;p76">
              <a:extLst>
                <a:ext uri="{FF2B5EF4-FFF2-40B4-BE49-F238E27FC236}">
                  <a16:creationId xmlns:a16="http://schemas.microsoft.com/office/drawing/2014/main" id="{2E51009B-C499-7A13-BC50-47FBB956700D}"/>
                </a:ext>
              </a:extLst>
            </p:cNvPr>
            <p:cNvSpPr/>
            <p:nvPr/>
          </p:nvSpPr>
          <p:spPr>
            <a:xfrm>
              <a:off x="6145100" y="3730725"/>
              <a:ext cx="1300" cy="1300"/>
            </a:xfrm>
            <a:custGeom>
              <a:avLst/>
              <a:gdLst/>
              <a:ahLst/>
              <a:cxnLst/>
              <a:rect l="l" t="t" r="r" b="b"/>
              <a:pathLst>
                <a:path w="52" h="52" extrusionOk="0">
                  <a:moveTo>
                    <a:pt x="18" y="0"/>
                  </a:moveTo>
                  <a:cubicBezTo>
                    <a:pt x="18" y="0"/>
                    <a:pt x="1" y="0"/>
                    <a:pt x="1" y="18"/>
                  </a:cubicBezTo>
                  <a:lnTo>
                    <a:pt x="1" y="34"/>
                  </a:lnTo>
                  <a:lnTo>
                    <a:pt x="1" y="51"/>
                  </a:lnTo>
                  <a:lnTo>
                    <a:pt x="34" y="51"/>
                  </a:lnTo>
                  <a:lnTo>
                    <a:pt x="34" y="34"/>
                  </a:lnTo>
                  <a:lnTo>
                    <a:pt x="51" y="18"/>
                  </a:lnTo>
                  <a:cubicBezTo>
                    <a:pt x="34" y="0"/>
                    <a:pt x="34" y="0"/>
                    <a:pt x="1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2" name="Google Shape;5043;p76">
              <a:extLst>
                <a:ext uri="{FF2B5EF4-FFF2-40B4-BE49-F238E27FC236}">
                  <a16:creationId xmlns:a16="http://schemas.microsoft.com/office/drawing/2014/main" id="{86CD86E4-EB1E-F2E7-4E9C-E817617C4A0C}"/>
                </a:ext>
              </a:extLst>
            </p:cNvPr>
            <p:cNvSpPr/>
            <p:nvPr/>
          </p:nvSpPr>
          <p:spPr>
            <a:xfrm>
              <a:off x="6135925" y="3634850"/>
              <a:ext cx="3375" cy="3350"/>
            </a:xfrm>
            <a:custGeom>
              <a:avLst/>
              <a:gdLst/>
              <a:ahLst/>
              <a:cxnLst/>
              <a:rect l="l" t="t" r="r" b="b"/>
              <a:pathLst>
                <a:path w="135" h="134" extrusionOk="0">
                  <a:moveTo>
                    <a:pt x="85" y="0"/>
                  </a:moveTo>
                  <a:cubicBezTo>
                    <a:pt x="68" y="0"/>
                    <a:pt x="52" y="0"/>
                    <a:pt x="34" y="18"/>
                  </a:cubicBezTo>
                  <a:cubicBezTo>
                    <a:pt x="18" y="34"/>
                    <a:pt x="1" y="67"/>
                    <a:pt x="18" y="84"/>
                  </a:cubicBezTo>
                  <a:cubicBezTo>
                    <a:pt x="18" y="118"/>
                    <a:pt x="52" y="134"/>
                    <a:pt x="85" y="134"/>
                  </a:cubicBezTo>
                  <a:lnTo>
                    <a:pt x="101" y="100"/>
                  </a:lnTo>
                  <a:lnTo>
                    <a:pt x="118" y="100"/>
                  </a:lnTo>
                  <a:lnTo>
                    <a:pt x="134" y="84"/>
                  </a:lnTo>
                  <a:lnTo>
                    <a:pt x="134" y="34"/>
                  </a:lnTo>
                  <a:cubicBezTo>
                    <a:pt x="118" y="18"/>
                    <a:pt x="101" y="0"/>
                    <a:pt x="85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3" name="Google Shape;5044;p76">
              <a:extLst>
                <a:ext uri="{FF2B5EF4-FFF2-40B4-BE49-F238E27FC236}">
                  <a16:creationId xmlns:a16="http://schemas.microsoft.com/office/drawing/2014/main" id="{EC5EE5CF-EB7A-4945-B2AB-E4AB72252CD1}"/>
                </a:ext>
              </a:extLst>
            </p:cNvPr>
            <p:cNvSpPr/>
            <p:nvPr/>
          </p:nvSpPr>
          <p:spPr>
            <a:xfrm>
              <a:off x="6173875" y="3729900"/>
              <a:ext cx="1275" cy="850"/>
            </a:xfrm>
            <a:custGeom>
              <a:avLst/>
              <a:gdLst/>
              <a:ahLst/>
              <a:cxnLst/>
              <a:rect l="l" t="t" r="r" b="b"/>
              <a:pathLst>
                <a:path w="51" h="34" extrusionOk="0">
                  <a:moveTo>
                    <a:pt x="1" y="0"/>
                  </a:moveTo>
                  <a:lnTo>
                    <a:pt x="1" y="17"/>
                  </a:lnTo>
                  <a:lnTo>
                    <a:pt x="1" y="33"/>
                  </a:lnTo>
                  <a:lnTo>
                    <a:pt x="34" y="33"/>
                  </a:lnTo>
                  <a:lnTo>
                    <a:pt x="50" y="17"/>
                  </a:lnTo>
                  <a:cubicBezTo>
                    <a:pt x="50" y="17"/>
                    <a:pt x="50" y="0"/>
                    <a:pt x="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4" name="Google Shape;5045;p76">
              <a:extLst>
                <a:ext uri="{FF2B5EF4-FFF2-40B4-BE49-F238E27FC236}">
                  <a16:creationId xmlns:a16="http://schemas.microsoft.com/office/drawing/2014/main" id="{0486F249-06C3-6159-5D7C-BB463723DB94}"/>
                </a:ext>
              </a:extLst>
            </p:cNvPr>
            <p:cNvSpPr/>
            <p:nvPr/>
          </p:nvSpPr>
          <p:spPr>
            <a:xfrm>
              <a:off x="6157200" y="3651525"/>
              <a:ext cx="5875" cy="5025"/>
            </a:xfrm>
            <a:custGeom>
              <a:avLst/>
              <a:gdLst/>
              <a:ahLst/>
              <a:cxnLst/>
              <a:rect l="l" t="t" r="r" b="b"/>
              <a:pathLst>
                <a:path w="235" h="201" extrusionOk="0">
                  <a:moveTo>
                    <a:pt x="101" y="0"/>
                  </a:moveTo>
                  <a:lnTo>
                    <a:pt x="50" y="18"/>
                  </a:lnTo>
                  <a:lnTo>
                    <a:pt x="34" y="34"/>
                  </a:lnTo>
                  <a:lnTo>
                    <a:pt x="17" y="67"/>
                  </a:lnTo>
                  <a:lnTo>
                    <a:pt x="17" y="84"/>
                  </a:lnTo>
                  <a:lnTo>
                    <a:pt x="1" y="118"/>
                  </a:lnTo>
                  <a:cubicBezTo>
                    <a:pt x="17" y="151"/>
                    <a:pt x="34" y="167"/>
                    <a:pt x="34" y="167"/>
                  </a:cubicBezTo>
                  <a:lnTo>
                    <a:pt x="50" y="167"/>
                  </a:lnTo>
                  <a:lnTo>
                    <a:pt x="68" y="200"/>
                  </a:lnTo>
                  <a:lnTo>
                    <a:pt x="168" y="200"/>
                  </a:lnTo>
                  <a:lnTo>
                    <a:pt x="184" y="184"/>
                  </a:lnTo>
                  <a:cubicBezTo>
                    <a:pt x="217" y="151"/>
                    <a:pt x="234" y="84"/>
                    <a:pt x="184" y="18"/>
                  </a:cubicBezTo>
                  <a:lnTo>
                    <a:pt x="1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5" name="Google Shape;5046;p76">
              <a:extLst>
                <a:ext uri="{FF2B5EF4-FFF2-40B4-BE49-F238E27FC236}">
                  <a16:creationId xmlns:a16="http://schemas.microsoft.com/office/drawing/2014/main" id="{63727A30-64AB-B298-3784-65655561224A}"/>
                </a:ext>
              </a:extLst>
            </p:cNvPr>
            <p:cNvSpPr/>
            <p:nvPr/>
          </p:nvSpPr>
          <p:spPr>
            <a:xfrm>
              <a:off x="6180125" y="3688375"/>
              <a:ext cx="4200" cy="3625"/>
            </a:xfrm>
            <a:custGeom>
              <a:avLst/>
              <a:gdLst/>
              <a:ahLst/>
              <a:cxnLst/>
              <a:rect l="l" t="t" r="r" b="b"/>
              <a:pathLst>
                <a:path w="168" h="145" extrusionOk="0">
                  <a:moveTo>
                    <a:pt x="100" y="1"/>
                  </a:moveTo>
                  <a:cubicBezTo>
                    <a:pt x="85" y="1"/>
                    <a:pt x="69" y="5"/>
                    <a:pt x="51" y="11"/>
                  </a:cubicBezTo>
                  <a:lnTo>
                    <a:pt x="34" y="27"/>
                  </a:lnTo>
                  <a:lnTo>
                    <a:pt x="18" y="60"/>
                  </a:lnTo>
                  <a:cubicBezTo>
                    <a:pt x="18" y="78"/>
                    <a:pt x="0" y="111"/>
                    <a:pt x="51" y="144"/>
                  </a:cubicBezTo>
                  <a:lnTo>
                    <a:pt x="118" y="144"/>
                  </a:lnTo>
                  <a:lnTo>
                    <a:pt x="151" y="111"/>
                  </a:lnTo>
                  <a:lnTo>
                    <a:pt x="167" y="94"/>
                  </a:lnTo>
                  <a:lnTo>
                    <a:pt x="167" y="60"/>
                  </a:lnTo>
                  <a:lnTo>
                    <a:pt x="167" y="44"/>
                  </a:lnTo>
                  <a:cubicBezTo>
                    <a:pt x="146" y="12"/>
                    <a:pt x="125" y="1"/>
                    <a:pt x="100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6" name="Google Shape;5047;p76">
              <a:extLst>
                <a:ext uri="{FF2B5EF4-FFF2-40B4-BE49-F238E27FC236}">
                  <a16:creationId xmlns:a16="http://schemas.microsoft.com/office/drawing/2014/main" id="{4C06B47C-8C90-FFAC-EAFA-647E6F2B35AC}"/>
                </a:ext>
              </a:extLst>
            </p:cNvPr>
            <p:cNvSpPr/>
            <p:nvPr/>
          </p:nvSpPr>
          <p:spPr>
            <a:xfrm>
              <a:off x="6072175" y="3644025"/>
              <a:ext cx="1250" cy="850"/>
            </a:xfrm>
            <a:custGeom>
              <a:avLst/>
              <a:gdLst/>
              <a:ahLst/>
              <a:cxnLst/>
              <a:rect l="l" t="t" r="r" b="b"/>
              <a:pathLst>
                <a:path w="50" h="34" extrusionOk="0">
                  <a:moveTo>
                    <a:pt x="0" y="0"/>
                  </a:moveTo>
                  <a:lnTo>
                    <a:pt x="0" y="17"/>
                  </a:lnTo>
                  <a:lnTo>
                    <a:pt x="0" y="33"/>
                  </a:lnTo>
                  <a:lnTo>
                    <a:pt x="50" y="33"/>
                  </a:lnTo>
                  <a:lnTo>
                    <a:pt x="50" y="1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7" name="Google Shape;5048;p76">
              <a:extLst>
                <a:ext uri="{FF2B5EF4-FFF2-40B4-BE49-F238E27FC236}">
                  <a16:creationId xmlns:a16="http://schemas.microsoft.com/office/drawing/2014/main" id="{E164A1A9-E4B1-AA4E-EDFF-E31C95FE3225}"/>
                </a:ext>
              </a:extLst>
            </p:cNvPr>
            <p:cNvSpPr/>
            <p:nvPr/>
          </p:nvSpPr>
          <p:spPr>
            <a:xfrm>
              <a:off x="6224300" y="3621500"/>
              <a:ext cx="1300" cy="1300"/>
            </a:xfrm>
            <a:custGeom>
              <a:avLst/>
              <a:gdLst/>
              <a:ahLst/>
              <a:cxnLst/>
              <a:rect l="l" t="t" r="r" b="b"/>
              <a:pathLst>
                <a:path w="52" h="52" extrusionOk="0">
                  <a:moveTo>
                    <a:pt x="18" y="1"/>
                  </a:moveTo>
                  <a:cubicBezTo>
                    <a:pt x="18" y="1"/>
                    <a:pt x="1" y="1"/>
                    <a:pt x="1" y="18"/>
                  </a:cubicBezTo>
                  <a:lnTo>
                    <a:pt x="1" y="34"/>
                  </a:lnTo>
                  <a:cubicBezTo>
                    <a:pt x="1" y="51"/>
                    <a:pt x="1" y="51"/>
                    <a:pt x="18" y="51"/>
                  </a:cubicBezTo>
                  <a:lnTo>
                    <a:pt x="52" y="51"/>
                  </a:lnTo>
                  <a:lnTo>
                    <a:pt x="52" y="34"/>
                  </a:lnTo>
                  <a:lnTo>
                    <a:pt x="52" y="18"/>
                  </a:lnTo>
                  <a:cubicBezTo>
                    <a:pt x="34" y="18"/>
                    <a:pt x="34" y="1"/>
                    <a:pt x="18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8" name="Google Shape;5049;p76">
              <a:extLst>
                <a:ext uri="{FF2B5EF4-FFF2-40B4-BE49-F238E27FC236}">
                  <a16:creationId xmlns:a16="http://schemas.microsoft.com/office/drawing/2014/main" id="{7EA0097D-BC8F-3737-1B31-A67D7312981E}"/>
                </a:ext>
              </a:extLst>
            </p:cNvPr>
            <p:cNvSpPr/>
            <p:nvPr/>
          </p:nvSpPr>
          <p:spPr>
            <a:xfrm>
              <a:off x="6125100" y="3612575"/>
              <a:ext cx="2125" cy="1750"/>
            </a:xfrm>
            <a:custGeom>
              <a:avLst/>
              <a:gdLst/>
              <a:ahLst/>
              <a:cxnLst/>
              <a:rect l="l" t="t" r="r" b="b"/>
              <a:pathLst>
                <a:path w="85" h="70" extrusionOk="0">
                  <a:moveTo>
                    <a:pt x="17" y="1"/>
                  </a:moveTo>
                  <a:cubicBezTo>
                    <a:pt x="12" y="1"/>
                    <a:pt x="6" y="2"/>
                    <a:pt x="0" y="8"/>
                  </a:cubicBezTo>
                  <a:lnTo>
                    <a:pt x="0" y="42"/>
                  </a:lnTo>
                  <a:cubicBezTo>
                    <a:pt x="20" y="61"/>
                    <a:pt x="39" y="69"/>
                    <a:pt x="55" y="69"/>
                  </a:cubicBezTo>
                  <a:cubicBezTo>
                    <a:pt x="67" y="69"/>
                    <a:pt x="77" y="65"/>
                    <a:pt x="84" y="58"/>
                  </a:cubicBezTo>
                  <a:lnTo>
                    <a:pt x="84" y="42"/>
                  </a:lnTo>
                  <a:cubicBezTo>
                    <a:pt x="84" y="24"/>
                    <a:pt x="67" y="24"/>
                    <a:pt x="51" y="24"/>
                  </a:cubicBezTo>
                  <a:lnTo>
                    <a:pt x="51" y="8"/>
                  </a:lnTo>
                  <a:cubicBezTo>
                    <a:pt x="39" y="8"/>
                    <a:pt x="28" y="1"/>
                    <a:pt x="1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9" name="Google Shape;5050;p76">
              <a:extLst>
                <a:ext uri="{FF2B5EF4-FFF2-40B4-BE49-F238E27FC236}">
                  <a16:creationId xmlns:a16="http://schemas.microsoft.com/office/drawing/2014/main" id="{9D662242-F217-F9E8-19D7-5AE04AEFFA23}"/>
                </a:ext>
              </a:extLst>
            </p:cNvPr>
            <p:cNvSpPr/>
            <p:nvPr/>
          </p:nvSpPr>
          <p:spPr>
            <a:xfrm>
              <a:off x="6147600" y="3649850"/>
              <a:ext cx="5875" cy="5150"/>
            </a:xfrm>
            <a:custGeom>
              <a:avLst/>
              <a:gdLst/>
              <a:ahLst/>
              <a:cxnLst/>
              <a:rect l="l" t="t" r="r" b="b"/>
              <a:pathLst>
                <a:path w="235" h="206" extrusionOk="0">
                  <a:moveTo>
                    <a:pt x="85" y="1"/>
                  </a:moveTo>
                  <a:cubicBezTo>
                    <a:pt x="85" y="18"/>
                    <a:pt x="67" y="18"/>
                    <a:pt x="51" y="34"/>
                  </a:cubicBezTo>
                  <a:cubicBezTo>
                    <a:pt x="18" y="67"/>
                    <a:pt x="1" y="101"/>
                    <a:pt x="18" y="151"/>
                  </a:cubicBezTo>
                  <a:lnTo>
                    <a:pt x="67" y="185"/>
                  </a:lnTo>
                  <a:lnTo>
                    <a:pt x="85" y="201"/>
                  </a:lnTo>
                  <a:cubicBezTo>
                    <a:pt x="99" y="204"/>
                    <a:pt x="111" y="206"/>
                    <a:pt x="122" y="206"/>
                  </a:cubicBezTo>
                  <a:cubicBezTo>
                    <a:pt x="164" y="206"/>
                    <a:pt x="188" y="185"/>
                    <a:pt x="201" y="185"/>
                  </a:cubicBezTo>
                  <a:lnTo>
                    <a:pt x="218" y="167"/>
                  </a:lnTo>
                  <a:lnTo>
                    <a:pt x="234" y="118"/>
                  </a:lnTo>
                  <a:lnTo>
                    <a:pt x="234" y="101"/>
                  </a:lnTo>
                  <a:lnTo>
                    <a:pt x="218" y="85"/>
                  </a:lnTo>
                  <a:lnTo>
                    <a:pt x="234" y="85"/>
                  </a:lnTo>
                  <a:cubicBezTo>
                    <a:pt x="234" y="67"/>
                    <a:pt x="218" y="51"/>
                    <a:pt x="201" y="18"/>
                  </a:cubicBezTo>
                  <a:lnTo>
                    <a:pt x="151" y="1"/>
                  </a:lnTo>
                  <a:lnTo>
                    <a:pt x="118" y="1"/>
                  </a:lnTo>
                  <a:lnTo>
                    <a:pt x="85" y="18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0" name="Google Shape;5051;p76">
              <a:extLst>
                <a:ext uri="{FF2B5EF4-FFF2-40B4-BE49-F238E27FC236}">
                  <a16:creationId xmlns:a16="http://schemas.microsoft.com/office/drawing/2014/main" id="{F1E02354-B56A-CFFE-CA55-4CD4AB6294AE}"/>
                </a:ext>
              </a:extLst>
            </p:cNvPr>
            <p:cNvSpPr/>
            <p:nvPr/>
          </p:nvSpPr>
          <p:spPr>
            <a:xfrm>
              <a:off x="6169725" y="3648300"/>
              <a:ext cx="2075" cy="2000"/>
            </a:xfrm>
            <a:custGeom>
              <a:avLst/>
              <a:gdLst/>
              <a:ahLst/>
              <a:cxnLst/>
              <a:rect l="l" t="t" r="r" b="b"/>
              <a:pathLst>
                <a:path w="83" h="80" extrusionOk="0">
                  <a:moveTo>
                    <a:pt x="50" y="0"/>
                  </a:moveTo>
                  <a:cubicBezTo>
                    <a:pt x="38" y="0"/>
                    <a:pt x="25" y="5"/>
                    <a:pt x="16" y="13"/>
                  </a:cubicBezTo>
                  <a:cubicBezTo>
                    <a:pt x="0" y="29"/>
                    <a:pt x="0" y="63"/>
                    <a:pt x="16" y="80"/>
                  </a:cubicBezTo>
                  <a:lnTo>
                    <a:pt x="50" y="47"/>
                  </a:lnTo>
                  <a:lnTo>
                    <a:pt x="50" y="63"/>
                  </a:lnTo>
                  <a:cubicBezTo>
                    <a:pt x="50" y="47"/>
                    <a:pt x="50" y="47"/>
                    <a:pt x="67" y="47"/>
                  </a:cubicBezTo>
                  <a:cubicBezTo>
                    <a:pt x="67" y="29"/>
                    <a:pt x="50" y="29"/>
                    <a:pt x="50" y="29"/>
                  </a:cubicBezTo>
                  <a:lnTo>
                    <a:pt x="83" y="13"/>
                  </a:lnTo>
                  <a:cubicBezTo>
                    <a:pt x="75" y="5"/>
                    <a:pt x="63" y="0"/>
                    <a:pt x="5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1" name="Google Shape;5052;p76">
              <a:extLst>
                <a:ext uri="{FF2B5EF4-FFF2-40B4-BE49-F238E27FC236}">
                  <a16:creationId xmlns:a16="http://schemas.microsoft.com/office/drawing/2014/main" id="{F5744FCC-8A76-CA9B-14A0-4D7A9DA4F344}"/>
                </a:ext>
              </a:extLst>
            </p:cNvPr>
            <p:cNvSpPr/>
            <p:nvPr/>
          </p:nvSpPr>
          <p:spPr>
            <a:xfrm>
              <a:off x="6109250" y="3661125"/>
              <a:ext cx="5475" cy="5025"/>
            </a:xfrm>
            <a:custGeom>
              <a:avLst/>
              <a:gdLst/>
              <a:ahLst/>
              <a:cxnLst/>
              <a:rect l="l" t="t" r="r" b="b"/>
              <a:pathLst>
                <a:path w="219" h="201" extrusionOk="0">
                  <a:moveTo>
                    <a:pt x="118" y="0"/>
                  </a:moveTo>
                  <a:cubicBezTo>
                    <a:pt x="85" y="16"/>
                    <a:pt x="67" y="16"/>
                    <a:pt x="51" y="34"/>
                  </a:cubicBezTo>
                  <a:cubicBezTo>
                    <a:pt x="1" y="83"/>
                    <a:pt x="1" y="150"/>
                    <a:pt x="51" y="201"/>
                  </a:cubicBezTo>
                  <a:lnTo>
                    <a:pt x="118" y="201"/>
                  </a:lnTo>
                  <a:cubicBezTo>
                    <a:pt x="167" y="201"/>
                    <a:pt x="185" y="167"/>
                    <a:pt x="201" y="150"/>
                  </a:cubicBezTo>
                  <a:lnTo>
                    <a:pt x="201" y="134"/>
                  </a:lnTo>
                  <a:lnTo>
                    <a:pt x="218" y="67"/>
                  </a:lnTo>
                  <a:lnTo>
                    <a:pt x="201" y="67"/>
                  </a:lnTo>
                  <a:lnTo>
                    <a:pt x="201" y="34"/>
                  </a:lnTo>
                  <a:cubicBezTo>
                    <a:pt x="185" y="16"/>
                    <a:pt x="151" y="0"/>
                    <a:pt x="11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2" name="Google Shape;5053;p76">
              <a:extLst>
                <a:ext uri="{FF2B5EF4-FFF2-40B4-BE49-F238E27FC236}">
                  <a16:creationId xmlns:a16="http://schemas.microsoft.com/office/drawing/2014/main" id="{E11F7D08-9956-03DC-F894-2BA4CCF9487C}"/>
                </a:ext>
              </a:extLst>
            </p:cNvPr>
            <p:cNvSpPr/>
            <p:nvPr/>
          </p:nvSpPr>
          <p:spPr>
            <a:xfrm>
              <a:off x="6095525" y="3658625"/>
              <a:ext cx="4175" cy="3750"/>
            </a:xfrm>
            <a:custGeom>
              <a:avLst/>
              <a:gdLst/>
              <a:ahLst/>
              <a:cxnLst/>
              <a:rect l="l" t="t" r="r" b="b"/>
              <a:pathLst>
                <a:path w="167" h="150" extrusionOk="0">
                  <a:moveTo>
                    <a:pt x="83" y="0"/>
                  </a:moveTo>
                  <a:cubicBezTo>
                    <a:pt x="49" y="0"/>
                    <a:pt x="16" y="34"/>
                    <a:pt x="0" y="67"/>
                  </a:cubicBezTo>
                  <a:cubicBezTo>
                    <a:pt x="0" y="83"/>
                    <a:pt x="0" y="116"/>
                    <a:pt x="16" y="134"/>
                  </a:cubicBezTo>
                  <a:lnTo>
                    <a:pt x="33" y="150"/>
                  </a:lnTo>
                  <a:lnTo>
                    <a:pt x="100" y="150"/>
                  </a:lnTo>
                  <a:cubicBezTo>
                    <a:pt x="100" y="150"/>
                    <a:pt x="133" y="150"/>
                    <a:pt x="149" y="100"/>
                  </a:cubicBezTo>
                  <a:lnTo>
                    <a:pt x="167" y="83"/>
                  </a:lnTo>
                  <a:lnTo>
                    <a:pt x="167" y="67"/>
                  </a:lnTo>
                  <a:lnTo>
                    <a:pt x="149" y="67"/>
                  </a:lnTo>
                  <a:cubicBezTo>
                    <a:pt x="149" y="50"/>
                    <a:pt x="149" y="34"/>
                    <a:pt x="133" y="34"/>
                  </a:cubicBezTo>
                  <a:lnTo>
                    <a:pt x="133" y="16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3" name="Google Shape;5054;p76">
              <a:extLst>
                <a:ext uri="{FF2B5EF4-FFF2-40B4-BE49-F238E27FC236}">
                  <a16:creationId xmlns:a16="http://schemas.microsoft.com/office/drawing/2014/main" id="{223A0466-EB8A-B9D1-8C6E-3AD5CF6D800A}"/>
                </a:ext>
              </a:extLst>
            </p:cNvPr>
            <p:cNvSpPr/>
            <p:nvPr/>
          </p:nvSpPr>
          <p:spPr>
            <a:xfrm>
              <a:off x="6102575" y="3583150"/>
              <a:ext cx="1300" cy="1300"/>
            </a:xfrm>
            <a:custGeom>
              <a:avLst/>
              <a:gdLst/>
              <a:ahLst/>
              <a:cxnLst/>
              <a:rect l="l" t="t" r="r" b="b"/>
              <a:pathLst>
                <a:path w="52" h="52" extrusionOk="0">
                  <a:moveTo>
                    <a:pt x="1" y="1"/>
                  </a:moveTo>
                  <a:lnTo>
                    <a:pt x="1" y="18"/>
                  </a:lnTo>
                  <a:lnTo>
                    <a:pt x="1" y="51"/>
                  </a:lnTo>
                  <a:lnTo>
                    <a:pt x="52" y="51"/>
                  </a:lnTo>
                  <a:lnTo>
                    <a:pt x="52" y="18"/>
                  </a:lnTo>
                  <a:lnTo>
                    <a:pt x="34" y="34"/>
                  </a:lnTo>
                  <a:lnTo>
                    <a:pt x="34" y="18"/>
                  </a:lnTo>
                  <a:cubicBezTo>
                    <a:pt x="34" y="18"/>
                    <a:pt x="18" y="1"/>
                    <a:pt x="1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4" name="Google Shape;5055;p76">
              <a:extLst>
                <a:ext uri="{FF2B5EF4-FFF2-40B4-BE49-F238E27FC236}">
                  <a16:creationId xmlns:a16="http://schemas.microsoft.com/office/drawing/2014/main" id="{7FF28A73-3174-DDFA-A8C9-BAA99819E3AA}"/>
                </a:ext>
              </a:extLst>
            </p:cNvPr>
            <p:cNvSpPr/>
            <p:nvPr/>
          </p:nvSpPr>
          <p:spPr>
            <a:xfrm>
              <a:off x="6044225" y="3686975"/>
              <a:ext cx="1300" cy="1250"/>
            </a:xfrm>
            <a:custGeom>
              <a:avLst/>
              <a:gdLst/>
              <a:ahLst/>
              <a:cxnLst/>
              <a:rect l="l" t="t" r="r" b="b"/>
              <a:pathLst>
                <a:path w="52" h="50" extrusionOk="0">
                  <a:moveTo>
                    <a:pt x="18" y="0"/>
                  </a:moveTo>
                  <a:cubicBezTo>
                    <a:pt x="18" y="0"/>
                    <a:pt x="0" y="0"/>
                    <a:pt x="0" y="16"/>
                  </a:cubicBezTo>
                  <a:cubicBezTo>
                    <a:pt x="0" y="34"/>
                    <a:pt x="18" y="50"/>
                    <a:pt x="34" y="50"/>
                  </a:cubicBezTo>
                  <a:cubicBezTo>
                    <a:pt x="51" y="50"/>
                    <a:pt x="51" y="50"/>
                    <a:pt x="51" y="34"/>
                  </a:cubicBezTo>
                  <a:lnTo>
                    <a:pt x="51" y="1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5" name="Google Shape;5056;p76">
              <a:extLst>
                <a:ext uri="{FF2B5EF4-FFF2-40B4-BE49-F238E27FC236}">
                  <a16:creationId xmlns:a16="http://schemas.microsoft.com/office/drawing/2014/main" id="{00FDF415-588C-425E-765C-973147FE71BC}"/>
                </a:ext>
              </a:extLst>
            </p:cNvPr>
            <p:cNvSpPr/>
            <p:nvPr/>
          </p:nvSpPr>
          <p:spPr>
            <a:xfrm>
              <a:off x="6113425" y="3656075"/>
              <a:ext cx="6700" cy="5475"/>
            </a:xfrm>
            <a:custGeom>
              <a:avLst/>
              <a:gdLst/>
              <a:ahLst/>
              <a:cxnLst/>
              <a:rect l="l" t="t" r="r" b="b"/>
              <a:pathLst>
                <a:path w="268" h="219" extrusionOk="0">
                  <a:moveTo>
                    <a:pt x="119" y="0"/>
                  </a:moveTo>
                  <a:cubicBezTo>
                    <a:pt x="88" y="0"/>
                    <a:pt x="55" y="15"/>
                    <a:pt x="34" y="36"/>
                  </a:cubicBezTo>
                  <a:cubicBezTo>
                    <a:pt x="18" y="52"/>
                    <a:pt x="18" y="69"/>
                    <a:pt x="0" y="85"/>
                  </a:cubicBezTo>
                  <a:cubicBezTo>
                    <a:pt x="0" y="118"/>
                    <a:pt x="18" y="152"/>
                    <a:pt x="51" y="185"/>
                  </a:cubicBezTo>
                  <a:lnTo>
                    <a:pt x="84" y="185"/>
                  </a:lnTo>
                  <a:cubicBezTo>
                    <a:pt x="100" y="218"/>
                    <a:pt x="134" y="218"/>
                    <a:pt x="167" y="218"/>
                  </a:cubicBezTo>
                  <a:cubicBezTo>
                    <a:pt x="201" y="218"/>
                    <a:pt x="234" y="185"/>
                    <a:pt x="251" y="152"/>
                  </a:cubicBezTo>
                  <a:lnTo>
                    <a:pt x="267" y="102"/>
                  </a:lnTo>
                  <a:lnTo>
                    <a:pt x="251" y="85"/>
                  </a:lnTo>
                  <a:lnTo>
                    <a:pt x="234" y="52"/>
                  </a:lnTo>
                  <a:cubicBezTo>
                    <a:pt x="218" y="36"/>
                    <a:pt x="184" y="18"/>
                    <a:pt x="167" y="18"/>
                  </a:cubicBezTo>
                  <a:cubicBezTo>
                    <a:pt x="155" y="6"/>
                    <a:pt x="137" y="0"/>
                    <a:pt x="119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6" name="Google Shape;5057;p76">
              <a:extLst>
                <a:ext uri="{FF2B5EF4-FFF2-40B4-BE49-F238E27FC236}">
                  <a16:creationId xmlns:a16="http://schemas.microsoft.com/office/drawing/2014/main" id="{B78E2306-10BD-29CC-5D57-5D8E5E7DBB7D}"/>
                </a:ext>
              </a:extLst>
            </p:cNvPr>
            <p:cNvSpPr/>
            <p:nvPr/>
          </p:nvSpPr>
          <p:spPr>
            <a:xfrm>
              <a:off x="6133875" y="3633175"/>
              <a:ext cx="5025" cy="4625"/>
            </a:xfrm>
            <a:custGeom>
              <a:avLst/>
              <a:gdLst/>
              <a:ahLst/>
              <a:cxnLst/>
              <a:rect l="l" t="t" r="r" b="b"/>
              <a:pathLst>
                <a:path w="201" h="185" extrusionOk="0">
                  <a:moveTo>
                    <a:pt x="83" y="1"/>
                  </a:moveTo>
                  <a:lnTo>
                    <a:pt x="33" y="18"/>
                  </a:lnTo>
                  <a:cubicBezTo>
                    <a:pt x="16" y="34"/>
                    <a:pt x="0" y="67"/>
                    <a:pt x="0" y="85"/>
                  </a:cubicBezTo>
                  <a:cubicBezTo>
                    <a:pt x="0" y="118"/>
                    <a:pt x="16" y="151"/>
                    <a:pt x="33" y="167"/>
                  </a:cubicBezTo>
                  <a:lnTo>
                    <a:pt x="49" y="185"/>
                  </a:lnTo>
                  <a:lnTo>
                    <a:pt x="134" y="185"/>
                  </a:lnTo>
                  <a:lnTo>
                    <a:pt x="167" y="167"/>
                  </a:lnTo>
                  <a:lnTo>
                    <a:pt x="183" y="151"/>
                  </a:lnTo>
                  <a:lnTo>
                    <a:pt x="200" y="101"/>
                  </a:lnTo>
                  <a:lnTo>
                    <a:pt x="200" y="85"/>
                  </a:lnTo>
                  <a:lnTo>
                    <a:pt x="183" y="34"/>
                  </a:lnTo>
                  <a:lnTo>
                    <a:pt x="167" y="18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7" name="Google Shape;5058;p76">
              <a:extLst>
                <a:ext uri="{FF2B5EF4-FFF2-40B4-BE49-F238E27FC236}">
                  <a16:creationId xmlns:a16="http://schemas.microsoft.com/office/drawing/2014/main" id="{8FA3E1D9-696D-C320-40A7-D9780E1183ED}"/>
                </a:ext>
              </a:extLst>
            </p:cNvPr>
            <p:cNvSpPr/>
            <p:nvPr/>
          </p:nvSpPr>
          <p:spPr>
            <a:xfrm>
              <a:off x="6143875" y="3579425"/>
              <a:ext cx="1700" cy="1250"/>
            </a:xfrm>
            <a:custGeom>
              <a:avLst/>
              <a:gdLst/>
              <a:ahLst/>
              <a:cxnLst/>
              <a:rect l="l" t="t" r="r" b="b"/>
              <a:pathLst>
                <a:path w="68" h="50" extrusionOk="0">
                  <a:moveTo>
                    <a:pt x="16" y="0"/>
                  </a:moveTo>
                  <a:cubicBezTo>
                    <a:pt x="16" y="0"/>
                    <a:pt x="0" y="16"/>
                    <a:pt x="0" y="34"/>
                  </a:cubicBezTo>
                  <a:cubicBezTo>
                    <a:pt x="0" y="34"/>
                    <a:pt x="0" y="50"/>
                    <a:pt x="16" y="50"/>
                  </a:cubicBezTo>
                  <a:lnTo>
                    <a:pt x="50" y="50"/>
                  </a:lnTo>
                  <a:lnTo>
                    <a:pt x="67" y="16"/>
                  </a:lnTo>
                  <a:cubicBezTo>
                    <a:pt x="50" y="16"/>
                    <a:pt x="50" y="0"/>
                    <a:pt x="5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8" name="Google Shape;5059;p76">
              <a:extLst>
                <a:ext uri="{FF2B5EF4-FFF2-40B4-BE49-F238E27FC236}">
                  <a16:creationId xmlns:a16="http://schemas.microsoft.com/office/drawing/2014/main" id="{CF3F207D-1B82-D680-5F25-A96CB98E1A33}"/>
                </a:ext>
              </a:extLst>
            </p:cNvPr>
            <p:cNvSpPr/>
            <p:nvPr/>
          </p:nvSpPr>
          <p:spPr>
            <a:xfrm>
              <a:off x="6079675" y="3613600"/>
              <a:ext cx="1700" cy="1250"/>
            </a:xfrm>
            <a:custGeom>
              <a:avLst/>
              <a:gdLst/>
              <a:ahLst/>
              <a:cxnLst/>
              <a:rect l="l" t="t" r="r" b="b"/>
              <a:pathLst>
                <a:path w="68" h="50" extrusionOk="0">
                  <a:moveTo>
                    <a:pt x="16" y="1"/>
                  </a:moveTo>
                  <a:lnTo>
                    <a:pt x="0" y="17"/>
                  </a:lnTo>
                  <a:lnTo>
                    <a:pt x="0" y="50"/>
                  </a:lnTo>
                  <a:lnTo>
                    <a:pt x="16" y="50"/>
                  </a:lnTo>
                  <a:cubicBezTo>
                    <a:pt x="34" y="50"/>
                    <a:pt x="50" y="50"/>
                    <a:pt x="50" y="34"/>
                  </a:cubicBezTo>
                  <a:cubicBezTo>
                    <a:pt x="67" y="17"/>
                    <a:pt x="50" y="1"/>
                    <a:pt x="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9" name="Google Shape;5060;p76">
              <a:extLst>
                <a:ext uri="{FF2B5EF4-FFF2-40B4-BE49-F238E27FC236}">
                  <a16:creationId xmlns:a16="http://schemas.microsoft.com/office/drawing/2014/main" id="{8627CDD6-4598-72F2-810E-FEBCDB849A1B}"/>
                </a:ext>
              </a:extLst>
            </p:cNvPr>
            <p:cNvSpPr/>
            <p:nvPr/>
          </p:nvSpPr>
          <p:spPr>
            <a:xfrm>
              <a:off x="6104250" y="3651525"/>
              <a:ext cx="6700" cy="7950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0"/>
                  </a:moveTo>
                  <a:cubicBezTo>
                    <a:pt x="85" y="0"/>
                    <a:pt x="51" y="34"/>
                    <a:pt x="18" y="51"/>
                  </a:cubicBezTo>
                  <a:lnTo>
                    <a:pt x="1" y="100"/>
                  </a:lnTo>
                  <a:lnTo>
                    <a:pt x="1" y="134"/>
                  </a:lnTo>
                  <a:lnTo>
                    <a:pt x="34" y="184"/>
                  </a:lnTo>
                  <a:cubicBezTo>
                    <a:pt x="51" y="184"/>
                    <a:pt x="51" y="200"/>
                    <a:pt x="67" y="200"/>
                  </a:cubicBezTo>
                  <a:cubicBezTo>
                    <a:pt x="67" y="200"/>
                    <a:pt x="67" y="200"/>
                    <a:pt x="67" y="200"/>
                  </a:cubicBezTo>
                  <a:lnTo>
                    <a:pt x="67" y="200"/>
                  </a:lnTo>
                  <a:cubicBezTo>
                    <a:pt x="67" y="200"/>
                    <a:pt x="85" y="200"/>
                    <a:pt x="85" y="218"/>
                  </a:cubicBezTo>
                  <a:lnTo>
                    <a:pt x="85" y="234"/>
                  </a:lnTo>
                  <a:cubicBezTo>
                    <a:pt x="85" y="218"/>
                    <a:pt x="67" y="218"/>
                    <a:pt x="67" y="200"/>
                  </a:cubicBezTo>
                  <a:lnTo>
                    <a:pt x="67" y="200"/>
                  </a:lnTo>
                  <a:cubicBezTo>
                    <a:pt x="67" y="234"/>
                    <a:pt x="67" y="267"/>
                    <a:pt x="101" y="284"/>
                  </a:cubicBezTo>
                  <a:lnTo>
                    <a:pt x="151" y="318"/>
                  </a:lnTo>
                  <a:lnTo>
                    <a:pt x="167" y="318"/>
                  </a:lnTo>
                  <a:lnTo>
                    <a:pt x="201" y="300"/>
                  </a:lnTo>
                  <a:lnTo>
                    <a:pt x="218" y="284"/>
                  </a:lnTo>
                  <a:lnTo>
                    <a:pt x="251" y="251"/>
                  </a:lnTo>
                  <a:lnTo>
                    <a:pt x="267" y="218"/>
                  </a:lnTo>
                  <a:lnTo>
                    <a:pt x="234" y="151"/>
                  </a:lnTo>
                  <a:lnTo>
                    <a:pt x="234" y="151"/>
                  </a:lnTo>
                  <a:cubicBezTo>
                    <a:pt x="251" y="167"/>
                    <a:pt x="251" y="184"/>
                    <a:pt x="251" y="184"/>
                  </a:cubicBezTo>
                  <a:cubicBezTo>
                    <a:pt x="251" y="167"/>
                    <a:pt x="251" y="134"/>
                    <a:pt x="234" y="118"/>
                  </a:cubicBezTo>
                  <a:cubicBezTo>
                    <a:pt x="234" y="84"/>
                    <a:pt x="218" y="67"/>
                    <a:pt x="201" y="34"/>
                  </a:cubicBezTo>
                  <a:lnTo>
                    <a:pt x="167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0" name="Google Shape;5061;p76">
              <a:extLst>
                <a:ext uri="{FF2B5EF4-FFF2-40B4-BE49-F238E27FC236}">
                  <a16:creationId xmlns:a16="http://schemas.microsoft.com/office/drawing/2014/main" id="{A46843A2-9133-261B-3935-545B7B0D9E94}"/>
                </a:ext>
              </a:extLst>
            </p:cNvPr>
            <p:cNvSpPr/>
            <p:nvPr/>
          </p:nvSpPr>
          <p:spPr>
            <a:xfrm>
              <a:off x="6083000" y="3640825"/>
              <a:ext cx="3375" cy="3225"/>
            </a:xfrm>
            <a:custGeom>
              <a:avLst/>
              <a:gdLst/>
              <a:ahLst/>
              <a:cxnLst/>
              <a:rect l="l" t="t" r="r" b="b"/>
              <a:pathLst>
                <a:path w="135" h="129" extrusionOk="0">
                  <a:moveTo>
                    <a:pt x="59" y="1"/>
                  </a:moveTo>
                  <a:cubicBezTo>
                    <a:pt x="45" y="1"/>
                    <a:pt x="31" y="5"/>
                    <a:pt x="17" y="12"/>
                  </a:cubicBezTo>
                  <a:lnTo>
                    <a:pt x="1" y="28"/>
                  </a:lnTo>
                  <a:lnTo>
                    <a:pt x="1" y="45"/>
                  </a:lnTo>
                  <a:lnTo>
                    <a:pt x="1" y="61"/>
                  </a:lnTo>
                  <a:cubicBezTo>
                    <a:pt x="1" y="79"/>
                    <a:pt x="1" y="95"/>
                    <a:pt x="17" y="112"/>
                  </a:cubicBezTo>
                  <a:lnTo>
                    <a:pt x="34" y="112"/>
                  </a:lnTo>
                  <a:lnTo>
                    <a:pt x="68" y="128"/>
                  </a:lnTo>
                  <a:lnTo>
                    <a:pt x="101" y="128"/>
                  </a:lnTo>
                  <a:lnTo>
                    <a:pt x="117" y="112"/>
                  </a:lnTo>
                  <a:lnTo>
                    <a:pt x="134" y="95"/>
                  </a:lnTo>
                  <a:lnTo>
                    <a:pt x="134" y="79"/>
                  </a:lnTo>
                  <a:cubicBezTo>
                    <a:pt x="134" y="61"/>
                    <a:pt x="134" y="45"/>
                    <a:pt x="117" y="28"/>
                  </a:cubicBezTo>
                  <a:cubicBezTo>
                    <a:pt x="98" y="9"/>
                    <a:pt x="78" y="1"/>
                    <a:pt x="59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1" name="Google Shape;5062;p76">
              <a:extLst>
                <a:ext uri="{FF2B5EF4-FFF2-40B4-BE49-F238E27FC236}">
                  <a16:creationId xmlns:a16="http://schemas.microsoft.com/office/drawing/2014/main" id="{C2C42658-7495-51A0-C923-75A0BFF1A25C}"/>
                </a:ext>
              </a:extLst>
            </p:cNvPr>
            <p:cNvSpPr/>
            <p:nvPr/>
          </p:nvSpPr>
          <p:spPr>
            <a:xfrm>
              <a:off x="6112200" y="3611925"/>
              <a:ext cx="2925" cy="2100"/>
            </a:xfrm>
            <a:custGeom>
              <a:avLst/>
              <a:gdLst/>
              <a:ahLst/>
              <a:cxnLst/>
              <a:rect l="l" t="t" r="r" b="b"/>
              <a:pathLst>
                <a:path w="117" h="84" extrusionOk="0">
                  <a:moveTo>
                    <a:pt x="49" y="1"/>
                  </a:moveTo>
                  <a:lnTo>
                    <a:pt x="0" y="50"/>
                  </a:lnTo>
                  <a:cubicBezTo>
                    <a:pt x="16" y="84"/>
                    <a:pt x="33" y="84"/>
                    <a:pt x="49" y="84"/>
                  </a:cubicBezTo>
                  <a:cubicBezTo>
                    <a:pt x="67" y="84"/>
                    <a:pt x="83" y="68"/>
                    <a:pt x="100" y="50"/>
                  </a:cubicBezTo>
                  <a:lnTo>
                    <a:pt x="116" y="34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2" name="Google Shape;5063;p76">
              <a:extLst>
                <a:ext uri="{FF2B5EF4-FFF2-40B4-BE49-F238E27FC236}">
                  <a16:creationId xmlns:a16="http://schemas.microsoft.com/office/drawing/2014/main" id="{08811548-C736-7C84-2AB8-37726D806302}"/>
                </a:ext>
              </a:extLst>
            </p:cNvPr>
            <p:cNvSpPr/>
            <p:nvPr/>
          </p:nvSpPr>
          <p:spPr>
            <a:xfrm>
              <a:off x="6088400" y="3671125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52" y="1"/>
                  </a:moveTo>
                  <a:cubicBezTo>
                    <a:pt x="52" y="1"/>
                    <a:pt x="34" y="17"/>
                    <a:pt x="18" y="17"/>
                  </a:cubicBezTo>
                  <a:lnTo>
                    <a:pt x="18" y="50"/>
                  </a:lnTo>
                  <a:lnTo>
                    <a:pt x="1" y="83"/>
                  </a:lnTo>
                  <a:lnTo>
                    <a:pt x="34" y="117"/>
                  </a:lnTo>
                  <a:lnTo>
                    <a:pt x="68" y="134"/>
                  </a:lnTo>
                  <a:lnTo>
                    <a:pt x="85" y="134"/>
                  </a:lnTo>
                  <a:lnTo>
                    <a:pt x="101" y="117"/>
                  </a:lnTo>
                  <a:lnTo>
                    <a:pt x="118" y="101"/>
                  </a:lnTo>
                  <a:lnTo>
                    <a:pt x="134" y="67"/>
                  </a:lnTo>
                  <a:lnTo>
                    <a:pt x="134" y="50"/>
                  </a:lnTo>
                  <a:lnTo>
                    <a:pt x="118" y="34"/>
                  </a:lnTo>
                  <a:lnTo>
                    <a:pt x="101" y="17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3" name="Google Shape;5064;p76">
              <a:extLst>
                <a:ext uri="{FF2B5EF4-FFF2-40B4-BE49-F238E27FC236}">
                  <a16:creationId xmlns:a16="http://schemas.microsoft.com/office/drawing/2014/main" id="{F163910D-35B3-444F-5045-897DE738041B}"/>
                </a:ext>
              </a:extLst>
            </p:cNvPr>
            <p:cNvSpPr/>
            <p:nvPr/>
          </p:nvSpPr>
          <p:spPr>
            <a:xfrm>
              <a:off x="6077575" y="3694875"/>
              <a:ext cx="1700" cy="1700"/>
            </a:xfrm>
            <a:custGeom>
              <a:avLst/>
              <a:gdLst/>
              <a:ahLst/>
              <a:cxnLst/>
              <a:rect l="l" t="t" r="r" b="b"/>
              <a:pathLst>
                <a:path w="68" h="68" extrusionOk="0">
                  <a:moveTo>
                    <a:pt x="51" y="0"/>
                  </a:moveTo>
                  <a:cubicBezTo>
                    <a:pt x="34" y="0"/>
                    <a:pt x="18" y="18"/>
                    <a:pt x="18" y="34"/>
                  </a:cubicBezTo>
                  <a:cubicBezTo>
                    <a:pt x="0" y="51"/>
                    <a:pt x="18" y="51"/>
                    <a:pt x="34" y="67"/>
                  </a:cubicBezTo>
                  <a:lnTo>
                    <a:pt x="51" y="51"/>
                  </a:lnTo>
                  <a:cubicBezTo>
                    <a:pt x="67" y="51"/>
                    <a:pt x="67" y="34"/>
                    <a:pt x="67" y="18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4" name="Google Shape;5065;p76">
              <a:extLst>
                <a:ext uri="{FF2B5EF4-FFF2-40B4-BE49-F238E27FC236}">
                  <a16:creationId xmlns:a16="http://schemas.microsoft.com/office/drawing/2014/main" id="{C1436049-86E9-368E-1E7C-EFE9785B6039}"/>
                </a:ext>
              </a:extLst>
            </p:cNvPr>
            <p:cNvSpPr/>
            <p:nvPr/>
          </p:nvSpPr>
          <p:spPr>
            <a:xfrm>
              <a:off x="6088400" y="3717925"/>
              <a:ext cx="1300" cy="1150"/>
            </a:xfrm>
            <a:custGeom>
              <a:avLst/>
              <a:gdLst/>
              <a:ahLst/>
              <a:cxnLst/>
              <a:rect l="l" t="t" r="r" b="b"/>
              <a:pathLst>
                <a:path w="52" h="46" extrusionOk="0">
                  <a:moveTo>
                    <a:pt x="41" y="0"/>
                  </a:moveTo>
                  <a:cubicBezTo>
                    <a:pt x="35" y="0"/>
                    <a:pt x="26" y="4"/>
                    <a:pt x="18" y="12"/>
                  </a:cubicBezTo>
                  <a:cubicBezTo>
                    <a:pt x="18" y="12"/>
                    <a:pt x="1" y="30"/>
                    <a:pt x="18" y="46"/>
                  </a:cubicBezTo>
                  <a:lnTo>
                    <a:pt x="34" y="46"/>
                  </a:lnTo>
                  <a:cubicBezTo>
                    <a:pt x="52" y="46"/>
                    <a:pt x="52" y="30"/>
                    <a:pt x="52" y="30"/>
                  </a:cubicBezTo>
                  <a:lnTo>
                    <a:pt x="52" y="12"/>
                  </a:lnTo>
                  <a:cubicBezTo>
                    <a:pt x="52" y="4"/>
                    <a:pt x="47" y="0"/>
                    <a:pt x="4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5" name="Google Shape;5066;p76">
              <a:extLst>
                <a:ext uri="{FF2B5EF4-FFF2-40B4-BE49-F238E27FC236}">
                  <a16:creationId xmlns:a16="http://schemas.microsoft.com/office/drawing/2014/main" id="{E30287A2-9BF3-0A82-D9AD-63C336806603}"/>
                </a:ext>
              </a:extLst>
            </p:cNvPr>
            <p:cNvSpPr/>
            <p:nvPr/>
          </p:nvSpPr>
          <p:spPr>
            <a:xfrm>
              <a:off x="6141375" y="3667475"/>
              <a:ext cx="6700" cy="7025"/>
            </a:xfrm>
            <a:custGeom>
              <a:avLst/>
              <a:gdLst/>
              <a:ahLst/>
              <a:cxnLst/>
              <a:rect l="l" t="t" r="r" b="b"/>
              <a:pathLst>
                <a:path w="268" h="281" extrusionOk="0">
                  <a:moveTo>
                    <a:pt x="142" y="0"/>
                  </a:moveTo>
                  <a:cubicBezTo>
                    <a:pt x="121" y="0"/>
                    <a:pt x="100" y="5"/>
                    <a:pt x="83" y="13"/>
                  </a:cubicBezTo>
                  <a:cubicBezTo>
                    <a:pt x="50" y="29"/>
                    <a:pt x="0" y="63"/>
                    <a:pt x="0" y="113"/>
                  </a:cubicBezTo>
                  <a:lnTo>
                    <a:pt x="0" y="147"/>
                  </a:lnTo>
                  <a:lnTo>
                    <a:pt x="16" y="213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34" y="263"/>
                  </a:lnTo>
                  <a:cubicBezTo>
                    <a:pt x="50" y="263"/>
                    <a:pt x="50" y="263"/>
                    <a:pt x="67" y="280"/>
                  </a:cubicBezTo>
                  <a:lnTo>
                    <a:pt x="134" y="280"/>
                  </a:lnTo>
                  <a:lnTo>
                    <a:pt x="167" y="263"/>
                  </a:lnTo>
                  <a:lnTo>
                    <a:pt x="183" y="247"/>
                  </a:lnTo>
                  <a:lnTo>
                    <a:pt x="200" y="247"/>
                  </a:lnTo>
                  <a:cubicBezTo>
                    <a:pt x="234" y="213"/>
                    <a:pt x="250" y="196"/>
                    <a:pt x="250" y="163"/>
                  </a:cubicBezTo>
                  <a:cubicBezTo>
                    <a:pt x="267" y="129"/>
                    <a:pt x="267" y="96"/>
                    <a:pt x="267" y="63"/>
                  </a:cubicBezTo>
                  <a:lnTo>
                    <a:pt x="216" y="13"/>
                  </a:lnTo>
                  <a:lnTo>
                    <a:pt x="200" y="13"/>
                  </a:lnTo>
                  <a:cubicBezTo>
                    <a:pt x="184" y="5"/>
                    <a:pt x="163" y="0"/>
                    <a:pt x="142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6" name="Google Shape;5067;p76">
              <a:extLst>
                <a:ext uri="{FF2B5EF4-FFF2-40B4-BE49-F238E27FC236}">
                  <a16:creationId xmlns:a16="http://schemas.microsoft.com/office/drawing/2014/main" id="{ABF5E468-AEA0-582F-2DB6-8130909A351A}"/>
                </a:ext>
              </a:extLst>
            </p:cNvPr>
            <p:cNvSpPr/>
            <p:nvPr/>
          </p:nvSpPr>
          <p:spPr>
            <a:xfrm>
              <a:off x="6185550" y="3661525"/>
              <a:ext cx="2525" cy="1775"/>
            </a:xfrm>
            <a:custGeom>
              <a:avLst/>
              <a:gdLst/>
              <a:ahLst/>
              <a:cxnLst/>
              <a:rect l="l" t="t" r="r" b="b"/>
              <a:pathLst>
                <a:path w="101" h="71" extrusionOk="0">
                  <a:moveTo>
                    <a:pt x="50" y="0"/>
                  </a:moveTo>
                  <a:lnTo>
                    <a:pt x="34" y="18"/>
                  </a:lnTo>
                  <a:cubicBezTo>
                    <a:pt x="34" y="18"/>
                    <a:pt x="17" y="18"/>
                    <a:pt x="1" y="34"/>
                  </a:cubicBezTo>
                  <a:lnTo>
                    <a:pt x="17" y="51"/>
                  </a:lnTo>
                  <a:lnTo>
                    <a:pt x="34" y="51"/>
                  </a:lnTo>
                  <a:cubicBezTo>
                    <a:pt x="43" y="60"/>
                    <a:pt x="59" y="70"/>
                    <a:pt x="73" y="70"/>
                  </a:cubicBezTo>
                  <a:cubicBezTo>
                    <a:pt x="83" y="70"/>
                    <a:pt x="94" y="65"/>
                    <a:pt x="101" y="51"/>
                  </a:cubicBezTo>
                  <a:lnTo>
                    <a:pt x="101" y="34"/>
                  </a:lnTo>
                  <a:lnTo>
                    <a:pt x="101" y="18"/>
                  </a:lnTo>
                  <a:cubicBezTo>
                    <a:pt x="92" y="9"/>
                    <a:pt x="88" y="5"/>
                    <a:pt x="84" y="5"/>
                  </a:cubicBezTo>
                  <a:cubicBezTo>
                    <a:pt x="79" y="5"/>
                    <a:pt x="75" y="9"/>
                    <a:pt x="67" y="18"/>
                  </a:cubicBezTo>
                  <a:cubicBezTo>
                    <a:pt x="67" y="0"/>
                    <a:pt x="50" y="0"/>
                    <a:pt x="5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7" name="Google Shape;5068;p76">
              <a:extLst>
                <a:ext uri="{FF2B5EF4-FFF2-40B4-BE49-F238E27FC236}">
                  <a16:creationId xmlns:a16="http://schemas.microsoft.com/office/drawing/2014/main" id="{33C97753-3918-37C1-EE65-94F519381596}"/>
                </a:ext>
              </a:extLst>
            </p:cNvPr>
            <p:cNvSpPr/>
            <p:nvPr/>
          </p:nvSpPr>
          <p:spPr>
            <a:xfrm>
              <a:off x="6158050" y="3675300"/>
              <a:ext cx="3350" cy="2925"/>
            </a:xfrm>
            <a:custGeom>
              <a:avLst/>
              <a:gdLst/>
              <a:ahLst/>
              <a:cxnLst/>
              <a:rect l="l" t="t" r="r" b="b"/>
              <a:pathLst>
                <a:path w="134" h="117" extrusionOk="0">
                  <a:moveTo>
                    <a:pt x="83" y="0"/>
                  </a:moveTo>
                  <a:cubicBezTo>
                    <a:pt x="67" y="0"/>
                    <a:pt x="50" y="16"/>
                    <a:pt x="34" y="34"/>
                  </a:cubicBezTo>
                  <a:cubicBezTo>
                    <a:pt x="0" y="50"/>
                    <a:pt x="0" y="83"/>
                    <a:pt x="34" y="116"/>
                  </a:cubicBezTo>
                  <a:lnTo>
                    <a:pt x="83" y="116"/>
                  </a:lnTo>
                  <a:lnTo>
                    <a:pt x="116" y="100"/>
                  </a:lnTo>
                  <a:lnTo>
                    <a:pt x="134" y="67"/>
                  </a:lnTo>
                  <a:cubicBezTo>
                    <a:pt x="134" y="67"/>
                    <a:pt x="134" y="50"/>
                    <a:pt x="116" y="50"/>
                  </a:cubicBezTo>
                  <a:lnTo>
                    <a:pt x="116" y="16"/>
                  </a:lnTo>
                  <a:cubicBezTo>
                    <a:pt x="116" y="16"/>
                    <a:pt x="100" y="0"/>
                    <a:pt x="83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8" name="Google Shape;5069;p76">
              <a:extLst>
                <a:ext uri="{FF2B5EF4-FFF2-40B4-BE49-F238E27FC236}">
                  <a16:creationId xmlns:a16="http://schemas.microsoft.com/office/drawing/2014/main" id="{25B8C8E9-D816-F346-2F76-4F148ED55A6D}"/>
                </a:ext>
              </a:extLst>
            </p:cNvPr>
            <p:cNvSpPr/>
            <p:nvPr/>
          </p:nvSpPr>
          <p:spPr>
            <a:xfrm>
              <a:off x="6149275" y="3676975"/>
              <a:ext cx="2950" cy="2925"/>
            </a:xfrm>
            <a:custGeom>
              <a:avLst/>
              <a:gdLst/>
              <a:ahLst/>
              <a:cxnLst/>
              <a:rect l="l" t="t" r="r" b="b"/>
              <a:pathLst>
                <a:path w="118" h="117" extrusionOk="0">
                  <a:moveTo>
                    <a:pt x="51" y="0"/>
                  </a:moveTo>
                  <a:cubicBezTo>
                    <a:pt x="34" y="0"/>
                    <a:pt x="34" y="0"/>
                    <a:pt x="18" y="16"/>
                  </a:cubicBezTo>
                  <a:lnTo>
                    <a:pt x="0" y="33"/>
                  </a:lnTo>
                  <a:lnTo>
                    <a:pt x="0" y="67"/>
                  </a:lnTo>
                  <a:lnTo>
                    <a:pt x="0" y="100"/>
                  </a:lnTo>
                  <a:lnTo>
                    <a:pt x="34" y="116"/>
                  </a:lnTo>
                  <a:lnTo>
                    <a:pt x="100" y="116"/>
                  </a:lnTo>
                  <a:lnTo>
                    <a:pt x="118" y="83"/>
                  </a:lnTo>
                  <a:lnTo>
                    <a:pt x="118" y="49"/>
                  </a:lnTo>
                  <a:cubicBezTo>
                    <a:pt x="118" y="49"/>
                    <a:pt x="118" y="33"/>
                    <a:pt x="100" y="16"/>
                  </a:cubicBezTo>
                  <a:lnTo>
                    <a:pt x="84" y="16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9" name="Google Shape;5070;p76">
              <a:extLst>
                <a:ext uri="{FF2B5EF4-FFF2-40B4-BE49-F238E27FC236}">
                  <a16:creationId xmlns:a16="http://schemas.microsoft.com/office/drawing/2014/main" id="{EBFE5775-94E5-446A-E796-871A7B513D14}"/>
                </a:ext>
              </a:extLst>
            </p:cNvPr>
            <p:cNvSpPr/>
            <p:nvPr/>
          </p:nvSpPr>
          <p:spPr>
            <a:xfrm>
              <a:off x="6195950" y="3686125"/>
              <a:ext cx="1700" cy="1275"/>
            </a:xfrm>
            <a:custGeom>
              <a:avLst/>
              <a:gdLst/>
              <a:ahLst/>
              <a:cxnLst/>
              <a:rect l="l" t="t" r="r" b="b"/>
              <a:pathLst>
                <a:path w="68" h="51" extrusionOk="0">
                  <a:moveTo>
                    <a:pt x="18" y="1"/>
                  </a:moveTo>
                  <a:cubicBezTo>
                    <a:pt x="1" y="1"/>
                    <a:pt x="1" y="17"/>
                    <a:pt x="1" y="34"/>
                  </a:cubicBezTo>
                  <a:cubicBezTo>
                    <a:pt x="1" y="34"/>
                    <a:pt x="1" y="50"/>
                    <a:pt x="18" y="50"/>
                  </a:cubicBezTo>
                  <a:lnTo>
                    <a:pt x="34" y="50"/>
                  </a:lnTo>
                  <a:cubicBezTo>
                    <a:pt x="52" y="50"/>
                    <a:pt x="68" y="34"/>
                    <a:pt x="52" y="17"/>
                  </a:cubicBezTo>
                  <a:lnTo>
                    <a:pt x="18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0" name="Google Shape;5071;p76">
              <a:extLst>
                <a:ext uri="{FF2B5EF4-FFF2-40B4-BE49-F238E27FC236}">
                  <a16:creationId xmlns:a16="http://schemas.microsoft.com/office/drawing/2014/main" id="{FA25F982-B5F6-80E4-E6C6-4FC70AAD9711}"/>
                </a:ext>
              </a:extLst>
            </p:cNvPr>
            <p:cNvSpPr/>
            <p:nvPr/>
          </p:nvSpPr>
          <p:spPr>
            <a:xfrm>
              <a:off x="6145950" y="3654675"/>
              <a:ext cx="5850" cy="5425"/>
            </a:xfrm>
            <a:custGeom>
              <a:avLst/>
              <a:gdLst/>
              <a:ahLst/>
              <a:cxnLst/>
              <a:rect l="l" t="t" r="r" b="b"/>
              <a:pathLst>
                <a:path w="234" h="217" extrusionOk="0">
                  <a:moveTo>
                    <a:pt x="133" y="0"/>
                  </a:moveTo>
                  <a:cubicBezTo>
                    <a:pt x="108" y="0"/>
                    <a:pt x="83" y="8"/>
                    <a:pt x="67" y="25"/>
                  </a:cubicBezTo>
                  <a:lnTo>
                    <a:pt x="51" y="25"/>
                  </a:lnTo>
                  <a:cubicBezTo>
                    <a:pt x="17" y="41"/>
                    <a:pt x="0" y="74"/>
                    <a:pt x="0" y="108"/>
                  </a:cubicBezTo>
                  <a:cubicBezTo>
                    <a:pt x="0" y="141"/>
                    <a:pt x="17" y="158"/>
                    <a:pt x="33" y="192"/>
                  </a:cubicBezTo>
                  <a:cubicBezTo>
                    <a:pt x="50" y="208"/>
                    <a:pt x="75" y="217"/>
                    <a:pt x="100" y="217"/>
                  </a:cubicBezTo>
                  <a:cubicBezTo>
                    <a:pt x="125" y="217"/>
                    <a:pt x="150" y="208"/>
                    <a:pt x="167" y="192"/>
                  </a:cubicBezTo>
                  <a:lnTo>
                    <a:pt x="184" y="174"/>
                  </a:lnTo>
                  <a:cubicBezTo>
                    <a:pt x="217" y="141"/>
                    <a:pt x="233" y="125"/>
                    <a:pt x="233" y="92"/>
                  </a:cubicBezTo>
                  <a:lnTo>
                    <a:pt x="217" y="58"/>
                  </a:lnTo>
                  <a:lnTo>
                    <a:pt x="217" y="41"/>
                  </a:lnTo>
                  <a:lnTo>
                    <a:pt x="200" y="25"/>
                  </a:lnTo>
                  <a:cubicBezTo>
                    <a:pt x="183" y="8"/>
                    <a:pt x="158" y="0"/>
                    <a:pt x="133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1" name="Google Shape;5072;p76">
              <a:extLst>
                <a:ext uri="{FF2B5EF4-FFF2-40B4-BE49-F238E27FC236}">
                  <a16:creationId xmlns:a16="http://schemas.microsoft.com/office/drawing/2014/main" id="{1E0FB279-DC4C-94CA-4145-4661680A1260}"/>
                </a:ext>
              </a:extLst>
            </p:cNvPr>
            <p:cNvSpPr/>
            <p:nvPr/>
          </p:nvSpPr>
          <p:spPr>
            <a:xfrm>
              <a:off x="6128025" y="3634850"/>
              <a:ext cx="5425" cy="5550"/>
            </a:xfrm>
            <a:custGeom>
              <a:avLst/>
              <a:gdLst/>
              <a:ahLst/>
              <a:cxnLst/>
              <a:rect l="l" t="t" r="r" b="b"/>
              <a:pathLst>
                <a:path w="217" h="222" extrusionOk="0">
                  <a:moveTo>
                    <a:pt x="101" y="0"/>
                  </a:moveTo>
                  <a:lnTo>
                    <a:pt x="50" y="34"/>
                  </a:lnTo>
                  <a:cubicBezTo>
                    <a:pt x="1" y="67"/>
                    <a:pt x="1" y="118"/>
                    <a:pt x="17" y="167"/>
                  </a:cubicBezTo>
                  <a:lnTo>
                    <a:pt x="67" y="218"/>
                  </a:lnTo>
                  <a:lnTo>
                    <a:pt x="101" y="218"/>
                  </a:lnTo>
                  <a:cubicBezTo>
                    <a:pt x="113" y="221"/>
                    <a:pt x="123" y="222"/>
                    <a:pt x="133" y="222"/>
                  </a:cubicBezTo>
                  <a:cubicBezTo>
                    <a:pt x="178" y="222"/>
                    <a:pt x="201" y="194"/>
                    <a:pt x="201" y="167"/>
                  </a:cubicBezTo>
                  <a:lnTo>
                    <a:pt x="217" y="134"/>
                  </a:lnTo>
                  <a:lnTo>
                    <a:pt x="217" y="118"/>
                  </a:lnTo>
                  <a:lnTo>
                    <a:pt x="217" y="100"/>
                  </a:lnTo>
                  <a:lnTo>
                    <a:pt x="217" y="84"/>
                  </a:lnTo>
                  <a:lnTo>
                    <a:pt x="201" y="34"/>
                  </a:lnTo>
                  <a:lnTo>
                    <a:pt x="183" y="34"/>
                  </a:lnTo>
                  <a:cubicBezTo>
                    <a:pt x="167" y="18"/>
                    <a:pt x="167" y="18"/>
                    <a:pt x="150" y="18"/>
                  </a:cubicBezTo>
                  <a:lnTo>
                    <a:pt x="134" y="18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2" name="Google Shape;5073;p76">
              <a:extLst>
                <a:ext uri="{FF2B5EF4-FFF2-40B4-BE49-F238E27FC236}">
                  <a16:creationId xmlns:a16="http://schemas.microsoft.com/office/drawing/2014/main" id="{B5937F8D-F4E9-5DF4-FE5F-5E352FD4912A}"/>
                </a:ext>
              </a:extLst>
            </p:cNvPr>
            <p:cNvSpPr/>
            <p:nvPr/>
          </p:nvSpPr>
          <p:spPr>
            <a:xfrm>
              <a:off x="6137200" y="3624850"/>
              <a:ext cx="5850" cy="5850"/>
            </a:xfrm>
            <a:custGeom>
              <a:avLst/>
              <a:gdLst/>
              <a:ahLst/>
              <a:cxnLst/>
              <a:rect l="l" t="t" r="r" b="b"/>
              <a:pathLst>
                <a:path w="234" h="234" extrusionOk="0">
                  <a:moveTo>
                    <a:pt x="50" y="0"/>
                  </a:moveTo>
                  <a:cubicBezTo>
                    <a:pt x="50" y="17"/>
                    <a:pt x="1" y="51"/>
                    <a:pt x="17" y="100"/>
                  </a:cubicBezTo>
                  <a:cubicBezTo>
                    <a:pt x="17" y="117"/>
                    <a:pt x="17" y="134"/>
                    <a:pt x="34" y="151"/>
                  </a:cubicBezTo>
                  <a:cubicBezTo>
                    <a:pt x="34" y="184"/>
                    <a:pt x="34" y="200"/>
                    <a:pt x="67" y="234"/>
                  </a:cubicBezTo>
                  <a:lnTo>
                    <a:pt x="83" y="218"/>
                  </a:lnTo>
                  <a:cubicBezTo>
                    <a:pt x="101" y="234"/>
                    <a:pt x="117" y="234"/>
                    <a:pt x="134" y="234"/>
                  </a:cubicBezTo>
                  <a:lnTo>
                    <a:pt x="183" y="218"/>
                  </a:lnTo>
                  <a:lnTo>
                    <a:pt x="201" y="200"/>
                  </a:lnTo>
                  <a:lnTo>
                    <a:pt x="217" y="184"/>
                  </a:lnTo>
                  <a:lnTo>
                    <a:pt x="234" y="117"/>
                  </a:lnTo>
                  <a:lnTo>
                    <a:pt x="234" y="100"/>
                  </a:lnTo>
                  <a:lnTo>
                    <a:pt x="217" y="51"/>
                  </a:lnTo>
                  <a:lnTo>
                    <a:pt x="201" y="51"/>
                  </a:lnTo>
                  <a:cubicBezTo>
                    <a:pt x="183" y="17"/>
                    <a:pt x="150" y="17"/>
                    <a:pt x="134" y="17"/>
                  </a:cubicBezTo>
                  <a:lnTo>
                    <a:pt x="117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3" name="Google Shape;5074;p76">
              <a:extLst>
                <a:ext uri="{FF2B5EF4-FFF2-40B4-BE49-F238E27FC236}">
                  <a16:creationId xmlns:a16="http://schemas.microsoft.com/office/drawing/2014/main" id="{C3FDFDA7-AFE9-51A9-E000-40D555B91881}"/>
                </a:ext>
              </a:extLst>
            </p:cNvPr>
            <p:cNvSpPr/>
            <p:nvPr/>
          </p:nvSpPr>
          <p:spPr>
            <a:xfrm>
              <a:off x="6116750" y="3647600"/>
              <a:ext cx="5025" cy="5200"/>
            </a:xfrm>
            <a:custGeom>
              <a:avLst/>
              <a:gdLst/>
              <a:ahLst/>
              <a:cxnLst/>
              <a:rect l="l" t="t" r="r" b="b"/>
              <a:pathLst>
                <a:path w="201" h="208" extrusionOk="0">
                  <a:moveTo>
                    <a:pt x="114" y="1"/>
                  </a:moveTo>
                  <a:cubicBezTo>
                    <a:pt x="105" y="1"/>
                    <a:pt x="95" y="3"/>
                    <a:pt x="85" y="8"/>
                  </a:cubicBezTo>
                  <a:cubicBezTo>
                    <a:pt x="51" y="8"/>
                    <a:pt x="18" y="41"/>
                    <a:pt x="18" y="57"/>
                  </a:cubicBezTo>
                  <a:lnTo>
                    <a:pt x="18" y="75"/>
                  </a:lnTo>
                  <a:cubicBezTo>
                    <a:pt x="1" y="108"/>
                    <a:pt x="18" y="157"/>
                    <a:pt x="34" y="175"/>
                  </a:cubicBezTo>
                  <a:lnTo>
                    <a:pt x="51" y="191"/>
                  </a:lnTo>
                  <a:lnTo>
                    <a:pt x="101" y="208"/>
                  </a:lnTo>
                  <a:lnTo>
                    <a:pt x="118" y="191"/>
                  </a:lnTo>
                  <a:lnTo>
                    <a:pt x="168" y="191"/>
                  </a:lnTo>
                  <a:cubicBezTo>
                    <a:pt x="201" y="157"/>
                    <a:pt x="201" y="124"/>
                    <a:pt x="201" y="91"/>
                  </a:cubicBezTo>
                  <a:cubicBezTo>
                    <a:pt x="201" y="75"/>
                    <a:pt x="185" y="41"/>
                    <a:pt x="168" y="24"/>
                  </a:cubicBezTo>
                  <a:cubicBezTo>
                    <a:pt x="156" y="13"/>
                    <a:pt x="136" y="1"/>
                    <a:pt x="11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5075;p76">
              <a:extLst>
                <a:ext uri="{FF2B5EF4-FFF2-40B4-BE49-F238E27FC236}">
                  <a16:creationId xmlns:a16="http://schemas.microsoft.com/office/drawing/2014/main" id="{9A9CC4A8-0DC6-DD73-F19F-3F2CAB3C7581}"/>
                </a:ext>
              </a:extLst>
            </p:cNvPr>
            <p:cNvSpPr/>
            <p:nvPr/>
          </p:nvSpPr>
          <p:spPr>
            <a:xfrm>
              <a:off x="6187225" y="3588150"/>
              <a:ext cx="1700" cy="1300"/>
            </a:xfrm>
            <a:custGeom>
              <a:avLst/>
              <a:gdLst/>
              <a:ahLst/>
              <a:cxnLst/>
              <a:rect l="l" t="t" r="r" b="b"/>
              <a:pathLst>
                <a:path w="68" h="52" extrusionOk="0">
                  <a:moveTo>
                    <a:pt x="34" y="1"/>
                  </a:moveTo>
                  <a:cubicBezTo>
                    <a:pt x="0" y="18"/>
                    <a:pt x="16" y="51"/>
                    <a:pt x="34" y="51"/>
                  </a:cubicBezTo>
                  <a:lnTo>
                    <a:pt x="50" y="51"/>
                  </a:lnTo>
                  <a:cubicBezTo>
                    <a:pt x="67" y="51"/>
                    <a:pt x="67" y="51"/>
                    <a:pt x="67" y="34"/>
                  </a:cubicBezTo>
                  <a:cubicBezTo>
                    <a:pt x="67" y="18"/>
                    <a:pt x="67" y="18"/>
                    <a:pt x="50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5076;p76">
              <a:extLst>
                <a:ext uri="{FF2B5EF4-FFF2-40B4-BE49-F238E27FC236}">
                  <a16:creationId xmlns:a16="http://schemas.microsoft.com/office/drawing/2014/main" id="{3B177871-2380-3197-0A50-802D38CD5308}"/>
                </a:ext>
              </a:extLst>
            </p:cNvPr>
            <p:cNvSpPr/>
            <p:nvPr/>
          </p:nvSpPr>
          <p:spPr>
            <a:xfrm>
              <a:off x="6120100" y="3657675"/>
              <a:ext cx="5450" cy="5150"/>
            </a:xfrm>
            <a:custGeom>
              <a:avLst/>
              <a:gdLst/>
              <a:ahLst/>
              <a:cxnLst/>
              <a:rect l="l" t="t" r="r" b="b"/>
              <a:pathLst>
                <a:path w="218" h="206" extrusionOk="0">
                  <a:moveTo>
                    <a:pt x="96" y="0"/>
                  </a:moveTo>
                  <a:cubicBezTo>
                    <a:pt x="87" y="0"/>
                    <a:pt x="77" y="1"/>
                    <a:pt x="67" y="5"/>
                  </a:cubicBezTo>
                  <a:lnTo>
                    <a:pt x="34" y="38"/>
                  </a:lnTo>
                  <a:lnTo>
                    <a:pt x="18" y="54"/>
                  </a:lnTo>
                  <a:lnTo>
                    <a:pt x="0" y="88"/>
                  </a:lnTo>
                  <a:cubicBezTo>
                    <a:pt x="0" y="121"/>
                    <a:pt x="18" y="138"/>
                    <a:pt x="51" y="172"/>
                  </a:cubicBezTo>
                  <a:cubicBezTo>
                    <a:pt x="67" y="188"/>
                    <a:pt x="100" y="205"/>
                    <a:pt x="118" y="205"/>
                  </a:cubicBezTo>
                  <a:cubicBezTo>
                    <a:pt x="151" y="205"/>
                    <a:pt x="184" y="188"/>
                    <a:pt x="200" y="154"/>
                  </a:cubicBezTo>
                  <a:lnTo>
                    <a:pt x="218" y="105"/>
                  </a:lnTo>
                  <a:lnTo>
                    <a:pt x="200" y="72"/>
                  </a:lnTo>
                  <a:lnTo>
                    <a:pt x="167" y="21"/>
                  </a:lnTo>
                  <a:cubicBezTo>
                    <a:pt x="154" y="21"/>
                    <a:pt x="131" y="0"/>
                    <a:pt x="96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5077;p76">
              <a:extLst>
                <a:ext uri="{FF2B5EF4-FFF2-40B4-BE49-F238E27FC236}">
                  <a16:creationId xmlns:a16="http://schemas.microsoft.com/office/drawing/2014/main" id="{74EA65D7-A686-F68E-2D81-6BA09CD8D453}"/>
                </a:ext>
              </a:extLst>
            </p:cNvPr>
            <p:cNvSpPr/>
            <p:nvPr/>
          </p:nvSpPr>
          <p:spPr>
            <a:xfrm>
              <a:off x="6140525" y="3636975"/>
              <a:ext cx="5050" cy="4900"/>
            </a:xfrm>
            <a:custGeom>
              <a:avLst/>
              <a:gdLst/>
              <a:ahLst/>
              <a:cxnLst/>
              <a:rect l="l" t="t" r="r" b="b"/>
              <a:pathLst>
                <a:path w="202" h="196" extrusionOk="0">
                  <a:moveTo>
                    <a:pt x="107" y="1"/>
                  </a:moveTo>
                  <a:cubicBezTo>
                    <a:pt x="78" y="1"/>
                    <a:pt x="45" y="14"/>
                    <a:pt x="17" y="33"/>
                  </a:cubicBezTo>
                  <a:lnTo>
                    <a:pt x="1" y="99"/>
                  </a:lnTo>
                  <a:lnTo>
                    <a:pt x="1" y="115"/>
                  </a:lnTo>
                  <a:lnTo>
                    <a:pt x="34" y="182"/>
                  </a:lnTo>
                  <a:cubicBezTo>
                    <a:pt x="54" y="192"/>
                    <a:pt x="72" y="196"/>
                    <a:pt x="88" y="196"/>
                  </a:cubicBezTo>
                  <a:cubicBezTo>
                    <a:pt x="129" y="196"/>
                    <a:pt x="160" y="172"/>
                    <a:pt x="184" y="149"/>
                  </a:cubicBezTo>
                  <a:lnTo>
                    <a:pt x="201" y="133"/>
                  </a:lnTo>
                  <a:lnTo>
                    <a:pt x="201" y="99"/>
                  </a:lnTo>
                  <a:cubicBezTo>
                    <a:pt x="201" y="66"/>
                    <a:pt x="184" y="49"/>
                    <a:pt x="168" y="33"/>
                  </a:cubicBezTo>
                  <a:cubicBezTo>
                    <a:pt x="153" y="10"/>
                    <a:pt x="131" y="1"/>
                    <a:pt x="10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5078;p76">
              <a:extLst>
                <a:ext uri="{FF2B5EF4-FFF2-40B4-BE49-F238E27FC236}">
                  <a16:creationId xmlns:a16="http://schemas.microsoft.com/office/drawing/2014/main" id="{9A5CB7F3-6F90-5E40-EF07-CC3B4C8CD26D}"/>
                </a:ext>
              </a:extLst>
            </p:cNvPr>
            <p:cNvSpPr/>
            <p:nvPr/>
          </p:nvSpPr>
          <p:spPr>
            <a:xfrm>
              <a:off x="6053825" y="3650375"/>
              <a:ext cx="1250" cy="1175"/>
            </a:xfrm>
            <a:custGeom>
              <a:avLst/>
              <a:gdLst/>
              <a:ahLst/>
              <a:cxnLst/>
              <a:rect l="l" t="t" r="r" b="b"/>
              <a:pathLst>
                <a:path w="50" h="47" extrusionOk="0">
                  <a:moveTo>
                    <a:pt x="23" y="1"/>
                  </a:moveTo>
                  <a:cubicBezTo>
                    <a:pt x="17" y="1"/>
                    <a:pt x="9" y="5"/>
                    <a:pt x="1" y="13"/>
                  </a:cubicBezTo>
                  <a:lnTo>
                    <a:pt x="1" y="30"/>
                  </a:lnTo>
                  <a:cubicBezTo>
                    <a:pt x="1" y="46"/>
                    <a:pt x="17" y="46"/>
                    <a:pt x="34" y="46"/>
                  </a:cubicBezTo>
                  <a:lnTo>
                    <a:pt x="50" y="30"/>
                  </a:lnTo>
                  <a:lnTo>
                    <a:pt x="50" y="13"/>
                  </a:lnTo>
                  <a:lnTo>
                    <a:pt x="34" y="13"/>
                  </a:lnTo>
                  <a:cubicBezTo>
                    <a:pt x="34" y="5"/>
                    <a:pt x="30" y="1"/>
                    <a:pt x="23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5079;p76">
              <a:extLst>
                <a:ext uri="{FF2B5EF4-FFF2-40B4-BE49-F238E27FC236}">
                  <a16:creationId xmlns:a16="http://schemas.microsoft.com/office/drawing/2014/main" id="{1FB56886-2405-1F92-E1B6-A64F621222E3}"/>
                </a:ext>
              </a:extLst>
            </p:cNvPr>
            <p:cNvSpPr/>
            <p:nvPr/>
          </p:nvSpPr>
          <p:spPr>
            <a:xfrm>
              <a:off x="6128425" y="3606325"/>
              <a:ext cx="3800" cy="3525"/>
            </a:xfrm>
            <a:custGeom>
              <a:avLst/>
              <a:gdLst/>
              <a:ahLst/>
              <a:cxnLst/>
              <a:rect l="l" t="t" r="r" b="b"/>
              <a:pathLst>
                <a:path w="152" h="141" extrusionOk="0">
                  <a:moveTo>
                    <a:pt x="80" y="1"/>
                  </a:moveTo>
                  <a:cubicBezTo>
                    <a:pt x="58" y="1"/>
                    <a:pt x="29" y="12"/>
                    <a:pt x="18" y="25"/>
                  </a:cubicBezTo>
                  <a:cubicBezTo>
                    <a:pt x="1" y="58"/>
                    <a:pt x="1" y="91"/>
                    <a:pt x="34" y="125"/>
                  </a:cubicBezTo>
                  <a:lnTo>
                    <a:pt x="51" y="125"/>
                  </a:lnTo>
                  <a:lnTo>
                    <a:pt x="67" y="141"/>
                  </a:lnTo>
                  <a:lnTo>
                    <a:pt x="134" y="141"/>
                  </a:lnTo>
                  <a:lnTo>
                    <a:pt x="151" y="107"/>
                  </a:lnTo>
                  <a:lnTo>
                    <a:pt x="151" y="74"/>
                  </a:lnTo>
                  <a:cubicBezTo>
                    <a:pt x="151" y="74"/>
                    <a:pt x="151" y="58"/>
                    <a:pt x="134" y="58"/>
                  </a:cubicBezTo>
                  <a:lnTo>
                    <a:pt x="134" y="41"/>
                  </a:lnTo>
                  <a:cubicBezTo>
                    <a:pt x="118" y="41"/>
                    <a:pt x="118" y="25"/>
                    <a:pt x="118" y="25"/>
                  </a:cubicBezTo>
                  <a:lnTo>
                    <a:pt x="101" y="7"/>
                  </a:lnTo>
                  <a:cubicBezTo>
                    <a:pt x="96" y="3"/>
                    <a:pt x="89" y="1"/>
                    <a:pt x="80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9" name="Google Shape;5080;p76">
              <a:extLst>
                <a:ext uri="{FF2B5EF4-FFF2-40B4-BE49-F238E27FC236}">
                  <a16:creationId xmlns:a16="http://schemas.microsoft.com/office/drawing/2014/main" id="{3D1BCEF1-14C3-B132-5E5C-7959C3CE8D1E}"/>
                </a:ext>
              </a:extLst>
            </p:cNvPr>
            <p:cNvSpPr/>
            <p:nvPr/>
          </p:nvSpPr>
          <p:spPr>
            <a:xfrm>
              <a:off x="6063000" y="3623175"/>
              <a:ext cx="1700" cy="1300"/>
            </a:xfrm>
            <a:custGeom>
              <a:avLst/>
              <a:gdLst/>
              <a:ahLst/>
              <a:cxnLst/>
              <a:rect l="l" t="t" r="r" b="b"/>
              <a:pathLst>
                <a:path w="68" h="52" extrusionOk="0">
                  <a:moveTo>
                    <a:pt x="16" y="0"/>
                  </a:moveTo>
                  <a:cubicBezTo>
                    <a:pt x="0" y="0"/>
                    <a:pt x="0" y="18"/>
                    <a:pt x="0" y="18"/>
                  </a:cubicBezTo>
                  <a:cubicBezTo>
                    <a:pt x="0" y="34"/>
                    <a:pt x="0" y="51"/>
                    <a:pt x="16" y="51"/>
                  </a:cubicBezTo>
                  <a:lnTo>
                    <a:pt x="34" y="51"/>
                  </a:lnTo>
                  <a:cubicBezTo>
                    <a:pt x="50" y="51"/>
                    <a:pt x="50" y="51"/>
                    <a:pt x="67" y="34"/>
                  </a:cubicBezTo>
                  <a:lnTo>
                    <a:pt x="67" y="1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0" name="Google Shape;5081;p76">
              <a:extLst>
                <a:ext uri="{FF2B5EF4-FFF2-40B4-BE49-F238E27FC236}">
                  <a16:creationId xmlns:a16="http://schemas.microsoft.com/office/drawing/2014/main" id="{FD501487-2F67-F469-C120-60AAFE3BF040}"/>
                </a:ext>
              </a:extLst>
            </p:cNvPr>
            <p:cNvSpPr/>
            <p:nvPr/>
          </p:nvSpPr>
          <p:spPr>
            <a:xfrm>
              <a:off x="6113025" y="3624000"/>
              <a:ext cx="6250" cy="5475"/>
            </a:xfrm>
            <a:custGeom>
              <a:avLst/>
              <a:gdLst/>
              <a:ahLst/>
              <a:cxnLst/>
              <a:rect l="l" t="t" r="r" b="b"/>
              <a:pathLst>
                <a:path w="250" h="219" extrusionOk="0">
                  <a:moveTo>
                    <a:pt x="116" y="1"/>
                  </a:moveTo>
                  <a:lnTo>
                    <a:pt x="50" y="34"/>
                  </a:lnTo>
                  <a:cubicBezTo>
                    <a:pt x="34" y="51"/>
                    <a:pt x="0" y="118"/>
                    <a:pt x="67" y="185"/>
                  </a:cubicBezTo>
                  <a:lnTo>
                    <a:pt x="116" y="218"/>
                  </a:lnTo>
                  <a:lnTo>
                    <a:pt x="167" y="218"/>
                  </a:lnTo>
                  <a:cubicBezTo>
                    <a:pt x="200" y="201"/>
                    <a:pt x="234" y="185"/>
                    <a:pt x="234" y="151"/>
                  </a:cubicBezTo>
                  <a:lnTo>
                    <a:pt x="250" y="134"/>
                  </a:lnTo>
                  <a:lnTo>
                    <a:pt x="250" y="118"/>
                  </a:lnTo>
                  <a:cubicBezTo>
                    <a:pt x="250" y="85"/>
                    <a:pt x="234" y="51"/>
                    <a:pt x="217" y="34"/>
                  </a:cubicBezTo>
                  <a:cubicBezTo>
                    <a:pt x="200" y="34"/>
                    <a:pt x="183" y="18"/>
                    <a:pt x="183" y="18"/>
                  </a:cubicBezTo>
                  <a:lnTo>
                    <a:pt x="167" y="18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5082;p76">
              <a:extLst>
                <a:ext uri="{FF2B5EF4-FFF2-40B4-BE49-F238E27FC236}">
                  <a16:creationId xmlns:a16="http://schemas.microsoft.com/office/drawing/2014/main" id="{BED1B7A3-535F-E946-8769-55F883C776FA}"/>
                </a:ext>
              </a:extLst>
            </p:cNvPr>
            <p:cNvSpPr/>
            <p:nvPr/>
          </p:nvSpPr>
          <p:spPr>
            <a:xfrm>
              <a:off x="6092175" y="3649850"/>
              <a:ext cx="1700" cy="2125"/>
            </a:xfrm>
            <a:custGeom>
              <a:avLst/>
              <a:gdLst/>
              <a:ahLst/>
              <a:cxnLst/>
              <a:rect l="l" t="t" r="r" b="b"/>
              <a:pathLst>
                <a:path w="68" h="85" extrusionOk="0">
                  <a:moveTo>
                    <a:pt x="67" y="1"/>
                  </a:moveTo>
                  <a:lnTo>
                    <a:pt x="1" y="18"/>
                  </a:lnTo>
                  <a:lnTo>
                    <a:pt x="17" y="85"/>
                  </a:lnTo>
                  <a:cubicBezTo>
                    <a:pt x="50" y="85"/>
                    <a:pt x="67" y="67"/>
                    <a:pt x="67" y="34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5083;p76">
              <a:extLst>
                <a:ext uri="{FF2B5EF4-FFF2-40B4-BE49-F238E27FC236}">
                  <a16:creationId xmlns:a16="http://schemas.microsoft.com/office/drawing/2014/main" id="{113E2F73-6890-B948-57AA-3ED13F20DF6B}"/>
                </a:ext>
              </a:extLst>
            </p:cNvPr>
            <p:cNvSpPr/>
            <p:nvPr/>
          </p:nvSpPr>
          <p:spPr>
            <a:xfrm>
              <a:off x="6105075" y="3631775"/>
              <a:ext cx="5025" cy="5350"/>
            </a:xfrm>
            <a:custGeom>
              <a:avLst/>
              <a:gdLst/>
              <a:ahLst/>
              <a:cxnLst/>
              <a:rect l="l" t="t" r="r" b="b"/>
              <a:pathLst>
                <a:path w="201" h="214" extrusionOk="0">
                  <a:moveTo>
                    <a:pt x="97" y="0"/>
                  </a:moveTo>
                  <a:cubicBezTo>
                    <a:pt x="87" y="0"/>
                    <a:pt x="77" y="2"/>
                    <a:pt x="68" y="7"/>
                  </a:cubicBezTo>
                  <a:cubicBezTo>
                    <a:pt x="34" y="7"/>
                    <a:pt x="18" y="41"/>
                    <a:pt x="1" y="74"/>
                  </a:cubicBezTo>
                  <a:lnTo>
                    <a:pt x="1" y="123"/>
                  </a:lnTo>
                  <a:lnTo>
                    <a:pt x="1" y="141"/>
                  </a:lnTo>
                  <a:lnTo>
                    <a:pt x="18" y="174"/>
                  </a:lnTo>
                  <a:lnTo>
                    <a:pt x="34" y="174"/>
                  </a:lnTo>
                  <a:cubicBezTo>
                    <a:pt x="62" y="201"/>
                    <a:pt x="95" y="213"/>
                    <a:pt x="124" y="213"/>
                  </a:cubicBezTo>
                  <a:cubicBezTo>
                    <a:pt x="148" y="213"/>
                    <a:pt x="170" y="205"/>
                    <a:pt x="185" y="190"/>
                  </a:cubicBezTo>
                  <a:lnTo>
                    <a:pt x="201" y="141"/>
                  </a:lnTo>
                  <a:lnTo>
                    <a:pt x="201" y="123"/>
                  </a:lnTo>
                  <a:lnTo>
                    <a:pt x="185" y="74"/>
                  </a:lnTo>
                  <a:cubicBezTo>
                    <a:pt x="185" y="57"/>
                    <a:pt x="168" y="41"/>
                    <a:pt x="168" y="23"/>
                  </a:cubicBezTo>
                  <a:cubicBezTo>
                    <a:pt x="144" y="12"/>
                    <a:pt x="121" y="0"/>
                    <a:pt x="9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5084;p76">
              <a:extLst>
                <a:ext uri="{FF2B5EF4-FFF2-40B4-BE49-F238E27FC236}">
                  <a16:creationId xmlns:a16="http://schemas.microsoft.com/office/drawing/2014/main" id="{9EDC9EB0-93BF-DF06-CCF7-907B9CFC2184}"/>
                </a:ext>
              </a:extLst>
            </p:cNvPr>
            <p:cNvSpPr/>
            <p:nvPr/>
          </p:nvSpPr>
          <p:spPr>
            <a:xfrm>
              <a:off x="6154700" y="3594000"/>
              <a:ext cx="1275" cy="1275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17" y="0"/>
                  </a:moveTo>
                  <a:lnTo>
                    <a:pt x="1" y="18"/>
                  </a:lnTo>
                  <a:cubicBezTo>
                    <a:pt x="1" y="34"/>
                    <a:pt x="17" y="51"/>
                    <a:pt x="34" y="51"/>
                  </a:cubicBezTo>
                  <a:lnTo>
                    <a:pt x="50" y="51"/>
                  </a:lnTo>
                  <a:lnTo>
                    <a:pt x="50" y="34"/>
                  </a:lnTo>
                  <a:lnTo>
                    <a:pt x="50" y="1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5085;p76">
              <a:extLst>
                <a:ext uri="{FF2B5EF4-FFF2-40B4-BE49-F238E27FC236}">
                  <a16:creationId xmlns:a16="http://schemas.microsoft.com/office/drawing/2014/main" id="{042968E3-9FEA-6CBC-3DEA-97D92171A31E}"/>
                </a:ext>
              </a:extLst>
            </p:cNvPr>
            <p:cNvSpPr/>
            <p:nvPr/>
          </p:nvSpPr>
          <p:spPr>
            <a:xfrm>
              <a:off x="6096750" y="3643000"/>
              <a:ext cx="2950" cy="3150"/>
            </a:xfrm>
            <a:custGeom>
              <a:avLst/>
              <a:gdLst/>
              <a:ahLst/>
              <a:cxnLst/>
              <a:rect l="l" t="t" r="r" b="b"/>
              <a:pathLst>
                <a:path w="118" h="126" extrusionOk="0">
                  <a:moveTo>
                    <a:pt x="47" y="1"/>
                  </a:moveTo>
                  <a:cubicBezTo>
                    <a:pt x="33" y="1"/>
                    <a:pt x="18" y="8"/>
                    <a:pt x="18" y="8"/>
                  </a:cubicBezTo>
                  <a:lnTo>
                    <a:pt x="0" y="41"/>
                  </a:lnTo>
                  <a:lnTo>
                    <a:pt x="0" y="58"/>
                  </a:lnTo>
                  <a:lnTo>
                    <a:pt x="0" y="74"/>
                  </a:lnTo>
                  <a:cubicBezTo>
                    <a:pt x="0" y="92"/>
                    <a:pt x="0" y="92"/>
                    <a:pt x="18" y="108"/>
                  </a:cubicBezTo>
                  <a:cubicBezTo>
                    <a:pt x="34" y="108"/>
                    <a:pt x="34" y="125"/>
                    <a:pt x="51" y="125"/>
                  </a:cubicBezTo>
                  <a:lnTo>
                    <a:pt x="84" y="108"/>
                  </a:lnTo>
                  <a:lnTo>
                    <a:pt x="100" y="92"/>
                  </a:lnTo>
                  <a:cubicBezTo>
                    <a:pt x="118" y="74"/>
                    <a:pt x="118" y="41"/>
                    <a:pt x="100" y="25"/>
                  </a:cubicBezTo>
                  <a:lnTo>
                    <a:pt x="67" y="8"/>
                  </a:lnTo>
                  <a:cubicBezTo>
                    <a:pt x="62" y="2"/>
                    <a:pt x="55" y="1"/>
                    <a:pt x="4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5" name="Google Shape;5086;p76">
              <a:extLst>
                <a:ext uri="{FF2B5EF4-FFF2-40B4-BE49-F238E27FC236}">
                  <a16:creationId xmlns:a16="http://schemas.microsoft.com/office/drawing/2014/main" id="{928B81A6-D358-3ED0-82E3-8CEA7FD198CC}"/>
                </a:ext>
              </a:extLst>
            </p:cNvPr>
            <p:cNvSpPr/>
            <p:nvPr/>
          </p:nvSpPr>
          <p:spPr>
            <a:xfrm>
              <a:off x="6114250" y="3636025"/>
              <a:ext cx="5025" cy="5125"/>
            </a:xfrm>
            <a:custGeom>
              <a:avLst/>
              <a:gdLst/>
              <a:ahLst/>
              <a:cxnLst/>
              <a:rect l="l" t="t" r="r" b="b"/>
              <a:pathLst>
                <a:path w="201" h="205" extrusionOk="0">
                  <a:moveTo>
                    <a:pt x="113" y="1"/>
                  </a:moveTo>
                  <a:cubicBezTo>
                    <a:pt x="93" y="1"/>
                    <a:pt x="72" y="6"/>
                    <a:pt x="51" y="20"/>
                  </a:cubicBezTo>
                  <a:lnTo>
                    <a:pt x="67" y="87"/>
                  </a:lnTo>
                  <a:lnTo>
                    <a:pt x="34" y="37"/>
                  </a:lnTo>
                  <a:lnTo>
                    <a:pt x="1" y="71"/>
                  </a:lnTo>
                  <a:lnTo>
                    <a:pt x="18" y="171"/>
                  </a:lnTo>
                  <a:lnTo>
                    <a:pt x="34" y="187"/>
                  </a:lnTo>
                  <a:lnTo>
                    <a:pt x="101" y="204"/>
                  </a:lnTo>
                  <a:lnTo>
                    <a:pt x="118" y="204"/>
                  </a:lnTo>
                  <a:lnTo>
                    <a:pt x="134" y="187"/>
                  </a:lnTo>
                  <a:lnTo>
                    <a:pt x="168" y="153"/>
                  </a:lnTo>
                  <a:lnTo>
                    <a:pt x="168" y="171"/>
                  </a:lnTo>
                  <a:lnTo>
                    <a:pt x="201" y="137"/>
                  </a:lnTo>
                  <a:lnTo>
                    <a:pt x="201" y="120"/>
                  </a:lnTo>
                  <a:lnTo>
                    <a:pt x="201" y="53"/>
                  </a:lnTo>
                  <a:cubicBezTo>
                    <a:pt x="201" y="37"/>
                    <a:pt x="185" y="37"/>
                    <a:pt x="185" y="20"/>
                  </a:cubicBezTo>
                  <a:cubicBezTo>
                    <a:pt x="165" y="11"/>
                    <a:pt x="140" y="1"/>
                    <a:pt x="113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6" name="Google Shape;5087;p76">
              <a:extLst>
                <a:ext uri="{FF2B5EF4-FFF2-40B4-BE49-F238E27FC236}">
                  <a16:creationId xmlns:a16="http://schemas.microsoft.com/office/drawing/2014/main" id="{37465236-744F-CF8A-0F3C-16879BEBE47A}"/>
                </a:ext>
              </a:extLst>
            </p:cNvPr>
            <p:cNvSpPr/>
            <p:nvPr/>
          </p:nvSpPr>
          <p:spPr>
            <a:xfrm>
              <a:off x="6123425" y="3592850"/>
              <a:ext cx="1700" cy="1600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28" y="1"/>
                  </a:moveTo>
                  <a:cubicBezTo>
                    <a:pt x="22" y="1"/>
                    <a:pt x="18" y="5"/>
                    <a:pt x="18" y="13"/>
                  </a:cubicBezTo>
                  <a:cubicBezTo>
                    <a:pt x="18" y="13"/>
                    <a:pt x="1" y="13"/>
                    <a:pt x="18" y="30"/>
                  </a:cubicBezTo>
                  <a:lnTo>
                    <a:pt x="18" y="64"/>
                  </a:lnTo>
                  <a:lnTo>
                    <a:pt x="34" y="64"/>
                  </a:lnTo>
                  <a:cubicBezTo>
                    <a:pt x="51" y="64"/>
                    <a:pt x="51" y="46"/>
                    <a:pt x="67" y="46"/>
                  </a:cubicBezTo>
                  <a:cubicBezTo>
                    <a:pt x="67" y="30"/>
                    <a:pt x="51" y="13"/>
                    <a:pt x="51" y="13"/>
                  </a:cubicBezTo>
                  <a:cubicBezTo>
                    <a:pt x="43" y="5"/>
                    <a:pt x="34" y="1"/>
                    <a:pt x="28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7" name="Google Shape;5088;p76">
              <a:extLst>
                <a:ext uri="{FF2B5EF4-FFF2-40B4-BE49-F238E27FC236}">
                  <a16:creationId xmlns:a16="http://schemas.microsoft.com/office/drawing/2014/main" id="{B251DFA2-1598-C489-C229-4F6BA6EA2CC8}"/>
                </a:ext>
              </a:extLst>
            </p:cNvPr>
            <p:cNvSpPr/>
            <p:nvPr/>
          </p:nvSpPr>
          <p:spPr>
            <a:xfrm>
              <a:off x="6122600" y="3629000"/>
              <a:ext cx="5025" cy="5025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84" y="1"/>
                  </a:moveTo>
                  <a:lnTo>
                    <a:pt x="51" y="18"/>
                  </a:lnTo>
                  <a:cubicBezTo>
                    <a:pt x="18" y="34"/>
                    <a:pt x="0" y="68"/>
                    <a:pt x="0" y="101"/>
                  </a:cubicBezTo>
                  <a:cubicBezTo>
                    <a:pt x="0" y="134"/>
                    <a:pt x="0" y="152"/>
                    <a:pt x="34" y="185"/>
                  </a:cubicBezTo>
                  <a:lnTo>
                    <a:pt x="51" y="201"/>
                  </a:lnTo>
                  <a:lnTo>
                    <a:pt x="118" y="201"/>
                  </a:lnTo>
                  <a:lnTo>
                    <a:pt x="151" y="185"/>
                  </a:lnTo>
                  <a:cubicBezTo>
                    <a:pt x="184" y="168"/>
                    <a:pt x="200" y="134"/>
                    <a:pt x="200" y="101"/>
                  </a:cubicBezTo>
                  <a:cubicBezTo>
                    <a:pt x="200" y="68"/>
                    <a:pt x="184" y="52"/>
                    <a:pt x="167" y="18"/>
                  </a:cubicBezTo>
                  <a:lnTo>
                    <a:pt x="151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8" name="Google Shape;5089;p76">
              <a:extLst>
                <a:ext uri="{FF2B5EF4-FFF2-40B4-BE49-F238E27FC236}">
                  <a16:creationId xmlns:a16="http://schemas.microsoft.com/office/drawing/2014/main" id="{8ED2D9F2-8563-DC8E-1BEE-7E8A84423ABD}"/>
                </a:ext>
              </a:extLst>
            </p:cNvPr>
            <p:cNvSpPr/>
            <p:nvPr/>
          </p:nvSpPr>
          <p:spPr>
            <a:xfrm>
              <a:off x="6140525" y="3606600"/>
              <a:ext cx="4200" cy="3575"/>
            </a:xfrm>
            <a:custGeom>
              <a:avLst/>
              <a:gdLst/>
              <a:ahLst/>
              <a:cxnLst/>
              <a:rect l="l" t="t" r="r" b="b"/>
              <a:pathLst>
                <a:path w="168" h="143" extrusionOk="0">
                  <a:moveTo>
                    <a:pt x="82" y="1"/>
                  </a:moveTo>
                  <a:cubicBezTo>
                    <a:pt x="68" y="1"/>
                    <a:pt x="51" y="5"/>
                    <a:pt x="34" y="14"/>
                  </a:cubicBezTo>
                  <a:cubicBezTo>
                    <a:pt x="17" y="30"/>
                    <a:pt x="1" y="47"/>
                    <a:pt x="1" y="80"/>
                  </a:cubicBezTo>
                  <a:lnTo>
                    <a:pt x="17" y="114"/>
                  </a:lnTo>
                  <a:lnTo>
                    <a:pt x="34" y="130"/>
                  </a:lnTo>
                  <a:cubicBezTo>
                    <a:pt x="42" y="138"/>
                    <a:pt x="55" y="143"/>
                    <a:pt x="69" y="143"/>
                  </a:cubicBezTo>
                  <a:cubicBezTo>
                    <a:pt x="84" y="143"/>
                    <a:pt x="100" y="138"/>
                    <a:pt x="117" y="130"/>
                  </a:cubicBezTo>
                  <a:cubicBezTo>
                    <a:pt x="150" y="114"/>
                    <a:pt x="168" y="63"/>
                    <a:pt x="150" y="30"/>
                  </a:cubicBezTo>
                  <a:lnTo>
                    <a:pt x="134" y="30"/>
                  </a:lnTo>
                  <a:lnTo>
                    <a:pt x="134" y="14"/>
                  </a:lnTo>
                  <a:lnTo>
                    <a:pt x="117" y="14"/>
                  </a:lnTo>
                  <a:cubicBezTo>
                    <a:pt x="109" y="5"/>
                    <a:pt x="97" y="1"/>
                    <a:pt x="82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9" name="Google Shape;5090;p76">
              <a:extLst>
                <a:ext uri="{FF2B5EF4-FFF2-40B4-BE49-F238E27FC236}">
                  <a16:creationId xmlns:a16="http://schemas.microsoft.com/office/drawing/2014/main" id="{1129DCF8-7CE0-7C82-0029-E4F7F9DE2264}"/>
                </a:ext>
              </a:extLst>
            </p:cNvPr>
            <p:cNvSpPr/>
            <p:nvPr/>
          </p:nvSpPr>
          <p:spPr>
            <a:xfrm>
              <a:off x="6124700" y="3619450"/>
              <a:ext cx="5425" cy="542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16" y="0"/>
                  </a:moveTo>
                  <a:cubicBezTo>
                    <a:pt x="83" y="0"/>
                    <a:pt x="34" y="0"/>
                    <a:pt x="16" y="67"/>
                  </a:cubicBezTo>
                  <a:lnTo>
                    <a:pt x="0" y="100"/>
                  </a:lnTo>
                  <a:lnTo>
                    <a:pt x="0" y="116"/>
                  </a:lnTo>
                  <a:lnTo>
                    <a:pt x="34" y="167"/>
                  </a:lnTo>
                  <a:lnTo>
                    <a:pt x="50" y="200"/>
                  </a:lnTo>
                  <a:lnTo>
                    <a:pt x="100" y="216"/>
                  </a:lnTo>
                  <a:lnTo>
                    <a:pt x="116" y="216"/>
                  </a:lnTo>
                  <a:lnTo>
                    <a:pt x="167" y="200"/>
                  </a:lnTo>
                  <a:cubicBezTo>
                    <a:pt x="200" y="167"/>
                    <a:pt x="216" y="133"/>
                    <a:pt x="216" y="100"/>
                  </a:cubicBezTo>
                  <a:cubicBezTo>
                    <a:pt x="216" y="83"/>
                    <a:pt x="200" y="49"/>
                    <a:pt x="183" y="16"/>
                  </a:cubicBezTo>
                  <a:lnTo>
                    <a:pt x="150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0" name="Google Shape;5091;p76">
              <a:extLst>
                <a:ext uri="{FF2B5EF4-FFF2-40B4-BE49-F238E27FC236}">
                  <a16:creationId xmlns:a16="http://schemas.microsoft.com/office/drawing/2014/main" id="{D8813128-6D92-3756-411E-19BFBB54386D}"/>
                </a:ext>
              </a:extLst>
            </p:cNvPr>
            <p:cNvSpPr/>
            <p:nvPr/>
          </p:nvSpPr>
          <p:spPr>
            <a:xfrm>
              <a:off x="6137600" y="3553575"/>
              <a:ext cx="1300" cy="1700"/>
            </a:xfrm>
            <a:custGeom>
              <a:avLst/>
              <a:gdLst/>
              <a:ahLst/>
              <a:cxnLst/>
              <a:rect l="l" t="t" r="r" b="b"/>
              <a:pathLst>
                <a:path w="52" h="68" extrusionOk="0">
                  <a:moveTo>
                    <a:pt x="34" y="0"/>
                  </a:moveTo>
                  <a:lnTo>
                    <a:pt x="1" y="16"/>
                  </a:lnTo>
                  <a:lnTo>
                    <a:pt x="1" y="34"/>
                  </a:lnTo>
                  <a:lnTo>
                    <a:pt x="1" y="50"/>
                  </a:lnTo>
                  <a:lnTo>
                    <a:pt x="34" y="50"/>
                  </a:lnTo>
                  <a:lnTo>
                    <a:pt x="18" y="67"/>
                  </a:lnTo>
                  <a:lnTo>
                    <a:pt x="51" y="67"/>
                  </a:lnTo>
                  <a:lnTo>
                    <a:pt x="51" y="34"/>
                  </a:lnTo>
                  <a:lnTo>
                    <a:pt x="34" y="1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1" name="Google Shape;5092;p76">
              <a:extLst>
                <a:ext uri="{FF2B5EF4-FFF2-40B4-BE49-F238E27FC236}">
                  <a16:creationId xmlns:a16="http://schemas.microsoft.com/office/drawing/2014/main" id="{3811B36A-623F-FE37-2D49-DEDDF51FE427}"/>
                </a:ext>
              </a:extLst>
            </p:cNvPr>
            <p:cNvSpPr/>
            <p:nvPr/>
          </p:nvSpPr>
          <p:spPr>
            <a:xfrm>
              <a:off x="6141775" y="3617775"/>
              <a:ext cx="3350" cy="3350"/>
            </a:xfrm>
            <a:custGeom>
              <a:avLst/>
              <a:gdLst/>
              <a:ahLst/>
              <a:cxnLst/>
              <a:rect l="l" t="t" r="r" b="b"/>
              <a:pathLst>
                <a:path w="134" h="134" extrusionOk="0">
                  <a:moveTo>
                    <a:pt x="67" y="0"/>
                  </a:moveTo>
                  <a:cubicBezTo>
                    <a:pt x="51" y="16"/>
                    <a:pt x="34" y="16"/>
                    <a:pt x="18" y="50"/>
                  </a:cubicBezTo>
                  <a:lnTo>
                    <a:pt x="0" y="67"/>
                  </a:lnTo>
                  <a:lnTo>
                    <a:pt x="18" y="83"/>
                  </a:lnTo>
                  <a:lnTo>
                    <a:pt x="18" y="116"/>
                  </a:lnTo>
                  <a:lnTo>
                    <a:pt x="34" y="134"/>
                  </a:lnTo>
                  <a:lnTo>
                    <a:pt x="84" y="134"/>
                  </a:lnTo>
                  <a:lnTo>
                    <a:pt x="118" y="116"/>
                  </a:lnTo>
                  <a:lnTo>
                    <a:pt x="134" y="100"/>
                  </a:lnTo>
                  <a:lnTo>
                    <a:pt x="134" y="83"/>
                  </a:lnTo>
                  <a:lnTo>
                    <a:pt x="134" y="50"/>
                  </a:lnTo>
                  <a:lnTo>
                    <a:pt x="134" y="34"/>
                  </a:lnTo>
                  <a:lnTo>
                    <a:pt x="118" y="34"/>
                  </a:lnTo>
                  <a:cubicBezTo>
                    <a:pt x="118" y="16"/>
                    <a:pt x="84" y="0"/>
                    <a:pt x="6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2" name="Google Shape;5093;p76">
              <a:extLst>
                <a:ext uri="{FF2B5EF4-FFF2-40B4-BE49-F238E27FC236}">
                  <a16:creationId xmlns:a16="http://schemas.microsoft.com/office/drawing/2014/main" id="{81E959FD-0132-5316-6948-11A2A80A8EF2}"/>
                </a:ext>
              </a:extLst>
            </p:cNvPr>
            <p:cNvSpPr/>
            <p:nvPr/>
          </p:nvSpPr>
          <p:spPr>
            <a:xfrm>
              <a:off x="6098850" y="3629250"/>
              <a:ext cx="3750" cy="3300"/>
            </a:xfrm>
            <a:custGeom>
              <a:avLst/>
              <a:gdLst/>
              <a:ahLst/>
              <a:cxnLst/>
              <a:rect l="l" t="t" r="r" b="b"/>
              <a:pathLst>
                <a:path w="150" h="132" extrusionOk="0">
                  <a:moveTo>
                    <a:pt x="63" y="1"/>
                  </a:moveTo>
                  <a:cubicBezTo>
                    <a:pt x="54" y="1"/>
                    <a:pt x="44" y="3"/>
                    <a:pt x="34" y="8"/>
                  </a:cubicBezTo>
                  <a:cubicBezTo>
                    <a:pt x="16" y="24"/>
                    <a:pt x="0" y="58"/>
                    <a:pt x="0" y="91"/>
                  </a:cubicBezTo>
                  <a:lnTo>
                    <a:pt x="34" y="108"/>
                  </a:lnTo>
                  <a:lnTo>
                    <a:pt x="50" y="108"/>
                  </a:lnTo>
                  <a:lnTo>
                    <a:pt x="50" y="124"/>
                  </a:lnTo>
                  <a:cubicBezTo>
                    <a:pt x="60" y="129"/>
                    <a:pt x="70" y="131"/>
                    <a:pt x="79" y="131"/>
                  </a:cubicBezTo>
                  <a:cubicBezTo>
                    <a:pt x="101" y="131"/>
                    <a:pt x="122" y="120"/>
                    <a:pt x="134" y="108"/>
                  </a:cubicBezTo>
                  <a:lnTo>
                    <a:pt x="150" y="91"/>
                  </a:lnTo>
                  <a:cubicBezTo>
                    <a:pt x="150" y="58"/>
                    <a:pt x="150" y="42"/>
                    <a:pt x="117" y="24"/>
                  </a:cubicBezTo>
                  <a:cubicBezTo>
                    <a:pt x="105" y="13"/>
                    <a:pt x="85" y="1"/>
                    <a:pt x="63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3" name="Google Shape;5094;p76">
              <a:extLst>
                <a:ext uri="{FF2B5EF4-FFF2-40B4-BE49-F238E27FC236}">
                  <a16:creationId xmlns:a16="http://schemas.microsoft.com/office/drawing/2014/main" id="{239C10AC-F186-F649-69A0-1FAC8C603D4B}"/>
                </a:ext>
              </a:extLst>
            </p:cNvPr>
            <p:cNvSpPr/>
            <p:nvPr/>
          </p:nvSpPr>
          <p:spPr>
            <a:xfrm>
              <a:off x="6091750" y="3617775"/>
              <a:ext cx="2950" cy="2925"/>
            </a:xfrm>
            <a:custGeom>
              <a:avLst/>
              <a:gdLst/>
              <a:ahLst/>
              <a:cxnLst/>
              <a:rect l="l" t="t" r="r" b="b"/>
              <a:pathLst>
                <a:path w="118" h="117" extrusionOk="0">
                  <a:moveTo>
                    <a:pt x="18" y="0"/>
                  </a:moveTo>
                  <a:lnTo>
                    <a:pt x="0" y="34"/>
                  </a:lnTo>
                  <a:lnTo>
                    <a:pt x="0" y="67"/>
                  </a:lnTo>
                  <a:cubicBezTo>
                    <a:pt x="0" y="67"/>
                    <a:pt x="0" y="83"/>
                    <a:pt x="18" y="100"/>
                  </a:cubicBezTo>
                  <a:lnTo>
                    <a:pt x="34" y="116"/>
                  </a:lnTo>
                  <a:lnTo>
                    <a:pt x="67" y="116"/>
                  </a:lnTo>
                  <a:cubicBezTo>
                    <a:pt x="67" y="116"/>
                    <a:pt x="84" y="116"/>
                    <a:pt x="100" y="100"/>
                  </a:cubicBezTo>
                  <a:lnTo>
                    <a:pt x="118" y="83"/>
                  </a:lnTo>
                  <a:lnTo>
                    <a:pt x="118" y="50"/>
                  </a:lnTo>
                  <a:cubicBezTo>
                    <a:pt x="118" y="34"/>
                    <a:pt x="118" y="34"/>
                    <a:pt x="100" y="16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4" name="Google Shape;5095;p76">
              <a:extLst>
                <a:ext uri="{FF2B5EF4-FFF2-40B4-BE49-F238E27FC236}">
                  <a16:creationId xmlns:a16="http://schemas.microsoft.com/office/drawing/2014/main" id="{3B0D01CA-49AC-2A3B-1884-80BD3002F442}"/>
                </a:ext>
              </a:extLst>
            </p:cNvPr>
            <p:cNvSpPr/>
            <p:nvPr/>
          </p:nvSpPr>
          <p:spPr>
            <a:xfrm>
              <a:off x="6110925" y="3617325"/>
              <a:ext cx="3800" cy="5050"/>
            </a:xfrm>
            <a:custGeom>
              <a:avLst/>
              <a:gdLst/>
              <a:ahLst/>
              <a:cxnLst/>
              <a:rect l="l" t="t" r="r" b="b"/>
              <a:pathLst>
                <a:path w="152" h="202" extrusionOk="0">
                  <a:moveTo>
                    <a:pt x="51" y="1"/>
                  </a:moveTo>
                  <a:cubicBezTo>
                    <a:pt x="18" y="34"/>
                    <a:pt x="0" y="52"/>
                    <a:pt x="18" y="85"/>
                  </a:cubicBezTo>
                  <a:lnTo>
                    <a:pt x="0" y="118"/>
                  </a:lnTo>
                  <a:lnTo>
                    <a:pt x="0" y="152"/>
                  </a:lnTo>
                  <a:lnTo>
                    <a:pt x="18" y="185"/>
                  </a:lnTo>
                  <a:cubicBezTo>
                    <a:pt x="34" y="201"/>
                    <a:pt x="67" y="201"/>
                    <a:pt x="84" y="201"/>
                  </a:cubicBezTo>
                  <a:cubicBezTo>
                    <a:pt x="100" y="185"/>
                    <a:pt x="118" y="185"/>
                    <a:pt x="118" y="152"/>
                  </a:cubicBezTo>
                  <a:lnTo>
                    <a:pt x="118" y="134"/>
                  </a:lnTo>
                  <a:lnTo>
                    <a:pt x="118" y="118"/>
                  </a:lnTo>
                  <a:lnTo>
                    <a:pt x="134" y="101"/>
                  </a:lnTo>
                  <a:cubicBezTo>
                    <a:pt x="151" y="68"/>
                    <a:pt x="134" y="34"/>
                    <a:pt x="118" y="18"/>
                  </a:cubicBezTo>
                  <a:lnTo>
                    <a:pt x="100" y="18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5" name="Google Shape;5096;p76">
              <a:extLst>
                <a:ext uri="{FF2B5EF4-FFF2-40B4-BE49-F238E27FC236}">
                  <a16:creationId xmlns:a16="http://schemas.microsoft.com/office/drawing/2014/main" id="{1629305A-ABB6-A31B-C727-5B28523B2E02}"/>
                </a:ext>
              </a:extLst>
            </p:cNvPr>
            <p:cNvSpPr/>
            <p:nvPr/>
          </p:nvSpPr>
          <p:spPr>
            <a:xfrm>
              <a:off x="6119700" y="3609425"/>
              <a:ext cx="2925" cy="2925"/>
            </a:xfrm>
            <a:custGeom>
              <a:avLst/>
              <a:gdLst/>
              <a:ahLst/>
              <a:cxnLst/>
              <a:rect l="l" t="t" r="r" b="b"/>
              <a:pathLst>
                <a:path w="117" h="117" extrusionOk="0">
                  <a:moveTo>
                    <a:pt x="83" y="1"/>
                  </a:moveTo>
                  <a:cubicBezTo>
                    <a:pt x="67" y="1"/>
                    <a:pt x="50" y="17"/>
                    <a:pt x="34" y="34"/>
                  </a:cubicBezTo>
                  <a:cubicBezTo>
                    <a:pt x="0" y="50"/>
                    <a:pt x="0" y="101"/>
                    <a:pt x="34" y="117"/>
                  </a:cubicBezTo>
                  <a:lnTo>
                    <a:pt x="83" y="117"/>
                  </a:lnTo>
                  <a:cubicBezTo>
                    <a:pt x="83" y="101"/>
                    <a:pt x="100" y="101"/>
                    <a:pt x="116" y="84"/>
                  </a:cubicBezTo>
                  <a:lnTo>
                    <a:pt x="116" y="68"/>
                  </a:lnTo>
                  <a:lnTo>
                    <a:pt x="116" y="50"/>
                  </a:lnTo>
                  <a:lnTo>
                    <a:pt x="116" y="17"/>
                  </a:lnTo>
                  <a:cubicBezTo>
                    <a:pt x="116" y="1"/>
                    <a:pt x="100" y="1"/>
                    <a:pt x="83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6" name="Google Shape;5097;p76">
              <a:extLst>
                <a:ext uri="{FF2B5EF4-FFF2-40B4-BE49-F238E27FC236}">
                  <a16:creationId xmlns:a16="http://schemas.microsoft.com/office/drawing/2014/main" id="{0F362F30-A3A8-2FF2-1711-58DF52D83A71}"/>
                </a:ext>
              </a:extLst>
            </p:cNvPr>
            <p:cNvSpPr/>
            <p:nvPr/>
          </p:nvSpPr>
          <p:spPr>
            <a:xfrm>
              <a:off x="6133025" y="3601500"/>
              <a:ext cx="3775" cy="3475"/>
            </a:xfrm>
            <a:custGeom>
              <a:avLst/>
              <a:gdLst/>
              <a:ahLst/>
              <a:cxnLst/>
              <a:rect l="l" t="t" r="r" b="b"/>
              <a:pathLst>
                <a:path w="151" h="139" extrusionOk="0">
                  <a:moveTo>
                    <a:pt x="67" y="0"/>
                  </a:moveTo>
                  <a:cubicBezTo>
                    <a:pt x="50" y="0"/>
                    <a:pt x="34" y="18"/>
                    <a:pt x="17" y="34"/>
                  </a:cubicBezTo>
                  <a:lnTo>
                    <a:pt x="1" y="51"/>
                  </a:lnTo>
                  <a:lnTo>
                    <a:pt x="17" y="67"/>
                  </a:lnTo>
                  <a:lnTo>
                    <a:pt x="17" y="100"/>
                  </a:lnTo>
                  <a:cubicBezTo>
                    <a:pt x="31" y="114"/>
                    <a:pt x="65" y="139"/>
                    <a:pt x="105" y="139"/>
                  </a:cubicBezTo>
                  <a:cubicBezTo>
                    <a:pt x="114" y="139"/>
                    <a:pt x="124" y="137"/>
                    <a:pt x="134" y="134"/>
                  </a:cubicBezTo>
                  <a:lnTo>
                    <a:pt x="150" y="84"/>
                  </a:lnTo>
                  <a:lnTo>
                    <a:pt x="150" y="67"/>
                  </a:lnTo>
                  <a:lnTo>
                    <a:pt x="134" y="34"/>
                  </a:lnTo>
                  <a:lnTo>
                    <a:pt x="117" y="34"/>
                  </a:lnTo>
                  <a:cubicBezTo>
                    <a:pt x="117" y="18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7" name="Google Shape;5098;p76">
              <a:extLst>
                <a:ext uri="{FF2B5EF4-FFF2-40B4-BE49-F238E27FC236}">
                  <a16:creationId xmlns:a16="http://schemas.microsoft.com/office/drawing/2014/main" id="{62CCFF2D-CCA6-801D-20B3-E5A52D8D35DB}"/>
                </a:ext>
              </a:extLst>
            </p:cNvPr>
            <p:cNvSpPr/>
            <p:nvPr/>
          </p:nvSpPr>
          <p:spPr>
            <a:xfrm>
              <a:off x="6150550" y="3634575"/>
              <a:ext cx="6675" cy="11125"/>
            </a:xfrm>
            <a:custGeom>
              <a:avLst/>
              <a:gdLst/>
              <a:ahLst/>
              <a:cxnLst/>
              <a:rect l="l" t="t" r="r" b="b"/>
              <a:pathLst>
                <a:path w="267" h="445" extrusionOk="0">
                  <a:moveTo>
                    <a:pt x="162" y="1"/>
                  </a:moveTo>
                  <a:cubicBezTo>
                    <a:pt x="146" y="1"/>
                    <a:pt x="130" y="5"/>
                    <a:pt x="116" y="11"/>
                  </a:cubicBezTo>
                  <a:lnTo>
                    <a:pt x="83" y="45"/>
                  </a:lnTo>
                  <a:cubicBezTo>
                    <a:pt x="67" y="62"/>
                    <a:pt x="67" y="78"/>
                    <a:pt x="67" y="95"/>
                  </a:cubicBezTo>
                  <a:cubicBezTo>
                    <a:pt x="49" y="95"/>
                    <a:pt x="49" y="95"/>
                    <a:pt x="33" y="111"/>
                  </a:cubicBezTo>
                  <a:lnTo>
                    <a:pt x="0" y="162"/>
                  </a:lnTo>
                  <a:lnTo>
                    <a:pt x="0" y="178"/>
                  </a:lnTo>
                  <a:lnTo>
                    <a:pt x="16" y="229"/>
                  </a:lnTo>
                  <a:cubicBezTo>
                    <a:pt x="16" y="245"/>
                    <a:pt x="33" y="262"/>
                    <a:pt x="49" y="278"/>
                  </a:cubicBezTo>
                  <a:lnTo>
                    <a:pt x="49" y="295"/>
                  </a:lnTo>
                  <a:lnTo>
                    <a:pt x="33" y="345"/>
                  </a:lnTo>
                  <a:lnTo>
                    <a:pt x="33" y="362"/>
                  </a:lnTo>
                  <a:lnTo>
                    <a:pt x="49" y="429"/>
                  </a:lnTo>
                  <a:lnTo>
                    <a:pt x="67" y="429"/>
                  </a:lnTo>
                  <a:lnTo>
                    <a:pt x="116" y="445"/>
                  </a:lnTo>
                  <a:lnTo>
                    <a:pt x="134" y="445"/>
                  </a:lnTo>
                  <a:lnTo>
                    <a:pt x="200" y="429"/>
                  </a:lnTo>
                  <a:lnTo>
                    <a:pt x="200" y="411"/>
                  </a:lnTo>
                  <a:lnTo>
                    <a:pt x="216" y="362"/>
                  </a:lnTo>
                  <a:lnTo>
                    <a:pt x="216" y="345"/>
                  </a:lnTo>
                  <a:lnTo>
                    <a:pt x="200" y="278"/>
                  </a:lnTo>
                  <a:lnTo>
                    <a:pt x="183" y="278"/>
                  </a:lnTo>
                  <a:lnTo>
                    <a:pt x="200" y="262"/>
                  </a:lnTo>
                  <a:lnTo>
                    <a:pt x="216" y="245"/>
                  </a:lnTo>
                  <a:lnTo>
                    <a:pt x="216" y="178"/>
                  </a:lnTo>
                  <a:lnTo>
                    <a:pt x="234" y="162"/>
                  </a:lnTo>
                  <a:cubicBezTo>
                    <a:pt x="267" y="111"/>
                    <a:pt x="250" y="62"/>
                    <a:pt x="216" y="29"/>
                  </a:cubicBezTo>
                  <a:cubicBezTo>
                    <a:pt x="207" y="9"/>
                    <a:pt x="185" y="1"/>
                    <a:pt x="162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8" name="Google Shape;5099;p76">
              <a:extLst>
                <a:ext uri="{FF2B5EF4-FFF2-40B4-BE49-F238E27FC236}">
                  <a16:creationId xmlns:a16="http://schemas.microsoft.com/office/drawing/2014/main" id="{FAD6E9F5-3731-3B03-E2F8-089E78C221C9}"/>
                </a:ext>
              </a:extLst>
            </p:cNvPr>
            <p:cNvSpPr/>
            <p:nvPr/>
          </p:nvSpPr>
          <p:spPr>
            <a:xfrm>
              <a:off x="6119700" y="3667350"/>
              <a:ext cx="5425" cy="5225"/>
            </a:xfrm>
            <a:custGeom>
              <a:avLst/>
              <a:gdLst/>
              <a:ahLst/>
              <a:cxnLst/>
              <a:rect l="l" t="t" r="r" b="b"/>
              <a:pathLst>
                <a:path w="217" h="209" extrusionOk="0">
                  <a:moveTo>
                    <a:pt x="100" y="1"/>
                  </a:moveTo>
                  <a:cubicBezTo>
                    <a:pt x="67" y="1"/>
                    <a:pt x="34" y="34"/>
                    <a:pt x="34" y="52"/>
                  </a:cubicBezTo>
                  <a:cubicBezTo>
                    <a:pt x="0" y="85"/>
                    <a:pt x="16" y="152"/>
                    <a:pt x="50" y="185"/>
                  </a:cubicBezTo>
                  <a:cubicBezTo>
                    <a:pt x="62" y="196"/>
                    <a:pt x="82" y="208"/>
                    <a:pt x="104" y="208"/>
                  </a:cubicBezTo>
                  <a:cubicBezTo>
                    <a:pt x="114" y="208"/>
                    <a:pt x="124" y="206"/>
                    <a:pt x="134" y="201"/>
                  </a:cubicBezTo>
                  <a:cubicBezTo>
                    <a:pt x="167" y="201"/>
                    <a:pt x="200" y="185"/>
                    <a:pt x="216" y="168"/>
                  </a:cubicBezTo>
                  <a:lnTo>
                    <a:pt x="216" y="134"/>
                  </a:lnTo>
                  <a:lnTo>
                    <a:pt x="216" y="118"/>
                  </a:lnTo>
                  <a:cubicBezTo>
                    <a:pt x="216" y="85"/>
                    <a:pt x="200" y="52"/>
                    <a:pt x="183" y="34"/>
                  </a:cubicBezTo>
                  <a:cubicBezTo>
                    <a:pt x="167" y="1"/>
                    <a:pt x="134" y="1"/>
                    <a:pt x="100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9" name="Google Shape;5100;p76">
              <a:extLst>
                <a:ext uri="{FF2B5EF4-FFF2-40B4-BE49-F238E27FC236}">
                  <a16:creationId xmlns:a16="http://schemas.microsoft.com/office/drawing/2014/main" id="{E854433E-7611-E1E2-5538-70132171272A}"/>
                </a:ext>
              </a:extLst>
            </p:cNvPr>
            <p:cNvSpPr/>
            <p:nvPr/>
          </p:nvSpPr>
          <p:spPr>
            <a:xfrm>
              <a:off x="6118850" y="3705700"/>
              <a:ext cx="1700" cy="1300"/>
            </a:xfrm>
            <a:custGeom>
              <a:avLst/>
              <a:gdLst/>
              <a:ahLst/>
              <a:cxnLst/>
              <a:rect l="l" t="t" r="r" b="b"/>
              <a:pathLst>
                <a:path w="68" h="52" extrusionOk="0">
                  <a:moveTo>
                    <a:pt x="50" y="1"/>
                  </a:moveTo>
                  <a:lnTo>
                    <a:pt x="17" y="18"/>
                  </a:lnTo>
                  <a:cubicBezTo>
                    <a:pt x="1" y="34"/>
                    <a:pt x="1" y="52"/>
                    <a:pt x="17" y="52"/>
                  </a:cubicBezTo>
                  <a:lnTo>
                    <a:pt x="50" y="52"/>
                  </a:lnTo>
                  <a:lnTo>
                    <a:pt x="68" y="18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0" name="Google Shape;5101;p76">
              <a:extLst>
                <a:ext uri="{FF2B5EF4-FFF2-40B4-BE49-F238E27FC236}">
                  <a16:creationId xmlns:a16="http://schemas.microsoft.com/office/drawing/2014/main" id="{A2AA3B2F-EFDD-1CE0-4611-0A76C84F9EE3}"/>
                </a:ext>
              </a:extLst>
            </p:cNvPr>
            <p:cNvSpPr/>
            <p:nvPr/>
          </p:nvSpPr>
          <p:spPr>
            <a:xfrm>
              <a:off x="6151375" y="3612325"/>
              <a:ext cx="3750" cy="3375"/>
            </a:xfrm>
            <a:custGeom>
              <a:avLst/>
              <a:gdLst/>
              <a:ahLst/>
              <a:cxnLst/>
              <a:rect l="l" t="t" r="r" b="b"/>
              <a:pathLst>
                <a:path w="150" h="135" extrusionOk="0">
                  <a:moveTo>
                    <a:pt x="83" y="1"/>
                  </a:moveTo>
                  <a:cubicBezTo>
                    <a:pt x="50" y="1"/>
                    <a:pt x="16" y="18"/>
                    <a:pt x="16" y="52"/>
                  </a:cubicBezTo>
                  <a:cubicBezTo>
                    <a:pt x="0" y="68"/>
                    <a:pt x="0" y="101"/>
                    <a:pt x="34" y="118"/>
                  </a:cubicBezTo>
                  <a:lnTo>
                    <a:pt x="50" y="134"/>
                  </a:lnTo>
                  <a:lnTo>
                    <a:pt x="67" y="134"/>
                  </a:lnTo>
                  <a:cubicBezTo>
                    <a:pt x="101" y="134"/>
                    <a:pt x="117" y="118"/>
                    <a:pt x="134" y="101"/>
                  </a:cubicBezTo>
                  <a:cubicBezTo>
                    <a:pt x="150" y="85"/>
                    <a:pt x="134" y="52"/>
                    <a:pt x="134" y="18"/>
                  </a:cubicBezTo>
                  <a:lnTo>
                    <a:pt x="117" y="18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1" name="Google Shape;5102;p76">
              <a:extLst>
                <a:ext uri="{FF2B5EF4-FFF2-40B4-BE49-F238E27FC236}">
                  <a16:creationId xmlns:a16="http://schemas.microsoft.com/office/drawing/2014/main" id="{6DC1239D-3AF3-FD2A-F1D1-FCA78925F21D}"/>
                </a:ext>
              </a:extLst>
            </p:cNvPr>
            <p:cNvSpPr/>
            <p:nvPr/>
          </p:nvSpPr>
          <p:spPr>
            <a:xfrm>
              <a:off x="6158450" y="3624000"/>
              <a:ext cx="3775" cy="3800"/>
            </a:xfrm>
            <a:custGeom>
              <a:avLst/>
              <a:gdLst/>
              <a:ahLst/>
              <a:cxnLst/>
              <a:rect l="l" t="t" r="r" b="b"/>
              <a:pathLst>
                <a:path w="151" h="152" extrusionOk="0">
                  <a:moveTo>
                    <a:pt x="51" y="1"/>
                  </a:moveTo>
                  <a:lnTo>
                    <a:pt x="18" y="18"/>
                  </a:lnTo>
                  <a:cubicBezTo>
                    <a:pt x="0" y="51"/>
                    <a:pt x="0" y="101"/>
                    <a:pt x="34" y="118"/>
                  </a:cubicBezTo>
                  <a:cubicBezTo>
                    <a:pt x="51" y="134"/>
                    <a:pt x="84" y="151"/>
                    <a:pt x="100" y="151"/>
                  </a:cubicBezTo>
                  <a:lnTo>
                    <a:pt x="134" y="134"/>
                  </a:lnTo>
                  <a:lnTo>
                    <a:pt x="151" y="118"/>
                  </a:lnTo>
                  <a:lnTo>
                    <a:pt x="151" y="85"/>
                  </a:lnTo>
                  <a:cubicBezTo>
                    <a:pt x="151" y="67"/>
                    <a:pt x="134" y="51"/>
                    <a:pt x="134" y="34"/>
                  </a:cubicBezTo>
                  <a:lnTo>
                    <a:pt x="100" y="34"/>
                  </a:lnTo>
                  <a:lnTo>
                    <a:pt x="84" y="18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2" name="Google Shape;5103;p76">
              <a:extLst>
                <a:ext uri="{FF2B5EF4-FFF2-40B4-BE49-F238E27FC236}">
                  <a16:creationId xmlns:a16="http://schemas.microsoft.com/office/drawing/2014/main" id="{DD5ACE18-A624-1FF0-2BB4-8027232868BB}"/>
                </a:ext>
              </a:extLst>
            </p:cNvPr>
            <p:cNvSpPr/>
            <p:nvPr/>
          </p:nvSpPr>
          <p:spPr>
            <a:xfrm>
              <a:off x="6173450" y="3705125"/>
              <a:ext cx="1300" cy="1450"/>
            </a:xfrm>
            <a:custGeom>
              <a:avLst/>
              <a:gdLst/>
              <a:ahLst/>
              <a:cxnLst/>
              <a:rect l="l" t="t" r="r" b="b"/>
              <a:pathLst>
                <a:path w="52" h="58" extrusionOk="0">
                  <a:moveTo>
                    <a:pt x="34" y="0"/>
                  </a:moveTo>
                  <a:cubicBezTo>
                    <a:pt x="29" y="0"/>
                    <a:pt x="23" y="2"/>
                    <a:pt x="18" y="8"/>
                  </a:cubicBezTo>
                  <a:lnTo>
                    <a:pt x="1" y="24"/>
                  </a:lnTo>
                  <a:lnTo>
                    <a:pt x="1" y="41"/>
                  </a:lnTo>
                  <a:lnTo>
                    <a:pt x="18" y="57"/>
                  </a:lnTo>
                  <a:lnTo>
                    <a:pt x="34" y="57"/>
                  </a:lnTo>
                  <a:cubicBezTo>
                    <a:pt x="51" y="57"/>
                    <a:pt x="51" y="41"/>
                    <a:pt x="51" y="24"/>
                  </a:cubicBezTo>
                  <a:lnTo>
                    <a:pt x="51" y="8"/>
                  </a:lnTo>
                  <a:cubicBezTo>
                    <a:pt x="51" y="8"/>
                    <a:pt x="44" y="0"/>
                    <a:pt x="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3" name="Google Shape;5104;p76">
              <a:extLst>
                <a:ext uri="{FF2B5EF4-FFF2-40B4-BE49-F238E27FC236}">
                  <a16:creationId xmlns:a16="http://schemas.microsoft.com/office/drawing/2014/main" id="{DF4F72C9-63E7-BD95-5301-1A5F51EBD2A2}"/>
                </a:ext>
              </a:extLst>
            </p:cNvPr>
            <p:cNvSpPr/>
            <p:nvPr/>
          </p:nvSpPr>
          <p:spPr>
            <a:xfrm>
              <a:off x="6174275" y="3606925"/>
              <a:ext cx="1300" cy="1700"/>
            </a:xfrm>
            <a:custGeom>
              <a:avLst/>
              <a:gdLst/>
              <a:ahLst/>
              <a:cxnLst/>
              <a:rect l="l" t="t" r="r" b="b"/>
              <a:pathLst>
                <a:path w="52" h="68" extrusionOk="0">
                  <a:moveTo>
                    <a:pt x="18" y="1"/>
                  </a:moveTo>
                  <a:cubicBezTo>
                    <a:pt x="18" y="17"/>
                    <a:pt x="1" y="17"/>
                    <a:pt x="1" y="17"/>
                  </a:cubicBezTo>
                  <a:cubicBezTo>
                    <a:pt x="1" y="34"/>
                    <a:pt x="18" y="67"/>
                    <a:pt x="34" y="67"/>
                  </a:cubicBezTo>
                  <a:cubicBezTo>
                    <a:pt x="52" y="67"/>
                    <a:pt x="52" y="50"/>
                    <a:pt x="52" y="50"/>
                  </a:cubicBezTo>
                  <a:lnTo>
                    <a:pt x="52" y="17"/>
                  </a:lnTo>
                  <a:lnTo>
                    <a:pt x="34" y="17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4" name="Google Shape;5105;p76">
              <a:extLst>
                <a:ext uri="{FF2B5EF4-FFF2-40B4-BE49-F238E27FC236}">
                  <a16:creationId xmlns:a16="http://schemas.microsoft.com/office/drawing/2014/main" id="{FC9BA332-0BA2-123E-20B5-944186D6840E}"/>
                </a:ext>
              </a:extLst>
            </p:cNvPr>
            <p:cNvSpPr/>
            <p:nvPr/>
          </p:nvSpPr>
          <p:spPr>
            <a:xfrm>
              <a:off x="6131775" y="3647675"/>
              <a:ext cx="5450" cy="4925"/>
            </a:xfrm>
            <a:custGeom>
              <a:avLst/>
              <a:gdLst/>
              <a:ahLst/>
              <a:cxnLst/>
              <a:rect l="l" t="t" r="r" b="b"/>
              <a:pathLst>
                <a:path w="218" h="197" extrusionOk="0">
                  <a:moveTo>
                    <a:pt x="98" y="0"/>
                  </a:moveTo>
                  <a:cubicBezTo>
                    <a:pt x="55" y="0"/>
                    <a:pt x="33" y="24"/>
                    <a:pt x="33" y="38"/>
                  </a:cubicBezTo>
                  <a:cubicBezTo>
                    <a:pt x="17" y="54"/>
                    <a:pt x="0" y="88"/>
                    <a:pt x="17" y="138"/>
                  </a:cubicBezTo>
                  <a:lnTo>
                    <a:pt x="33" y="154"/>
                  </a:lnTo>
                  <a:lnTo>
                    <a:pt x="51" y="172"/>
                  </a:lnTo>
                  <a:cubicBezTo>
                    <a:pt x="67" y="188"/>
                    <a:pt x="88" y="197"/>
                    <a:pt x="109" y="197"/>
                  </a:cubicBezTo>
                  <a:cubicBezTo>
                    <a:pt x="129" y="197"/>
                    <a:pt x="150" y="188"/>
                    <a:pt x="167" y="172"/>
                  </a:cubicBezTo>
                  <a:lnTo>
                    <a:pt x="184" y="138"/>
                  </a:lnTo>
                  <a:lnTo>
                    <a:pt x="200" y="138"/>
                  </a:lnTo>
                  <a:cubicBezTo>
                    <a:pt x="218" y="105"/>
                    <a:pt x="218" y="54"/>
                    <a:pt x="184" y="21"/>
                  </a:cubicBezTo>
                  <a:lnTo>
                    <a:pt x="117" y="5"/>
                  </a:lnTo>
                  <a:lnTo>
                    <a:pt x="133" y="5"/>
                  </a:lnTo>
                  <a:cubicBezTo>
                    <a:pt x="120" y="1"/>
                    <a:pt x="109" y="0"/>
                    <a:pt x="9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5" name="Google Shape;5106;p76">
              <a:extLst>
                <a:ext uri="{FF2B5EF4-FFF2-40B4-BE49-F238E27FC236}">
                  <a16:creationId xmlns:a16="http://schemas.microsoft.com/office/drawing/2014/main" id="{D56F8890-A636-6BE6-49C6-748E0F3AF57F}"/>
                </a:ext>
              </a:extLst>
            </p:cNvPr>
            <p:cNvSpPr/>
            <p:nvPr/>
          </p:nvSpPr>
          <p:spPr>
            <a:xfrm>
              <a:off x="6156775" y="3614000"/>
              <a:ext cx="2525" cy="2700"/>
            </a:xfrm>
            <a:custGeom>
              <a:avLst/>
              <a:gdLst/>
              <a:ahLst/>
              <a:cxnLst/>
              <a:rect l="l" t="t" r="r" b="b"/>
              <a:pathLst>
                <a:path w="101" h="108" extrusionOk="0">
                  <a:moveTo>
                    <a:pt x="34" y="1"/>
                  </a:moveTo>
                  <a:lnTo>
                    <a:pt x="1" y="34"/>
                  </a:lnTo>
                  <a:lnTo>
                    <a:pt x="1" y="51"/>
                  </a:lnTo>
                  <a:lnTo>
                    <a:pt x="18" y="85"/>
                  </a:lnTo>
                  <a:cubicBezTo>
                    <a:pt x="29" y="96"/>
                    <a:pt x="49" y="108"/>
                    <a:pt x="72" y="108"/>
                  </a:cubicBezTo>
                  <a:cubicBezTo>
                    <a:pt x="81" y="108"/>
                    <a:pt x="91" y="106"/>
                    <a:pt x="101" y="101"/>
                  </a:cubicBezTo>
                  <a:lnTo>
                    <a:pt x="85" y="67"/>
                  </a:lnTo>
                  <a:lnTo>
                    <a:pt x="85" y="51"/>
                  </a:lnTo>
                  <a:lnTo>
                    <a:pt x="67" y="1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6" name="Google Shape;5107;p76">
              <a:extLst>
                <a:ext uri="{FF2B5EF4-FFF2-40B4-BE49-F238E27FC236}">
                  <a16:creationId xmlns:a16="http://schemas.microsoft.com/office/drawing/2014/main" id="{C470C7E6-CECA-DF4A-12EE-32B2C60FCA00}"/>
                </a:ext>
              </a:extLst>
            </p:cNvPr>
            <p:cNvSpPr/>
            <p:nvPr/>
          </p:nvSpPr>
          <p:spPr>
            <a:xfrm>
              <a:off x="6124250" y="3643025"/>
              <a:ext cx="5875" cy="6450"/>
            </a:xfrm>
            <a:custGeom>
              <a:avLst/>
              <a:gdLst/>
              <a:ahLst/>
              <a:cxnLst/>
              <a:rect l="l" t="t" r="r" b="b"/>
              <a:pathLst>
                <a:path w="235" h="258" extrusionOk="0">
                  <a:moveTo>
                    <a:pt x="145" y="1"/>
                  </a:moveTo>
                  <a:cubicBezTo>
                    <a:pt x="109" y="1"/>
                    <a:pt x="76" y="16"/>
                    <a:pt x="52" y="40"/>
                  </a:cubicBezTo>
                  <a:lnTo>
                    <a:pt x="52" y="73"/>
                  </a:lnTo>
                  <a:lnTo>
                    <a:pt x="34" y="91"/>
                  </a:lnTo>
                  <a:cubicBezTo>
                    <a:pt x="1" y="140"/>
                    <a:pt x="1" y="191"/>
                    <a:pt x="18" y="207"/>
                  </a:cubicBezTo>
                  <a:lnTo>
                    <a:pt x="68" y="240"/>
                  </a:lnTo>
                  <a:lnTo>
                    <a:pt x="101" y="258"/>
                  </a:lnTo>
                  <a:lnTo>
                    <a:pt x="134" y="240"/>
                  </a:lnTo>
                  <a:cubicBezTo>
                    <a:pt x="152" y="240"/>
                    <a:pt x="168" y="240"/>
                    <a:pt x="185" y="207"/>
                  </a:cubicBezTo>
                  <a:lnTo>
                    <a:pt x="201" y="174"/>
                  </a:lnTo>
                  <a:cubicBezTo>
                    <a:pt x="218" y="158"/>
                    <a:pt x="234" y="140"/>
                    <a:pt x="234" y="124"/>
                  </a:cubicBezTo>
                  <a:cubicBezTo>
                    <a:pt x="234" y="107"/>
                    <a:pt x="234" y="57"/>
                    <a:pt x="201" y="24"/>
                  </a:cubicBezTo>
                  <a:lnTo>
                    <a:pt x="185" y="7"/>
                  </a:lnTo>
                  <a:cubicBezTo>
                    <a:pt x="172" y="3"/>
                    <a:pt x="158" y="1"/>
                    <a:pt x="145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7" name="Google Shape;5108;p76">
              <a:extLst>
                <a:ext uri="{FF2B5EF4-FFF2-40B4-BE49-F238E27FC236}">
                  <a16:creationId xmlns:a16="http://schemas.microsoft.com/office/drawing/2014/main" id="{BD3A8C1D-1330-3538-36CD-7FA5E61F9847}"/>
                </a:ext>
              </a:extLst>
            </p:cNvPr>
            <p:cNvSpPr/>
            <p:nvPr/>
          </p:nvSpPr>
          <p:spPr>
            <a:xfrm>
              <a:off x="6148875" y="3619000"/>
              <a:ext cx="3750" cy="3275"/>
            </a:xfrm>
            <a:custGeom>
              <a:avLst/>
              <a:gdLst/>
              <a:ahLst/>
              <a:cxnLst/>
              <a:rect l="l" t="t" r="r" b="b"/>
              <a:pathLst>
                <a:path w="150" h="131" extrusionOk="0">
                  <a:moveTo>
                    <a:pt x="67" y="1"/>
                  </a:moveTo>
                  <a:lnTo>
                    <a:pt x="50" y="18"/>
                  </a:lnTo>
                  <a:cubicBezTo>
                    <a:pt x="50" y="18"/>
                    <a:pt x="34" y="18"/>
                    <a:pt x="16" y="34"/>
                  </a:cubicBezTo>
                  <a:lnTo>
                    <a:pt x="16" y="51"/>
                  </a:lnTo>
                  <a:lnTo>
                    <a:pt x="0" y="85"/>
                  </a:lnTo>
                  <a:lnTo>
                    <a:pt x="16" y="101"/>
                  </a:lnTo>
                  <a:lnTo>
                    <a:pt x="16" y="118"/>
                  </a:lnTo>
                  <a:cubicBezTo>
                    <a:pt x="33" y="126"/>
                    <a:pt x="54" y="130"/>
                    <a:pt x="73" y="130"/>
                  </a:cubicBezTo>
                  <a:cubicBezTo>
                    <a:pt x="92" y="130"/>
                    <a:pt x="108" y="126"/>
                    <a:pt x="116" y="118"/>
                  </a:cubicBezTo>
                  <a:cubicBezTo>
                    <a:pt x="150" y="85"/>
                    <a:pt x="150" y="51"/>
                    <a:pt x="116" y="18"/>
                  </a:cubicBezTo>
                  <a:lnTo>
                    <a:pt x="83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8" name="Google Shape;5109;p76">
              <a:extLst>
                <a:ext uri="{FF2B5EF4-FFF2-40B4-BE49-F238E27FC236}">
                  <a16:creationId xmlns:a16="http://schemas.microsoft.com/office/drawing/2014/main" id="{5D71FA8F-1E21-185E-F722-348ECAC0CFDB}"/>
                </a:ext>
              </a:extLst>
            </p:cNvPr>
            <p:cNvSpPr/>
            <p:nvPr/>
          </p:nvSpPr>
          <p:spPr>
            <a:xfrm>
              <a:off x="6103025" y="3667200"/>
              <a:ext cx="5850" cy="6850"/>
            </a:xfrm>
            <a:custGeom>
              <a:avLst/>
              <a:gdLst/>
              <a:ahLst/>
              <a:cxnLst/>
              <a:rect l="l" t="t" r="r" b="b"/>
              <a:pathLst>
                <a:path w="234" h="274" extrusionOk="0">
                  <a:moveTo>
                    <a:pt x="75" y="0"/>
                  </a:moveTo>
                  <a:cubicBezTo>
                    <a:pt x="68" y="0"/>
                    <a:pt x="59" y="2"/>
                    <a:pt x="50" y="7"/>
                  </a:cubicBezTo>
                  <a:cubicBezTo>
                    <a:pt x="34" y="7"/>
                    <a:pt x="16" y="24"/>
                    <a:pt x="0" y="40"/>
                  </a:cubicBezTo>
                  <a:lnTo>
                    <a:pt x="0" y="58"/>
                  </a:lnTo>
                  <a:cubicBezTo>
                    <a:pt x="0" y="91"/>
                    <a:pt x="16" y="107"/>
                    <a:pt x="16" y="107"/>
                  </a:cubicBezTo>
                  <a:cubicBezTo>
                    <a:pt x="34" y="124"/>
                    <a:pt x="34" y="124"/>
                    <a:pt x="50" y="124"/>
                  </a:cubicBezTo>
                  <a:lnTo>
                    <a:pt x="67" y="140"/>
                  </a:lnTo>
                  <a:lnTo>
                    <a:pt x="83" y="140"/>
                  </a:lnTo>
                  <a:lnTo>
                    <a:pt x="83" y="158"/>
                  </a:lnTo>
                  <a:lnTo>
                    <a:pt x="83" y="174"/>
                  </a:lnTo>
                  <a:lnTo>
                    <a:pt x="83" y="191"/>
                  </a:lnTo>
                  <a:lnTo>
                    <a:pt x="67" y="191"/>
                  </a:lnTo>
                  <a:lnTo>
                    <a:pt x="67" y="224"/>
                  </a:lnTo>
                  <a:cubicBezTo>
                    <a:pt x="67" y="224"/>
                    <a:pt x="67" y="240"/>
                    <a:pt x="83" y="258"/>
                  </a:cubicBezTo>
                  <a:lnTo>
                    <a:pt x="100" y="274"/>
                  </a:lnTo>
                  <a:lnTo>
                    <a:pt x="134" y="274"/>
                  </a:lnTo>
                  <a:cubicBezTo>
                    <a:pt x="150" y="274"/>
                    <a:pt x="150" y="274"/>
                    <a:pt x="167" y="258"/>
                  </a:cubicBezTo>
                  <a:lnTo>
                    <a:pt x="183" y="258"/>
                  </a:lnTo>
                  <a:cubicBezTo>
                    <a:pt x="200" y="258"/>
                    <a:pt x="216" y="240"/>
                    <a:pt x="234" y="224"/>
                  </a:cubicBezTo>
                  <a:lnTo>
                    <a:pt x="234" y="174"/>
                  </a:lnTo>
                  <a:cubicBezTo>
                    <a:pt x="234" y="158"/>
                    <a:pt x="234" y="140"/>
                    <a:pt x="216" y="124"/>
                  </a:cubicBezTo>
                  <a:lnTo>
                    <a:pt x="200" y="107"/>
                  </a:lnTo>
                  <a:lnTo>
                    <a:pt x="134" y="107"/>
                  </a:lnTo>
                  <a:lnTo>
                    <a:pt x="134" y="74"/>
                  </a:lnTo>
                  <a:cubicBezTo>
                    <a:pt x="150" y="58"/>
                    <a:pt x="134" y="40"/>
                    <a:pt x="116" y="24"/>
                  </a:cubicBezTo>
                  <a:cubicBezTo>
                    <a:pt x="105" y="12"/>
                    <a:pt x="93" y="0"/>
                    <a:pt x="75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9" name="Google Shape;5110;p76">
              <a:extLst>
                <a:ext uri="{FF2B5EF4-FFF2-40B4-BE49-F238E27FC236}">
                  <a16:creationId xmlns:a16="http://schemas.microsoft.com/office/drawing/2014/main" id="{5692019C-30FB-D329-A466-5185F2A5741D}"/>
                </a:ext>
              </a:extLst>
            </p:cNvPr>
            <p:cNvSpPr/>
            <p:nvPr/>
          </p:nvSpPr>
          <p:spPr>
            <a:xfrm>
              <a:off x="6070500" y="3667350"/>
              <a:ext cx="2100" cy="2125"/>
            </a:xfrm>
            <a:custGeom>
              <a:avLst/>
              <a:gdLst/>
              <a:ahLst/>
              <a:cxnLst/>
              <a:rect l="l" t="t" r="r" b="b"/>
              <a:pathLst>
                <a:path w="84" h="85" extrusionOk="0">
                  <a:moveTo>
                    <a:pt x="50" y="1"/>
                  </a:moveTo>
                  <a:lnTo>
                    <a:pt x="34" y="18"/>
                  </a:lnTo>
                  <a:lnTo>
                    <a:pt x="1" y="18"/>
                  </a:lnTo>
                  <a:lnTo>
                    <a:pt x="1" y="52"/>
                  </a:lnTo>
                  <a:lnTo>
                    <a:pt x="17" y="52"/>
                  </a:lnTo>
                  <a:cubicBezTo>
                    <a:pt x="17" y="52"/>
                    <a:pt x="17" y="68"/>
                    <a:pt x="34" y="85"/>
                  </a:cubicBezTo>
                  <a:lnTo>
                    <a:pt x="50" y="68"/>
                  </a:lnTo>
                  <a:lnTo>
                    <a:pt x="67" y="68"/>
                  </a:lnTo>
                  <a:lnTo>
                    <a:pt x="67" y="52"/>
                  </a:lnTo>
                  <a:lnTo>
                    <a:pt x="83" y="52"/>
                  </a:lnTo>
                  <a:lnTo>
                    <a:pt x="83" y="18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0" name="Google Shape;5111;p76">
              <a:extLst>
                <a:ext uri="{FF2B5EF4-FFF2-40B4-BE49-F238E27FC236}">
                  <a16:creationId xmlns:a16="http://schemas.microsoft.com/office/drawing/2014/main" id="{624BA145-F7A7-84C9-49F5-546BB4A431C4}"/>
                </a:ext>
              </a:extLst>
            </p:cNvPr>
            <p:cNvSpPr/>
            <p:nvPr/>
          </p:nvSpPr>
          <p:spPr>
            <a:xfrm>
              <a:off x="6104675" y="3674475"/>
              <a:ext cx="2925" cy="3350"/>
            </a:xfrm>
            <a:custGeom>
              <a:avLst/>
              <a:gdLst/>
              <a:ahLst/>
              <a:cxnLst/>
              <a:rect l="l" t="t" r="r" b="b"/>
              <a:pathLst>
                <a:path w="117" h="134" extrusionOk="0">
                  <a:moveTo>
                    <a:pt x="50" y="0"/>
                  </a:moveTo>
                  <a:lnTo>
                    <a:pt x="17" y="16"/>
                  </a:lnTo>
                  <a:lnTo>
                    <a:pt x="1" y="33"/>
                  </a:lnTo>
                  <a:lnTo>
                    <a:pt x="1" y="67"/>
                  </a:lnTo>
                  <a:lnTo>
                    <a:pt x="1" y="83"/>
                  </a:lnTo>
                  <a:lnTo>
                    <a:pt x="1" y="116"/>
                  </a:lnTo>
                  <a:lnTo>
                    <a:pt x="17" y="116"/>
                  </a:lnTo>
                  <a:lnTo>
                    <a:pt x="50" y="133"/>
                  </a:lnTo>
                  <a:lnTo>
                    <a:pt x="68" y="133"/>
                  </a:lnTo>
                  <a:lnTo>
                    <a:pt x="84" y="116"/>
                  </a:lnTo>
                  <a:lnTo>
                    <a:pt x="117" y="100"/>
                  </a:lnTo>
                  <a:lnTo>
                    <a:pt x="117" y="67"/>
                  </a:lnTo>
                  <a:lnTo>
                    <a:pt x="117" y="49"/>
                  </a:lnTo>
                  <a:lnTo>
                    <a:pt x="101" y="16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1" name="Google Shape;5112;p76">
              <a:extLst>
                <a:ext uri="{FF2B5EF4-FFF2-40B4-BE49-F238E27FC236}">
                  <a16:creationId xmlns:a16="http://schemas.microsoft.com/office/drawing/2014/main" id="{1F720784-E0E3-BE56-3DAC-C5BE7DA282A6}"/>
                </a:ext>
              </a:extLst>
            </p:cNvPr>
            <p:cNvSpPr/>
            <p:nvPr/>
          </p:nvSpPr>
          <p:spPr>
            <a:xfrm>
              <a:off x="6147600" y="3627350"/>
              <a:ext cx="5025" cy="5025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67" y="0"/>
                  </a:moveTo>
                  <a:cubicBezTo>
                    <a:pt x="51" y="17"/>
                    <a:pt x="18" y="17"/>
                    <a:pt x="1" y="51"/>
                  </a:cubicBezTo>
                  <a:lnTo>
                    <a:pt x="1" y="100"/>
                  </a:lnTo>
                  <a:lnTo>
                    <a:pt x="1" y="118"/>
                  </a:lnTo>
                  <a:cubicBezTo>
                    <a:pt x="1" y="134"/>
                    <a:pt x="1" y="151"/>
                    <a:pt x="34" y="184"/>
                  </a:cubicBezTo>
                  <a:lnTo>
                    <a:pt x="67" y="200"/>
                  </a:lnTo>
                  <a:lnTo>
                    <a:pt x="118" y="200"/>
                  </a:lnTo>
                  <a:cubicBezTo>
                    <a:pt x="151" y="184"/>
                    <a:pt x="167" y="167"/>
                    <a:pt x="185" y="134"/>
                  </a:cubicBezTo>
                  <a:cubicBezTo>
                    <a:pt x="201" y="100"/>
                    <a:pt x="185" y="51"/>
                    <a:pt x="151" y="34"/>
                  </a:cubicBezTo>
                  <a:cubicBezTo>
                    <a:pt x="134" y="17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2" name="Google Shape;5113;p76">
              <a:extLst>
                <a:ext uri="{FF2B5EF4-FFF2-40B4-BE49-F238E27FC236}">
                  <a16:creationId xmlns:a16="http://schemas.microsoft.com/office/drawing/2014/main" id="{8D16C538-6C54-63F9-03D6-1B1629BD096E}"/>
                </a:ext>
              </a:extLst>
            </p:cNvPr>
            <p:cNvSpPr/>
            <p:nvPr/>
          </p:nvSpPr>
          <p:spPr>
            <a:xfrm>
              <a:off x="6120100" y="3652625"/>
              <a:ext cx="5450" cy="5200"/>
            </a:xfrm>
            <a:custGeom>
              <a:avLst/>
              <a:gdLst/>
              <a:ahLst/>
              <a:cxnLst/>
              <a:rect l="l" t="t" r="r" b="b"/>
              <a:pathLst>
                <a:path w="218" h="208" extrusionOk="0">
                  <a:moveTo>
                    <a:pt x="0" y="123"/>
                  </a:moveTo>
                  <a:lnTo>
                    <a:pt x="0" y="123"/>
                  </a:lnTo>
                  <a:cubicBezTo>
                    <a:pt x="0" y="134"/>
                    <a:pt x="8" y="138"/>
                    <a:pt x="13" y="140"/>
                  </a:cubicBezTo>
                  <a:lnTo>
                    <a:pt x="13" y="140"/>
                  </a:lnTo>
                  <a:lnTo>
                    <a:pt x="0" y="123"/>
                  </a:lnTo>
                  <a:close/>
                  <a:moveTo>
                    <a:pt x="80" y="0"/>
                  </a:moveTo>
                  <a:cubicBezTo>
                    <a:pt x="44" y="0"/>
                    <a:pt x="13" y="19"/>
                    <a:pt x="0" y="56"/>
                  </a:cubicBezTo>
                  <a:lnTo>
                    <a:pt x="0" y="107"/>
                  </a:lnTo>
                  <a:lnTo>
                    <a:pt x="0" y="123"/>
                  </a:lnTo>
                  <a:lnTo>
                    <a:pt x="0" y="123"/>
                  </a:lnTo>
                  <a:lnTo>
                    <a:pt x="0" y="123"/>
                  </a:lnTo>
                  <a:lnTo>
                    <a:pt x="18" y="140"/>
                  </a:lnTo>
                  <a:cubicBezTo>
                    <a:pt x="18" y="140"/>
                    <a:pt x="16" y="140"/>
                    <a:pt x="13" y="140"/>
                  </a:cubicBezTo>
                  <a:lnTo>
                    <a:pt x="13" y="140"/>
                  </a:lnTo>
                  <a:lnTo>
                    <a:pt x="51" y="190"/>
                  </a:lnTo>
                  <a:lnTo>
                    <a:pt x="84" y="207"/>
                  </a:lnTo>
                  <a:lnTo>
                    <a:pt x="151" y="190"/>
                  </a:lnTo>
                  <a:cubicBezTo>
                    <a:pt x="218" y="123"/>
                    <a:pt x="200" y="74"/>
                    <a:pt x="200" y="56"/>
                  </a:cubicBezTo>
                  <a:lnTo>
                    <a:pt x="134" y="7"/>
                  </a:lnTo>
                  <a:lnTo>
                    <a:pt x="118" y="7"/>
                  </a:lnTo>
                  <a:cubicBezTo>
                    <a:pt x="105" y="3"/>
                    <a:pt x="92" y="0"/>
                    <a:pt x="8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3" name="Google Shape;5114;p76">
              <a:extLst>
                <a:ext uri="{FF2B5EF4-FFF2-40B4-BE49-F238E27FC236}">
                  <a16:creationId xmlns:a16="http://schemas.microsoft.com/office/drawing/2014/main" id="{032C3619-034F-89E7-AC02-F3C52FBFEAC7}"/>
                </a:ext>
              </a:extLst>
            </p:cNvPr>
            <p:cNvSpPr/>
            <p:nvPr/>
          </p:nvSpPr>
          <p:spPr>
            <a:xfrm>
              <a:off x="6190550" y="3626950"/>
              <a:ext cx="1700" cy="1675"/>
            </a:xfrm>
            <a:custGeom>
              <a:avLst/>
              <a:gdLst/>
              <a:ahLst/>
              <a:cxnLst/>
              <a:rect l="l" t="t" r="r" b="b"/>
              <a:pathLst>
                <a:path w="68" h="67" extrusionOk="0">
                  <a:moveTo>
                    <a:pt x="34" y="0"/>
                  </a:moveTo>
                  <a:cubicBezTo>
                    <a:pt x="17" y="0"/>
                    <a:pt x="17" y="0"/>
                    <a:pt x="1" y="16"/>
                  </a:cubicBezTo>
                  <a:lnTo>
                    <a:pt x="1" y="33"/>
                  </a:lnTo>
                  <a:lnTo>
                    <a:pt x="34" y="67"/>
                  </a:lnTo>
                  <a:lnTo>
                    <a:pt x="50" y="67"/>
                  </a:lnTo>
                  <a:cubicBezTo>
                    <a:pt x="68" y="50"/>
                    <a:pt x="68" y="50"/>
                    <a:pt x="68" y="33"/>
                  </a:cubicBezTo>
                  <a:lnTo>
                    <a:pt x="68" y="16"/>
                  </a:lnTo>
                  <a:cubicBezTo>
                    <a:pt x="50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4" name="Google Shape;5115;p76">
              <a:extLst>
                <a:ext uri="{FF2B5EF4-FFF2-40B4-BE49-F238E27FC236}">
                  <a16:creationId xmlns:a16="http://schemas.microsoft.com/office/drawing/2014/main" id="{BCED7AF2-881A-16CC-9D4E-05652C8A8EAB}"/>
                </a:ext>
              </a:extLst>
            </p:cNvPr>
            <p:cNvSpPr/>
            <p:nvPr/>
          </p:nvSpPr>
          <p:spPr>
            <a:xfrm>
              <a:off x="6123025" y="3682800"/>
              <a:ext cx="5425" cy="542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17" y="1"/>
                  </a:moveTo>
                  <a:lnTo>
                    <a:pt x="83" y="34"/>
                  </a:lnTo>
                  <a:cubicBezTo>
                    <a:pt x="75" y="25"/>
                    <a:pt x="63" y="21"/>
                    <a:pt x="50" y="21"/>
                  </a:cubicBezTo>
                  <a:cubicBezTo>
                    <a:pt x="38" y="21"/>
                    <a:pt x="25" y="25"/>
                    <a:pt x="17" y="34"/>
                  </a:cubicBezTo>
                  <a:lnTo>
                    <a:pt x="1" y="67"/>
                  </a:lnTo>
                  <a:lnTo>
                    <a:pt x="17" y="101"/>
                  </a:lnTo>
                  <a:lnTo>
                    <a:pt x="17" y="117"/>
                  </a:lnTo>
                  <a:cubicBezTo>
                    <a:pt x="17" y="134"/>
                    <a:pt x="34" y="134"/>
                    <a:pt x="34" y="150"/>
                  </a:cubicBezTo>
                  <a:lnTo>
                    <a:pt x="50" y="167"/>
                  </a:lnTo>
                  <a:lnTo>
                    <a:pt x="83" y="167"/>
                  </a:lnTo>
                  <a:cubicBezTo>
                    <a:pt x="83" y="183"/>
                    <a:pt x="101" y="201"/>
                    <a:pt x="101" y="201"/>
                  </a:cubicBezTo>
                  <a:lnTo>
                    <a:pt x="117" y="217"/>
                  </a:lnTo>
                  <a:lnTo>
                    <a:pt x="167" y="217"/>
                  </a:lnTo>
                  <a:cubicBezTo>
                    <a:pt x="167" y="201"/>
                    <a:pt x="201" y="183"/>
                    <a:pt x="201" y="167"/>
                  </a:cubicBezTo>
                  <a:cubicBezTo>
                    <a:pt x="183" y="167"/>
                    <a:pt x="183" y="167"/>
                    <a:pt x="183" y="183"/>
                  </a:cubicBezTo>
                  <a:lnTo>
                    <a:pt x="183" y="167"/>
                  </a:lnTo>
                  <a:cubicBezTo>
                    <a:pt x="217" y="134"/>
                    <a:pt x="217" y="101"/>
                    <a:pt x="183" y="67"/>
                  </a:cubicBezTo>
                  <a:cubicBezTo>
                    <a:pt x="183" y="50"/>
                    <a:pt x="183" y="34"/>
                    <a:pt x="167" y="17"/>
                  </a:cubicBezTo>
                  <a:cubicBezTo>
                    <a:pt x="150" y="1"/>
                    <a:pt x="134" y="1"/>
                    <a:pt x="11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5" name="Google Shape;5116;p76">
              <a:extLst>
                <a:ext uri="{FF2B5EF4-FFF2-40B4-BE49-F238E27FC236}">
                  <a16:creationId xmlns:a16="http://schemas.microsoft.com/office/drawing/2014/main" id="{28954D17-057B-597D-F1B3-AEFCCC1BAE22}"/>
                </a:ext>
              </a:extLst>
            </p:cNvPr>
            <p:cNvSpPr/>
            <p:nvPr/>
          </p:nvSpPr>
          <p:spPr>
            <a:xfrm>
              <a:off x="6185950" y="3649850"/>
              <a:ext cx="1700" cy="1300"/>
            </a:xfrm>
            <a:custGeom>
              <a:avLst/>
              <a:gdLst/>
              <a:ahLst/>
              <a:cxnLst/>
              <a:rect l="l" t="t" r="r" b="b"/>
              <a:pathLst>
                <a:path w="68" h="52" extrusionOk="0">
                  <a:moveTo>
                    <a:pt x="34" y="1"/>
                  </a:moveTo>
                  <a:cubicBezTo>
                    <a:pt x="18" y="18"/>
                    <a:pt x="1" y="18"/>
                    <a:pt x="1" y="34"/>
                  </a:cubicBezTo>
                  <a:cubicBezTo>
                    <a:pt x="1" y="34"/>
                    <a:pt x="1" y="51"/>
                    <a:pt x="18" y="51"/>
                  </a:cubicBezTo>
                  <a:lnTo>
                    <a:pt x="34" y="51"/>
                  </a:lnTo>
                  <a:cubicBezTo>
                    <a:pt x="51" y="51"/>
                    <a:pt x="51" y="51"/>
                    <a:pt x="67" y="34"/>
                  </a:cubicBezTo>
                  <a:lnTo>
                    <a:pt x="51" y="1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6" name="Google Shape;5117;p76">
              <a:extLst>
                <a:ext uri="{FF2B5EF4-FFF2-40B4-BE49-F238E27FC236}">
                  <a16:creationId xmlns:a16="http://schemas.microsoft.com/office/drawing/2014/main" id="{F4FF7413-46A9-547D-390A-BD42DD723508}"/>
                </a:ext>
              </a:extLst>
            </p:cNvPr>
            <p:cNvSpPr/>
            <p:nvPr/>
          </p:nvSpPr>
          <p:spPr>
            <a:xfrm>
              <a:off x="6147600" y="3689875"/>
              <a:ext cx="3375" cy="3225"/>
            </a:xfrm>
            <a:custGeom>
              <a:avLst/>
              <a:gdLst/>
              <a:ahLst/>
              <a:cxnLst/>
              <a:rect l="l" t="t" r="r" b="b"/>
              <a:pathLst>
                <a:path w="135" h="129" extrusionOk="0">
                  <a:moveTo>
                    <a:pt x="67" y="0"/>
                  </a:moveTo>
                  <a:lnTo>
                    <a:pt x="34" y="18"/>
                  </a:lnTo>
                  <a:lnTo>
                    <a:pt x="18" y="34"/>
                  </a:lnTo>
                  <a:lnTo>
                    <a:pt x="1" y="51"/>
                  </a:lnTo>
                  <a:lnTo>
                    <a:pt x="1" y="67"/>
                  </a:lnTo>
                  <a:lnTo>
                    <a:pt x="18" y="100"/>
                  </a:lnTo>
                  <a:cubicBezTo>
                    <a:pt x="38" y="120"/>
                    <a:pt x="57" y="128"/>
                    <a:pt x="74" y="128"/>
                  </a:cubicBezTo>
                  <a:cubicBezTo>
                    <a:pt x="85" y="128"/>
                    <a:pt x="94" y="124"/>
                    <a:pt x="101" y="118"/>
                  </a:cubicBezTo>
                  <a:lnTo>
                    <a:pt x="118" y="100"/>
                  </a:lnTo>
                  <a:lnTo>
                    <a:pt x="134" y="67"/>
                  </a:lnTo>
                  <a:lnTo>
                    <a:pt x="134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7" name="Google Shape;5118;p76">
              <a:extLst>
                <a:ext uri="{FF2B5EF4-FFF2-40B4-BE49-F238E27FC236}">
                  <a16:creationId xmlns:a16="http://schemas.microsoft.com/office/drawing/2014/main" id="{CB3E44AF-6627-4F86-4CBE-80EFB903B312}"/>
                </a:ext>
              </a:extLst>
            </p:cNvPr>
            <p:cNvSpPr/>
            <p:nvPr/>
          </p:nvSpPr>
          <p:spPr>
            <a:xfrm>
              <a:off x="6164275" y="3665100"/>
              <a:ext cx="3375" cy="3025"/>
            </a:xfrm>
            <a:custGeom>
              <a:avLst/>
              <a:gdLst/>
              <a:ahLst/>
              <a:cxnLst/>
              <a:rect l="l" t="t" r="r" b="b"/>
              <a:pathLst>
                <a:path w="135" h="121" extrusionOk="0">
                  <a:moveTo>
                    <a:pt x="82" y="1"/>
                  </a:moveTo>
                  <a:cubicBezTo>
                    <a:pt x="78" y="1"/>
                    <a:pt x="73" y="3"/>
                    <a:pt x="67" y="8"/>
                  </a:cubicBezTo>
                  <a:cubicBezTo>
                    <a:pt x="51" y="8"/>
                    <a:pt x="34" y="8"/>
                    <a:pt x="18" y="24"/>
                  </a:cubicBezTo>
                  <a:lnTo>
                    <a:pt x="1" y="58"/>
                  </a:lnTo>
                  <a:lnTo>
                    <a:pt x="1" y="75"/>
                  </a:lnTo>
                  <a:lnTo>
                    <a:pt x="18" y="108"/>
                  </a:lnTo>
                  <a:cubicBezTo>
                    <a:pt x="35" y="116"/>
                    <a:pt x="51" y="120"/>
                    <a:pt x="66" y="120"/>
                  </a:cubicBezTo>
                  <a:cubicBezTo>
                    <a:pt x="80" y="120"/>
                    <a:pt x="93" y="116"/>
                    <a:pt x="101" y="108"/>
                  </a:cubicBezTo>
                  <a:lnTo>
                    <a:pt x="134" y="91"/>
                  </a:lnTo>
                  <a:lnTo>
                    <a:pt x="134" y="58"/>
                  </a:lnTo>
                  <a:lnTo>
                    <a:pt x="134" y="24"/>
                  </a:lnTo>
                  <a:lnTo>
                    <a:pt x="118" y="24"/>
                  </a:lnTo>
                  <a:cubicBezTo>
                    <a:pt x="106" y="13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8" name="Google Shape;5119;p76">
              <a:extLst>
                <a:ext uri="{FF2B5EF4-FFF2-40B4-BE49-F238E27FC236}">
                  <a16:creationId xmlns:a16="http://schemas.microsoft.com/office/drawing/2014/main" id="{862D4C16-948A-7B7B-C39D-FD15F8E944EB}"/>
                </a:ext>
              </a:extLst>
            </p:cNvPr>
            <p:cNvSpPr/>
            <p:nvPr/>
          </p:nvSpPr>
          <p:spPr>
            <a:xfrm>
              <a:off x="6170125" y="3663200"/>
              <a:ext cx="3350" cy="3350"/>
            </a:xfrm>
            <a:custGeom>
              <a:avLst/>
              <a:gdLst/>
              <a:ahLst/>
              <a:cxnLst/>
              <a:rect l="l" t="t" r="r" b="b"/>
              <a:pathLst>
                <a:path w="134" h="134" extrusionOk="0">
                  <a:moveTo>
                    <a:pt x="67" y="0"/>
                  </a:moveTo>
                  <a:cubicBezTo>
                    <a:pt x="51" y="0"/>
                    <a:pt x="34" y="0"/>
                    <a:pt x="18" y="18"/>
                  </a:cubicBezTo>
                  <a:cubicBezTo>
                    <a:pt x="0" y="51"/>
                    <a:pt x="18" y="84"/>
                    <a:pt x="18" y="100"/>
                  </a:cubicBezTo>
                  <a:lnTo>
                    <a:pt x="34" y="118"/>
                  </a:lnTo>
                  <a:lnTo>
                    <a:pt x="67" y="134"/>
                  </a:lnTo>
                  <a:lnTo>
                    <a:pt x="84" y="134"/>
                  </a:lnTo>
                  <a:cubicBezTo>
                    <a:pt x="84" y="134"/>
                    <a:pt x="100" y="134"/>
                    <a:pt x="118" y="118"/>
                  </a:cubicBezTo>
                  <a:lnTo>
                    <a:pt x="118" y="84"/>
                  </a:lnTo>
                  <a:lnTo>
                    <a:pt x="134" y="67"/>
                  </a:lnTo>
                  <a:cubicBezTo>
                    <a:pt x="134" y="51"/>
                    <a:pt x="134" y="34"/>
                    <a:pt x="118" y="18"/>
                  </a:cubicBezTo>
                  <a:lnTo>
                    <a:pt x="100" y="18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9" name="Google Shape;5120;p76">
              <a:extLst>
                <a:ext uri="{FF2B5EF4-FFF2-40B4-BE49-F238E27FC236}">
                  <a16:creationId xmlns:a16="http://schemas.microsoft.com/office/drawing/2014/main" id="{D1B94720-1040-4B8E-230E-07B9BB443A9A}"/>
                </a:ext>
              </a:extLst>
            </p:cNvPr>
            <p:cNvSpPr/>
            <p:nvPr/>
          </p:nvSpPr>
          <p:spPr>
            <a:xfrm>
              <a:off x="6161775" y="3683200"/>
              <a:ext cx="3375" cy="3350"/>
            </a:xfrm>
            <a:custGeom>
              <a:avLst/>
              <a:gdLst/>
              <a:ahLst/>
              <a:cxnLst/>
              <a:rect l="l" t="t" r="r" b="b"/>
              <a:pathLst>
                <a:path w="135" h="134" extrusionOk="0">
                  <a:moveTo>
                    <a:pt x="67" y="1"/>
                  </a:moveTo>
                  <a:lnTo>
                    <a:pt x="34" y="34"/>
                  </a:lnTo>
                  <a:cubicBezTo>
                    <a:pt x="1" y="51"/>
                    <a:pt x="1" y="85"/>
                    <a:pt x="18" y="118"/>
                  </a:cubicBezTo>
                  <a:lnTo>
                    <a:pt x="51" y="134"/>
                  </a:lnTo>
                  <a:lnTo>
                    <a:pt x="85" y="134"/>
                  </a:lnTo>
                  <a:lnTo>
                    <a:pt x="101" y="118"/>
                  </a:lnTo>
                  <a:cubicBezTo>
                    <a:pt x="118" y="118"/>
                    <a:pt x="134" y="101"/>
                    <a:pt x="134" y="67"/>
                  </a:cubicBezTo>
                  <a:cubicBezTo>
                    <a:pt x="134" y="51"/>
                    <a:pt x="134" y="34"/>
                    <a:pt x="118" y="18"/>
                  </a:cubicBezTo>
                  <a:lnTo>
                    <a:pt x="85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0" name="Google Shape;5121;p76">
              <a:extLst>
                <a:ext uri="{FF2B5EF4-FFF2-40B4-BE49-F238E27FC236}">
                  <a16:creationId xmlns:a16="http://schemas.microsoft.com/office/drawing/2014/main" id="{61245ECC-3CDB-EC4B-214F-385E32749550}"/>
                </a:ext>
              </a:extLst>
            </p:cNvPr>
            <p:cNvSpPr/>
            <p:nvPr/>
          </p:nvSpPr>
          <p:spPr>
            <a:xfrm>
              <a:off x="6160100" y="3651125"/>
              <a:ext cx="5475" cy="6050"/>
            </a:xfrm>
            <a:custGeom>
              <a:avLst/>
              <a:gdLst/>
              <a:ahLst/>
              <a:cxnLst/>
              <a:rect l="l" t="t" r="r" b="b"/>
              <a:pathLst>
                <a:path w="219" h="242" extrusionOk="0">
                  <a:moveTo>
                    <a:pt x="85" y="0"/>
                  </a:moveTo>
                  <a:lnTo>
                    <a:pt x="52" y="16"/>
                  </a:lnTo>
                  <a:cubicBezTo>
                    <a:pt x="34" y="34"/>
                    <a:pt x="18" y="50"/>
                    <a:pt x="1" y="83"/>
                  </a:cubicBezTo>
                  <a:cubicBezTo>
                    <a:pt x="1" y="116"/>
                    <a:pt x="18" y="150"/>
                    <a:pt x="34" y="167"/>
                  </a:cubicBezTo>
                  <a:lnTo>
                    <a:pt x="52" y="216"/>
                  </a:lnTo>
                  <a:cubicBezTo>
                    <a:pt x="76" y="233"/>
                    <a:pt x="101" y="241"/>
                    <a:pt x="124" y="241"/>
                  </a:cubicBezTo>
                  <a:cubicBezTo>
                    <a:pt x="147" y="241"/>
                    <a:pt x="168" y="233"/>
                    <a:pt x="185" y="216"/>
                  </a:cubicBezTo>
                  <a:lnTo>
                    <a:pt x="201" y="183"/>
                  </a:lnTo>
                  <a:lnTo>
                    <a:pt x="218" y="167"/>
                  </a:lnTo>
                  <a:lnTo>
                    <a:pt x="218" y="134"/>
                  </a:lnTo>
                  <a:cubicBezTo>
                    <a:pt x="218" y="116"/>
                    <a:pt x="218" y="67"/>
                    <a:pt x="185" y="34"/>
                  </a:cubicBezTo>
                  <a:cubicBezTo>
                    <a:pt x="168" y="16"/>
                    <a:pt x="152" y="16"/>
                    <a:pt x="152" y="16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1" name="Google Shape;5122;p76">
              <a:extLst>
                <a:ext uri="{FF2B5EF4-FFF2-40B4-BE49-F238E27FC236}">
                  <a16:creationId xmlns:a16="http://schemas.microsoft.com/office/drawing/2014/main" id="{0346B5FB-68DA-14F8-EA5F-9C1208674E93}"/>
                </a:ext>
              </a:extLst>
            </p:cNvPr>
            <p:cNvSpPr/>
            <p:nvPr/>
          </p:nvSpPr>
          <p:spPr>
            <a:xfrm>
              <a:off x="6173875" y="3640675"/>
              <a:ext cx="1700" cy="2125"/>
            </a:xfrm>
            <a:custGeom>
              <a:avLst/>
              <a:gdLst/>
              <a:ahLst/>
              <a:cxnLst/>
              <a:rect l="l" t="t" r="r" b="b"/>
              <a:pathLst>
                <a:path w="68" h="85" extrusionOk="0">
                  <a:moveTo>
                    <a:pt x="1" y="1"/>
                  </a:moveTo>
                  <a:lnTo>
                    <a:pt x="1" y="34"/>
                  </a:lnTo>
                  <a:lnTo>
                    <a:pt x="1" y="51"/>
                  </a:lnTo>
                  <a:cubicBezTo>
                    <a:pt x="1" y="51"/>
                    <a:pt x="1" y="67"/>
                    <a:pt x="17" y="85"/>
                  </a:cubicBezTo>
                  <a:lnTo>
                    <a:pt x="68" y="34"/>
                  </a:lnTo>
                  <a:lnTo>
                    <a:pt x="68" y="1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2" name="Google Shape;5123;p76">
              <a:extLst>
                <a:ext uri="{FF2B5EF4-FFF2-40B4-BE49-F238E27FC236}">
                  <a16:creationId xmlns:a16="http://schemas.microsoft.com/office/drawing/2014/main" id="{050AC04B-A7AE-E8D1-55D4-746FF76D6913}"/>
                </a:ext>
              </a:extLst>
            </p:cNvPr>
            <p:cNvSpPr/>
            <p:nvPr/>
          </p:nvSpPr>
          <p:spPr>
            <a:xfrm>
              <a:off x="6118850" y="3573575"/>
              <a:ext cx="1275" cy="1275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17" y="1"/>
                  </a:moveTo>
                  <a:lnTo>
                    <a:pt x="17" y="17"/>
                  </a:lnTo>
                  <a:lnTo>
                    <a:pt x="1" y="34"/>
                  </a:lnTo>
                  <a:cubicBezTo>
                    <a:pt x="1" y="34"/>
                    <a:pt x="1" y="50"/>
                    <a:pt x="17" y="50"/>
                  </a:cubicBezTo>
                  <a:lnTo>
                    <a:pt x="50" y="50"/>
                  </a:lnTo>
                  <a:lnTo>
                    <a:pt x="50" y="17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3" name="Google Shape;5124;p76">
              <a:extLst>
                <a:ext uri="{FF2B5EF4-FFF2-40B4-BE49-F238E27FC236}">
                  <a16:creationId xmlns:a16="http://schemas.microsoft.com/office/drawing/2014/main" id="{C22F0D46-9F61-765E-A819-4F12496C07CE}"/>
                </a:ext>
              </a:extLst>
            </p:cNvPr>
            <p:cNvSpPr/>
            <p:nvPr/>
          </p:nvSpPr>
          <p:spPr>
            <a:xfrm>
              <a:off x="6144700" y="3702525"/>
              <a:ext cx="3375" cy="3200"/>
            </a:xfrm>
            <a:custGeom>
              <a:avLst/>
              <a:gdLst/>
              <a:ahLst/>
              <a:cxnLst/>
              <a:rect l="l" t="t" r="r" b="b"/>
              <a:pathLst>
                <a:path w="135" h="128" extrusionOk="0">
                  <a:moveTo>
                    <a:pt x="87" y="1"/>
                  </a:moveTo>
                  <a:cubicBezTo>
                    <a:pt x="73" y="1"/>
                    <a:pt x="55" y="7"/>
                    <a:pt x="34" y="28"/>
                  </a:cubicBezTo>
                  <a:lnTo>
                    <a:pt x="17" y="45"/>
                  </a:lnTo>
                  <a:lnTo>
                    <a:pt x="1" y="61"/>
                  </a:lnTo>
                  <a:lnTo>
                    <a:pt x="17" y="112"/>
                  </a:lnTo>
                  <a:cubicBezTo>
                    <a:pt x="34" y="112"/>
                    <a:pt x="50" y="128"/>
                    <a:pt x="83" y="128"/>
                  </a:cubicBezTo>
                  <a:cubicBezTo>
                    <a:pt x="101" y="128"/>
                    <a:pt x="117" y="112"/>
                    <a:pt x="134" y="95"/>
                  </a:cubicBezTo>
                  <a:lnTo>
                    <a:pt x="134" y="61"/>
                  </a:lnTo>
                  <a:lnTo>
                    <a:pt x="134" y="45"/>
                  </a:lnTo>
                  <a:lnTo>
                    <a:pt x="134" y="28"/>
                  </a:lnTo>
                  <a:lnTo>
                    <a:pt x="117" y="12"/>
                  </a:lnTo>
                  <a:cubicBezTo>
                    <a:pt x="117" y="12"/>
                    <a:pt x="106" y="1"/>
                    <a:pt x="8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4" name="Google Shape;5125;p76">
              <a:extLst>
                <a:ext uri="{FF2B5EF4-FFF2-40B4-BE49-F238E27FC236}">
                  <a16:creationId xmlns:a16="http://schemas.microsoft.com/office/drawing/2014/main" id="{59E29A5B-A874-6F2D-4A9A-05E511D10796}"/>
                </a:ext>
              </a:extLst>
            </p:cNvPr>
            <p:cNvSpPr/>
            <p:nvPr/>
          </p:nvSpPr>
          <p:spPr>
            <a:xfrm>
              <a:off x="6172625" y="3645275"/>
              <a:ext cx="3775" cy="3375"/>
            </a:xfrm>
            <a:custGeom>
              <a:avLst/>
              <a:gdLst/>
              <a:ahLst/>
              <a:cxnLst/>
              <a:rect l="l" t="t" r="r" b="b"/>
              <a:pathLst>
                <a:path w="151" h="135" extrusionOk="0">
                  <a:moveTo>
                    <a:pt x="67" y="1"/>
                  </a:moveTo>
                  <a:cubicBezTo>
                    <a:pt x="51" y="1"/>
                    <a:pt x="18" y="17"/>
                    <a:pt x="18" y="34"/>
                  </a:cubicBezTo>
                  <a:lnTo>
                    <a:pt x="0" y="68"/>
                  </a:lnTo>
                  <a:lnTo>
                    <a:pt x="18" y="84"/>
                  </a:lnTo>
                  <a:lnTo>
                    <a:pt x="18" y="101"/>
                  </a:lnTo>
                  <a:lnTo>
                    <a:pt x="34" y="117"/>
                  </a:lnTo>
                  <a:lnTo>
                    <a:pt x="67" y="134"/>
                  </a:lnTo>
                  <a:lnTo>
                    <a:pt x="100" y="134"/>
                  </a:lnTo>
                  <a:cubicBezTo>
                    <a:pt x="134" y="101"/>
                    <a:pt x="134" y="84"/>
                    <a:pt x="134" y="68"/>
                  </a:cubicBezTo>
                  <a:cubicBezTo>
                    <a:pt x="151" y="50"/>
                    <a:pt x="134" y="34"/>
                    <a:pt x="118" y="17"/>
                  </a:cubicBezTo>
                  <a:cubicBezTo>
                    <a:pt x="100" y="1"/>
                    <a:pt x="84" y="1"/>
                    <a:pt x="6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5" name="Google Shape;5126;p76">
              <a:extLst>
                <a:ext uri="{FF2B5EF4-FFF2-40B4-BE49-F238E27FC236}">
                  <a16:creationId xmlns:a16="http://schemas.microsoft.com/office/drawing/2014/main" id="{B6D584B6-180B-8723-9D66-129F849243C9}"/>
                </a:ext>
              </a:extLst>
            </p:cNvPr>
            <p:cNvSpPr/>
            <p:nvPr/>
          </p:nvSpPr>
          <p:spPr>
            <a:xfrm>
              <a:off x="6168875" y="3727000"/>
              <a:ext cx="1275" cy="1675"/>
            </a:xfrm>
            <a:custGeom>
              <a:avLst/>
              <a:gdLst/>
              <a:ahLst/>
              <a:cxnLst/>
              <a:rect l="l" t="t" r="r" b="b"/>
              <a:pathLst>
                <a:path w="51" h="67" extrusionOk="0">
                  <a:moveTo>
                    <a:pt x="1" y="0"/>
                  </a:moveTo>
                  <a:lnTo>
                    <a:pt x="1" y="33"/>
                  </a:lnTo>
                  <a:cubicBezTo>
                    <a:pt x="1" y="49"/>
                    <a:pt x="17" y="67"/>
                    <a:pt x="34" y="67"/>
                  </a:cubicBezTo>
                  <a:lnTo>
                    <a:pt x="50" y="67"/>
                  </a:lnTo>
                  <a:lnTo>
                    <a:pt x="50" y="49"/>
                  </a:lnTo>
                  <a:lnTo>
                    <a:pt x="50" y="16"/>
                  </a:lnTo>
                  <a:cubicBezTo>
                    <a:pt x="34" y="16"/>
                    <a:pt x="34" y="0"/>
                    <a:pt x="1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6" name="Google Shape;5127;p76">
              <a:extLst>
                <a:ext uri="{FF2B5EF4-FFF2-40B4-BE49-F238E27FC236}">
                  <a16:creationId xmlns:a16="http://schemas.microsoft.com/office/drawing/2014/main" id="{E7F4B18B-6683-E8B7-EA3A-25C6B6399446}"/>
                </a:ext>
              </a:extLst>
            </p:cNvPr>
            <p:cNvSpPr/>
            <p:nvPr/>
          </p:nvSpPr>
          <p:spPr>
            <a:xfrm>
              <a:off x="6226400" y="3682375"/>
              <a:ext cx="1700" cy="1675"/>
            </a:xfrm>
            <a:custGeom>
              <a:avLst/>
              <a:gdLst/>
              <a:ahLst/>
              <a:cxnLst/>
              <a:rect l="l" t="t" r="r" b="b"/>
              <a:pathLst>
                <a:path w="68" h="67" extrusionOk="0">
                  <a:moveTo>
                    <a:pt x="17" y="0"/>
                  </a:moveTo>
                  <a:lnTo>
                    <a:pt x="1" y="18"/>
                  </a:lnTo>
                  <a:lnTo>
                    <a:pt x="1" y="34"/>
                  </a:lnTo>
                  <a:cubicBezTo>
                    <a:pt x="17" y="67"/>
                    <a:pt x="34" y="67"/>
                    <a:pt x="50" y="67"/>
                  </a:cubicBezTo>
                  <a:lnTo>
                    <a:pt x="68" y="67"/>
                  </a:lnTo>
                  <a:lnTo>
                    <a:pt x="68" y="34"/>
                  </a:lnTo>
                  <a:lnTo>
                    <a:pt x="50" y="18"/>
                  </a:lnTo>
                  <a:cubicBezTo>
                    <a:pt x="50" y="18"/>
                    <a:pt x="34" y="0"/>
                    <a:pt x="1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5128;p76">
              <a:extLst>
                <a:ext uri="{FF2B5EF4-FFF2-40B4-BE49-F238E27FC236}">
                  <a16:creationId xmlns:a16="http://schemas.microsoft.com/office/drawing/2014/main" id="{736F8757-D639-7180-C895-C2B4B061F18B}"/>
                </a:ext>
              </a:extLst>
            </p:cNvPr>
            <p:cNvSpPr/>
            <p:nvPr/>
          </p:nvSpPr>
          <p:spPr>
            <a:xfrm>
              <a:off x="6167225" y="3653825"/>
              <a:ext cx="3350" cy="3550"/>
            </a:xfrm>
            <a:custGeom>
              <a:avLst/>
              <a:gdLst/>
              <a:ahLst/>
              <a:cxnLst/>
              <a:rect l="l" t="t" r="r" b="b"/>
              <a:pathLst>
                <a:path w="134" h="142" extrusionOk="0">
                  <a:moveTo>
                    <a:pt x="66" y="1"/>
                  </a:moveTo>
                  <a:cubicBezTo>
                    <a:pt x="49" y="1"/>
                    <a:pt x="33" y="9"/>
                    <a:pt x="16" y="26"/>
                  </a:cubicBezTo>
                  <a:lnTo>
                    <a:pt x="0" y="59"/>
                  </a:lnTo>
                  <a:lnTo>
                    <a:pt x="0" y="75"/>
                  </a:lnTo>
                  <a:lnTo>
                    <a:pt x="16" y="92"/>
                  </a:lnTo>
                  <a:lnTo>
                    <a:pt x="33" y="126"/>
                  </a:lnTo>
                  <a:lnTo>
                    <a:pt x="67" y="126"/>
                  </a:lnTo>
                  <a:lnTo>
                    <a:pt x="83" y="142"/>
                  </a:lnTo>
                  <a:lnTo>
                    <a:pt x="100" y="126"/>
                  </a:lnTo>
                  <a:cubicBezTo>
                    <a:pt x="116" y="108"/>
                    <a:pt x="134" y="92"/>
                    <a:pt x="134" y="75"/>
                  </a:cubicBezTo>
                  <a:cubicBezTo>
                    <a:pt x="134" y="59"/>
                    <a:pt x="134" y="42"/>
                    <a:pt x="116" y="26"/>
                  </a:cubicBezTo>
                  <a:cubicBezTo>
                    <a:pt x="99" y="9"/>
                    <a:pt x="83" y="1"/>
                    <a:pt x="66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8" name="Google Shape;5129;p76">
              <a:extLst>
                <a:ext uri="{FF2B5EF4-FFF2-40B4-BE49-F238E27FC236}">
                  <a16:creationId xmlns:a16="http://schemas.microsoft.com/office/drawing/2014/main" id="{C7D94D43-B7C8-BF49-39F9-33026345DB71}"/>
                </a:ext>
              </a:extLst>
            </p:cNvPr>
            <p:cNvSpPr/>
            <p:nvPr/>
          </p:nvSpPr>
          <p:spPr>
            <a:xfrm>
              <a:off x="6158050" y="3691150"/>
              <a:ext cx="4175" cy="3300"/>
            </a:xfrm>
            <a:custGeom>
              <a:avLst/>
              <a:gdLst/>
              <a:ahLst/>
              <a:cxnLst/>
              <a:rect l="l" t="t" r="r" b="b"/>
              <a:pathLst>
                <a:path w="167" h="132" extrusionOk="0">
                  <a:moveTo>
                    <a:pt x="50" y="0"/>
                  </a:moveTo>
                  <a:lnTo>
                    <a:pt x="16" y="16"/>
                  </a:lnTo>
                  <a:lnTo>
                    <a:pt x="0" y="49"/>
                  </a:lnTo>
                  <a:lnTo>
                    <a:pt x="16" y="83"/>
                  </a:lnTo>
                  <a:cubicBezTo>
                    <a:pt x="44" y="120"/>
                    <a:pt x="72" y="131"/>
                    <a:pt x="94" y="131"/>
                  </a:cubicBezTo>
                  <a:cubicBezTo>
                    <a:pt x="112" y="131"/>
                    <a:pt x="126" y="124"/>
                    <a:pt x="134" y="116"/>
                  </a:cubicBezTo>
                  <a:lnTo>
                    <a:pt x="116" y="83"/>
                  </a:lnTo>
                  <a:lnTo>
                    <a:pt x="150" y="83"/>
                  </a:lnTo>
                  <a:cubicBezTo>
                    <a:pt x="167" y="49"/>
                    <a:pt x="150" y="33"/>
                    <a:pt x="134" y="16"/>
                  </a:cubicBezTo>
                  <a:cubicBezTo>
                    <a:pt x="116" y="0"/>
                    <a:pt x="83" y="0"/>
                    <a:pt x="5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9" name="Google Shape;5130;p76">
              <a:extLst>
                <a:ext uri="{FF2B5EF4-FFF2-40B4-BE49-F238E27FC236}">
                  <a16:creationId xmlns:a16="http://schemas.microsoft.com/office/drawing/2014/main" id="{E94A8C10-472A-AF52-26D1-1092209DF041}"/>
                </a:ext>
              </a:extLst>
            </p:cNvPr>
            <p:cNvSpPr/>
            <p:nvPr/>
          </p:nvSpPr>
          <p:spPr>
            <a:xfrm>
              <a:off x="6165950" y="3685300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51" y="1"/>
                  </a:moveTo>
                  <a:cubicBezTo>
                    <a:pt x="34" y="17"/>
                    <a:pt x="0" y="50"/>
                    <a:pt x="18" y="101"/>
                  </a:cubicBezTo>
                  <a:lnTo>
                    <a:pt x="51" y="117"/>
                  </a:lnTo>
                  <a:lnTo>
                    <a:pt x="67" y="134"/>
                  </a:lnTo>
                  <a:lnTo>
                    <a:pt x="84" y="101"/>
                  </a:lnTo>
                  <a:lnTo>
                    <a:pt x="118" y="83"/>
                  </a:lnTo>
                  <a:lnTo>
                    <a:pt x="151" y="67"/>
                  </a:lnTo>
                  <a:lnTo>
                    <a:pt x="151" y="50"/>
                  </a:lnTo>
                  <a:lnTo>
                    <a:pt x="134" y="34"/>
                  </a:lnTo>
                  <a:lnTo>
                    <a:pt x="118" y="17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0" name="Google Shape;5131;p76">
              <a:extLst>
                <a:ext uri="{FF2B5EF4-FFF2-40B4-BE49-F238E27FC236}">
                  <a16:creationId xmlns:a16="http://schemas.microsoft.com/office/drawing/2014/main" id="{277E238C-6150-B0C8-70FA-DA65241393C9}"/>
                </a:ext>
              </a:extLst>
            </p:cNvPr>
            <p:cNvSpPr/>
            <p:nvPr/>
          </p:nvSpPr>
          <p:spPr>
            <a:xfrm>
              <a:off x="6133425" y="3676525"/>
              <a:ext cx="5475" cy="5025"/>
            </a:xfrm>
            <a:custGeom>
              <a:avLst/>
              <a:gdLst/>
              <a:ahLst/>
              <a:cxnLst/>
              <a:rect l="l" t="t" r="r" b="b"/>
              <a:pathLst>
                <a:path w="219" h="201" extrusionOk="0">
                  <a:moveTo>
                    <a:pt x="101" y="1"/>
                  </a:moveTo>
                  <a:cubicBezTo>
                    <a:pt x="34" y="1"/>
                    <a:pt x="18" y="51"/>
                    <a:pt x="1" y="85"/>
                  </a:cubicBezTo>
                  <a:lnTo>
                    <a:pt x="1" y="118"/>
                  </a:lnTo>
                  <a:lnTo>
                    <a:pt x="18" y="134"/>
                  </a:lnTo>
                  <a:lnTo>
                    <a:pt x="34" y="168"/>
                  </a:lnTo>
                  <a:lnTo>
                    <a:pt x="51" y="185"/>
                  </a:lnTo>
                  <a:lnTo>
                    <a:pt x="101" y="201"/>
                  </a:lnTo>
                  <a:lnTo>
                    <a:pt x="134" y="201"/>
                  </a:lnTo>
                  <a:lnTo>
                    <a:pt x="185" y="185"/>
                  </a:lnTo>
                  <a:cubicBezTo>
                    <a:pt x="201" y="151"/>
                    <a:pt x="218" y="101"/>
                    <a:pt x="218" y="67"/>
                  </a:cubicBezTo>
                  <a:lnTo>
                    <a:pt x="185" y="18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1" name="Google Shape;5132;p76">
              <a:extLst>
                <a:ext uri="{FF2B5EF4-FFF2-40B4-BE49-F238E27FC236}">
                  <a16:creationId xmlns:a16="http://schemas.microsoft.com/office/drawing/2014/main" id="{ADF01E73-F475-41E1-99E0-A78DA2EA5EAF}"/>
                </a:ext>
              </a:extLst>
            </p:cNvPr>
            <p:cNvSpPr/>
            <p:nvPr/>
          </p:nvSpPr>
          <p:spPr>
            <a:xfrm>
              <a:off x="6155550" y="3658200"/>
              <a:ext cx="5025" cy="5025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100" y="0"/>
                  </a:moveTo>
                  <a:cubicBezTo>
                    <a:pt x="67" y="0"/>
                    <a:pt x="34" y="17"/>
                    <a:pt x="16" y="51"/>
                  </a:cubicBezTo>
                  <a:lnTo>
                    <a:pt x="0" y="100"/>
                  </a:lnTo>
                  <a:lnTo>
                    <a:pt x="0" y="117"/>
                  </a:lnTo>
                  <a:lnTo>
                    <a:pt x="34" y="167"/>
                  </a:lnTo>
                  <a:cubicBezTo>
                    <a:pt x="67" y="200"/>
                    <a:pt x="100" y="200"/>
                    <a:pt x="116" y="200"/>
                  </a:cubicBezTo>
                  <a:cubicBezTo>
                    <a:pt x="167" y="200"/>
                    <a:pt x="183" y="151"/>
                    <a:pt x="200" y="133"/>
                  </a:cubicBezTo>
                  <a:lnTo>
                    <a:pt x="200" y="100"/>
                  </a:lnTo>
                  <a:lnTo>
                    <a:pt x="200" y="84"/>
                  </a:lnTo>
                  <a:lnTo>
                    <a:pt x="183" y="33"/>
                  </a:lnTo>
                  <a:lnTo>
                    <a:pt x="167" y="33"/>
                  </a:lnTo>
                  <a:cubicBezTo>
                    <a:pt x="150" y="17"/>
                    <a:pt x="116" y="0"/>
                    <a:pt x="10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5133;p76">
              <a:extLst>
                <a:ext uri="{FF2B5EF4-FFF2-40B4-BE49-F238E27FC236}">
                  <a16:creationId xmlns:a16="http://schemas.microsoft.com/office/drawing/2014/main" id="{3F81B4B6-7D7D-DB6F-6908-0C874F2B66E3}"/>
                </a:ext>
              </a:extLst>
            </p:cNvPr>
            <p:cNvSpPr/>
            <p:nvPr/>
          </p:nvSpPr>
          <p:spPr>
            <a:xfrm>
              <a:off x="6132200" y="3697800"/>
              <a:ext cx="2925" cy="2925"/>
            </a:xfrm>
            <a:custGeom>
              <a:avLst/>
              <a:gdLst/>
              <a:ahLst/>
              <a:cxnLst/>
              <a:rect l="l" t="t" r="r" b="b"/>
              <a:pathLst>
                <a:path w="117" h="117" extrusionOk="0">
                  <a:moveTo>
                    <a:pt x="16" y="1"/>
                  </a:moveTo>
                  <a:lnTo>
                    <a:pt x="0" y="34"/>
                  </a:lnTo>
                  <a:lnTo>
                    <a:pt x="0" y="68"/>
                  </a:lnTo>
                  <a:cubicBezTo>
                    <a:pt x="0" y="68"/>
                    <a:pt x="0" y="84"/>
                    <a:pt x="16" y="101"/>
                  </a:cubicBezTo>
                  <a:lnTo>
                    <a:pt x="34" y="117"/>
                  </a:lnTo>
                  <a:lnTo>
                    <a:pt x="67" y="117"/>
                  </a:lnTo>
                  <a:cubicBezTo>
                    <a:pt x="83" y="117"/>
                    <a:pt x="83" y="117"/>
                    <a:pt x="100" y="101"/>
                  </a:cubicBezTo>
                  <a:lnTo>
                    <a:pt x="116" y="84"/>
                  </a:lnTo>
                  <a:lnTo>
                    <a:pt x="116" y="50"/>
                  </a:lnTo>
                  <a:lnTo>
                    <a:pt x="116" y="17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5134;p76">
              <a:extLst>
                <a:ext uri="{FF2B5EF4-FFF2-40B4-BE49-F238E27FC236}">
                  <a16:creationId xmlns:a16="http://schemas.microsoft.com/office/drawing/2014/main" id="{25EF04BF-597E-8DC4-34A3-85FF99523954}"/>
                </a:ext>
              </a:extLst>
            </p:cNvPr>
            <p:cNvSpPr/>
            <p:nvPr/>
          </p:nvSpPr>
          <p:spPr>
            <a:xfrm>
              <a:off x="6119700" y="3691150"/>
              <a:ext cx="2925" cy="3750"/>
            </a:xfrm>
            <a:custGeom>
              <a:avLst/>
              <a:gdLst/>
              <a:ahLst/>
              <a:cxnLst/>
              <a:rect l="l" t="t" r="r" b="b"/>
              <a:pathLst>
                <a:path w="117" h="150" extrusionOk="0">
                  <a:moveTo>
                    <a:pt x="34" y="0"/>
                  </a:moveTo>
                  <a:cubicBezTo>
                    <a:pt x="16" y="16"/>
                    <a:pt x="0" y="49"/>
                    <a:pt x="0" y="67"/>
                  </a:cubicBezTo>
                  <a:lnTo>
                    <a:pt x="0" y="83"/>
                  </a:lnTo>
                  <a:lnTo>
                    <a:pt x="0" y="116"/>
                  </a:lnTo>
                  <a:lnTo>
                    <a:pt x="16" y="133"/>
                  </a:lnTo>
                  <a:cubicBezTo>
                    <a:pt x="16" y="149"/>
                    <a:pt x="34" y="149"/>
                    <a:pt x="50" y="149"/>
                  </a:cubicBezTo>
                  <a:cubicBezTo>
                    <a:pt x="83" y="149"/>
                    <a:pt x="100" y="133"/>
                    <a:pt x="100" y="116"/>
                  </a:cubicBezTo>
                  <a:lnTo>
                    <a:pt x="116" y="83"/>
                  </a:lnTo>
                  <a:lnTo>
                    <a:pt x="116" y="67"/>
                  </a:lnTo>
                  <a:cubicBezTo>
                    <a:pt x="116" y="49"/>
                    <a:pt x="116" y="33"/>
                    <a:pt x="100" y="16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4" name="Google Shape;5135;p76">
              <a:extLst>
                <a:ext uri="{FF2B5EF4-FFF2-40B4-BE49-F238E27FC236}">
                  <a16:creationId xmlns:a16="http://schemas.microsoft.com/office/drawing/2014/main" id="{F0DFB08F-A256-B248-03BD-BB159C63B998}"/>
                </a:ext>
              </a:extLst>
            </p:cNvPr>
            <p:cNvSpPr/>
            <p:nvPr/>
          </p:nvSpPr>
          <p:spPr>
            <a:xfrm>
              <a:off x="6108850" y="3683200"/>
              <a:ext cx="3375" cy="2950"/>
            </a:xfrm>
            <a:custGeom>
              <a:avLst/>
              <a:gdLst/>
              <a:ahLst/>
              <a:cxnLst/>
              <a:rect l="l" t="t" r="r" b="b"/>
              <a:pathLst>
                <a:path w="135" h="118" extrusionOk="0">
                  <a:moveTo>
                    <a:pt x="67" y="1"/>
                  </a:moveTo>
                  <a:cubicBezTo>
                    <a:pt x="34" y="1"/>
                    <a:pt x="17" y="18"/>
                    <a:pt x="17" y="34"/>
                  </a:cubicBezTo>
                  <a:cubicBezTo>
                    <a:pt x="17" y="51"/>
                    <a:pt x="1" y="67"/>
                    <a:pt x="17" y="101"/>
                  </a:cubicBezTo>
                  <a:lnTo>
                    <a:pt x="50" y="118"/>
                  </a:lnTo>
                  <a:lnTo>
                    <a:pt x="83" y="118"/>
                  </a:lnTo>
                  <a:cubicBezTo>
                    <a:pt x="101" y="118"/>
                    <a:pt x="117" y="101"/>
                    <a:pt x="134" y="85"/>
                  </a:cubicBezTo>
                  <a:lnTo>
                    <a:pt x="134" y="67"/>
                  </a:lnTo>
                  <a:lnTo>
                    <a:pt x="134" y="34"/>
                  </a:lnTo>
                  <a:lnTo>
                    <a:pt x="117" y="18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5" name="Google Shape;5136;p76">
              <a:extLst>
                <a:ext uri="{FF2B5EF4-FFF2-40B4-BE49-F238E27FC236}">
                  <a16:creationId xmlns:a16="http://schemas.microsoft.com/office/drawing/2014/main" id="{EF2CC547-6086-F5A2-B001-3F6DF89E5A71}"/>
                </a:ext>
              </a:extLst>
            </p:cNvPr>
            <p:cNvSpPr/>
            <p:nvPr/>
          </p:nvSpPr>
          <p:spPr>
            <a:xfrm>
              <a:off x="6144275" y="3646825"/>
              <a:ext cx="5025" cy="5150"/>
            </a:xfrm>
            <a:custGeom>
              <a:avLst/>
              <a:gdLst/>
              <a:ahLst/>
              <a:cxnLst/>
              <a:rect l="l" t="t" r="r" b="b"/>
              <a:pathLst>
                <a:path w="201" h="206" extrusionOk="0">
                  <a:moveTo>
                    <a:pt x="94" y="1"/>
                  </a:moveTo>
                  <a:cubicBezTo>
                    <a:pt x="71" y="1"/>
                    <a:pt x="50" y="14"/>
                    <a:pt x="34" y="39"/>
                  </a:cubicBezTo>
                  <a:lnTo>
                    <a:pt x="0" y="72"/>
                  </a:lnTo>
                  <a:cubicBezTo>
                    <a:pt x="0" y="122"/>
                    <a:pt x="0" y="155"/>
                    <a:pt x="18" y="172"/>
                  </a:cubicBezTo>
                  <a:lnTo>
                    <a:pt x="67" y="206"/>
                  </a:lnTo>
                  <a:cubicBezTo>
                    <a:pt x="118" y="206"/>
                    <a:pt x="151" y="206"/>
                    <a:pt x="167" y="188"/>
                  </a:cubicBezTo>
                  <a:lnTo>
                    <a:pt x="184" y="139"/>
                  </a:lnTo>
                  <a:lnTo>
                    <a:pt x="200" y="122"/>
                  </a:lnTo>
                  <a:lnTo>
                    <a:pt x="200" y="88"/>
                  </a:lnTo>
                  <a:cubicBezTo>
                    <a:pt x="184" y="72"/>
                    <a:pt x="184" y="55"/>
                    <a:pt x="167" y="39"/>
                  </a:cubicBezTo>
                  <a:cubicBezTo>
                    <a:pt x="142" y="14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6" name="Google Shape;5137;p76">
              <a:extLst>
                <a:ext uri="{FF2B5EF4-FFF2-40B4-BE49-F238E27FC236}">
                  <a16:creationId xmlns:a16="http://schemas.microsoft.com/office/drawing/2014/main" id="{7544ACE6-E602-E1CA-9230-A1D94324D668}"/>
                </a:ext>
              </a:extLst>
            </p:cNvPr>
            <p:cNvSpPr/>
            <p:nvPr/>
          </p:nvSpPr>
          <p:spPr>
            <a:xfrm>
              <a:off x="6197225" y="3719575"/>
              <a:ext cx="1700" cy="1600"/>
            </a:xfrm>
            <a:custGeom>
              <a:avLst/>
              <a:gdLst/>
              <a:ahLst/>
              <a:cxnLst/>
              <a:rect l="l" t="t" r="r" b="b"/>
              <a:pathLst>
                <a:path w="68" h="64" extrusionOk="0">
                  <a:moveTo>
                    <a:pt x="42" y="1"/>
                  </a:moveTo>
                  <a:cubicBezTo>
                    <a:pt x="34" y="1"/>
                    <a:pt x="25" y="5"/>
                    <a:pt x="17" y="13"/>
                  </a:cubicBezTo>
                  <a:lnTo>
                    <a:pt x="1" y="46"/>
                  </a:lnTo>
                  <a:cubicBezTo>
                    <a:pt x="17" y="64"/>
                    <a:pt x="34" y="64"/>
                    <a:pt x="34" y="64"/>
                  </a:cubicBezTo>
                  <a:cubicBezTo>
                    <a:pt x="50" y="64"/>
                    <a:pt x="67" y="46"/>
                    <a:pt x="67" y="30"/>
                  </a:cubicBezTo>
                  <a:lnTo>
                    <a:pt x="67" y="13"/>
                  </a:lnTo>
                  <a:cubicBezTo>
                    <a:pt x="59" y="5"/>
                    <a:pt x="50" y="1"/>
                    <a:pt x="42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7" name="Google Shape;5138;p76">
              <a:extLst>
                <a:ext uri="{FF2B5EF4-FFF2-40B4-BE49-F238E27FC236}">
                  <a16:creationId xmlns:a16="http://schemas.microsoft.com/office/drawing/2014/main" id="{832B5832-3A9D-3162-FFF4-C4A8CFB8A010}"/>
                </a:ext>
              </a:extLst>
            </p:cNvPr>
            <p:cNvSpPr/>
            <p:nvPr/>
          </p:nvSpPr>
          <p:spPr>
            <a:xfrm>
              <a:off x="6141775" y="3714475"/>
              <a:ext cx="1675" cy="1700"/>
            </a:xfrm>
            <a:custGeom>
              <a:avLst/>
              <a:gdLst/>
              <a:ahLst/>
              <a:cxnLst/>
              <a:rect l="l" t="t" r="r" b="b"/>
              <a:pathLst>
                <a:path w="67" h="68" extrusionOk="0">
                  <a:moveTo>
                    <a:pt x="34" y="1"/>
                  </a:moveTo>
                  <a:cubicBezTo>
                    <a:pt x="18" y="1"/>
                    <a:pt x="0" y="17"/>
                    <a:pt x="0" y="34"/>
                  </a:cubicBezTo>
                  <a:cubicBezTo>
                    <a:pt x="0" y="34"/>
                    <a:pt x="0" y="50"/>
                    <a:pt x="18" y="68"/>
                  </a:cubicBezTo>
                  <a:lnTo>
                    <a:pt x="34" y="68"/>
                  </a:lnTo>
                  <a:cubicBezTo>
                    <a:pt x="67" y="34"/>
                    <a:pt x="51" y="17"/>
                    <a:pt x="51" y="17"/>
                  </a:cubicBezTo>
                  <a:lnTo>
                    <a:pt x="3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8" name="Google Shape;5139;p76">
              <a:extLst>
                <a:ext uri="{FF2B5EF4-FFF2-40B4-BE49-F238E27FC236}">
                  <a16:creationId xmlns:a16="http://schemas.microsoft.com/office/drawing/2014/main" id="{6BE801AD-7750-C97B-9B58-5F1B244AEBBF}"/>
                </a:ext>
              </a:extLst>
            </p:cNvPr>
            <p:cNvSpPr/>
            <p:nvPr/>
          </p:nvSpPr>
          <p:spPr>
            <a:xfrm>
              <a:off x="6140100" y="3688625"/>
              <a:ext cx="3350" cy="3375"/>
            </a:xfrm>
            <a:custGeom>
              <a:avLst/>
              <a:gdLst/>
              <a:ahLst/>
              <a:cxnLst/>
              <a:rect l="l" t="t" r="r" b="b"/>
              <a:pathLst>
                <a:path w="134" h="135" extrusionOk="0">
                  <a:moveTo>
                    <a:pt x="51" y="1"/>
                  </a:moveTo>
                  <a:lnTo>
                    <a:pt x="51" y="17"/>
                  </a:lnTo>
                  <a:lnTo>
                    <a:pt x="18" y="17"/>
                  </a:lnTo>
                  <a:lnTo>
                    <a:pt x="1" y="68"/>
                  </a:lnTo>
                  <a:lnTo>
                    <a:pt x="18" y="84"/>
                  </a:lnTo>
                  <a:lnTo>
                    <a:pt x="18" y="117"/>
                  </a:lnTo>
                  <a:cubicBezTo>
                    <a:pt x="34" y="117"/>
                    <a:pt x="51" y="134"/>
                    <a:pt x="67" y="134"/>
                  </a:cubicBezTo>
                  <a:lnTo>
                    <a:pt x="101" y="101"/>
                  </a:lnTo>
                  <a:cubicBezTo>
                    <a:pt x="118" y="84"/>
                    <a:pt x="134" y="34"/>
                    <a:pt x="101" y="17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9" name="Google Shape;5140;p76">
              <a:extLst>
                <a:ext uri="{FF2B5EF4-FFF2-40B4-BE49-F238E27FC236}">
                  <a16:creationId xmlns:a16="http://schemas.microsoft.com/office/drawing/2014/main" id="{CC79DFFE-1F6B-C4A3-3915-20CD7707CC51}"/>
                </a:ext>
              </a:extLst>
            </p:cNvPr>
            <p:cNvSpPr/>
            <p:nvPr/>
          </p:nvSpPr>
          <p:spPr>
            <a:xfrm>
              <a:off x="6113025" y="3721975"/>
              <a:ext cx="1250" cy="1275"/>
            </a:xfrm>
            <a:custGeom>
              <a:avLst/>
              <a:gdLst/>
              <a:ahLst/>
              <a:cxnLst/>
              <a:rect l="l" t="t" r="r" b="b"/>
              <a:pathLst>
                <a:path w="50" h="51" extrusionOk="0">
                  <a:moveTo>
                    <a:pt x="16" y="1"/>
                  </a:moveTo>
                  <a:lnTo>
                    <a:pt x="0" y="34"/>
                  </a:lnTo>
                  <a:lnTo>
                    <a:pt x="16" y="34"/>
                  </a:lnTo>
                  <a:lnTo>
                    <a:pt x="34" y="50"/>
                  </a:lnTo>
                  <a:lnTo>
                    <a:pt x="50" y="34"/>
                  </a:lnTo>
                  <a:lnTo>
                    <a:pt x="50" y="17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0" name="Google Shape;5141;p76">
              <a:extLst>
                <a:ext uri="{FF2B5EF4-FFF2-40B4-BE49-F238E27FC236}">
                  <a16:creationId xmlns:a16="http://schemas.microsoft.com/office/drawing/2014/main" id="{A3248E54-C983-2442-24BD-BBE619D98730}"/>
                </a:ext>
              </a:extLst>
            </p:cNvPr>
            <p:cNvSpPr/>
            <p:nvPr/>
          </p:nvSpPr>
          <p:spPr>
            <a:xfrm>
              <a:off x="6177625" y="3684150"/>
              <a:ext cx="1675" cy="1350"/>
            </a:xfrm>
            <a:custGeom>
              <a:avLst/>
              <a:gdLst/>
              <a:ahLst/>
              <a:cxnLst/>
              <a:rect l="l" t="t" r="r" b="b"/>
              <a:pathLst>
                <a:path w="67" h="54" extrusionOk="0">
                  <a:moveTo>
                    <a:pt x="40" y="0"/>
                  </a:moveTo>
                  <a:cubicBezTo>
                    <a:pt x="34" y="0"/>
                    <a:pt x="26" y="5"/>
                    <a:pt x="18" y="13"/>
                  </a:cubicBezTo>
                  <a:cubicBezTo>
                    <a:pt x="18" y="13"/>
                    <a:pt x="0" y="13"/>
                    <a:pt x="0" y="29"/>
                  </a:cubicBezTo>
                  <a:lnTo>
                    <a:pt x="18" y="47"/>
                  </a:lnTo>
                  <a:cubicBezTo>
                    <a:pt x="29" y="52"/>
                    <a:pt x="36" y="54"/>
                    <a:pt x="41" y="54"/>
                  </a:cubicBezTo>
                  <a:cubicBezTo>
                    <a:pt x="51" y="54"/>
                    <a:pt x="51" y="47"/>
                    <a:pt x="51" y="47"/>
                  </a:cubicBezTo>
                  <a:cubicBezTo>
                    <a:pt x="67" y="29"/>
                    <a:pt x="51" y="13"/>
                    <a:pt x="51" y="13"/>
                  </a:cubicBezTo>
                  <a:cubicBezTo>
                    <a:pt x="51" y="5"/>
                    <a:pt x="47" y="0"/>
                    <a:pt x="4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1" name="Google Shape;5142;p76">
              <a:extLst>
                <a:ext uri="{FF2B5EF4-FFF2-40B4-BE49-F238E27FC236}">
                  <a16:creationId xmlns:a16="http://schemas.microsoft.com/office/drawing/2014/main" id="{D77F7A2A-9E28-3384-CC3C-F916877AFADD}"/>
                </a:ext>
              </a:extLst>
            </p:cNvPr>
            <p:cNvSpPr/>
            <p:nvPr/>
          </p:nvSpPr>
          <p:spPr>
            <a:xfrm>
              <a:off x="6153450" y="3674150"/>
              <a:ext cx="4175" cy="4075"/>
            </a:xfrm>
            <a:custGeom>
              <a:avLst/>
              <a:gdLst/>
              <a:ahLst/>
              <a:cxnLst/>
              <a:rect l="l" t="t" r="r" b="b"/>
              <a:pathLst>
                <a:path w="167" h="163" extrusionOk="0">
                  <a:moveTo>
                    <a:pt x="99" y="0"/>
                  </a:moveTo>
                  <a:cubicBezTo>
                    <a:pt x="84" y="0"/>
                    <a:pt x="68" y="4"/>
                    <a:pt x="51" y="13"/>
                  </a:cubicBezTo>
                  <a:lnTo>
                    <a:pt x="34" y="13"/>
                  </a:lnTo>
                  <a:lnTo>
                    <a:pt x="18" y="29"/>
                  </a:lnTo>
                  <a:lnTo>
                    <a:pt x="0" y="62"/>
                  </a:lnTo>
                  <a:cubicBezTo>
                    <a:pt x="0" y="80"/>
                    <a:pt x="0" y="113"/>
                    <a:pt x="34" y="129"/>
                  </a:cubicBezTo>
                  <a:cubicBezTo>
                    <a:pt x="34" y="146"/>
                    <a:pt x="34" y="146"/>
                    <a:pt x="51" y="146"/>
                  </a:cubicBezTo>
                  <a:lnTo>
                    <a:pt x="67" y="162"/>
                  </a:lnTo>
                  <a:lnTo>
                    <a:pt x="100" y="146"/>
                  </a:lnTo>
                  <a:lnTo>
                    <a:pt x="134" y="129"/>
                  </a:lnTo>
                  <a:lnTo>
                    <a:pt x="134" y="113"/>
                  </a:lnTo>
                  <a:cubicBezTo>
                    <a:pt x="151" y="96"/>
                    <a:pt x="167" y="80"/>
                    <a:pt x="167" y="46"/>
                  </a:cubicBezTo>
                  <a:lnTo>
                    <a:pt x="151" y="29"/>
                  </a:lnTo>
                  <a:lnTo>
                    <a:pt x="134" y="13"/>
                  </a:lnTo>
                  <a:cubicBezTo>
                    <a:pt x="126" y="4"/>
                    <a:pt x="113" y="0"/>
                    <a:pt x="99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2" name="Google Shape;5143;p76">
              <a:extLst>
                <a:ext uri="{FF2B5EF4-FFF2-40B4-BE49-F238E27FC236}">
                  <a16:creationId xmlns:a16="http://schemas.microsoft.com/office/drawing/2014/main" id="{8F8E5818-374B-05E3-100D-6F38ED1AC15D}"/>
                </a:ext>
              </a:extLst>
            </p:cNvPr>
            <p:cNvSpPr/>
            <p:nvPr/>
          </p:nvSpPr>
          <p:spPr>
            <a:xfrm>
              <a:off x="6215575" y="3664450"/>
              <a:ext cx="1250" cy="1275"/>
            </a:xfrm>
            <a:custGeom>
              <a:avLst/>
              <a:gdLst/>
              <a:ahLst/>
              <a:cxnLst/>
              <a:rect l="l" t="t" r="r" b="b"/>
              <a:pathLst>
                <a:path w="50" h="51" extrusionOk="0">
                  <a:moveTo>
                    <a:pt x="16" y="1"/>
                  </a:moveTo>
                  <a:cubicBezTo>
                    <a:pt x="0" y="1"/>
                    <a:pt x="0" y="17"/>
                    <a:pt x="0" y="17"/>
                  </a:cubicBezTo>
                  <a:cubicBezTo>
                    <a:pt x="0" y="17"/>
                    <a:pt x="0" y="34"/>
                    <a:pt x="16" y="50"/>
                  </a:cubicBezTo>
                  <a:lnTo>
                    <a:pt x="50" y="34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3" name="Google Shape;5144;p76">
              <a:extLst>
                <a:ext uri="{FF2B5EF4-FFF2-40B4-BE49-F238E27FC236}">
                  <a16:creationId xmlns:a16="http://schemas.microsoft.com/office/drawing/2014/main" id="{85179805-E518-6879-199F-ED647D324D5F}"/>
                </a:ext>
              </a:extLst>
            </p:cNvPr>
            <p:cNvSpPr/>
            <p:nvPr/>
          </p:nvSpPr>
          <p:spPr>
            <a:xfrm>
              <a:off x="6121350" y="3679875"/>
              <a:ext cx="3375" cy="2850"/>
            </a:xfrm>
            <a:custGeom>
              <a:avLst/>
              <a:gdLst/>
              <a:ahLst/>
              <a:cxnLst/>
              <a:rect l="l" t="t" r="r" b="b"/>
              <a:pathLst>
                <a:path w="135" h="114" extrusionOk="0">
                  <a:moveTo>
                    <a:pt x="34" y="0"/>
                  </a:moveTo>
                  <a:cubicBezTo>
                    <a:pt x="17" y="0"/>
                    <a:pt x="1" y="17"/>
                    <a:pt x="1" y="51"/>
                  </a:cubicBezTo>
                  <a:cubicBezTo>
                    <a:pt x="1" y="67"/>
                    <a:pt x="17" y="84"/>
                    <a:pt x="17" y="100"/>
                  </a:cubicBezTo>
                  <a:cubicBezTo>
                    <a:pt x="34" y="109"/>
                    <a:pt x="46" y="113"/>
                    <a:pt x="59" y="113"/>
                  </a:cubicBezTo>
                  <a:cubicBezTo>
                    <a:pt x="72" y="113"/>
                    <a:pt x="84" y="109"/>
                    <a:pt x="101" y="100"/>
                  </a:cubicBezTo>
                  <a:cubicBezTo>
                    <a:pt x="117" y="100"/>
                    <a:pt x="134" y="67"/>
                    <a:pt x="117" y="34"/>
                  </a:cubicBezTo>
                  <a:lnTo>
                    <a:pt x="101" y="17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4" name="Google Shape;5145;p76">
              <a:extLst>
                <a:ext uri="{FF2B5EF4-FFF2-40B4-BE49-F238E27FC236}">
                  <a16:creationId xmlns:a16="http://schemas.microsoft.com/office/drawing/2014/main" id="{98132B4B-DC9E-2CC3-23F9-2E9F93962424}"/>
                </a:ext>
              </a:extLst>
            </p:cNvPr>
            <p:cNvSpPr/>
            <p:nvPr/>
          </p:nvSpPr>
          <p:spPr>
            <a:xfrm>
              <a:off x="6212225" y="3635675"/>
              <a:ext cx="1275" cy="1300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17" y="1"/>
                  </a:moveTo>
                  <a:cubicBezTo>
                    <a:pt x="17" y="1"/>
                    <a:pt x="1" y="1"/>
                    <a:pt x="1" y="18"/>
                  </a:cubicBezTo>
                  <a:lnTo>
                    <a:pt x="1" y="34"/>
                  </a:lnTo>
                  <a:lnTo>
                    <a:pt x="1" y="51"/>
                  </a:lnTo>
                  <a:lnTo>
                    <a:pt x="34" y="51"/>
                  </a:lnTo>
                  <a:lnTo>
                    <a:pt x="50" y="18"/>
                  </a:lnTo>
                  <a:lnTo>
                    <a:pt x="34" y="18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5" name="Google Shape;5146;p76">
              <a:extLst>
                <a:ext uri="{FF2B5EF4-FFF2-40B4-BE49-F238E27FC236}">
                  <a16:creationId xmlns:a16="http://schemas.microsoft.com/office/drawing/2014/main" id="{5943DE1A-2B81-EBD6-4BB6-A95D2C80987C}"/>
                </a:ext>
              </a:extLst>
            </p:cNvPr>
            <p:cNvSpPr/>
            <p:nvPr/>
          </p:nvSpPr>
          <p:spPr>
            <a:xfrm>
              <a:off x="6135925" y="3654975"/>
              <a:ext cx="5025" cy="5350"/>
            </a:xfrm>
            <a:custGeom>
              <a:avLst/>
              <a:gdLst/>
              <a:ahLst/>
              <a:cxnLst/>
              <a:rect l="l" t="t" r="r" b="b"/>
              <a:pathLst>
                <a:path w="201" h="214" extrusionOk="0">
                  <a:moveTo>
                    <a:pt x="115" y="0"/>
                  </a:moveTo>
                  <a:cubicBezTo>
                    <a:pt x="85" y="0"/>
                    <a:pt x="52" y="13"/>
                    <a:pt x="18" y="46"/>
                  </a:cubicBezTo>
                  <a:lnTo>
                    <a:pt x="1" y="96"/>
                  </a:lnTo>
                  <a:lnTo>
                    <a:pt x="1" y="113"/>
                  </a:lnTo>
                  <a:lnTo>
                    <a:pt x="18" y="180"/>
                  </a:lnTo>
                  <a:lnTo>
                    <a:pt x="34" y="180"/>
                  </a:lnTo>
                  <a:lnTo>
                    <a:pt x="68" y="196"/>
                  </a:lnTo>
                  <a:lnTo>
                    <a:pt x="85" y="213"/>
                  </a:lnTo>
                  <a:lnTo>
                    <a:pt x="118" y="213"/>
                  </a:lnTo>
                  <a:cubicBezTo>
                    <a:pt x="152" y="196"/>
                    <a:pt x="168" y="180"/>
                    <a:pt x="185" y="162"/>
                  </a:cubicBezTo>
                  <a:lnTo>
                    <a:pt x="168" y="162"/>
                  </a:lnTo>
                  <a:lnTo>
                    <a:pt x="201" y="129"/>
                  </a:lnTo>
                  <a:lnTo>
                    <a:pt x="201" y="113"/>
                  </a:lnTo>
                  <a:lnTo>
                    <a:pt x="201" y="46"/>
                  </a:lnTo>
                  <a:lnTo>
                    <a:pt x="185" y="29"/>
                  </a:lnTo>
                  <a:cubicBezTo>
                    <a:pt x="168" y="12"/>
                    <a:pt x="144" y="0"/>
                    <a:pt x="115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6" name="Google Shape;5147;p76">
              <a:extLst>
                <a:ext uri="{FF2B5EF4-FFF2-40B4-BE49-F238E27FC236}">
                  <a16:creationId xmlns:a16="http://schemas.microsoft.com/office/drawing/2014/main" id="{72566E05-276B-9CA0-766C-02A55BBDF973}"/>
                </a:ext>
              </a:extLst>
            </p:cNvPr>
            <p:cNvSpPr/>
            <p:nvPr/>
          </p:nvSpPr>
          <p:spPr>
            <a:xfrm>
              <a:off x="6170125" y="3630275"/>
              <a:ext cx="4175" cy="3750"/>
            </a:xfrm>
            <a:custGeom>
              <a:avLst/>
              <a:gdLst/>
              <a:ahLst/>
              <a:cxnLst/>
              <a:rect l="l" t="t" r="r" b="b"/>
              <a:pathLst>
                <a:path w="167" h="150" extrusionOk="0">
                  <a:moveTo>
                    <a:pt x="51" y="1"/>
                  </a:moveTo>
                  <a:cubicBezTo>
                    <a:pt x="18" y="34"/>
                    <a:pt x="0" y="67"/>
                    <a:pt x="18" y="117"/>
                  </a:cubicBezTo>
                  <a:lnTo>
                    <a:pt x="51" y="134"/>
                  </a:lnTo>
                  <a:lnTo>
                    <a:pt x="67" y="150"/>
                  </a:lnTo>
                  <a:lnTo>
                    <a:pt x="84" y="150"/>
                  </a:lnTo>
                  <a:cubicBezTo>
                    <a:pt x="100" y="150"/>
                    <a:pt x="134" y="150"/>
                    <a:pt x="151" y="101"/>
                  </a:cubicBezTo>
                  <a:lnTo>
                    <a:pt x="167" y="83"/>
                  </a:lnTo>
                  <a:lnTo>
                    <a:pt x="167" y="67"/>
                  </a:lnTo>
                  <a:lnTo>
                    <a:pt x="151" y="34"/>
                  </a:lnTo>
                  <a:lnTo>
                    <a:pt x="118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7" name="Google Shape;5148;p76">
              <a:extLst>
                <a:ext uri="{FF2B5EF4-FFF2-40B4-BE49-F238E27FC236}">
                  <a16:creationId xmlns:a16="http://schemas.microsoft.com/office/drawing/2014/main" id="{A2922E0D-955C-60AF-7752-0D77C2D4EB08}"/>
                </a:ext>
              </a:extLst>
            </p:cNvPr>
            <p:cNvSpPr/>
            <p:nvPr/>
          </p:nvSpPr>
          <p:spPr>
            <a:xfrm>
              <a:off x="6136375" y="37445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0" y="0"/>
                  </a:moveTo>
                  <a:lnTo>
                    <a:pt x="0" y="16"/>
                  </a:lnTo>
                  <a:lnTo>
                    <a:pt x="0" y="34"/>
                  </a:lnTo>
                  <a:lnTo>
                    <a:pt x="34" y="34"/>
                  </a:lnTo>
                  <a:lnTo>
                    <a:pt x="34" y="1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8" name="Google Shape;5149;p76">
              <a:extLst>
                <a:ext uri="{FF2B5EF4-FFF2-40B4-BE49-F238E27FC236}">
                  <a16:creationId xmlns:a16="http://schemas.microsoft.com/office/drawing/2014/main" id="{04C63ED5-417B-56AF-7A45-8A0520A49E2D}"/>
                </a:ext>
              </a:extLst>
            </p:cNvPr>
            <p:cNvSpPr/>
            <p:nvPr/>
          </p:nvSpPr>
          <p:spPr>
            <a:xfrm>
              <a:off x="6100525" y="3595250"/>
              <a:ext cx="1250" cy="1700"/>
            </a:xfrm>
            <a:custGeom>
              <a:avLst/>
              <a:gdLst/>
              <a:ahLst/>
              <a:cxnLst/>
              <a:rect l="l" t="t" r="r" b="b"/>
              <a:pathLst>
                <a:path w="50" h="68" extrusionOk="0">
                  <a:moveTo>
                    <a:pt x="0" y="1"/>
                  </a:moveTo>
                  <a:lnTo>
                    <a:pt x="0" y="34"/>
                  </a:lnTo>
                  <a:lnTo>
                    <a:pt x="0" y="50"/>
                  </a:lnTo>
                  <a:lnTo>
                    <a:pt x="16" y="68"/>
                  </a:lnTo>
                  <a:lnTo>
                    <a:pt x="34" y="68"/>
                  </a:lnTo>
                  <a:cubicBezTo>
                    <a:pt x="34" y="50"/>
                    <a:pt x="50" y="50"/>
                    <a:pt x="50" y="34"/>
                  </a:cubicBezTo>
                  <a:cubicBezTo>
                    <a:pt x="50" y="34"/>
                    <a:pt x="50" y="17"/>
                    <a:pt x="34" y="17"/>
                  </a:cubicBezTo>
                  <a:lnTo>
                    <a:pt x="3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5150;p76">
              <a:extLst>
                <a:ext uri="{FF2B5EF4-FFF2-40B4-BE49-F238E27FC236}">
                  <a16:creationId xmlns:a16="http://schemas.microsoft.com/office/drawing/2014/main" id="{4C88C12F-F288-4B97-B85F-6DF7AB2361A4}"/>
                </a:ext>
              </a:extLst>
            </p:cNvPr>
            <p:cNvSpPr/>
            <p:nvPr/>
          </p:nvSpPr>
          <p:spPr>
            <a:xfrm>
              <a:off x="6100075" y="3693650"/>
              <a:ext cx="2125" cy="2525"/>
            </a:xfrm>
            <a:custGeom>
              <a:avLst/>
              <a:gdLst/>
              <a:ahLst/>
              <a:cxnLst/>
              <a:rect l="l" t="t" r="r" b="b"/>
              <a:pathLst>
                <a:path w="85" h="101" extrusionOk="0">
                  <a:moveTo>
                    <a:pt x="34" y="0"/>
                  </a:moveTo>
                  <a:cubicBezTo>
                    <a:pt x="18" y="16"/>
                    <a:pt x="34" y="33"/>
                    <a:pt x="34" y="33"/>
                  </a:cubicBezTo>
                  <a:cubicBezTo>
                    <a:pt x="34" y="33"/>
                    <a:pt x="34" y="49"/>
                    <a:pt x="18" y="49"/>
                  </a:cubicBezTo>
                  <a:cubicBezTo>
                    <a:pt x="18" y="49"/>
                    <a:pt x="1" y="67"/>
                    <a:pt x="18" y="83"/>
                  </a:cubicBezTo>
                  <a:lnTo>
                    <a:pt x="52" y="100"/>
                  </a:lnTo>
                  <a:cubicBezTo>
                    <a:pt x="85" y="49"/>
                    <a:pt x="68" y="16"/>
                    <a:pt x="6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5151;p76">
              <a:extLst>
                <a:ext uri="{FF2B5EF4-FFF2-40B4-BE49-F238E27FC236}">
                  <a16:creationId xmlns:a16="http://schemas.microsoft.com/office/drawing/2014/main" id="{877D24DE-1249-9809-5A5B-4C6DB422DBE9}"/>
                </a:ext>
              </a:extLst>
            </p:cNvPr>
            <p:cNvSpPr/>
            <p:nvPr/>
          </p:nvSpPr>
          <p:spPr>
            <a:xfrm>
              <a:off x="6135100" y="3664025"/>
              <a:ext cx="5450" cy="5725"/>
            </a:xfrm>
            <a:custGeom>
              <a:avLst/>
              <a:gdLst/>
              <a:ahLst/>
              <a:cxnLst/>
              <a:rect l="l" t="t" r="r" b="b"/>
              <a:pathLst>
                <a:path w="218" h="229" extrusionOk="0">
                  <a:moveTo>
                    <a:pt x="101" y="1"/>
                  </a:moveTo>
                  <a:lnTo>
                    <a:pt x="85" y="18"/>
                  </a:lnTo>
                  <a:lnTo>
                    <a:pt x="67" y="18"/>
                  </a:lnTo>
                  <a:cubicBezTo>
                    <a:pt x="51" y="18"/>
                    <a:pt x="34" y="18"/>
                    <a:pt x="18" y="51"/>
                  </a:cubicBezTo>
                  <a:lnTo>
                    <a:pt x="0" y="101"/>
                  </a:lnTo>
                  <a:lnTo>
                    <a:pt x="0" y="134"/>
                  </a:lnTo>
                  <a:lnTo>
                    <a:pt x="18" y="151"/>
                  </a:lnTo>
                  <a:cubicBezTo>
                    <a:pt x="18" y="167"/>
                    <a:pt x="18" y="185"/>
                    <a:pt x="34" y="201"/>
                  </a:cubicBezTo>
                  <a:cubicBezTo>
                    <a:pt x="54" y="220"/>
                    <a:pt x="79" y="228"/>
                    <a:pt x="104" y="228"/>
                  </a:cubicBezTo>
                  <a:cubicBezTo>
                    <a:pt x="121" y="228"/>
                    <a:pt x="138" y="225"/>
                    <a:pt x="151" y="218"/>
                  </a:cubicBezTo>
                  <a:lnTo>
                    <a:pt x="185" y="167"/>
                  </a:lnTo>
                  <a:lnTo>
                    <a:pt x="201" y="134"/>
                  </a:lnTo>
                  <a:cubicBezTo>
                    <a:pt x="218" y="85"/>
                    <a:pt x="185" y="34"/>
                    <a:pt x="167" y="34"/>
                  </a:cubicBezTo>
                  <a:lnTo>
                    <a:pt x="167" y="18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5152;p76">
              <a:extLst>
                <a:ext uri="{FF2B5EF4-FFF2-40B4-BE49-F238E27FC236}">
                  <a16:creationId xmlns:a16="http://schemas.microsoft.com/office/drawing/2014/main" id="{29A376C5-8277-C70A-C3CD-8143AD0E06B5}"/>
                </a:ext>
              </a:extLst>
            </p:cNvPr>
            <p:cNvSpPr/>
            <p:nvPr/>
          </p:nvSpPr>
          <p:spPr>
            <a:xfrm>
              <a:off x="6098425" y="3648175"/>
              <a:ext cx="2525" cy="1300"/>
            </a:xfrm>
            <a:custGeom>
              <a:avLst/>
              <a:gdLst/>
              <a:ahLst/>
              <a:cxnLst/>
              <a:rect l="l" t="t" r="r" b="b"/>
              <a:pathLst>
                <a:path w="101" h="52" extrusionOk="0">
                  <a:moveTo>
                    <a:pt x="0" y="1"/>
                  </a:moveTo>
                  <a:cubicBezTo>
                    <a:pt x="0" y="18"/>
                    <a:pt x="17" y="52"/>
                    <a:pt x="51" y="52"/>
                  </a:cubicBezTo>
                  <a:cubicBezTo>
                    <a:pt x="67" y="52"/>
                    <a:pt x="100" y="34"/>
                    <a:pt x="100" y="18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5153;p76">
              <a:extLst>
                <a:ext uri="{FF2B5EF4-FFF2-40B4-BE49-F238E27FC236}">
                  <a16:creationId xmlns:a16="http://schemas.microsoft.com/office/drawing/2014/main" id="{1768D16C-4F64-0CF6-CCB4-65E0A57C3BF2}"/>
                </a:ext>
              </a:extLst>
            </p:cNvPr>
            <p:cNvSpPr/>
            <p:nvPr/>
          </p:nvSpPr>
          <p:spPr>
            <a:xfrm>
              <a:off x="6141775" y="3685300"/>
              <a:ext cx="5450" cy="4700"/>
            </a:xfrm>
            <a:custGeom>
              <a:avLst/>
              <a:gdLst/>
              <a:ahLst/>
              <a:cxnLst/>
              <a:rect l="l" t="t" r="r" b="b"/>
              <a:pathLst>
                <a:path w="218" h="188" extrusionOk="0">
                  <a:moveTo>
                    <a:pt x="84" y="1"/>
                  </a:moveTo>
                  <a:lnTo>
                    <a:pt x="84" y="17"/>
                  </a:lnTo>
                  <a:lnTo>
                    <a:pt x="34" y="34"/>
                  </a:lnTo>
                  <a:lnTo>
                    <a:pt x="18" y="50"/>
                  </a:lnTo>
                  <a:lnTo>
                    <a:pt x="0" y="67"/>
                  </a:lnTo>
                  <a:cubicBezTo>
                    <a:pt x="0" y="101"/>
                    <a:pt x="18" y="134"/>
                    <a:pt x="34" y="150"/>
                  </a:cubicBezTo>
                  <a:cubicBezTo>
                    <a:pt x="51" y="167"/>
                    <a:pt x="67" y="183"/>
                    <a:pt x="100" y="183"/>
                  </a:cubicBezTo>
                  <a:cubicBezTo>
                    <a:pt x="109" y="186"/>
                    <a:pt x="119" y="188"/>
                    <a:pt x="128" y="188"/>
                  </a:cubicBezTo>
                  <a:cubicBezTo>
                    <a:pt x="172" y="188"/>
                    <a:pt x="218" y="156"/>
                    <a:pt x="218" y="101"/>
                  </a:cubicBezTo>
                  <a:lnTo>
                    <a:pt x="200" y="83"/>
                  </a:lnTo>
                  <a:lnTo>
                    <a:pt x="184" y="34"/>
                  </a:lnTo>
                  <a:cubicBezTo>
                    <a:pt x="167" y="1"/>
                    <a:pt x="118" y="1"/>
                    <a:pt x="100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5154;p76">
              <a:extLst>
                <a:ext uri="{FF2B5EF4-FFF2-40B4-BE49-F238E27FC236}">
                  <a16:creationId xmlns:a16="http://schemas.microsoft.com/office/drawing/2014/main" id="{7F62571C-3871-A38E-43D0-8047851540E4}"/>
                </a:ext>
              </a:extLst>
            </p:cNvPr>
            <p:cNvSpPr/>
            <p:nvPr/>
          </p:nvSpPr>
          <p:spPr>
            <a:xfrm>
              <a:off x="6148050" y="3699475"/>
              <a:ext cx="4175" cy="3750"/>
            </a:xfrm>
            <a:custGeom>
              <a:avLst/>
              <a:gdLst/>
              <a:ahLst/>
              <a:cxnLst/>
              <a:rect l="l" t="t" r="r" b="b"/>
              <a:pathLst>
                <a:path w="167" h="150" extrusionOk="0">
                  <a:moveTo>
                    <a:pt x="49" y="1"/>
                  </a:moveTo>
                  <a:lnTo>
                    <a:pt x="33" y="17"/>
                  </a:lnTo>
                  <a:cubicBezTo>
                    <a:pt x="16" y="34"/>
                    <a:pt x="16" y="50"/>
                    <a:pt x="16" y="50"/>
                  </a:cubicBezTo>
                  <a:cubicBezTo>
                    <a:pt x="16" y="67"/>
                    <a:pt x="16" y="67"/>
                    <a:pt x="0" y="67"/>
                  </a:cubicBezTo>
                  <a:lnTo>
                    <a:pt x="0" y="101"/>
                  </a:lnTo>
                  <a:lnTo>
                    <a:pt x="16" y="101"/>
                  </a:lnTo>
                  <a:lnTo>
                    <a:pt x="16" y="117"/>
                  </a:lnTo>
                  <a:cubicBezTo>
                    <a:pt x="49" y="150"/>
                    <a:pt x="83" y="150"/>
                    <a:pt x="116" y="150"/>
                  </a:cubicBezTo>
                  <a:cubicBezTo>
                    <a:pt x="149" y="134"/>
                    <a:pt x="167" y="117"/>
                    <a:pt x="167" y="83"/>
                  </a:cubicBezTo>
                  <a:lnTo>
                    <a:pt x="167" y="67"/>
                  </a:lnTo>
                  <a:lnTo>
                    <a:pt x="149" y="50"/>
                  </a:lnTo>
                  <a:lnTo>
                    <a:pt x="149" y="34"/>
                  </a:lnTo>
                  <a:lnTo>
                    <a:pt x="133" y="17"/>
                  </a:lnTo>
                  <a:cubicBezTo>
                    <a:pt x="133" y="17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5155;p76">
              <a:extLst>
                <a:ext uri="{FF2B5EF4-FFF2-40B4-BE49-F238E27FC236}">
                  <a16:creationId xmlns:a16="http://schemas.microsoft.com/office/drawing/2014/main" id="{58E038E8-1EF0-2827-F51C-EB57A095AF94}"/>
                </a:ext>
              </a:extLst>
            </p:cNvPr>
            <p:cNvSpPr/>
            <p:nvPr/>
          </p:nvSpPr>
          <p:spPr>
            <a:xfrm>
              <a:off x="6084250" y="3739050"/>
              <a:ext cx="1275" cy="1700"/>
            </a:xfrm>
            <a:custGeom>
              <a:avLst/>
              <a:gdLst/>
              <a:ahLst/>
              <a:cxnLst/>
              <a:rect l="l" t="t" r="r" b="b"/>
              <a:pathLst>
                <a:path w="51" h="68" extrusionOk="0">
                  <a:moveTo>
                    <a:pt x="34" y="1"/>
                  </a:moveTo>
                  <a:lnTo>
                    <a:pt x="18" y="18"/>
                  </a:lnTo>
                  <a:lnTo>
                    <a:pt x="18" y="34"/>
                  </a:lnTo>
                  <a:cubicBezTo>
                    <a:pt x="18" y="34"/>
                    <a:pt x="0" y="52"/>
                    <a:pt x="18" y="68"/>
                  </a:cubicBezTo>
                  <a:lnTo>
                    <a:pt x="34" y="68"/>
                  </a:lnTo>
                  <a:cubicBezTo>
                    <a:pt x="51" y="52"/>
                    <a:pt x="51" y="52"/>
                    <a:pt x="51" y="34"/>
                  </a:cubicBezTo>
                  <a:cubicBezTo>
                    <a:pt x="51" y="18"/>
                    <a:pt x="51" y="1"/>
                    <a:pt x="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5156;p76">
              <a:extLst>
                <a:ext uri="{FF2B5EF4-FFF2-40B4-BE49-F238E27FC236}">
                  <a16:creationId xmlns:a16="http://schemas.microsoft.com/office/drawing/2014/main" id="{E8A5746B-3296-062E-5FB7-624C6254E2B0}"/>
                </a:ext>
              </a:extLst>
            </p:cNvPr>
            <p:cNvSpPr/>
            <p:nvPr/>
          </p:nvSpPr>
          <p:spPr>
            <a:xfrm>
              <a:off x="6200975" y="3727825"/>
              <a:ext cx="1275" cy="1450"/>
            </a:xfrm>
            <a:custGeom>
              <a:avLst/>
              <a:gdLst/>
              <a:ahLst/>
              <a:cxnLst/>
              <a:rect l="l" t="t" r="r" b="b"/>
              <a:pathLst>
                <a:path w="51" h="58" extrusionOk="0">
                  <a:moveTo>
                    <a:pt x="17" y="0"/>
                  </a:moveTo>
                  <a:lnTo>
                    <a:pt x="17" y="16"/>
                  </a:lnTo>
                  <a:lnTo>
                    <a:pt x="0" y="16"/>
                  </a:lnTo>
                  <a:lnTo>
                    <a:pt x="0" y="34"/>
                  </a:lnTo>
                  <a:lnTo>
                    <a:pt x="0" y="50"/>
                  </a:lnTo>
                  <a:cubicBezTo>
                    <a:pt x="12" y="50"/>
                    <a:pt x="15" y="57"/>
                    <a:pt x="22" y="57"/>
                  </a:cubicBezTo>
                  <a:cubicBezTo>
                    <a:pt x="25" y="57"/>
                    <a:pt x="28" y="56"/>
                    <a:pt x="33" y="50"/>
                  </a:cubicBezTo>
                  <a:cubicBezTo>
                    <a:pt x="51" y="50"/>
                    <a:pt x="51" y="16"/>
                    <a:pt x="33" y="16"/>
                  </a:cubicBezTo>
                  <a:cubicBezTo>
                    <a:pt x="33" y="0"/>
                    <a:pt x="33" y="0"/>
                    <a:pt x="1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5157;p76">
              <a:extLst>
                <a:ext uri="{FF2B5EF4-FFF2-40B4-BE49-F238E27FC236}">
                  <a16:creationId xmlns:a16="http://schemas.microsoft.com/office/drawing/2014/main" id="{D55708CA-4BB1-E29D-70B8-C4D815D7018E}"/>
                </a:ext>
              </a:extLst>
            </p:cNvPr>
            <p:cNvSpPr/>
            <p:nvPr/>
          </p:nvSpPr>
          <p:spPr>
            <a:xfrm>
              <a:off x="6135100" y="3683625"/>
              <a:ext cx="5450" cy="6275"/>
            </a:xfrm>
            <a:custGeom>
              <a:avLst/>
              <a:gdLst/>
              <a:ahLst/>
              <a:cxnLst/>
              <a:rect l="l" t="t" r="r" b="b"/>
              <a:pathLst>
                <a:path w="218" h="251" extrusionOk="0">
                  <a:moveTo>
                    <a:pt x="85" y="1"/>
                  </a:moveTo>
                  <a:lnTo>
                    <a:pt x="34" y="17"/>
                  </a:lnTo>
                  <a:lnTo>
                    <a:pt x="34" y="34"/>
                  </a:lnTo>
                  <a:lnTo>
                    <a:pt x="0" y="84"/>
                  </a:lnTo>
                  <a:cubicBezTo>
                    <a:pt x="0" y="101"/>
                    <a:pt x="18" y="134"/>
                    <a:pt x="18" y="150"/>
                  </a:cubicBezTo>
                  <a:cubicBezTo>
                    <a:pt x="18" y="201"/>
                    <a:pt x="51" y="234"/>
                    <a:pt x="118" y="250"/>
                  </a:cubicBezTo>
                  <a:cubicBezTo>
                    <a:pt x="134" y="250"/>
                    <a:pt x="151" y="250"/>
                    <a:pt x="167" y="234"/>
                  </a:cubicBezTo>
                  <a:cubicBezTo>
                    <a:pt x="201" y="234"/>
                    <a:pt x="218" y="201"/>
                    <a:pt x="218" y="168"/>
                  </a:cubicBezTo>
                  <a:lnTo>
                    <a:pt x="218" y="150"/>
                  </a:lnTo>
                  <a:lnTo>
                    <a:pt x="201" y="134"/>
                  </a:lnTo>
                  <a:cubicBezTo>
                    <a:pt x="201" y="134"/>
                    <a:pt x="218" y="134"/>
                    <a:pt x="218" y="117"/>
                  </a:cubicBezTo>
                  <a:cubicBezTo>
                    <a:pt x="218" y="84"/>
                    <a:pt x="201" y="50"/>
                    <a:pt x="185" y="34"/>
                  </a:cubicBezTo>
                  <a:cubicBezTo>
                    <a:pt x="151" y="1"/>
                    <a:pt x="118" y="1"/>
                    <a:pt x="85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5158;p76">
              <a:extLst>
                <a:ext uri="{FF2B5EF4-FFF2-40B4-BE49-F238E27FC236}">
                  <a16:creationId xmlns:a16="http://schemas.microsoft.com/office/drawing/2014/main" id="{B5A34F05-FBE8-A599-FE99-5EAF4909320B}"/>
                </a:ext>
              </a:extLst>
            </p:cNvPr>
            <p:cNvSpPr/>
            <p:nvPr/>
          </p:nvSpPr>
          <p:spPr>
            <a:xfrm>
              <a:off x="6105525" y="3681525"/>
              <a:ext cx="5025" cy="5025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100" y="1"/>
                  </a:moveTo>
                  <a:lnTo>
                    <a:pt x="50" y="18"/>
                  </a:lnTo>
                  <a:lnTo>
                    <a:pt x="34" y="34"/>
                  </a:lnTo>
                  <a:lnTo>
                    <a:pt x="0" y="85"/>
                  </a:lnTo>
                  <a:lnTo>
                    <a:pt x="0" y="101"/>
                  </a:lnTo>
                  <a:lnTo>
                    <a:pt x="16" y="152"/>
                  </a:lnTo>
                  <a:lnTo>
                    <a:pt x="34" y="168"/>
                  </a:lnTo>
                  <a:lnTo>
                    <a:pt x="67" y="201"/>
                  </a:lnTo>
                  <a:cubicBezTo>
                    <a:pt x="100" y="201"/>
                    <a:pt x="134" y="201"/>
                    <a:pt x="150" y="185"/>
                  </a:cubicBezTo>
                  <a:cubicBezTo>
                    <a:pt x="167" y="168"/>
                    <a:pt x="183" y="134"/>
                    <a:pt x="200" y="118"/>
                  </a:cubicBezTo>
                  <a:lnTo>
                    <a:pt x="200" y="85"/>
                  </a:lnTo>
                  <a:lnTo>
                    <a:pt x="183" y="34"/>
                  </a:lnTo>
                  <a:lnTo>
                    <a:pt x="167" y="34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5159;p76">
              <a:extLst>
                <a:ext uri="{FF2B5EF4-FFF2-40B4-BE49-F238E27FC236}">
                  <a16:creationId xmlns:a16="http://schemas.microsoft.com/office/drawing/2014/main" id="{76E2AC05-E08C-8C48-1475-EC263AADF02C}"/>
                </a:ext>
              </a:extLst>
            </p:cNvPr>
            <p:cNvSpPr/>
            <p:nvPr/>
          </p:nvSpPr>
          <p:spPr>
            <a:xfrm>
              <a:off x="6058000" y="3707825"/>
              <a:ext cx="1250" cy="1250"/>
            </a:xfrm>
            <a:custGeom>
              <a:avLst/>
              <a:gdLst/>
              <a:ahLst/>
              <a:cxnLst/>
              <a:rect l="l" t="t" r="r" b="b"/>
              <a:pathLst>
                <a:path w="50" h="50" extrusionOk="0">
                  <a:moveTo>
                    <a:pt x="0" y="0"/>
                  </a:moveTo>
                  <a:lnTo>
                    <a:pt x="0" y="16"/>
                  </a:lnTo>
                  <a:lnTo>
                    <a:pt x="0" y="33"/>
                  </a:lnTo>
                  <a:lnTo>
                    <a:pt x="0" y="49"/>
                  </a:lnTo>
                  <a:lnTo>
                    <a:pt x="34" y="49"/>
                  </a:lnTo>
                  <a:cubicBezTo>
                    <a:pt x="50" y="49"/>
                    <a:pt x="50" y="33"/>
                    <a:pt x="50" y="16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5160;p76">
              <a:extLst>
                <a:ext uri="{FF2B5EF4-FFF2-40B4-BE49-F238E27FC236}">
                  <a16:creationId xmlns:a16="http://schemas.microsoft.com/office/drawing/2014/main" id="{E8DE24A8-B1A9-F43E-E97B-7C365394730E}"/>
                </a:ext>
              </a:extLst>
            </p:cNvPr>
            <p:cNvSpPr/>
            <p:nvPr/>
          </p:nvSpPr>
          <p:spPr>
            <a:xfrm>
              <a:off x="6121750" y="3740575"/>
              <a:ext cx="1300" cy="1450"/>
            </a:xfrm>
            <a:custGeom>
              <a:avLst/>
              <a:gdLst/>
              <a:ahLst/>
              <a:cxnLst/>
              <a:rect l="l" t="t" r="r" b="b"/>
              <a:pathLst>
                <a:path w="52" h="58" extrusionOk="0">
                  <a:moveTo>
                    <a:pt x="32" y="0"/>
                  </a:moveTo>
                  <a:cubicBezTo>
                    <a:pt x="28" y="0"/>
                    <a:pt x="23" y="2"/>
                    <a:pt x="18" y="7"/>
                  </a:cubicBezTo>
                  <a:cubicBezTo>
                    <a:pt x="1" y="7"/>
                    <a:pt x="1" y="24"/>
                    <a:pt x="1" y="24"/>
                  </a:cubicBezTo>
                  <a:lnTo>
                    <a:pt x="18" y="40"/>
                  </a:lnTo>
                  <a:lnTo>
                    <a:pt x="18" y="57"/>
                  </a:lnTo>
                  <a:lnTo>
                    <a:pt x="34" y="57"/>
                  </a:lnTo>
                  <a:cubicBezTo>
                    <a:pt x="52" y="57"/>
                    <a:pt x="52" y="40"/>
                    <a:pt x="52" y="40"/>
                  </a:cubicBezTo>
                  <a:lnTo>
                    <a:pt x="52" y="24"/>
                  </a:lnTo>
                  <a:cubicBezTo>
                    <a:pt x="52" y="12"/>
                    <a:pt x="43" y="0"/>
                    <a:pt x="32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5161;p76">
              <a:extLst>
                <a:ext uri="{FF2B5EF4-FFF2-40B4-BE49-F238E27FC236}">
                  <a16:creationId xmlns:a16="http://schemas.microsoft.com/office/drawing/2014/main" id="{24380BBC-92B1-7E93-ADCD-8794F548888A}"/>
                </a:ext>
              </a:extLst>
            </p:cNvPr>
            <p:cNvSpPr/>
            <p:nvPr/>
          </p:nvSpPr>
          <p:spPr>
            <a:xfrm>
              <a:off x="6136775" y="3692375"/>
              <a:ext cx="6675" cy="7125"/>
            </a:xfrm>
            <a:custGeom>
              <a:avLst/>
              <a:gdLst/>
              <a:ahLst/>
              <a:cxnLst/>
              <a:rect l="l" t="t" r="r" b="b"/>
              <a:pathLst>
                <a:path w="267" h="285" extrusionOk="0">
                  <a:moveTo>
                    <a:pt x="151" y="0"/>
                  </a:moveTo>
                  <a:lnTo>
                    <a:pt x="118" y="18"/>
                  </a:lnTo>
                  <a:lnTo>
                    <a:pt x="84" y="67"/>
                  </a:lnTo>
                  <a:lnTo>
                    <a:pt x="84" y="34"/>
                  </a:lnTo>
                  <a:cubicBezTo>
                    <a:pt x="84" y="51"/>
                    <a:pt x="67" y="67"/>
                    <a:pt x="51" y="84"/>
                  </a:cubicBezTo>
                  <a:cubicBezTo>
                    <a:pt x="34" y="100"/>
                    <a:pt x="18" y="134"/>
                    <a:pt x="0" y="167"/>
                  </a:cubicBezTo>
                  <a:lnTo>
                    <a:pt x="0" y="200"/>
                  </a:lnTo>
                  <a:lnTo>
                    <a:pt x="0" y="218"/>
                  </a:lnTo>
                  <a:lnTo>
                    <a:pt x="18" y="251"/>
                  </a:lnTo>
                  <a:cubicBezTo>
                    <a:pt x="51" y="285"/>
                    <a:pt x="84" y="285"/>
                    <a:pt x="118" y="285"/>
                  </a:cubicBezTo>
                  <a:lnTo>
                    <a:pt x="167" y="285"/>
                  </a:lnTo>
                  <a:lnTo>
                    <a:pt x="184" y="267"/>
                  </a:lnTo>
                  <a:lnTo>
                    <a:pt x="218" y="218"/>
                  </a:lnTo>
                  <a:lnTo>
                    <a:pt x="218" y="184"/>
                  </a:lnTo>
                  <a:cubicBezTo>
                    <a:pt x="251" y="151"/>
                    <a:pt x="267" y="134"/>
                    <a:pt x="267" y="100"/>
                  </a:cubicBezTo>
                  <a:lnTo>
                    <a:pt x="251" y="51"/>
                  </a:lnTo>
                  <a:lnTo>
                    <a:pt x="251" y="34"/>
                  </a:lnTo>
                  <a:lnTo>
                    <a:pt x="218" y="18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1" name="Google Shape;5162;p76">
              <a:extLst>
                <a:ext uri="{FF2B5EF4-FFF2-40B4-BE49-F238E27FC236}">
                  <a16:creationId xmlns:a16="http://schemas.microsoft.com/office/drawing/2014/main" id="{6005FE34-D35F-0EFF-968C-F58C2A20FE2B}"/>
                </a:ext>
              </a:extLst>
            </p:cNvPr>
            <p:cNvSpPr/>
            <p:nvPr/>
          </p:nvSpPr>
          <p:spPr>
            <a:xfrm>
              <a:off x="6140925" y="3720325"/>
              <a:ext cx="3375" cy="3350"/>
            </a:xfrm>
            <a:custGeom>
              <a:avLst/>
              <a:gdLst/>
              <a:ahLst/>
              <a:cxnLst/>
              <a:rect l="l" t="t" r="r" b="b"/>
              <a:pathLst>
                <a:path w="135" h="134" extrusionOk="0">
                  <a:moveTo>
                    <a:pt x="34" y="0"/>
                  </a:moveTo>
                  <a:cubicBezTo>
                    <a:pt x="34" y="16"/>
                    <a:pt x="18" y="34"/>
                    <a:pt x="18" y="50"/>
                  </a:cubicBezTo>
                  <a:cubicBezTo>
                    <a:pt x="1" y="83"/>
                    <a:pt x="34" y="116"/>
                    <a:pt x="52" y="134"/>
                  </a:cubicBezTo>
                  <a:lnTo>
                    <a:pt x="101" y="134"/>
                  </a:lnTo>
                  <a:lnTo>
                    <a:pt x="118" y="116"/>
                  </a:lnTo>
                  <a:cubicBezTo>
                    <a:pt x="134" y="116"/>
                    <a:pt x="134" y="100"/>
                    <a:pt x="134" y="83"/>
                  </a:cubicBezTo>
                  <a:lnTo>
                    <a:pt x="134" y="67"/>
                  </a:lnTo>
                  <a:lnTo>
                    <a:pt x="118" y="34"/>
                  </a:lnTo>
                  <a:cubicBezTo>
                    <a:pt x="118" y="16"/>
                    <a:pt x="118" y="16"/>
                    <a:pt x="10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5163;p76">
              <a:extLst>
                <a:ext uri="{FF2B5EF4-FFF2-40B4-BE49-F238E27FC236}">
                  <a16:creationId xmlns:a16="http://schemas.microsoft.com/office/drawing/2014/main" id="{C4E28034-0474-6965-21CC-79D3F84A590A}"/>
                </a:ext>
              </a:extLst>
            </p:cNvPr>
            <p:cNvSpPr/>
            <p:nvPr/>
          </p:nvSpPr>
          <p:spPr>
            <a:xfrm>
              <a:off x="6100925" y="3714050"/>
              <a:ext cx="2950" cy="2125"/>
            </a:xfrm>
            <a:custGeom>
              <a:avLst/>
              <a:gdLst/>
              <a:ahLst/>
              <a:cxnLst/>
              <a:rect l="l" t="t" r="r" b="b"/>
              <a:pathLst>
                <a:path w="118" h="85" extrusionOk="0">
                  <a:moveTo>
                    <a:pt x="18" y="0"/>
                  </a:moveTo>
                  <a:lnTo>
                    <a:pt x="0" y="18"/>
                  </a:lnTo>
                  <a:lnTo>
                    <a:pt x="51" y="67"/>
                  </a:lnTo>
                  <a:lnTo>
                    <a:pt x="34" y="67"/>
                  </a:lnTo>
                  <a:lnTo>
                    <a:pt x="118" y="85"/>
                  </a:lnTo>
                  <a:cubicBezTo>
                    <a:pt x="118" y="51"/>
                    <a:pt x="118" y="34"/>
                    <a:pt x="100" y="18"/>
                  </a:cubicBezTo>
                  <a:cubicBezTo>
                    <a:pt x="84" y="18"/>
                    <a:pt x="67" y="0"/>
                    <a:pt x="5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5164;p76">
              <a:extLst>
                <a:ext uri="{FF2B5EF4-FFF2-40B4-BE49-F238E27FC236}">
                  <a16:creationId xmlns:a16="http://schemas.microsoft.com/office/drawing/2014/main" id="{83488D65-2281-9F5A-BAD2-A88828A99DF6}"/>
                </a:ext>
              </a:extLst>
            </p:cNvPr>
            <p:cNvSpPr/>
            <p:nvPr/>
          </p:nvSpPr>
          <p:spPr>
            <a:xfrm>
              <a:off x="6162625" y="3699050"/>
              <a:ext cx="3350" cy="2950"/>
            </a:xfrm>
            <a:custGeom>
              <a:avLst/>
              <a:gdLst/>
              <a:ahLst/>
              <a:cxnLst/>
              <a:rect l="l" t="t" r="r" b="b"/>
              <a:pathLst>
                <a:path w="134" h="118" extrusionOk="0">
                  <a:moveTo>
                    <a:pt x="33" y="0"/>
                  </a:moveTo>
                  <a:lnTo>
                    <a:pt x="17" y="18"/>
                  </a:lnTo>
                  <a:lnTo>
                    <a:pt x="0" y="34"/>
                  </a:lnTo>
                  <a:lnTo>
                    <a:pt x="0" y="51"/>
                  </a:lnTo>
                  <a:lnTo>
                    <a:pt x="17" y="84"/>
                  </a:lnTo>
                  <a:lnTo>
                    <a:pt x="17" y="100"/>
                  </a:lnTo>
                  <a:cubicBezTo>
                    <a:pt x="33" y="100"/>
                    <a:pt x="33" y="118"/>
                    <a:pt x="51" y="118"/>
                  </a:cubicBezTo>
                  <a:lnTo>
                    <a:pt x="84" y="118"/>
                  </a:lnTo>
                  <a:lnTo>
                    <a:pt x="117" y="100"/>
                  </a:lnTo>
                  <a:cubicBezTo>
                    <a:pt x="117" y="100"/>
                    <a:pt x="117" y="84"/>
                    <a:pt x="133" y="51"/>
                  </a:cubicBezTo>
                  <a:lnTo>
                    <a:pt x="117" y="34"/>
                  </a:lnTo>
                  <a:lnTo>
                    <a:pt x="100" y="18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4" name="Google Shape;5165;p76">
              <a:extLst>
                <a:ext uri="{FF2B5EF4-FFF2-40B4-BE49-F238E27FC236}">
                  <a16:creationId xmlns:a16="http://schemas.microsoft.com/office/drawing/2014/main" id="{A9DFA26F-31A4-E59C-2FF9-07BEF3013538}"/>
                </a:ext>
              </a:extLst>
            </p:cNvPr>
            <p:cNvSpPr/>
            <p:nvPr/>
          </p:nvSpPr>
          <p:spPr>
            <a:xfrm>
              <a:off x="6188450" y="3696150"/>
              <a:ext cx="1700" cy="1250"/>
            </a:xfrm>
            <a:custGeom>
              <a:avLst/>
              <a:gdLst/>
              <a:ahLst/>
              <a:cxnLst/>
              <a:rect l="l" t="t" r="r" b="b"/>
              <a:pathLst>
                <a:path w="68" h="50" extrusionOk="0">
                  <a:moveTo>
                    <a:pt x="34" y="0"/>
                  </a:moveTo>
                  <a:cubicBezTo>
                    <a:pt x="34" y="0"/>
                    <a:pt x="18" y="0"/>
                    <a:pt x="1" y="16"/>
                  </a:cubicBezTo>
                  <a:lnTo>
                    <a:pt x="1" y="33"/>
                  </a:lnTo>
                  <a:cubicBezTo>
                    <a:pt x="18" y="49"/>
                    <a:pt x="34" y="49"/>
                    <a:pt x="52" y="49"/>
                  </a:cubicBezTo>
                  <a:cubicBezTo>
                    <a:pt x="52" y="49"/>
                    <a:pt x="68" y="33"/>
                    <a:pt x="68" y="16"/>
                  </a:cubicBezTo>
                  <a:lnTo>
                    <a:pt x="52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5" name="Google Shape;5166;p76">
              <a:extLst>
                <a:ext uri="{FF2B5EF4-FFF2-40B4-BE49-F238E27FC236}">
                  <a16:creationId xmlns:a16="http://schemas.microsoft.com/office/drawing/2014/main" id="{AF24DC64-47B4-3263-E9F8-1092E35A70CB}"/>
                </a:ext>
              </a:extLst>
            </p:cNvPr>
            <p:cNvSpPr/>
            <p:nvPr/>
          </p:nvSpPr>
          <p:spPr>
            <a:xfrm>
              <a:off x="6200975" y="3674875"/>
              <a:ext cx="1275" cy="1025"/>
            </a:xfrm>
            <a:custGeom>
              <a:avLst/>
              <a:gdLst/>
              <a:ahLst/>
              <a:cxnLst/>
              <a:rect l="l" t="t" r="r" b="b"/>
              <a:pathLst>
                <a:path w="51" h="41" extrusionOk="0">
                  <a:moveTo>
                    <a:pt x="17" y="0"/>
                  </a:moveTo>
                  <a:lnTo>
                    <a:pt x="0" y="17"/>
                  </a:lnTo>
                  <a:cubicBezTo>
                    <a:pt x="0" y="33"/>
                    <a:pt x="17" y="33"/>
                    <a:pt x="17" y="33"/>
                  </a:cubicBezTo>
                  <a:cubicBezTo>
                    <a:pt x="22" y="39"/>
                    <a:pt x="27" y="41"/>
                    <a:pt x="31" y="41"/>
                  </a:cubicBezTo>
                  <a:cubicBezTo>
                    <a:pt x="42" y="41"/>
                    <a:pt x="51" y="29"/>
                    <a:pt x="51" y="17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6" name="Google Shape;5167;p76">
              <a:extLst>
                <a:ext uri="{FF2B5EF4-FFF2-40B4-BE49-F238E27FC236}">
                  <a16:creationId xmlns:a16="http://schemas.microsoft.com/office/drawing/2014/main" id="{6AEE8792-5B77-5F8B-C599-D5C46B9D4127}"/>
                </a:ext>
              </a:extLst>
            </p:cNvPr>
            <p:cNvSpPr/>
            <p:nvPr/>
          </p:nvSpPr>
          <p:spPr>
            <a:xfrm>
              <a:off x="6128425" y="3654275"/>
              <a:ext cx="7525" cy="6500"/>
            </a:xfrm>
            <a:custGeom>
              <a:avLst/>
              <a:gdLst/>
              <a:ahLst/>
              <a:cxnLst/>
              <a:rect l="l" t="t" r="r" b="b"/>
              <a:pathLst>
                <a:path w="301" h="260" extrusionOk="0">
                  <a:moveTo>
                    <a:pt x="156" y="0"/>
                  </a:moveTo>
                  <a:cubicBezTo>
                    <a:pt x="133" y="0"/>
                    <a:pt x="113" y="12"/>
                    <a:pt x="101" y="24"/>
                  </a:cubicBezTo>
                  <a:cubicBezTo>
                    <a:pt x="67" y="24"/>
                    <a:pt x="34" y="41"/>
                    <a:pt x="18" y="57"/>
                  </a:cubicBezTo>
                  <a:lnTo>
                    <a:pt x="1" y="124"/>
                  </a:lnTo>
                  <a:lnTo>
                    <a:pt x="1" y="141"/>
                  </a:lnTo>
                  <a:cubicBezTo>
                    <a:pt x="1" y="190"/>
                    <a:pt x="34" y="224"/>
                    <a:pt x="67" y="224"/>
                  </a:cubicBezTo>
                  <a:cubicBezTo>
                    <a:pt x="88" y="245"/>
                    <a:pt x="116" y="259"/>
                    <a:pt x="145" y="259"/>
                  </a:cubicBezTo>
                  <a:cubicBezTo>
                    <a:pt x="163" y="259"/>
                    <a:pt x="182" y="254"/>
                    <a:pt x="201" y="241"/>
                  </a:cubicBezTo>
                  <a:lnTo>
                    <a:pt x="218" y="241"/>
                  </a:lnTo>
                  <a:lnTo>
                    <a:pt x="267" y="174"/>
                  </a:lnTo>
                  <a:lnTo>
                    <a:pt x="267" y="190"/>
                  </a:lnTo>
                  <a:cubicBezTo>
                    <a:pt x="267" y="190"/>
                    <a:pt x="285" y="174"/>
                    <a:pt x="285" y="141"/>
                  </a:cubicBezTo>
                  <a:cubicBezTo>
                    <a:pt x="301" y="124"/>
                    <a:pt x="301" y="108"/>
                    <a:pt x="301" y="108"/>
                  </a:cubicBezTo>
                  <a:lnTo>
                    <a:pt x="267" y="57"/>
                  </a:lnTo>
                  <a:lnTo>
                    <a:pt x="267" y="41"/>
                  </a:lnTo>
                  <a:lnTo>
                    <a:pt x="218" y="24"/>
                  </a:lnTo>
                  <a:lnTo>
                    <a:pt x="201" y="24"/>
                  </a:lnTo>
                  <a:lnTo>
                    <a:pt x="185" y="8"/>
                  </a:lnTo>
                  <a:cubicBezTo>
                    <a:pt x="175" y="3"/>
                    <a:pt x="165" y="0"/>
                    <a:pt x="156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7" name="Google Shape;5168;p76">
              <a:extLst>
                <a:ext uri="{FF2B5EF4-FFF2-40B4-BE49-F238E27FC236}">
                  <a16:creationId xmlns:a16="http://schemas.microsoft.com/office/drawing/2014/main" id="{749C6CF9-535C-392D-BF9B-E0983F1D1FFA}"/>
                </a:ext>
              </a:extLst>
            </p:cNvPr>
            <p:cNvSpPr/>
            <p:nvPr/>
          </p:nvSpPr>
          <p:spPr>
            <a:xfrm>
              <a:off x="6100525" y="3626950"/>
              <a:ext cx="1675" cy="2075"/>
            </a:xfrm>
            <a:custGeom>
              <a:avLst/>
              <a:gdLst/>
              <a:ahLst/>
              <a:cxnLst/>
              <a:rect l="l" t="t" r="r" b="b"/>
              <a:pathLst>
                <a:path w="67" h="83" extrusionOk="0">
                  <a:moveTo>
                    <a:pt x="0" y="0"/>
                  </a:moveTo>
                  <a:lnTo>
                    <a:pt x="0" y="16"/>
                  </a:lnTo>
                  <a:lnTo>
                    <a:pt x="0" y="50"/>
                  </a:lnTo>
                  <a:cubicBezTo>
                    <a:pt x="0" y="50"/>
                    <a:pt x="0" y="67"/>
                    <a:pt x="16" y="67"/>
                  </a:cubicBezTo>
                  <a:lnTo>
                    <a:pt x="34" y="67"/>
                  </a:lnTo>
                  <a:cubicBezTo>
                    <a:pt x="34" y="83"/>
                    <a:pt x="34" y="83"/>
                    <a:pt x="50" y="83"/>
                  </a:cubicBezTo>
                  <a:lnTo>
                    <a:pt x="67" y="67"/>
                  </a:lnTo>
                  <a:lnTo>
                    <a:pt x="67" y="50"/>
                  </a:lnTo>
                  <a:cubicBezTo>
                    <a:pt x="67" y="33"/>
                    <a:pt x="50" y="0"/>
                    <a:pt x="16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8" name="Google Shape;5169;p76">
              <a:extLst>
                <a:ext uri="{FF2B5EF4-FFF2-40B4-BE49-F238E27FC236}">
                  <a16:creationId xmlns:a16="http://schemas.microsoft.com/office/drawing/2014/main" id="{DF6E6D5F-F854-73A7-606F-0FE260289748}"/>
                </a:ext>
              </a:extLst>
            </p:cNvPr>
            <p:cNvSpPr/>
            <p:nvPr/>
          </p:nvSpPr>
          <p:spPr>
            <a:xfrm>
              <a:off x="6126750" y="3640275"/>
              <a:ext cx="2975" cy="2925"/>
            </a:xfrm>
            <a:custGeom>
              <a:avLst/>
              <a:gdLst/>
              <a:ahLst/>
              <a:cxnLst/>
              <a:rect l="l" t="t" r="r" b="b"/>
              <a:pathLst>
                <a:path w="119" h="117" extrusionOk="0">
                  <a:moveTo>
                    <a:pt x="68" y="1"/>
                  </a:moveTo>
                  <a:lnTo>
                    <a:pt x="34" y="17"/>
                  </a:lnTo>
                  <a:lnTo>
                    <a:pt x="18" y="17"/>
                  </a:lnTo>
                  <a:lnTo>
                    <a:pt x="1" y="50"/>
                  </a:lnTo>
                  <a:lnTo>
                    <a:pt x="1" y="83"/>
                  </a:lnTo>
                  <a:cubicBezTo>
                    <a:pt x="18" y="101"/>
                    <a:pt x="34" y="117"/>
                    <a:pt x="52" y="117"/>
                  </a:cubicBezTo>
                  <a:cubicBezTo>
                    <a:pt x="85" y="117"/>
                    <a:pt x="118" y="101"/>
                    <a:pt x="118" y="67"/>
                  </a:cubicBezTo>
                  <a:lnTo>
                    <a:pt x="101" y="34"/>
                  </a:lnTo>
                  <a:lnTo>
                    <a:pt x="101" y="17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5170;p76">
              <a:extLst>
                <a:ext uri="{FF2B5EF4-FFF2-40B4-BE49-F238E27FC236}">
                  <a16:creationId xmlns:a16="http://schemas.microsoft.com/office/drawing/2014/main" id="{4B41DD09-4FE5-2A09-D79A-19E375B2F244}"/>
                </a:ext>
              </a:extLst>
            </p:cNvPr>
            <p:cNvSpPr/>
            <p:nvPr/>
          </p:nvSpPr>
          <p:spPr>
            <a:xfrm>
              <a:off x="6133425" y="3646950"/>
              <a:ext cx="2975" cy="2925"/>
            </a:xfrm>
            <a:custGeom>
              <a:avLst/>
              <a:gdLst/>
              <a:ahLst/>
              <a:cxnLst/>
              <a:rect l="l" t="t" r="r" b="b"/>
              <a:pathLst>
                <a:path w="119" h="117" extrusionOk="0">
                  <a:moveTo>
                    <a:pt x="34" y="1"/>
                  </a:moveTo>
                  <a:lnTo>
                    <a:pt x="18" y="17"/>
                  </a:lnTo>
                  <a:cubicBezTo>
                    <a:pt x="1" y="17"/>
                    <a:pt x="1" y="17"/>
                    <a:pt x="1" y="34"/>
                  </a:cubicBezTo>
                  <a:lnTo>
                    <a:pt x="1" y="67"/>
                  </a:lnTo>
                  <a:lnTo>
                    <a:pt x="18" y="101"/>
                  </a:lnTo>
                  <a:lnTo>
                    <a:pt x="34" y="117"/>
                  </a:lnTo>
                  <a:lnTo>
                    <a:pt x="67" y="101"/>
                  </a:lnTo>
                  <a:lnTo>
                    <a:pt x="101" y="101"/>
                  </a:lnTo>
                  <a:cubicBezTo>
                    <a:pt x="101" y="83"/>
                    <a:pt x="101" y="83"/>
                    <a:pt x="118" y="67"/>
                  </a:cubicBezTo>
                  <a:lnTo>
                    <a:pt x="118" y="34"/>
                  </a:lnTo>
                  <a:lnTo>
                    <a:pt x="101" y="17"/>
                  </a:lnTo>
                  <a:cubicBezTo>
                    <a:pt x="101" y="1"/>
                    <a:pt x="85" y="1"/>
                    <a:pt x="6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5171;p76">
              <a:extLst>
                <a:ext uri="{FF2B5EF4-FFF2-40B4-BE49-F238E27FC236}">
                  <a16:creationId xmlns:a16="http://schemas.microsoft.com/office/drawing/2014/main" id="{941FB88F-56EA-045C-6205-B36A1D8AB1C4}"/>
                </a:ext>
              </a:extLst>
            </p:cNvPr>
            <p:cNvSpPr/>
            <p:nvPr/>
          </p:nvSpPr>
          <p:spPr>
            <a:xfrm>
              <a:off x="6115100" y="3605675"/>
              <a:ext cx="1275" cy="1275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33" y="0"/>
                  </a:moveTo>
                  <a:cubicBezTo>
                    <a:pt x="17" y="0"/>
                    <a:pt x="0" y="0"/>
                    <a:pt x="0" y="33"/>
                  </a:cubicBezTo>
                  <a:lnTo>
                    <a:pt x="0" y="51"/>
                  </a:lnTo>
                  <a:lnTo>
                    <a:pt x="33" y="51"/>
                  </a:lnTo>
                  <a:cubicBezTo>
                    <a:pt x="33" y="51"/>
                    <a:pt x="51" y="33"/>
                    <a:pt x="51" y="17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5172;p76">
              <a:extLst>
                <a:ext uri="{FF2B5EF4-FFF2-40B4-BE49-F238E27FC236}">
                  <a16:creationId xmlns:a16="http://schemas.microsoft.com/office/drawing/2014/main" id="{509BF5D7-EAA2-3F71-B389-ABA3972407C7}"/>
                </a:ext>
              </a:extLst>
            </p:cNvPr>
            <p:cNvSpPr/>
            <p:nvPr/>
          </p:nvSpPr>
          <p:spPr>
            <a:xfrm>
              <a:off x="6115525" y="3659275"/>
              <a:ext cx="5850" cy="5100"/>
            </a:xfrm>
            <a:custGeom>
              <a:avLst/>
              <a:gdLst/>
              <a:ahLst/>
              <a:cxnLst/>
              <a:rect l="l" t="t" r="r" b="b"/>
              <a:pathLst>
                <a:path w="234" h="204" extrusionOk="0">
                  <a:moveTo>
                    <a:pt x="101" y="0"/>
                  </a:moveTo>
                  <a:cubicBezTo>
                    <a:pt x="80" y="0"/>
                    <a:pt x="61" y="8"/>
                    <a:pt x="50" y="8"/>
                  </a:cubicBezTo>
                  <a:lnTo>
                    <a:pt x="34" y="41"/>
                  </a:lnTo>
                  <a:lnTo>
                    <a:pt x="16" y="57"/>
                  </a:lnTo>
                  <a:lnTo>
                    <a:pt x="16" y="74"/>
                  </a:lnTo>
                  <a:cubicBezTo>
                    <a:pt x="0" y="124"/>
                    <a:pt x="34" y="175"/>
                    <a:pt x="83" y="191"/>
                  </a:cubicBezTo>
                  <a:lnTo>
                    <a:pt x="100" y="191"/>
                  </a:lnTo>
                  <a:cubicBezTo>
                    <a:pt x="117" y="199"/>
                    <a:pt x="134" y="204"/>
                    <a:pt x="148" y="204"/>
                  </a:cubicBezTo>
                  <a:cubicBezTo>
                    <a:pt x="163" y="204"/>
                    <a:pt x="175" y="199"/>
                    <a:pt x="183" y="191"/>
                  </a:cubicBezTo>
                  <a:cubicBezTo>
                    <a:pt x="217" y="175"/>
                    <a:pt x="234" y="141"/>
                    <a:pt x="234" y="124"/>
                  </a:cubicBezTo>
                  <a:cubicBezTo>
                    <a:pt x="234" y="74"/>
                    <a:pt x="217" y="24"/>
                    <a:pt x="150" y="8"/>
                  </a:cubicBezTo>
                  <a:lnTo>
                    <a:pt x="134" y="8"/>
                  </a:lnTo>
                  <a:cubicBezTo>
                    <a:pt x="123" y="2"/>
                    <a:pt x="112" y="0"/>
                    <a:pt x="10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5173;p76">
              <a:extLst>
                <a:ext uri="{FF2B5EF4-FFF2-40B4-BE49-F238E27FC236}">
                  <a16:creationId xmlns:a16="http://schemas.microsoft.com/office/drawing/2014/main" id="{3375DADD-CB9B-CF42-E8CB-A79AF98B15AB}"/>
                </a:ext>
              </a:extLst>
            </p:cNvPr>
            <p:cNvSpPr/>
            <p:nvPr/>
          </p:nvSpPr>
          <p:spPr>
            <a:xfrm>
              <a:off x="6110100" y="3684475"/>
              <a:ext cx="5450" cy="5550"/>
            </a:xfrm>
            <a:custGeom>
              <a:avLst/>
              <a:gdLst/>
              <a:ahLst/>
              <a:cxnLst/>
              <a:rect l="l" t="t" r="r" b="b"/>
              <a:pathLst>
                <a:path w="218" h="222" extrusionOk="0">
                  <a:moveTo>
                    <a:pt x="100" y="0"/>
                  </a:moveTo>
                  <a:lnTo>
                    <a:pt x="67" y="16"/>
                  </a:lnTo>
                  <a:lnTo>
                    <a:pt x="51" y="34"/>
                  </a:lnTo>
                  <a:lnTo>
                    <a:pt x="33" y="34"/>
                  </a:lnTo>
                  <a:lnTo>
                    <a:pt x="33" y="50"/>
                  </a:lnTo>
                  <a:lnTo>
                    <a:pt x="0" y="83"/>
                  </a:lnTo>
                  <a:lnTo>
                    <a:pt x="0" y="100"/>
                  </a:lnTo>
                  <a:cubicBezTo>
                    <a:pt x="0" y="116"/>
                    <a:pt x="0" y="134"/>
                    <a:pt x="17" y="134"/>
                  </a:cubicBezTo>
                  <a:lnTo>
                    <a:pt x="17" y="150"/>
                  </a:lnTo>
                  <a:lnTo>
                    <a:pt x="17" y="167"/>
                  </a:lnTo>
                  <a:lnTo>
                    <a:pt x="33" y="183"/>
                  </a:lnTo>
                  <a:lnTo>
                    <a:pt x="84" y="216"/>
                  </a:lnTo>
                  <a:cubicBezTo>
                    <a:pt x="93" y="220"/>
                    <a:pt x="103" y="221"/>
                    <a:pt x="112" y="221"/>
                  </a:cubicBezTo>
                  <a:cubicBezTo>
                    <a:pt x="152" y="221"/>
                    <a:pt x="190" y="194"/>
                    <a:pt x="217" y="167"/>
                  </a:cubicBezTo>
                  <a:lnTo>
                    <a:pt x="217" y="100"/>
                  </a:lnTo>
                  <a:lnTo>
                    <a:pt x="217" y="83"/>
                  </a:lnTo>
                  <a:lnTo>
                    <a:pt x="200" y="67"/>
                  </a:lnTo>
                  <a:cubicBezTo>
                    <a:pt x="184" y="16"/>
                    <a:pt x="133" y="0"/>
                    <a:pt x="10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5174;p76">
              <a:extLst>
                <a:ext uri="{FF2B5EF4-FFF2-40B4-BE49-F238E27FC236}">
                  <a16:creationId xmlns:a16="http://schemas.microsoft.com/office/drawing/2014/main" id="{31578140-4B69-1882-9A42-A5060ADF4957}"/>
                </a:ext>
              </a:extLst>
            </p:cNvPr>
            <p:cNvSpPr/>
            <p:nvPr/>
          </p:nvSpPr>
          <p:spPr>
            <a:xfrm>
              <a:off x="6096750" y="3682375"/>
              <a:ext cx="5850" cy="5975"/>
            </a:xfrm>
            <a:custGeom>
              <a:avLst/>
              <a:gdLst/>
              <a:ahLst/>
              <a:cxnLst/>
              <a:rect l="l" t="t" r="r" b="b"/>
              <a:pathLst>
                <a:path w="234" h="239" extrusionOk="0">
                  <a:moveTo>
                    <a:pt x="151" y="0"/>
                  </a:moveTo>
                  <a:lnTo>
                    <a:pt x="118" y="18"/>
                  </a:lnTo>
                  <a:lnTo>
                    <a:pt x="51" y="18"/>
                  </a:lnTo>
                  <a:lnTo>
                    <a:pt x="34" y="34"/>
                  </a:lnTo>
                  <a:lnTo>
                    <a:pt x="18" y="84"/>
                  </a:lnTo>
                  <a:lnTo>
                    <a:pt x="0" y="84"/>
                  </a:lnTo>
                  <a:cubicBezTo>
                    <a:pt x="0" y="118"/>
                    <a:pt x="18" y="151"/>
                    <a:pt x="18" y="167"/>
                  </a:cubicBezTo>
                  <a:lnTo>
                    <a:pt x="18" y="184"/>
                  </a:lnTo>
                  <a:lnTo>
                    <a:pt x="34" y="200"/>
                  </a:lnTo>
                  <a:lnTo>
                    <a:pt x="67" y="234"/>
                  </a:lnTo>
                  <a:cubicBezTo>
                    <a:pt x="76" y="234"/>
                    <a:pt x="89" y="238"/>
                    <a:pt x="106" y="238"/>
                  </a:cubicBezTo>
                  <a:cubicBezTo>
                    <a:pt x="123" y="238"/>
                    <a:pt x="143" y="234"/>
                    <a:pt x="167" y="218"/>
                  </a:cubicBezTo>
                  <a:cubicBezTo>
                    <a:pt x="185" y="200"/>
                    <a:pt x="185" y="184"/>
                    <a:pt x="201" y="167"/>
                  </a:cubicBezTo>
                  <a:cubicBezTo>
                    <a:pt x="218" y="151"/>
                    <a:pt x="234" y="134"/>
                    <a:pt x="234" y="100"/>
                  </a:cubicBezTo>
                  <a:lnTo>
                    <a:pt x="218" y="84"/>
                  </a:lnTo>
                  <a:lnTo>
                    <a:pt x="218" y="51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5175;p76">
              <a:extLst>
                <a:ext uri="{FF2B5EF4-FFF2-40B4-BE49-F238E27FC236}">
                  <a16:creationId xmlns:a16="http://schemas.microsoft.com/office/drawing/2014/main" id="{89391728-BDEF-D1A4-9368-91F9BA3275B7}"/>
                </a:ext>
              </a:extLst>
            </p:cNvPr>
            <p:cNvSpPr/>
            <p:nvPr/>
          </p:nvSpPr>
          <p:spPr>
            <a:xfrm>
              <a:off x="6126750" y="3687200"/>
              <a:ext cx="5050" cy="4800"/>
            </a:xfrm>
            <a:custGeom>
              <a:avLst/>
              <a:gdLst/>
              <a:ahLst/>
              <a:cxnLst/>
              <a:rect l="l" t="t" r="r" b="b"/>
              <a:pathLst>
                <a:path w="202" h="192" extrusionOk="0">
                  <a:moveTo>
                    <a:pt x="106" y="1"/>
                  </a:moveTo>
                  <a:cubicBezTo>
                    <a:pt x="83" y="1"/>
                    <a:pt x="63" y="12"/>
                    <a:pt x="52" y="25"/>
                  </a:cubicBezTo>
                  <a:cubicBezTo>
                    <a:pt x="34" y="25"/>
                    <a:pt x="18" y="58"/>
                    <a:pt x="1" y="91"/>
                  </a:cubicBezTo>
                  <a:cubicBezTo>
                    <a:pt x="1" y="125"/>
                    <a:pt x="18" y="158"/>
                    <a:pt x="34" y="174"/>
                  </a:cubicBezTo>
                  <a:cubicBezTo>
                    <a:pt x="68" y="191"/>
                    <a:pt x="101" y="191"/>
                    <a:pt x="134" y="191"/>
                  </a:cubicBezTo>
                  <a:lnTo>
                    <a:pt x="134" y="174"/>
                  </a:lnTo>
                  <a:cubicBezTo>
                    <a:pt x="168" y="174"/>
                    <a:pt x="201" y="141"/>
                    <a:pt x="201" y="107"/>
                  </a:cubicBezTo>
                  <a:lnTo>
                    <a:pt x="201" y="74"/>
                  </a:lnTo>
                  <a:lnTo>
                    <a:pt x="185" y="41"/>
                  </a:lnTo>
                  <a:lnTo>
                    <a:pt x="168" y="25"/>
                  </a:lnTo>
                  <a:lnTo>
                    <a:pt x="134" y="7"/>
                  </a:lnTo>
                  <a:cubicBezTo>
                    <a:pt x="125" y="3"/>
                    <a:pt x="115" y="1"/>
                    <a:pt x="106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5176;p76">
              <a:extLst>
                <a:ext uri="{FF2B5EF4-FFF2-40B4-BE49-F238E27FC236}">
                  <a16:creationId xmlns:a16="http://schemas.microsoft.com/office/drawing/2014/main" id="{8991BB1B-CA3E-00FE-1036-39FF8D9797F7}"/>
                </a:ext>
              </a:extLst>
            </p:cNvPr>
            <p:cNvSpPr/>
            <p:nvPr/>
          </p:nvSpPr>
          <p:spPr>
            <a:xfrm>
              <a:off x="6040500" y="3667600"/>
              <a:ext cx="1250" cy="1450"/>
            </a:xfrm>
            <a:custGeom>
              <a:avLst/>
              <a:gdLst/>
              <a:ahLst/>
              <a:cxnLst/>
              <a:rect l="l" t="t" r="r" b="b"/>
              <a:pathLst>
                <a:path w="50" h="58" extrusionOk="0">
                  <a:moveTo>
                    <a:pt x="34" y="1"/>
                  </a:moveTo>
                  <a:cubicBezTo>
                    <a:pt x="24" y="1"/>
                    <a:pt x="16" y="8"/>
                    <a:pt x="16" y="8"/>
                  </a:cubicBezTo>
                  <a:cubicBezTo>
                    <a:pt x="0" y="8"/>
                    <a:pt x="0" y="24"/>
                    <a:pt x="0" y="24"/>
                  </a:cubicBezTo>
                  <a:lnTo>
                    <a:pt x="0" y="42"/>
                  </a:lnTo>
                  <a:lnTo>
                    <a:pt x="16" y="58"/>
                  </a:lnTo>
                  <a:cubicBezTo>
                    <a:pt x="33" y="58"/>
                    <a:pt x="49" y="42"/>
                    <a:pt x="49" y="24"/>
                  </a:cubicBezTo>
                  <a:lnTo>
                    <a:pt x="49" y="8"/>
                  </a:lnTo>
                  <a:cubicBezTo>
                    <a:pt x="44" y="2"/>
                    <a:pt x="39" y="1"/>
                    <a:pt x="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5177;p76">
              <a:extLst>
                <a:ext uri="{FF2B5EF4-FFF2-40B4-BE49-F238E27FC236}">
                  <a16:creationId xmlns:a16="http://schemas.microsoft.com/office/drawing/2014/main" id="{5B566B8B-CB73-CF0F-4F5A-876CFC4260A2}"/>
                </a:ext>
              </a:extLst>
            </p:cNvPr>
            <p:cNvSpPr/>
            <p:nvPr/>
          </p:nvSpPr>
          <p:spPr>
            <a:xfrm>
              <a:off x="6133425" y="3678200"/>
              <a:ext cx="4625" cy="5450"/>
            </a:xfrm>
            <a:custGeom>
              <a:avLst/>
              <a:gdLst/>
              <a:ahLst/>
              <a:cxnLst/>
              <a:rect l="l" t="t" r="r" b="b"/>
              <a:pathLst>
                <a:path w="185" h="218" extrusionOk="0">
                  <a:moveTo>
                    <a:pt x="85" y="0"/>
                  </a:moveTo>
                  <a:lnTo>
                    <a:pt x="34" y="34"/>
                  </a:lnTo>
                  <a:lnTo>
                    <a:pt x="18" y="51"/>
                  </a:lnTo>
                  <a:lnTo>
                    <a:pt x="1" y="118"/>
                  </a:lnTo>
                  <a:cubicBezTo>
                    <a:pt x="1" y="134"/>
                    <a:pt x="1" y="167"/>
                    <a:pt x="34" y="201"/>
                  </a:cubicBezTo>
                  <a:lnTo>
                    <a:pt x="67" y="218"/>
                  </a:lnTo>
                  <a:lnTo>
                    <a:pt x="101" y="218"/>
                  </a:lnTo>
                  <a:lnTo>
                    <a:pt x="134" y="201"/>
                  </a:lnTo>
                  <a:cubicBezTo>
                    <a:pt x="152" y="185"/>
                    <a:pt x="168" y="167"/>
                    <a:pt x="185" y="134"/>
                  </a:cubicBezTo>
                  <a:cubicBezTo>
                    <a:pt x="185" y="101"/>
                    <a:pt x="185" y="67"/>
                    <a:pt x="152" y="51"/>
                  </a:cubicBezTo>
                  <a:cubicBezTo>
                    <a:pt x="134" y="18"/>
                    <a:pt x="118" y="18"/>
                    <a:pt x="85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7" name="Google Shape;5178;p76">
              <a:extLst>
                <a:ext uri="{FF2B5EF4-FFF2-40B4-BE49-F238E27FC236}">
                  <a16:creationId xmlns:a16="http://schemas.microsoft.com/office/drawing/2014/main" id="{AD86218D-6F3A-AEF1-7352-BEBBD3BB3620}"/>
                </a:ext>
              </a:extLst>
            </p:cNvPr>
            <p:cNvSpPr/>
            <p:nvPr/>
          </p:nvSpPr>
          <p:spPr>
            <a:xfrm>
              <a:off x="6104675" y="3674025"/>
              <a:ext cx="5425" cy="5025"/>
            </a:xfrm>
            <a:custGeom>
              <a:avLst/>
              <a:gdLst/>
              <a:ahLst/>
              <a:cxnLst/>
              <a:rect l="l" t="t" r="r" b="b"/>
              <a:pathLst>
                <a:path w="217" h="201" extrusionOk="0">
                  <a:moveTo>
                    <a:pt x="84" y="1"/>
                  </a:moveTo>
                  <a:lnTo>
                    <a:pt x="50" y="18"/>
                  </a:lnTo>
                  <a:cubicBezTo>
                    <a:pt x="34" y="34"/>
                    <a:pt x="17" y="51"/>
                    <a:pt x="17" y="85"/>
                  </a:cubicBezTo>
                  <a:cubicBezTo>
                    <a:pt x="1" y="134"/>
                    <a:pt x="50" y="185"/>
                    <a:pt x="117" y="201"/>
                  </a:cubicBezTo>
                  <a:lnTo>
                    <a:pt x="168" y="185"/>
                  </a:lnTo>
                  <a:lnTo>
                    <a:pt x="184" y="167"/>
                  </a:lnTo>
                  <a:lnTo>
                    <a:pt x="217" y="101"/>
                  </a:lnTo>
                  <a:cubicBezTo>
                    <a:pt x="201" y="34"/>
                    <a:pt x="150" y="1"/>
                    <a:pt x="11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8" name="Google Shape;5179;p76">
              <a:extLst>
                <a:ext uri="{FF2B5EF4-FFF2-40B4-BE49-F238E27FC236}">
                  <a16:creationId xmlns:a16="http://schemas.microsoft.com/office/drawing/2014/main" id="{1FCBD763-08F7-1FBA-9B07-C8AE31E7A20B}"/>
                </a:ext>
              </a:extLst>
            </p:cNvPr>
            <p:cNvSpPr/>
            <p:nvPr/>
          </p:nvSpPr>
          <p:spPr>
            <a:xfrm>
              <a:off x="6165950" y="3741150"/>
              <a:ext cx="1300" cy="1275"/>
            </a:xfrm>
            <a:custGeom>
              <a:avLst/>
              <a:gdLst/>
              <a:ahLst/>
              <a:cxnLst/>
              <a:rect l="l" t="t" r="r" b="b"/>
              <a:pathLst>
                <a:path w="52" h="51" extrusionOk="0">
                  <a:moveTo>
                    <a:pt x="18" y="1"/>
                  </a:moveTo>
                  <a:lnTo>
                    <a:pt x="18" y="17"/>
                  </a:lnTo>
                  <a:cubicBezTo>
                    <a:pt x="0" y="34"/>
                    <a:pt x="18" y="34"/>
                    <a:pt x="34" y="50"/>
                  </a:cubicBezTo>
                  <a:lnTo>
                    <a:pt x="51" y="34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9" name="Google Shape;5180;p76">
              <a:extLst>
                <a:ext uri="{FF2B5EF4-FFF2-40B4-BE49-F238E27FC236}">
                  <a16:creationId xmlns:a16="http://schemas.microsoft.com/office/drawing/2014/main" id="{5EE7AA72-0530-EAAF-9FE9-1D142A02600C}"/>
                </a:ext>
              </a:extLst>
            </p:cNvPr>
            <p:cNvSpPr/>
            <p:nvPr/>
          </p:nvSpPr>
          <p:spPr>
            <a:xfrm>
              <a:off x="6087575" y="3702375"/>
              <a:ext cx="3350" cy="3800"/>
            </a:xfrm>
            <a:custGeom>
              <a:avLst/>
              <a:gdLst/>
              <a:ahLst/>
              <a:cxnLst/>
              <a:rect l="l" t="t" r="r" b="b"/>
              <a:pathLst>
                <a:path w="134" h="152" extrusionOk="0">
                  <a:moveTo>
                    <a:pt x="67" y="1"/>
                  </a:moveTo>
                  <a:lnTo>
                    <a:pt x="34" y="18"/>
                  </a:lnTo>
                  <a:cubicBezTo>
                    <a:pt x="34" y="18"/>
                    <a:pt x="18" y="18"/>
                    <a:pt x="18" y="34"/>
                  </a:cubicBezTo>
                  <a:lnTo>
                    <a:pt x="18" y="51"/>
                  </a:lnTo>
                  <a:cubicBezTo>
                    <a:pt x="18" y="67"/>
                    <a:pt x="18" y="67"/>
                    <a:pt x="1" y="85"/>
                  </a:cubicBezTo>
                  <a:cubicBezTo>
                    <a:pt x="1" y="118"/>
                    <a:pt x="34" y="151"/>
                    <a:pt x="67" y="151"/>
                  </a:cubicBezTo>
                  <a:cubicBezTo>
                    <a:pt x="101" y="151"/>
                    <a:pt x="134" y="134"/>
                    <a:pt x="134" y="85"/>
                  </a:cubicBezTo>
                  <a:lnTo>
                    <a:pt x="134" y="67"/>
                  </a:lnTo>
                  <a:lnTo>
                    <a:pt x="134" y="34"/>
                  </a:lnTo>
                  <a:lnTo>
                    <a:pt x="118" y="18"/>
                  </a:lnTo>
                  <a:cubicBezTo>
                    <a:pt x="118" y="1"/>
                    <a:pt x="101" y="1"/>
                    <a:pt x="85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0" name="Google Shape;5181;p76">
              <a:extLst>
                <a:ext uri="{FF2B5EF4-FFF2-40B4-BE49-F238E27FC236}">
                  <a16:creationId xmlns:a16="http://schemas.microsoft.com/office/drawing/2014/main" id="{5F045F04-C255-1AC5-6773-F4E1D07A95E4}"/>
                </a:ext>
              </a:extLst>
            </p:cNvPr>
            <p:cNvSpPr/>
            <p:nvPr/>
          </p:nvSpPr>
          <p:spPr>
            <a:xfrm>
              <a:off x="6138875" y="3748675"/>
              <a:ext cx="1250" cy="1250"/>
            </a:xfrm>
            <a:custGeom>
              <a:avLst/>
              <a:gdLst/>
              <a:ahLst/>
              <a:cxnLst/>
              <a:rect l="l" t="t" r="r" b="b"/>
              <a:pathLst>
                <a:path w="50" h="50" extrusionOk="0">
                  <a:moveTo>
                    <a:pt x="16" y="0"/>
                  </a:moveTo>
                  <a:lnTo>
                    <a:pt x="0" y="16"/>
                  </a:lnTo>
                  <a:lnTo>
                    <a:pt x="0" y="33"/>
                  </a:lnTo>
                  <a:lnTo>
                    <a:pt x="0" y="49"/>
                  </a:lnTo>
                  <a:lnTo>
                    <a:pt x="34" y="49"/>
                  </a:lnTo>
                  <a:cubicBezTo>
                    <a:pt x="50" y="49"/>
                    <a:pt x="50" y="33"/>
                    <a:pt x="50" y="16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1" name="Google Shape;5182;p76">
              <a:extLst>
                <a:ext uri="{FF2B5EF4-FFF2-40B4-BE49-F238E27FC236}">
                  <a16:creationId xmlns:a16="http://schemas.microsoft.com/office/drawing/2014/main" id="{7C1B5353-7F57-30FB-A740-C04236901921}"/>
                </a:ext>
              </a:extLst>
            </p:cNvPr>
            <p:cNvSpPr/>
            <p:nvPr/>
          </p:nvSpPr>
          <p:spPr>
            <a:xfrm>
              <a:off x="6109700" y="3702375"/>
              <a:ext cx="5025" cy="5475"/>
            </a:xfrm>
            <a:custGeom>
              <a:avLst/>
              <a:gdLst/>
              <a:ahLst/>
              <a:cxnLst/>
              <a:rect l="l" t="t" r="r" b="b"/>
              <a:pathLst>
                <a:path w="201" h="219" extrusionOk="0">
                  <a:moveTo>
                    <a:pt x="49" y="1"/>
                  </a:moveTo>
                  <a:lnTo>
                    <a:pt x="49" y="18"/>
                  </a:lnTo>
                  <a:cubicBezTo>
                    <a:pt x="16" y="34"/>
                    <a:pt x="0" y="51"/>
                    <a:pt x="0" y="85"/>
                  </a:cubicBezTo>
                  <a:lnTo>
                    <a:pt x="0" y="134"/>
                  </a:lnTo>
                  <a:lnTo>
                    <a:pt x="16" y="167"/>
                  </a:lnTo>
                  <a:lnTo>
                    <a:pt x="33" y="185"/>
                  </a:lnTo>
                  <a:lnTo>
                    <a:pt x="83" y="218"/>
                  </a:lnTo>
                  <a:cubicBezTo>
                    <a:pt x="116" y="218"/>
                    <a:pt x="167" y="218"/>
                    <a:pt x="200" y="134"/>
                  </a:cubicBezTo>
                  <a:lnTo>
                    <a:pt x="200" y="51"/>
                  </a:lnTo>
                  <a:lnTo>
                    <a:pt x="167" y="34"/>
                  </a:lnTo>
                  <a:cubicBezTo>
                    <a:pt x="133" y="1"/>
                    <a:pt x="100" y="1"/>
                    <a:pt x="83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2" name="Google Shape;5183;p76">
              <a:extLst>
                <a:ext uri="{FF2B5EF4-FFF2-40B4-BE49-F238E27FC236}">
                  <a16:creationId xmlns:a16="http://schemas.microsoft.com/office/drawing/2014/main" id="{7C51983D-9B01-E749-2B01-B1B129C4B9ED}"/>
                </a:ext>
              </a:extLst>
            </p:cNvPr>
            <p:cNvSpPr/>
            <p:nvPr/>
          </p:nvSpPr>
          <p:spPr>
            <a:xfrm>
              <a:off x="6143425" y="3709575"/>
              <a:ext cx="2550" cy="2000"/>
            </a:xfrm>
            <a:custGeom>
              <a:avLst/>
              <a:gdLst/>
              <a:ahLst/>
              <a:cxnLst/>
              <a:rect l="l" t="t" r="r" b="b"/>
              <a:pathLst>
                <a:path w="102" h="80" extrusionOk="0">
                  <a:moveTo>
                    <a:pt x="68" y="1"/>
                  </a:moveTo>
                  <a:cubicBezTo>
                    <a:pt x="56" y="1"/>
                    <a:pt x="43" y="5"/>
                    <a:pt x="34" y="13"/>
                  </a:cubicBezTo>
                  <a:lnTo>
                    <a:pt x="1" y="30"/>
                  </a:lnTo>
                  <a:lnTo>
                    <a:pt x="52" y="63"/>
                  </a:lnTo>
                  <a:lnTo>
                    <a:pt x="52" y="79"/>
                  </a:lnTo>
                  <a:lnTo>
                    <a:pt x="68" y="79"/>
                  </a:lnTo>
                  <a:lnTo>
                    <a:pt x="101" y="13"/>
                  </a:lnTo>
                  <a:cubicBezTo>
                    <a:pt x="93" y="5"/>
                    <a:pt x="81" y="1"/>
                    <a:pt x="68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3" name="Google Shape;5184;p76">
              <a:extLst>
                <a:ext uri="{FF2B5EF4-FFF2-40B4-BE49-F238E27FC236}">
                  <a16:creationId xmlns:a16="http://schemas.microsoft.com/office/drawing/2014/main" id="{D27AF551-D1DD-9644-C5C8-C675B6C8F5CB}"/>
                </a:ext>
              </a:extLst>
            </p:cNvPr>
            <p:cNvSpPr/>
            <p:nvPr/>
          </p:nvSpPr>
          <p:spPr>
            <a:xfrm>
              <a:off x="6120925" y="3705300"/>
              <a:ext cx="5025" cy="5200"/>
            </a:xfrm>
            <a:custGeom>
              <a:avLst/>
              <a:gdLst/>
              <a:ahLst/>
              <a:cxnLst/>
              <a:rect l="l" t="t" r="r" b="b"/>
              <a:pathLst>
                <a:path w="201" h="208" extrusionOk="0">
                  <a:moveTo>
                    <a:pt x="67" y="1"/>
                  </a:moveTo>
                  <a:lnTo>
                    <a:pt x="51" y="17"/>
                  </a:lnTo>
                  <a:lnTo>
                    <a:pt x="18" y="50"/>
                  </a:lnTo>
                  <a:cubicBezTo>
                    <a:pt x="18" y="68"/>
                    <a:pt x="1" y="84"/>
                    <a:pt x="1" y="101"/>
                  </a:cubicBezTo>
                  <a:cubicBezTo>
                    <a:pt x="1" y="134"/>
                    <a:pt x="1" y="168"/>
                    <a:pt x="34" y="184"/>
                  </a:cubicBezTo>
                  <a:cubicBezTo>
                    <a:pt x="46" y="196"/>
                    <a:pt x="67" y="208"/>
                    <a:pt x="95" y="208"/>
                  </a:cubicBezTo>
                  <a:cubicBezTo>
                    <a:pt x="107" y="208"/>
                    <a:pt x="120" y="206"/>
                    <a:pt x="134" y="201"/>
                  </a:cubicBezTo>
                  <a:lnTo>
                    <a:pt x="167" y="184"/>
                  </a:lnTo>
                  <a:lnTo>
                    <a:pt x="185" y="168"/>
                  </a:lnTo>
                  <a:lnTo>
                    <a:pt x="201" y="134"/>
                  </a:lnTo>
                  <a:lnTo>
                    <a:pt x="201" y="117"/>
                  </a:lnTo>
                  <a:cubicBezTo>
                    <a:pt x="201" y="50"/>
                    <a:pt x="167" y="1"/>
                    <a:pt x="118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4" name="Google Shape;5185;p76">
              <a:extLst>
                <a:ext uri="{FF2B5EF4-FFF2-40B4-BE49-F238E27FC236}">
                  <a16:creationId xmlns:a16="http://schemas.microsoft.com/office/drawing/2014/main" id="{F5304036-FF6E-A369-2964-AD4E9DBC8395}"/>
                </a:ext>
              </a:extLst>
            </p:cNvPr>
            <p:cNvSpPr/>
            <p:nvPr/>
          </p:nvSpPr>
          <p:spPr>
            <a:xfrm>
              <a:off x="6063825" y="3691150"/>
              <a:ext cx="1275" cy="1250"/>
            </a:xfrm>
            <a:custGeom>
              <a:avLst/>
              <a:gdLst/>
              <a:ahLst/>
              <a:cxnLst/>
              <a:rect l="l" t="t" r="r" b="b"/>
              <a:pathLst>
                <a:path w="51" h="50" extrusionOk="0">
                  <a:moveTo>
                    <a:pt x="17" y="0"/>
                  </a:moveTo>
                  <a:lnTo>
                    <a:pt x="1" y="16"/>
                  </a:lnTo>
                  <a:lnTo>
                    <a:pt x="1" y="33"/>
                  </a:lnTo>
                  <a:lnTo>
                    <a:pt x="1" y="49"/>
                  </a:lnTo>
                  <a:lnTo>
                    <a:pt x="34" y="49"/>
                  </a:lnTo>
                  <a:cubicBezTo>
                    <a:pt x="50" y="33"/>
                    <a:pt x="50" y="16"/>
                    <a:pt x="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5" name="Google Shape;5186;p76">
              <a:extLst>
                <a:ext uri="{FF2B5EF4-FFF2-40B4-BE49-F238E27FC236}">
                  <a16:creationId xmlns:a16="http://schemas.microsoft.com/office/drawing/2014/main" id="{14359DBF-2BEB-9642-AC0A-99BDBB7A1D64}"/>
                </a:ext>
              </a:extLst>
            </p:cNvPr>
            <p:cNvSpPr/>
            <p:nvPr/>
          </p:nvSpPr>
          <p:spPr>
            <a:xfrm>
              <a:off x="6135100" y="3708225"/>
              <a:ext cx="3350" cy="3350"/>
            </a:xfrm>
            <a:custGeom>
              <a:avLst/>
              <a:gdLst/>
              <a:ahLst/>
              <a:cxnLst/>
              <a:rect l="l" t="t" r="r" b="b"/>
              <a:pathLst>
                <a:path w="134" h="134" extrusionOk="0">
                  <a:moveTo>
                    <a:pt x="67" y="0"/>
                  </a:moveTo>
                  <a:cubicBezTo>
                    <a:pt x="34" y="0"/>
                    <a:pt x="18" y="17"/>
                    <a:pt x="0" y="51"/>
                  </a:cubicBezTo>
                  <a:lnTo>
                    <a:pt x="18" y="84"/>
                  </a:lnTo>
                  <a:cubicBezTo>
                    <a:pt x="18" y="117"/>
                    <a:pt x="34" y="117"/>
                    <a:pt x="51" y="133"/>
                  </a:cubicBezTo>
                  <a:lnTo>
                    <a:pt x="85" y="117"/>
                  </a:lnTo>
                  <a:lnTo>
                    <a:pt x="101" y="117"/>
                  </a:lnTo>
                  <a:lnTo>
                    <a:pt x="118" y="100"/>
                  </a:lnTo>
                  <a:cubicBezTo>
                    <a:pt x="118" y="100"/>
                    <a:pt x="134" y="84"/>
                    <a:pt x="134" y="67"/>
                  </a:cubicBezTo>
                  <a:cubicBezTo>
                    <a:pt x="134" y="51"/>
                    <a:pt x="134" y="51"/>
                    <a:pt x="118" y="33"/>
                  </a:cubicBezTo>
                  <a:lnTo>
                    <a:pt x="101" y="17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5187;p76">
              <a:extLst>
                <a:ext uri="{FF2B5EF4-FFF2-40B4-BE49-F238E27FC236}">
                  <a16:creationId xmlns:a16="http://schemas.microsoft.com/office/drawing/2014/main" id="{7407D888-1AC5-3C53-BD88-8B02EB98B2C4}"/>
                </a:ext>
              </a:extLst>
            </p:cNvPr>
            <p:cNvSpPr/>
            <p:nvPr/>
          </p:nvSpPr>
          <p:spPr>
            <a:xfrm>
              <a:off x="6118850" y="3695700"/>
              <a:ext cx="5425" cy="5025"/>
            </a:xfrm>
            <a:custGeom>
              <a:avLst/>
              <a:gdLst/>
              <a:ahLst/>
              <a:cxnLst/>
              <a:rect l="l" t="t" r="r" b="b"/>
              <a:pathLst>
                <a:path w="217" h="201" extrusionOk="0">
                  <a:moveTo>
                    <a:pt x="68" y="1"/>
                  </a:moveTo>
                  <a:lnTo>
                    <a:pt x="17" y="51"/>
                  </a:lnTo>
                  <a:cubicBezTo>
                    <a:pt x="17" y="51"/>
                    <a:pt x="1" y="67"/>
                    <a:pt x="1" y="85"/>
                  </a:cubicBezTo>
                  <a:cubicBezTo>
                    <a:pt x="1" y="118"/>
                    <a:pt x="17" y="168"/>
                    <a:pt x="68" y="185"/>
                  </a:cubicBezTo>
                  <a:lnTo>
                    <a:pt x="101" y="134"/>
                  </a:lnTo>
                  <a:lnTo>
                    <a:pt x="101" y="185"/>
                  </a:lnTo>
                  <a:lnTo>
                    <a:pt x="134" y="201"/>
                  </a:lnTo>
                  <a:lnTo>
                    <a:pt x="217" y="134"/>
                  </a:lnTo>
                  <a:lnTo>
                    <a:pt x="217" y="101"/>
                  </a:lnTo>
                  <a:lnTo>
                    <a:pt x="184" y="51"/>
                  </a:lnTo>
                  <a:lnTo>
                    <a:pt x="168" y="34"/>
                  </a:lnTo>
                  <a:lnTo>
                    <a:pt x="150" y="18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5188;p76">
              <a:extLst>
                <a:ext uri="{FF2B5EF4-FFF2-40B4-BE49-F238E27FC236}">
                  <a16:creationId xmlns:a16="http://schemas.microsoft.com/office/drawing/2014/main" id="{4420EE00-FC25-E332-4535-9CC6FFBFAF48}"/>
                </a:ext>
              </a:extLst>
            </p:cNvPr>
            <p:cNvSpPr/>
            <p:nvPr/>
          </p:nvSpPr>
          <p:spPr>
            <a:xfrm>
              <a:off x="6080500" y="3716550"/>
              <a:ext cx="1275" cy="1600"/>
            </a:xfrm>
            <a:custGeom>
              <a:avLst/>
              <a:gdLst/>
              <a:ahLst/>
              <a:cxnLst/>
              <a:rect l="l" t="t" r="r" b="b"/>
              <a:pathLst>
                <a:path w="51" h="64" extrusionOk="0">
                  <a:moveTo>
                    <a:pt x="17" y="1"/>
                  </a:moveTo>
                  <a:cubicBezTo>
                    <a:pt x="1" y="1"/>
                    <a:pt x="1" y="18"/>
                    <a:pt x="1" y="34"/>
                  </a:cubicBezTo>
                  <a:lnTo>
                    <a:pt x="1" y="51"/>
                  </a:lnTo>
                  <a:cubicBezTo>
                    <a:pt x="9" y="59"/>
                    <a:pt x="13" y="63"/>
                    <a:pt x="17" y="63"/>
                  </a:cubicBezTo>
                  <a:cubicBezTo>
                    <a:pt x="21" y="63"/>
                    <a:pt x="25" y="59"/>
                    <a:pt x="34" y="51"/>
                  </a:cubicBezTo>
                  <a:lnTo>
                    <a:pt x="50" y="34"/>
                  </a:lnTo>
                  <a:lnTo>
                    <a:pt x="50" y="18"/>
                  </a:lnTo>
                  <a:cubicBezTo>
                    <a:pt x="34" y="1"/>
                    <a:pt x="34" y="1"/>
                    <a:pt x="1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5189;p76">
              <a:extLst>
                <a:ext uri="{FF2B5EF4-FFF2-40B4-BE49-F238E27FC236}">
                  <a16:creationId xmlns:a16="http://schemas.microsoft.com/office/drawing/2014/main" id="{1107E49E-4F60-9577-99D5-EBF07614B0F6}"/>
                </a:ext>
              </a:extLst>
            </p:cNvPr>
            <p:cNvSpPr/>
            <p:nvPr/>
          </p:nvSpPr>
          <p:spPr>
            <a:xfrm>
              <a:off x="6108425" y="3692900"/>
              <a:ext cx="5450" cy="5100"/>
            </a:xfrm>
            <a:custGeom>
              <a:avLst/>
              <a:gdLst/>
              <a:ahLst/>
              <a:cxnLst/>
              <a:rect l="l" t="t" r="r" b="b"/>
              <a:pathLst>
                <a:path w="218" h="204" extrusionOk="0">
                  <a:moveTo>
                    <a:pt x="101" y="1"/>
                  </a:moveTo>
                  <a:cubicBezTo>
                    <a:pt x="84" y="1"/>
                    <a:pt x="68" y="5"/>
                    <a:pt x="51" y="13"/>
                  </a:cubicBezTo>
                  <a:cubicBezTo>
                    <a:pt x="34" y="30"/>
                    <a:pt x="18" y="63"/>
                    <a:pt x="18" y="97"/>
                  </a:cubicBezTo>
                  <a:lnTo>
                    <a:pt x="0" y="113"/>
                  </a:lnTo>
                  <a:lnTo>
                    <a:pt x="18" y="163"/>
                  </a:lnTo>
                  <a:lnTo>
                    <a:pt x="34" y="163"/>
                  </a:lnTo>
                  <a:lnTo>
                    <a:pt x="67" y="197"/>
                  </a:lnTo>
                  <a:cubicBezTo>
                    <a:pt x="77" y="201"/>
                    <a:pt x="86" y="203"/>
                    <a:pt x="96" y="203"/>
                  </a:cubicBezTo>
                  <a:cubicBezTo>
                    <a:pt x="120" y="203"/>
                    <a:pt x="143" y="192"/>
                    <a:pt x="167" y="179"/>
                  </a:cubicBezTo>
                  <a:cubicBezTo>
                    <a:pt x="184" y="163"/>
                    <a:pt x="200" y="146"/>
                    <a:pt x="218" y="113"/>
                  </a:cubicBezTo>
                  <a:lnTo>
                    <a:pt x="218" y="97"/>
                  </a:lnTo>
                  <a:lnTo>
                    <a:pt x="200" y="46"/>
                  </a:lnTo>
                  <a:lnTo>
                    <a:pt x="184" y="30"/>
                  </a:lnTo>
                  <a:lnTo>
                    <a:pt x="151" y="13"/>
                  </a:lnTo>
                  <a:cubicBezTo>
                    <a:pt x="134" y="5"/>
                    <a:pt x="118" y="1"/>
                    <a:pt x="101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5190;p76">
              <a:extLst>
                <a:ext uri="{FF2B5EF4-FFF2-40B4-BE49-F238E27FC236}">
                  <a16:creationId xmlns:a16="http://schemas.microsoft.com/office/drawing/2014/main" id="{FBF0A297-7ABF-65B5-1B0B-12C823178E02}"/>
                </a:ext>
              </a:extLst>
            </p:cNvPr>
            <p:cNvSpPr/>
            <p:nvPr/>
          </p:nvSpPr>
          <p:spPr>
            <a:xfrm>
              <a:off x="6080900" y="3692625"/>
              <a:ext cx="3800" cy="3550"/>
            </a:xfrm>
            <a:custGeom>
              <a:avLst/>
              <a:gdLst/>
              <a:ahLst/>
              <a:cxnLst/>
              <a:rect l="l" t="t" r="r" b="b"/>
              <a:pathLst>
                <a:path w="152" h="142" extrusionOk="0">
                  <a:moveTo>
                    <a:pt x="71" y="1"/>
                  </a:moveTo>
                  <a:cubicBezTo>
                    <a:pt x="43" y="1"/>
                    <a:pt x="13" y="17"/>
                    <a:pt x="1" y="41"/>
                  </a:cubicBezTo>
                  <a:lnTo>
                    <a:pt x="1" y="57"/>
                  </a:lnTo>
                  <a:lnTo>
                    <a:pt x="1" y="74"/>
                  </a:lnTo>
                  <a:cubicBezTo>
                    <a:pt x="1" y="108"/>
                    <a:pt x="18" y="124"/>
                    <a:pt x="51" y="141"/>
                  </a:cubicBezTo>
                  <a:cubicBezTo>
                    <a:pt x="67" y="141"/>
                    <a:pt x="101" y="141"/>
                    <a:pt x="118" y="124"/>
                  </a:cubicBezTo>
                  <a:lnTo>
                    <a:pt x="134" y="90"/>
                  </a:lnTo>
                  <a:lnTo>
                    <a:pt x="152" y="90"/>
                  </a:lnTo>
                  <a:cubicBezTo>
                    <a:pt x="152" y="41"/>
                    <a:pt x="134" y="24"/>
                    <a:pt x="101" y="8"/>
                  </a:cubicBezTo>
                  <a:cubicBezTo>
                    <a:pt x="92" y="3"/>
                    <a:pt x="82" y="1"/>
                    <a:pt x="71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5191;p76">
              <a:extLst>
                <a:ext uri="{FF2B5EF4-FFF2-40B4-BE49-F238E27FC236}">
                  <a16:creationId xmlns:a16="http://schemas.microsoft.com/office/drawing/2014/main" id="{4299E75D-8952-4F35-A64B-302D4BEBB9AE}"/>
                </a:ext>
              </a:extLst>
            </p:cNvPr>
            <p:cNvSpPr/>
            <p:nvPr/>
          </p:nvSpPr>
          <p:spPr>
            <a:xfrm>
              <a:off x="6099675" y="3696375"/>
              <a:ext cx="5025" cy="4900"/>
            </a:xfrm>
            <a:custGeom>
              <a:avLst/>
              <a:gdLst/>
              <a:ahLst/>
              <a:cxnLst/>
              <a:rect l="l" t="t" r="r" b="b"/>
              <a:pathLst>
                <a:path w="201" h="196" extrusionOk="0">
                  <a:moveTo>
                    <a:pt x="101" y="0"/>
                  </a:moveTo>
                  <a:cubicBezTo>
                    <a:pt x="80" y="0"/>
                    <a:pt x="62" y="7"/>
                    <a:pt x="50" y="7"/>
                  </a:cubicBezTo>
                  <a:cubicBezTo>
                    <a:pt x="17" y="24"/>
                    <a:pt x="1" y="58"/>
                    <a:pt x="1" y="91"/>
                  </a:cubicBezTo>
                  <a:lnTo>
                    <a:pt x="1" y="125"/>
                  </a:lnTo>
                  <a:lnTo>
                    <a:pt x="17" y="158"/>
                  </a:lnTo>
                  <a:cubicBezTo>
                    <a:pt x="31" y="171"/>
                    <a:pt x="56" y="195"/>
                    <a:pt x="91" y="195"/>
                  </a:cubicBezTo>
                  <a:cubicBezTo>
                    <a:pt x="99" y="195"/>
                    <a:pt x="108" y="194"/>
                    <a:pt x="117" y="191"/>
                  </a:cubicBezTo>
                  <a:lnTo>
                    <a:pt x="150" y="191"/>
                  </a:lnTo>
                  <a:lnTo>
                    <a:pt x="184" y="174"/>
                  </a:lnTo>
                  <a:lnTo>
                    <a:pt x="201" y="125"/>
                  </a:lnTo>
                  <a:lnTo>
                    <a:pt x="201" y="91"/>
                  </a:lnTo>
                  <a:lnTo>
                    <a:pt x="201" y="40"/>
                  </a:lnTo>
                  <a:lnTo>
                    <a:pt x="184" y="24"/>
                  </a:lnTo>
                  <a:lnTo>
                    <a:pt x="134" y="7"/>
                  </a:lnTo>
                  <a:cubicBezTo>
                    <a:pt x="123" y="2"/>
                    <a:pt x="112" y="0"/>
                    <a:pt x="10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5192;p76">
              <a:extLst>
                <a:ext uri="{FF2B5EF4-FFF2-40B4-BE49-F238E27FC236}">
                  <a16:creationId xmlns:a16="http://schemas.microsoft.com/office/drawing/2014/main" id="{BB09BD84-9FBD-E25E-108C-60501C3FAFF5}"/>
                </a:ext>
              </a:extLst>
            </p:cNvPr>
            <p:cNvSpPr/>
            <p:nvPr/>
          </p:nvSpPr>
          <p:spPr>
            <a:xfrm>
              <a:off x="6040900" y="3727400"/>
              <a:ext cx="1275" cy="1675"/>
            </a:xfrm>
            <a:custGeom>
              <a:avLst/>
              <a:gdLst/>
              <a:ahLst/>
              <a:cxnLst/>
              <a:rect l="l" t="t" r="r" b="b"/>
              <a:pathLst>
                <a:path w="51" h="67" extrusionOk="0">
                  <a:moveTo>
                    <a:pt x="33" y="0"/>
                  </a:moveTo>
                  <a:lnTo>
                    <a:pt x="17" y="17"/>
                  </a:lnTo>
                  <a:cubicBezTo>
                    <a:pt x="0" y="17"/>
                    <a:pt x="0" y="33"/>
                    <a:pt x="0" y="33"/>
                  </a:cubicBezTo>
                  <a:lnTo>
                    <a:pt x="0" y="51"/>
                  </a:lnTo>
                  <a:lnTo>
                    <a:pt x="17" y="67"/>
                  </a:lnTo>
                  <a:lnTo>
                    <a:pt x="33" y="67"/>
                  </a:lnTo>
                  <a:lnTo>
                    <a:pt x="51" y="51"/>
                  </a:lnTo>
                  <a:lnTo>
                    <a:pt x="51" y="33"/>
                  </a:lnTo>
                  <a:lnTo>
                    <a:pt x="33" y="17"/>
                  </a:lnTo>
                  <a:lnTo>
                    <a:pt x="51" y="17"/>
                  </a:lnTo>
                  <a:cubicBezTo>
                    <a:pt x="51" y="17"/>
                    <a:pt x="51" y="0"/>
                    <a:pt x="33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5193;p76">
              <a:extLst>
                <a:ext uri="{FF2B5EF4-FFF2-40B4-BE49-F238E27FC236}">
                  <a16:creationId xmlns:a16="http://schemas.microsoft.com/office/drawing/2014/main" id="{7EBCA16F-0DA4-F126-D91A-746F497A8FC0}"/>
                </a:ext>
              </a:extLst>
            </p:cNvPr>
            <p:cNvSpPr/>
            <p:nvPr/>
          </p:nvSpPr>
          <p:spPr>
            <a:xfrm>
              <a:off x="6089250" y="3685700"/>
              <a:ext cx="3350" cy="2950"/>
            </a:xfrm>
            <a:custGeom>
              <a:avLst/>
              <a:gdLst/>
              <a:ahLst/>
              <a:cxnLst/>
              <a:rect l="l" t="t" r="r" b="b"/>
              <a:pathLst>
                <a:path w="134" h="118" extrusionOk="0">
                  <a:moveTo>
                    <a:pt x="51" y="1"/>
                  </a:moveTo>
                  <a:lnTo>
                    <a:pt x="34" y="18"/>
                  </a:lnTo>
                  <a:lnTo>
                    <a:pt x="18" y="34"/>
                  </a:lnTo>
                  <a:cubicBezTo>
                    <a:pt x="0" y="67"/>
                    <a:pt x="18" y="85"/>
                    <a:pt x="18" y="101"/>
                  </a:cubicBezTo>
                  <a:cubicBezTo>
                    <a:pt x="34" y="118"/>
                    <a:pt x="51" y="118"/>
                    <a:pt x="84" y="118"/>
                  </a:cubicBezTo>
                  <a:lnTo>
                    <a:pt x="100" y="118"/>
                  </a:lnTo>
                  <a:lnTo>
                    <a:pt x="118" y="101"/>
                  </a:lnTo>
                  <a:lnTo>
                    <a:pt x="134" y="85"/>
                  </a:lnTo>
                  <a:lnTo>
                    <a:pt x="134" y="51"/>
                  </a:lnTo>
                  <a:lnTo>
                    <a:pt x="134" y="34"/>
                  </a:lnTo>
                  <a:lnTo>
                    <a:pt x="118" y="18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5194;p76">
              <a:extLst>
                <a:ext uri="{FF2B5EF4-FFF2-40B4-BE49-F238E27FC236}">
                  <a16:creationId xmlns:a16="http://schemas.microsoft.com/office/drawing/2014/main" id="{BD280942-DAF1-7C3C-CCF6-3A8FF63AF2AD}"/>
                </a:ext>
              </a:extLst>
            </p:cNvPr>
            <p:cNvSpPr/>
            <p:nvPr/>
          </p:nvSpPr>
          <p:spPr>
            <a:xfrm>
              <a:off x="6122600" y="3713650"/>
              <a:ext cx="3350" cy="3525"/>
            </a:xfrm>
            <a:custGeom>
              <a:avLst/>
              <a:gdLst/>
              <a:ahLst/>
              <a:cxnLst/>
              <a:rect l="l" t="t" r="r" b="b"/>
              <a:pathLst>
                <a:path w="134" h="141" extrusionOk="0">
                  <a:moveTo>
                    <a:pt x="51" y="0"/>
                  </a:moveTo>
                  <a:lnTo>
                    <a:pt x="0" y="50"/>
                  </a:lnTo>
                  <a:cubicBezTo>
                    <a:pt x="0" y="83"/>
                    <a:pt x="18" y="117"/>
                    <a:pt x="51" y="134"/>
                  </a:cubicBezTo>
                  <a:cubicBezTo>
                    <a:pt x="56" y="139"/>
                    <a:pt x="62" y="140"/>
                    <a:pt x="68" y="140"/>
                  </a:cubicBezTo>
                  <a:cubicBezTo>
                    <a:pt x="85" y="140"/>
                    <a:pt x="105" y="129"/>
                    <a:pt x="118" y="117"/>
                  </a:cubicBezTo>
                  <a:lnTo>
                    <a:pt x="134" y="83"/>
                  </a:lnTo>
                  <a:lnTo>
                    <a:pt x="118" y="67"/>
                  </a:lnTo>
                  <a:lnTo>
                    <a:pt x="134" y="67"/>
                  </a:lnTo>
                  <a:cubicBezTo>
                    <a:pt x="118" y="16"/>
                    <a:pt x="100" y="0"/>
                    <a:pt x="6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5195;p76">
              <a:extLst>
                <a:ext uri="{FF2B5EF4-FFF2-40B4-BE49-F238E27FC236}">
                  <a16:creationId xmlns:a16="http://schemas.microsoft.com/office/drawing/2014/main" id="{B4DEFD2C-560D-D043-6282-A737DBCAFB98}"/>
                </a:ext>
              </a:extLst>
            </p:cNvPr>
            <p:cNvSpPr/>
            <p:nvPr/>
          </p:nvSpPr>
          <p:spPr>
            <a:xfrm>
              <a:off x="6117600" y="3726550"/>
              <a:ext cx="2950" cy="2975"/>
            </a:xfrm>
            <a:custGeom>
              <a:avLst/>
              <a:gdLst/>
              <a:ahLst/>
              <a:cxnLst/>
              <a:rect l="l" t="t" r="r" b="b"/>
              <a:pathLst>
                <a:path w="118" h="119" extrusionOk="0">
                  <a:moveTo>
                    <a:pt x="51" y="1"/>
                  </a:moveTo>
                  <a:lnTo>
                    <a:pt x="17" y="18"/>
                  </a:lnTo>
                  <a:cubicBezTo>
                    <a:pt x="17" y="18"/>
                    <a:pt x="0" y="34"/>
                    <a:pt x="0" y="51"/>
                  </a:cubicBezTo>
                  <a:lnTo>
                    <a:pt x="0" y="67"/>
                  </a:lnTo>
                  <a:lnTo>
                    <a:pt x="17" y="101"/>
                  </a:lnTo>
                  <a:cubicBezTo>
                    <a:pt x="17" y="101"/>
                    <a:pt x="34" y="118"/>
                    <a:pt x="51" y="118"/>
                  </a:cubicBezTo>
                  <a:lnTo>
                    <a:pt x="67" y="118"/>
                  </a:lnTo>
                  <a:lnTo>
                    <a:pt x="100" y="101"/>
                  </a:lnTo>
                  <a:cubicBezTo>
                    <a:pt x="100" y="101"/>
                    <a:pt x="118" y="101"/>
                    <a:pt x="118" y="85"/>
                  </a:cubicBezTo>
                  <a:lnTo>
                    <a:pt x="118" y="51"/>
                  </a:lnTo>
                  <a:lnTo>
                    <a:pt x="100" y="18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5196;p76">
              <a:extLst>
                <a:ext uri="{FF2B5EF4-FFF2-40B4-BE49-F238E27FC236}">
                  <a16:creationId xmlns:a16="http://schemas.microsoft.com/office/drawing/2014/main" id="{9DBF8901-1B55-3A55-C553-CA301D862E4B}"/>
                </a:ext>
              </a:extLst>
            </p:cNvPr>
            <p:cNvSpPr/>
            <p:nvPr/>
          </p:nvSpPr>
          <p:spPr>
            <a:xfrm>
              <a:off x="6106350" y="3710125"/>
              <a:ext cx="4600" cy="3800"/>
            </a:xfrm>
            <a:custGeom>
              <a:avLst/>
              <a:gdLst/>
              <a:ahLst/>
              <a:cxnLst/>
              <a:rect l="l" t="t" r="r" b="b"/>
              <a:pathLst>
                <a:path w="184" h="152" extrusionOk="0">
                  <a:moveTo>
                    <a:pt x="132" y="1"/>
                  </a:moveTo>
                  <a:cubicBezTo>
                    <a:pt x="127" y="1"/>
                    <a:pt x="122" y="3"/>
                    <a:pt x="117" y="8"/>
                  </a:cubicBezTo>
                  <a:lnTo>
                    <a:pt x="101" y="8"/>
                  </a:lnTo>
                  <a:lnTo>
                    <a:pt x="83" y="24"/>
                  </a:lnTo>
                  <a:lnTo>
                    <a:pt x="50" y="24"/>
                  </a:lnTo>
                  <a:cubicBezTo>
                    <a:pt x="34" y="24"/>
                    <a:pt x="1" y="57"/>
                    <a:pt x="1" y="91"/>
                  </a:cubicBezTo>
                  <a:lnTo>
                    <a:pt x="1" y="124"/>
                  </a:lnTo>
                  <a:lnTo>
                    <a:pt x="17" y="124"/>
                  </a:lnTo>
                  <a:lnTo>
                    <a:pt x="34" y="141"/>
                  </a:lnTo>
                  <a:cubicBezTo>
                    <a:pt x="48" y="148"/>
                    <a:pt x="61" y="152"/>
                    <a:pt x="74" y="152"/>
                  </a:cubicBezTo>
                  <a:cubicBezTo>
                    <a:pt x="92" y="152"/>
                    <a:pt x="107" y="144"/>
                    <a:pt x="117" y="124"/>
                  </a:cubicBezTo>
                  <a:lnTo>
                    <a:pt x="150" y="124"/>
                  </a:lnTo>
                  <a:lnTo>
                    <a:pt x="167" y="108"/>
                  </a:lnTo>
                  <a:lnTo>
                    <a:pt x="183" y="75"/>
                  </a:lnTo>
                  <a:cubicBezTo>
                    <a:pt x="183" y="41"/>
                    <a:pt x="183" y="24"/>
                    <a:pt x="167" y="24"/>
                  </a:cubicBezTo>
                  <a:cubicBezTo>
                    <a:pt x="155" y="13"/>
                    <a:pt x="144" y="1"/>
                    <a:pt x="132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5197;p76">
              <a:extLst>
                <a:ext uri="{FF2B5EF4-FFF2-40B4-BE49-F238E27FC236}">
                  <a16:creationId xmlns:a16="http://schemas.microsoft.com/office/drawing/2014/main" id="{814D1A79-F8C2-EACF-0A1A-2603FA502D81}"/>
                </a:ext>
              </a:extLst>
            </p:cNvPr>
            <p:cNvSpPr/>
            <p:nvPr/>
          </p:nvSpPr>
          <p:spPr>
            <a:xfrm>
              <a:off x="6095075" y="3708650"/>
              <a:ext cx="3375" cy="2625"/>
            </a:xfrm>
            <a:custGeom>
              <a:avLst/>
              <a:gdLst/>
              <a:ahLst/>
              <a:cxnLst/>
              <a:rect l="l" t="t" r="r" b="b"/>
              <a:pathLst>
                <a:path w="135" h="105" extrusionOk="0">
                  <a:moveTo>
                    <a:pt x="34" y="0"/>
                  </a:moveTo>
                  <a:lnTo>
                    <a:pt x="34" y="16"/>
                  </a:lnTo>
                  <a:lnTo>
                    <a:pt x="18" y="16"/>
                  </a:lnTo>
                  <a:lnTo>
                    <a:pt x="1" y="34"/>
                  </a:lnTo>
                  <a:cubicBezTo>
                    <a:pt x="1" y="50"/>
                    <a:pt x="1" y="67"/>
                    <a:pt x="18" y="83"/>
                  </a:cubicBezTo>
                  <a:cubicBezTo>
                    <a:pt x="18" y="83"/>
                    <a:pt x="34" y="100"/>
                    <a:pt x="51" y="100"/>
                  </a:cubicBezTo>
                  <a:cubicBezTo>
                    <a:pt x="60" y="103"/>
                    <a:pt x="68" y="105"/>
                    <a:pt x="75" y="105"/>
                  </a:cubicBezTo>
                  <a:cubicBezTo>
                    <a:pt x="107" y="105"/>
                    <a:pt x="121" y="77"/>
                    <a:pt x="134" y="50"/>
                  </a:cubicBezTo>
                  <a:lnTo>
                    <a:pt x="101" y="16"/>
                  </a:lnTo>
                  <a:cubicBezTo>
                    <a:pt x="85" y="0"/>
                    <a:pt x="67" y="0"/>
                    <a:pt x="5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5198;p76">
              <a:extLst>
                <a:ext uri="{FF2B5EF4-FFF2-40B4-BE49-F238E27FC236}">
                  <a16:creationId xmlns:a16="http://schemas.microsoft.com/office/drawing/2014/main" id="{9CD7854D-DB4F-1827-A829-BDA7E81C42B4}"/>
                </a:ext>
              </a:extLst>
            </p:cNvPr>
            <p:cNvSpPr/>
            <p:nvPr/>
          </p:nvSpPr>
          <p:spPr>
            <a:xfrm>
              <a:off x="6081350" y="3701550"/>
              <a:ext cx="2925" cy="3775"/>
            </a:xfrm>
            <a:custGeom>
              <a:avLst/>
              <a:gdLst/>
              <a:ahLst/>
              <a:cxnLst/>
              <a:rect l="l" t="t" r="r" b="b"/>
              <a:pathLst>
                <a:path w="117" h="151" extrusionOk="0">
                  <a:moveTo>
                    <a:pt x="33" y="0"/>
                  </a:moveTo>
                  <a:lnTo>
                    <a:pt x="16" y="18"/>
                  </a:lnTo>
                  <a:lnTo>
                    <a:pt x="0" y="51"/>
                  </a:lnTo>
                  <a:lnTo>
                    <a:pt x="0" y="67"/>
                  </a:lnTo>
                  <a:cubicBezTo>
                    <a:pt x="0" y="67"/>
                    <a:pt x="0" y="100"/>
                    <a:pt x="16" y="118"/>
                  </a:cubicBezTo>
                  <a:cubicBezTo>
                    <a:pt x="16" y="134"/>
                    <a:pt x="33" y="151"/>
                    <a:pt x="49" y="151"/>
                  </a:cubicBezTo>
                  <a:lnTo>
                    <a:pt x="83" y="134"/>
                  </a:lnTo>
                  <a:lnTo>
                    <a:pt x="100" y="118"/>
                  </a:lnTo>
                  <a:lnTo>
                    <a:pt x="116" y="100"/>
                  </a:lnTo>
                  <a:cubicBezTo>
                    <a:pt x="116" y="84"/>
                    <a:pt x="116" y="18"/>
                    <a:pt x="83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5199;p76">
              <a:extLst>
                <a:ext uri="{FF2B5EF4-FFF2-40B4-BE49-F238E27FC236}">
                  <a16:creationId xmlns:a16="http://schemas.microsoft.com/office/drawing/2014/main" id="{480F70DE-3D53-2F5C-514E-D87E881ECCB9}"/>
                </a:ext>
              </a:extLst>
            </p:cNvPr>
            <p:cNvSpPr/>
            <p:nvPr/>
          </p:nvSpPr>
          <p:spPr>
            <a:xfrm>
              <a:off x="6096750" y="3663200"/>
              <a:ext cx="10450" cy="7525"/>
            </a:xfrm>
            <a:custGeom>
              <a:avLst/>
              <a:gdLst/>
              <a:ahLst/>
              <a:cxnLst/>
              <a:rect l="l" t="t" r="r" b="b"/>
              <a:pathLst>
                <a:path w="418" h="301" extrusionOk="0">
                  <a:moveTo>
                    <a:pt x="318" y="0"/>
                  </a:moveTo>
                  <a:lnTo>
                    <a:pt x="267" y="18"/>
                  </a:lnTo>
                  <a:lnTo>
                    <a:pt x="251" y="18"/>
                  </a:lnTo>
                  <a:lnTo>
                    <a:pt x="218" y="84"/>
                  </a:lnTo>
                  <a:lnTo>
                    <a:pt x="185" y="84"/>
                  </a:lnTo>
                  <a:lnTo>
                    <a:pt x="134" y="118"/>
                  </a:lnTo>
                  <a:lnTo>
                    <a:pt x="100" y="118"/>
                  </a:lnTo>
                  <a:cubicBezTo>
                    <a:pt x="51" y="118"/>
                    <a:pt x="0" y="151"/>
                    <a:pt x="0" y="200"/>
                  </a:cubicBezTo>
                  <a:cubicBezTo>
                    <a:pt x="0" y="234"/>
                    <a:pt x="18" y="284"/>
                    <a:pt x="51" y="300"/>
                  </a:cubicBezTo>
                  <a:lnTo>
                    <a:pt x="251" y="300"/>
                  </a:lnTo>
                  <a:lnTo>
                    <a:pt x="285" y="251"/>
                  </a:lnTo>
                  <a:cubicBezTo>
                    <a:pt x="285" y="251"/>
                    <a:pt x="301" y="218"/>
                    <a:pt x="301" y="200"/>
                  </a:cubicBezTo>
                  <a:lnTo>
                    <a:pt x="318" y="200"/>
                  </a:lnTo>
                  <a:lnTo>
                    <a:pt x="367" y="184"/>
                  </a:lnTo>
                  <a:lnTo>
                    <a:pt x="385" y="167"/>
                  </a:lnTo>
                  <a:lnTo>
                    <a:pt x="418" y="118"/>
                  </a:lnTo>
                  <a:lnTo>
                    <a:pt x="418" y="100"/>
                  </a:lnTo>
                  <a:lnTo>
                    <a:pt x="401" y="51"/>
                  </a:lnTo>
                  <a:lnTo>
                    <a:pt x="385" y="34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5200;p76">
              <a:extLst>
                <a:ext uri="{FF2B5EF4-FFF2-40B4-BE49-F238E27FC236}">
                  <a16:creationId xmlns:a16="http://schemas.microsoft.com/office/drawing/2014/main" id="{33A318AA-3741-BA71-A3C5-394E01713E1D}"/>
                </a:ext>
              </a:extLst>
            </p:cNvPr>
            <p:cNvSpPr/>
            <p:nvPr/>
          </p:nvSpPr>
          <p:spPr>
            <a:xfrm>
              <a:off x="6140925" y="3673025"/>
              <a:ext cx="5475" cy="5200"/>
            </a:xfrm>
            <a:custGeom>
              <a:avLst/>
              <a:gdLst/>
              <a:ahLst/>
              <a:cxnLst/>
              <a:rect l="l" t="t" r="r" b="b"/>
              <a:pathLst>
                <a:path w="219" h="208" extrusionOk="0">
                  <a:moveTo>
                    <a:pt x="127" y="1"/>
                  </a:moveTo>
                  <a:cubicBezTo>
                    <a:pt x="119" y="1"/>
                    <a:pt x="111" y="3"/>
                    <a:pt x="101" y="7"/>
                  </a:cubicBezTo>
                  <a:lnTo>
                    <a:pt x="68" y="7"/>
                  </a:lnTo>
                  <a:cubicBezTo>
                    <a:pt x="34" y="41"/>
                    <a:pt x="18" y="74"/>
                    <a:pt x="18" y="91"/>
                  </a:cubicBezTo>
                  <a:cubicBezTo>
                    <a:pt x="1" y="125"/>
                    <a:pt x="18" y="158"/>
                    <a:pt x="34" y="174"/>
                  </a:cubicBezTo>
                  <a:cubicBezTo>
                    <a:pt x="52" y="207"/>
                    <a:pt x="85" y="207"/>
                    <a:pt x="118" y="207"/>
                  </a:cubicBezTo>
                  <a:cubicBezTo>
                    <a:pt x="168" y="207"/>
                    <a:pt x="201" y="174"/>
                    <a:pt x="201" y="125"/>
                  </a:cubicBezTo>
                  <a:cubicBezTo>
                    <a:pt x="218" y="91"/>
                    <a:pt x="201" y="58"/>
                    <a:pt x="185" y="25"/>
                  </a:cubicBezTo>
                  <a:cubicBezTo>
                    <a:pt x="161" y="12"/>
                    <a:pt x="146" y="1"/>
                    <a:pt x="12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5201;p76">
              <a:extLst>
                <a:ext uri="{FF2B5EF4-FFF2-40B4-BE49-F238E27FC236}">
                  <a16:creationId xmlns:a16="http://schemas.microsoft.com/office/drawing/2014/main" id="{DC6E6AF8-C8E4-B2CC-43E5-A437D47996DE}"/>
                </a:ext>
              </a:extLst>
            </p:cNvPr>
            <p:cNvSpPr/>
            <p:nvPr/>
          </p:nvSpPr>
          <p:spPr>
            <a:xfrm>
              <a:off x="6174275" y="3656950"/>
              <a:ext cx="1300" cy="1275"/>
            </a:xfrm>
            <a:custGeom>
              <a:avLst/>
              <a:gdLst/>
              <a:ahLst/>
              <a:cxnLst/>
              <a:rect l="l" t="t" r="r" b="b"/>
              <a:pathLst>
                <a:path w="52" h="51" extrusionOk="0">
                  <a:moveTo>
                    <a:pt x="18" y="1"/>
                  </a:moveTo>
                  <a:lnTo>
                    <a:pt x="1" y="17"/>
                  </a:lnTo>
                  <a:lnTo>
                    <a:pt x="1" y="34"/>
                  </a:lnTo>
                  <a:lnTo>
                    <a:pt x="18" y="50"/>
                  </a:lnTo>
                  <a:cubicBezTo>
                    <a:pt x="34" y="50"/>
                    <a:pt x="52" y="34"/>
                    <a:pt x="52" y="17"/>
                  </a:cubicBezTo>
                  <a:lnTo>
                    <a:pt x="3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5202;p76">
              <a:extLst>
                <a:ext uri="{FF2B5EF4-FFF2-40B4-BE49-F238E27FC236}">
                  <a16:creationId xmlns:a16="http://schemas.microsoft.com/office/drawing/2014/main" id="{EEBB2047-95F8-B757-833D-20A4E12BFF92}"/>
                </a:ext>
              </a:extLst>
            </p:cNvPr>
            <p:cNvSpPr/>
            <p:nvPr/>
          </p:nvSpPr>
          <p:spPr>
            <a:xfrm>
              <a:off x="6079675" y="3680700"/>
              <a:ext cx="3350" cy="3350"/>
            </a:xfrm>
            <a:custGeom>
              <a:avLst/>
              <a:gdLst/>
              <a:ahLst/>
              <a:cxnLst/>
              <a:rect l="l" t="t" r="r" b="b"/>
              <a:pathLst>
                <a:path w="134" h="134" extrusionOk="0">
                  <a:moveTo>
                    <a:pt x="67" y="1"/>
                  </a:moveTo>
                  <a:cubicBezTo>
                    <a:pt x="34" y="18"/>
                    <a:pt x="0" y="34"/>
                    <a:pt x="0" y="51"/>
                  </a:cubicBezTo>
                  <a:lnTo>
                    <a:pt x="0" y="67"/>
                  </a:lnTo>
                  <a:lnTo>
                    <a:pt x="0" y="85"/>
                  </a:lnTo>
                  <a:lnTo>
                    <a:pt x="0" y="101"/>
                  </a:lnTo>
                  <a:cubicBezTo>
                    <a:pt x="16" y="134"/>
                    <a:pt x="50" y="134"/>
                    <a:pt x="83" y="134"/>
                  </a:cubicBezTo>
                  <a:cubicBezTo>
                    <a:pt x="100" y="134"/>
                    <a:pt x="116" y="101"/>
                    <a:pt x="134" y="85"/>
                  </a:cubicBezTo>
                  <a:lnTo>
                    <a:pt x="134" y="51"/>
                  </a:lnTo>
                  <a:lnTo>
                    <a:pt x="116" y="34"/>
                  </a:lnTo>
                  <a:cubicBezTo>
                    <a:pt x="100" y="18"/>
                    <a:pt x="83" y="1"/>
                    <a:pt x="6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5203;p76">
              <a:extLst>
                <a:ext uri="{FF2B5EF4-FFF2-40B4-BE49-F238E27FC236}">
                  <a16:creationId xmlns:a16="http://schemas.microsoft.com/office/drawing/2014/main" id="{DFD044FF-3DE3-1338-C172-D99374C76749}"/>
                </a:ext>
              </a:extLst>
            </p:cNvPr>
            <p:cNvSpPr/>
            <p:nvPr/>
          </p:nvSpPr>
          <p:spPr>
            <a:xfrm>
              <a:off x="6085500" y="3668200"/>
              <a:ext cx="2925" cy="3775"/>
            </a:xfrm>
            <a:custGeom>
              <a:avLst/>
              <a:gdLst/>
              <a:ahLst/>
              <a:cxnLst/>
              <a:rect l="l" t="t" r="r" b="b"/>
              <a:pathLst>
                <a:path w="117" h="151" extrusionOk="0">
                  <a:moveTo>
                    <a:pt x="17" y="0"/>
                  </a:moveTo>
                  <a:cubicBezTo>
                    <a:pt x="1" y="18"/>
                    <a:pt x="1" y="34"/>
                    <a:pt x="1" y="51"/>
                  </a:cubicBezTo>
                  <a:lnTo>
                    <a:pt x="1" y="84"/>
                  </a:lnTo>
                  <a:lnTo>
                    <a:pt x="1" y="100"/>
                  </a:lnTo>
                  <a:lnTo>
                    <a:pt x="17" y="134"/>
                  </a:lnTo>
                  <a:lnTo>
                    <a:pt x="50" y="151"/>
                  </a:lnTo>
                  <a:cubicBezTo>
                    <a:pt x="84" y="151"/>
                    <a:pt x="101" y="118"/>
                    <a:pt x="117" y="84"/>
                  </a:cubicBezTo>
                  <a:cubicBezTo>
                    <a:pt x="117" y="51"/>
                    <a:pt x="101" y="34"/>
                    <a:pt x="84" y="18"/>
                  </a:cubicBezTo>
                  <a:lnTo>
                    <a:pt x="68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5204;p76">
              <a:extLst>
                <a:ext uri="{FF2B5EF4-FFF2-40B4-BE49-F238E27FC236}">
                  <a16:creationId xmlns:a16="http://schemas.microsoft.com/office/drawing/2014/main" id="{0229CBE5-3A72-3EB5-D060-1569AC1B6815}"/>
                </a:ext>
              </a:extLst>
            </p:cNvPr>
            <p:cNvSpPr/>
            <p:nvPr/>
          </p:nvSpPr>
          <p:spPr>
            <a:xfrm>
              <a:off x="6143025" y="3613175"/>
              <a:ext cx="1275" cy="1275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50" y="0"/>
                  </a:moveTo>
                  <a:cubicBezTo>
                    <a:pt x="34" y="0"/>
                    <a:pt x="17" y="0"/>
                    <a:pt x="1" y="18"/>
                  </a:cubicBezTo>
                  <a:cubicBezTo>
                    <a:pt x="1" y="34"/>
                    <a:pt x="1" y="34"/>
                    <a:pt x="17" y="51"/>
                  </a:cubicBezTo>
                  <a:lnTo>
                    <a:pt x="34" y="51"/>
                  </a:lnTo>
                  <a:lnTo>
                    <a:pt x="50" y="34"/>
                  </a:lnTo>
                  <a:lnTo>
                    <a:pt x="50" y="18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5205;p76">
              <a:extLst>
                <a:ext uri="{FF2B5EF4-FFF2-40B4-BE49-F238E27FC236}">
                  <a16:creationId xmlns:a16="http://schemas.microsoft.com/office/drawing/2014/main" id="{31137522-39CC-4211-A803-ACD84665FE5A}"/>
                </a:ext>
              </a:extLst>
            </p:cNvPr>
            <p:cNvSpPr/>
            <p:nvPr/>
          </p:nvSpPr>
          <p:spPr>
            <a:xfrm>
              <a:off x="6063400" y="3667800"/>
              <a:ext cx="1300" cy="1250"/>
            </a:xfrm>
            <a:custGeom>
              <a:avLst/>
              <a:gdLst/>
              <a:ahLst/>
              <a:cxnLst/>
              <a:rect l="l" t="t" r="r" b="b"/>
              <a:pathLst>
                <a:path w="52" h="50" extrusionOk="0">
                  <a:moveTo>
                    <a:pt x="18" y="0"/>
                  </a:moveTo>
                  <a:lnTo>
                    <a:pt x="0" y="16"/>
                  </a:lnTo>
                  <a:lnTo>
                    <a:pt x="0" y="34"/>
                  </a:lnTo>
                  <a:lnTo>
                    <a:pt x="0" y="50"/>
                  </a:lnTo>
                  <a:lnTo>
                    <a:pt x="18" y="50"/>
                  </a:lnTo>
                  <a:cubicBezTo>
                    <a:pt x="34" y="50"/>
                    <a:pt x="51" y="16"/>
                    <a:pt x="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5206;p76">
              <a:extLst>
                <a:ext uri="{FF2B5EF4-FFF2-40B4-BE49-F238E27FC236}">
                  <a16:creationId xmlns:a16="http://schemas.microsoft.com/office/drawing/2014/main" id="{46B9CF99-30E3-D6C2-8B79-A1B5C6D55EF7}"/>
                </a:ext>
              </a:extLst>
            </p:cNvPr>
            <p:cNvSpPr/>
            <p:nvPr/>
          </p:nvSpPr>
          <p:spPr>
            <a:xfrm>
              <a:off x="6118425" y="3674875"/>
              <a:ext cx="5025" cy="5025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85" y="0"/>
                  </a:moveTo>
                  <a:cubicBezTo>
                    <a:pt x="34" y="0"/>
                    <a:pt x="1" y="33"/>
                    <a:pt x="1" y="67"/>
                  </a:cubicBezTo>
                  <a:lnTo>
                    <a:pt x="18" y="133"/>
                  </a:lnTo>
                  <a:cubicBezTo>
                    <a:pt x="34" y="184"/>
                    <a:pt x="67" y="200"/>
                    <a:pt x="85" y="200"/>
                  </a:cubicBezTo>
                  <a:cubicBezTo>
                    <a:pt x="118" y="200"/>
                    <a:pt x="151" y="200"/>
                    <a:pt x="185" y="151"/>
                  </a:cubicBezTo>
                  <a:lnTo>
                    <a:pt x="185" y="133"/>
                  </a:lnTo>
                  <a:cubicBezTo>
                    <a:pt x="185" y="117"/>
                    <a:pt x="185" y="117"/>
                    <a:pt x="201" y="100"/>
                  </a:cubicBezTo>
                  <a:cubicBezTo>
                    <a:pt x="201" y="51"/>
                    <a:pt x="167" y="17"/>
                    <a:pt x="1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5207;p76">
              <a:extLst>
                <a:ext uri="{FF2B5EF4-FFF2-40B4-BE49-F238E27FC236}">
                  <a16:creationId xmlns:a16="http://schemas.microsoft.com/office/drawing/2014/main" id="{3EF754A0-2FA7-A806-1A70-2EA7CC367378}"/>
                </a:ext>
              </a:extLst>
            </p:cNvPr>
            <p:cNvSpPr/>
            <p:nvPr/>
          </p:nvSpPr>
          <p:spPr>
            <a:xfrm>
              <a:off x="6078850" y="3676125"/>
              <a:ext cx="2075" cy="2925"/>
            </a:xfrm>
            <a:custGeom>
              <a:avLst/>
              <a:gdLst/>
              <a:ahLst/>
              <a:cxnLst/>
              <a:rect l="l" t="t" r="r" b="b"/>
              <a:pathLst>
                <a:path w="83" h="117" extrusionOk="0">
                  <a:moveTo>
                    <a:pt x="49" y="1"/>
                  </a:moveTo>
                  <a:lnTo>
                    <a:pt x="33" y="34"/>
                  </a:lnTo>
                  <a:lnTo>
                    <a:pt x="16" y="34"/>
                  </a:lnTo>
                  <a:lnTo>
                    <a:pt x="16" y="50"/>
                  </a:lnTo>
                  <a:lnTo>
                    <a:pt x="0" y="50"/>
                  </a:lnTo>
                  <a:lnTo>
                    <a:pt x="0" y="83"/>
                  </a:lnTo>
                  <a:lnTo>
                    <a:pt x="0" y="117"/>
                  </a:lnTo>
                  <a:lnTo>
                    <a:pt x="33" y="117"/>
                  </a:lnTo>
                  <a:lnTo>
                    <a:pt x="49" y="101"/>
                  </a:lnTo>
                  <a:lnTo>
                    <a:pt x="83" y="83"/>
                  </a:lnTo>
                  <a:cubicBezTo>
                    <a:pt x="83" y="50"/>
                    <a:pt x="67" y="17"/>
                    <a:pt x="49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5208;p76">
              <a:extLst>
                <a:ext uri="{FF2B5EF4-FFF2-40B4-BE49-F238E27FC236}">
                  <a16:creationId xmlns:a16="http://schemas.microsoft.com/office/drawing/2014/main" id="{404E14A4-562D-17A4-B6AE-9E3A10983F33}"/>
                </a:ext>
              </a:extLst>
            </p:cNvPr>
            <p:cNvSpPr/>
            <p:nvPr/>
          </p:nvSpPr>
          <p:spPr>
            <a:xfrm>
              <a:off x="6118425" y="3682800"/>
              <a:ext cx="6700" cy="5025"/>
            </a:xfrm>
            <a:custGeom>
              <a:avLst/>
              <a:gdLst/>
              <a:ahLst/>
              <a:cxnLst/>
              <a:rect l="l" t="t" r="r" b="b"/>
              <a:pathLst>
                <a:path w="268" h="201" extrusionOk="0">
                  <a:moveTo>
                    <a:pt x="167" y="1"/>
                  </a:moveTo>
                  <a:lnTo>
                    <a:pt x="134" y="17"/>
                  </a:lnTo>
                  <a:cubicBezTo>
                    <a:pt x="117" y="9"/>
                    <a:pt x="105" y="5"/>
                    <a:pt x="95" y="5"/>
                  </a:cubicBezTo>
                  <a:cubicBezTo>
                    <a:pt x="84" y="5"/>
                    <a:pt x="76" y="9"/>
                    <a:pt x="67" y="17"/>
                  </a:cubicBezTo>
                  <a:cubicBezTo>
                    <a:pt x="51" y="17"/>
                    <a:pt x="18" y="50"/>
                    <a:pt x="1" y="101"/>
                  </a:cubicBezTo>
                  <a:lnTo>
                    <a:pt x="1" y="117"/>
                  </a:lnTo>
                  <a:cubicBezTo>
                    <a:pt x="18" y="167"/>
                    <a:pt x="51" y="201"/>
                    <a:pt x="101" y="201"/>
                  </a:cubicBezTo>
                  <a:cubicBezTo>
                    <a:pt x="118" y="201"/>
                    <a:pt x="134" y="201"/>
                    <a:pt x="134" y="183"/>
                  </a:cubicBezTo>
                  <a:lnTo>
                    <a:pt x="151" y="201"/>
                  </a:lnTo>
                  <a:cubicBezTo>
                    <a:pt x="218" y="201"/>
                    <a:pt x="251" y="167"/>
                    <a:pt x="251" y="150"/>
                  </a:cubicBezTo>
                  <a:lnTo>
                    <a:pt x="267" y="67"/>
                  </a:lnTo>
                  <a:lnTo>
                    <a:pt x="251" y="50"/>
                  </a:lnTo>
                  <a:lnTo>
                    <a:pt x="218" y="34"/>
                  </a:lnTo>
                  <a:lnTo>
                    <a:pt x="218" y="17"/>
                  </a:lnTo>
                  <a:cubicBezTo>
                    <a:pt x="218" y="17"/>
                    <a:pt x="201" y="1"/>
                    <a:pt x="16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5209;p76">
              <a:extLst>
                <a:ext uri="{FF2B5EF4-FFF2-40B4-BE49-F238E27FC236}">
                  <a16:creationId xmlns:a16="http://schemas.microsoft.com/office/drawing/2014/main" id="{E5F3FC27-32F8-271F-6921-E960328BC766}"/>
                </a:ext>
              </a:extLst>
            </p:cNvPr>
            <p:cNvSpPr/>
            <p:nvPr/>
          </p:nvSpPr>
          <p:spPr>
            <a:xfrm>
              <a:off x="6086350" y="3679300"/>
              <a:ext cx="3350" cy="3100"/>
            </a:xfrm>
            <a:custGeom>
              <a:avLst/>
              <a:gdLst/>
              <a:ahLst/>
              <a:cxnLst/>
              <a:rect l="l" t="t" r="r" b="b"/>
              <a:pathLst>
                <a:path w="134" h="124" extrusionOk="0">
                  <a:moveTo>
                    <a:pt x="49" y="1"/>
                  </a:moveTo>
                  <a:cubicBezTo>
                    <a:pt x="19" y="1"/>
                    <a:pt x="0" y="20"/>
                    <a:pt x="0" y="57"/>
                  </a:cubicBezTo>
                  <a:lnTo>
                    <a:pt x="0" y="74"/>
                  </a:lnTo>
                  <a:lnTo>
                    <a:pt x="16" y="90"/>
                  </a:lnTo>
                  <a:lnTo>
                    <a:pt x="34" y="107"/>
                  </a:lnTo>
                  <a:cubicBezTo>
                    <a:pt x="34" y="107"/>
                    <a:pt x="50" y="123"/>
                    <a:pt x="67" y="123"/>
                  </a:cubicBezTo>
                  <a:lnTo>
                    <a:pt x="100" y="123"/>
                  </a:lnTo>
                  <a:lnTo>
                    <a:pt x="116" y="107"/>
                  </a:lnTo>
                  <a:lnTo>
                    <a:pt x="134" y="90"/>
                  </a:lnTo>
                  <a:lnTo>
                    <a:pt x="134" y="74"/>
                  </a:lnTo>
                  <a:cubicBezTo>
                    <a:pt x="134" y="40"/>
                    <a:pt x="116" y="7"/>
                    <a:pt x="83" y="7"/>
                  </a:cubicBezTo>
                  <a:cubicBezTo>
                    <a:pt x="70" y="3"/>
                    <a:pt x="59" y="1"/>
                    <a:pt x="49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5210;p76">
              <a:extLst>
                <a:ext uri="{FF2B5EF4-FFF2-40B4-BE49-F238E27FC236}">
                  <a16:creationId xmlns:a16="http://schemas.microsoft.com/office/drawing/2014/main" id="{3D4AD503-BE04-1AA6-49BD-94F7919E9955}"/>
                </a:ext>
              </a:extLst>
            </p:cNvPr>
            <p:cNvSpPr/>
            <p:nvPr/>
          </p:nvSpPr>
          <p:spPr>
            <a:xfrm>
              <a:off x="6150950" y="3685300"/>
              <a:ext cx="5450" cy="7100"/>
            </a:xfrm>
            <a:custGeom>
              <a:avLst/>
              <a:gdLst/>
              <a:ahLst/>
              <a:cxnLst/>
              <a:rect l="l" t="t" r="r" b="b"/>
              <a:pathLst>
                <a:path w="218" h="284" extrusionOk="0">
                  <a:moveTo>
                    <a:pt x="118" y="1"/>
                  </a:moveTo>
                  <a:cubicBezTo>
                    <a:pt x="100" y="1"/>
                    <a:pt x="84" y="17"/>
                    <a:pt x="67" y="34"/>
                  </a:cubicBezTo>
                  <a:cubicBezTo>
                    <a:pt x="51" y="34"/>
                    <a:pt x="33" y="50"/>
                    <a:pt x="33" y="83"/>
                  </a:cubicBezTo>
                  <a:lnTo>
                    <a:pt x="33" y="101"/>
                  </a:lnTo>
                  <a:lnTo>
                    <a:pt x="51" y="117"/>
                  </a:lnTo>
                  <a:cubicBezTo>
                    <a:pt x="51" y="134"/>
                    <a:pt x="67" y="134"/>
                    <a:pt x="84" y="150"/>
                  </a:cubicBezTo>
                  <a:lnTo>
                    <a:pt x="51" y="150"/>
                  </a:lnTo>
                  <a:cubicBezTo>
                    <a:pt x="33" y="167"/>
                    <a:pt x="17" y="183"/>
                    <a:pt x="17" y="201"/>
                  </a:cubicBezTo>
                  <a:cubicBezTo>
                    <a:pt x="0" y="234"/>
                    <a:pt x="17" y="250"/>
                    <a:pt x="33" y="267"/>
                  </a:cubicBezTo>
                  <a:cubicBezTo>
                    <a:pt x="51" y="283"/>
                    <a:pt x="67" y="283"/>
                    <a:pt x="100" y="283"/>
                  </a:cubicBezTo>
                  <a:lnTo>
                    <a:pt x="118" y="283"/>
                  </a:lnTo>
                  <a:cubicBezTo>
                    <a:pt x="118" y="267"/>
                    <a:pt x="134" y="250"/>
                    <a:pt x="134" y="234"/>
                  </a:cubicBezTo>
                  <a:lnTo>
                    <a:pt x="134" y="201"/>
                  </a:lnTo>
                  <a:lnTo>
                    <a:pt x="134" y="183"/>
                  </a:lnTo>
                  <a:lnTo>
                    <a:pt x="118" y="167"/>
                  </a:lnTo>
                  <a:lnTo>
                    <a:pt x="134" y="167"/>
                  </a:lnTo>
                  <a:lnTo>
                    <a:pt x="151" y="150"/>
                  </a:lnTo>
                  <a:lnTo>
                    <a:pt x="167" y="150"/>
                  </a:lnTo>
                  <a:lnTo>
                    <a:pt x="200" y="134"/>
                  </a:lnTo>
                  <a:cubicBezTo>
                    <a:pt x="200" y="134"/>
                    <a:pt x="218" y="117"/>
                    <a:pt x="218" y="101"/>
                  </a:cubicBezTo>
                  <a:lnTo>
                    <a:pt x="218" y="83"/>
                  </a:lnTo>
                  <a:lnTo>
                    <a:pt x="200" y="50"/>
                  </a:lnTo>
                  <a:lnTo>
                    <a:pt x="184" y="34"/>
                  </a:lnTo>
                  <a:lnTo>
                    <a:pt x="167" y="17"/>
                  </a:lnTo>
                  <a:cubicBezTo>
                    <a:pt x="151" y="1"/>
                    <a:pt x="134" y="1"/>
                    <a:pt x="118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5211;p76">
              <a:extLst>
                <a:ext uri="{FF2B5EF4-FFF2-40B4-BE49-F238E27FC236}">
                  <a16:creationId xmlns:a16="http://schemas.microsoft.com/office/drawing/2014/main" id="{56830405-B9AF-EB62-653F-EA8759DC9220}"/>
                </a:ext>
              </a:extLst>
            </p:cNvPr>
            <p:cNvSpPr/>
            <p:nvPr/>
          </p:nvSpPr>
          <p:spPr>
            <a:xfrm>
              <a:off x="6170125" y="3716975"/>
              <a:ext cx="1675" cy="2100"/>
            </a:xfrm>
            <a:custGeom>
              <a:avLst/>
              <a:gdLst/>
              <a:ahLst/>
              <a:cxnLst/>
              <a:rect l="l" t="t" r="r" b="b"/>
              <a:pathLst>
                <a:path w="67" h="84" extrusionOk="0">
                  <a:moveTo>
                    <a:pt x="34" y="1"/>
                  </a:moveTo>
                  <a:lnTo>
                    <a:pt x="0" y="17"/>
                  </a:lnTo>
                  <a:lnTo>
                    <a:pt x="0" y="50"/>
                  </a:lnTo>
                  <a:lnTo>
                    <a:pt x="18" y="68"/>
                  </a:lnTo>
                  <a:lnTo>
                    <a:pt x="34" y="68"/>
                  </a:lnTo>
                  <a:cubicBezTo>
                    <a:pt x="34" y="68"/>
                    <a:pt x="34" y="84"/>
                    <a:pt x="51" y="84"/>
                  </a:cubicBezTo>
                  <a:lnTo>
                    <a:pt x="67" y="68"/>
                  </a:lnTo>
                  <a:lnTo>
                    <a:pt x="51" y="50"/>
                  </a:lnTo>
                  <a:lnTo>
                    <a:pt x="67" y="50"/>
                  </a:lnTo>
                  <a:lnTo>
                    <a:pt x="67" y="17"/>
                  </a:lnTo>
                  <a:lnTo>
                    <a:pt x="34" y="17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5212;p76">
              <a:extLst>
                <a:ext uri="{FF2B5EF4-FFF2-40B4-BE49-F238E27FC236}">
                  <a16:creationId xmlns:a16="http://schemas.microsoft.com/office/drawing/2014/main" id="{2D1E1A34-BA3A-0505-FEF1-729EB28852BB}"/>
                </a:ext>
              </a:extLst>
            </p:cNvPr>
            <p:cNvSpPr/>
            <p:nvPr/>
          </p:nvSpPr>
          <p:spPr>
            <a:xfrm>
              <a:off x="6156375" y="3684025"/>
              <a:ext cx="3350" cy="2975"/>
            </a:xfrm>
            <a:custGeom>
              <a:avLst/>
              <a:gdLst/>
              <a:ahLst/>
              <a:cxnLst/>
              <a:rect l="l" t="t" r="r" b="b"/>
              <a:pathLst>
                <a:path w="134" h="119" extrusionOk="0">
                  <a:moveTo>
                    <a:pt x="50" y="1"/>
                  </a:moveTo>
                  <a:lnTo>
                    <a:pt x="34" y="18"/>
                  </a:lnTo>
                  <a:lnTo>
                    <a:pt x="17" y="18"/>
                  </a:lnTo>
                  <a:lnTo>
                    <a:pt x="1" y="52"/>
                  </a:lnTo>
                  <a:lnTo>
                    <a:pt x="1" y="68"/>
                  </a:lnTo>
                  <a:lnTo>
                    <a:pt x="1" y="85"/>
                  </a:lnTo>
                  <a:lnTo>
                    <a:pt x="17" y="101"/>
                  </a:lnTo>
                  <a:lnTo>
                    <a:pt x="34" y="118"/>
                  </a:lnTo>
                  <a:lnTo>
                    <a:pt x="101" y="118"/>
                  </a:lnTo>
                  <a:lnTo>
                    <a:pt x="117" y="101"/>
                  </a:lnTo>
                  <a:lnTo>
                    <a:pt x="134" y="85"/>
                  </a:lnTo>
                  <a:lnTo>
                    <a:pt x="134" y="68"/>
                  </a:lnTo>
                  <a:lnTo>
                    <a:pt x="117" y="34"/>
                  </a:lnTo>
                  <a:lnTo>
                    <a:pt x="101" y="18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5213;p76">
              <a:extLst>
                <a:ext uri="{FF2B5EF4-FFF2-40B4-BE49-F238E27FC236}">
                  <a16:creationId xmlns:a16="http://schemas.microsoft.com/office/drawing/2014/main" id="{E0158B6E-11D3-8BDD-887F-BFD3D7BCC797}"/>
                </a:ext>
              </a:extLst>
            </p:cNvPr>
            <p:cNvSpPr/>
            <p:nvPr/>
          </p:nvSpPr>
          <p:spPr>
            <a:xfrm>
              <a:off x="6093425" y="3673875"/>
              <a:ext cx="5025" cy="4775"/>
            </a:xfrm>
            <a:custGeom>
              <a:avLst/>
              <a:gdLst/>
              <a:ahLst/>
              <a:cxnLst/>
              <a:rect l="l" t="t" r="r" b="b"/>
              <a:pathLst>
                <a:path w="201" h="191" extrusionOk="0">
                  <a:moveTo>
                    <a:pt x="96" y="0"/>
                  </a:moveTo>
                  <a:cubicBezTo>
                    <a:pt x="86" y="0"/>
                    <a:pt x="76" y="2"/>
                    <a:pt x="67" y="7"/>
                  </a:cubicBezTo>
                  <a:cubicBezTo>
                    <a:pt x="33" y="24"/>
                    <a:pt x="17" y="40"/>
                    <a:pt x="0" y="91"/>
                  </a:cubicBezTo>
                  <a:cubicBezTo>
                    <a:pt x="0" y="107"/>
                    <a:pt x="17" y="140"/>
                    <a:pt x="33" y="173"/>
                  </a:cubicBezTo>
                  <a:cubicBezTo>
                    <a:pt x="51" y="191"/>
                    <a:pt x="84" y="191"/>
                    <a:pt x="100" y="191"/>
                  </a:cubicBezTo>
                  <a:lnTo>
                    <a:pt x="151" y="173"/>
                  </a:lnTo>
                  <a:lnTo>
                    <a:pt x="167" y="157"/>
                  </a:lnTo>
                  <a:cubicBezTo>
                    <a:pt x="167" y="157"/>
                    <a:pt x="184" y="140"/>
                    <a:pt x="200" y="91"/>
                  </a:cubicBezTo>
                  <a:lnTo>
                    <a:pt x="184" y="57"/>
                  </a:lnTo>
                  <a:lnTo>
                    <a:pt x="184" y="40"/>
                  </a:lnTo>
                  <a:lnTo>
                    <a:pt x="167" y="24"/>
                  </a:lnTo>
                  <a:cubicBezTo>
                    <a:pt x="143" y="12"/>
                    <a:pt x="119" y="0"/>
                    <a:pt x="96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5214;p76">
              <a:extLst>
                <a:ext uri="{FF2B5EF4-FFF2-40B4-BE49-F238E27FC236}">
                  <a16:creationId xmlns:a16="http://schemas.microsoft.com/office/drawing/2014/main" id="{FB941859-2B38-A4E9-2AD4-CE64E93819BD}"/>
                </a:ext>
              </a:extLst>
            </p:cNvPr>
            <p:cNvSpPr/>
            <p:nvPr/>
          </p:nvSpPr>
          <p:spPr>
            <a:xfrm>
              <a:off x="6129275" y="3681850"/>
              <a:ext cx="5025" cy="5150"/>
            </a:xfrm>
            <a:custGeom>
              <a:avLst/>
              <a:gdLst/>
              <a:ahLst/>
              <a:cxnLst/>
              <a:rect l="l" t="t" r="r" b="b"/>
              <a:pathLst>
                <a:path w="201" h="206" extrusionOk="0">
                  <a:moveTo>
                    <a:pt x="90" y="0"/>
                  </a:moveTo>
                  <a:cubicBezTo>
                    <a:pt x="38" y="0"/>
                    <a:pt x="14" y="25"/>
                    <a:pt x="0" y="39"/>
                  </a:cubicBezTo>
                  <a:lnTo>
                    <a:pt x="0" y="121"/>
                  </a:lnTo>
                  <a:lnTo>
                    <a:pt x="0" y="139"/>
                  </a:lnTo>
                  <a:cubicBezTo>
                    <a:pt x="33" y="172"/>
                    <a:pt x="67" y="205"/>
                    <a:pt x="117" y="205"/>
                  </a:cubicBezTo>
                  <a:lnTo>
                    <a:pt x="151" y="172"/>
                  </a:lnTo>
                  <a:lnTo>
                    <a:pt x="167" y="155"/>
                  </a:lnTo>
                  <a:lnTo>
                    <a:pt x="200" y="72"/>
                  </a:lnTo>
                  <a:lnTo>
                    <a:pt x="184" y="55"/>
                  </a:lnTo>
                  <a:lnTo>
                    <a:pt x="133" y="5"/>
                  </a:lnTo>
                  <a:cubicBezTo>
                    <a:pt x="117" y="2"/>
                    <a:pt x="103" y="0"/>
                    <a:pt x="9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5215;p76">
              <a:extLst>
                <a:ext uri="{FF2B5EF4-FFF2-40B4-BE49-F238E27FC236}">
                  <a16:creationId xmlns:a16="http://schemas.microsoft.com/office/drawing/2014/main" id="{07DA479E-4DC9-19DE-E3A7-F26E22C9E615}"/>
                </a:ext>
              </a:extLst>
            </p:cNvPr>
            <p:cNvSpPr/>
            <p:nvPr/>
          </p:nvSpPr>
          <p:spPr>
            <a:xfrm>
              <a:off x="6070075" y="3643175"/>
              <a:ext cx="1275" cy="1700"/>
            </a:xfrm>
            <a:custGeom>
              <a:avLst/>
              <a:gdLst/>
              <a:ahLst/>
              <a:cxnLst/>
              <a:rect l="l" t="t" r="r" b="b"/>
              <a:pathLst>
                <a:path w="51" h="68" extrusionOk="0">
                  <a:moveTo>
                    <a:pt x="18" y="1"/>
                  </a:moveTo>
                  <a:cubicBezTo>
                    <a:pt x="0" y="1"/>
                    <a:pt x="0" y="18"/>
                    <a:pt x="0" y="18"/>
                  </a:cubicBezTo>
                  <a:cubicBezTo>
                    <a:pt x="0" y="34"/>
                    <a:pt x="0" y="34"/>
                    <a:pt x="18" y="51"/>
                  </a:cubicBezTo>
                  <a:cubicBezTo>
                    <a:pt x="18" y="51"/>
                    <a:pt x="18" y="67"/>
                    <a:pt x="34" y="67"/>
                  </a:cubicBezTo>
                  <a:lnTo>
                    <a:pt x="51" y="51"/>
                  </a:lnTo>
                  <a:lnTo>
                    <a:pt x="51" y="18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5216;p76">
              <a:extLst>
                <a:ext uri="{FF2B5EF4-FFF2-40B4-BE49-F238E27FC236}">
                  <a16:creationId xmlns:a16="http://schemas.microsoft.com/office/drawing/2014/main" id="{1784E989-BDF8-E3D4-034A-EE80383E1320}"/>
                </a:ext>
              </a:extLst>
            </p:cNvPr>
            <p:cNvSpPr/>
            <p:nvPr/>
          </p:nvSpPr>
          <p:spPr>
            <a:xfrm>
              <a:off x="6151775" y="3661775"/>
              <a:ext cx="4625" cy="5600"/>
            </a:xfrm>
            <a:custGeom>
              <a:avLst/>
              <a:gdLst/>
              <a:ahLst/>
              <a:cxnLst/>
              <a:rect l="l" t="t" r="r" b="b"/>
              <a:pathLst>
                <a:path w="185" h="224" extrusionOk="0">
                  <a:moveTo>
                    <a:pt x="121" y="0"/>
                  </a:moveTo>
                  <a:cubicBezTo>
                    <a:pt x="114" y="0"/>
                    <a:pt x="106" y="2"/>
                    <a:pt x="101" y="8"/>
                  </a:cubicBezTo>
                  <a:cubicBezTo>
                    <a:pt x="67" y="8"/>
                    <a:pt x="34" y="24"/>
                    <a:pt x="34" y="57"/>
                  </a:cubicBezTo>
                  <a:cubicBezTo>
                    <a:pt x="18" y="75"/>
                    <a:pt x="0" y="91"/>
                    <a:pt x="0" y="108"/>
                  </a:cubicBezTo>
                  <a:cubicBezTo>
                    <a:pt x="0" y="124"/>
                    <a:pt x="0" y="141"/>
                    <a:pt x="18" y="157"/>
                  </a:cubicBezTo>
                  <a:cubicBezTo>
                    <a:pt x="34" y="175"/>
                    <a:pt x="34" y="175"/>
                    <a:pt x="51" y="175"/>
                  </a:cubicBezTo>
                  <a:lnTo>
                    <a:pt x="101" y="224"/>
                  </a:lnTo>
                  <a:lnTo>
                    <a:pt x="134" y="208"/>
                  </a:lnTo>
                  <a:lnTo>
                    <a:pt x="151" y="191"/>
                  </a:lnTo>
                  <a:lnTo>
                    <a:pt x="167" y="175"/>
                  </a:lnTo>
                  <a:cubicBezTo>
                    <a:pt x="167" y="175"/>
                    <a:pt x="185" y="157"/>
                    <a:pt x="185" y="141"/>
                  </a:cubicBezTo>
                  <a:lnTo>
                    <a:pt x="185" y="124"/>
                  </a:lnTo>
                  <a:lnTo>
                    <a:pt x="167" y="91"/>
                  </a:lnTo>
                  <a:cubicBezTo>
                    <a:pt x="185" y="91"/>
                    <a:pt x="185" y="75"/>
                    <a:pt x="185" y="57"/>
                  </a:cubicBezTo>
                  <a:lnTo>
                    <a:pt x="185" y="41"/>
                  </a:lnTo>
                  <a:lnTo>
                    <a:pt x="167" y="24"/>
                  </a:lnTo>
                  <a:lnTo>
                    <a:pt x="151" y="8"/>
                  </a:lnTo>
                  <a:cubicBezTo>
                    <a:pt x="151" y="8"/>
                    <a:pt x="136" y="0"/>
                    <a:pt x="12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5217;p76">
              <a:extLst>
                <a:ext uri="{FF2B5EF4-FFF2-40B4-BE49-F238E27FC236}">
                  <a16:creationId xmlns:a16="http://schemas.microsoft.com/office/drawing/2014/main" id="{2CC6D662-7A51-815C-FAC3-09E221686623}"/>
                </a:ext>
              </a:extLst>
            </p:cNvPr>
            <p:cNvSpPr/>
            <p:nvPr/>
          </p:nvSpPr>
          <p:spPr>
            <a:xfrm>
              <a:off x="6091350" y="3634000"/>
              <a:ext cx="1250" cy="1475"/>
            </a:xfrm>
            <a:custGeom>
              <a:avLst/>
              <a:gdLst/>
              <a:ahLst/>
              <a:cxnLst/>
              <a:rect l="l" t="t" r="r" b="b"/>
              <a:pathLst>
                <a:path w="50" h="59" extrusionOk="0">
                  <a:moveTo>
                    <a:pt x="16" y="1"/>
                  </a:moveTo>
                  <a:cubicBezTo>
                    <a:pt x="0" y="1"/>
                    <a:pt x="0" y="18"/>
                    <a:pt x="0" y="18"/>
                  </a:cubicBezTo>
                  <a:lnTo>
                    <a:pt x="0" y="52"/>
                  </a:lnTo>
                  <a:cubicBezTo>
                    <a:pt x="11" y="52"/>
                    <a:pt x="15" y="59"/>
                    <a:pt x="21" y="59"/>
                  </a:cubicBezTo>
                  <a:cubicBezTo>
                    <a:pt x="24" y="59"/>
                    <a:pt x="28" y="57"/>
                    <a:pt x="34" y="52"/>
                  </a:cubicBezTo>
                  <a:cubicBezTo>
                    <a:pt x="50" y="52"/>
                    <a:pt x="50" y="52"/>
                    <a:pt x="50" y="34"/>
                  </a:cubicBezTo>
                  <a:lnTo>
                    <a:pt x="34" y="18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5218;p76">
              <a:extLst>
                <a:ext uri="{FF2B5EF4-FFF2-40B4-BE49-F238E27FC236}">
                  <a16:creationId xmlns:a16="http://schemas.microsoft.com/office/drawing/2014/main" id="{3EC57C01-C801-76FF-04C3-EBA1A38EE60A}"/>
                </a:ext>
              </a:extLst>
            </p:cNvPr>
            <p:cNvSpPr/>
            <p:nvPr/>
          </p:nvSpPr>
          <p:spPr>
            <a:xfrm>
              <a:off x="6144275" y="3640675"/>
              <a:ext cx="3350" cy="2975"/>
            </a:xfrm>
            <a:custGeom>
              <a:avLst/>
              <a:gdLst/>
              <a:ahLst/>
              <a:cxnLst/>
              <a:rect l="l" t="t" r="r" b="b"/>
              <a:pathLst>
                <a:path w="134" h="119" extrusionOk="0">
                  <a:moveTo>
                    <a:pt x="34" y="1"/>
                  </a:moveTo>
                  <a:lnTo>
                    <a:pt x="18" y="18"/>
                  </a:lnTo>
                  <a:lnTo>
                    <a:pt x="34" y="51"/>
                  </a:lnTo>
                  <a:lnTo>
                    <a:pt x="18" y="34"/>
                  </a:lnTo>
                  <a:lnTo>
                    <a:pt x="0" y="67"/>
                  </a:lnTo>
                  <a:lnTo>
                    <a:pt x="18" y="85"/>
                  </a:lnTo>
                  <a:lnTo>
                    <a:pt x="51" y="118"/>
                  </a:lnTo>
                  <a:lnTo>
                    <a:pt x="100" y="118"/>
                  </a:lnTo>
                  <a:lnTo>
                    <a:pt x="118" y="101"/>
                  </a:lnTo>
                  <a:lnTo>
                    <a:pt x="118" y="85"/>
                  </a:lnTo>
                  <a:lnTo>
                    <a:pt x="134" y="67"/>
                  </a:lnTo>
                  <a:cubicBezTo>
                    <a:pt x="134" y="34"/>
                    <a:pt x="118" y="1"/>
                    <a:pt x="8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5219;p76">
              <a:extLst>
                <a:ext uri="{FF2B5EF4-FFF2-40B4-BE49-F238E27FC236}">
                  <a16:creationId xmlns:a16="http://schemas.microsoft.com/office/drawing/2014/main" id="{E1A32D7C-722C-14C7-10BD-4C74D4F9E0B1}"/>
                </a:ext>
              </a:extLst>
            </p:cNvPr>
            <p:cNvSpPr/>
            <p:nvPr/>
          </p:nvSpPr>
          <p:spPr>
            <a:xfrm>
              <a:off x="6115100" y="3641125"/>
              <a:ext cx="2950" cy="2925"/>
            </a:xfrm>
            <a:custGeom>
              <a:avLst/>
              <a:gdLst/>
              <a:ahLst/>
              <a:cxnLst/>
              <a:rect l="l" t="t" r="r" b="b"/>
              <a:pathLst>
                <a:path w="118" h="117" extrusionOk="0">
                  <a:moveTo>
                    <a:pt x="17" y="0"/>
                  </a:moveTo>
                  <a:lnTo>
                    <a:pt x="0" y="33"/>
                  </a:lnTo>
                  <a:cubicBezTo>
                    <a:pt x="0" y="67"/>
                    <a:pt x="0" y="83"/>
                    <a:pt x="17" y="100"/>
                  </a:cubicBezTo>
                  <a:cubicBezTo>
                    <a:pt x="17" y="116"/>
                    <a:pt x="33" y="116"/>
                    <a:pt x="67" y="116"/>
                  </a:cubicBezTo>
                  <a:lnTo>
                    <a:pt x="84" y="116"/>
                  </a:lnTo>
                  <a:lnTo>
                    <a:pt x="100" y="100"/>
                  </a:lnTo>
                  <a:lnTo>
                    <a:pt x="117" y="83"/>
                  </a:lnTo>
                  <a:cubicBezTo>
                    <a:pt x="117" y="33"/>
                    <a:pt x="100" y="16"/>
                    <a:pt x="8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5220;p76">
              <a:extLst>
                <a:ext uri="{FF2B5EF4-FFF2-40B4-BE49-F238E27FC236}">
                  <a16:creationId xmlns:a16="http://schemas.microsoft.com/office/drawing/2014/main" id="{B42FEB3D-9943-9481-EC77-8B78B3BA3598}"/>
                </a:ext>
              </a:extLst>
            </p:cNvPr>
            <p:cNvSpPr/>
            <p:nvPr/>
          </p:nvSpPr>
          <p:spPr>
            <a:xfrm>
              <a:off x="6110100" y="3637350"/>
              <a:ext cx="3350" cy="2950"/>
            </a:xfrm>
            <a:custGeom>
              <a:avLst/>
              <a:gdLst/>
              <a:ahLst/>
              <a:cxnLst/>
              <a:rect l="l" t="t" r="r" b="b"/>
              <a:pathLst>
                <a:path w="134" h="118" extrusionOk="0">
                  <a:moveTo>
                    <a:pt x="51" y="0"/>
                  </a:moveTo>
                  <a:lnTo>
                    <a:pt x="33" y="18"/>
                  </a:lnTo>
                  <a:cubicBezTo>
                    <a:pt x="17" y="18"/>
                    <a:pt x="17" y="34"/>
                    <a:pt x="0" y="51"/>
                  </a:cubicBezTo>
                  <a:lnTo>
                    <a:pt x="0" y="67"/>
                  </a:lnTo>
                  <a:lnTo>
                    <a:pt x="0" y="84"/>
                  </a:lnTo>
                  <a:lnTo>
                    <a:pt x="17" y="100"/>
                  </a:lnTo>
                  <a:cubicBezTo>
                    <a:pt x="17" y="118"/>
                    <a:pt x="33" y="118"/>
                    <a:pt x="67" y="118"/>
                  </a:cubicBezTo>
                  <a:cubicBezTo>
                    <a:pt x="100" y="118"/>
                    <a:pt x="117" y="100"/>
                    <a:pt x="117" y="84"/>
                  </a:cubicBezTo>
                  <a:lnTo>
                    <a:pt x="133" y="51"/>
                  </a:lnTo>
                  <a:lnTo>
                    <a:pt x="117" y="34"/>
                  </a:lnTo>
                  <a:lnTo>
                    <a:pt x="117" y="18"/>
                  </a:lnTo>
                  <a:cubicBezTo>
                    <a:pt x="100" y="18"/>
                    <a:pt x="100" y="0"/>
                    <a:pt x="8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0" name="Google Shape;5221;p76">
              <a:extLst>
                <a:ext uri="{FF2B5EF4-FFF2-40B4-BE49-F238E27FC236}">
                  <a16:creationId xmlns:a16="http://schemas.microsoft.com/office/drawing/2014/main" id="{5C28A246-6E3A-37A7-3082-26F440CB8907}"/>
                </a:ext>
              </a:extLst>
            </p:cNvPr>
            <p:cNvSpPr/>
            <p:nvPr/>
          </p:nvSpPr>
          <p:spPr>
            <a:xfrm>
              <a:off x="6130925" y="3632575"/>
              <a:ext cx="3375" cy="3125"/>
            </a:xfrm>
            <a:custGeom>
              <a:avLst/>
              <a:gdLst/>
              <a:ahLst/>
              <a:cxnLst/>
              <a:rect l="l" t="t" r="r" b="b"/>
              <a:pathLst>
                <a:path w="135" h="125" extrusionOk="0">
                  <a:moveTo>
                    <a:pt x="63" y="1"/>
                  </a:moveTo>
                  <a:cubicBezTo>
                    <a:pt x="55" y="1"/>
                    <a:pt x="45" y="3"/>
                    <a:pt x="34" y="9"/>
                  </a:cubicBezTo>
                  <a:cubicBezTo>
                    <a:pt x="18" y="25"/>
                    <a:pt x="1" y="42"/>
                    <a:pt x="1" y="58"/>
                  </a:cubicBezTo>
                  <a:lnTo>
                    <a:pt x="1" y="91"/>
                  </a:lnTo>
                  <a:lnTo>
                    <a:pt x="34" y="109"/>
                  </a:lnTo>
                  <a:lnTo>
                    <a:pt x="67" y="125"/>
                  </a:lnTo>
                  <a:cubicBezTo>
                    <a:pt x="101" y="125"/>
                    <a:pt x="118" y="125"/>
                    <a:pt x="134" y="91"/>
                  </a:cubicBezTo>
                  <a:lnTo>
                    <a:pt x="134" y="42"/>
                  </a:lnTo>
                  <a:lnTo>
                    <a:pt x="118" y="25"/>
                  </a:lnTo>
                  <a:lnTo>
                    <a:pt x="101" y="9"/>
                  </a:lnTo>
                  <a:cubicBezTo>
                    <a:pt x="90" y="9"/>
                    <a:pt x="79" y="1"/>
                    <a:pt x="63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1" name="Google Shape;5222;p76">
              <a:extLst>
                <a:ext uri="{FF2B5EF4-FFF2-40B4-BE49-F238E27FC236}">
                  <a16:creationId xmlns:a16="http://schemas.microsoft.com/office/drawing/2014/main" id="{F839771B-2095-6C68-3BFC-E5948B155A8B}"/>
                </a:ext>
              </a:extLst>
            </p:cNvPr>
            <p:cNvSpPr/>
            <p:nvPr/>
          </p:nvSpPr>
          <p:spPr>
            <a:xfrm>
              <a:off x="6105525" y="3649025"/>
              <a:ext cx="5425" cy="5850"/>
            </a:xfrm>
            <a:custGeom>
              <a:avLst/>
              <a:gdLst/>
              <a:ahLst/>
              <a:cxnLst/>
              <a:rect l="l" t="t" r="r" b="b"/>
              <a:pathLst>
                <a:path w="217" h="234" extrusionOk="0">
                  <a:moveTo>
                    <a:pt x="100" y="0"/>
                  </a:moveTo>
                  <a:lnTo>
                    <a:pt x="100" y="18"/>
                  </a:lnTo>
                  <a:lnTo>
                    <a:pt x="67" y="34"/>
                  </a:lnTo>
                  <a:cubicBezTo>
                    <a:pt x="50" y="34"/>
                    <a:pt x="0" y="67"/>
                    <a:pt x="0" y="118"/>
                  </a:cubicBezTo>
                  <a:lnTo>
                    <a:pt x="0" y="151"/>
                  </a:lnTo>
                  <a:lnTo>
                    <a:pt x="16" y="200"/>
                  </a:lnTo>
                  <a:lnTo>
                    <a:pt x="50" y="234"/>
                  </a:lnTo>
                  <a:lnTo>
                    <a:pt x="134" y="234"/>
                  </a:lnTo>
                  <a:cubicBezTo>
                    <a:pt x="167" y="218"/>
                    <a:pt x="183" y="184"/>
                    <a:pt x="183" y="167"/>
                  </a:cubicBezTo>
                  <a:lnTo>
                    <a:pt x="216" y="118"/>
                  </a:lnTo>
                  <a:cubicBezTo>
                    <a:pt x="216" y="51"/>
                    <a:pt x="183" y="18"/>
                    <a:pt x="15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2" name="Google Shape;5223;p76">
              <a:extLst>
                <a:ext uri="{FF2B5EF4-FFF2-40B4-BE49-F238E27FC236}">
                  <a16:creationId xmlns:a16="http://schemas.microsoft.com/office/drawing/2014/main" id="{A2E0B9EC-A4CD-FFF4-D649-143EE4D2337F}"/>
                </a:ext>
              </a:extLst>
            </p:cNvPr>
            <p:cNvSpPr/>
            <p:nvPr/>
          </p:nvSpPr>
          <p:spPr>
            <a:xfrm>
              <a:off x="6090500" y="3649025"/>
              <a:ext cx="2100" cy="1675"/>
            </a:xfrm>
            <a:custGeom>
              <a:avLst/>
              <a:gdLst/>
              <a:ahLst/>
              <a:cxnLst/>
              <a:rect l="l" t="t" r="r" b="b"/>
              <a:pathLst>
                <a:path w="84" h="67" extrusionOk="0">
                  <a:moveTo>
                    <a:pt x="1" y="0"/>
                  </a:moveTo>
                  <a:lnTo>
                    <a:pt x="34" y="67"/>
                  </a:lnTo>
                  <a:lnTo>
                    <a:pt x="50" y="51"/>
                  </a:lnTo>
                  <a:lnTo>
                    <a:pt x="68" y="51"/>
                  </a:lnTo>
                  <a:cubicBezTo>
                    <a:pt x="68" y="34"/>
                    <a:pt x="84" y="18"/>
                    <a:pt x="8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5224;p76">
              <a:extLst>
                <a:ext uri="{FF2B5EF4-FFF2-40B4-BE49-F238E27FC236}">
                  <a16:creationId xmlns:a16="http://schemas.microsoft.com/office/drawing/2014/main" id="{91A789D3-4F38-F5D8-1F13-B23DD9F6E4D2}"/>
                </a:ext>
              </a:extLst>
            </p:cNvPr>
            <p:cNvSpPr/>
            <p:nvPr/>
          </p:nvSpPr>
          <p:spPr>
            <a:xfrm>
              <a:off x="6067575" y="3731550"/>
              <a:ext cx="1275" cy="1300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0" y="1"/>
                  </a:moveTo>
                  <a:lnTo>
                    <a:pt x="0" y="18"/>
                  </a:lnTo>
                  <a:lnTo>
                    <a:pt x="0" y="34"/>
                  </a:lnTo>
                  <a:cubicBezTo>
                    <a:pt x="0" y="34"/>
                    <a:pt x="18" y="34"/>
                    <a:pt x="18" y="51"/>
                  </a:cubicBezTo>
                  <a:lnTo>
                    <a:pt x="34" y="34"/>
                  </a:lnTo>
                  <a:lnTo>
                    <a:pt x="51" y="1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4" name="Google Shape;5225;p76">
              <a:extLst>
                <a:ext uri="{FF2B5EF4-FFF2-40B4-BE49-F238E27FC236}">
                  <a16:creationId xmlns:a16="http://schemas.microsoft.com/office/drawing/2014/main" id="{16CC1D7F-C078-904C-0FC1-6AB8DA49F257}"/>
                </a:ext>
              </a:extLst>
            </p:cNvPr>
            <p:cNvSpPr/>
            <p:nvPr/>
          </p:nvSpPr>
          <p:spPr>
            <a:xfrm>
              <a:off x="6155950" y="3635675"/>
              <a:ext cx="3350" cy="2975"/>
            </a:xfrm>
            <a:custGeom>
              <a:avLst/>
              <a:gdLst/>
              <a:ahLst/>
              <a:cxnLst/>
              <a:rect l="l" t="t" r="r" b="b"/>
              <a:pathLst>
                <a:path w="134" h="119" extrusionOk="0">
                  <a:moveTo>
                    <a:pt x="34" y="1"/>
                  </a:moveTo>
                  <a:lnTo>
                    <a:pt x="18" y="18"/>
                  </a:lnTo>
                  <a:lnTo>
                    <a:pt x="0" y="34"/>
                  </a:lnTo>
                  <a:lnTo>
                    <a:pt x="0" y="51"/>
                  </a:lnTo>
                  <a:cubicBezTo>
                    <a:pt x="0" y="67"/>
                    <a:pt x="0" y="101"/>
                    <a:pt x="67" y="118"/>
                  </a:cubicBezTo>
                  <a:lnTo>
                    <a:pt x="118" y="118"/>
                  </a:lnTo>
                  <a:lnTo>
                    <a:pt x="134" y="85"/>
                  </a:lnTo>
                  <a:cubicBezTo>
                    <a:pt x="134" y="51"/>
                    <a:pt x="134" y="34"/>
                    <a:pt x="118" y="18"/>
                  </a:cubicBezTo>
                  <a:cubicBezTo>
                    <a:pt x="100" y="18"/>
                    <a:pt x="84" y="1"/>
                    <a:pt x="6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5" name="Google Shape;5226;p76">
              <a:extLst>
                <a:ext uri="{FF2B5EF4-FFF2-40B4-BE49-F238E27FC236}">
                  <a16:creationId xmlns:a16="http://schemas.microsoft.com/office/drawing/2014/main" id="{8C2509E0-6F04-1FF0-4D48-234257FDF728}"/>
                </a:ext>
              </a:extLst>
            </p:cNvPr>
            <p:cNvSpPr/>
            <p:nvPr/>
          </p:nvSpPr>
          <p:spPr>
            <a:xfrm>
              <a:off x="6094250" y="3645100"/>
              <a:ext cx="2950" cy="3550"/>
            </a:xfrm>
            <a:custGeom>
              <a:avLst/>
              <a:gdLst/>
              <a:ahLst/>
              <a:cxnLst/>
              <a:rect l="l" t="t" r="r" b="b"/>
              <a:pathLst>
                <a:path w="118" h="142" extrusionOk="0">
                  <a:moveTo>
                    <a:pt x="68" y="0"/>
                  </a:moveTo>
                  <a:cubicBezTo>
                    <a:pt x="49" y="0"/>
                    <a:pt x="34" y="8"/>
                    <a:pt x="34" y="8"/>
                  </a:cubicBezTo>
                  <a:cubicBezTo>
                    <a:pt x="18" y="24"/>
                    <a:pt x="0" y="41"/>
                    <a:pt x="0" y="57"/>
                  </a:cubicBezTo>
                  <a:cubicBezTo>
                    <a:pt x="0" y="75"/>
                    <a:pt x="0" y="91"/>
                    <a:pt x="18" y="108"/>
                  </a:cubicBezTo>
                  <a:cubicBezTo>
                    <a:pt x="34" y="124"/>
                    <a:pt x="51" y="141"/>
                    <a:pt x="67" y="141"/>
                  </a:cubicBezTo>
                  <a:lnTo>
                    <a:pt x="100" y="124"/>
                  </a:lnTo>
                  <a:lnTo>
                    <a:pt x="118" y="108"/>
                  </a:lnTo>
                  <a:lnTo>
                    <a:pt x="118" y="91"/>
                  </a:lnTo>
                  <a:lnTo>
                    <a:pt x="118" y="57"/>
                  </a:lnTo>
                  <a:lnTo>
                    <a:pt x="118" y="41"/>
                  </a:lnTo>
                  <a:lnTo>
                    <a:pt x="118" y="24"/>
                  </a:lnTo>
                  <a:lnTo>
                    <a:pt x="100" y="8"/>
                  </a:lnTo>
                  <a:cubicBezTo>
                    <a:pt x="89" y="2"/>
                    <a:pt x="78" y="0"/>
                    <a:pt x="6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5227;p76">
              <a:extLst>
                <a:ext uri="{FF2B5EF4-FFF2-40B4-BE49-F238E27FC236}">
                  <a16:creationId xmlns:a16="http://schemas.microsoft.com/office/drawing/2014/main" id="{098EB11E-C7B0-DD82-54A3-7F3110A3A909}"/>
                </a:ext>
              </a:extLst>
            </p:cNvPr>
            <p:cNvSpPr/>
            <p:nvPr/>
          </p:nvSpPr>
          <p:spPr>
            <a:xfrm>
              <a:off x="6163450" y="3604425"/>
              <a:ext cx="1700" cy="1700"/>
            </a:xfrm>
            <a:custGeom>
              <a:avLst/>
              <a:gdLst/>
              <a:ahLst/>
              <a:cxnLst/>
              <a:rect l="l" t="t" r="r" b="b"/>
              <a:pathLst>
                <a:path w="68" h="68" extrusionOk="0">
                  <a:moveTo>
                    <a:pt x="18" y="1"/>
                  </a:moveTo>
                  <a:cubicBezTo>
                    <a:pt x="0" y="1"/>
                    <a:pt x="0" y="17"/>
                    <a:pt x="0" y="34"/>
                  </a:cubicBezTo>
                  <a:lnTo>
                    <a:pt x="0" y="50"/>
                  </a:lnTo>
                  <a:lnTo>
                    <a:pt x="18" y="67"/>
                  </a:lnTo>
                  <a:lnTo>
                    <a:pt x="34" y="67"/>
                  </a:lnTo>
                  <a:cubicBezTo>
                    <a:pt x="51" y="50"/>
                    <a:pt x="67" y="17"/>
                    <a:pt x="51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5228;p76">
              <a:extLst>
                <a:ext uri="{FF2B5EF4-FFF2-40B4-BE49-F238E27FC236}">
                  <a16:creationId xmlns:a16="http://schemas.microsoft.com/office/drawing/2014/main" id="{85B64FEA-A3BA-5F5D-86D2-E0F1E6608AD6}"/>
                </a:ext>
              </a:extLst>
            </p:cNvPr>
            <p:cNvSpPr/>
            <p:nvPr/>
          </p:nvSpPr>
          <p:spPr>
            <a:xfrm>
              <a:off x="6094675" y="3582750"/>
              <a:ext cx="1700" cy="2100"/>
            </a:xfrm>
            <a:custGeom>
              <a:avLst/>
              <a:gdLst/>
              <a:ahLst/>
              <a:cxnLst/>
              <a:rect l="l" t="t" r="r" b="b"/>
              <a:pathLst>
                <a:path w="68" h="84" extrusionOk="0">
                  <a:moveTo>
                    <a:pt x="34" y="1"/>
                  </a:moveTo>
                  <a:lnTo>
                    <a:pt x="17" y="17"/>
                  </a:lnTo>
                  <a:lnTo>
                    <a:pt x="17" y="34"/>
                  </a:lnTo>
                  <a:cubicBezTo>
                    <a:pt x="1" y="50"/>
                    <a:pt x="1" y="50"/>
                    <a:pt x="17" y="67"/>
                  </a:cubicBezTo>
                  <a:cubicBezTo>
                    <a:pt x="17" y="67"/>
                    <a:pt x="34" y="83"/>
                    <a:pt x="50" y="83"/>
                  </a:cubicBezTo>
                  <a:lnTo>
                    <a:pt x="50" y="67"/>
                  </a:lnTo>
                  <a:cubicBezTo>
                    <a:pt x="67" y="34"/>
                    <a:pt x="50" y="17"/>
                    <a:pt x="50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5229;p76">
              <a:extLst>
                <a:ext uri="{FF2B5EF4-FFF2-40B4-BE49-F238E27FC236}">
                  <a16:creationId xmlns:a16="http://schemas.microsoft.com/office/drawing/2014/main" id="{A21F1C81-C969-E4DC-BD80-02886191B7AF}"/>
                </a:ext>
              </a:extLst>
            </p:cNvPr>
            <p:cNvSpPr/>
            <p:nvPr/>
          </p:nvSpPr>
          <p:spPr>
            <a:xfrm>
              <a:off x="6104250" y="3644850"/>
              <a:ext cx="3350" cy="3350"/>
            </a:xfrm>
            <a:custGeom>
              <a:avLst/>
              <a:gdLst/>
              <a:ahLst/>
              <a:cxnLst/>
              <a:rect l="l" t="t" r="r" b="b"/>
              <a:pathLst>
                <a:path w="134" h="134" extrusionOk="0">
                  <a:moveTo>
                    <a:pt x="34" y="0"/>
                  </a:moveTo>
                  <a:cubicBezTo>
                    <a:pt x="18" y="18"/>
                    <a:pt x="1" y="34"/>
                    <a:pt x="1" y="51"/>
                  </a:cubicBezTo>
                  <a:cubicBezTo>
                    <a:pt x="1" y="85"/>
                    <a:pt x="18" y="134"/>
                    <a:pt x="67" y="134"/>
                  </a:cubicBezTo>
                  <a:lnTo>
                    <a:pt x="85" y="134"/>
                  </a:lnTo>
                  <a:lnTo>
                    <a:pt x="101" y="118"/>
                  </a:lnTo>
                  <a:lnTo>
                    <a:pt x="118" y="85"/>
                  </a:lnTo>
                  <a:lnTo>
                    <a:pt x="134" y="51"/>
                  </a:lnTo>
                  <a:lnTo>
                    <a:pt x="118" y="34"/>
                  </a:lnTo>
                  <a:lnTo>
                    <a:pt x="118" y="18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5230;p76">
              <a:extLst>
                <a:ext uri="{FF2B5EF4-FFF2-40B4-BE49-F238E27FC236}">
                  <a16:creationId xmlns:a16="http://schemas.microsoft.com/office/drawing/2014/main" id="{AC01C1CA-E7DB-17EF-BBD5-30669C3C29B9}"/>
                </a:ext>
              </a:extLst>
            </p:cNvPr>
            <p:cNvSpPr/>
            <p:nvPr/>
          </p:nvSpPr>
          <p:spPr>
            <a:xfrm>
              <a:off x="6139275" y="3630675"/>
              <a:ext cx="3775" cy="3800"/>
            </a:xfrm>
            <a:custGeom>
              <a:avLst/>
              <a:gdLst/>
              <a:ahLst/>
              <a:cxnLst/>
              <a:rect l="l" t="t" r="r" b="b"/>
              <a:pathLst>
                <a:path w="151" h="152" extrusionOk="0">
                  <a:moveTo>
                    <a:pt x="84" y="1"/>
                  </a:moveTo>
                  <a:lnTo>
                    <a:pt x="67" y="34"/>
                  </a:lnTo>
                  <a:lnTo>
                    <a:pt x="51" y="34"/>
                  </a:lnTo>
                  <a:lnTo>
                    <a:pt x="34" y="18"/>
                  </a:lnTo>
                  <a:cubicBezTo>
                    <a:pt x="18" y="34"/>
                    <a:pt x="0" y="51"/>
                    <a:pt x="0" y="67"/>
                  </a:cubicBezTo>
                  <a:cubicBezTo>
                    <a:pt x="0" y="101"/>
                    <a:pt x="18" y="118"/>
                    <a:pt x="34" y="134"/>
                  </a:cubicBezTo>
                  <a:lnTo>
                    <a:pt x="34" y="151"/>
                  </a:lnTo>
                  <a:lnTo>
                    <a:pt x="100" y="151"/>
                  </a:lnTo>
                  <a:lnTo>
                    <a:pt x="134" y="118"/>
                  </a:lnTo>
                  <a:cubicBezTo>
                    <a:pt x="151" y="34"/>
                    <a:pt x="100" y="18"/>
                    <a:pt x="8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5231;p76">
              <a:extLst>
                <a:ext uri="{FF2B5EF4-FFF2-40B4-BE49-F238E27FC236}">
                  <a16:creationId xmlns:a16="http://schemas.microsoft.com/office/drawing/2014/main" id="{B86C7337-835A-A971-3767-04A16B876CFB}"/>
                </a:ext>
              </a:extLst>
            </p:cNvPr>
            <p:cNvSpPr/>
            <p:nvPr/>
          </p:nvSpPr>
          <p:spPr>
            <a:xfrm>
              <a:off x="6130100" y="3628175"/>
              <a:ext cx="3350" cy="3025"/>
            </a:xfrm>
            <a:custGeom>
              <a:avLst/>
              <a:gdLst/>
              <a:ahLst/>
              <a:cxnLst/>
              <a:rect l="l" t="t" r="r" b="b"/>
              <a:pathLst>
                <a:path w="134" h="121" extrusionOk="0">
                  <a:moveTo>
                    <a:pt x="34" y="1"/>
                  </a:moveTo>
                  <a:lnTo>
                    <a:pt x="18" y="18"/>
                  </a:lnTo>
                  <a:lnTo>
                    <a:pt x="18" y="34"/>
                  </a:lnTo>
                  <a:lnTo>
                    <a:pt x="0" y="67"/>
                  </a:lnTo>
                  <a:lnTo>
                    <a:pt x="18" y="85"/>
                  </a:lnTo>
                  <a:lnTo>
                    <a:pt x="18" y="101"/>
                  </a:lnTo>
                  <a:lnTo>
                    <a:pt x="34" y="118"/>
                  </a:lnTo>
                  <a:cubicBezTo>
                    <a:pt x="41" y="118"/>
                    <a:pt x="52" y="120"/>
                    <a:pt x="66" y="120"/>
                  </a:cubicBezTo>
                  <a:cubicBezTo>
                    <a:pt x="87" y="120"/>
                    <a:pt x="114" y="114"/>
                    <a:pt x="134" y="85"/>
                  </a:cubicBezTo>
                  <a:lnTo>
                    <a:pt x="134" y="51"/>
                  </a:lnTo>
                  <a:lnTo>
                    <a:pt x="134" y="34"/>
                  </a:lnTo>
                  <a:lnTo>
                    <a:pt x="100" y="34"/>
                  </a:lnTo>
                  <a:lnTo>
                    <a:pt x="67" y="1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5232;p76">
              <a:extLst>
                <a:ext uri="{FF2B5EF4-FFF2-40B4-BE49-F238E27FC236}">
                  <a16:creationId xmlns:a16="http://schemas.microsoft.com/office/drawing/2014/main" id="{768A2B6F-3A47-AF13-1A2F-6E7AB6B95481}"/>
                </a:ext>
              </a:extLst>
            </p:cNvPr>
            <p:cNvSpPr/>
            <p:nvPr/>
          </p:nvSpPr>
          <p:spPr>
            <a:xfrm>
              <a:off x="6140525" y="3657200"/>
              <a:ext cx="5450" cy="5150"/>
            </a:xfrm>
            <a:custGeom>
              <a:avLst/>
              <a:gdLst/>
              <a:ahLst/>
              <a:cxnLst/>
              <a:rect l="l" t="t" r="r" b="b"/>
              <a:pathLst>
                <a:path w="218" h="206" extrusionOk="0">
                  <a:moveTo>
                    <a:pt x="95" y="0"/>
                  </a:moveTo>
                  <a:cubicBezTo>
                    <a:pt x="66" y="0"/>
                    <a:pt x="46" y="12"/>
                    <a:pt x="34" y="24"/>
                  </a:cubicBezTo>
                  <a:lnTo>
                    <a:pt x="1" y="91"/>
                  </a:lnTo>
                  <a:lnTo>
                    <a:pt x="1" y="107"/>
                  </a:lnTo>
                  <a:lnTo>
                    <a:pt x="34" y="157"/>
                  </a:lnTo>
                  <a:cubicBezTo>
                    <a:pt x="53" y="194"/>
                    <a:pt x="81" y="205"/>
                    <a:pt x="106" y="205"/>
                  </a:cubicBezTo>
                  <a:cubicBezTo>
                    <a:pt x="126" y="205"/>
                    <a:pt x="143" y="198"/>
                    <a:pt x="150" y="191"/>
                  </a:cubicBezTo>
                  <a:lnTo>
                    <a:pt x="184" y="173"/>
                  </a:lnTo>
                  <a:lnTo>
                    <a:pt x="201" y="157"/>
                  </a:lnTo>
                  <a:lnTo>
                    <a:pt x="217" y="124"/>
                  </a:lnTo>
                  <a:lnTo>
                    <a:pt x="217" y="107"/>
                  </a:lnTo>
                  <a:lnTo>
                    <a:pt x="201" y="40"/>
                  </a:lnTo>
                  <a:lnTo>
                    <a:pt x="184" y="24"/>
                  </a:lnTo>
                  <a:lnTo>
                    <a:pt x="134" y="7"/>
                  </a:lnTo>
                  <a:cubicBezTo>
                    <a:pt x="120" y="2"/>
                    <a:pt x="106" y="0"/>
                    <a:pt x="95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5233;p76">
              <a:extLst>
                <a:ext uri="{FF2B5EF4-FFF2-40B4-BE49-F238E27FC236}">
                  <a16:creationId xmlns:a16="http://schemas.microsoft.com/office/drawing/2014/main" id="{1CD38064-03A6-75BB-3FF0-5651855FB8AD}"/>
                </a:ext>
              </a:extLst>
            </p:cNvPr>
            <p:cNvSpPr/>
            <p:nvPr/>
          </p:nvSpPr>
          <p:spPr>
            <a:xfrm>
              <a:off x="6113850" y="3649750"/>
              <a:ext cx="5025" cy="5125"/>
            </a:xfrm>
            <a:custGeom>
              <a:avLst/>
              <a:gdLst/>
              <a:ahLst/>
              <a:cxnLst/>
              <a:rect l="l" t="t" r="r" b="b"/>
              <a:pathLst>
                <a:path w="201" h="205" extrusionOk="0">
                  <a:moveTo>
                    <a:pt x="110" y="1"/>
                  </a:moveTo>
                  <a:cubicBezTo>
                    <a:pt x="91" y="1"/>
                    <a:pt x="75" y="5"/>
                    <a:pt x="67" y="5"/>
                  </a:cubicBezTo>
                  <a:lnTo>
                    <a:pt x="34" y="22"/>
                  </a:lnTo>
                  <a:lnTo>
                    <a:pt x="17" y="38"/>
                  </a:lnTo>
                  <a:lnTo>
                    <a:pt x="1" y="71"/>
                  </a:lnTo>
                  <a:lnTo>
                    <a:pt x="1" y="89"/>
                  </a:lnTo>
                  <a:cubicBezTo>
                    <a:pt x="1" y="122"/>
                    <a:pt x="1" y="138"/>
                    <a:pt x="17" y="171"/>
                  </a:cubicBezTo>
                  <a:cubicBezTo>
                    <a:pt x="34" y="189"/>
                    <a:pt x="67" y="205"/>
                    <a:pt x="101" y="205"/>
                  </a:cubicBezTo>
                  <a:lnTo>
                    <a:pt x="150" y="189"/>
                  </a:lnTo>
                  <a:lnTo>
                    <a:pt x="167" y="171"/>
                  </a:lnTo>
                  <a:lnTo>
                    <a:pt x="201" y="122"/>
                  </a:lnTo>
                  <a:cubicBezTo>
                    <a:pt x="201" y="71"/>
                    <a:pt x="184" y="38"/>
                    <a:pt x="167" y="22"/>
                  </a:cubicBezTo>
                  <a:cubicBezTo>
                    <a:pt x="150" y="5"/>
                    <a:pt x="129" y="1"/>
                    <a:pt x="110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5234;p76">
              <a:extLst>
                <a:ext uri="{FF2B5EF4-FFF2-40B4-BE49-F238E27FC236}">
                  <a16:creationId xmlns:a16="http://schemas.microsoft.com/office/drawing/2014/main" id="{BD3B9831-02E0-F633-3158-AEC42A8C0DE1}"/>
                </a:ext>
              </a:extLst>
            </p:cNvPr>
            <p:cNvSpPr/>
            <p:nvPr/>
          </p:nvSpPr>
          <p:spPr>
            <a:xfrm>
              <a:off x="6159700" y="3649025"/>
              <a:ext cx="2950" cy="2950"/>
            </a:xfrm>
            <a:custGeom>
              <a:avLst/>
              <a:gdLst/>
              <a:ahLst/>
              <a:cxnLst/>
              <a:rect l="l" t="t" r="r" b="b"/>
              <a:pathLst>
                <a:path w="118" h="118" extrusionOk="0">
                  <a:moveTo>
                    <a:pt x="34" y="0"/>
                  </a:moveTo>
                  <a:lnTo>
                    <a:pt x="17" y="18"/>
                  </a:lnTo>
                  <a:cubicBezTo>
                    <a:pt x="1" y="18"/>
                    <a:pt x="1" y="18"/>
                    <a:pt x="1" y="34"/>
                  </a:cubicBezTo>
                  <a:lnTo>
                    <a:pt x="1" y="67"/>
                  </a:lnTo>
                  <a:lnTo>
                    <a:pt x="17" y="100"/>
                  </a:lnTo>
                  <a:lnTo>
                    <a:pt x="34" y="118"/>
                  </a:lnTo>
                  <a:lnTo>
                    <a:pt x="68" y="118"/>
                  </a:lnTo>
                  <a:lnTo>
                    <a:pt x="101" y="100"/>
                  </a:lnTo>
                  <a:cubicBezTo>
                    <a:pt x="101" y="84"/>
                    <a:pt x="101" y="84"/>
                    <a:pt x="117" y="67"/>
                  </a:cubicBezTo>
                  <a:lnTo>
                    <a:pt x="117" y="34"/>
                  </a:lnTo>
                  <a:lnTo>
                    <a:pt x="101" y="18"/>
                  </a:lnTo>
                  <a:cubicBezTo>
                    <a:pt x="84" y="0"/>
                    <a:pt x="84" y="0"/>
                    <a:pt x="6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5235;p76">
              <a:extLst>
                <a:ext uri="{FF2B5EF4-FFF2-40B4-BE49-F238E27FC236}">
                  <a16:creationId xmlns:a16="http://schemas.microsoft.com/office/drawing/2014/main" id="{8DAD5F90-FF15-50D2-0591-B1B5B4959A2F}"/>
                </a:ext>
              </a:extLst>
            </p:cNvPr>
            <p:cNvSpPr/>
            <p:nvPr/>
          </p:nvSpPr>
          <p:spPr>
            <a:xfrm>
              <a:off x="6161375" y="3662350"/>
              <a:ext cx="3775" cy="3275"/>
            </a:xfrm>
            <a:custGeom>
              <a:avLst/>
              <a:gdLst/>
              <a:ahLst/>
              <a:cxnLst/>
              <a:rect l="l" t="t" r="r" b="b"/>
              <a:pathLst>
                <a:path w="151" h="131" extrusionOk="0">
                  <a:moveTo>
                    <a:pt x="50" y="1"/>
                  </a:moveTo>
                  <a:lnTo>
                    <a:pt x="34" y="18"/>
                  </a:lnTo>
                  <a:cubicBezTo>
                    <a:pt x="17" y="34"/>
                    <a:pt x="1" y="52"/>
                    <a:pt x="1" y="68"/>
                  </a:cubicBezTo>
                  <a:lnTo>
                    <a:pt x="1" y="85"/>
                  </a:lnTo>
                  <a:lnTo>
                    <a:pt x="17" y="101"/>
                  </a:lnTo>
                  <a:lnTo>
                    <a:pt x="34" y="118"/>
                  </a:lnTo>
                  <a:cubicBezTo>
                    <a:pt x="42" y="126"/>
                    <a:pt x="50" y="130"/>
                    <a:pt x="61" y="130"/>
                  </a:cubicBezTo>
                  <a:cubicBezTo>
                    <a:pt x="71" y="130"/>
                    <a:pt x="84" y="126"/>
                    <a:pt x="101" y="118"/>
                  </a:cubicBezTo>
                  <a:lnTo>
                    <a:pt x="117" y="101"/>
                  </a:lnTo>
                  <a:lnTo>
                    <a:pt x="134" y="85"/>
                  </a:lnTo>
                  <a:lnTo>
                    <a:pt x="150" y="68"/>
                  </a:lnTo>
                  <a:cubicBezTo>
                    <a:pt x="150" y="52"/>
                    <a:pt x="150" y="34"/>
                    <a:pt x="134" y="18"/>
                  </a:cubicBezTo>
                  <a:cubicBezTo>
                    <a:pt x="117" y="1"/>
                    <a:pt x="101" y="1"/>
                    <a:pt x="83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5236;p76">
              <a:extLst>
                <a:ext uri="{FF2B5EF4-FFF2-40B4-BE49-F238E27FC236}">
                  <a16:creationId xmlns:a16="http://schemas.microsoft.com/office/drawing/2014/main" id="{74FAC331-CF78-BA84-27C4-74C4DA3D36DD}"/>
                </a:ext>
              </a:extLst>
            </p:cNvPr>
            <p:cNvSpPr/>
            <p:nvPr/>
          </p:nvSpPr>
          <p:spPr>
            <a:xfrm>
              <a:off x="6160550" y="3675700"/>
              <a:ext cx="2925" cy="2950"/>
            </a:xfrm>
            <a:custGeom>
              <a:avLst/>
              <a:gdLst/>
              <a:ahLst/>
              <a:cxnLst/>
              <a:rect l="l" t="t" r="r" b="b"/>
              <a:pathLst>
                <a:path w="117" h="118" extrusionOk="0">
                  <a:moveTo>
                    <a:pt x="34" y="0"/>
                  </a:moveTo>
                  <a:lnTo>
                    <a:pt x="16" y="18"/>
                  </a:lnTo>
                  <a:lnTo>
                    <a:pt x="0" y="34"/>
                  </a:lnTo>
                  <a:lnTo>
                    <a:pt x="0" y="51"/>
                  </a:lnTo>
                  <a:lnTo>
                    <a:pt x="0" y="67"/>
                  </a:lnTo>
                  <a:lnTo>
                    <a:pt x="16" y="84"/>
                  </a:lnTo>
                  <a:lnTo>
                    <a:pt x="16" y="100"/>
                  </a:lnTo>
                  <a:cubicBezTo>
                    <a:pt x="34" y="118"/>
                    <a:pt x="67" y="118"/>
                    <a:pt x="83" y="118"/>
                  </a:cubicBezTo>
                  <a:cubicBezTo>
                    <a:pt x="83" y="118"/>
                    <a:pt x="116" y="100"/>
                    <a:pt x="116" y="84"/>
                  </a:cubicBezTo>
                  <a:lnTo>
                    <a:pt x="116" y="51"/>
                  </a:lnTo>
                  <a:lnTo>
                    <a:pt x="100" y="18"/>
                  </a:lnTo>
                  <a:cubicBezTo>
                    <a:pt x="100" y="0"/>
                    <a:pt x="83" y="0"/>
                    <a:pt x="5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5237;p76">
              <a:extLst>
                <a:ext uri="{FF2B5EF4-FFF2-40B4-BE49-F238E27FC236}">
                  <a16:creationId xmlns:a16="http://schemas.microsoft.com/office/drawing/2014/main" id="{A5440EFD-29E2-7377-B9E6-856C42935B4F}"/>
                </a:ext>
              </a:extLst>
            </p:cNvPr>
            <p:cNvSpPr/>
            <p:nvPr/>
          </p:nvSpPr>
          <p:spPr>
            <a:xfrm>
              <a:off x="6110925" y="3665300"/>
              <a:ext cx="5025" cy="5025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84" y="0"/>
                  </a:moveTo>
                  <a:lnTo>
                    <a:pt x="67" y="16"/>
                  </a:lnTo>
                  <a:lnTo>
                    <a:pt x="34" y="34"/>
                  </a:lnTo>
                  <a:cubicBezTo>
                    <a:pt x="34" y="50"/>
                    <a:pt x="18" y="67"/>
                    <a:pt x="0" y="100"/>
                  </a:cubicBezTo>
                  <a:cubicBezTo>
                    <a:pt x="0" y="150"/>
                    <a:pt x="34" y="183"/>
                    <a:pt x="84" y="200"/>
                  </a:cubicBezTo>
                  <a:lnTo>
                    <a:pt x="134" y="183"/>
                  </a:lnTo>
                  <a:cubicBezTo>
                    <a:pt x="167" y="183"/>
                    <a:pt x="184" y="150"/>
                    <a:pt x="200" y="134"/>
                  </a:cubicBezTo>
                  <a:lnTo>
                    <a:pt x="184" y="67"/>
                  </a:lnTo>
                  <a:lnTo>
                    <a:pt x="200" y="67"/>
                  </a:lnTo>
                  <a:cubicBezTo>
                    <a:pt x="184" y="34"/>
                    <a:pt x="151" y="16"/>
                    <a:pt x="1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5238;p76">
              <a:extLst>
                <a:ext uri="{FF2B5EF4-FFF2-40B4-BE49-F238E27FC236}">
                  <a16:creationId xmlns:a16="http://schemas.microsoft.com/office/drawing/2014/main" id="{DB455857-91F6-ADE5-77A3-82B5E3A8C054}"/>
                </a:ext>
              </a:extLst>
            </p:cNvPr>
            <p:cNvSpPr/>
            <p:nvPr/>
          </p:nvSpPr>
          <p:spPr>
            <a:xfrm>
              <a:off x="6140925" y="3585650"/>
              <a:ext cx="1700" cy="1300"/>
            </a:xfrm>
            <a:custGeom>
              <a:avLst/>
              <a:gdLst/>
              <a:ahLst/>
              <a:cxnLst/>
              <a:rect l="l" t="t" r="r" b="b"/>
              <a:pathLst>
                <a:path w="68" h="52" extrusionOk="0">
                  <a:moveTo>
                    <a:pt x="18" y="1"/>
                  </a:moveTo>
                  <a:lnTo>
                    <a:pt x="1" y="18"/>
                  </a:lnTo>
                  <a:cubicBezTo>
                    <a:pt x="1" y="34"/>
                    <a:pt x="18" y="51"/>
                    <a:pt x="34" y="51"/>
                  </a:cubicBezTo>
                  <a:lnTo>
                    <a:pt x="68" y="51"/>
                  </a:lnTo>
                  <a:lnTo>
                    <a:pt x="68" y="18"/>
                  </a:lnTo>
                  <a:cubicBezTo>
                    <a:pt x="52" y="1"/>
                    <a:pt x="34" y="1"/>
                    <a:pt x="18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5239;p76">
              <a:extLst>
                <a:ext uri="{FF2B5EF4-FFF2-40B4-BE49-F238E27FC236}">
                  <a16:creationId xmlns:a16="http://schemas.microsoft.com/office/drawing/2014/main" id="{7B1CFADC-D6BF-46A8-C873-93B7F87CC098}"/>
                </a:ext>
              </a:extLst>
            </p:cNvPr>
            <p:cNvSpPr/>
            <p:nvPr/>
          </p:nvSpPr>
          <p:spPr>
            <a:xfrm>
              <a:off x="6168450" y="3633475"/>
              <a:ext cx="1700" cy="1400"/>
            </a:xfrm>
            <a:custGeom>
              <a:avLst/>
              <a:gdLst/>
              <a:ahLst/>
              <a:cxnLst/>
              <a:rect l="l" t="t" r="r" b="b"/>
              <a:pathLst>
                <a:path w="68" h="56" extrusionOk="0">
                  <a:moveTo>
                    <a:pt x="33" y="1"/>
                  </a:moveTo>
                  <a:cubicBezTo>
                    <a:pt x="11" y="1"/>
                    <a:pt x="0" y="22"/>
                    <a:pt x="0" y="22"/>
                  </a:cubicBezTo>
                  <a:lnTo>
                    <a:pt x="0" y="39"/>
                  </a:lnTo>
                  <a:cubicBezTo>
                    <a:pt x="18" y="55"/>
                    <a:pt x="18" y="55"/>
                    <a:pt x="34" y="55"/>
                  </a:cubicBezTo>
                  <a:cubicBezTo>
                    <a:pt x="51" y="55"/>
                    <a:pt x="67" y="39"/>
                    <a:pt x="67" y="22"/>
                  </a:cubicBezTo>
                  <a:lnTo>
                    <a:pt x="51" y="6"/>
                  </a:lnTo>
                  <a:cubicBezTo>
                    <a:pt x="44" y="2"/>
                    <a:pt x="38" y="1"/>
                    <a:pt x="33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9" name="Google Shape;5240;p76">
              <a:extLst>
                <a:ext uri="{FF2B5EF4-FFF2-40B4-BE49-F238E27FC236}">
                  <a16:creationId xmlns:a16="http://schemas.microsoft.com/office/drawing/2014/main" id="{3E4981C4-E261-205A-C19D-6633817CE634}"/>
                </a:ext>
              </a:extLst>
            </p:cNvPr>
            <p:cNvSpPr/>
            <p:nvPr/>
          </p:nvSpPr>
          <p:spPr>
            <a:xfrm>
              <a:off x="6147600" y="3647350"/>
              <a:ext cx="3375" cy="2950"/>
            </a:xfrm>
            <a:custGeom>
              <a:avLst/>
              <a:gdLst/>
              <a:ahLst/>
              <a:cxnLst/>
              <a:rect l="l" t="t" r="r" b="b"/>
              <a:pathLst>
                <a:path w="135" h="118" extrusionOk="0">
                  <a:moveTo>
                    <a:pt x="85" y="1"/>
                  </a:moveTo>
                  <a:cubicBezTo>
                    <a:pt x="51" y="1"/>
                    <a:pt x="1" y="18"/>
                    <a:pt x="1" y="67"/>
                  </a:cubicBezTo>
                  <a:lnTo>
                    <a:pt x="34" y="101"/>
                  </a:lnTo>
                  <a:cubicBezTo>
                    <a:pt x="34" y="118"/>
                    <a:pt x="51" y="118"/>
                    <a:pt x="51" y="118"/>
                  </a:cubicBezTo>
                  <a:lnTo>
                    <a:pt x="101" y="118"/>
                  </a:lnTo>
                  <a:lnTo>
                    <a:pt x="101" y="101"/>
                  </a:lnTo>
                  <a:lnTo>
                    <a:pt x="134" y="85"/>
                  </a:lnTo>
                  <a:cubicBezTo>
                    <a:pt x="134" y="67"/>
                    <a:pt x="134" y="51"/>
                    <a:pt x="118" y="34"/>
                  </a:cubicBezTo>
                  <a:lnTo>
                    <a:pt x="85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5241;p76">
              <a:extLst>
                <a:ext uri="{FF2B5EF4-FFF2-40B4-BE49-F238E27FC236}">
                  <a16:creationId xmlns:a16="http://schemas.microsoft.com/office/drawing/2014/main" id="{43CA0888-E651-A200-D95E-636E35656B5A}"/>
                </a:ext>
              </a:extLst>
            </p:cNvPr>
            <p:cNvSpPr/>
            <p:nvPr/>
          </p:nvSpPr>
          <p:spPr>
            <a:xfrm>
              <a:off x="6190550" y="3652775"/>
              <a:ext cx="1275" cy="1275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34" y="1"/>
                  </a:moveTo>
                  <a:lnTo>
                    <a:pt x="1" y="17"/>
                  </a:lnTo>
                  <a:lnTo>
                    <a:pt x="1" y="34"/>
                  </a:lnTo>
                  <a:lnTo>
                    <a:pt x="17" y="50"/>
                  </a:lnTo>
                  <a:lnTo>
                    <a:pt x="34" y="34"/>
                  </a:lnTo>
                  <a:lnTo>
                    <a:pt x="50" y="34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5242;p76">
              <a:extLst>
                <a:ext uri="{FF2B5EF4-FFF2-40B4-BE49-F238E27FC236}">
                  <a16:creationId xmlns:a16="http://schemas.microsoft.com/office/drawing/2014/main" id="{51CF2648-A351-1544-FFC8-6C3F6D51335B}"/>
                </a:ext>
              </a:extLst>
            </p:cNvPr>
            <p:cNvSpPr/>
            <p:nvPr/>
          </p:nvSpPr>
          <p:spPr>
            <a:xfrm>
              <a:off x="6123425" y="3621500"/>
              <a:ext cx="1700" cy="1300"/>
            </a:xfrm>
            <a:custGeom>
              <a:avLst/>
              <a:gdLst/>
              <a:ahLst/>
              <a:cxnLst/>
              <a:rect l="l" t="t" r="r" b="b"/>
              <a:pathLst>
                <a:path w="68" h="52" extrusionOk="0">
                  <a:moveTo>
                    <a:pt x="34" y="1"/>
                  </a:moveTo>
                  <a:cubicBezTo>
                    <a:pt x="18" y="1"/>
                    <a:pt x="18" y="18"/>
                    <a:pt x="1" y="34"/>
                  </a:cubicBezTo>
                  <a:lnTo>
                    <a:pt x="18" y="51"/>
                  </a:lnTo>
                  <a:lnTo>
                    <a:pt x="51" y="51"/>
                  </a:lnTo>
                  <a:lnTo>
                    <a:pt x="67" y="34"/>
                  </a:lnTo>
                  <a:cubicBezTo>
                    <a:pt x="51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2" name="Google Shape;5243;p76">
              <a:extLst>
                <a:ext uri="{FF2B5EF4-FFF2-40B4-BE49-F238E27FC236}">
                  <a16:creationId xmlns:a16="http://schemas.microsoft.com/office/drawing/2014/main" id="{D3245ABF-1D69-7EC3-3B8F-DADBF40E8AA9}"/>
                </a:ext>
              </a:extLst>
            </p:cNvPr>
            <p:cNvSpPr/>
            <p:nvPr/>
          </p:nvSpPr>
          <p:spPr>
            <a:xfrm>
              <a:off x="6128025" y="3644025"/>
              <a:ext cx="4200" cy="3775"/>
            </a:xfrm>
            <a:custGeom>
              <a:avLst/>
              <a:gdLst/>
              <a:ahLst/>
              <a:cxnLst/>
              <a:rect l="l" t="t" r="r" b="b"/>
              <a:pathLst>
                <a:path w="168" h="151" extrusionOk="0">
                  <a:moveTo>
                    <a:pt x="83" y="0"/>
                  </a:moveTo>
                  <a:cubicBezTo>
                    <a:pt x="50" y="0"/>
                    <a:pt x="34" y="0"/>
                    <a:pt x="17" y="17"/>
                  </a:cubicBezTo>
                  <a:lnTo>
                    <a:pt x="1" y="33"/>
                  </a:lnTo>
                  <a:lnTo>
                    <a:pt x="1" y="51"/>
                  </a:lnTo>
                  <a:cubicBezTo>
                    <a:pt x="1" y="84"/>
                    <a:pt x="17" y="118"/>
                    <a:pt x="50" y="134"/>
                  </a:cubicBezTo>
                  <a:lnTo>
                    <a:pt x="67" y="151"/>
                  </a:lnTo>
                  <a:lnTo>
                    <a:pt x="83" y="151"/>
                  </a:lnTo>
                  <a:lnTo>
                    <a:pt x="117" y="134"/>
                  </a:lnTo>
                  <a:cubicBezTo>
                    <a:pt x="134" y="134"/>
                    <a:pt x="150" y="118"/>
                    <a:pt x="150" y="84"/>
                  </a:cubicBezTo>
                  <a:cubicBezTo>
                    <a:pt x="167" y="67"/>
                    <a:pt x="167" y="67"/>
                    <a:pt x="167" y="51"/>
                  </a:cubicBezTo>
                  <a:lnTo>
                    <a:pt x="150" y="33"/>
                  </a:lnTo>
                  <a:lnTo>
                    <a:pt x="134" y="17"/>
                  </a:lnTo>
                  <a:lnTo>
                    <a:pt x="117" y="17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3" name="Google Shape;5244;p76">
              <a:extLst>
                <a:ext uri="{FF2B5EF4-FFF2-40B4-BE49-F238E27FC236}">
                  <a16:creationId xmlns:a16="http://schemas.microsoft.com/office/drawing/2014/main" id="{0E76E96C-4B4A-B287-549E-9180D78CE8B2}"/>
                </a:ext>
              </a:extLst>
            </p:cNvPr>
            <p:cNvSpPr/>
            <p:nvPr/>
          </p:nvSpPr>
          <p:spPr>
            <a:xfrm>
              <a:off x="6086350" y="3602325"/>
              <a:ext cx="1250" cy="1300"/>
            </a:xfrm>
            <a:custGeom>
              <a:avLst/>
              <a:gdLst/>
              <a:ahLst/>
              <a:cxnLst/>
              <a:rect l="l" t="t" r="r" b="b"/>
              <a:pathLst>
                <a:path w="50" h="52" extrusionOk="0">
                  <a:moveTo>
                    <a:pt x="0" y="1"/>
                  </a:moveTo>
                  <a:lnTo>
                    <a:pt x="0" y="34"/>
                  </a:lnTo>
                  <a:lnTo>
                    <a:pt x="0" y="51"/>
                  </a:lnTo>
                  <a:lnTo>
                    <a:pt x="34" y="51"/>
                  </a:lnTo>
                  <a:cubicBezTo>
                    <a:pt x="34" y="34"/>
                    <a:pt x="50" y="34"/>
                    <a:pt x="50" y="18"/>
                  </a:cubicBezTo>
                  <a:lnTo>
                    <a:pt x="3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5245;p76">
              <a:extLst>
                <a:ext uri="{FF2B5EF4-FFF2-40B4-BE49-F238E27FC236}">
                  <a16:creationId xmlns:a16="http://schemas.microsoft.com/office/drawing/2014/main" id="{35BCC09A-2161-2BFE-3472-C46D5A73D60D}"/>
                </a:ext>
              </a:extLst>
            </p:cNvPr>
            <p:cNvSpPr/>
            <p:nvPr/>
          </p:nvSpPr>
          <p:spPr>
            <a:xfrm>
              <a:off x="6151375" y="3667500"/>
              <a:ext cx="2525" cy="3225"/>
            </a:xfrm>
            <a:custGeom>
              <a:avLst/>
              <a:gdLst/>
              <a:ahLst/>
              <a:cxnLst/>
              <a:rect l="l" t="t" r="r" b="b"/>
              <a:pathLst>
                <a:path w="101" h="129" extrusionOk="0">
                  <a:moveTo>
                    <a:pt x="45" y="1"/>
                  </a:moveTo>
                  <a:cubicBezTo>
                    <a:pt x="33" y="1"/>
                    <a:pt x="20" y="9"/>
                    <a:pt x="0" y="28"/>
                  </a:cubicBezTo>
                  <a:lnTo>
                    <a:pt x="0" y="62"/>
                  </a:lnTo>
                  <a:lnTo>
                    <a:pt x="0" y="79"/>
                  </a:lnTo>
                  <a:lnTo>
                    <a:pt x="16" y="128"/>
                  </a:lnTo>
                  <a:cubicBezTo>
                    <a:pt x="34" y="128"/>
                    <a:pt x="50" y="128"/>
                    <a:pt x="67" y="112"/>
                  </a:cubicBezTo>
                  <a:cubicBezTo>
                    <a:pt x="83" y="112"/>
                    <a:pt x="101" y="95"/>
                    <a:pt x="101" y="79"/>
                  </a:cubicBezTo>
                  <a:cubicBezTo>
                    <a:pt x="101" y="46"/>
                    <a:pt x="101" y="28"/>
                    <a:pt x="67" y="12"/>
                  </a:cubicBezTo>
                  <a:cubicBezTo>
                    <a:pt x="60" y="5"/>
                    <a:pt x="53" y="1"/>
                    <a:pt x="45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5246;p76">
              <a:extLst>
                <a:ext uri="{FF2B5EF4-FFF2-40B4-BE49-F238E27FC236}">
                  <a16:creationId xmlns:a16="http://schemas.microsoft.com/office/drawing/2014/main" id="{8109E50C-7DBF-A507-4F55-6F77C26A3A14}"/>
                </a:ext>
              </a:extLst>
            </p:cNvPr>
            <p:cNvSpPr/>
            <p:nvPr/>
          </p:nvSpPr>
          <p:spPr>
            <a:xfrm>
              <a:off x="6065075" y="3621100"/>
              <a:ext cx="1275" cy="1275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33" y="1"/>
                  </a:moveTo>
                  <a:lnTo>
                    <a:pt x="17" y="17"/>
                  </a:lnTo>
                  <a:lnTo>
                    <a:pt x="0" y="17"/>
                  </a:lnTo>
                  <a:lnTo>
                    <a:pt x="17" y="50"/>
                  </a:lnTo>
                  <a:lnTo>
                    <a:pt x="51" y="50"/>
                  </a:lnTo>
                  <a:lnTo>
                    <a:pt x="51" y="34"/>
                  </a:lnTo>
                  <a:lnTo>
                    <a:pt x="51" y="17"/>
                  </a:lnTo>
                  <a:cubicBezTo>
                    <a:pt x="33" y="17"/>
                    <a:pt x="33" y="1"/>
                    <a:pt x="33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6" name="Google Shape;5247;p76">
              <a:extLst>
                <a:ext uri="{FF2B5EF4-FFF2-40B4-BE49-F238E27FC236}">
                  <a16:creationId xmlns:a16="http://schemas.microsoft.com/office/drawing/2014/main" id="{C156EAE2-A18C-B09A-470E-6B45353274F3}"/>
                </a:ext>
              </a:extLst>
            </p:cNvPr>
            <p:cNvSpPr/>
            <p:nvPr/>
          </p:nvSpPr>
          <p:spPr>
            <a:xfrm>
              <a:off x="6121750" y="3667350"/>
              <a:ext cx="5475" cy="5025"/>
            </a:xfrm>
            <a:custGeom>
              <a:avLst/>
              <a:gdLst/>
              <a:ahLst/>
              <a:cxnLst/>
              <a:rect l="l" t="t" r="r" b="b"/>
              <a:pathLst>
                <a:path w="219" h="201" extrusionOk="0">
                  <a:moveTo>
                    <a:pt x="85" y="1"/>
                  </a:moveTo>
                  <a:lnTo>
                    <a:pt x="68" y="18"/>
                  </a:lnTo>
                  <a:lnTo>
                    <a:pt x="18" y="68"/>
                  </a:lnTo>
                  <a:lnTo>
                    <a:pt x="18" y="85"/>
                  </a:lnTo>
                  <a:cubicBezTo>
                    <a:pt x="1" y="134"/>
                    <a:pt x="34" y="185"/>
                    <a:pt x="118" y="201"/>
                  </a:cubicBezTo>
                  <a:lnTo>
                    <a:pt x="168" y="185"/>
                  </a:lnTo>
                  <a:lnTo>
                    <a:pt x="185" y="185"/>
                  </a:lnTo>
                  <a:lnTo>
                    <a:pt x="218" y="134"/>
                  </a:lnTo>
                  <a:lnTo>
                    <a:pt x="218" y="118"/>
                  </a:lnTo>
                  <a:lnTo>
                    <a:pt x="218" y="68"/>
                  </a:lnTo>
                  <a:lnTo>
                    <a:pt x="218" y="52"/>
                  </a:lnTo>
                  <a:lnTo>
                    <a:pt x="185" y="34"/>
                  </a:lnTo>
                  <a:cubicBezTo>
                    <a:pt x="168" y="18"/>
                    <a:pt x="134" y="1"/>
                    <a:pt x="118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5248;p76">
              <a:extLst>
                <a:ext uri="{FF2B5EF4-FFF2-40B4-BE49-F238E27FC236}">
                  <a16:creationId xmlns:a16="http://schemas.microsoft.com/office/drawing/2014/main" id="{2E74A16A-4602-249D-F4BF-47E29DA1FF6D}"/>
                </a:ext>
              </a:extLst>
            </p:cNvPr>
            <p:cNvSpPr/>
            <p:nvPr/>
          </p:nvSpPr>
          <p:spPr>
            <a:xfrm>
              <a:off x="6083400" y="3654850"/>
              <a:ext cx="3375" cy="3950"/>
            </a:xfrm>
            <a:custGeom>
              <a:avLst/>
              <a:gdLst/>
              <a:ahLst/>
              <a:cxnLst/>
              <a:rect l="l" t="t" r="r" b="b"/>
              <a:pathLst>
                <a:path w="135" h="158" extrusionOk="0">
                  <a:moveTo>
                    <a:pt x="52" y="1"/>
                  </a:moveTo>
                  <a:lnTo>
                    <a:pt x="34" y="18"/>
                  </a:lnTo>
                  <a:lnTo>
                    <a:pt x="18" y="34"/>
                  </a:lnTo>
                  <a:lnTo>
                    <a:pt x="1" y="51"/>
                  </a:lnTo>
                  <a:lnTo>
                    <a:pt x="1" y="101"/>
                  </a:lnTo>
                  <a:lnTo>
                    <a:pt x="1" y="118"/>
                  </a:lnTo>
                  <a:lnTo>
                    <a:pt x="18" y="134"/>
                  </a:lnTo>
                  <a:lnTo>
                    <a:pt x="34" y="151"/>
                  </a:lnTo>
                  <a:cubicBezTo>
                    <a:pt x="42" y="155"/>
                    <a:pt x="52" y="157"/>
                    <a:pt x="61" y="157"/>
                  </a:cubicBezTo>
                  <a:cubicBezTo>
                    <a:pt x="90" y="157"/>
                    <a:pt x="122" y="139"/>
                    <a:pt x="134" y="101"/>
                  </a:cubicBezTo>
                  <a:lnTo>
                    <a:pt x="134" y="85"/>
                  </a:lnTo>
                  <a:lnTo>
                    <a:pt x="134" y="51"/>
                  </a:lnTo>
                  <a:cubicBezTo>
                    <a:pt x="118" y="34"/>
                    <a:pt x="101" y="1"/>
                    <a:pt x="52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5249;p76">
              <a:extLst>
                <a:ext uri="{FF2B5EF4-FFF2-40B4-BE49-F238E27FC236}">
                  <a16:creationId xmlns:a16="http://schemas.microsoft.com/office/drawing/2014/main" id="{938D81CE-947A-D9FE-AA55-87DF99F593DE}"/>
                </a:ext>
              </a:extLst>
            </p:cNvPr>
            <p:cNvSpPr/>
            <p:nvPr/>
          </p:nvSpPr>
          <p:spPr>
            <a:xfrm>
              <a:off x="6195550" y="3621500"/>
              <a:ext cx="1275" cy="1300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34" y="1"/>
                  </a:moveTo>
                  <a:lnTo>
                    <a:pt x="17" y="18"/>
                  </a:lnTo>
                  <a:lnTo>
                    <a:pt x="1" y="18"/>
                  </a:lnTo>
                  <a:lnTo>
                    <a:pt x="17" y="34"/>
                  </a:lnTo>
                  <a:cubicBezTo>
                    <a:pt x="17" y="51"/>
                    <a:pt x="17" y="51"/>
                    <a:pt x="34" y="51"/>
                  </a:cubicBezTo>
                  <a:lnTo>
                    <a:pt x="50" y="34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5250;p76">
              <a:extLst>
                <a:ext uri="{FF2B5EF4-FFF2-40B4-BE49-F238E27FC236}">
                  <a16:creationId xmlns:a16="http://schemas.microsoft.com/office/drawing/2014/main" id="{B5AC2343-ACFF-CF30-48D1-3A5D55647C0A}"/>
                </a:ext>
              </a:extLst>
            </p:cNvPr>
            <p:cNvSpPr/>
            <p:nvPr/>
          </p:nvSpPr>
          <p:spPr>
            <a:xfrm>
              <a:off x="6095525" y="3734050"/>
              <a:ext cx="1250" cy="1300"/>
            </a:xfrm>
            <a:custGeom>
              <a:avLst/>
              <a:gdLst/>
              <a:ahLst/>
              <a:cxnLst/>
              <a:rect l="l" t="t" r="r" b="b"/>
              <a:pathLst>
                <a:path w="50" h="52" extrusionOk="0">
                  <a:moveTo>
                    <a:pt x="33" y="1"/>
                  </a:moveTo>
                  <a:cubicBezTo>
                    <a:pt x="33" y="1"/>
                    <a:pt x="16" y="1"/>
                    <a:pt x="16" y="18"/>
                  </a:cubicBezTo>
                  <a:cubicBezTo>
                    <a:pt x="0" y="18"/>
                    <a:pt x="0" y="18"/>
                    <a:pt x="0" y="34"/>
                  </a:cubicBezTo>
                  <a:lnTo>
                    <a:pt x="16" y="52"/>
                  </a:lnTo>
                  <a:lnTo>
                    <a:pt x="33" y="52"/>
                  </a:lnTo>
                  <a:cubicBezTo>
                    <a:pt x="49" y="52"/>
                    <a:pt x="49" y="34"/>
                    <a:pt x="49" y="34"/>
                  </a:cubicBezTo>
                  <a:lnTo>
                    <a:pt x="49" y="18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5251;p76">
              <a:extLst>
                <a:ext uri="{FF2B5EF4-FFF2-40B4-BE49-F238E27FC236}">
                  <a16:creationId xmlns:a16="http://schemas.microsoft.com/office/drawing/2014/main" id="{164C5313-BDE1-40D0-ADC8-5222ECFA0A40}"/>
                </a:ext>
              </a:extLst>
            </p:cNvPr>
            <p:cNvSpPr/>
            <p:nvPr/>
          </p:nvSpPr>
          <p:spPr>
            <a:xfrm>
              <a:off x="6174725" y="3678200"/>
              <a:ext cx="2075" cy="1700"/>
            </a:xfrm>
            <a:custGeom>
              <a:avLst/>
              <a:gdLst/>
              <a:ahLst/>
              <a:cxnLst/>
              <a:rect l="l" t="t" r="r" b="b"/>
              <a:pathLst>
                <a:path w="83" h="68" extrusionOk="0">
                  <a:moveTo>
                    <a:pt x="83" y="0"/>
                  </a:moveTo>
                  <a:cubicBezTo>
                    <a:pt x="16" y="0"/>
                    <a:pt x="0" y="18"/>
                    <a:pt x="0" y="51"/>
                  </a:cubicBezTo>
                  <a:lnTo>
                    <a:pt x="16" y="67"/>
                  </a:lnTo>
                  <a:cubicBezTo>
                    <a:pt x="34" y="67"/>
                    <a:pt x="34" y="67"/>
                    <a:pt x="34" y="51"/>
                  </a:cubicBezTo>
                  <a:lnTo>
                    <a:pt x="50" y="51"/>
                  </a:lnTo>
                  <a:cubicBezTo>
                    <a:pt x="67" y="51"/>
                    <a:pt x="83" y="51"/>
                    <a:pt x="83" y="34"/>
                  </a:cubicBezTo>
                  <a:lnTo>
                    <a:pt x="83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5252;p76">
              <a:extLst>
                <a:ext uri="{FF2B5EF4-FFF2-40B4-BE49-F238E27FC236}">
                  <a16:creationId xmlns:a16="http://schemas.microsoft.com/office/drawing/2014/main" id="{2C2D34D5-A872-0110-558D-EFB816F81AB5}"/>
                </a:ext>
              </a:extLst>
            </p:cNvPr>
            <p:cNvSpPr/>
            <p:nvPr/>
          </p:nvSpPr>
          <p:spPr>
            <a:xfrm>
              <a:off x="6130100" y="3662800"/>
              <a:ext cx="5450" cy="5425"/>
            </a:xfrm>
            <a:custGeom>
              <a:avLst/>
              <a:gdLst/>
              <a:ahLst/>
              <a:cxnLst/>
              <a:rect l="l" t="t" r="r" b="b"/>
              <a:pathLst>
                <a:path w="218" h="217" extrusionOk="0">
                  <a:moveTo>
                    <a:pt x="84" y="0"/>
                  </a:moveTo>
                  <a:lnTo>
                    <a:pt x="67" y="16"/>
                  </a:lnTo>
                  <a:cubicBezTo>
                    <a:pt x="18" y="34"/>
                    <a:pt x="0" y="83"/>
                    <a:pt x="0" y="100"/>
                  </a:cubicBezTo>
                  <a:lnTo>
                    <a:pt x="18" y="167"/>
                  </a:lnTo>
                  <a:lnTo>
                    <a:pt x="34" y="183"/>
                  </a:lnTo>
                  <a:lnTo>
                    <a:pt x="51" y="183"/>
                  </a:lnTo>
                  <a:cubicBezTo>
                    <a:pt x="51" y="200"/>
                    <a:pt x="67" y="200"/>
                    <a:pt x="100" y="216"/>
                  </a:cubicBezTo>
                  <a:lnTo>
                    <a:pt x="151" y="200"/>
                  </a:lnTo>
                  <a:lnTo>
                    <a:pt x="167" y="183"/>
                  </a:lnTo>
                  <a:lnTo>
                    <a:pt x="184" y="150"/>
                  </a:lnTo>
                  <a:cubicBezTo>
                    <a:pt x="200" y="150"/>
                    <a:pt x="200" y="134"/>
                    <a:pt x="200" y="100"/>
                  </a:cubicBezTo>
                  <a:cubicBezTo>
                    <a:pt x="218" y="67"/>
                    <a:pt x="200" y="16"/>
                    <a:pt x="15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5253;p76">
              <a:extLst>
                <a:ext uri="{FF2B5EF4-FFF2-40B4-BE49-F238E27FC236}">
                  <a16:creationId xmlns:a16="http://schemas.microsoft.com/office/drawing/2014/main" id="{60359FC2-6F89-8C85-DF10-41F71606ADA0}"/>
                </a:ext>
              </a:extLst>
            </p:cNvPr>
            <p:cNvSpPr/>
            <p:nvPr/>
          </p:nvSpPr>
          <p:spPr>
            <a:xfrm>
              <a:off x="6133425" y="3689475"/>
              <a:ext cx="2525" cy="1250"/>
            </a:xfrm>
            <a:custGeom>
              <a:avLst/>
              <a:gdLst/>
              <a:ahLst/>
              <a:cxnLst/>
              <a:rect l="l" t="t" r="r" b="b"/>
              <a:pathLst>
                <a:path w="101" h="50" extrusionOk="0">
                  <a:moveTo>
                    <a:pt x="51" y="0"/>
                  </a:moveTo>
                  <a:cubicBezTo>
                    <a:pt x="34" y="0"/>
                    <a:pt x="1" y="0"/>
                    <a:pt x="1" y="34"/>
                  </a:cubicBezTo>
                  <a:lnTo>
                    <a:pt x="34" y="34"/>
                  </a:lnTo>
                  <a:lnTo>
                    <a:pt x="34" y="50"/>
                  </a:lnTo>
                  <a:lnTo>
                    <a:pt x="85" y="50"/>
                  </a:lnTo>
                  <a:cubicBezTo>
                    <a:pt x="101" y="34"/>
                    <a:pt x="85" y="0"/>
                    <a:pt x="5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3" name="Google Shape;5254;p76">
              <a:extLst>
                <a:ext uri="{FF2B5EF4-FFF2-40B4-BE49-F238E27FC236}">
                  <a16:creationId xmlns:a16="http://schemas.microsoft.com/office/drawing/2014/main" id="{1D2C7350-22EB-E64E-FDF3-BE5E0CEA73D6}"/>
                </a:ext>
              </a:extLst>
            </p:cNvPr>
            <p:cNvSpPr/>
            <p:nvPr/>
          </p:nvSpPr>
          <p:spPr>
            <a:xfrm>
              <a:off x="6093025" y="3644750"/>
              <a:ext cx="5425" cy="4725"/>
            </a:xfrm>
            <a:custGeom>
              <a:avLst/>
              <a:gdLst/>
              <a:ahLst/>
              <a:cxnLst/>
              <a:rect l="l" t="t" r="r" b="b"/>
              <a:pathLst>
                <a:path w="217" h="189" extrusionOk="0">
                  <a:moveTo>
                    <a:pt x="91" y="0"/>
                  </a:moveTo>
                  <a:cubicBezTo>
                    <a:pt x="50" y="0"/>
                    <a:pt x="13" y="30"/>
                    <a:pt x="0" y="71"/>
                  </a:cubicBezTo>
                  <a:lnTo>
                    <a:pt x="0" y="89"/>
                  </a:lnTo>
                  <a:lnTo>
                    <a:pt x="16" y="138"/>
                  </a:lnTo>
                  <a:cubicBezTo>
                    <a:pt x="33" y="171"/>
                    <a:pt x="83" y="171"/>
                    <a:pt x="100" y="189"/>
                  </a:cubicBezTo>
                  <a:lnTo>
                    <a:pt x="116" y="171"/>
                  </a:lnTo>
                  <a:lnTo>
                    <a:pt x="167" y="155"/>
                  </a:lnTo>
                  <a:lnTo>
                    <a:pt x="183" y="138"/>
                  </a:lnTo>
                  <a:lnTo>
                    <a:pt x="200" y="122"/>
                  </a:lnTo>
                  <a:cubicBezTo>
                    <a:pt x="216" y="105"/>
                    <a:pt x="200" y="71"/>
                    <a:pt x="183" y="38"/>
                  </a:cubicBezTo>
                  <a:cubicBezTo>
                    <a:pt x="167" y="22"/>
                    <a:pt x="149" y="4"/>
                    <a:pt x="116" y="4"/>
                  </a:cubicBezTo>
                  <a:cubicBezTo>
                    <a:pt x="108" y="2"/>
                    <a:pt x="99" y="0"/>
                    <a:pt x="9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4" name="Google Shape;5255;p76">
              <a:extLst>
                <a:ext uri="{FF2B5EF4-FFF2-40B4-BE49-F238E27FC236}">
                  <a16:creationId xmlns:a16="http://schemas.microsoft.com/office/drawing/2014/main" id="{9047769D-FAA7-97AF-2FA5-2D5508283150}"/>
                </a:ext>
              </a:extLst>
            </p:cNvPr>
            <p:cNvSpPr/>
            <p:nvPr/>
          </p:nvSpPr>
          <p:spPr>
            <a:xfrm>
              <a:off x="6089675" y="3631100"/>
              <a:ext cx="3775" cy="3775"/>
            </a:xfrm>
            <a:custGeom>
              <a:avLst/>
              <a:gdLst/>
              <a:ahLst/>
              <a:cxnLst/>
              <a:rect l="l" t="t" r="r" b="b"/>
              <a:pathLst>
                <a:path w="151" h="151" extrusionOk="0">
                  <a:moveTo>
                    <a:pt x="50" y="1"/>
                  </a:moveTo>
                  <a:cubicBezTo>
                    <a:pt x="34" y="17"/>
                    <a:pt x="1" y="34"/>
                    <a:pt x="1" y="68"/>
                  </a:cubicBezTo>
                  <a:lnTo>
                    <a:pt x="1" y="84"/>
                  </a:lnTo>
                  <a:lnTo>
                    <a:pt x="1" y="101"/>
                  </a:lnTo>
                  <a:lnTo>
                    <a:pt x="17" y="117"/>
                  </a:lnTo>
                  <a:cubicBezTo>
                    <a:pt x="34" y="134"/>
                    <a:pt x="50" y="150"/>
                    <a:pt x="83" y="150"/>
                  </a:cubicBezTo>
                  <a:lnTo>
                    <a:pt x="117" y="150"/>
                  </a:lnTo>
                  <a:lnTo>
                    <a:pt x="134" y="134"/>
                  </a:lnTo>
                  <a:cubicBezTo>
                    <a:pt x="134" y="117"/>
                    <a:pt x="150" y="117"/>
                    <a:pt x="150" y="101"/>
                  </a:cubicBezTo>
                  <a:lnTo>
                    <a:pt x="150" y="84"/>
                  </a:lnTo>
                  <a:lnTo>
                    <a:pt x="150" y="68"/>
                  </a:lnTo>
                  <a:lnTo>
                    <a:pt x="150" y="50"/>
                  </a:lnTo>
                  <a:lnTo>
                    <a:pt x="150" y="34"/>
                  </a:lnTo>
                  <a:cubicBezTo>
                    <a:pt x="117" y="17"/>
                    <a:pt x="83" y="1"/>
                    <a:pt x="50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5" name="Google Shape;5256;p76">
              <a:extLst>
                <a:ext uri="{FF2B5EF4-FFF2-40B4-BE49-F238E27FC236}">
                  <a16:creationId xmlns:a16="http://schemas.microsoft.com/office/drawing/2014/main" id="{2D86C658-1E93-C558-611E-9F4A863C5643}"/>
                </a:ext>
              </a:extLst>
            </p:cNvPr>
            <p:cNvSpPr/>
            <p:nvPr/>
          </p:nvSpPr>
          <p:spPr>
            <a:xfrm>
              <a:off x="6158875" y="3602325"/>
              <a:ext cx="1250" cy="1300"/>
            </a:xfrm>
            <a:custGeom>
              <a:avLst/>
              <a:gdLst/>
              <a:ahLst/>
              <a:cxnLst/>
              <a:rect l="l" t="t" r="r" b="b"/>
              <a:pathLst>
                <a:path w="50" h="52" extrusionOk="0">
                  <a:moveTo>
                    <a:pt x="17" y="1"/>
                  </a:moveTo>
                  <a:cubicBezTo>
                    <a:pt x="17" y="1"/>
                    <a:pt x="1" y="1"/>
                    <a:pt x="1" y="18"/>
                  </a:cubicBezTo>
                  <a:cubicBezTo>
                    <a:pt x="1" y="34"/>
                    <a:pt x="1" y="51"/>
                    <a:pt x="17" y="51"/>
                  </a:cubicBezTo>
                  <a:lnTo>
                    <a:pt x="34" y="34"/>
                  </a:lnTo>
                  <a:lnTo>
                    <a:pt x="50" y="34"/>
                  </a:lnTo>
                  <a:cubicBezTo>
                    <a:pt x="50" y="18"/>
                    <a:pt x="50" y="1"/>
                    <a:pt x="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6" name="Google Shape;5257;p76">
              <a:extLst>
                <a:ext uri="{FF2B5EF4-FFF2-40B4-BE49-F238E27FC236}">
                  <a16:creationId xmlns:a16="http://schemas.microsoft.com/office/drawing/2014/main" id="{E4B922E3-5E7A-CBD1-2561-4BBEF39ABC5B}"/>
                </a:ext>
              </a:extLst>
            </p:cNvPr>
            <p:cNvSpPr/>
            <p:nvPr/>
          </p:nvSpPr>
          <p:spPr>
            <a:xfrm>
              <a:off x="6043825" y="3599825"/>
              <a:ext cx="1250" cy="1300"/>
            </a:xfrm>
            <a:custGeom>
              <a:avLst/>
              <a:gdLst/>
              <a:ahLst/>
              <a:cxnLst/>
              <a:rect l="l" t="t" r="r" b="b"/>
              <a:pathLst>
                <a:path w="50" h="52" extrusionOk="0">
                  <a:moveTo>
                    <a:pt x="34" y="1"/>
                  </a:moveTo>
                  <a:cubicBezTo>
                    <a:pt x="16" y="18"/>
                    <a:pt x="0" y="34"/>
                    <a:pt x="16" y="51"/>
                  </a:cubicBezTo>
                  <a:lnTo>
                    <a:pt x="34" y="51"/>
                  </a:lnTo>
                  <a:lnTo>
                    <a:pt x="50" y="34"/>
                  </a:lnTo>
                  <a:lnTo>
                    <a:pt x="50" y="18"/>
                  </a:lnTo>
                  <a:cubicBezTo>
                    <a:pt x="50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7" name="Google Shape;5258;p76">
              <a:extLst>
                <a:ext uri="{FF2B5EF4-FFF2-40B4-BE49-F238E27FC236}">
                  <a16:creationId xmlns:a16="http://schemas.microsoft.com/office/drawing/2014/main" id="{3AD4B1A0-9B2F-A113-3272-AF239540A705}"/>
                </a:ext>
              </a:extLst>
            </p:cNvPr>
            <p:cNvSpPr/>
            <p:nvPr/>
          </p:nvSpPr>
          <p:spPr>
            <a:xfrm>
              <a:off x="6099250" y="3645675"/>
              <a:ext cx="5025" cy="6300"/>
            </a:xfrm>
            <a:custGeom>
              <a:avLst/>
              <a:gdLst/>
              <a:ahLst/>
              <a:cxnLst/>
              <a:rect l="l" t="t" r="r" b="b"/>
              <a:pathLst>
                <a:path w="201" h="252" extrusionOk="0">
                  <a:moveTo>
                    <a:pt x="67" y="1"/>
                  </a:moveTo>
                  <a:cubicBezTo>
                    <a:pt x="34" y="18"/>
                    <a:pt x="18" y="34"/>
                    <a:pt x="0" y="68"/>
                  </a:cubicBezTo>
                  <a:lnTo>
                    <a:pt x="0" y="85"/>
                  </a:lnTo>
                  <a:lnTo>
                    <a:pt x="18" y="101"/>
                  </a:lnTo>
                  <a:lnTo>
                    <a:pt x="18" y="118"/>
                  </a:lnTo>
                  <a:cubicBezTo>
                    <a:pt x="0" y="134"/>
                    <a:pt x="0" y="185"/>
                    <a:pt x="34" y="201"/>
                  </a:cubicBezTo>
                  <a:cubicBezTo>
                    <a:pt x="51" y="234"/>
                    <a:pt x="85" y="252"/>
                    <a:pt x="118" y="252"/>
                  </a:cubicBezTo>
                  <a:lnTo>
                    <a:pt x="167" y="234"/>
                  </a:lnTo>
                  <a:lnTo>
                    <a:pt x="185" y="218"/>
                  </a:lnTo>
                  <a:lnTo>
                    <a:pt x="201" y="168"/>
                  </a:lnTo>
                  <a:lnTo>
                    <a:pt x="201" y="101"/>
                  </a:lnTo>
                  <a:cubicBezTo>
                    <a:pt x="201" y="68"/>
                    <a:pt x="167" y="18"/>
                    <a:pt x="118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8" name="Google Shape;5259;p76">
              <a:extLst>
                <a:ext uri="{FF2B5EF4-FFF2-40B4-BE49-F238E27FC236}">
                  <a16:creationId xmlns:a16="http://schemas.microsoft.com/office/drawing/2014/main" id="{867036A2-F63E-B4B3-3ABF-C88DB8F17F70}"/>
                </a:ext>
              </a:extLst>
            </p:cNvPr>
            <p:cNvSpPr/>
            <p:nvPr/>
          </p:nvSpPr>
          <p:spPr>
            <a:xfrm>
              <a:off x="6128425" y="3652350"/>
              <a:ext cx="4625" cy="4625"/>
            </a:xfrm>
            <a:custGeom>
              <a:avLst/>
              <a:gdLst/>
              <a:ahLst/>
              <a:cxnLst/>
              <a:rect l="l" t="t" r="r" b="b"/>
              <a:pathLst>
                <a:path w="185" h="185" extrusionOk="0">
                  <a:moveTo>
                    <a:pt x="134" y="1"/>
                  </a:moveTo>
                  <a:cubicBezTo>
                    <a:pt x="101" y="1"/>
                    <a:pt x="67" y="1"/>
                    <a:pt x="51" y="18"/>
                  </a:cubicBezTo>
                  <a:cubicBezTo>
                    <a:pt x="18" y="18"/>
                    <a:pt x="1" y="51"/>
                    <a:pt x="1" y="67"/>
                  </a:cubicBezTo>
                  <a:lnTo>
                    <a:pt x="1" y="101"/>
                  </a:lnTo>
                  <a:lnTo>
                    <a:pt x="18" y="151"/>
                  </a:lnTo>
                  <a:lnTo>
                    <a:pt x="67" y="185"/>
                  </a:lnTo>
                  <a:lnTo>
                    <a:pt x="134" y="185"/>
                  </a:lnTo>
                  <a:lnTo>
                    <a:pt x="151" y="167"/>
                  </a:lnTo>
                  <a:lnTo>
                    <a:pt x="185" y="134"/>
                  </a:lnTo>
                  <a:lnTo>
                    <a:pt x="185" y="118"/>
                  </a:lnTo>
                  <a:lnTo>
                    <a:pt x="185" y="51"/>
                  </a:lnTo>
                  <a:lnTo>
                    <a:pt x="167" y="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9" name="Google Shape;5260;p76">
              <a:extLst>
                <a:ext uri="{FF2B5EF4-FFF2-40B4-BE49-F238E27FC236}">
                  <a16:creationId xmlns:a16="http://schemas.microsoft.com/office/drawing/2014/main" id="{F04746B3-DF0F-7D72-C7C7-744F033DF96B}"/>
                </a:ext>
              </a:extLst>
            </p:cNvPr>
            <p:cNvSpPr/>
            <p:nvPr/>
          </p:nvSpPr>
          <p:spPr>
            <a:xfrm>
              <a:off x="6180950" y="3635775"/>
              <a:ext cx="1300" cy="1600"/>
            </a:xfrm>
            <a:custGeom>
              <a:avLst/>
              <a:gdLst/>
              <a:ahLst/>
              <a:cxnLst/>
              <a:rect l="l" t="t" r="r" b="b"/>
              <a:pathLst>
                <a:path w="52" h="64" extrusionOk="0">
                  <a:moveTo>
                    <a:pt x="28" y="1"/>
                  </a:moveTo>
                  <a:cubicBezTo>
                    <a:pt x="22" y="1"/>
                    <a:pt x="18" y="5"/>
                    <a:pt x="18" y="14"/>
                  </a:cubicBezTo>
                  <a:cubicBezTo>
                    <a:pt x="1" y="14"/>
                    <a:pt x="1" y="14"/>
                    <a:pt x="1" y="30"/>
                  </a:cubicBezTo>
                  <a:lnTo>
                    <a:pt x="1" y="47"/>
                  </a:lnTo>
                  <a:cubicBezTo>
                    <a:pt x="18" y="47"/>
                    <a:pt x="18" y="47"/>
                    <a:pt x="18" y="63"/>
                  </a:cubicBezTo>
                  <a:lnTo>
                    <a:pt x="34" y="47"/>
                  </a:lnTo>
                  <a:lnTo>
                    <a:pt x="51" y="47"/>
                  </a:lnTo>
                  <a:lnTo>
                    <a:pt x="51" y="30"/>
                  </a:lnTo>
                  <a:lnTo>
                    <a:pt x="51" y="14"/>
                  </a:lnTo>
                  <a:cubicBezTo>
                    <a:pt x="43" y="5"/>
                    <a:pt x="34" y="1"/>
                    <a:pt x="28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0" name="Google Shape;5261;p76">
              <a:extLst>
                <a:ext uri="{FF2B5EF4-FFF2-40B4-BE49-F238E27FC236}">
                  <a16:creationId xmlns:a16="http://schemas.microsoft.com/office/drawing/2014/main" id="{B55AD1AE-EB1C-4C9D-41EF-086FFAB1DAD8}"/>
                </a:ext>
              </a:extLst>
            </p:cNvPr>
            <p:cNvSpPr/>
            <p:nvPr/>
          </p:nvSpPr>
          <p:spPr>
            <a:xfrm>
              <a:off x="6122600" y="3596500"/>
              <a:ext cx="1275" cy="1675"/>
            </a:xfrm>
            <a:custGeom>
              <a:avLst/>
              <a:gdLst/>
              <a:ahLst/>
              <a:cxnLst/>
              <a:rect l="l" t="t" r="r" b="b"/>
              <a:pathLst>
                <a:path w="51" h="67" extrusionOk="0">
                  <a:moveTo>
                    <a:pt x="18" y="0"/>
                  </a:moveTo>
                  <a:cubicBezTo>
                    <a:pt x="0" y="0"/>
                    <a:pt x="0" y="18"/>
                    <a:pt x="0" y="18"/>
                  </a:cubicBezTo>
                  <a:lnTo>
                    <a:pt x="0" y="34"/>
                  </a:lnTo>
                  <a:cubicBezTo>
                    <a:pt x="0" y="51"/>
                    <a:pt x="18" y="67"/>
                    <a:pt x="34" y="67"/>
                  </a:cubicBezTo>
                  <a:cubicBezTo>
                    <a:pt x="51" y="51"/>
                    <a:pt x="51" y="34"/>
                    <a:pt x="51" y="34"/>
                  </a:cubicBezTo>
                  <a:lnTo>
                    <a:pt x="34" y="18"/>
                  </a:lnTo>
                  <a:cubicBezTo>
                    <a:pt x="34" y="0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1" name="Google Shape;5262;p76">
              <a:extLst>
                <a:ext uri="{FF2B5EF4-FFF2-40B4-BE49-F238E27FC236}">
                  <a16:creationId xmlns:a16="http://schemas.microsoft.com/office/drawing/2014/main" id="{12D03BD9-33A7-3B5C-A21B-03A0811B85B0}"/>
                </a:ext>
              </a:extLst>
            </p:cNvPr>
            <p:cNvSpPr/>
            <p:nvPr/>
          </p:nvSpPr>
          <p:spPr>
            <a:xfrm>
              <a:off x="6097175" y="3635675"/>
              <a:ext cx="7100" cy="7125"/>
            </a:xfrm>
            <a:custGeom>
              <a:avLst/>
              <a:gdLst/>
              <a:ahLst/>
              <a:cxnLst/>
              <a:rect l="l" t="t" r="r" b="b"/>
              <a:pathLst>
                <a:path w="284" h="285" extrusionOk="0">
                  <a:moveTo>
                    <a:pt x="168" y="1"/>
                  </a:moveTo>
                  <a:lnTo>
                    <a:pt x="117" y="18"/>
                  </a:lnTo>
                  <a:lnTo>
                    <a:pt x="101" y="18"/>
                  </a:lnTo>
                  <a:lnTo>
                    <a:pt x="67" y="67"/>
                  </a:lnTo>
                  <a:lnTo>
                    <a:pt x="67" y="118"/>
                  </a:lnTo>
                  <a:lnTo>
                    <a:pt x="50" y="134"/>
                  </a:lnTo>
                  <a:cubicBezTo>
                    <a:pt x="50" y="134"/>
                    <a:pt x="50" y="118"/>
                    <a:pt x="67" y="118"/>
                  </a:cubicBezTo>
                  <a:lnTo>
                    <a:pt x="67" y="118"/>
                  </a:lnTo>
                  <a:cubicBezTo>
                    <a:pt x="34" y="118"/>
                    <a:pt x="17" y="151"/>
                    <a:pt x="1" y="167"/>
                  </a:cubicBezTo>
                  <a:lnTo>
                    <a:pt x="17" y="234"/>
                  </a:lnTo>
                  <a:lnTo>
                    <a:pt x="17" y="251"/>
                  </a:lnTo>
                  <a:lnTo>
                    <a:pt x="50" y="267"/>
                  </a:lnTo>
                  <a:lnTo>
                    <a:pt x="67" y="285"/>
                  </a:lnTo>
                  <a:lnTo>
                    <a:pt x="134" y="285"/>
                  </a:lnTo>
                  <a:lnTo>
                    <a:pt x="184" y="234"/>
                  </a:lnTo>
                  <a:lnTo>
                    <a:pt x="184" y="234"/>
                  </a:lnTo>
                  <a:cubicBezTo>
                    <a:pt x="184" y="251"/>
                    <a:pt x="168" y="251"/>
                    <a:pt x="168" y="251"/>
                  </a:cubicBezTo>
                  <a:cubicBezTo>
                    <a:pt x="184" y="251"/>
                    <a:pt x="201" y="234"/>
                    <a:pt x="217" y="218"/>
                  </a:cubicBezTo>
                  <a:cubicBezTo>
                    <a:pt x="234" y="201"/>
                    <a:pt x="250" y="185"/>
                    <a:pt x="268" y="151"/>
                  </a:cubicBezTo>
                  <a:lnTo>
                    <a:pt x="217" y="118"/>
                  </a:lnTo>
                  <a:lnTo>
                    <a:pt x="268" y="134"/>
                  </a:lnTo>
                  <a:lnTo>
                    <a:pt x="284" y="118"/>
                  </a:lnTo>
                  <a:lnTo>
                    <a:pt x="284" y="101"/>
                  </a:lnTo>
                  <a:lnTo>
                    <a:pt x="268" y="67"/>
                  </a:lnTo>
                  <a:cubicBezTo>
                    <a:pt x="250" y="18"/>
                    <a:pt x="201" y="18"/>
                    <a:pt x="168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2" name="Google Shape;5263;p76">
              <a:extLst>
                <a:ext uri="{FF2B5EF4-FFF2-40B4-BE49-F238E27FC236}">
                  <a16:creationId xmlns:a16="http://schemas.microsoft.com/office/drawing/2014/main" id="{55A80745-62BE-36C9-9C82-1D0E77FD7EF7}"/>
                </a:ext>
              </a:extLst>
            </p:cNvPr>
            <p:cNvSpPr/>
            <p:nvPr/>
          </p:nvSpPr>
          <p:spPr>
            <a:xfrm>
              <a:off x="6099675" y="3611925"/>
              <a:ext cx="2925" cy="3775"/>
            </a:xfrm>
            <a:custGeom>
              <a:avLst/>
              <a:gdLst/>
              <a:ahLst/>
              <a:cxnLst/>
              <a:rect l="l" t="t" r="r" b="b"/>
              <a:pathLst>
                <a:path w="117" h="151" extrusionOk="0">
                  <a:moveTo>
                    <a:pt x="50" y="1"/>
                  </a:moveTo>
                  <a:lnTo>
                    <a:pt x="34" y="17"/>
                  </a:lnTo>
                  <a:cubicBezTo>
                    <a:pt x="17" y="17"/>
                    <a:pt x="1" y="34"/>
                    <a:pt x="1" y="50"/>
                  </a:cubicBezTo>
                  <a:lnTo>
                    <a:pt x="1" y="68"/>
                  </a:lnTo>
                  <a:lnTo>
                    <a:pt x="1" y="117"/>
                  </a:lnTo>
                  <a:cubicBezTo>
                    <a:pt x="1" y="117"/>
                    <a:pt x="17" y="117"/>
                    <a:pt x="17" y="134"/>
                  </a:cubicBezTo>
                  <a:lnTo>
                    <a:pt x="34" y="150"/>
                  </a:lnTo>
                  <a:lnTo>
                    <a:pt x="84" y="150"/>
                  </a:lnTo>
                  <a:cubicBezTo>
                    <a:pt x="101" y="134"/>
                    <a:pt x="117" y="117"/>
                    <a:pt x="117" y="101"/>
                  </a:cubicBezTo>
                  <a:cubicBezTo>
                    <a:pt x="117" y="68"/>
                    <a:pt x="117" y="34"/>
                    <a:pt x="84" y="17"/>
                  </a:cubicBezTo>
                  <a:lnTo>
                    <a:pt x="68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3" name="Google Shape;5264;p76">
              <a:extLst>
                <a:ext uri="{FF2B5EF4-FFF2-40B4-BE49-F238E27FC236}">
                  <a16:creationId xmlns:a16="http://schemas.microsoft.com/office/drawing/2014/main" id="{C8DACCEF-BE51-07F3-7187-6F46932D5699}"/>
                </a:ext>
              </a:extLst>
            </p:cNvPr>
            <p:cNvSpPr/>
            <p:nvPr/>
          </p:nvSpPr>
          <p:spPr>
            <a:xfrm>
              <a:off x="6138425" y="3623600"/>
              <a:ext cx="2525" cy="2525"/>
            </a:xfrm>
            <a:custGeom>
              <a:avLst/>
              <a:gdLst/>
              <a:ahLst/>
              <a:cxnLst/>
              <a:rect l="l" t="t" r="r" b="b"/>
              <a:pathLst>
                <a:path w="101" h="101" extrusionOk="0">
                  <a:moveTo>
                    <a:pt x="1" y="1"/>
                  </a:moveTo>
                  <a:lnTo>
                    <a:pt x="1" y="83"/>
                  </a:lnTo>
                  <a:cubicBezTo>
                    <a:pt x="18" y="83"/>
                    <a:pt x="34" y="101"/>
                    <a:pt x="52" y="101"/>
                  </a:cubicBezTo>
                  <a:lnTo>
                    <a:pt x="85" y="101"/>
                  </a:lnTo>
                  <a:lnTo>
                    <a:pt x="101" y="83"/>
                  </a:lnTo>
                  <a:lnTo>
                    <a:pt x="68" y="50"/>
                  </a:lnTo>
                  <a:lnTo>
                    <a:pt x="68" y="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4" name="Google Shape;5265;p76">
              <a:extLst>
                <a:ext uri="{FF2B5EF4-FFF2-40B4-BE49-F238E27FC236}">
                  <a16:creationId xmlns:a16="http://schemas.microsoft.com/office/drawing/2014/main" id="{D0DAE156-17F5-651C-07AA-010F533F4366}"/>
                </a:ext>
              </a:extLst>
            </p:cNvPr>
            <p:cNvSpPr/>
            <p:nvPr/>
          </p:nvSpPr>
          <p:spPr>
            <a:xfrm>
              <a:off x="6076350" y="3630675"/>
              <a:ext cx="2925" cy="2950"/>
            </a:xfrm>
            <a:custGeom>
              <a:avLst/>
              <a:gdLst/>
              <a:ahLst/>
              <a:cxnLst/>
              <a:rect l="l" t="t" r="r" b="b"/>
              <a:pathLst>
                <a:path w="117" h="118" extrusionOk="0">
                  <a:moveTo>
                    <a:pt x="49" y="1"/>
                  </a:moveTo>
                  <a:lnTo>
                    <a:pt x="16" y="18"/>
                  </a:lnTo>
                  <a:cubicBezTo>
                    <a:pt x="16" y="18"/>
                    <a:pt x="0" y="34"/>
                    <a:pt x="0" y="67"/>
                  </a:cubicBezTo>
                  <a:lnTo>
                    <a:pt x="0" y="85"/>
                  </a:lnTo>
                  <a:lnTo>
                    <a:pt x="16" y="101"/>
                  </a:lnTo>
                  <a:lnTo>
                    <a:pt x="33" y="118"/>
                  </a:lnTo>
                  <a:lnTo>
                    <a:pt x="83" y="118"/>
                  </a:lnTo>
                  <a:lnTo>
                    <a:pt x="100" y="101"/>
                  </a:lnTo>
                  <a:lnTo>
                    <a:pt x="116" y="85"/>
                  </a:lnTo>
                  <a:lnTo>
                    <a:pt x="116" y="67"/>
                  </a:lnTo>
                  <a:lnTo>
                    <a:pt x="116" y="51"/>
                  </a:lnTo>
                  <a:lnTo>
                    <a:pt x="100" y="34"/>
                  </a:lnTo>
                  <a:cubicBezTo>
                    <a:pt x="100" y="18"/>
                    <a:pt x="100" y="18"/>
                    <a:pt x="83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5" name="Google Shape;5266;p76">
              <a:extLst>
                <a:ext uri="{FF2B5EF4-FFF2-40B4-BE49-F238E27FC236}">
                  <a16:creationId xmlns:a16="http://schemas.microsoft.com/office/drawing/2014/main" id="{52049AC6-797A-D84E-EACC-891E9110EF32}"/>
                </a:ext>
              </a:extLst>
            </p:cNvPr>
            <p:cNvSpPr/>
            <p:nvPr/>
          </p:nvSpPr>
          <p:spPr>
            <a:xfrm>
              <a:off x="6052150" y="3632350"/>
              <a:ext cx="1700" cy="1275"/>
            </a:xfrm>
            <a:custGeom>
              <a:avLst/>
              <a:gdLst/>
              <a:ahLst/>
              <a:cxnLst/>
              <a:rect l="l" t="t" r="r" b="b"/>
              <a:pathLst>
                <a:path w="68" h="51" extrusionOk="0">
                  <a:moveTo>
                    <a:pt x="17" y="0"/>
                  </a:moveTo>
                  <a:cubicBezTo>
                    <a:pt x="17" y="0"/>
                    <a:pt x="1" y="18"/>
                    <a:pt x="1" y="34"/>
                  </a:cubicBezTo>
                  <a:lnTo>
                    <a:pt x="17" y="51"/>
                  </a:lnTo>
                  <a:cubicBezTo>
                    <a:pt x="34" y="51"/>
                    <a:pt x="50" y="51"/>
                    <a:pt x="68" y="34"/>
                  </a:cubicBezTo>
                  <a:lnTo>
                    <a:pt x="68" y="18"/>
                  </a:lnTo>
                  <a:cubicBezTo>
                    <a:pt x="50" y="18"/>
                    <a:pt x="34" y="0"/>
                    <a:pt x="1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6" name="Google Shape;5267;p76">
              <a:extLst>
                <a:ext uri="{FF2B5EF4-FFF2-40B4-BE49-F238E27FC236}">
                  <a16:creationId xmlns:a16="http://schemas.microsoft.com/office/drawing/2014/main" id="{6F3A90B9-8AF2-A6D1-502B-2AA44B45C6AA}"/>
                </a:ext>
              </a:extLst>
            </p:cNvPr>
            <p:cNvSpPr/>
            <p:nvPr/>
          </p:nvSpPr>
          <p:spPr>
            <a:xfrm>
              <a:off x="6037550" y="3651950"/>
              <a:ext cx="1700" cy="1150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34" y="1"/>
                  </a:moveTo>
                  <a:cubicBezTo>
                    <a:pt x="34" y="1"/>
                    <a:pt x="18" y="1"/>
                    <a:pt x="1" y="17"/>
                  </a:cubicBezTo>
                  <a:lnTo>
                    <a:pt x="18" y="34"/>
                  </a:lnTo>
                  <a:cubicBezTo>
                    <a:pt x="26" y="42"/>
                    <a:pt x="30" y="46"/>
                    <a:pt x="34" y="46"/>
                  </a:cubicBezTo>
                  <a:cubicBezTo>
                    <a:pt x="38" y="46"/>
                    <a:pt x="43" y="42"/>
                    <a:pt x="51" y="34"/>
                  </a:cubicBezTo>
                  <a:cubicBezTo>
                    <a:pt x="67" y="17"/>
                    <a:pt x="51" y="1"/>
                    <a:pt x="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7" name="Google Shape;5268;p76">
              <a:extLst>
                <a:ext uri="{FF2B5EF4-FFF2-40B4-BE49-F238E27FC236}">
                  <a16:creationId xmlns:a16="http://schemas.microsoft.com/office/drawing/2014/main" id="{486DBE67-8A6E-B04E-98FF-403D1C063BD3}"/>
                </a:ext>
              </a:extLst>
            </p:cNvPr>
            <p:cNvSpPr/>
            <p:nvPr/>
          </p:nvSpPr>
          <p:spPr>
            <a:xfrm>
              <a:off x="6100525" y="3674700"/>
              <a:ext cx="7075" cy="6350"/>
            </a:xfrm>
            <a:custGeom>
              <a:avLst/>
              <a:gdLst/>
              <a:ahLst/>
              <a:cxnLst/>
              <a:rect l="l" t="t" r="r" b="b"/>
              <a:pathLst>
                <a:path w="283" h="254" extrusionOk="0">
                  <a:moveTo>
                    <a:pt x="140" y="1"/>
                  </a:moveTo>
                  <a:cubicBezTo>
                    <a:pt x="127" y="1"/>
                    <a:pt x="113" y="3"/>
                    <a:pt x="100" y="7"/>
                  </a:cubicBezTo>
                  <a:lnTo>
                    <a:pt x="83" y="7"/>
                  </a:lnTo>
                  <a:lnTo>
                    <a:pt x="34" y="58"/>
                  </a:lnTo>
                  <a:lnTo>
                    <a:pt x="34" y="40"/>
                  </a:lnTo>
                  <a:cubicBezTo>
                    <a:pt x="34" y="58"/>
                    <a:pt x="16" y="74"/>
                    <a:pt x="0" y="107"/>
                  </a:cubicBezTo>
                  <a:lnTo>
                    <a:pt x="0" y="124"/>
                  </a:lnTo>
                  <a:lnTo>
                    <a:pt x="16" y="174"/>
                  </a:lnTo>
                  <a:lnTo>
                    <a:pt x="34" y="191"/>
                  </a:lnTo>
                  <a:lnTo>
                    <a:pt x="67" y="224"/>
                  </a:lnTo>
                  <a:lnTo>
                    <a:pt x="83" y="224"/>
                  </a:lnTo>
                  <a:lnTo>
                    <a:pt x="100" y="241"/>
                  </a:lnTo>
                  <a:cubicBezTo>
                    <a:pt x="117" y="249"/>
                    <a:pt x="129" y="254"/>
                    <a:pt x="142" y="254"/>
                  </a:cubicBezTo>
                  <a:cubicBezTo>
                    <a:pt x="154" y="254"/>
                    <a:pt x="166" y="249"/>
                    <a:pt x="183" y="241"/>
                  </a:cubicBezTo>
                  <a:cubicBezTo>
                    <a:pt x="216" y="241"/>
                    <a:pt x="250" y="224"/>
                    <a:pt x="267" y="207"/>
                  </a:cubicBezTo>
                  <a:lnTo>
                    <a:pt x="283" y="140"/>
                  </a:lnTo>
                  <a:cubicBezTo>
                    <a:pt x="283" y="91"/>
                    <a:pt x="267" y="58"/>
                    <a:pt x="234" y="40"/>
                  </a:cubicBezTo>
                  <a:cubicBezTo>
                    <a:pt x="209" y="16"/>
                    <a:pt x="175" y="1"/>
                    <a:pt x="140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8" name="Google Shape;5269;p76">
              <a:extLst>
                <a:ext uri="{FF2B5EF4-FFF2-40B4-BE49-F238E27FC236}">
                  <a16:creationId xmlns:a16="http://schemas.microsoft.com/office/drawing/2014/main" id="{6A3FD728-86A1-C599-D460-82BD557B9CF9}"/>
                </a:ext>
              </a:extLst>
            </p:cNvPr>
            <p:cNvSpPr/>
            <p:nvPr/>
          </p:nvSpPr>
          <p:spPr>
            <a:xfrm>
              <a:off x="6130100" y="3709050"/>
              <a:ext cx="1700" cy="2125"/>
            </a:xfrm>
            <a:custGeom>
              <a:avLst/>
              <a:gdLst/>
              <a:ahLst/>
              <a:cxnLst/>
              <a:rect l="l" t="t" r="r" b="b"/>
              <a:pathLst>
                <a:path w="68" h="85" extrusionOk="0">
                  <a:moveTo>
                    <a:pt x="18" y="0"/>
                  </a:moveTo>
                  <a:lnTo>
                    <a:pt x="0" y="18"/>
                  </a:lnTo>
                  <a:cubicBezTo>
                    <a:pt x="0" y="51"/>
                    <a:pt x="0" y="84"/>
                    <a:pt x="34" y="84"/>
                  </a:cubicBezTo>
                  <a:lnTo>
                    <a:pt x="51" y="84"/>
                  </a:lnTo>
                  <a:lnTo>
                    <a:pt x="67" y="67"/>
                  </a:lnTo>
                  <a:cubicBezTo>
                    <a:pt x="67" y="51"/>
                    <a:pt x="67" y="51"/>
                    <a:pt x="51" y="51"/>
                  </a:cubicBezTo>
                  <a:cubicBezTo>
                    <a:pt x="67" y="34"/>
                    <a:pt x="51" y="18"/>
                    <a:pt x="51" y="18"/>
                  </a:cubicBezTo>
                  <a:lnTo>
                    <a:pt x="34" y="18"/>
                  </a:lnTo>
                  <a:cubicBezTo>
                    <a:pt x="34" y="0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9" name="Google Shape;5270;p76">
              <a:extLst>
                <a:ext uri="{FF2B5EF4-FFF2-40B4-BE49-F238E27FC236}">
                  <a16:creationId xmlns:a16="http://schemas.microsoft.com/office/drawing/2014/main" id="{9B4AA62A-8824-267D-905F-4F7F4C36D401}"/>
                </a:ext>
              </a:extLst>
            </p:cNvPr>
            <p:cNvSpPr/>
            <p:nvPr/>
          </p:nvSpPr>
          <p:spPr>
            <a:xfrm>
              <a:off x="6104675" y="3692225"/>
              <a:ext cx="2925" cy="2675"/>
            </a:xfrm>
            <a:custGeom>
              <a:avLst/>
              <a:gdLst/>
              <a:ahLst/>
              <a:cxnLst/>
              <a:rect l="l" t="t" r="r" b="b"/>
              <a:pathLst>
                <a:path w="117" h="107" extrusionOk="0">
                  <a:moveTo>
                    <a:pt x="42" y="0"/>
                  </a:moveTo>
                  <a:cubicBezTo>
                    <a:pt x="19" y="0"/>
                    <a:pt x="1" y="15"/>
                    <a:pt x="1" y="40"/>
                  </a:cubicBezTo>
                  <a:lnTo>
                    <a:pt x="1" y="73"/>
                  </a:lnTo>
                  <a:cubicBezTo>
                    <a:pt x="17" y="73"/>
                    <a:pt x="17" y="73"/>
                    <a:pt x="17" y="90"/>
                  </a:cubicBezTo>
                  <a:lnTo>
                    <a:pt x="34" y="106"/>
                  </a:lnTo>
                  <a:lnTo>
                    <a:pt x="68" y="106"/>
                  </a:lnTo>
                  <a:cubicBezTo>
                    <a:pt x="84" y="106"/>
                    <a:pt x="84" y="90"/>
                    <a:pt x="84" y="90"/>
                  </a:cubicBezTo>
                  <a:lnTo>
                    <a:pt x="117" y="73"/>
                  </a:lnTo>
                  <a:lnTo>
                    <a:pt x="117" y="40"/>
                  </a:lnTo>
                  <a:cubicBezTo>
                    <a:pt x="101" y="24"/>
                    <a:pt x="84" y="6"/>
                    <a:pt x="68" y="6"/>
                  </a:cubicBezTo>
                  <a:cubicBezTo>
                    <a:pt x="59" y="2"/>
                    <a:pt x="50" y="0"/>
                    <a:pt x="42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0" name="Google Shape;5271;p76">
              <a:extLst>
                <a:ext uri="{FF2B5EF4-FFF2-40B4-BE49-F238E27FC236}">
                  <a16:creationId xmlns:a16="http://schemas.microsoft.com/office/drawing/2014/main" id="{CBDF786F-EB2E-883A-39A7-BB5A982FE97F}"/>
                </a:ext>
              </a:extLst>
            </p:cNvPr>
            <p:cNvSpPr/>
            <p:nvPr/>
          </p:nvSpPr>
          <p:spPr>
            <a:xfrm>
              <a:off x="6099250" y="3685300"/>
              <a:ext cx="2525" cy="2525"/>
            </a:xfrm>
            <a:custGeom>
              <a:avLst/>
              <a:gdLst/>
              <a:ahLst/>
              <a:cxnLst/>
              <a:rect l="l" t="t" r="r" b="b"/>
              <a:pathLst>
                <a:path w="101" h="101" extrusionOk="0">
                  <a:moveTo>
                    <a:pt x="18" y="1"/>
                  </a:moveTo>
                  <a:cubicBezTo>
                    <a:pt x="18" y="1"/>
                    <a:pt x="0" y="17"/>
                    <a:pt x="0" y="34"/>
                  </a:cubicBezTo>
                  <a:lnTo>
                    <a:pt x="0" y="50"/>
                  </a:lnTo>
                  <a:lnTo>
                    <a:pt x="0" y="83"/>
                  </a:lnTo>
                  <a:cubicBezTo>
                    <a:pt x="0" y="83"/>
                    <a:pt x="18" y="101"/>
                    <a:pt x="34" y="101"/>
                  </a:cubicBezTo>
                  <a:lnTo>
                    <a:pt x="85" y="101"/>
                  </a:lnTo>
                  <a:cubicBezTo>
                    <a:pt x="85" y="101"/>
                    <a:pt x="101" y="83"/>
                    <a:pt x="101" y="67"/>
                  </a:cubicBezTo>
                  <a:lnTo>
                    <a:pt x="101" y="50"/>
                  </a:lnTo>
                  <a:lnTo>
                    <a:pt x="101" y="17"/>
                  </a:lnTo>
                  <a:cubicBezTo>
                    <a:pt x="85" y="17"/>
                    <a:pt x="85" y="1"/>
                    <a:pt x="6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1" name="Google Shape;5272;p76">
              <a:extLst>
                <a:ext uri="{FF2B5EF4-FFF2-40B4-BE49-F238E27FC236}">
                  <a16:creationId xmlns:a16="http://schemas.microsoft.com/office/drawing/2014/main" id="{0B4E2955-FD72-7A68-7FA7-9C7497A7D5E3}"/>
                </a:ext>
              </a:extLst>
            </p:cNvPr>
            <p:cNvSpPr/>
            <p:nvPr/>
          </p:nvSpPr>
          <p:spPr>
            <a:xfrm>
              <a:off x="6113850" y="3728750"/>
              <a:ext cx="1275" cy="1450"/>
            </a:xfrm>
            <a:custGeom>
              <a:avLst/>
              <a:gdLst/>
              <a:ahLst/>
              <a:cxnLst/>
              <a:rect l="l" t="t" r="r" b="b"/>
              <a:pathLst>
                <a:path w="51" h="58" extrusionOk="0">
                  <a:moveTo>
                    <a:pt x="27" y="1"/>
                  </a:moveTo>
                  <a:cubicBezTo>
                    <a:pt x="21" y="1"/>
                    <a:pt x="17" y="5"/>
                    <a:pt x="17" y="13"/>
                  </a:cubicBezTo>
                  <a:cubicBezTo>
                    <a:pt x="1" y="13"/>
                    <a:pt x="1" y="13"/>
                    <a:pt x="1" y="30"/>
                  </a:cubicBezTo>
                  <a:lnTo>
                    <a:pt x="1" y="46"/>
                  </a:lnTo>
                  <a:cubicBezTo>
                    <a:pt x="7" y="53"/>
                    <a:pt x="14" y="58"/>
                    <a:pt x="21" y="58"/>
                  </a:cubicBezTo>
                  <a:cubicBezTo>
                    <a:pt x="31" y="58"/>
                    <a:pt x="41" y="49"/>
                    <a:pt x="50" y="30"/>
                  </a:cubicBezTo>
                  <a:lnTo>
                    <a:pt x="50" y="13"/>
                  </a:lnTo>
                  <a:cubicBezTo>
                    <a:pt x="42" y="5"/>
                    <a:pt x="34" y="1"/>
                    <a:pt x="2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2" name="Google Shape;5273;p76">
              <a:extLst>
                <a:ext uri="{FF2B5EF4-FFF2-40B4-BE49-F238E27FC236}">
                  <a16:creationId xmlns:a16="http://schemas.microsoft.com/office/drawing/2014/main" id="{B5104381-E9EA-7158-B525-35438ADCB229}"/>
                </a:ext>
              </a:extLst>
            </p:cNvPr>
            <p:cNvSpPr/>
            <p:nvPr/>
          </p:nvSpPr>
          <p:spPr>
            <a:xfrm>
              <a:off x="6114700" y="3672800"/>
              <a:ext cx="6250" cy="4925"/>
            </a:xfrm>
            <a:custGeom>
              <a:avLst/>
              <a:gdLst/>
              <a:ahLst/>
              <a:cxnLst/>
              <a:rect l="l" t="t" r="r" b="b"/>
              <a:pathLst>
                <a:path w="250" h="197" extrusionOk="0">
                  <a:moveTo>
                    <a:pt x="67" y="0"/>
                  </a:moveTo>
                  <a:cubicBezTo>
                    <a:pt x="49" y="16"/>
                    <a:pt x="33" y="34"/>
                    <a:pt x="16" y="67"/>
                  </a:cubicBezTo>
                  <a:cubicBezTo>
                    <a:pt x="0" y="116"/>
                    <a:pt x="33" y="167"/>
                    <a:pt x="83" y="183"/>
                  </a:cubicBezTo>
                  <a:lnTo>
                    <a:pt x="100" y="183"/>
                  </a:lnTo>
                  <a:cubicBezTo>
                    <a:pt x="117" y="192"/>
                    <a:pt x="133" y="196"/>
                    <a:pt x="148" y="196"/>
                  </a:cubicBezTo>
                  <a:cubicBezTo>
                    <a:pt x="163" y="196"/>
                    <a:pt x="175" y="192"/>
                    <a:pt x="183" y="183"/>
                  </a:cubicBezTo>
                  <a:lnTo>
                    <a:pt x="216" y="167"/>
                  </a:lnTo>
                  <a:lnTo>
                    <a:pt x="216" y="150"/>
                  </a:lnTo>
                  <a:lnTo>
                    <a:pt x="234" y="134"/>
                  </a:lnTo>
                  <a:cubicBezTo>
                    <a:pt x="250" y="83"/>
                    <a:pt x="216" y="34"/>
                    <a:pt x="167" y="16"/>
                  </a:cubicBezTo>
                  <a:lnTo>
                    <a:pt x="150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3" name="Google Shape;5274;p76">
              <a:extLst>
                <a:ext uri="{FF2B5EF4-FFF2-40B4-BE49-F238E27FC236}">
                  <a16:creationId xmlns:a16="http://schemas.microsoft.com/office/drawing/2014/main" id="{FC15FA49-22E2-3F32-BAD6-988124D69335}"/>
                </a:ext>
              </a:extLst>
            </p:cNvPr>
            <p:cNvSpPr/>
            <p:nvPr/>
          </p:nvSpPr>
          <p:spPr>
            <a:xfrm>
              <a:off x="6123425" y="3648450"/>
              <a:ext cx="5475" cy="5200"/>
            </a:xfrm>
            <a:custGeom>
              <a:avLst/>
              <a:gdLst/>
              <a:ahLst/>
              <a:cxnLst/>
              <a:rect l="l" t="t" r="r" b="b"/>
              <a:pathLst>
                <a:path w="219" h="208" extrusionOk="0">
                  <a:moveTo>
                    <a:pt x="111" y="0"/>
                  </a:moveTo>
                  <a:cubicBezTo>
                    <a:pt x="75" y="0"/>
                    <a:pt x="42" y="16"/>
                    <a:pt x="18" y="41"/>
                  </a:cubicBezTo>
                  <a:lnTo>
                    <a:pt x="1" y="107"/>
                  </a:lnTo>
                  <a:lnTo>
                    <a:pt x="18" y="123"/>
                  </a:lnTo>
                  <a:lnTo>
                    <a:pt x="18" y="141"/>
                  </a:lnTo>
                  <a:cubicBezTo>
                    <a:pt x="34" y="190"/>
                    <a:pt x="85" y="207"/>
                    <a:pt x="101" y="207"/>
                  </a:cubicBezTo>
                  <a:lnTo>
                    <a:pt x="151" y="207"/>
                  </a:lnTo>
                  <a:lnTo>
                    <a:pt x="167" y="190"/>
                  </a:lnTo>
                  <a:lnTo>
                    <a:pt x="185" y="190"/>
                  </a:lnTo>
                  <a:lnTo>
                    <a:pt x="185" y="174"/>
                  </a:lnTo>
                  <a:lnTo>
                    <a:pt x="218" y="141"/>
                  </a:lnTo>
                  <a:lnTo>
                    <a:pt x="218" y="90"/>
                  </a:lnTo>
                  <a:lnTo>
                    <a:pt x="218" y="74"/>
                  </a:lnTo>
                  <a:lnTo>
                    <a:pt x="201" y="57"/>
                  </a:lnTo>
                  <a:lnTo>
                    <a:pt x="201" y="41"/>
                  </a:lnTo>
                  <a:lnTo>
                    <a:pt x="151" y="7"/>
                  </a:lnTo>
                  <a:cubicBezTo>
                    <a:pt x="138" y="3"/>
                    <a:pt x="124" y="0"/>
                    <a:pt x="11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4" name="Google Shape;5275;p76">
              <a:extLst>
                <a:ext uri="{FF2B5EF4-FFF2-40B4-BE49-F238E27FC236}">
                  <a16:creationId xmlns:a16="http://schemas.microsoft.com/office/drawing/2014/main" id="{5F082F85-183E-E41F-768A-DBD31D9427C5}"/>
                </a:ext>
              </a:extLst>
            </p:cNvPr>
            <p:cNvSpPr/>
            <p:nvPr/>
          </p:nvSpPr>
          <p:spPr>
            <a:xfrm>
              <a:off x="6135925" y="3651475"/>
              <a:ext cx="5875" cy="5900"/>
            </a:xfrm>
            <a:custGeom>
              <a:avLst/>
              <a:gdLst/>
              <a:ahLst/>
              <a:cxnLst/>
              <a:rect l="l" t="t" r="r" b="b"/>
              <a:pathLst>
                <a:path w="235" h="236" extrusionOk="0">
                  <a:moveTo>
                    <a:pt x="139" y="0"/>
                  </a:moveTo>
                  <a:cubicBezTo>
                    <a:pt x="124" y="0"/>
                    <a:pt x="106" y="5"/>
                    <a:pt x="85" y="20"/>
                  </a:cubicBezTo>
                  <a:cubicBezTo>
                    <a:pt x="68" y="36"/>
                    <a:pt x="52" y="36"/>
                    <a:pt x="52" y="53"/>
                  </a:cubicBezTo>
                  <a:cubicBezTo>
                    <a:pt x="34" y="69"/>
                    <a:pt x="1" y="86"/>
                    <a:pt x="1" y="120"/>
                  </a:cubicBezTo>
                  <a:lnTo>
                    <a:pt x="18" y="136"/>
                  </a:lnTo>
                  <a:lnTo>
                    <a:pt x="18" y="186"/>
                  </a:lnTo>
                  <a:lnTo>
                    <a:pt x="68" y="220"/>
                  </a:lnTo>
                  <a:lnTo>
                    <a:pt x="85" y="236"/>
                  </a:lnTo>
                  <a:lnTo>
                    <a:pt x="118" y="220"/>
                  </a:lnTo>
                  <a:lnTo>
                    <a:pt x="168" y="220"/>
                  </a:lnTo>
                  <a:lnTo>
                    <a:pt x="185" y="202"/>
                  </a:lnTo>
                  <a:lnTo>
                    <a:pt x="218" y="169"/>
                  </a:lnTo>
                  <a:cubicBezTo>
                    <a:pt x="234" y="136"/>
                    <a:pt x="218" y="102"/>
                    <a:pt x="218" y="86"/>
                  </a:cubicBezTo>
                  <a:lnTo>
                    <a:pt x="218" y="69"/>
                  </a:lnTo>
                  <a:lnTo>
                    <a:pt x="218" y="53"/>
                  </a:lnTo>
                  <a:lnTo>
                    <a:pt x="185" y="20"/>
                  </a:lnTo>
                  <a:cubicBezTo>
                    <a:pt x="175" y="10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5" name="Google Shape;5276;p76">
              <a:extLst>
                <a:ext uri="{FF2B5EF4-FFF2-40B4-BE49-F238E27FC236}">
                  <a16:creationId xmlns:a16="http://schemas.microsoft.com/office/drawing/2014/main" id="{5E468882-7093-8221-1461-BA560B5AC77E}"/>
                </a:ext>
              </a:extLst>
            </p:cNvPr>
            <p:cNvSpPr/>
            <p:nvPr/>
          </p:nvSpPr>
          <p:spPr>
            <a:xfrm>
              <a:off x="6108025" y="3644450"/>
              <a:ext cx="5025" cy="4775"/>
            </a:xfrm>
            <a:custGeom>
              <a:avLst/>
              <a:gdLst/>
              <a:ahLst/>
              <a:cxnLst/>
              <a:rect l="l" t="t" r="r" b="b"/>
              <a:pathLst>
                <a:path w="201" h="191" extrusionOk="0">
                  <a:moveTo>
                    <a:pt x="83" y="0"/>
                  </a:moveTo>
                  <a:lnTo>
                    <a:pt x="83" y="16"/>
                  </a:lnTo>
                  <a:cubicBezTo>
                    <a:pt x="34" y="16"/>
                    <a:pt x="16" y="50"/>
                    <a:pt x="0" y="83"/>
                  </a:cubicBezTo>
                  <a:lnTo>
                    <a:pt x="0" y="101"/>
                  </a:lnTo>
                  <a:lnTo>
                    <a:pt x="16" y="150"/>
                  </a:lnTo>
                  <a:lnTo>
                    <a:pt x="16" y="167"/>
                  </a:lnTo>
                  <a:lnTo>
                    <a:pt x="50" y="183"/>
                  </a:lnTo>
                  <a:cubicBezTo>
                    <a:pt x="61" y="189"/>
                    <a:pt x="72" y="191"/>
                    <a:pt x="83" y="191"/>
                  </a:cubicBezTo>
                  <a:cubicBezTo>
                    <a:pt x="105" y="191"/>
                    <a:pt x="127" y="183"/>
                    <a:pt x="150" y="183"/>
                  </a:cubicBezTo>
                  <a:cubicBezTo>
                    <a:pt x="167" y="167"/>
                    <a:pt x="183" y="150"/>
                    <a:pt x="200" y="117"/>
                  </a:cubicBezTo>
                  <a:cubicBezTo>
                    <a:pt x="200" y="83"/>
                    <a:pt x="200" y="50"/>
                    <a:pt x="167" y="34"/>
                  </a:cubicBezTo>
                  <a:cubicBezTo>
                    <a:pt x="150" y="0"/>
                    <a:pt x="116" y="0"/>
                    <a:pt x="83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6" name="Google Shape;5277;p76">
              <a:extLst>
                <a:ext uri="{FF2B5EF4-FFF2-40B4-BE49-F238E27FC236}">
                  <a16:creationId xmlns:a16="http://schemas.microsoft.com/office/drawing/2014/main" id="{DE93008A-218A-97A3-085C-D586EAD2639A}"/>
                </a:ext>
              </a:extLst>
            </p:cNvPr>
            <p:cNvSpPr/>
            <p:nvPr/>
          </p:nvSpPr>
          <p:spPr>
            <a:xfrm>
              <a:off x="6193450" y="3676975"/>
              <a:ext cx="1300" cy="1250"/>
            </a:xfrm>
            <a:custGeom>
              <a:avLst/>
              <a:gdLst/>
              <a:ahLst/>
              <a:cxnLst/>
              <a:rect l="l" t="t" r="r" b="b"/>
              <a:pathLst>
                <a:path w="52" h="50" extrusionOk="0">
                  <a:moveTo>
                    <a:pt x="34" y="0"/>
                  </a:moveTo>
                  <a:cubicBezTo>
                    <a:pt x="18" y="0"/>
                    <a:pt x="1" y="16"/>
                    <a:pt x="1" y="33"/>
                  </a:cubicBezTo>
                  <a:lnTo>
                    <a:pt x="1" y="49"/>
                  </a:lnTo>
                  <a:lnTo>
                    <a:pt x="34" y="49"/>
                  </a:lnTo>
                  <a:lnTo>
                    <a:pt x="52" y="33"/>
                  </a:lnTo>
                  <a:lnTo>
                    <a:pt x="52" y="1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7" name="Google Shape;5278;p76">
              <a:extLst>
                <a:ext uri="{FF2B5EF4-FFF2-40B4-BE49-F238E27FC236}">
                  <a16:creationId xmlns:a16="http://schemas.microsoft.com/office/drawing/2014/main" id="{96F9B628-0AED-E171-938F-68598A1A01F2}"/>
                </a:ext>
              </a:extLst>
            </p:cNvPr>
            <p:cNvSpPr/>
            <p:nvPr/>
          </p:nvSpPr>
          <p:spPr>
            <a:xfrm>
              <a:off x="6100925" y="3651950"/>
              <a:ext cx="5025" cy="5025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67" y="1"/>
                  </a:moveTo>
                  <a:cubicBezTo>
                    <a:pt x="34" y="17"/>
                    <a:pt x="18" y="50"/>
                    <a:pt x="18" y="67"/>
                  </a:cubicBezTo>
                  <a:cubicBezTo>
                    <a:pt x="0" y="101"/>
                    <a:pt x="18" y="134"/>
                    <a:pt x="18" y="150"/>
                  </a:cubicBezTo>
                  <a:cubicBezTo>
                    <a:pt x="34" y="183"/>
                    <a:pt x="67" y="201"/>
                    <a:pt x="84" y="201"/>
                  </a:cubicBezTo>
                  <a:lnTo>
                    <a:pt x="151" y="183"/>
                  </a:lnTo>
                  <a:lnTo>
                    <a:pt x="167" y="167"/>
                  </a:lnTo>
                  <a:lnTo>
                    <a:pt x="200" y="117"/>
                  </a:lnTo>
                  <a:cubicBezTo>
                    <a:pt x="200" y="101"/>
                    <a:pt x="200" y="50"/>
                    <a:pt x="167" y="17"/>
                  </a:cubicBezTo>
                  <a:lnTo>
                    <a:pt x="118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8" name="Google Shape;5279;p76">
              <a:extLst>
                <a:ext uri="{FF2B5EF4-FFF2-40B4-BE49-F238E27FC236}">
                  <a16:creationId xmlns:a16="http://schemas.microsoft.com/office/drawing/2014/main" id="{4A4EA5FE-6C65-FD49-3EE0-B032E4FE2235}"/>
                </a:ext>
              </a:extLst>
            </p:cNvPr>
            <p:cNvSpPr/>
            <p:nvPr/>
          </p:nvSpPr>
          <p:spPr>
            <a:xfrm>
              <a:off x="6127600" y="3659450"/>
              <a:ext cx="5450" cy="5025"/>
            </a:xfrm>
            <a:custGeom>
              <a:avLst/>
              <a:gdLst/>
              <a:ahLst/>
              <a:cxnLst/>
              <a:rect l="l" t="t" r="r" b="b"/>
              <a:pathLst>
                <a:path w="218" h="201" extrusionOk="0">
                  <a:moveTo>
                    <a:pt x="118" y="1"/>
                  </a:moveTo>
                  <a:lnTo>
                    <a:pt x="67" y="17"/>
                  </a:lnTo>
                  <a:lnTo>
                    <a:pt x="51" y="34"/>
                  </a:lnTo>
                  <a:lnTo>
                    <a:pt x="18" y="83"/>
                  </a:lnTo>
                  <a:cubicBezTo>
                    <a:pt x="0" y="168"/>
                    <a:pt x="51" y="201"/>
                    <a:pt x="100" y="201"/>
                  </a:cubicBezTo>
                  <a:lnTo>
                    <a:pt x="151" y="201"/>
                  </a:lnTo>
                  <a:cubicBezTo>
                    <a:pt x="184" y="184"/>
                    <a:pt x="200" y="168"/>
                    <a:pt x="200" y="134"/>
                  </a:cubicBezTo>
                  <a:cubicBezTo>
                    <a:pt x="218" y="83"/>
                    <a:pt x="184" y="17"/>
                    <a:pt x="118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9" name="Google Shape;5280;p76">
              <a:extLst>
                <a:ext uri="{FF2B5EF4-FFF2-40B4-BE49-F238E27FC236}">
                  <a16:creationId xmlns:a16="http://schemas.microsoft.com/office/drawing/2014/main" id="{431FD635-9572-C01A-7588-707CDADA9CAC}"/>
                </a:ext>
              </a:extLst>
            </p:cNvPr>
            <p:cNvSpPr/>
            <p:nvPr/>
          </p:nvSpPr>
          <p:spPr>
            <a:xfrm>
              <a:off x="6079250" y="3591100"/>
              <a:ext cx="1275" cy="1250"/>
            </a:xfrm>
            <a:custGeom>
              <a:avLst/>
              <a:gdLst/>
              <a:ahLst/>
              <a:cxnLst/>
              <a:rect l="l" t="t" r="r" b="b"/>
              <a:pathLst>
                <a:path w="51" h="50" extrusionOk="0">
                  <a:moveTo>
                    <a:pt x="33" y="0"/>
                  </a:moveTo>
                  <a:lnTo>
                    <a:pt x="17" y="16"/>
                  </a:lnTo>
                  <a:cubicBezTo>
                    <a:pt x="17" y="33"/>
                    <a:pt x="0" y="33"/>
                    <a:pt x="17" y="49"/>
                  </a:cubicBezTo>
                  <a:lnTo>
                    <a:pt x="51" y="49"/>
                  </a:lnTo>
                  <a:cubicBezTo>
                    <a:pt x="51" y="33"/>
                    <a:pt x="51" y="16"/>
                    <a:pt x="33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0" name="Google Shape;5281;p76">
              <a:extLst>
                <a:ext uri="{FF2B5EF4-FFF2-40B4-BE49-F238E27FC236}">
                  <a16:creationId xmlns:a16="http://schemas.microsoft.com/office/drawing/2014/main" id="{0B61B7E6-0EB9-8CAD-C32F-B08F6253D36E}"/>
                </a:ext>
              </a:extLst>
            </p:cNvPr>
            <p:cNvSpPr/>
            <p:nvPr/>
          </p:nvSpPr>
          <p:spPr>
            <a:xfrm>
              <a:off x="6149700" y="3635275"/>
              <a:ext cx="3375" cy="3775"/>
            </a:xfrm>
            <a:custGeom>
              <a:avLst/>
              <a:gdLst/>
              <a:ahLst/>
              <a:cxnLst/>
              <a:rect l="l" t="t" r="r" b="b"/>
              <a:pathLst>
                <a:path w="135" h="151" extrusionOk="0">
                  <a:moveTo>
                    <a:pt x="67" y="1"/>
                  </a:moveTo>
                  <a:cubicBezTo>
                    <a:pt x="50" y="1"/>
                    <a:pt x="1" y="17"/>
                    <a:pt x="1" y="50"/>
                  </a:cubicBezTo>
                  <a:lnTo>
                    <a:pt x="1" y="67"/>
                  </a:lnTo>
                  <a:lnTo>
                    <a:pt x="1" y="101"/>
                  </a:lnTo>
                  <a:lnTo>
                    <a:pt x="1" y="134"/>
                  </a:lnTo>
                  <a:cubicBezTo>
                    <a:pt x="17" y="134"/>
                    <a:pt x="17" y="150"/>
                    <a:pt x="34" y="150"/>
                  </a:cubicBezTo>
                  <a:lnTo>
                    <a:pt x="50" y="150"/>
                  </a:lnTo>
                  <a:lnTo>
                    <a:pt x="83" y="134"/>
                  </a:lnTo>
                  <a:cubicBezTo>
                    <a:pt x="83" y="134"/>
                    <a:pt x="101" y="134"/>
                    <a:pt x="101" y="117"/>
                  </a:cubicBezTo>
                  <a:lnTo>
                    <a:pt x="101" y="101"/>
                  </a:lnTo>
                  <a:cubicBezTo>
                    <a:pt x="117" y="101"/>
                    <a:pt x="117" y="83"/>
                    <a:pt x="117" y="83"/>
                  </a:cubicBezTo>
                  <a:lnTo>
                    <a:pt x="117" y="67"/>
                  </a:lnTo>
                  <a:cubicBezTo>
                    <a:pt x="134" y="34"/>
                    <a:pt x="101" y="17"/>
                    <a:pt x="6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1" name="Google Shape;5282;p76">
              <a:extLst>
                <a:ext uri="{FF2B5EF4-FFF2-40B4-BE49-F238E27FC236}">
                  <a16:creationId xmlns:a16="http://schemas.microsoft.com/office/drawing/2014/main" id="{54E851B7-94E9-70F5-E987-E648C9271FD6}"/>
                </a:ext>
              </a:extLst>
            </p:cNvPr>
            <p:cNvSpPr/>
            <p:nvPr/>
          </p:nvSpPr>
          <p:spPr>
            <a:xfrm>
              <a:off x="6106750" y="3586925"/>
              <a:ext cx="1700" cy="1250"/>
            </a:xfrm>
            <a:custGeom>
              <a:avLst/>
              <a:gdLst/>
              <a:ahLst/>
              <a:cxnLst/>
              <a:rect l="l" t="t" r="r" b="b"/>
              <a:pathLst>
                <a:path w="68" h="50" extrusionOk="0">
                  <a:moveTo>
                    <a:pt x="18" y="0"/>
                  </a:moveTo>
                  <a:cubicBezTo>
                    <a:pt x="18" y="0"/>
                    <a:pt x="1" y="0"/>
                    <a:pt x="1" y="16"/>
                  </a:cubicBezTo>
                  <a:lnTo>
                    <a:pt x="1" y="34"/>
                  </a:lnTo>
                  <a:lnTo>
                    <a:pt x="18" y="50"/>
                  </a:lnTo>
                  <a:lnTo>
                    <a:pt x="51" y="50"/>
                  </a:lnTo>
                  <a:lnTo>
                    <a:pt x="67" y="16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2" name="Google Shape;5283;p76">
              <a:extLst>
                <a:ext uri="{FF2B5EF4-FFF2-40B4-BE49-F238E27FC236}">
                  <a16:creationId xmlns:a16="http://schemas.microsoft.com/office/drawing/2014/main" id="{C8011F28-9468-F7CF-6E61-4C0BE8C06B3E}"/>
                </a:ext>
              </a:extLst>
            </p:cNvPr>
            <p:cNvSpPr/>
            <p:nvPr/>
          </p:nvSpPr>
          <p:spPr>
            <a:xfrm>
              <a:off x="6126350" y="3631100"/>
              <a:ext cx="5050" cy="5425"/>
            </a:xfrm>
            <a:custGeom>
              <a:avLst/>
              <a:gdLst/>
              <a:ahLst/>
              <a:cxnLst/>
              <a:rect l="l" t="t" r="r" b="b"/>
              <a:pathLst>
                <a:path w="202" h="217" extrusionOk="0">
                  <a:moveTo>
                    <a:pt x="134" y="1"/>
                  </a:moveTo>
                  <a:cubicBezTo>
                    <a:pt x="101" y="1"/>
                    <a:pt x="50" y="1"/>
                    <a:pt x="1" y="84"/>
                  </a:cubicBezTo>
                  <a:lnTo>
                    <a:pt x="1" y="150"/>
                  </a:lnTo>
                  <a:lnTo>
                    <a:pt x="34" y="184"/>
                  </a:lnTo>
                  <a:cubicBezTo>
                    <a:pt x="50" y="217"/>
                    <a:pt x="84" y="217"/>
                    <a:pt x="117" y="217"/>
                  </a:cubicBezTo>
                  <a:lnTo>
                    <a:pt x="134" y="217"/>
                  </a:lnTo>
                  <a:lnTo>
                    <a:pt x="150" y="201"/>
                  </a:lnTo>
                  <a:cubicBezTo>
                    <a:pt x="184" y="184"/>
                    <a:pt x="201" y="168"/>
                    <a:pt x="201" y="134"/>
                  </a:cubicBezTo>
                  <a:lnTo>
                    <a:pt x="201" y="101"/>
                  </a:lnTo>
                  <a:lnTo>
                    <a:pt x="201" y="50"/>
                  </a:lnTo>
                  <a:lnTo>
                    <a:pt x="184" y="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3" name="Google Shape;5284;p76">
              <a:extLst>
                <a:ext uri="{FF2B5EF4-FFF2-40B4-BE49-F238E27FC236}">
                  <a16:creationId xmlns:a16="http://schemas.microsoft.com/office/drawing/2014/main" id="{87464509-201A-6D4C-FF3A-55A3FBCB3C6F}"/>
                </a:ext>
              </a:extLst>
            </p:cNvPr>
            <p:cNvSpPr/>
            <p:nvPr/>
          </p:nvSpPr>
          <p:spPr>
            <a:xfrm>
              <a:off x="6096350" y="3623600"/>
              <a:ext cx="2525" cy="2100"/>
            </a:xfrm>
            <a:custGeom>
              <a:avLst/>
              <a:gdLst/>
              <a:ahLst/>
              <a:cxnLst/>
              <a:rect l="l" t="t" r="r" b="b"/>
              <a:pathLst>
                <a:path w="101" h="84" extrusionOk="0">
                  <a:moveTo>
                    <a:pt x="67" y="1"/>
                  </a:moveTo>
                  <a:lnTo>
                    <a:pt x="50" y="17"/>
                  </a:lnTo>
                  <a:lnTo>
                    <a:pt x="0" y="50"/>
                  </a:lnTo>
                  <a:cubicBezTo>
                    <a:pt x="16" y="83"/>
                    <a:pt x="50" y="83"/>
                    <a:pt x="83" y="83"/>
                  </a:cubicBezTo>
                  <a:lnTo>
                    <a:pt x="100" y="67"/>
                  </a:lnTo>
                  <a:lnTo>
                    <a:pt x="67" y="17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4" name="Google Shape;5285;p76">
              <a:extLst>
                <a:ext uri="{FF2B5EF4-FFF2-40B4-BE49-F238E27FC236}">
                  <a16:creationId xmlns:a16="http://schemas.microsoft.com/office/drawing/2014/main" id="{FCDDDA24-AF4A-FF9F-CF9F-B3E9BA364F11}"/>
                </a:ext>
              </a:extLst>
            </p:cNvPr>
            <p:cNvSpPr/>
            <p:nvPr/>
          </p:nvSpPr>
          <p:spPr>
            <a:xfrm>
              <a:off x="6115525" y="3627175"/>
              <a:ext cx="5425" cy="5200"/>
            </a:xfrm>
            <a:custGeom>
              <a:avLst/>
              <a:gdLst/>
              <a:ahLst/>
              <a:cxnLst/>
              <a:rect l="l" t="t" r="r" b="b"/>
              <a:pathLst>
                <a:path w="217" h="208" extrusionOk="0">
                  <a:moveTo>
                    <a:pt x="127" y="1"/>
                  </a:moveTo>
                  <a:cubicBezTo>
                    <a:pt x="118" y="1"/>
                    <a:pt x="109" y="3"/>
                    <a:pt x="100" y="7"/>
                  </a:cubicBezTo>
                  <a:lnTo>
                    <a:pt x="67" y="24"/>
                  </a:lnTo>
                  <a:lnTo>
                    <a:pt x="50" y="24"/>
                  </a:lnTo>
                  <a:lnTo>
                    <a:pt x="16" y="58"/>
                  </a:lnTo>
                  <a:lnTo>
                    <a:pt x="16" y="74"/>
                  </a:lnTo>
                  <a:cubicBezTo>
                    <a:pt x="0" y="141"/>
                    <a:pt x="34" y="191"/>
                    <a:pt x="83" y="207"/>
                  </a:cubicBezTo>
                  <a:lnTo>
                    <a:pt x="134" y="207"/>
                  </a:lnTo>
                  <a:lnTo>
                    <a:pt x="150" y="191"/>
                  </a:lnTo>
                  <a:lnTo>
                    <a:pt x="183" y="158"/>
                  </a:lnTo>
                  <a:lnTo>
                    <a:pt x="217" y="125"/>
                  </a:lnTo>
                  <a:cubicBezTo>
                    <a:pt x="217" y="91"/>
                    <a:pt x="217" y="58"/>
                    <a:pt x="201" y="41"/>
                  </a:cubicBezTo>
                  <a:cubicBezTo>
                    <a:pt x="176" y="16"/>
                    <a:pt x="152" y="1"/>
                    <a:pt x="12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5" name="Google Shape;5286;p76">
              <a:extLst>
                <a:ext uri="{FF2B5EF4-FFF2-40B4-BE49-F238E27FC236}">
                  <a16:creationId xmlns:a16="http://schemas.microsoft.com/office/drawing/2014/main" id="{0FEDA7EB-0648-52A3-C64F-B3BA623FFC90}"/>
                </a:ext>
              </a:extLst>
            </p:cNvPr>
            <p:cNvSpPr/>
            <p:nvPr/>
          </p:nvSpPr>
          <p:spPr>
            <a:xfrm>
              <a:off x="6173450" y="3651525"/>
              <a:ext cx="1300" cy="1275"/>
            </a:xfrm>
            <a:custGeom>
              <a:avLst/>
              <a:gdLst/>
              <a:ahLst/>
              <a:cxnLst/>
              <a:rect l="l" t="t" r="r" b="b"/>
              <a:pathLst>
                <a:path w="52" h="51" extrusionOk="0">
                  <a:moveTo>
                    <a:pt x="18" y="0"/>
                  </a:moveTo>
                  <a:cubicBezTo>
                    <a:pt x="1" y="0"/>
                    <a:pt x="1" y="34"/>
                    <a:pt x="1" y="51"/>
                  </a:cubicBezTo>
                  <a:lnTo>
                    <a:pt x="18" y="51"/>
                  </a:lnTo>
                  <a:lnTo>
                    <a:pt x="51" y="34"/>
                  </a:lnTo>
                  <a:lnTo>
                    <a:pt x="51" y="18"/>
                  </a:lnTo>
                  <a:cubicBezTo>
                    <a:pt x="34" y="0"/>
                    <a:pt x="34" y="0"/>
                    <a:pt x="1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6" name="Google Shape;5287;p76">
              <a:extLst>
                <a:ext uri="{FF2B5EF4-FFF2-40B4-BE49-F238E27FC236}">
                  <a16:creationId xmlns:a16="http://schemas.microsoft.com/office/drawing/2014/main" id="{EA2B5F8D-7A8E-85B8-76B0-FC17D723C9E7}"/>
                </a:ext>
              </a:extLst>
            </p:cNvPr>
            <p:cNvSpPr/>
            <p:nvPr/>
          </p:nvSpPr>
          <p:spPr>
            <a:xfrm>
              <a:off x="6103850" y="3624850"/>
              <a:ext cx="3350" cy="2950"/>
            </a:xfrm>
            <a:custGeom>
              <a:avLst/>
              <a:gdLst/>
              <a:ahLst/>
              <a:cxnLst/>
              <a:rect l="l" t="t" r="r" b="b"/>
              <a:pathLst>
                <a:path w="134" h="118" extrusionOk="0">
                  <a:moveTo>
                    <a:pt x="50" y="0"/>
                  </a:moveTo>
                  <a:lnTo>
                    <a:pt x="17" y="17"/>
                  </a:lnTo>
                  <a:lnTo>
                    <a:pt x="17" y="51"/>
                  </a:lnTo>
                  <a:cubicBezTo>
                    <a:pt x="1" y="51"/>
                    <a:pt x="17" y="67"/>
                    <a:pt x="17" y="84"/>
                  </a:cubicBezTo>
                  <a:lnTo>
                    <a:pt x="34" y="100"/>
                  </a:lnTo>
                  <a:lnTo>
                    <a:pt x="67" y="117"/>
                  </a:lnTo>
                  <a:cubicBezTo>
                    <a:pt x="101" y="117"/>
                    <a:pt x="117" y="100"/>
                    <a:pt x="134" y="84"/>
                  </a:cubicBezTo>
                  <a:lnTo>
                    <a:pt x="117" y="51"/>
                  </a:lnTo>
                  <a:cubicBezTo>
                    <a:pt x="117" y="17"/>
                    <a:pt x="101" y="0"/>
                    <a:pt x="83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7" name="Google Shape;5288;p76">
              <a:extLst>
                <a:ext uri="{FF2B5EF4-FFF2-40B4-BE49-F238E27FC236}">
                  <a16:creationId xmlns:a16="http://schemas.microsoft.com/office/drawing/2014/main" id="{929D053D-744F-7CE7-07E2-DF3E1E731CAF}"/>
                </a:ext>
              </a:extLst>
            </p:cNvPr>
            <p:cNvSpPr/>
            <p:nvPr/>
          </p:nvSpPr>
          <p:spPr>
            <a:xfrm>
              <a:off x="6116350" y="3636950"/>
              <a:ext cx="5425" cy="5025"/>
            </a:xfrm>
            <a:custGeom>
              <a:avLst/>
              <a:gdLst/>
              <a:ahLst/>
              <a:cxnLst/>
              <a:rect l="l" t="t" r="r" b="b"/>
              <a:pathLst>
                <a:path w="217" h="201" extrusionOk="0">
                  <a:moveTo>
                    <a:pt x="50" y="167"/>
                  </a:moveTo>
                  <a:lnTo>
                    <a:pt x="62" y="171"/>
                  </a:lnTo>
                  <a:lnTo>
                    <a:pt x="62" y="171"/>
                  </a:lnTo>
                  <a:cubicBezTo>
                    <a:pt x="57" y="167"/>
                    <a:pt x="50" y="167"/>
                    <a:pt x="50" y="167"/>
                  </a:cubicBezTo>
                  <a:close/>
                  <a:moveTo>
                    <a:pt x="62" y="171"/>
                  </a:moveTo>
                  <a:cubicBezTo>
                    <a:pt x="65" y="173"/>
                    <a:pt x="67" y="177"/>
                    <a:pt x="67" y="183"/>
                  </a:cubicBezTo>
                  <a:lnTo>
                    <a:pt x="67" y="173"/>
                  </a:lnTo>
                  <a:lnTo>
                    <a:pt x="67" y="173"/>
                  </a:lnTo>
                  <a:lnTo>
                    <a:pt x="62" y="171"/>
                  </a:lnTo>
                  <a:close/>
                  <a:moveTo>
                    <a:pt x="101" y="0"/>
                  </a:moveTo>
                  <a:lnTo>
                    <a:pt x="17" y="50"/>
                  </a:lnTo>
                  <a:lnTo>
                    <a:pt x="1" y="83"/>
                  </a:lnTo>
                  <a:lnTo>
                    <a:pt x="17" y="134"/>
                  </a:lnTo>
                  <a:lnTo>
                    <a:pt x="34" y="167"/>
                  </a:lnTo>
                  <a:lnTo>
                    <a:pt x="67" y="167"/>
                  </a:lnTo>
                  <a:lnTo>
                    <a:pt x="67" y="173"/>
                  </a:lnTo>
                  <a:lnTo>
                    <a:pt x="67" y="173"/>
                  </a:lnTo>
                  <a:lnTo>
                    <a:pt x="101" y="183"/>
                  </a:lnTo>
                  <a:lnTo>
                    <a:pt x="84" y="183"/>
                  </a:lnTo>
                  <a:lnTo>
                    <a:pt x="117" y="200"/>
                  </a:lnTo>
                  <a:lnTo>
                    <a:pt x="150" y="200"/>
                  </a:lnTo>
                  <a:lnTo>
                    <a:pt x="201" y="167"/>
                  </a:lnTo>
                  <a:lnTo>
                    <a:pt x="201" y="134"/>
                  </a:lnTo>
                  <a:cubicBezTo>
                    <a:pt x="217" y="100"/>
                    <a:pt x="201" y="50"/>
                    <a:pt x="150" y="16"/>
                  </a:cubicBezTo>
                  <a:lnTo>
                    <a:pt x="117" y="67"/>
                  </a:lnTo>
                  <a:lnTo>
                    <a:pt x="117" y="67"/>
                  </a:lnTo>
                  <a:lnTo>
                    <a:pt x="134" y="16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8" name="Google Shape;5289;p76">
              <a:extLst>
                <a:ext uri="{FF2B5EF4-FFF2-40B4-BE49-F238E27FC236}">
                  <a16:creationId xmlns:a16="http://schemas.microsoft.com/office/drawing/2014/main" id="{FF5E7D91-117F-A8AC-AEF9-32562A3C99B5}"/>
                </a:ext>
              </a:extLst>
            </p:cNvPr>
            <p:cNvSpPr/>
            <p:nvPr/>
          </p:nvSpPr>
          <p:spPr>
            <a:xfrm>
              <a:off x="6160100" y="3624650"/>
              <a:ext cx="1300" cy="1475"/>
            </a:xfrm>
            <a:custGeom>
              <a:avLst/>
              <a:gdLst/>
              <a:ahLst/>
              <a:cxnLst/>
              <a:rect l="l" t="t" r="r" b="b"/>
              <a:pathLst>
                <a:path w="52" h="59" extrusionOk="0">
                  <a:moveTo>
                    <a:pt x="30" y="1"/>
                  </a:moveTo>
                  <a:cubicBezTo>
                    <a:pt x="27" y="1"/>
                    <a:pt x="24" y="3"/>
                    <a:pt x="18" y="8"/>
                  </a:cubicBezTo>
                  <a:cubicBezTo>
                    <a:pt x="1" y="8"/>
                    <a:pt x="1" y="25"/>
                    <a:pt x="1" y="25"/>
                  </a:cubicBezTo>
                  <a:lnTo>
                    <a:pt x="1" y="41"/>
                  </a:lnTo>
                  <a:cubicBezTo>
                    <a:pt x="1" y="59"/>
                    <a:pt x="18" y="59"/>
                    <a:pt x="18" y="59"/>
                  </a:cubicBezTo>
                  <a:cubicBezTo>
                    <a:pt x="34" y="59"/>
                    <a:pt x="52" y="41"/>
                    <a:pt x="52" y="25"/>
                  </a:cubicBezTo>
                  <a:lnTo>
                    <a:pt x="52" y="8"/>
                  </a:lnTo>
                  <a:cubicBezTo>
                    <a:pt x="40" y="8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9" name="Google Shape;5290;p76">
              <a:extLst>
                <a:ext uri="{FF2B5EF4-FFF2-40B4-BE49-F238E27FC236}">
                  <a16:creationId xmlns:a16="http://schemas.microsoft.com/office/drawing/2014/main" id="{454C5B9B-D699-C172-845B-A81C162E7E7D}"/>
                </a:ext>
              </a:extLst>
            </p:cNvPr>
            <p:cNvSpPr/>
            <p:nvPr/>
          </p:nvSpPr>
          <p:spPr>
            <a:xfrm>
              <a:off x="6126350" y="3640800"/>
              <a:ext cx="5050" cy="4800"/>
            </a:xfrm>
            <a:custGeom>
              <a:avLst/>
              <a:gdLst/>
              <a:ahLst/>
              <a:cxnLst/>
              <a:rect l="l" t="t" r="r" b="b"/>
              <a:pathLst>
                <a:path w="202" h="192" extrusionOk="0">
                  <a:moveTo>
                    <a:pt x="100" y="0"/>
                  </a:moveTo>
                  <a:cubicBezTo>
                    <a:pt x="84" y="0"/>
                    <a:pt x="67" y="4"/>
                    <a:pt x="50" y="13"/>
                  </a:cubicBezTo>
                  <a:cubicBezTo>
                    <a:pt x="34" y="29"/>
                    <a:pt x="17" y="46"/>
                    <a:pt x="1" y="80"/>
                  </a:cubicBezTo>
                  <a:lnTo>
                    <a:pt x="1" y="96"/>
                  </a:lnTo>
                  <a:lnTo>
                    <a:pt x="1" y="146"/>
                  </a:lnTo>
                  <a:lnTo>
                    <a:pt x="17" y="162"/>
                  </a:lnTo>
                  <a:lnTo>
                    <a:pt x="50" y="180"/>
                  </a:lnTo>
                  <a:cubicBezTo>
                    <a:pt x="67" y="188"/>
                    <a:pt x="84" y="192"/>
                    <a:pt x="100" y="192"/>
                  </a:cubicBezTo>
                  <a:cubicBezTo>
                    <a:pt x="117" y="192"/>
                    <a:pt x="134" y="188"/>
                    <a:pt x="150" y="180"/>
                  </a:cubicBezTo>
                  <a:cubicBezTo>
                    <a:pt x="168" y="180"/>
                    <a:pt x="184" y="146"/>
                    <a:pt x="201" y="113"/>
                  </a:cubicBezTo>
                  <a:lnTo>
                    <a:pt x="201" y="96"/>
                  </a:lnTo>
                  <a:lnTo>
                    <a:pt x="201" y="62"/>
                  </a:lnTo>
                  <a:lnTo>
                    <a:pt x="184" y="46"/>
                  </a:lnTo>
                  <a:lnTo>
                    <a:pt x="150" y="13"/>
                  </a:lnTo>
                  <a:cubicBezTo>
                    <a:pt x="134" y="4"/>
                    <a:pt x="117" y="0"/>
                    <a:pt x="10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0" name="Google Shape;5291;p76">
              <a:extLst>
                <a:ext uri="{FF2B5EF4-FFF2-40B4-BE49-F238E27FC236}">
                  <a16:creationId xmlns:a16="http://schemas.microsoft.com/office/drawing/2014/main" id="{EA914DAF-3141-CF7E-20CF-4797755C2C11}"/>
                </a:ext>
              </a:extLst>
            </p:cNvPr>
            <p:cNvSpPr/>
            <p:nvPr/>
          </p:nvSpPr>
          <p:spPr>
            <a:xfrm>
              <a:off x="6154700" y="3645800"/>
              <a:ext cx="3775" cy="3525"/>
            </a:xfrm>
            <a:custGeom>
              <a:avLst/>
              <a:gdLst/>
              <a:ahLst/>
              <a:cxnLst/>
              <a:rect l="l" t="t" r="r" b="b"/>
              <a:pathLst>
                <a:path w="151" h="141" extrusionOk="0">
                  <a:moveTo>
                    <a:pt x="67" y="0"/>
                  </a:moveTo>
                  <a:cubicBezTo>
                    <a:pt x="55" y="0"/>
                    <a:pt x="42" y="5"/>
                    <a:pt x="34" y="13"/>
                  </a:cubicBezTo>
                  <a:lnTo>
                    <a:pt x="17" y="29"/>
                  </a:lnTo>
                  <a:lnTo>
                    <a:pt x="1" y="47"/>
                  </a:lnTo>
                  <a:cubicBezTo>
                    <a:pt x="1" y="80"/>
                    <a:pt x="17" y="113"/>
                    <a:pt x="34" y="129"/>
                  </a:cubicBezTo>
                  <a:cubicBezTo>
                    <a:pt x="48" y="136"/>
                    <a:pt x="65" y="141"/>
                    <a:pt x="81" y="141"/>
                  </a:cubicBezTo>
                  <a:cubicBezTo>
                    <a:pt x="103" y="141"/>
                    <a:pt x="124" y="133"/>
                    <a:pt x="134" y="113"/>
                  </a:cubicBezTo>
                  <a:lnTo>
                    <a:pt x="150" y="96"/>
                  </a:lnTo>
                  <a:lnTo>
                    <a:pt x="150" y="80"/>
                  </a:lnTo>
                  <a:cubicBezTo>
                    <a:pt x="150" y="47"/>
                    <a:pt x="134" y="29"/>
                    <a:pt x="101" y="13"/>
                  </a:cubicBezTo>
                  <a:cubicBezTo>
                    <a:pt x="92" y="5"/>
                    <a:pt x="80" y="0"/>
                    <a:pt x="6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1" name="Google Shape;5292;p76">
              <a:extLst>
                <a:ext uri="{FF2B5EF4-FFF2-40B4-BE49-F238E27FC236}">
                  <a16:creationId xmlns:a16="http://schemas.microsoft.com/office/drawing/2014/main" id="{3438D73F-124C-BD0C-EB70-6C71730D6903}"/>
                </a:ext>
              </a:extLst>
            </p:cNvPr>
            <p:cNvSpPr/>
            <p:nvPr/>
          </p:nvSpPr>
          <p:spPr>
            <a:xfrm>
              <a:off x="6135525" y="3638500"/>
              <a:ext cx="5025" cy="5025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118" y="0"/>
                  </a:moveTo>
                  <a:cubicBezTo>
                    <a:pt x="108" y="0"/>
                    <a:pt x="96" y="2"/>
                    <a:pt x="84" y="5"/>
                  </a:cubicBezTo>
                  <a:lnTo>
                    <a:pt x="50" y="5"/>
                  </a:lnTo>
                  <a:lnTo>
                    <a:pt x="34" y="21"/>
                  </a:lnTo>
                  <a:lnTo>
                    <a:pt x="1" y="54"/>
                  </a:lnTo>
                  <a:lnTo>
                    <a:pt x="1" y="88"/>
                  </a:lnTo>
                  <a:lnTo>
                    <a:pt x="1" y="138"/>
                  </a:lnTo>
                  <a:lnTo>
                    <a:pt x="17" y="154"/>
                  </a:lnTo>
                  <a:lnTo>
                    <a:pt x="50" y="188"/>
                  </a:lnTo>
                  <a:cubicBezTo>
                    <a:pt x="67" y="196"/>
                    <a:pt x="84" y="201"/>
                    <a:pt x="100" y="201"/>
                  </a:cubicBezTo>
                  <a:cubicBezTo>
                    <a:pt x="117" y="201"/>
                    <a:pt x="134" y="196"/>
                    <a:pt x="150" y="188"/>
                  </a:cubicBezTo>
                  <a:cubicBezTo>
                    <a:pt x="168" y="172"/>
                    <a:pt x="184" y="154"/>
                    <a:pt x="201" y="121"/>
                  </a:cubicBezTo>
                  <a:lnTo>
                    <a:pt x="201" y="88"/>
                  </a:lnTo>
                  <a:lnTo>
                    <a:pt x="201" y="72"/>
                  </a:lnTo>
                  <a:lnTo>
                    <a:pt x="201" y="54"/>
                  </a:lnTo>
                  <a:cubicBezTo>
                    <a:pt x="187" y="27"/>
                    <a:pt x="162" y="0"/>
                    <a:pt x="11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2" name="Google Shape;5293;p76">
              <a:extLst>
                <a:ext uri="{FF2B5EF4-FFF2-40B4-BE49-F238E27FC236}">
                  <a16:creationId xmlns:a16="http://schemas.microsoft.com/office/drawing/2014/main" id="{6D9BA9BB-CEB3-2964-E080-2F6BEA1C2B37}"/>
                </a:ext>
              </a:extLst>
            </p:cNvPr>
            <p:cNvSpPr/>
            <p:nvPr/>
          </p:nvSpPr>
          <p:spPr>
            <a:xfrm>
              <a:off x="6199725" y="3618600"/>
              <a:ext cx="1275" cy="1250"/>
            </a:xfrm>
            <a:custGeom>
              <a:avLst/>
              <a:gdLst/>
              <a:ahLst/>
              <a:cxnLst/>
              <a:rect l="l" t="t" r="r" b="b"/>
              <a:pathLst>
                <a:path w="51" h="50" extrusionOk="0">
                  <a:moveTo>
                    <a:pt x="17" y="1"/>
                  </a:moveTo>
                  <a:cubicBezTo>
                    <a:pt x="17" y="17"/>
                    <a:pt x="1" y="17"/>
                    <a:pt x="1" y="17"/>
                  </a:cubicBezTo>
                  <a:lnTo>
                    <a:pt x="17" y="34"/>
                  </a:lnTo>
                  <a:lnTo>
                    <a:pt x="1" y="34"/>
                  </a:lnTo>
                  <a:lnTo>
                    <a:pt x="17" y="50"/>
                  </a:lnTo>
                  <a:lnTo>
                    <a:pt x="50" y="50"/>
                  </a:lnTo>
                  <a:lnTo>
                    <a:pt x="50" y="34"/>
                  </a:lnTo>
                  <a:lnTo>
                    <a:pt x="50" y="17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3" name="Google Shape;5294;p76">
              <a:extLst>
                <a:ext uri="{FF2B5EF4-FFF2-40B4-BE49-F238E27FC236}">
                  <a16:creationId xmlns:a16="http://schemas.microsoft.com/office/drawing/2014/main" id="{6AF7135D-DA50-3FD3-D25E-324BC073707D}"/>
                </a:ext>
              </a:extLst>
            </p:cNvPr>
            <p:cNvSpPr/>
            <p:nvPr/>
          </p:nvSpPr>
          <p:spPr>
            <a:xfrm>
              <a:off x="6145950" y="3651950"/>
              <a:ext cx="3350" cy="3375"/>
            </a:xfrm>
            <a:custGeom>
              <a:avLst/>
              <a:gdLst/>
              <a:ahLst/>
              <a:cxnLst/>
              <a:rect l="l" t="t" r="r" b="b"/>
              <a:pathLst>
                <a:path w="134" h="135" extrusionOk="0">
                  <a:moveTo>
                    <a:pt x="33" y="1"/>
                  </a:moveTo>
                  <a:lnTo>
                    <a:pt x="17" y="17"/>
                  </a:lnTo>
                  <a:lnTo>
                    <a:pt x="0" y="34"/>
                  </a:lnTo>
                  <a:lnTo>
                    <a:pt x="0" y="67"/>
                  </a:lnTo>
                  <a:lnTo>
                    <a:pt x="0" y="83"/>
                  </a:lnTo>
                  <a:lnTo>
                    <a:pt x="17" y="101"/>
                  </a:lnTo>
                  <a:lnTo>
                    <a:pt x="33" y="117"/>
                  </a:lnTo>
                  <a:lnTo>
                    <a:pt x="67" y="134"/>
                  </a:lnTo>
                  <a:lnTo>
                    <a:pt x="84" y="134"/>
                  </a:lnTo>
                  <a:lnTo>
                    <a:pt x="100" y="117"/>
                  </a:lnTo>
                  <a:lnTo>
                    <a:pt x="117" y="101"/>
                  </a:lnTo>
                  <a:lnTo>
                    <a:pt x="117" y="83"/>
                  </a:lnTo>
                  <a:cubicBezTo>
                    <a:pt x="133" y="67"/>
                    <a:pt x="133" y="50"/>
                    <a:pt x="117" y="34"/>
                  </a:cubicBezTo>
                  <a:cubicBezTo>
                    <a:pt x="100" y="17"/>
                    <a:pt x="84" y="1"/>
                    <a:pt x="6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4" name="Google Shape;5295;p76">
              <a:extLst>
                <a:ext uri="{FF2B5EF4-FFF2-40B4-BE49-F238E27FC236}">
                  <a16:creationId xmlns:a16="http://schemas.microsoft.com/office/drawing/2014/main" id="{D588DC27-2619-CE5A-D621-A6CC4B6347DF}"/>
                </a:ext>
              </a:extLst>
            </p:cNvPr>
            <p:cNvSpPr/>
            <p:nvPr/>
          </p:nvSpPr>
          <p:spPr>
            <a:xfrm>
              <a:off x="6116750" y="3620500"/>
              <a:ext cx="3375" cy="3525"/>
            </a:xfrm>
            <a:custGeom>
              <a:avLst/>
              <a:gdLst/>
              <a:ahLst/>
              <a:cxnLst/>
              <a:rect l="l" t="t" r="r" b="b"/>
              <a:pathLst>
                <a:path w="135" h="141" extrusionOk="0">
                  <a:moveTo>
                    <a:pt x="67" y="1"/>
                  </a:moveTo>
                  <a:cubicBezTo>
                    <a:pt x="50" y="1"/>
                    <a:pt x="30" y="12"/>
                    <a:pt x="18" y="25"/>
                  </a:cubicBezTo>
                  <a:lnTo>
                    <a:pt x="1" y="58"/>
                  </a:lnTo>
                  <a:lnTo>
                    <a:pt x="18" y="74"/>
                  </a:lnTo>
                  <a:lnTo>
                    <a:pt x="1" y="74"/>
                  </a:lnTo>
                  <a:cubicBezTo>
                    <a:pt x="1" y="107"/>
                    <a:pt x="34" y="125"/>
                    <a:pt x="51" y="141"/>
                  </a:cubicBezTo>
                  <a:lnTo>
                    <a:pt x="85" y="141"/>
                  </a:lnTo>
                  <a:cubicBezTo>
                    <a:pt x="101" y="125"/>
                    <a:pt x="118" y="107"/>
                    <a:pt x="118" y="91"/>
                  </a:cubicBezTo>
                  <a:cubicBezTo>
                    <a:pt x="134" y="58"/>
                    <a:pt x="118" y="25"/>
                    <a:pt x="85" y="7"/>
                  </a:cubicBezTo>
                  <a:cubicBezTo>
                    <a:pt x="80" y="3"/>
                    <a:pt x="73" y="1"/>
                    <a:pt x="6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5" name="Google Shape;5296;p76">
              <a:extLst>
                <a:ext uri="{FF2B5EF4-FFF2-40B4-BE49-F238E27FC236}">
                  <a16:creationId xmlns:a16="http://schemas.microsoft.com/office/drawing/2014/main" id="{5CFD3ED7-56E3-09A9-B920-8918EF256CB8}"/>
                </a:ext>
              </a:extLst>
            </p:cNvPr>
            <p:cNvSpPr/>
            <p:nvPr/>
          </p:nvSpPr>
          <p:spPr>
            <a:xfrm>
              <a:off x="6123425" y="3609000"/>
              <a:ext cx="2950" cy="2950"/>
            </a:xfrm>
            <a:custGeom>
              <a:avLst/>
              <a:gdLst/>
              <a:ahLst/>
              <a:cxnLst/>
              <a:rect l="l" t="t" r="r" b="b"/>
              <a:pathLst>
                <a:path w="118" h="118" extrusionOk="0">
                  <a:moveTo>
                    <a:pt x="51" y="0"/>
                  </a:moveTo>
                  <a:lnTo>
                    <a:pt x="18" y="18"/>
                  </a:lnTo>
                  <a:lnTo>
                    <a:pt x="1" y="34"/>
                  </a:lnTo>
                  <a:lnTo>
                    <a:pt x="1" y="67"/>
                  </a:lnTo>
                  <a:lnTo>
                    <a:pt x="18" y="101"/>
                  </a:lnTo>
                  <a:lnTo>
                    <a:pt x="34" y="118"/>
                  </a:lnTo>
                  <a:lnTo>
                    <a:pt x="67" y="118"/>
                  </a:lnTo>
                  <a:lnTo>
                    <a:pt x="101" y="101"/>
                  </a:lnTo>
                  <a:lnTo>
                    <a:pt x="118" y="85"/>
                  </a:lnTo>
                  <a:lnTo>
                    <a:pt x="118" y="51"/>
                  </a:lnTo>
                  <a:lnTo>
                    <a:pt x="101" y="18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6" name="Google Shape;5297;p76">
              <a:extLst>
                <a:ext uri="{FF2B5EF4-FFF2-40B4-BE49-F238E27FC236}">
                  <a16:creationId xmlns:a16="http://schemas.microsoft.com/office/drawing/2014/main" id="{9A88CB9C-DC77-C9DE-1B82-D9E96A7A5B78}"/>
                </a:ext>
              </a:extLst>
            </p:cNvPr>
            <p:cNvSpPr/>
            <p:nvPr/>
          </p:nvSpPr>
          <p:spPr>
            <a:xfrm>
              <a:off x="6130925" y="3625500"/>
              <a:ext cx="4625" cy="3525"/>
            </a:xfrm>
            <a:custGeom>
              <a:avLst/>
              <a:gdLst/>
              <a:ahLst/>
              <a:cxnLst/>
              <a:rect l="l" t="t" r="r" b="b"/>
              <a:pathLst>
                <a:path w="185" h="141" extrusionOk="0">
                  <a:moveTo>
                    <a:pt x="133" y="1"/>
                  </a:moveTo>
                  <a:cubicBezTo>
                    <a:pt x="115" y="1"/>
                    <a:pt x="91" y="12"/>
                    <a:pt x="67" y="25"/>
                  </a:cubicBezTo>
                  <a:lnTo>
                    <a:pt x="34" y="25"/>
                  </a:lnTo>
                  <a:lnTo>
                    <a:pt x="18" y="41"/>
                  </a:lnTo>
                  <a:lnTo>
                    <a:pt x="1" y="74"/>
                  </a:lnTo>
                  <a:cubicBezTo>
                    <a:pt x="1" y="91"/>
                    <a:pt x="1" y="108"/>
                    <a:pt x="18" y="125"/>
                  </a:cubicBezTo>
                  <a:cubicBezTo>
                    <a:pt x="18" y="141"/>
                    <a:pt x="34" y="141"/>
                    <a:pt x="67" y="141"/>
                  </a:cubicBezTo>
                  <a:lnTo>
                    <a:pt x="85" y="141"/>
                  </a:lnTo>
                  <a:lnTo>
                    <a:pt x="101" y="125"/>
                  </a:lnTo>
                  <a:lnTo>
                    <a:pt x="118" y="125"/>
                  </a:lnTo>
                  <a:cubicBezTo>
                    <a:pt x="151" y="125"/>
                    <a:pt x="167" y="108"/>
                    <a:pt x="185" y="74"/>
                  </a:cubicBezTo>
                  <a:lnTo>
                    <a:pt x="185" y="41"/>
                  </a:lnTo>
                  <a:lnTo>
                    <a:pt x="167" y="25"/>
                  </a:lnTo>
                  <a:lnTo>
                    <a:pt x="151" y="7"/>
                  </a:lnTo>
                  <a:cubicBezTo>
                    <a:pt x="146" y="3"/>
                    <a:pt x="140" y="1"/>
                    <a:pt x="133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7" name="Google Shape;5298;p76">
              <a:extLst>
                <a:ext uri="{FF2B5EF4-FFF2-40B4-BE49-F238E27FC236}">
                  <a16:creationId xmlns:a16="http://schemas.microsoft.com/office/drawing/2014/main" id="{E50B43A3-CCF3-4A68-5C07-19D8B849676E}"/>
                </a:ext>
              </a:extLst>
            </p:cNvPr>
            <p:cNvSpPr/>
            <p:nvPr/>
          </p:nvSpPr>
          <p:spPr>
            <a:xfrm>
              <a:off x="6143025" y="3629450"/>
              <a:ext cx="3375" cy="2525"/>
            </a:xfrm>
            <a:custGeom>
              <a:avLst/>
              <a:gdLst/>
              <a:ahLst/>
              <a:cxnLst/>
              <a:rect l="l" t="t" r="r" b="b"/>
              <a:pathLst>
                <a:path w="135" h="101" extrusionOk="0">
                  <a:moveTo>
                    <a:pt x="84" y="0"/>
                  </a:moveTo>
                  <a:cubicBezTo>
                    <a:pt x="50" y="0"/>
                    <a:pt x="17" y="16"/>
                    <a:pt x="1" y="50"/>
                  </a:cubicBezTo>
                  <a:lnTo>
                    <a:pt x="34" y="83"/>
                  </a:lnTo>
                  <a:cubicBezTo>
                    <a:pt x="34" y="100"/>
                    <a:pt x="50" y="100"/>
                    <a:pt x="68" y="100"/>
                  </a:cubicBezTo>
                  <a:lnTo>
                    <a:pt x="101" y="100"/>
                  </a:lnTo>
                  <a:lnTo>
                    <a:pt x="134" y="83"/>
                  </a:lnTo>
                  <a:cubicBezTo>
                    <a:pt x="134" y="67"/>
                    <a:pt x="134" y="50"/>
                    <a:pt x="117" y="34"/>
                  </a:cubicBezTo>
                  <a:cubicBezTo>
                    <a:pt x="117" y="16"/>
                    <a:pt x="101" y="16"/>
                    <a:pt x="8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8" name="Google Shape;5299;p76">
              <a:extLst>
                <a:ext uri="{FF2B5EF4-FFF2-40B4-BE49-F238E27FC236}">
                  <a16:creationId xmlns:a16="http://schemas.microsoft.com/office/drawing/2014/main" id="{04993D09-5238-EE2C-F789-A75101F99ECA}"/>
                </a:ext>
              </a:extLst>
            </p:cNvPr>
            <p:cNvSpPr/>
            <p:nvPr/>
          </p:nvSpPr>
          <p:spPr>
            <a:xfrm>
              <a:off x="6155950" y="3636950"/>
              <a:ext cx="3350" cy="3750"/>
            </a:xfrm>
            <a:custGeom>
              <a:avLst/>
              <a:gdLst/>
              <a:ahLst/>
              <a:cxnLst/>
              <a:rect l="l" t="t" r="r" b="b"/>
              <a:pathLst>
                <a:path w="134" h="150" extrusionOk="0">
                  <a:moveTo>
                    <a:pt x="51" y="0"/>
                  </a:moveTo>
                  <a:lnTo>
                    <a:pt x="18" y="16"/>
                  </a:lnTo>
                  <a:lnTo>
                    <a:pt x="18" y="34"/>
                  </a:lnTo>
                  <a:cubicBezTo>
                    <a:pt x="0" y="67"/>
                    <a:pt x="0" y="116"/>
                    <a:pt x="34" y="150"/>
                  </a:cubicBezTo>
                  <a:lnTo>
                    <a:pt x="84" y="150"/>
                  </a:lnTo>
                  <a:lnTo>
                    <a:pt x="100" y="134"/>
                  </a:lnTo>
                  <a:lnTo>
                    <a:pt x="118" y="100"/>
                  </a:lnTo>
                  <a:cubicBezTo>
                    <a:pt x="118" y="83"/>
                    <a:pt x="134" y="50"/>
                    <a:pt x="118" y="34"/>
                  </a:cubicBezTo>
                  <a:cubicBezTo>
                    <a:pt x="100" y="16"/>
                    <a:pt x="84" y="0"/>
                    <a:pt x="6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9" name="Google Shape;5300;p76">
              <a:extLst>
                <a:ext uri="{FF2B5EF4-FFF2-40B4-BE49-F238E27FC236}">
                  <a16:creationId xmlns:a16="http://schemas.microsoft.com/office/drawing/2014/main" id="{8673E5A6-F409-F38C-3C13-951D0C4D2748}"/>
                </a:ext>
              </a:extLst>
            </p:cNvPr>
            <p:cNvSpPr/>
            <p:nvPr/>
          </p:nvSpPr>
          <p:spPr>
            <a:xfrm>
              <a:off x="6129275" y="3668200"/>
              <a:ext cx="10850" cy="7125"/>
            </a:xfrm>
            <a:custGeom>
              <a:avLst/>
              <a:gdLst/>
              <a:ahLst/>
              <a:cxnLst/>
              <a:rect l="l" t="t" r="r" b="b"/>
              <a:pathLst>
                <a:path w="434" h="285" extrusionOk="0">
                  <a:moveTo>
                    <a:pt x="217" y="0"/>
                  </a:moveTo>
                  <a:lnTo>
                    <a:pt x="184" y="18"/>
                  </a:lnTo>
                  <a:lnTo>
                    <a:pt x="151" y="51"/>
                  </a:lnTo>
                  <a:cubicBezTo>
                    <a:pt x="151" y="51"/>
                    <a:pt x="133" y="67"/>
                    <a:pt x="117" y="100"/>
                  </a:cubicBezTo>
                  <a:lnTo>
                    <a:pt x="51" y="100"/>
                  </a:lnTo>
                  <a:lnTo>
                    <a:pt x="67" y="118"/>
                  </a:lnTo>
                  <a:lnTo>
                    <a:pt x="51" y="118"/>
                  </a:lnTo>
                  <a:lnTo>
                    <a:pt x="0" y="167"/>
                  </a:lnTo>
                  <a:lnTo>
                    <a:pt x="17" y="234"/>
                  </a:lnTo>
                  <a:lnTo>
                    <a:pt x="17" y="251"/>
                  </a:lnTo>
                  <a:lnTo>
                    <a:pt x="67" y="284"/>
                  </a:lnTo>
                  <a:lnTo>
                    <a:pt x="151" y="284"/>
                  </a:lnTo>
                  <a:lnTo>
                    <a:pt x="151" y="267"/>
                  </a:lnTo>
                  <a:lnTo>
                    <a:pt x="200" y="218"/>
                  </a:lnTo>
                  <a:lnTo>
                    <a:pt x="233" y="218"/>
                  </a:lnTo>
                  <a:lnTo>
                    <a:pt x="284" y="184"/>
                  </a:lnTo>
                  <a:cubicBezTo>
                    <a:pt x="300" y="184"/>
                    <a:pt x="300" y="200"/>
                    <a:pt x="318" y="200"/>
                  </a:cubicBezTo>
                  <a:cubicBezTo>
                    <a:pt x="367" y="200"/>
                    <a:pt x="418" y="167"/>
                    <a:pt x="418" y="118"/>
                  </a:cubicBezTo>
                  <a:cubicBezTo>
                    <a:pt x="434" y="84"/>
                    <a:pt x="418" y="51"/>
                    <a:pt x="384" y="34"/>
                  </a:cubicBezTo>
                  <a:lnTo>
                    <a:pt x="351" y="18"/>
                  </a:lnTo>
                  <a:lnTo>
                    <a:pt x="284" y="18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0" name="Google Shape;5301;p76">
              <a:extLst>
                <a:ext uri="{FF2B5EF4-FFF2-40B4-BE49-F238E27FC236}">
                  <a16:creationId xmlns:a16="http://schemas.microsoft.com/office/drawing/2014/main" id="{6B0B3341-A8DB-A57A-35BF-A638EB4F6858}"/>
                </a:ext>
              </a:extLst>
            </p:cNvPr>
            <p:cNvSpPr/>
            <p:nvPr/>
          </p:nvSpPr>
          <p:spPr>
            <a:xfrm>
              <a:off x="6092575" y="3656125"/>
              <a:ext cx="5025" cy="5425"/>
            </a:xfrm>
            <a:custGeom>
              <a:avLst/>
              <a:gdLst/>
              <a:ahLst/>
              <a:cxnLst/>
              <a:rect l="l" t="t" r="r" b="b"/>
              <a:pathLst>
                <a:path w="201" h="217" extrusionOk="0">
                  <a:moveTo>
                    <a:pt x="101" y="0"/>
                  </a:moveTo>
                  <a:cubicBezTo>
                    <a:pt x="51" y="0"/>
                    <a:pt x="18" y="34"/>
                    <a:pt x="1" y="83"/>
                  </a:cubicBezTo>
                  <a:cubicBezTo>
                    <a:pt x="1" y="116"/>
                    <a:pt x="1" y="150"/>
                    <a:pt x="18" y="167"/>
                  </a:cubicBezTo>
                  <a:cubicBezTo>
                    <a:pt x="34" y="200"/>
                    <a:pt x="67" y="216"/>
                    <a:pt x="85" y="216"/>
                  </a:cubicBezTo>
                  <a:lnTo>
                    <a:pt x="118" y="200"/>
                  </a:lnTo>
                  <a:lnTo>
                    <a:pt x="134" y="200"/>
                  </a:lnTo>
                  <a:cubicBezTo>
                    <a:pt x="167" y="183"/>
                    <a:pt x="185" y="150"/>
                    <a:pt x="185" y="134"/>
                  </a:cubicBezTo>
                  <a:cubicBezTo>
                    <a:pt x="201" y="100"/>
                    <a:pt x="201" y="67"/>
                    <a:pt x="167" y="50"/>
                  </a:cubicBezTo>
                  <a:cubicBezTo>
                    <a:pt x="151" y="16"/>
                    <a:pt x="134" y="0"/>
                    <a:pt x="10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1" name="Google Shape;5302;p76">
              <a:extLst>
                <a:ext uri="{FF2B5EF4-FFF2-40B4-BE49-F238E27FC236}">
                  <a16:creationId xmlns:a16="http://schemas.microsoft.com/office/drawing/2014/main" id="{8A0A227C-21A5-265C-EEC7-350D4286F100}"/>
                </a:ext>
              </a:extLst>
            </p:cNvPr>
            <p:cNvSpPr/>
            <p:nvPr/>
          </p:nvSpPr>
          <p:spPr>
            <a:xfrm>
              <a:off x="6061725" y="3672375"/>
              <a:ext cx="1300" cy="1275"/>
            </a:xfrm>
            <a:custGeom>
              <a:avLst/>
              <a:gdLst/>
              <a:ahLst/>
              <a:cxnLst/>
              <a:rect l="l" t="t" r="r" b="b"/>
              <a:pathLst>
                <a:path w="52" h="51" extrusionOk="0">
                  <a:moveTo>
                    <a:pt x="51" y="0"/>
                  </a:moveTo>
                  <a:cubicBezTo>
                    <a:pt x="18" y="0"/>
                    <a:pt x="1" y="0"/>
                    <a:pt x="1" y="17"/>
                  </a:cubicBezTo>
                  <a:lnTo>
                    <a:pt x="18" y="33"/>
                  </a:lnTo>
                  <a:lnTo>
                    <a:pt x="34" y="51"/>
                  </a:lnTo>
                  <a:lnTo>
                    <a:pt x="51" y="33"/>
                  </a:lnTo>
                  <a:lnTo>
                    <a:pt x="51" y="17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2" name="Google Shape;5303;p76">
              <a:extLst>
                <a:ext uri="{FF2B5EF4-FFF2-40B4-BE49-F238E27FC236}">
                  <a16:creationId xmlns:a16="http://schemas.microsoft.com/office/drawing/2014/main" id="{E7464D5D-1DD2-7DCE-B50B-230C51AACF85}"/>
                </a:ext>
              </a:extLst>
            </p:cNvPr>
            <p:cNvSpPr/>
            <p:nvPr/>
          </p:nvSpPr>
          <p:spPr>
            <a:xfrm>
              <a:off x="6155100" y="3657800"/>
              <a:ext cx="3375" cy="2925"/>
            </a:xfrm>
            <a:custGeom>
              <a:avLst/>
              <a:gdLst/>
              <a:ahLst/>
              <a:cxnLst/>
              <a:rect l="l" t="t" r="r" b="b"/>
              <a:pathLst>
                <a:path w="135" h="117" extrusionOk="0">
                  <a:moveTo>
                    <a:pt x="52" y="0"/>
                  </a:moveTo>
                  <a:cubicBezTo>
                    <a:pt x="18" y="0"/>
                    <a:pt x="1" y="16"/>
                    <a:pt x="1" y="49"/>
                  </a:cubicBezTo>
                  <a:lnTo>
                    <a:pt x="1" y="67"/>
                  </a:lnTo>
                  <a:lnTo>
                    <a:pt x="1" y="83"/>
                  </a:lnTo>
                  <a:cubicBezTo>
                    <a:pt x="18" y="100"/>
                    <a:pt x="34" y="116"/>
                    <a:pt x="52" y="116"/>
                  </a:cubicBezTo>
                  <a:cubicBezTo>
                    <a:pt x="85" y="116"/>
                    <a:pt x="101" y="100"/>
                    <a:pt x="118" y="83"/>
                  </a:cubicBezTo>
                  <a:lnTo>
                    <a:pt x="134" y="67"/>
                  </a:lnTo>
                  <a:lnTo>
                    <a:pt x="134" y="49"/>
                  </a:lnTo>
                  <a:lnTo>
                    <a:pt x="118" y="33"/>
                  </a:lnTo>
                  <a:cubicBezTo>
                    <a:pt x="118" y="16"/>
                    <a:pt x="85" y="0"/>
                    <a:pt x="52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3" name="Google Shape;5304;p76">
              <a:extLst>
                <a:ext uri="{FF2B5EF4-FFF2-40B4-BE49-F238E27FC236}">
                  <a16:creationId xmlns:a16="http://schemas.microsoft.com/office/drawing/2014/main" id="{BECA7C7B-AADC-6845-8D69-6B8A82E9A1F9}"/>
                </a:ext>
              </a:extLst>
            </p:cNvPr>
            <p:cNvSpPr/>
            <p:nvPr/>
          </p:nvSpPr>
          <p:spPr>
            <a:xfrm>
              <a:off x="6148050" y="3669025"/>
              <a:ext cx="3350" cy="3800"/>
            </a:xfrm>
            <a:custGeom>
              <a:avLst/>
              <a:gdLst/>
              <a:ahLst/>
              <a:cxnLst/>
              <a:rect l="l" t="t" r="r" b="b"/>
              <a:pathLst>
                <a:path w="134" h="152" extrusionOk="0">
                  <a:moveTo>
                    <a:pt x="83" y="1"/>
                  </a:moveTo>
                  <a:cubicBezTo>
                    <a:pt x="49" y="1"/>
                    <a:pt x="16" y="18"/>
                    <a:pt x="16" y="51"/>
                  </a:cubicBezTo>
                  <a:cubicBezTo>
                    <a:pt x="0" y="85"/>
                    <a:pt x="0" y="101"/>
                    <a:pt x="16" y="134"/>
                  </a:cubicBezTo>
                  <a:lnTo>
                    <a:pt x="49" y="134"/>
                  </a:lnTo>
                  <a:lnTo>
                    <a:pt x="67" y="151"/>
                  </a:lnTo>
                  <a:lnTo>
                    <a:pt x="100" y="134"/>
                  </a:lnTo>
                  <a:cubicBezTo>
                    <a:pt x="100" y="134"/>
                    <a:pt x="116" y="118"/>
                    <a:pt x="116" y="101"/>
                  </a:cubicBezTo>
                  <a:lnTo>
                    <a:pt x="116" y="67"/>
                  </a:lnTo>
                  <a:lnTo>
                    <a:pt x="133" y="51"/>
                  </a:lnTo>
                  <a:lnTo>
                    <a:pt x="116" y="18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4" name="Google Shape;5305;p76">
              <a:extLst>
                <a:ext uri="{FF2B5EF4-FFF2-40B4-BE49-F238E27FC236}">
                  <a16:creationId xmlns:a16="http://schemas.microsoft.com/office/drawing/2014/main" id="{FAC9E3B1-41B4-64DA-6DA5-CDBFDC919465}"/>
                </a:ext>
              </a:extLst>
            </p:cNvPr>
            <p:cNvSpPr/>
            <p:nvPr/>
          </p:nvSpPr>
          <p:spPr>
            <a:xfrm>
              <a:off x="6087175" y="3718225"/>
              <a:ext cx="1700" cy="1275"/>
            </a:xfrm>
            <a:custGeom>
              <a:avLst/>
              <a:gdLst/>
              <a:ahLst/>
              <a:cxnLst/>
              <a:rect l="l" t="t" r="r" b="b"/>
              <a:pathLst>
                <a:path w="68" h="51" extrusionOk="0">
                  <a:moveTo>
                    <a:pt x="17" y="0"/>
                  </a:moveTo>
                  <a:lnTo>
                    <a:pt x="1" y="18"/>
                  </a:lnTo>
                  <a:lnTo>
                    <a:pt x="1" y="34"/>
                  </a:lnTo>
                  <a:lnTo>
                    <a:pt x="1" y="51"/>
                  </a:lnTo>
                  <a:lnTo>
                    <a:pt x="50" y="51"/>
                  </a:lnTo>
                  <a:lnTo>
                    <a:pt x="50" y="34"/>
                  </a:lnTo>
                  <a:cubicBezTo>
                    <a:pt x="67" y="34"/>
                    <a:pt x="67" y="18"/>
                    <a:pt x="50" y="18"/>
                  </a:cubicBezTo>
                  <a:lnTo>
                    <a:pt x="34" y="18"/>
                  </a:lnTo>
                  <a:cubicBezTo>
                    <a:pt x="34" y="18"/>
                    <a:pt x="34" y="0"/>
                    <a:pt x="1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5" name="Google Shape;5306;p76">
              <a:extLst>
                <a:ext uri="{FF2B5EF4-FFF2-40B4-BE49-F238E27FC236}">
                  <a16:creationId xmlns:a16="http://schemas.microsoft.com/office/drawing/2014/main" id="{0E019BFE-C19C-71C8-3BEC-D80F8EE69355}"/>
                </a:ext>
              </a:extLst>
            </p:cNvPr>
            <p:cNvSpPr/>
            <p:nvPr/>
          </p:nvSpPr>
          <p:spPr>
            <a:xfrm>
              <a:off x="6170950" y="3674475"/>
              <a:ext cx="1700" cy="1250"/>
            </a:xfrm>
            <a:custGeom>
              <a:avLst/>
              <a:gdLst/>
              <a:ahLst/>
              <a:cxnLst/>
              <a:rect l="l" t="t" r="r" b="b"/>
              <a:pathLst>
                <a:path w="68" h="50" extrusionOk="0">
                  <a:moveTo>
                    <a:pt x="34" y="0"/>
                  </a:moveTo>
                  <a:cubicBezTo>
                    <a:pt x="18" y="0"/>
                    <a:pt x="1" y="33"/>
                    <a:pt x="18" y="33"/>
                  </a:cubicBezTo>
                  <a:cubicBezTo>
                    <a:pt x="18" y="49"/>
                    <a:pt x="34" y="49"/>
                    <a:pt x="34" y="49"/>
                  </a:cubicBezTo>
                  <a:lnTo>
                    <a:pt x="51" y="33"/>
                  </a:lnTo>
                  <a:lnTo>
                    <a:pt x="67" y="16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6" name="Google Shape;5307;p76">
              <a:extLst>
                <a:ext uri="{FF2B5EF4-FFF2-40B4-BE49-F238E27FC236}">
                  <a16:creationId xmlns:a16="http://schemas.microsoft.com/office/drawing/2014/main" id="{0CA9275D-A0B5-502D-9CBF-83E8DB483749}"/>
                </a:ext>
              </a:extLst>
            </p:cNvPr>
            <p:cNvSpPr/>
            <p:nvPr/>
          </p:nvSpPr>
          <p:spPr>
            <a:xfrm>
              <a:off x="6114700" y="3657350"/>
              <a:ext cx="5025" cy="4725"/>
            </a:xfrm>
            <a:custGeom>
              <a:avLst/>
              <a:gdLst/>
              <a:ahLst/>
              <a:cxnLst/>
              <a:rect l="l" t="t" r="r" b="b"/>
              <a:pathLst>
                <a:path w="201" h="189" extrusionOk="0">
                  <a:moveTo>
                    <a:pt x="133" y="1"/>
                  </a:moveTo>
                  <a:cubicBezTo>
                    <a:pt x="100" y="1"/>
                    <a:pt x="67" y="1"/>
                    <a:pt x="33" y="34"/>
                  </a:cubicBezTo>
                  <a:lnTo>
                    <a:pt x="33" y="51"/>
                  </a:lnTo>
                  <a:cubicBezTo>
                    <a:pt x="16" y="67"/>
                    <a:pt x="16" y="67"/>
                    <a:pt x="16" y="85"/>
                  </a:cubicBezTo>
                  <a:cubicBezTo>
                    <a:pt x="0" y="134"/>
                    <a:pt x="16" y="167"/>
                    <a:pt x="67" y="185"/>
                  </a:cubicBezTo>
                  <a:lnTo>
                    <a:pt x="100" y="185"/>
                  </a:lnTo>
                  <a:cubicBezTo>
                    <a:pt x="109" y="188"/>
                    <a:pt x="117" y="189"/>
                    <a:pt x="125" y="189"/>
                  </a:cubicBezTo>
                  <a:cubicBezTo>
                    <a:pt x="161" y="189"/>
                    <a:pt x="186" y="162"/>
                    <a:pt x="200" y="134"/>
                  </a:cubicBezTo>
                  <a:lnTo>
                    <a:pt x="200" y="67"/>
                  </a:lnTo>
                  <a:cubicBezTo>
                    <a:pt x="183" y="18"/>
                    <a:pt x="133" y="1"/>
                    <a:pt x="133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7" name="Google Shape;5308;p76">
              <a:extLst>
                <a:ext uri="{FF2B5EF4-FFF2-40B4-BE49-F238E27FC236}">
                  <a16:creationId xmlns:a16="http://schemas.microsoft.com/office/drawing/2014/main" id="{C41CD7AF-387E-0513-7273-AF547895BE17}"/>
                </a:ext>
              </a:extLst>
            </p:cNvPr>
            <p:cNvSpPr/>
            <p:nvPr/>
          </p:nvSpPr>
          <p:spPr>
            <a:xfrm>
              <a:off x="6156375" y="3662800"/>
              <a:ext cx="2525" cy="2925"/>
            </a:xfrm>
            <a:custGeom>
              <a:avLst/>
              <a:gdLst/>
              <a:ahLst/>
              <a:cxnLst/>
              <a:rect l="l" t="t" r="r" b="b"/>
              <a:pathLst>
                <a:path w="101" h="117" extrusionOk="0">
                  <a:moveTo>
                    <a:pt x="50" y="0"/>
                  </a:moveTo>
                  <a:lnTo>
                    <a:pt x="34" y="16"/>
                  </a:lnTo>
                  <a:lnTo>
                    <a:pt x="1" y="34"/>
                  </a:lnTo>
                  <a:cubicBezTo>
                    <a:pt x="1" y="67"/>
                    <a:pt x="1" y="83"/>
                    <a:pt x="34" y="116"/>
                  </a:cubicBezTo>
                  <a:lnTo>
                    <a:pt x="50" y="83"/>
                  </a:lnTo>
                  <a:lnTo>
                    <a:pt x="67" y="67"/>
                  </a:lnTo>
                  <a:cubicBezTo>
                    <a:pt x="67" y="83"/>
                    <a:pt x="67" y="83"/>
                    <a:pt x="83" y="83"/>
                  </a:cubicBezTo>
                  <a:lnTo>
                    <a:pt x="83" y="50"/>
                  </a:lnTo>
                  <a:lnTo>
                    <a:pt x="101" y="16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8" name="Google Shape;5309;p76">
              <a:extLst>
                <a:ext uri="{FF2B5EF4-FFF2-40B4-BE49-F238E27FC236}">
                  <a16:creationId xmlns:a16="http://schemas.microsoft.com/office/drawing/2014/main" id="{BE72D59B-BCA9-87B1-7F43-817FCE88F172}"/>
                </a:ext>
              </a:extLst>
            </p:cNvPr>
            <p:cNvSpPr/>
            <p:nvPr/>
          </p:nvSpPr>
          <p:spPr>
            <a:xfrm>
              <a:off x="6114250" y="3649450"/>
              <a:ext cx="6300" cy="5025"/>
            </a:xfrm>
            <a:custGeom>
              <a:avLst/>
              <a:gdLst/>
              <a:ahLst/>
              <a:cxnLst/>
              <a:rect l="l" t="t" r="r" b="b"/>
              <a:pathLst>
                <a:path w="252" h="201" extrusionOk="0">
                  <a:moveTo>
                    <a:pt x="118" y="1"/>
                  </a:moveTo>
                  <a:cubicBezTo>
                    <a:pt x="67" y="1"/>
                    <a:pt x="34" y="17"/>
                    <a:pt x="18" y="34"/>
                  </a:cubicBezTo>
                  <a:lnTo>
                    <a:pt x="1" y="117"/>
                  </a:lnTo>
                  <a:lnTo>
                    <a:pt x="18" y="134"/>
                  </a:lnTo>
                  <a:lnTo>
                    <a:pt x="34" y="150"/>
                  </a:lnTo>
                  <a:lnTo>
                    <a:pt x="34" y="167"/>
                  </a:lnTo>
                  <a:cubicBezTo>
                    <a:pt x="34" y="167"/>
                    <a:pt x="51" y="183"/>
                    <a:pt x="85" y="201"/>
                  </a:cubicBezTo>
                  <a:lnTo>
                    <a:pt x="118" y="183"/>
                  </a:lnTo>
                  <a:cubicBezTo>
                    <a:pt x="135" y="192"/>
                    <a:pt x="147" y="196"/>
                    <a:pt x="157" y="196"/>
                  </a:cubicBezTo>
                  <a:cubicBezTo>
                    <a:pt x="168" y="196"/>
                    <a:pt x="176" y="192"/>
                    <a:pt x="185" y="183"/>
                  </a:cubicBezTo>
                  <a:cubicBezTo>
                    <a:pt x="201" y="183"/>
                    <a:pt x="234" y="167"/>
                    <a:pt x="252" y="117"/>
                  </a:cubicBezTo>
                  <a:lnTo>
                    <a:pt x="252" y="101"/>
                  </a:lnTo>
                  <a:cubicBezTo>
                    <a:pt x="252" y="50"/>
                    <a:pt x="218" y="17"/>
                    <a:pt x="168" y="1"/>
                  </a:cubicBezTo>
                  <a:cubicBezTo>
                    <a:pt x="151" y="1"/>
                    <a:pt x="134" y="1"/>
                    <a:pt x="134" y="17"/>
                  </a:cubicBezTo>
                  <a:lnTo>
                    <a:pt x="118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9" name="Google Shape;5310;p76">
              <a:extLst>
                <a:ext uri="{FF2B5EF4-FFF2-40B4-BE49-F238E27FC236}">
                  <a16:creationId xmlns:a16="http://schemas.microsoft.com/office/drawing/2014/main" id="{964B22CE-5DCF-3F29-A1A6-7B74F0E6E029}"/>
                </a:ext>
              </a:extLst>
            </p:cNvPr>
            <p:cNvSpPr/>
            <p:nvPr/>
          </p:nvSpPr>
          <p:spPr>
            <a:xfrm>
              <a:off x="6148050" y="3658625"/>
              <a:ext cx="3350" cy="3100"/>
            </a:xfrm>
            <a:custGeom>
              <a:avLst/>
              <a:gdLst/>
              <a:ahLst/>
              <a:cxnLst/>
              <a:rect l="l" t="t" r="r" b="b"/>
              <a:pathLst>
                <a:path w="134" h="124" extrusionOk="0">
                  <a:moveTo>
                    <a:pt x="49" y="0"/>
                  </a:moveTo>
                  <a:lnTo>
                    <a:pt x="33" y="16"/>
                  </a:lnTo>
                  <a:lnTo>
                    <a:pt x="16" y="34"/>
                  </a:lnTo>
                  <a:cubicBezTo>
                    <a:pt x="0" y="67"/>
                    <a:pt x="16" y="116"/>
                    <a:pt x="49" y="116"/>
                  </a:cubicBezTo>
                  <a:cubicBezTo>
                    <a:pt x="58" y="121"/>
                    <a:pt x="67" y="123"/>
                    <a:pt x="76" y="123"/>
                  </a:cubicBezTo>
                  <a:cubicBezTo>
                    <a:pt x="100" y="123"/>
                    <a:pt x="121" y="107"/>
                    <a:pt x="133" y="83"/>
                  </a:cubicBezTo>
                  <a:lnTo>
                    <a:pt x="133" y="50"/>
                  </a:lnTo>
                  <a:lnTo>
                    <a:pt x="116" y="34"/>
                  </a:lnTo>
                  <a:lnTo>
                    <a:pt x="100" y="16"/>
                  </a:lnTo>
                  <a:cubicBezTo>
                    <a:pt x="100" y="16"/>
                    <a:pt x="83" y="0"/>
                    <a:pt x="6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0" name="Google Shape;5311;p76">
              <a:extLst>
                <a:ext uri="{FF2B5EF4-FFF2-40B4-BE49-F238E27FC236}">
                  <a16:creationId xmlns:a16="http://schemas.microsoft.com/office/drawing/2014/main" id="{B7B21CE0-819F-3EE6-FD11-A4FEB38EA068}"/>
                </a:ext>
              </a:extLst>
            </p:cNvPr>
            <p:cNvSpPr/>
            <p:nvPr/>
          </p:nvSpPr>
          <p:spPr>
            <a:xfrm>
              <a:off x="6083850" y="3641525"/>
              <a:ext cx="5850" cy="6675"/>
            </a:xfrm>
            <a:custGeom>
              <a:avLst/>
              <a:gdLst/>
              <a:ahLst/>
              <a:cxnLst/>
              <a:rect l="l" t="t" r="r" b="b"/>
              <a:pathLst>
                <a:path w="234" h="267" extrusionOk="0">
                  <a:moveTo>
                    <a:pt x="134" y="0"/>
                  </a:moveTo>
                  <a:cubicBezTo>
                    <a:pt x="116" y="17"/>
                    <a:pt x="100" y="17"/>
                    <a:pt x="100" y="33"/>
                  </a:cubicBezTo>
                  <a:lnTo>
                    <a:pt x="100" y="67"/>
                  </a:lnTo>
                  <a:lnTo>
                    <a:pt x="100" y="84"/>
                  </a:lnTo>
                  <a:lnTo>
                    <a:pt x="100" y="100"/>
                  </a:lnTo>
                  <a:lnTo>
                    <a:pt x="83" y="100"/>
                  </a:lnTo>
                  <a:lnTo>
                    <a:pt x="67" y="117"/>
                  </a:lnTo>
                  <a:lnTo>
                    <a:pt x="50" y="117"/>
                  </a:lnTo>
                  <a:lnTo>
                    <a:pt x="16" y="133"/>
                  </a:lnTo>
                  <a:cubicBezTo>
                    <a:pt x="16" y="133"/>
                    <a:pt x="16" y="151"/>
                    <a:pt x="0" y="151"/>
                  </a:cubicBezTo>
                  <a:lnTo>
                    <a:pt x="0" y="184"/>
                  </a:lnTo>
                  <a:lnTo>
                    <a:pt x="16" y="218"/>
                  </a:lnTo>
                  <a:lnTo>
                    <a:pt x="34" y="234"/>
                  </a:lnTo>
                  <a:cubicBezTo>
                    <a:pt x="50" y="267"/>
                    <a:pt x="67" y="267"/>
                    <a:pt x="83" y="267"/>
                  </a:cubicBezTo>
                  <a:cubicBezTo>
                    <a:pt x="116" y="267"/>
                    <a:pt x="134" y="267"/>
                    <a:pt x="134" y="251"/>
                  </a:cubicBezTo>
                  <a:cubicBezTo>
                    <a:pt x="167" y="234"/>
                    <a:pt x="167" y="218"/>
                    <a:pt x="183" y="200"/>
                  </a:cubicBezTo>
                  <a:lnTo>
                    <a:pt x="183" y="184"/>
                  </a:lnTo>
                  <a:lnTo>
                    <a:pt x="183" y="167"/>
                  </a:lnTo>
                  <a:cubicBezTo>
                    <a:pt x="167" y="151"/>
                    <a:pt x="167" y="133"/>
                    <a:pt x="150" y="133"/>
                  </a:cubicBezTo>
                  <a:cubicBezTo>
                    <a:pt x="167" y="133"/>
                    <a:pt x="167" y="133"/>
                    <a:pt x="183" y="117"/>
                  </a:cubicBezTo>
                  <a:cubicBezTo>
                    <a:pt x="200" y="117"/>
                    <a:pt x="216" y="100"/>
                    <a:pt x="216" y="84"/>
                  </a:cubicBezTo>
                  <a:cubicBezTo>
                    <a:pt x="234" y="51"/>
                    <a:pt x="216" y="33"/>
                    <a:pt x="216" y="17"/>
                  </a:cubicBezTo>
                  <a:cubicBezTo>
                    <a:pt x="200" y="0"/>
                    <a:pt x="183" y="0"/>
                    <a:pt x="15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1" name="Google Shape;5312;p76">
              <a:extLst>
                <a:ext uri="{FF2B5EF4-FFF2-40B4-BE49-F238E27FC236}">
                  <a16:creationId xmlns:a16="http://schemas.microsoft.com/office/drawing/2014/main" id="{9179966D-CBB9-DDB0-BE49-20169BD382B5}"/>
                </a:ext>
              </a:extLst>
            </p:cNvPr>
            <p:cNvSpPr/>
            <p:nvPr/>
          </p:nvSpPr>
          <p:spPr>
            <a:xfrm>
              <a:off x="6072175" y="3613600"/>
              <a:ext cx="1675" cy="1700"/>
            </a:xfrm>
            <a:custGeom>
              <a:avLst/>
              <a:gdLst/>
              <a:ahLst/>
              <a:cxnLst/>
              <a:rect l="l" t="t" r="r" b="b"/>
              <a:pathLst>
                <a:path w="67" h="68" extrusionOk="0">
                  <a:moveTo>
                    <a:pt x="16" y="1"/>
                  </a:moveTo>
                  <a:lnTo>
                    <a:pt x="16" y="17"/>
                  </a:lnTo>
                  <a:cubicBezTo>
                    <a:pt x="16" y="17"/>
                    <a:pt x="0" y="34"/>
                    <a:pt x="0" y="50"/>
                  </a:cubicBezTo>
                  <a:lnTo>
                    <a:pt x="16" y="67"/>
                  </a:lnTo>
                  <a:lnTo>
                    <a:pt x="67" y="67"/>
                  </a:lnTo>
                  <a:lnTo>
                    <a:pt x="67" y="34"/>
                  </a:lnTo>
                  <a:lnTo>
                    <a:pt x="50" y="17"/>
                  </a:lnTo>
                  <a:cubicBezTo>
                    <a:pt x="50" y="1"/>
                    <a:pt x="50" y="1"/>
                    <a:pt x="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2" name="Google Shape;5313;p76">
              <a:extLst>
                <a:ext uri="{FF2B5EF4-FFF2-40B4-BE49-F238E27FC236}">
                  <a16:creationId xmlns:a16="http://schemas.microsoft.com/office/drawing/2014/main" id="{1B2BADB2-3239-1335-0EB0-BC1BB566F144}"/>
                </a:ext>
              </a:extLst>
            </p:cNvPr>
            <p:cNvSpPr/>
            <p:nvPr/>
          </p:nvSpPr>
          <p:spPr>
            <a:xfrm>
              <a:off x="6080500" y="3646125"/>
              <a:ext cx="3375" cy="2925"/>
            </a:xfrm>
            <a:custGeom>
              <a:avLst/>
              <a:gdLst/>
              <a:ahLst/>
              <a:cxnLst/>
              <a:rect l="l" t="t" r="r" b="b"/>
              <a:pathLst>
                <a:path w="135" h="117" extrusionOk="0">
                  <a:moveTo>
                    <a:pt x="50" y="0"/>
                  </a:moveTo>
                  <a:lnTo>
                    <a:pt x="17" y="16"/>
                  </a:lnTo>
                  <a:lnTo>
                    <a:pt x="1" y="34"/>
                  </a:lnTo>
                  <a:lnTo>
                    <a:pt x="1" y="50"/>
                  </a:lnTo>
                  <a:lnTo>
                    <a:pt x="17" y="67"/>
                  </a:lnTo>
                  <a:lnTo>
                    <a:pt x="17" y="83"/>
                  </a:lnTo>
                  <a:lnTo>
                    <a:pt x="34" y="100"/>
                  </a:lnTo>
                  <a:lnTo>
                    <a:pt x="67" y="116"/>
                  </a:lnTo>
                  <a:lnTo>
                    <a:pt x="101" y="116"/>
                  </a:lnTo>
                  <a:lnTo>
                    <a:pt x="117" y="100"/>
                  </a:lnTo>
                  <a:lnTo>
                    <a:pt x="134" y="83"/>
                  </a:lnTo>
                  <a:lnTo>
                    <a:pt x="134" y="67"/>
                  </a:lnTo>
                  <a:lnTo>
                    <a:pt x="134" y="34"/>
                  </a:lnTo>
                  <a:lnTo>
                    <a:pt x="117" y="16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3" name="Google Shape;5314;p76">
              <a:extLst>
                <a:ext uri="{FF2B5EF4-FFF2-40B4-BE49-F238E27FC236}">
                  <a16:creationId xmlns:a16="http://schemas.microsoft.com/office/drawing/2014/main" id="{CAE0D4FE-BAD1-E4E1-3F49-30DD11BC5907}"/>
                </a:ext>
              </a:extLst>
            </p:cNvPr>
            <p:cNvSpPr/>
            <p:nvPr/>
          </p:nvSpPr>
          <p:spPr>
            <a:xfrm>
              <a:off x="6139275" y="3661125"/>
              <a:ext cx="4625" cy="5025"/>
            </a:xfrm>
            <a:custGeom>
              <a:avLst/>
              <a:gdLst/>
              <a:ahLst/>
              <a:cxnLst/>
              <a:rect l="l" t="t" r="r" b="b"/>
              <a:pathLst>
                <a:path w="185" h="201" extrusionOk="0">
                  <a:moveTo>
                    <a:pt x="100" y="0"/>
                  </a:moveTo>
                  <a:lnTo>
                    <a:pt x="51" y="16"/>
                  </a:lnTo>
                  <a:lnTo>
                    <a:pt x="34" y="34"/>
                  </a:lnTo>
                  <a:cubicBezTo>
                    <a:pt x="34" y="34"/>
                    <a:pt x="0" y="50"/>
                    <a:pt x="0" y="83"/>
                  </a:cubicBezTo>
                  <a:lnTo>
                    <a:pt x="0" y="101"/>
                  </a:lnTo>
                  <a:lnTo>
                    <a:pt x="0" y="134"/>
                  </a:lnTo>
                  <a:lnTo>
                    <a:pt x="18" y="167"/>
                  </a:lnTo>
                  <a:cubicBezTo>
                    <a:pt x="51" y="183"/>
                    <a:pt x="84" y="201"/>
                    <a:pt x="118" y="201"/>
                  </a:cubicBezTo>
                  <a:cubicBezTo>
                    <a:pt x="151" y="183"/>
                    <a:pt x="167" y="150"/>
                    <a:pt x="184" y="117"/>
                  </a:cubicBezTo>
                  <a:cubicBezTo>
                    <a:pt x="184" y="101"/>
                    <a:pt x="184" y="67"/>
                    <a:pt x="167" y="34"/>
                  </a:cubicBezTo>
                  <a:cubicBezTo>
                    <a:pt x="151" y="16"/>
                    <a:pt x="118" y="0"/>
                    <a:pt x="10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4" name="Google Shape;5315;p76">
              <a:extLst>
                <a:ext uri="{FF2B5EF4-FFF2-40B4-BE49-F238E27FC236}">
                  <a16:creationId xmlns:a16="http://schemas.microsoft.com/office/drawing/2014/main" id="{78722A9F-C9C1-9EA4-0B57-3A9C22396403}"/>
                </a:ext>
              </a:extLst>
            </p:cNvPr>
            <p:cNvSpPr/>
            <p:nvPr/>
          </p:nvSpPr>
          <p:spPr>
            <a:xfrm>
              <a:off x="6105075" y="3649450"/>
              <a:ext cx="5025" cy="4950"/>
            </a:xfrm>
            <a:custGeom>
              <a:avLst/>
              <a:gdLst/>
              <a:ahLst/>
              <a:cxnLst/>
              <a:rect l="l" t="t" r="r" b="b"/>
              <a:pathLst>
                <a:path w="201" h="198" extrusionOk="0">
                  <a:moveTo>
                    <a:pt x="101" y="1"/>
                  </a:moveTo>
                  <a:lnTo>
                    <a:pt x="52" y="17"/>
                  </a:lnTo>
                  <a:lnTo>
                    <a:pt x="34" y="34"/>
                  </a:lnTo>
                  <a:lnTo>
                    <a:pt x="1" y="101"/>
                  </a:lnTo>
                  <a:lnTo>
                    <a:pt x="18" y="134"/>
                  </a:lnTo>
                  <a:lnTo>
                    <a:pt x="52" y="183"/>
                  </a:lnTo>
                  <a:cubicBezTo>
                    <a:pt x="77" y="194"/>
                    <a:pt x="98" y="198"/>
                    <a:pt x="115" y="198"/>
                  </a:cubicBezTo>
                  <a:cubicBezTo>
                    <a:pt x="154" y="198"/>
                    <a:pt x="173" y="178"/>
                    <a:pt x="185" y="167"/>
                  </a:cubicBezTo>
                  <a:lnTo>
                    <a:pt x="201" y="83"/>
                  </a:lnTo>
                  <a:lnTo>
                    <a:pt x="185" y="67"/>
                  </a:lnTo>
                  <a:cubicBezTo>
                    <a:pt x="185" y="17"/>
                    <a:pt x="152" y="1"/>
                    <a:pt x="101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5" name="Google Shape;5316;p76">
              <a:extLst>
                <a:ext uri="{FF2B5EF4-FFF2-40B4-BE49-F238E27FC236}">
                  <a16:creationId xmlns:a16="http://schemas.microsoft.com/office/drawing/2014/main" id="{115586C7-C29E-9D12-A22E-100CA1D305EE}"/>
                </a:ext>
              </a:extLst>
            </p:cNvPr>
            <p:cNvSpPr/>
            <p:nvPr/>
          </p:nvSpPr>
          <p:spPr>
            <a:xfrm>
              <a:off x="6161775" y="3697375"/>
              <a:ext cx="1300" cy="1700"/>
            </a:xfrm>
            <a:custGeom>
              <a:avLst/>
              <a:gdLst/>
              <a:ahLst/>
              <a:cxnLst/>
              <a:rect l="l" t="t" r="r" b="b"/>
              <a:pathLst>
                <a:path w="52" h="68" extrusionOk="0">
                  <a:moveTo>
                    <a:pt x="1" y="0"/>
                  </a:moveTo>
                  <a:lnTo>
                    <a:pt x="1" y="34"/>
                  </a:lnTo>
                  <a:lnTo>
                    <a:pt x="1" y="51"/>
                  </a:lnTo>
                  <a:cubicBezTo>
                    <a:pt x="18" y="67"/>
                    <a:pt x="34" y="67"/>
                    <a:pt x="34" y="67"/>
                  </a:cubicBezTo>
                  <a:lnTo>
                    <a:pt x="51" y="51"/>
                  </a:lnTo>
                  <a:lnTo>
                    <a:pt x="51" y="18"/>
                  </a:lnTo>
                  <a:cubicBezTo>
                    <a:pt x="34" y="0"/>
                    <a:pt x="34" y="0"/>
                    <a:pt x="1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6" name="Google Shape;5317;p76">
              <a:extLst>
                <a:ext uri="{FF2B5EF4-FFF2-40B4-BE49-F238E27FC236}">
                  <a16:creationId xmlns:a16="http://schemas.microsoft.com/office/drawing/2014/main" id="{EE1F9298-A762-5433-8270-ECAA0934B87E}"/>
                </a:ext>
              </a:extLst>
            </p:cNvPr>
            <p:cNvSpPr/>
            <p:nvPr/>
          </p:nvSpPr>
          <p:spPr>
            <a:xfrm>
              <a:off x="6080900" y="3665700"/>
              <a:ext cx="5025" cy="5350"/>
            </a:xfrm>
            <a:custGeom>
              <a:avLst/>
              <a:gdLst/>
              <a:ahLst/>
              <a:cxnLst/>
              <a:rect l="l" t="t" r="r" b="b"/>
              <a:pathLst>
                <a:path w="201" h="214" extrusionOk="0">
                  <a:moveTo>
                    <a:pt x="85" y="0"/>
                  </a:moveTo>
                  <a:lnTo>
                    <a:pt x="51" y="18"/>
                  </a:lnTo>
                  <a:lnTo>
                    <a:pt x="51" y="34"/>
                  </a:lnTo>
                  <a:lnTo>
                    <a:pt x="18" y="67"/>
                  </a:lnTo>
                  <a:lnTo>
                    <a:pt x="18" y="84"/>
                  </a:lnTo>
                  <a:lnTo>
                    <a:pt x="34" y="118"/>
                  </a:lnTo>
                  <a:cubicBezTo>
                    <a:pt x="18" y="118"/>
                    <a:pt x="18" y="134"/>
                    <a:pt x="1" y="151"/>
                  </a:cubicBezTo>
                  <a:lnTo>
                    <a:pt x="1" y="167"/>
                  </a:lnTo>
                  <a:lnTo>
                    <a:pt x="18" y="184"/>
                  </a:lnTo>
                  <a:lnTo>
                    <a:pt x="34" y="200"/>
                  </a:lnTo>
                  <a:cubicBezTo>
                    <a:pt x="34" y="209"/>
                    <a:pt x="42" y="213"/>
                    <a:pt x="53" y="213"/>
                  </a:cubicBezTo>
                  <a:cubicBezTo>
                    <a:pt x="63" y="213"/>
                    <a:pt x="76" y="209"/>
                    <a:pt x="85" y="200"/>
                  </a:cubicBezTo>
                  <a:cubicBezTo>
                    <a:pt x="94" y="205"/>
                    <a:pt x="103" y="207"/>
                    <a:pt x="111" y="207"/>
                  </a:cubicBezTo>
                  <a:cubicBezTo>
                    <a:pt x="135" y="207"/>
                    <a:pt x="156" y="191"/>
                    <a:pt x="168" y="167"/>
                  </a:cubicBezTo>
                  <a:cubicBezTo>
                    <a:pt x="185" y="151"/>
                    <a:pt x="185" y="134"/>
                    <a:pt x="201" y="118"/>
                  </a:cubicBezTo>
                  <a:cubicBezTo>
                    <a:pt x="201" y="100"/>
                    <a:pt x="201" y="84"/>
                    <a:pt x="185" y="67"/>
                  </a:cubicBezTo>
                  <a:cubicBezTo>
                    <a:pt x="168" y="67"/>
                    <a:pt x="168" y="51"/>
                    <a:pt x="152" y="51"/>
                  </a:cubicBezTo>
                  <a:cubicBezTo>
                    <a:pt x="152" y="34"/>
                    <a:pt x="134" y="18"/>
                    <a:pt x="11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7" name="Google Shape;5318;p76">
              <a:extLst>
                <a:ext uri="{FF2B5EF4-FFF2-40B4-BE49-F238E27FC236}">
                  <a16:creationId xmlns:a16="http://schemas.microsoft.com/office/drawing/2014/main" id="{57F022A3-6BC1-9346-EAF9-0534A4B802B2}"/>
                </a:ext>
              </a:extLst>
            </p:cNvPr>
            <p:cNvSpPr/>
            <p:nvPr/>
          </p:nvSpPr>
          <p:spPr>
            <a:xfrm>
              <a:off x="6140100" y="3703875"/>
              <a:ext cx="1300" cy="1450"/>
            </a:xfrm>
            <a:custGeom>
              <a:avLst/>
              <a:gdLst/>
              <a:ahLst/>
              <a:cxnLst/>
              <a:rect l="l" t="t" r="r" b="b"/>
              <a:pathLst>
                <a:path w="52" h="58" extrusionOk="0">
                  <a:moveTo>
                    <a:pt x="29" y="1"/>
                  </a:moveTo>
                  <a:cubicBezTo>
                    <a:pt x="26" y="1"/>
                    <a:pt x="23" y="3"/>
                    <a:pt x="18" y="7"/>
                  </a:cubicBezTo>
                  <a:cubicBezTo>
                    <a:pt x="1" y="7"/>
                    <a:pt x="1" y="7"/>
                    <a:pt x="1" y="25"/>
                  </a:cubicBezTo>
                  <a:lnTo>
                    <a:pt x="18" y="41"/>
                  </a:lnTo>
                  <a:cubicBezTo>
                    <a:pt x="18" y="41"/>
                    <a:pt x="18" y="58"/>
                    <a:pt x="34" y="58"/>
                  </a:cubicBezTo>
                  <a:cubicBezTo>
                    <a:pt x="51" y="58"/>
                    <a:pt x="51" y="41"/>
                    <a:pt x="51" y="41"/>
                  </a:cubicBezTo>
                  <a:lnTo>
                    <a:pt x="51" y="25"/>
                  </a:lnTo>
                  <a:cubicBezTo>
                    <a:pt x="39" y="12"/>
                    <a:pt x="35" y="1"/>
                    <a:pt x="29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8" name="Google Shape;5319;p76">
              <a:extLst>
                <a:ext uri="{FF2B5EF4-FFF2-40B4-BE49-F238E27FC236}">
                  <a16:creationId xmlns:a16="http://schemas.microsoft.com/office/drawing/2014/main" id="{93D0E370-9F7B-E7DD-029E-D6B8399D353D}"/>
                </a:ext>
              </a:extLst>
            </p:cNvPr>
            <p:cNvSpPr/>
            <p:nvPr/>
          </p:nvSpPr>
          <p:spPr>
            <a:xfrm>
              <a:off x="6087175" y="3689875"/>
              <a:ext cx="3350" cy="2950"/>
            </a:xfrm>
            <a:custGeom>
              <a:avLst/>
              <a:gdLst/>
              <a:ahLst/>
              <a:cxnLst/>
              <a:rect l="l" t="t" r="r" b="b"/>
              <a:pathLst>
                <a:path w="134" h="118" extrusionOk="0">
                  <a:moveTo>
                    <a:pt x="34" y="0"/>
                  </a:moveTo>
                  <a:lnTo>
                    <a:pt x="17" y="18"/>
                  </a:lnTo>
                  <a:lnTo>
                    <a:pt x="17" y="34"/>
                  </a:lnTo>
                  <a:cubicBezTo>
                    <a:pt x="1" y="67"/>
                    <a:pt x="17" y="100"/>
                    <a:pt x="50" y="118"/>
                  </a:cubicBezTo>
                  <a:lnTo>
                    <a:pt x="67" y="118"/>
                  </a:lnTo>
                  <a:lnTo>
                    <a:pt x="101" y="100"/>
                  </a:lnTo>
                  <a:lnTo>
                    <a:pt x="117" y="100"/>
                  </a:lnTo>
                  <a:lnTo>
                    <a:pt x="101" y="67"/>
                  </a:lnTo>
                  <a:lnTo>
                    <a:pt x="117" y="84"/>
                  </a:lnTo>
                  <a:lnTo>
                    <a:pt x="134" y="51"/>
                  </a:lnTo>
                  <a:lnTo>
                    <a:pt x="117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9" name="Google Shape;5320;p76">
              <a:extLst>
                <a:ext uri="{FF2B5EF4-FFF2-40B4-BE49-F238E27FC236}">
                  <a16:creationId xmlns:a16="http://schemas.microsoft.com/office/drawing/2014/main" id="{03527FBA-D14F-B803-95A4-4B35D4EBF442}"/>
                </a:ext>
              </a:extLst>
            </p:cNvPr>
            <p:cNvSpPr/>
            <p:nvPr/>
          </p:nvSpPr>
          <p:spPr>
            <a:xfrm>
              <a:off x="6115925" y="3692375"/>
              <a:ext cx="3350" cy="3350"/>
            </a:xfrm>
            <a:custGeom>
              <a:avLst/>
              <a:gdLst/>
              <a:ahLst/>
              <a:cxnLst/>
              <a:rect l="l" t="t" r="r" b="b"/>
              <a:pathLst>
                <a:path w="134" h="134" extrusionOk="0">
                  <a:moveTo>
                    <a:pt x="67" y="0"/>
                  </a:moveTo>
                  <a:lnTo>
                    <a:pt x="51" y="18"/>
                  </a:lnTo>
                  <a:lnTo>
                    <a:pt x="18" y="34"/>
                  </a:lnTo>
                  <a:lnTo>
                    <a:pt x="18" y="51"/>
                  </a:lnTo>
                  <a:cubicBezTo>
                    <a:pt x="0" y="84"/>
                    <a:pt x="34" y="118"/>
                    <a:pt x="34" y="118"/>
                  </a:cubicBezTo>
                  <a:lnTo>
                    <a:pt x="67" y="134"/>
                  </a:lnTo>
                  <a:lnTo>
                    <a:pt x="101" y="134"/>
                  </a:lnTo>
                  <a:lnTo>
                    <a:pt x="118" y="100"/>
                  </a:lnTo>
                  <a:cubicBezTo>
                    <a:pt x="134" y="67"/>
                    <a:pt x="118" y="51"/>
                    <a:pt x="118" y="34"/>
                  </a:cubicBezTo>
                  <a:cubicBezTo>
                    <a:pt x="118" y="18"/>
                    <a:pt x="101" y="18"/>
                    <a:pt x="6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0" name="Google Shape;5321;p76">
              <a:extLst>
                <a:ext uri="{FF2B5EF4-FFF2-40B4-BE49-F238E27FC236}">
                  <a16:creationId xmlns:a16="http://schemas.microsoft.com/office/drawing/2014/main" id="{DA7EF777-4DC4-2431-5C48-BD9AD0256640}"/>
                </a:ext>
              </a:extLst>
            </p:cNvPr>
            <p:cNvSpPr/>
            <p:nvPr/>
          </p:nvSpPr>
          <p:spPr>
            <a:xfrm>
              <a:off x="6120525" y="3696850"/>
              <a:ext cx="2925" cy="3050"/>
            </a:xfrm>
            <a:custGeom>
              <a:avLst/>
              <a:gdLst/>
              <a:ahLst/>
              <a:cxnLst/>
              <a:rect l="l" t="t" r="r" b="b"/>
              <a:pathLst>
                <a:path w="117" h="122" extrusionOk="0">
                  <a:moveTo>
                    <a:pt x="49" y="0"/>
                  </a:moveTo>
                  <a:cubicBezTo>
                    <a:pt x="27" y="0"/>
                    <a:pt x="13" y="21"/>
                    <a:pt x="1" y="21"/>
                  </a:cubicBezTo>
                  <a:lnTo>
                    <a:pt x="1" y="55"/>
                  </a:lnTo>
                  <a:lnTo>
                    <a:pt x="1" y="88"/>
                  </a:lnTo>
                  <a:cubicBezTo>
                    <a:pt x="1" y="106"/>
                    <a:pt x="17" y="106"/>
                    <a:pt x="34" y="122"/>
                  </a:cubicBezTo>
                  <a:lnTo>
                    <a:pt x="50" y="122"/>
                  </a:lnTo>
                  <a:lnTo>
                    <a:pt x="83" y="106"/>
                  </a:lnTo>
                  <a:cubicBezTo>
                    <a:pt x="83" y="106"/>
                    <a:pt x="101" y="106"/>
                    <a:pt x="117" y="88"/>
                  </a:cubicBezTo>
                  <a:lnTo>
                    <a:pt x="117" y="72"/>
                  </a:lnTo>
                  <a:lnTo>
                    <a:pt x="117" y="55"/>
                  </a:lnTo>
                  <a:lnTo>
                    <a:pt x="117" y="39"/>
                  </a:lnTo>
                  <a:cubicBezTo>
                    <a:pt x="101" y="5"/>
                    <a:pt x="83" y="5"/>
                    <a:pt x="67" y="5"/>
                  </a:cubicBezTo>
                  <a:cubicBezTo>
                    <a:pt x="60" y="2"/>
                    <a:pt x="54" y="0"/>
                    <a:pt x="49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1" name="Google Shape;5322;p76">
              <a:extLst>
                <a:ext uri="{FF2B5EF4-FFF2-40B4-BE49-F238E27FC236}">
                  <a16:creationId xmlns:a16="http://schemas.microsoft.com/office/drawing/2014/main" id="{025ED257-517C-63F1-8A24-D02F359A0837}"/>
                </a:ext>
              </a:extLst>
            </p:cNvPr>
            <p:cNvSpPr/>
            <p:nvPr/>
          </p:nvSpPr>
          <p:spPr>
            <a:xfrm>
              <a:off x="6099250" y="3698875"/>
              <a:ext cx="3350" cy="3125"/>
            </a:xfrm>
            <a:custGeom>
              <a:avLst/>
              <a:gdLst/>
              <a:ahLst/>
              <a:cxnLst/>
              <a:rect l="l" t="t" r="r" b="b"/>
              <a:pathLst>
                <a:path w="134" h="125" extrusionOk="0">
                  <a:moveTo>
                    <a:pt x="56" y="1"/>
                  </a:moveTo>
                  <a:cubicBezTo>
                    <a:pt x="33" y="1"/>
                    <a:pt x="13" y="12"/>
                    <a:pt x="0" y="25"/>
                  </a:cubicBezTo>
                  <a:lnTo>
                    <a:pt x="0" y="74"/>
                  </a:lnTo>
                  <a:lnTo>
                    <a:pt x="18" y="91"/>
                  </a:lnTo>
                  <a:lnTo>
                    <a:pt x="34" y="107"/>
                  </a:lnTo>
                  <a:cubicBezTo>
                    <a:pt x="51" y="125"/>
                    <a:pt x="67" y="125"/>
                    <a:pt x="101" y="125"/>
                  </a:cubicBezTo>
                  <a:cubicBezTo>
                    <a:pt x="118" y="107"/>
                    <a:pt x="134" y="107"/>
                    <a:pt x="134" y="74"/>
                  </a:cubicBezTo>
                  <a:lnTo>
                    <a:pt x="134" y="41"/>
                  </a:lnTo>
                  <a:lnTo>
                    <a:pt x="118" y="25"/>
                  </a:lnTo>
                  <a:lnTo>
                    <a:pt x="85" y="7"/>
                  </a:lnTo>
                  <a:cubicBezTo>
                    <a:pt x="75" y="3"/>
                    <a:pt x="65" y="1"/>
                    <a:pt x="56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2" name="Google Shape;5323;p76">
              <a:extLst>
                <a:ext uri="{FF2B5EF4-FFF2-40B4-BE49-F238E27FC236}">
                  <a16:creationId xmlns:a16="http://schemas.microsoft.com/office/drawing/2014/main" id="{FE452E5C-C586-E997-09B0-9E700049682D}"/>
                </a:ext>
              </a:extLst>
            </p:cNvPr>
            <p:cNvSpPr/>
            <p:nvPr/>
          </p:nvSpPr>
          <p:spPr>
            <a:xfrm>
              <a:off x="6123850" y="3682900"/>
              <a:ext cx="5875" cy="5750"/>
            </a:xfrm>
            <a:custGeom>
              <a:avLst/>
              <a:gdLst/>
              <a:ahLst/>
              <a:cxnLst/>
              <a:rect l="l" t="t" r="r" b="b"/>
              <a:pathLst>
                <a:path w="235" h="230" extrusionOk="0">
                  <a:moveTo>
                    <a:pt x="142" y="1"/>
                  </a:moveTo>
                  <a:cubicBezTo>
                    <a:pt x="130" y="1"/>
                    <a:pt x="118" y="5"/>
                    <a:pt x="101" y="13"/>
                  </a:cubicBezTo>
                  <a:cubicBezTo>
                    <a:pt x="68" y="30"/>
                    <a:pt x="50" y="46"/>
                    <a:pt x="50" y="63"/>
                  </a:cubicBezTo>
                  <a:lnTo>
                    <a:pt x="17" y="113"/>
                  </a:lnTo>
                  <a:cubicBezTo>
                    <a:pt x="1" y="179"/>
                    <a:pt x="34" y="213"/>
                    <a:pt x="68" y="230"/>
                  </a:cubicBezTo>
                  <a:lnTo>
                    <a:pt x="117" y="230"/>
                  </a:lnTo>
                  <a:lnTo>
                    <a:pt x="150" y="213"/>
                  </a:lnTo>
                  <a:cubicBezTo>
                    <a:pt x="168" y="213"/>
                    <a:pt x="217" y="179"/>
                    <a:pt x="217" y="130"/>
                  </a:cubicBezTo>
                  <a:cubicBezTo>
                    <a:pt x="234" y="113"/>
                    <a:pt x="234" y="113"/>
                    <a:pt x="234" y="97"/>
                  </a:cubicBezTo>
                  <a:lnTo>
                    <a:pt x="217" y="63"/>
                  </a:lnTo>
                  <a:lnTo>
                    <a:pt x="217" y="46"/>
                  </a:lnTo>
                  <a:lnTo>
                    <a:pt x="184" y="13"/>
                  </a:lnTo>
                  <a:cubicBezTo>
                    <a:pt x="167" y="5"/>
                    <a:pt x="155" y="1"/>
                    <a:pt x="142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3" name="Google Shape;5324;p76">
              <a:extLst>
                <a:ext uri="{FF2B5EF4-FFF2-40B4-BE49-F238E27FC236}">
                  <a16:creationId xmlns:a16="http://schemas.microsoft.com/office/drawing/2014/main" id="{EC92814B-FBC5-1084-07EF-78B7163BA452}"/>
                </a:ext>
              </a:extLst>
            </p:cNvPr>
            <p:cNvSpPr/>
            <p:nvPr/>
          </p:nvSpPr>
          <p:spPr>
            <a:xfrm>
              <a:off x="6141775" y="3689025"/>
              <a:ext cx="2125" cy="1700"/>
            </a:xfrm>
            <a:custGeom>
              <a:avLst/>
              <a:gdLst/>
              <a:ahLst/>
              <a:cxnLst/>
              <a:rect l="l" t="t" r="r" b="b"/>
              <a:pathLst>
                <a:path w="85" h="68" extrusionOk="0">
                  <a:moveTo>
                    <a:pt x="51" y="1"/>
                  </a:moveTo>
                  <a:lnTo>
                    <a:pt x="34" y="18"/>
                  </a:lnTo>
                  <a:lnTo>
                    <a:pt x="18" y="18"/>
                  </a:lnTo>
                  <a:cubicBezTo>
                    <a:pt x="18" y="18"/>
                    <a:pt x="0" y="34"/>
                    <a:pt x="0" y="52"/>
                  </a:cubicBezTo>
                  <a:lnTo>
                    <a:pt x="67" y="68"/>
                  </a:lnTo>
                  <a:lnTo>
                    <a:pt x="84" y="68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4" name="Google Shape;5325;p76">
              <a:extLst>
                <a:ext uri="{FF2B5EF4-FFF2-40B4-BE49-F238E27FC236}">
                  <a16:creationId xmlns:a16="http://schemas.microsoft.com/office/drawing/2014/main" id="{71AA4876-132C-BD0E-E897-8A58A1D51CBB}"/>
                </a:ext>
              </a:extLst>
            </p:cNvPr>
            <p:cNvSpPr/>
            <p:nvPr/>
          </p:nvSpPr>
          <p:spPr>
            <a:xfrm>
              <a:off x="6174275" y="3611925"/>
              <a:ext cx="1300" cy="1275"/>
            </a:xfrm>
            <a:custGeom>
              <a:avLst/>
              <a:gdLst/>
              <a:ahLst/>
              <a:cxnLst/>
              <a:rect l="l" t="t" r="r" b="b"/>
              <a:pathLst>
                <a:path w="52" h="51" extrusionOk="0">
                  <a:moveTo>
                    <a:pt x="18" y="1"/>
                  </a:moveTo>
                  <a:cubicBezTo>
                    <a:pt x="18" y="17"/>
                    <a:pt x="18" y="17"/>
                    <a:pt x="1" y="17"/>
                  </a:cubicBezTo>
                  <a:lnTo>
                    <a:pt x="18" y="34"/>
                  </a:lnTo>
                  <a:cubicBezTo>
                    <a:pt x="18" y="34"/>
                    <a:pt x="18" y="50"/>
                    <a:pt x="34" y="50"/>
                  </a:cubicBezTo>
                  <a:lnTo>
                    <a:pt x="52" y="34"/>
                  </a:lnTo>
                  <a:lnTo>
                    <a:pt x="52" y="17"/>
                  </a:lnTo>
                  <a:cubicBezTo>
                    <a:pt x="52" y="1"/>
                    <a:pt x="52" y="1"/>
                    <a:pt x="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5" name="Google Shape;5326;p76">
              <a:extLst>
                <a:ext uri="{FF2B5EF4-FFF2-40B4-BE49-F238E27FC236}">
                  <a16:creationId xmlns:a16="http://schemas.microsoft.com/office/drawing/2014/main" id="{3E4E8225-052F-4C5D-503C-7DDF52893DC2}"/>
                </a:ext>
              </a:extLst>
            </p:cNvPr>
            <p:cNvSpPr/>
            <p:nvPr/>
          </p:nvSpPr>
          <p:spPr>
            <a:xfrm>
              <a:off x="6075075" y="3693200"/>
              <a:ext cx="3350" cy="2975"/>
            </a:xfrm>
            <a:custGeom>
              <a:avLst/>
              <a:gdLst/>
              <a:ahLst/>
              <a:cxnLst/>
              <a:rect l="l" t="t" r="r" b="b"/>
              <a:pathLst>
                <a:path w="134" h="119" extrusionOk="0">
                  <a:moveTo>
                    <a:pt x="34" y="1"/>
                  </a:moveTo>
                  <a:lnTo>
                    <a:pt x="18" y="34"/>
                  </a:lnTo>
                  <a:cubicBezTo>
                    <a:pt x="0" y="51"/>
                    <a:pt x="18" y="67"/>
                    <a:pt x="18" y="85"/>
                  </a:cubicBezTo>
                  <a:cubicBezTo>
                    <a:pt x="34" y="101"/>
                    <a:pt x="51" y="118"/>
                    <a:pt x="84" y="118"/>
                  </a:cubicBezTo>
                  <a:lnTo>
                    <a:pt x="100" y="118"/>
                  </a:lnTo>
                  <a:lnTo>
                    <a:pt x="118" y="101"/>
                  </a:lnTo>
                  <a:lnTo>
                    <a:pt x="134" y="85"/>
                  </a:lnTo>
                  <a:cubicBezTo>
                    <a:pt x="134" y="67"/>
                    <a:pt x="134" y="18"/>
                    <a:pt x="8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6" name="Google Shape;5327;p76">
              <a:extLst>
                <a:ext uri="{FF2B5EF4-FFF2-40B4-BE49-F238E27FC236}">
                  <a16:creationId xmlns:a16="http://schemas.microsoft.com/office/drawing/2014/main" id="{EFD4933F-3A23-98C6-9978-125F75261A7D}"/>
                </a:ext>
              </a:extLst>
            </p:cNvPr>
            <p:cNvSpPr/>
            <p:nvPr/>
          </p:nvSpPr>
          <p:spPr>
            <a:xfrm>
              <a:off x="6136775" y="3690700"/>
              <a:ext cx="3350" cy="3375"/>
            </a:xfrm>
            <a:custGeom>
              <a:avLst/>
              <a:gdLst/>
              <a:ahLst/>
              <a:cxnLst/>
              <a:rect l="l" t="t" r="r" b="b"/>
              <a:pathLst>
                <a:path w="134" h="135" extrusionOk="0">
                  <a:moveTo>
                    <a:pt x="34" y="1"/>
                  </a:moveTo>
                  <a:lnTo>
                    <a:pt x="18" y="18"/>
                  </a:lnTo>
                  <a:lnTo>
                    <a:pt x="0" y="34"/>
                  </a:lnTo>
                  <a:lnTo>
                    <a:pt x="0" y="67"/>
                  </a:lnTo>
                  <a:lnTo>
                    <a:pt x="0" y="85"/>
                  </a:lnTo>
                  <a:lnTo>
                    <a:pt x="0" y="101"/>
                  </a:lnTo>
                  <a:lnTo>
                    <a:pt x="18" y="118"/>
                  </a:lnTo>
                  <a:cubicBezTo>
                    <a:pt x="51" y="134"/>
                    <a:pt x="84" y="134"/>
                    <a:pt x="84" y="134"/>
                  </a:cubicBezTo>
                  <a:cubicBezTo>
                    <a:pt x="100" y="118"/>
                    <a:pt x="118" y="101"/>
                    <a:pt x="118" y="85"/>
                  </a:cubicBezTo>
                  <a:cubicBezTo>
                    <a:pt x="134" y="67"/>
                    <a:pt x="118" y="51"/>
                    <a:pt x="118" y="34"/>
                  </a:cubicBezTo>
                  <a:cubicBezTo>
                    <a:pt x="100" y="18"/>
                    <a:pt x="84" y="1"/>
                    <a:pt x="51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7" name="Google Shape;5328;p76">
              <a:extLst>
                <a:ext uri="{FF2B5EF4-FFF2-40B4-BE49-F238E27FC236}">
                  <a16:creationId xmlns:a16="http://schemas.microsoft.com/office/drawing/2014/main" id="{7AC31E95-E435-D8C1-A328-FE57E7E69B15}"/>
                </a:ext>
              </a:extLst>
            </p:cNvPr>
            <p:cNvSpPr/>
            <p:nvPr/>
          </p:nvSpPr>
          <p:spPr>
            <a:xfrm>
              <a:off x="6066325" y="3724300"/>
              <a:ext cx="1275" cy="1650"/>
            </a:xfrm>
            <a:custGeom>
              <a:avLst/>
              <a:gdLst/>
              <a:ahLst/>
              <a:cxnLst/>
              <a:rect l="l" t="t" r="r" b="b"/>
              <a:pathLst>
                <a:path w="51" h="66" extrusionOk="0">
                  <a:moveTo>
                    <a:pt x="34" y="0"/>
                  </a:moveTo>
                  <a:cubicBezTo>
                    <a:pt x="25" y="0"/>
                    <a:pt x="17" y="8"/>
                    <a:pt x="17" y="8"/>
                  </a:cubicBezTo>
                  <a:cubicBezTo>
                    <a:pt x="1" y="8"/>
                    <a:pt x="1" y="41"/>
                    <a:pt x="1" y="57"/>
                  </a:cubicBezTo>
                  <a:lnTo>
                    <a:pt x="17" y="57"/>
                  </a:lnTo>
                  <a:cubicBezTo>
                    <a:pt x="17" y="63"/>
                    <a:pt x="19" y="65"/>
                    <a:pt x="21" y="65"/>
                  </a:cubicBezTo>
                  <a:cubicBezTo>
                    <a:pt x="26" y="65"/>
                    <a:pt x="34" y="57"/>
                    <a:pt x="34" y="57"/>
                  </a:cubicBezTo>
                  <a:cubicBezTo>
                    <a:pt x="50" y="57"/>
                    <a:pt x="50" y="57"/>
                    <a:pt x="50" y="41"/>
                  </a:cubicBezTo>
                  <a:lnTo>
                    <a:pt x="50" y="8"/>
                  </a:lnTo>
                  <a:cubicBezTo>
                    <a:pt x="45" y="2"/>
                    <a:pt x="39" y="0"/>
                    <a:pt x="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8" name="Google Shape;5329;p76">
              <a:extLst>
                <a:ext uri="{FF2B5EF4-FFF2-40B4-BE49-F238E27FC236}">
                  <a16:creationId xmlns:a16="http://schemas.microsoft.com/office/drawing/2014/main" id="{57CA311A-00BA-36B9-48A8-7084123547CC}"/>
                </a:ext>
              </a:extLst>
            </p:cNvPr>
            <p:cNvSpPr/>
            <p:nvPr/>
          </p:nvSpPr>
          <p:spPr>
            <a:xfrm>
              <a:off x="6130525" y="3752825"/>
              <a:ext cx="1700" cy="2100"/>
            </a:xfrm>
            <a:custGeom>
              <a:avLst/>
              <a:gdLst/>
              <a:ahLst/>
              <a:cxnLst/>
              <a:rect l="l" t="t" r="r" b="b"/>
              <a:pathLst>
                <a:path w="68" h="84" extrusionOk="0">
                  <a:moveTo>
                    <a:pt x="34" y="1"/>
                  </a:moveTo>
                  <a:lnTo>
                    <a:pt x="17" y="17"/>
                  </a:lnTo>
                  <a:cubicBezTo>
                    <a:pt x="1" y="34"/>
                    <a:pt x="17" y="50"/>
                    <a:pt x="17" y="68"/>
                  </a:cubicBezTo>
                  <a:lnTo>
                    <a:pt x="17" y="84"/>
                  </a:lnTo>
                  <a:lnTo>
                    <a:pt x="50" y="68"/>
                  </a:lnTo>
                  <a:lnTo>
                    <a:pt x="50" y="50"/>
                  </a:lnTo>
                  <a:cubicBezTo>
                    <a:pt x="67" y="34"/>
                    <a:pt x="67" y="34"/>
                    <a:pt x="50" y="17"/>
                  </a:cubicBezTo>
                  <a:lnTo>
                    <a:pt x="3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9" name="Google Shape;5330;p76">
              <a:extLst>
                <a:ext uri="{FF2B5EF4-FFF2-40B4-BE49-F238E27FC236}">
                  <a16:creationId xmlns:a16="http://schemas.microsoft.com/office/drawing/2014/main" id="{0D675DA2-A675-65F1-F67E-EFAF4650E767}"/>
                </a:ext>
              </a:extLst>
            </p:cNvPr>
            <p:cNvSpPr/>
            <p:nvPr/>
          </p:nvSpPr>
          <p:spPr>
            <a:xfrm>
              <a:off x="6126750" y="3689875"/>
              <a:ext cx="3375" cy="3350"/>
            </a:xfrm>
            <a:custGeom>
              <a:avLst/>
              <a:gdLst/>
              <a:ahLst/>
              <a:cxnLst/>
              <a:rect l="l" t="t" r="r" b="b"/>
              <a:pathLst>
                <a:path w="135" h="134" extrusionOk="0">
                  <a:moveTo>
                    <a:pt x="52" y="0"/>
                  </a:moveTo>
                  <a:lnTo>
                    <a:pt x="34" y="18"/>
                  </a:lnTo>
                  <a:lnTo>
                    <a:pt x="18" y="34"/>
                  </a:lnTo>
                  <a:lnTo>
                    <a:pt x="1" y="67"/>
                  </a:lnTo>
                  <a:lnTo>
                    <a:pt x="1" y="84"/>
                  </a:lnTo>
                  <a:lnTo>
                    <a:pt x="18" y="118"/>
                  </a:lnTo>
                  <a:lnTo>
                    <a:pt x="34" y="134"/>
                  </a:lnTo>
                  <a:lnTo>
                    <a:pt x="85" y="134"/>
                  </a:lnTo>
                  <a:cubicBezTo>
                    <a:pt x="101" y="118"/>
                    <a:pt x="118" y="100"/>
                    <a:pt x="118" y="84"/>
                  </a:cubicBezTo>
                  <a:cubicBezTo>
                    <a:pt x="134" y="51"/>
                    <a:pt x="118" y="18"/>
                    <a:pt x="85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0" name="Google Shape;5331;p76">
              <a:extLst>
                <a:ext uri="{FF2B5EF4-FFF2-40B4-BE49-F238E27FC236}">
                  <a16:creationId xmlns:a16="http://schemas.microsoft.com/office/drawing/2014/main" id="{ECE76B06-E112-CCE9-5CB4-72FC66DAA0DE}"/>
                </a:ext>
              </a:extLst>
            </p:cNvPr>
            <p:cNvSpPr/>
            <p:nvPr/>
          </p:nvSpPr>
          <p:spPr>
            <a:xfrm>
              <a:off x="6090500" y="3699050"/>
              <a:ext cx="3775" cy="3775"/>
            </a:xfrm>
            <a:custGeom>
              <a:avLst/>
              <a:gdLst/>
              <a:ahLst/>
              <a:cxnLst/>
              <a:rect l="l" t="t" r="r" b="b"/>
              <a:pathLst>
                <a:path w="151" h="151" extrusionOk="0">
                  <a:moveTo>
                    <a:pt x="68" y="0"/>
                  </a:moveTo>
                  <a:lnTo>
                    <a:pt x="34" y="34"/>
                  </a:lnTo>
                  <a:cubicBezTo>
                    <a:pt x="1" y="100"/>
                    <a:pt x="50" y="134"/>
                    <a:pt x="68" y="151"/>
                  </a:cubicBezTo>
                  <a:lnTo>
                    <a:pt x="84" y="118"/>
                  </a:lnTo>
                  <a:lnTo>
                    <a:pt x="101" y="118"/>
                  </a:lnTo>
                  <a:lnTo>
                    <a:pt x="101" y="151"/>
                  </a:lnTo>
                  <a:cubicBezTo>
                    <a:pt x="134" y="134"/>
                    <a:pt x="150" y="118"/>
                    <a:pt x="150" y="100"/>
                  </a:cubicBezTo>
                  <a:cubicBezTo>
                    <a:pt x="150" y="67"/>
                    <a:pt x="150" y="51"/>
                    <a:pt x="134" y="34"/>
                  </a:cubicBezTo>
                  <a:lnTo>
                    <a:pt x="134" y="18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1" name="Google Shape;5332;p76">
              <a:extLst>
                <a:ext uri="{FF2B5EF4-FFF2-40B4-BE49-F238E27FC236}">
                  <a16:creationId xmlns:a16="http://schemas.microsoft.com/office/drawing/2014/main" id="{8E4F0826-19D2-5378-F64C-9D8D961386A5}"/>
                </a:ext>
              </a:extLst>
            </p:cNvPr>
            <p:cNvSpPr/>
            <p:nvPr/>
          </p:nvSpPr>
          <p:spPr>
            <a:xfrm>
              <a:off x="6099675" y="3703575"/>
              <a:ext cx="2925" cy="3000"/>
            </a:xfrm>
            <a:custGeom>
              <a:avLst/>
              <a:gdLst/>
              <a:ahLst/>
              <a:cxnLst/>
              <a:rect l="l" t="t" r="r" b="b"/>
              <a:pathLst>
                <a:path w="117" h="120" extrusionOk="0">
                  <a:moveTo>
                    <a:pt x="67" y="0"/>
                  </a:moveTo>
                  <a:cubicBezTo>
                    <a:pt x="46" y="0"/>
                    <a:pt x="21" y="7"/>
                    <a:pt x="1" y="37"/>
                  </a:cubicBezTo>
                  <a:lnTo>
                    <a:pt x="1" y="53"/>
                  </a:lnTo>
                  <a:lnTo>
                    <a:pt x="1" y="86"/>
                  </a:lnTo>
                  <a:lnTo>
                    <a:pt x="34" y="70"/>
                  </a:lnTo>
                  <a:lnTo>
                    <a:pt x="68" y="86"/>
                  </a:lnTo>
                  <a:lnTo>
                    <a:pt x="84" y="119"/>
                  </a:lnTo>
                  <a:lnTo>
                    <a:pt x="101" y="103"/>
                  </a:lnTo>
                  <a:lnTo>
                    <a:pt x="117" y="86"/>
                  </a:lnTo>
                  <a:lnTo>
                    <a:pt x="117" y="70"/>
                  </a:lnTo>
                  <a:lnTo>
                    <a:pt x="117" y="37"/>
                  </a:lnTo>
                  <a:lnTo>
                    <a:pt x="117" y="19"/>
                  </a:lnTo>
                  <a:lnTo>
                    <a:pt x="101" y="3"/>
                  </a:lnTo>
                  <a:cubicBezTo>
                    <a:pt x="94" y="3"/>
                    <a:pt x="81" y="0"/>
                    <a:pt x="6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2" name="Google Shape;5333;p76">
              <a:extLst>
                <a:ext uri="{FF2B5EF4-FFF2-40B4-BE49-F238E27FC236}">
                  <a16:creationId xmlns:a16="http://schemas.microsoft.com/office/drawing/2014/main" id="{634049E2-F224-8372-114F-94AF44A1708B}"/>
                </a:ext>
              </a:extLst>
            </p:cNvPr>
            <p:cNvSpPr/>
            <p:nvPr/>
          </p:nvSpPr>
          <p:spPr>
            <a:xfrm>
              <a:off x="6090900" y="3671900"/>
              <a:ext cx="5050" cy="4950"/>
            </a:xfrm>
            <a:custGeom>
              <a:avLst/>
              <a:gdLst/>
              <a:ahLst/>
              <a:cxnLst/>
              <a:rect l="l" t="t" r="r" b="b"/>
              <a:pathLst>
                <a:path w="202" h="198" extrusionOk="0">
                  <a:moveTo>
                    <a:pt x="107" y="1"/>
                  </a:moveTo>
                  <a:cubicBezTo>
                    <a:pt x="93" y="1"/>
                    <a:pt x="79" y="3"/>
                    <a:pt x="68" y="3"/>
                  </a:cubicBezTo>
                  <a:lnTo>
                    <a:pt x="34" y="19"/>
                  </a:lnTo>
                  <a:lnTo>
                    <a:pt x="34" y="36"/>
                  </a:lnTo>
                  <a:lnTo>
                    <a:pt x="18" y="70"/>
                  </a:lnTo>
                  <a:lnTo>
                    <a:pt x="1" y="86"/>
                  </a:lnTo>
                  <a:lnTo>
                    <a:pt x="18" y="136"/>
                  </a:lnTo>
                  <a:lnTo>
                    <a:pt x="18" y="152"/>
                  </a:lnTo>
                  <a:lnTo>
                    <a:pt x="68" y="186"/>
                  </a:lnTo>
                  <a:cubicBezTo>
                    <a:pt x="89" y="193"/>
                    <a:pt x="107" y="197"/>
                    <a:pt x="124" y="197"/>
                  </a:cubicBezTo>
                  <a:cubicBezTo>
                    <a:pt x="146" y="197"/>
                    <a:pt x="166" y="189"/>
                    <a:pt x="185" y="170"/>
                  </a:cubicBezTo>
                  <a:lnTo>
                    <a:pt x="201" y="119"/>
                  </a:lnTo>
                  <a:lnTo>
                    <a:pt x="201" y="103"/>
                  </a:lnTo>
                  <a:lnTo>
                    <a:pt x="185" y="52"/>
                  </a:lnTo>
                  <a:cubicBezTo>
                    <a:pt x="163" y="8"/>
                    <a:pt x="134" y="1"/>
                    <a:pt x="10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3" name="Google Shape;5334;p76">
              <a:extLst>
                <a:ext uri="{FF2B5EF4-FFF2-40B4-BE49-F238E27FC236}">
                  <a16:creationId xmlns:a16="http://schemas.microsoft.com/office/drawing/2014/main" id="{85E96882-30D1-2EA6-07F1-3E6BBF7315A8}"/>
                </a:ext>
              </a:extLst>
            </p:cNvPr>
            <p:cNvSpPr/>
            <p:nvPr/>
          </p:nvSpPr>
          <p:spPr>
            <a:xfrm>
              <a:off x="6116350" y="3682375"/>
              <a:ext cx="5425" cy="4675"/>
            </a:xfrm>
            <a:custGeom>
              <a:avLst/>
              <a:gdLst/>
              <a:ahLst/>
              <a:cxnLst/>
              <a:rect l="l" t="t" r="r" b="b"/>
              <a:pathLst>
                <a:path w="217" h="187" extrusionOk="0">
                  <a:moveTo>
                    <a:pt x="67" y="0"/>
                  </a:moveTo>
                  <a:lnTo>
                    <a:pt x="50" y="18"/>
                  </a:lnTo>
                  <a:lnTo>
                    <a:pt x="17" y="67"/>
                  </a:lnTo>
                  <a:cubicBezTo>
                    <a:pt x="1" y="118"/>
                    <a:pt x="17" y="134"/>
                    <a:pt x="34" y="151"/>
                  </a:cubicBezTo>
                  <a:cubicBezTo>
                    <a:pt x="54" y="181"/>
                    <a:pt x="80" y="187"/>
                    <a:pt x="98" y="187"/>
                  </a:cubicBezTo>
                  <a:cubicBezTo>
                    <a:pt x="109" y="187"/>
                    <a:pt x="117" y="184"/>
                    <a:pt x="117" y="184"/>
                  </a:cubicBezTo>
                  <a:lnTo>
                    <a:pt x="168" y="184"/>
                  </a:lnTo>
                  <a:lnTo>
                    <a:pt x="168" y="167"/>
                  </a:lnTo>
                  <a:lnTo>
                    <a:pt x="201" y="134"/>
                  </a:lnTo>
                  <a:lnTo>
                    <a:pt x="201" y="118"/>
                  </a:lnTo>
                  <a:cubicBezTo>
                    <a:pt x="217" y="100"/>
                    <a:pt x="201" y="67"/>
                    <a:pt x="184" y="34"/>
                  </a:cubicBezTo>
                  <a:cubicBezTo>
                    <a:pt x="184" y="18"/>
                    <a:pt x="150" y="0"/>
                    <a:pt x="11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4" name="Google Shape;5335;p76">
              <a:extLst>
                <a:ext uri="{FF2B5EF4-FFF2-40B4-BE49-F238E27FC236}">
                  <a16:creationId xmlns:a16="http://schemas.microsoft.com/office/drawing/2014/main" id="{77FE4196-E0FF-1F30-A4F8-4D215B933A7C}"/>
                </a:ext>
              </a:extLst>
            </p:cNvPr>
            <p:cNvSpPr/>
            <p:nvPr/>
          </p:nvSpPr>
          <p:spPr>
            <a:xfrm>
              <a:off x="6073825" y="3679875"/>
              <a:ext cx="2950" cy="2950"/>
            </a:xfrm>
            <a:custGeom>
              <a:avLst/>
              <a:gdLst/>
              <a:ahLst/>
              <a:cxnLst/>
              <a:rect l="l" t="t" r="r" b="b"/>
              <a:pathLst>
                <a:path w="118" h="118" extrusionOk="0">
                  <a:moveTo>
                    <a:pt x="50" y="0"/>
                  </a:moveTo>
                  <a:lnTo>
                    <a:pt x="17" y="17"/>
                  </a:lnTo>
                  <a:lnTo>
                    <a:pt x="1" y="34"/>
                  </a:lnTo>
                  <a:lnTo>
                    <a:pt x="1" y="67"/>
                  </a:lnTo>
                  <a:lnTo>
                    <a:pt x="17" y="100"/>
                  </a:lnTo>
                  <a:cubicBezTo>
                    <a:pt x="17" y="100"/>
                    <a:pt x="17" y="118"/>
                    <a:pt x="34" y="118"/>
                  </a:cubicBezTo>
                  <a:lnTo>
                    <a:pt x="84" y="118"/>
                  </a:lnTo>
                  <a:lnTo>
                    <a:pt x="117" y="84"/>
                  </a:lnTo>
                  <a:lnTo>
                    <a:pt x="117" y="67"/>
                  </a:lnTo>
                  <a:lnTo>
                    <a:pt x="101" y="34"/>
                  </a:lnTo>
                  <a:lnTo>
                    <a:pt x="84" y="1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5" name="Google Shape;5336;p76">
              <a:extLst>
                <a:ext uri="{FF2B5EF4-FFF2-40B4-BE49-F238E27FC236}">
                  <a16:creationId xmlns:a16="http://schemas.microsoft.com/office/drawing/2014/main" id="{BA1887A1-184B-8E54-DCE0-CEE6A23F0AC8}"/>
                </a:ext>
              </a:extLst>
            </p:cNvPr>
            <p:cNvSpPr/>
            <p:nvPr/>
          </p:nvSpPr>
          <p:spPr>
            <a:xfrm>
              <a:off x="6072575" y="3666525"/>
              <a:ext cx="3800" cy="2950"/>
            </a:xfrm>
            <a:custGeom>
              <a:avLst/>
              <a:gdLst/>
              <a:ahLst/>
              <a:cxnLst/>
              <a:rect l="l" t="t" r="r" b="b"/>
              <a:pathLst>
                <a:path w="152" h="118" extrusionOk="0">
                  <a:moveTo>
                    <a:pt x="67" y="1"/>
                  </a:moveTo>
                  <a:lnTo>
                    <a:pt x="34" y="18"/>
                  </a:lnTo>
                  <a:lnTo>
                    <a:pt x="18" y="18"/>
                  </a:lnTo>
                  <a:lnTo>
                    <a:pt x="18" y="51"/>
                  </a:lnTo>
                  <a:cubicBezTo>
                    <a:pt x="0" y="67"/>
                    <a:pt x="18" y="85"/>
                    <a:pt x="18" y="85"/>
                  </a:cubicBezTo>
                  <a:cubicBezTo>
                    <a:pt x="34" y="118"/>
                    <a:pt x="51" y="118"/>
                    <a:pt x="67" y="118"/>
                  </a:cubicBezTo>
                  <a:lnTo>
                    <a:pt x="100" y="118"/>
                  </a:lnTo>
                  <a:lnTo>
                    <a:pt x="118" y="101"/>
                  </a:lnTo>
                  <a:cubicBezTo>
                    <a:pt x="134" y="101"/>
                    <a:pt x="151" y="85"/>
                    <a:pt x="151" y="67"/>
                  </a:cubicBezTo>
                  <a:lnTo>
                    <a:pt x="151" y="34"/>
                  </a:lnTo>
                  <a:lnTo>
                    <a:pt x="151" y="18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6" name="Google Shape;5337;p76">
              <a:extLst>
                <a:ext uri="{FF2B5EF4-FFF2-40B4-BE49-F238E27FC236}">
                  <a16:creationId xmlns:a16="http://schemas.microsoft.com/office/drawing/2014/main" id="{BA96A8E5-0608-21EA-3CC3-0DC2192D6430}"/>
                </a:ext>
              </a:extLst>
            </p:cNvPr>
            <p:cNvSpPr/>
            <p:nvPr/>
          </p:nvSpPr>
          <p:spPr>
            <a:xfrm>
              <a:off x="6075500" y="3653625"/>
              <a:ext cx="2925" cy="3350"/>
            </a:xfrm>
            <a:custGeom>
              <a:avLst/>
              <a:gdLst/>
              <a:ahLst/>
              <a:cxnLst/>
              <a:rect l="l" t="t" r="r" b="b"/>
              <a:pathLst>
                <a:path w="117" h="134" extrusionOk="0">
                  <a:moveTo>
                    <a:pt x="67" y="0"/>
                  </a:moveTo>
                  <a:cubicBezTo>
                    <a:pt x="50" y="0"/>
                    <a:pt x="17" y="16"/>
                    <a:pt x="17" y="34"/>
                  </a:cubicBezTo>
                  <a:lnTo>
                    <a:pt x="1" y="67"/>
                  </a:lnTo>
                  <a:lnTo>
                    <a:pt x="17" y="100"/>
                  </a:lnTo>
                  <a:cubicBezTo>
                    <a:pt x="34" y="116"/>
                    <a:pt x="50" y="134"/>
                    <a:pt x="67" y="134"/>
                  </a:cubicBezTo>
                  <a:lnTo>
                    <a:pt x="83" y="116"/>
                  </a:lnTo>
                  <a:lnTo>
                    <a:pt x="101" y="116"/>
                  </a:lnTo>
                  <a:lnTo>
                    <a:pt x="117" y="83"/>
                  </a:lnTo>
                  <a:lnTo>
                    <a:pt x="117" y="67"/>
                  </a:lnTo>
                  <a:lnTo>
                    <a:pt x="117" y="50"/>
                  </a:lnTo>
                  <a:lnTo>
                    <a:pt x="117" y="34"/>
                  </a:lnTo>
                  <a:cubicBezTo>
                    <a:pt x="101" y="16"/>
                    <a:pt x="67" y="0"/>
                    <a:pt x="6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7" name="Google Shape;5338;p76">
              <a:extLst>
                <a:ext uri="{FF2B5EF4-FFF2-40B4-BE49-F238E27FC236}">
                  <a16:creationId xmlns:a16="http://schemas.microsoft.com/office/drawing/2014/main" id="{5AEDF9A0-41BF-3BA7-36EC-8D42B34F2828}"/>
                </a:ext>
              </a:extLst>
            </p:cNvPr>
            <p:cNvSpPr/>
            <p:nvPr/>
          </p:nvSpPr>
          <p:spPr>
            <a:xfrm>
              <a:off x="6121350" y="3667800"/>
              <a:ext cx="4600" cy="4575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68" y="0"/>
                  </a:moveTo>
                  <a:cubicBezTo>
                    <a:pt x="34" y="0"/>
                    <a:pt x="1" y="16"/>
                    <a:pt x="1" y="50"/>
                  </a:cubicBezTo>
                  <a:lnTo>
                    <a:pt x="1" y="100"/>
                  </a:lnTo>
                  <a:cubicBezTo>
                    <a:pt x="1" y="150"/>
                    <a:pt x="34" y="167"/>
                    <a:pt x="34" y="167"/>
                  </a:cubicBezTo>
                  <a:lnTo>
                    <a:pt x="84" y="183"/>
                  </a:lnTo>
                  <a:lnTo>
                    <a:pt x="117" y="183"/>
                  </a:lnTo>
                  <a:lnTo>
                    <a:pt x="150" y="150"/>
                  </a:lnTo>
                  <a:cubicBezTo>
                    <a:pt x="150" y="150"/>
                    <a:pt x="168" y="134"/>
                    <a:pt x="184" y="100"/>
                  </a:cubicBezTo>
                  <a:cubicBezTo>
                    <a:pt x="184" y="50"/>
                    <a:pt x="168" y="0"/>
                    <a:pt x="11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8" name="Google Shape;5339;p76">
              <a:extLst>
                <a:ext uri="{FF2B5EF4-FFF2-40B4-BE49-F238E27FC236}">
                  <a16:creationId xmlns:a16="http://schemas.microsoft.com/office/drawing/2014/main" id="{88DDB544-04DC-E016-D03E-9FCBC7D4F08E}"/>
                </a:ext>
              </a:extLst>
            </p:cNvPr>
            <p:cNvSpPr/>
            <p:nvPr/>
          </p:nvSpPr>
          <p:spPr>
            <a:xfrm>
              <a:off x="6085500" y="3745325"/>
              <a:ext cx="2100" cy="1275"/>
            </a:xfrm>
            <a:custGeom>
              <a:avLst/>
              <a:gdLst/>
              <a:ahLst/>
              <a:cxnLst/>
              <a:rect l="l" t="t" r="r" b="b"/>
              <a:pathLst>
                <a:path w="84" h="51" extrusionOk="0">
                  <a:moveTo>
                    <a:pt x="17" y="1"/>
                  </a:moveTo>
                  <a:cubicBezTo>
                    <a:pt x="1" y="17"/>
                    <a:pt x="17" y="34"/>
                    <a:pt x="17" y="34"/>
                  </a:cubicBezTo>
                  <a:cubicBezTo>
                    <a:pt x="17" y="50"/>
                    <a:pt x="34" y="50"/>
                    <a:pt x="50" y="50"/>
                  </a:cubicBezTo>
                  <a:lnTo>
                    <a:pt x="68" y="50"/>
                  </a:lnTo>
                  <a:lnTo>
                    <a:pt x="68" y="34"/>
                  </a:lnTo>
                  <a:cubicBezTo>
                    <a:pt x="84" y="17"/>
                    <a:pt x="68" y="17"/>
                    <a:pt x="50" y="1"/>
                  </a:cubicBezTo>
                  <a:lnTo>
                    <a:pt x="34" y="1"/>
                  </a:lnTo>
                  <a:cubicBezTo>
                    <a:pt x="50" y="1"/>
                    <a:pt x="50" y="17"/>
                    <a:pt x="50" y="17"/>
                  </a:cubicBezTo>
                  <a:lnTo>
                    <a:pt x="17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9" name="Google Shape;5340;p76">
              <a:extLst>
                <a:ext uri="{FF2B5EF4-FFF2-40B4-BE49-F238E27FC236}">
                  <a16:creationId xmlns:a16="http://schemas.microsoft.com/office/drawing/2014/main" id="{D14D2AA0-42CE-B870-58E2-07A58BA42C68}"/>
                </a:ext>
              </a:extLst>
            </p:cNvPr>
            <p:cNvSpPr/>
            <p:nvPr/>
          </p:nvSpPr>
          <p:spPr>
            <a:xfrm>
              <a:off x="6064675" y="3695700"/>
              <a:ext cx="1250" cy="1300"/>
            </a:xfrm>
            <a:custGeom>
              <a:avLst/>
              <a:gdLst/>
              <a:ahLst/>
              <a:cxnLst/>
              <a:rect l="l" t="t" r="r" b="b"/>
              <a:pathLst>
                <a:path w="50" h="52" extrusionOk="0">
                  <a:moveTo>
                    <a:pt x="16" y="1"/>
                  </a:moveTo>
                  <a:cubicBezTo>
                    <a:pt x="16" y="1"/>
                    <a:pt x="0" y="1"/>
                    <a:pt x="0" y="34"/>
                  </a:cubicBezTo>
                  <a:lnTo>
                    <a:pt x="0" y="51"/>
                  </a:lnTo>
                  <a:cubicBezTo>
                    <a:pt x="33" y="51"/>
                    <a:pt x="49" y="34"/>
                    <a:pt x="49" y="34"/>
                  </a:cubicBezTo>
                  <a:lnTo>
                    <a:pt x="49" y="18"/>
                  </a:lnTo>
                  <a:cubicBezTo>
                    <a:pt x="49" y="1"/>
                    <a:pt x="33" y="1"/>
                    <a:pt x="16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0" name="Google Shape;5341;p76">
              <a:extLst>
                <a:ext uri="{FF2B5EF4-FFF2-40B4-BE49-F238E27FC236}">
                  <a16:creationId xmlns:a16="http://schemas.microsoft.com/office/drawing/2014/main" id="{99B14BAE-E706-AB38-1C4F-738D1401B817}"/>
                </a:ext>
              </a:extLst>
            </p:cNvPr>
            <p:cNvSpPr/>
            <p:nvPr/>
          </p:nvSpPr>
          <p:spPr>
            <a:xfrm>
              <a:off x="6084675" y="3682800"/>
              <a:ext cx="3350" cy="2675"/>
            </a:xfrm>
            <a:custGeom>
              <a:avLst/>
              <a:gdLst/>
              <a:ahLst/>
              <a:cxnLst/>
              <a:rect l="l" t="t" r="r" b="b"/>
              <a:pathLst>
                <a:path w="134" h="107" extrusionOk="0">
                  <a:moveTo>
                    <a:pt x="50" y="1"/>
                  </a:moveTo>
                  <a:lnTo>
                    <a:pt x="34" y="17"/>
                  </a:lnTo>
                  <a:lnTo>
                    <a:pt x="17" y="34"/>
                  </a:lnTo>
                  <a:cubicBezTo>
                    <a:pt x="1" y="50"/>
                    <a:pt x="17" y="67"/>
                    <a:pt x="17" y="83"/>
                  </a:cubicBezTo>
                  <a:cubicBezTo>
                    <a:pt x="34" y="101"/>
                    <a:pt x="34" y="101"/>
                    <a:pt x="50" y="101"/>
                  </a:cubicBezTo>
                  <a:cubicBezTo>
                    <a:pt x="59" y="105"/>
                    <a:pt x="69" y="107"/>
                    <a:pt x="79" y="107"/>
                  </a:cubicBezTo>
                  <a:cubicBezTo>
                    <a:pt x="107" y="107"/>
                    <a:pt x="134" y="92"/>
                    <a:pt x="134" y="67"/>
                  </a:cubicBezTo>
                  <a:lnTo>
                    <a:pt x="117" y="17"/>
                  </a:lnTo>
                  <a:cubicBezTo>
                    <a:pt x="101" y="17"/>
                    <a:pt x="101" y="1"/>
                    <a:pt x="83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1" name="Google Shape;5342;p76">
              <a:extLst>
                <a:ext uri="{FF2B5EF4-FFF2-40B4-BE49-F238E27FC236}">
                  <a16:creationId xmlns:a16="http://schemas.microsoft.com/office/drawing/2014/main" id="{BE333C37-374A-2E27-E2D2-12D5F2A6DD2B}"/>
                </a:ext>
              </a:extLst>
            </p:cNvPr>
            <p:cNvSpPr/>
            <p:nvPr/>
          </p:nvSpPr>
          <p:spPr>
            <a:xfrm>
              <a:off x="6045500" y="3674475"/>
              <a:ext cx="1250" cy="1250"/>
            </a:xfrm>
            <a:custGeom>
              <a:avLst/>
              <a:gdLst/>
              <a:ahLst/>
              <a:cxnLst/>
              <a:rect l="l" t="t" r="r" b="b"/>
              <a:pathLst>
                <a:path w="50" h="50" extrusionOk="0">
                  <a:moveTo>
                    <a:pt x="33" y="0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16" y="33"/>
                  </a:lnTo>
                  <a:lnTo>
                    <a:pt x="16" y="49"/>
                  </a:lnTo>
                  <a:lnTo>
                    <a:pt x="49" y="33"/>
                  </a:lnTo>
                  <a:lnTo>
                    <a:pt x="49" y="16"/>
                  </a:lnTo>
                  <a:cubicBezTo>
                    <a:pt x="49" y="0"/>
                    <a:pt x="33" y="0"/>
                    <a:pt x="33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2" name="Google Shape;5343;p76">
              <a:extLst>
                <a:ext uri="{FF2B5EF4-FFF2-40B4-BE49-F238E27FC236}">
                  <a16:creationId xmlns:a16="http://schemas.microsoft.com/office/drawing/2014/main" id="{0C4CC90F-ECA7-5FDC-541B-35058FB01276}"/>
                </a:ext>
              </a:extLst>
            </p:cNvPr>
            <p:cNvSpPr/>
            <p:nvPr/>
          </p:nvSpPr>
          <p:spPr>
            <a:xfrm>
              <a:off x="6107175" y="3712375"/>
              <a:ext cx="1275" cy="1300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1" y="1"/>
                  </a:moveTo>
                  <a:lnTo>
                    <a:pt x="1" y="34"/>
                  </a:lnTo>
                  <a:cubicBezTo>
                    <a:pt x="1" y="51"/>
                    <a:pt x="17" y="51"/>
                    <a:pt x="34" y="51"/>
                  </a:cubicBezTo>
                  <a:cubicBezTo>
                    <a:pt x="34" y="51"/>
                    <a:pt x="50" y="51"/>
                    <a:pt x="50" y="34"/>
                  </a:cubicBezTo>
                  <a:cubicBezTo>
                    <a:pt x="50" y="18"/>
                    <a:pt x="50" y="18"/>
                    <a:pt x="34" y="18"/>
                  </a:cubicBezTo>
                  <a:cubicBezTo>
                    <a:pt x="34" y="1"/>
                    <a:pt x="17" y="1"/>
                    <a:pt x="1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3" name="Google Shape;5344;p76">
              <a:extLst>
                <a:ext uri="{FF2B5EF4-FFF2-40B4-BE49-F238E27FC236}">
                  <a16:creationId xmlns:a16="http://schemas.microsoft.com/office/drawing/2014/main" id="{E74B2FA5-EC6D-F611-5BD2-26ACE7AF47C2}"/>
                </a:ext>
              </a:extLst>
            </p:cNvPr>
            <p:cNvSpPr/>
            <p:nvPr/>
          </p:nvSpPr>
          <p:spPr>
            <a:xfrm>
              <a:off x="6103025" y="3687375"/>
              <a:ext cx="4175" cy="3800"/>
            </a:xfrm>
            <a:custGeom>
              <a:avLst/>
              <a:gdLst/>
              <a:ahLst/>
              <a:cxnLst/>
              <a:rect l="l" t="t" r="r" b="b"/>
              <a:pathLst>
                <a:path w="167" h="152" extrusionOk="0">
                  <a:moveTo>
                    <a:pt x="67" y="0"/>
                  </a:moveTo>
                  <a:lnTo>
                    <a:pt x="34" y="18"/>
                  </a:lnTo>
                  <a:cubicBezTo>
                    <a:pt x="34" y="18"/>
                    <a:pt x="0" y="34"/>
                    <a:pt x="0" y="67"/>
                  </a:cubicBezTo>
                  <a:lnTo>
                    <a:pt x="0" y="84"/>
                  </a:lnTo>
                  <a:lnTo>
                    <a:pt x="0" y="118"/>
                  </a:lnTo>
                  <a:lnTo>
                    <a:pt x="16" y="134"/>
                  </a:lnTo>
                  <a:lnTo>
                    <a:pt x="50" y="151"/>
                  </a:lnTo>
                  <a:lnTo>
                    <a:pt x="67" y="151"/>
                  </a:lnTo>
                  <a:cubicBezTo>
                    <a:pt x="83" y="151"/>
                    <a:pt x="116" y="151"/>
                    <a:pt x="134" y="134"/>
                  </a:cubicBezTo>
                  <a:lnTo>
                    <a:pt x="150" y="118"/>
                  </a:lnTo>
                  <a:lnTo>
                    <a:pt x="150" y="100"/>
                  </a:lnTo>
                  <a:cubicBezTo>
                    <a:pt x="167" y="67"/>
                    <a:pt x="150" y="51"/>
                    <a:pt x="116" y="18"/>
                  </a:cubicBezTo>
                  <a:lnTo>
                    <a:pt x="100" y="18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4" name="Google Shape;5345;p76">
              <a:extLst>
                <a:ext uri="{FF2B5EF4-FFF2-40B4-BE49-F238E27FC236}">
                  <a16:creationId xmlns:a16="http://schemas.microsoft.com/office/drawing/2014/main" id="{4DFA59EF-D8E3-C30D-C20B-9DA3CD7371CB}"/>
                </a:ext>
              </a:extLst>
            </p:cNvPr>
            <p:cNvSpPr/>
            <p:nvPr/>
          </p:nvSpPr>
          <p:spPr>
            <a:xfrm>
              <a:off x="6141375" y="3735725"/>
              <a:ext cx="1250" cy="1300"/>
            </a:xfrm>
            <a:custGeom>
              <a:avLst/>
              <a:gdLst/>
              <a:ahLst/>
              <a:cxnLst/>
              <a:rect l="l" t="t" r="r" b="b"/>
              <a:pathLst>
                <a:path w="50" h="52" extrusionOk="0">
                  <a:moveTo>
                    <a:pt x="16" y="1"/>
                  </a:moveTo>
                  <a:cubicBezTo>
                    <a:pt x="16" y="1"/>
                    <a:pt x="0" y="1"/>
                    <a:pt x="0" y="18"/>
                  </a:cubicBezTo>
                  <a:lnTo>
                    <a:pt x="16" y="34"/>
                  </a:lnTo>
                  <a:lnTo>
                    <a:pt x="34" y="51"/>
                  </a:lnTo>
                  <a:lnTo>
                    <a:pt x="50" y="34"/>
                  </a:lnTo>
                  <a:lnTo>
                    <a:pt x="50" y="18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5" name="Google Shape;5346;p76">
              <a:extLst>
                <a:ext uri="{FF2B5EF4-FFF2-40B4-BE49-F238E27FC236}">
                  <a16:creationId xmlns:a16="http://schemas.microsoft.com/office/drawing/2014/main" id="{EA537327-75EB-0BB6-65AE-4C65AF0EB26F}"/>
                </a:ext>
              </a:extLst>
            </p:cNvPr>
            <p:cNvSpPr/>
            <p:nvPr/>
          </p:nvSpPr>
          <p:spPr>
            <a:xfrm>
              <a:off x="6084250" y="3662600"/>
              <a:ext cx="2525" cy="3025"/>
            </a:xfrm>
            <a:custGeom>
              <a:avLst/>
              <a:gdLst/>
              <a:ahLst/>
              <a:cxnLst/>
              <a:rect l="l" t="t" r="r" b="b"/>
              <a:pathLst>
                <a:path w="101" h="121" extrusionOk="0">
                  <a:moveTo>
                    <a:pt x="51" y="0"/>
                  </a:moveTo>
                  <a:cubicBezTo>
                    <a:pt x="45" y="0"/>
                    <a:pt x="39" y="2"/>
                    <a:pt x="34" y="8"/>
                  </a:cubicBezTo>
                  <a:cubicBezTo>
                    <a:pt x="18" y="8"/>
                    <a:pt x="0" y="24"/>
                    <a:pt x="0" y="42"/>
                  </a:cubicBezTo>
                  <a:cubicBezTo>
                    <a:pt x="0" y="75"/>
                    <a:pt x="0" y="91"/>
                    <a:pt x="18" y="108"/>
                  </a:cubicBezTo>
                  <a:cubicBezTo>
                    <a:pt x="26" y="116"/>
                    <a:pt x="38" y="120"/>
                    <a:pt x="52" y="120"/>
                  </a:cubicBezTo>
                  <a:cubicBezTo>
                    <a:pt x="67" y="120"/>
                    <a:pt x="84" y="116"/>
                    <a:pt x="100" y="108"/>
                  </a:cubicBezTo>
                  <a:lnTo>
                    <a:pt x="100" y="75"/>
                  </a:lnTo>
                  <a:lnTo>
                    <a:pt x="100" y="58"/>
                  </a:lnTo>
                  <a:lnTo>
                    <a:pt x="100" y="42"/>
                  </a:lnTo>
                  <a:lnTo>
                    <a:pt x="84" y="8"/>
                  </a:lnTo>
                  <a:cubicBezTo>
                    <a:pt x="73" y="8"/>
                    <a:pt x="62" y="0"/>
                    <a:pt x="5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6" name="Google Shape;5347;p76">
              <a:extLst>
                <a:ext uri="{FF2B5EF4-FFF2-40B4-BE49-F238E27FC236}">
                  <a16:creationId xmlns:a16="http://schemas.microsoft.com/office/drawing/2014/main" id="{608FE589-F841-D325-F8AC-29287AB283CD}"/>
                </a:ext>
              </a:extLst>
            </p:cNvPr>
            <p:cNvSpPr/>
            <p:nvPr/>
          </p:nvSpPr>
          <p:spPr>
            <a:xfrm>
              <a:off x="6164275" y="3719475"/>
              <a:ext cx="875" cy="1275"/>
            </a:xfrm>
            <a:custGeom>
              <a:avLst/>
              <a:gdLst/>
              <a:ahLst/>
              <a:cxnLst/>
              <a:rect l="l" t="t" r="r" b="b"/>
              <a:pathLst>
                <a:path w="35" h="51" extrusionOk="0">
                  <a:moveTo>
                    <a:pt x="18" y="1"/>
                  </a:moveTo>
                  <a:lnTo>
                    <a:pt x="1" y="17"/>
                  </a:lnTo>
                  <a:lnTo>
                    <a:pt x="1" y="50"/>
                  </a:lnTo>
                  <a:lnTo>
                    <a:pt x="34" y="50"/>
                  </a:lnTo>
                  <a:lnTo>
                    <a:pt x="34" y="34"/>
                  </a:lnTo>
                  <a:lnTo>
                    <a:pt x="34" y="17"/>
                  </a:lnTo>
                  <a:cubicBezTo>
                    <a:pt x="34" y="17"/>
                    <a:pt x="34" y="1"/>
                    <a:pt x="18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7" name="Google Shape;5348;p76">
              <a:extLst>
                <a:ext uri="{FF2B5EF4-FFF2-40B4-BE49-F238E27FC236}">
                  <a16:creationId xmlns:a16="http://schemas.microsoft.com/office/drawing/2014/main" id="{077DAD9A-30E8-2978-D632-A105E4E2CC33}"/>
                </a:ext>
              </a:extLst>
            </p:cNvPr>
            <p:cNvSpPr/>
            <p:nvPr/>
          </p:nvSpPr>
          <p:spPr>
            <a:xfrm>
              <a:off x="6110100" y="3664025"/>
              <a:ext cx="5450" cy="5025"/>
            </a:xfrm>
            <a:custGeom>
              <a:avLst/>
              <a:gdLst/>
              <a:ahLst/>
              <a:cxnLst/>
              <a:rect l="l" t="t" r="r" b="b"/>
              <a:pathLst>
                <a:path w="218" h="201" extrusionOk="0">
                  <a:moveTo>
                    <a:pt x="67" y="1"/>
                  </a:moveTo>
                  <a:lnTo>
                    <a:pt x="51" y="18"/>
                  </a:lnTo>
                  <a:lnTo>
                    <a:pt x="17" y="67"/>
                  </a:lnTo>
                  <a:lnTo>
                    <a:pt x="0" y="85"/>
                  </a:lnTo>
                  <a:lnTo>
                    <a:pt x="0" y="118"/>
                  </a:lnTo>
                  <a:lnTo>
                    <a:pt x="17" y="134"/>
                  </a:lnTo>
                  <a:lnTo>
                    <a:pt x="33" y="167"/>
                  </a:lnTo>
                  <a:cubicBezTo>
                    <a:pt x="51" y="185"/>
                    <a:pt x="67" y="201"/>
                    <a:pt x="84" y="201"/>
                  </a:cubicBezTo>
                  <a:lnTo>
                    <a:pt x="84" y="185"/>
                  </a:lnTo>
                  <a:lnTo>
                    <a:pt x="133" y="201"/>
                  </a:lnTo>
                  <a:lnTo>
                    <a:pt x="151" y="201"/>
                  </a:lnTo>
                  <a:lnTo>
                    <a:pt x="200" y="151"/>
                  </a:lnTo>
                  <a:lnTo>
                    <a:pt x="200" y="134"/>
                  </a:lnTo>
                  <a:cubicBezTo>
                    <a:pt x="217" y="85"/>
                    <a:pt x="200" y="34"/>
                    <a:pt x="11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8" name="Google Shape;5349;p76">
              <a:extLst>
                <a:ext uri="{FF2B5EF4-FFF2-40B4-BE49-F238E27FC236}">
                  <a16:creationId xmlns:a16="http://schemas.microsoft.com/office/drawing/2014/main" id="{07DDC3DC-0851-24D9-0C39-874A28EAA2EF}"/>
                </a:ext>
              </a:extLst>
            </p:cNvPr>
            <p:cNvSpPr/>
            <p:nvPr/>
          </p:nvSpPr>
          <p:spPr>
            <a:xfrm>
              <a:off x="6148050" y="3681925"/>
              <a:ext cx="3750" cy="3800"/>
            </a:xfrm>
            <a:custGeom>
              <a:avLst/>
              <a:gdLst/>
              <a:ahLst/>
              <a:cxnLst/>
              <a:rect l="l" t="t" r="r" b="b"/>
              <a:pathLst>
                <a:path w="150" h="152" extrusionOk="0">
                  <a:moveTo>
                    <a:pt x="74" y="0"/>
                  </a:moveTo>
                  <a:cubicBezTo>
                    <a:pt x="50" y="0"/>
                    <a:pt x="27" y="15"/>
                    <a:pt x="16" y="36"/>
                  </a:cubicBezTo>
                  <a:lnTo>
                    <a:pt x="0" y="69"/>
                  </a:lnTo>
                  <a:lnTo>
                    <a:pt x="16" y="102"/>
                  </a:lnTo>
                  <a:cubicBezTo>
                    <a:pt x="16" y="118"/>
                    <a:pt x="33" y="152"/>
                    <a:pt x="83" y="152"/>
                  </a:cubicBezTo>
                  <a:lnTo>
                    <a:pt x="100" y="152"/>
                  </a:lnTo>
                  <a:lnTo>
                    <a:pt x="116" y="136"/>
                  </a:lnTo>
                  <a:lnTo>
                    <a:pt x="133" y="118"/>
                  </a:lnTo>
                  <a:lnTo>
                    <a:pt x="149" y="69"/>
                  </a:lnTo>
                  <a:lnTo>
                    <a:pt x="149" y="52"/>
                  </a:lnTo>
                  <a:lnTo>
                    <a:pt x="133" y="36"/>
                  </a:lnTo>
                  <a:lnTo>
                    <a:pt x="116" y="18"/>
                  </a:lnTo>
                  <a:cubicBezTo>
                    <a:pt x="104" y="6"/>
                    <a:pt x="89" y="0"/>
                    <a:pt x="7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9" name="Google Shape;5350;p76">
              <a:extLst>
                <a:ext uri="{FF2B5EF4-FFF2-40B4-BE49-F238E27FC236}">
                  <a16:creationId xmlns:a16="http://schemas.microsoft.com/office/drawing/2014/main" id="{23FA9B27-26A2-E4D1-E838-F5B4073F70E2}"/>
                </a:ext>
              </a:extLst>
            </p:cNvPr>
            <p:cNvSpPr/>
            <p:nvPr/>
          </p:nvSpPr>
          <p:spPr>
            <a:xfrm>
              <a:off x="6037150" y="3704475"/>
              <a:ext cx="850" cy="1250"/>
            </a:xfrm>
            <a:custGeom>
              <a:avLst/>
              <a:gdLst/>
              <a:ahLst/>
              <a:cxnLst/>
              <a:rect l="l" t="t" r="r" b="b"/>
              <a:pathLst>
                <a:path w="34" h="50" extrusionOk="0">
                  <a:moveTo>
                    <a:pt x="1" y="1"/>
                  </a:moveTo>
                  <a:lnTo>
                    <a:pt x="1" y="17"/>
                  </a:lnTo>
                  <a:lnTo>
                    <a:pt x="1" y="34"/>
                  </a:lnTo>
                  <a:lnTo>
                    <a:pt x="17" y="50"/>
                  </a:lnTo>
                  <a:lnTo>
                    <a:pt x="34" y="34"/>
                  </a:lnTo>
                  <a:lnTo>
                    <a:pt x="34" y="17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0" name="Google Shape;5351;p76">
              <a:extLst>
                <a:ext uri="{FF2B5EF4-FFF2-40B4-BE49-F238E27FC236}">
                  <a16:creationId xmlns:a16="http://schemas.microsoft.com/office/drawing/2014/main" id="{FB72F717-660A-E64C-4942-2C5D31090B23}"/>
                </a:ext>
              </a:extLst>
            </p:cNvPr>
            <p:cNvSpPr/>
            <p:nvPr/>
          </p:nvSpPr>
          <p:spPr>
            <a:xfrm>
              <a:off x="6147200" y="3606100"/>
              <a:ext cx="1700" cy="1250"/>
            </a:xfrm>
            <a:custGeom>
              <a:avLst/>
              <a:gdLst/>
              <a:ahLst/>
              <a:cxnLst/>
              <a:rect l="l" t="t" r="r" b="b"/>
              <a:pathLst>
                <a:path w="68" h="50" extrusionOk="0">
                  <a:moveTo>
                    <a:pt x="17" y="0"/>
                  </a:moveTo>
                  <a:cubicBezTo>
                    <a:pt x="17" y="0"/>
                    <a:pt x="17" y="16"/>
                    <a:pt x="1" y="16"/>
                  </a:cubicBezTo>
                  <a:lnTo>
                    <a:pt x="1" y="34"/>
                  </a:lnTo>
                  <a:lnTo>
                    <a:pt x="17" y="50"/>
                  </a:lnTo>
                  <a:lnTo>
                    <a:pt x="50" y="50"/>
                  </a:lnTo>
                  <a:cubicBezTo>
                    <a:pt x="50" y="34"/>
                    <a:pt x="50" y="34"/>
                    <a:pt x="67" y="16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1" name="Google Shape;5352;p76">
              <a:extLst>
                <a:ext uri="{FF2B5EF4-FFF2-40B4-BE49-F238E27FC236}">
                  <a16:creationId xmlns:a16="http://schemas.microsoft.com/office/drawing/2014/main" id="{2944F48C-416E-3A35-8E1E-EF400F8238A9}"/>
                </a:ext>
              </a:extLst>
            </p:cNvPr>
            <p:cNvSpPr/>
            <p:nvPr/>
          </p:nvSpPr>
          <p:spPr>
            <a:xfrm>
              <a:off x="6063000" y="3651125"/>
              <a:ext cx="2100" cy="1425"/>
            </a:xfrm>
            <a:custGeom>
              <a:avLst/>
              <a:gdLst/>
              <a:ahLst/>
              <a:cxnLst/>
              <a:rect l="l" t="t" r="r" b="b"/>
              <a:pathLst>
                <a:path w="84" h="57" extrusionOk="0">
                  <a:moveTo>
                    <a:pt x="83" y="0"/>
                  </a:moveTo>
                  <a:cubicBezTo>
                    <a:pt x="67" y="0"/>
                    <a:pt x="50" y="0"/>
                    <a:pt x="50" y="16"/>
                  </a:cubicBezTo>
                  <a:lnTo>
                    <a:pt x="34" y="16"/>
                  </a:lnTo>
                  <a:cubicBezTo>
                    <a:pt x="16" y="16"/>
                    <a:pt x="0" y="16"/>
                    <a:pt x="0" y="34"/>
                  </a:cubicBezTo>
                  <a:lnTo>
                    <a:pt x="0" y="50"/>
                  </a:lnTo>
                  <a:cubicBezTo>
                    <a:pt x="14" y="54"/>
                    <a:pt x="26" y="56"/>
                    <a:pt x="37" y="56"/>
                  </a:cubicBezTo>
                  <a:cubicBezTo>
                    <a:pt x="65" y="56"/>
                    <a:pt x="83" y="41"/>
                    <a:pt x="83" y="16"/>
                  </a:cubicBezTo>
                  <a:lnTo>
                    <a:pt x="83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2" name="Google Shape;5353;p76">
              <a:extLst>
                <a:ext uri="{FF2B5EF4-FFF2-40B4-BE49-F238E27FC236}">
                  <a16:creationId xmlns:a16="http://schemas.microsoft.com/office/drawing/2014/main" id="{FDC2354D-4F0F-5471-BF3E-42671D92958A}"/>
                </a:ext>
              </a:extLst>
            </p:cNvPr>
            <p:cNvSpPr/>
            <p:nvPr/>
          </p:nvSpPr>
          <p:spPr>
            <a:xfrm>
              <a:off x="6101750" y="3667350"/>
              <a:ext cx="5450" cy="5025"/>
            </a:xfrm>
            <a:custGeom>
              <a:avLst/>
              <a:gdLst/>
              <a:ahLst/>
              <a:cxnLst/>
              <a:rect l="l" t="t" r="r" b="b"/>
              <a:pathLst>
                <a:path w="218" h="201" extrusionOk="0">
                  <a:moveTo>
                    <a:pt x="118" y="1"/>
                  </a:moveTo>
                  <a:lnTo>
                    <a:pt x="67" y="18"/>
                  </a:lnTo>
                  <a:lnTo>
                    <a:pt x="51" y="34"/>
                  </a:lnTo>
                  <a:lnTo>
                    <a:pt x="34" y="52"/>
                  </a:lnTo>
                  <a:cubicBezTo>
                    <a:pt x="18" y="68"/>
                    <a:pt x="18" y="68"/>
                    <a:pt x="1" y="101"/>
                  </a:cubicBezTo>
                  <a:cubicBezTo>
                    <a:pt x="1" y="134"/>
                    <a:pt x="18" y="168"/>
                    <a:pt x="51" y="201"/>
                  </a:cubicBezTo>
                  <a:lnTo>
                    <a:pt x="134" y="201"/>
                  </a:lnTo>
                  <a:cubicBezTo>
                    <a:pt x="185" y="185"/>
                    <a:pt x="201" y="152"/>
                    <a:pt x="218" y="134"/>
                  </a:cubicBezTo>
                  <a:lnTo>
                    <a:pt x="218" y="118"/>
                  </a:lnTo>
                  <a:lnTo>
                    <a:pt x="201" y="68"/>
                  </a:lnTo>
                  <a:lnTo>
                    <a:pt x="185" y="52"/>
                  </a:lnTo>
                  <a:lnTo>
                    <a:pt x="167" y="34"/>
                  </a:lnTo>
                  <a:lnTo>
                    <a:pt x="185" y="34"/>
                  </a:lnTo>
                  <a:cubicBezTo>
                    <a:pt x="167" y="34"/>
                    <a:pt x="151" y="18"/>
                    <a:pt x="118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3" name="Google Shape;5354;p76">
              <a:extLst>
                <a:ext uri="{FF2B5EF4-FFF2-40B4-BE49-F238E27FC236}">
                  <a16:creationId xmlns:a16="http://schemas.microsoft.com/office/drawing/2014/main" id="{AF7D0EC7-35E1-210F-DFC6-0DA6ED22FFC2}"/>
                </a:ext>
              </a:extLst>
            </p:cNvPr>
            <p:cNvSpPr/>
            <p:nvPr/>
          </p:nvSpPr>
          <p:spPr>
            <a:xfrm>
              <a:off x="6107575" y="3701650"/>
              <a:ext cx="2125" cy="2025"/>
            </a:xfrm>
            <a:custGeom>
              <a:avLst/>
              <a:gdLst/>
              <a:ahLst/>
              <a:cxnLst/>
              <a:rect l="l" t="t" r="r" b="b"/>
              <a:pathLst>
                <a:path w="85" h="81" extrusionOk="0">
                  <a:moveTo>
                    <a:pt x="20" y="1"/>
                  </a:moveTo>
                  <a:cubicBezTo>
                    <a:pt x="9" y="1"/>
                    <a:pt x="1" y="5"/>
                    <a:pt x="1" y="14"/>
                  </a:cubicBezTo>
                  <a:lnTo>
                    <a:pt x="18" y="47"/>
                  </a:lnTo>
                  <a:lnTo>
                    <a:pt x="34" y="63"/>
                  </a:lnTo>
                  <a:lnTo>
                    <a:pt x="34" y="47"/>
                  </a:lnTo>
                  <a:lnTo>
                    <a:pt x="68" y="80"/>
                  </a:lnTo>
                  <a:cubicBezTo>
                    <a:pt x="85" y="63"/>
                    <a:pt x="68" y="30"/>
                    <a:pt x="52" y="14"/>
                  </a:cubicBezTo>
                  <a:cubicBezTo>
                    <a:pt x="43" y="5"/>
                    <a:pt x="30" y="1"/>
                    <a:pt x="20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4" name="Google Shape;5355;p76">
              <a:extLst>
                <a:ext uri="{FF2B5EF4-FFF2-40B4-BE49-F238E27FC236}">
                  <a16:creationId xmlns:a16="http://schemas.microsoft.com/office/drawing/2014/main" id="{897FC12A-D232-4F30-D078-F958CDF9D16C}"/>
                </a:ext>
              </a:extLst>
            </p:cNvPr>
            <p:cNvSpPr/>
            <p:nvPr/>
          </p:nvSpPr>
          <p:spPr>
            <a:xfrm>
              <a:off x="6090075" y="3645500"/>
              <a:ext cx="4625" cy="4375"/>
            </a:xfrm>
            <a:custGeom>
              <a:avLst/>
              <a:gdLst/>
              <a:ahLst/>
              <a:cxnLst/>
              <a:rect l="l" t="t" r="r" b="b"/>
              <a:pathLst>
                <a:path w="185" h="175" extrusionOk="0">
                  <a:moveTo>
                    <a:pt x="69" y="0"/>
                  </a:moveTo>
                  <a:cubicBezTo>
                    <a:pt x="42" y="0"/>
                    <a:pt x="17" y="9"/>
                    <a:pt x="1" y="25"/>
                  </a:cubicBezTo>
                  <a:lnTo>
                    <a:pt x="1" y="59"/>
                  </a:lnTo>
                  <a:lnTo>
                    <a:pt x="1" y="92"/>
                  </a:lnTo>
                  <a:cubicBezTo>
                    <a:pt x="1" y="141"/>
                    <a:pt x="34" y="159"/>
                    <a:pt x="51" y="175"/>
                  </a:cubicBezTo>
                  <a:lnTo>
                    <a:pt x="151" y="175"/>
                  </a:lnTo>
                  <a:cubicBezTo>
                    <a:pt x="185" y="141"/>
                    <a:pt x="185" y="108"/>
                    <a:pt x="185" y="75"/>
                  </a:cubicBezTo>
                  <a:cubicBezTo>
                    <a:pt x="167" y="59"/>
                    <a:pt x="167" y="41"/>
                    <a:pt x="151" y="25"/>
                  </a:cubicBezTo>
                  <a:cubicBezTo>
                    <a:pt x="126" y="9"/>
                    <a:pt x="97" y="0"/>
                    <a:pt x="69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5" name="Google Shape;5356;p76">
              <a:extLst>
                <a:ext uri="{FF2B5EF4-FFF2-40B4-BE49-F238E27FC236}">
                  <a16:creationId xmlns:a16="http://schemas.microsoft.com/office/drawing/2014/main" id="{120C88B3-BA8B-250B-87D1-AC819FD5BB54}"/>
                </a:ext>
              </a:extLst>
            </p:cNvPr>
            <p:cNvSpPr/>
            <p:nvPr/>
          </p:nvSpPr>
          <p:spPr>
            <a:xfrm>
              <a:off x="6092575" y="3631950"/>
              <a:ext cx="4200" cy="3750"/>
            </a:xfrm>
            <a:custGeom>
              <a:avLst/>
              <a:gdLst/>
              <a:ahLst/>
              <a:cxnLst/>
              <a:rect l="l" t="t" r="r" b="b"/>
              <a:pathLst>
                <a:path w="168" h="150" extrusionOk="0">
                  <a:moveTo>
                    <a:pt x="101" y="0"/>
                  </a:moveTo>
                  <a:cubicBezTo>
                    <a:pt x="67" y="0"/>
                    <a:pt x="34" y="0"/>
                    <a:pt x="18" y="34"/>
                  </a:cubicBezTo>
                  <a:lnTo>
                    <a:pt x="1" y="67"/>
                  </a:lnTo>
                  <a:lnTo>
                    <a:pt x="18" y="83"/>
                  </a:lnTo>
                  <a:cubicBezTo>
                    <a:pt x="18" y="100"/>
                    <a:pt x="18" y="134"/>
                    <a:pt x="67" y="150"/>
                  </a:cubicBezTo>
                  <a:lnTo>
                    <a:pt x="101" y="150"/>
                  </a:lnTo>
                  <a:cubicBezTo>
                    <a:pt x="118" y="134"/>
                    <a:pt x="134" y="134"/>
                    <a:pt x="134" y="134"/>
                  </a:cubicBezTo>
                  <a:cubicBezTo>
                    <a:pt x="134" y="116"/>
                    <a:pt x="134" y="116"/>
                    <a:pt x="151" y="116"/>
                  </a:cubicBezTo>
                  <a:lnTo>
                    <a:pt x="151" y="100"/>
                  </a:lnTo>
                  <a:lnTo>
                    <a:pt x="167" y="83"/>
                  </a:lnTo>
                  <a:lnTo>
                    <a:pt x="167" y="67"/>
                  </a:lnTo>
                  <a:cubicBezTo>
                    <a:pt x="151" y="34"/>
                    <a:pt x="134" y="16"/>
                    <a:pt x="10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6" name="Google Shape;5357;p76">
              <a:extLst>
                <a:ext uri="{FF2B5EF4-FFF2-40B4-BE49-F238E27FC236}">
                  <a16:creationId xmlns:a16="http://schemas.microsoft.com/office/drawing/2014/main" id="{A3700EB1-0020-184F-F296-82D5340C1FE0}"/>
                </a:ext>
              </a:extLst>
            </p:cNvPr>
            <p:cNvSpPr/>
            <p:nvPr/>
          </p:nvSpPr>
          <p:spPr>
            <a:xfrm>
              <a:off x="6166775" y="3635275"/>
              <a:ext cx="1300" cy="1250"/>
            </a:xfrm>
            <a:custGeom>
              <a:avLst/>
              <a:gdLst/>
              <a:ahLst/>
              <a:cxnLst/>
              <a:rect l="l" t="t" r="r" b="b"/>
              <a:pathLst>
                <a:path w="52" h="50" extrusionOk="0">
                  <a:moveTo>
                    <a:pt x="34" y="1"/>
                  </a:moveTo>
                  <a:cubicBezTo>
                    <a:pt x="18" y="1"/>
                    <a:pt x="18" y="1"/>
                    <a:pt x="18" y="17"/>
                  </a:cubicBezTo>
                  <a:cubicBezTo>
                    <a:pt x="1" y="34"/>
                    <a:pt x="1" y="34"/>
                    <a:pt x="18" y="50"/>
                  </a:cubicBezTo>
                  <a:lnTo>
                    <a:pt x="34" y="50"/>
                  </a:lnTo>
                  <a:cubicBezTo>
                    <a:pt x="51" y="34"/>
                    <a:pt x="51" y="17"/>
                    <a:pt x="51" y="17"/>
                  </a:cubicBezTo>
                  <a:lnTo>
                    <a:pt x="3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7" name="Google Shape;5358;p76">
              <a:extLst>
                <a:ext uri="{FF2B5EF4-FFF2-40B4-BE49-F238E27FC236}">
                  <a16:creationId xmlns:a16="http://schemas.microsoft.com/office/drawing/2014/main" id="{5F549DCA-20F6-FE65-E001-2DDA1BD2DDE2}"/>
                </a:ext>
              </a:extLst>
            </p:cNvPr>
            <p:cNvSpPr/>
            <p:nvPr/>
          </p:nvSpPr>
          <p:spPr>
            <a:xfrm>
              <a:off x="6066325" y="3584650"/>
              <a:ext cx="1275" cy="1025"/>
            </a:xfrm>
            <a:custGeom>
              <a:avLst/>
              <a:gdLst/>
              <a:ahLst/>
              <a:cxnLst/>
              <a:rect l="l" t="t" r="r" b="b"/>
              <a:pathLst>
                <a:path w="51" h="41" extrusionOk="0">
                  <a:moveTo>
                    <a:pt x="20" y="1"/>
                  </a:moveTo>
                  <a:cubicBezTo>
                    <a:pt x="9" y="1"/>
                    <a:pt x="1" y="12"/>
                    <a:pt x="1" y="25"/>
                  </a:cubicBezTo>
                  <a:cubicBezTo>
                    <a:pt x="1" y="41"/>
                    <a:pt x="1" y="41"/>
                    <a:pt x="17" y="41"/>
                  </a:cubicBezTo>
                  <a:lnTo>
                    <a:pt x="34" y="41"/>
                  </a:lnTo>
                  <a:lnTo>
                    <a:pt x="50" y="25"/>
                  </a:lnTo>
                  <a:cubicBezTo>
                    <a:pt x="50" y="7"/>
                    <a:pt x="34" y="7"/>
                    <a:pt x="34" y="7"/>
                  </a:cubicBezTo>
                  <a:cubicBezTo>
                    <a:pt x="29" y="3"/>
                    <a:pt x="24" y="1"/>
                    <a:pt x="20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8" name="Google Shape;5359;p76">
              <a:extLst>
                <a:ext uri="{FF2B5EF4-FFF2-40B4-BE49-F238E27FC236}">
                  <a16:creationId xmlns:a16="http://schemas.microsoft.com/office/drawing/2014/main" id="{B85C1506-6770-1723-459A-D4389B323C93}"/>
                </a:ext>
              </a:extLst>
            </p:cNvPr>
            <p:cNvSpPr/>
            <p:nvPr/>
          </p:nvSpPr>
          <p:spPr>
            <a:xfrm>
              <a:off x="6094250" y="3649025"/>
              <a:ext cx="5450" cy="5850"/>
            </a:xfrm>
            <a:custGeom>
              <a:avLst/>
              <a:gdLst/>
              <a:ahLst/>
              <a:cxnLst/>
              <a:rect l="l" t="t" r="r" b="b"/>
              <a:pathLst>
                <a:path w="218" h="234" extrusionOk="0">
                  <a:moveTo>
                    <a:pt x="134" y="0"/>
                  </a:moveTo>
                  <a:cubicBezTo>
                    <a:pt x="100" y="0"/>
                    <a:pt x="67" y="0"/>
                    <a:pt x="51" y="34"/>
                  </a:cubicBezTo>
                  <a:lnTo>
                    <a:pt x="34" y="67"/>
                  </a:lnTo>
                  <a:cubicBezTo>
                    <a:pt x="18" y="100"/>
                    <a:pt x="0" y="134"/>
                    <a:pt x="18" y="167"/>
                  </a:cubicBezTo>
                  <a:cubicBezTo>
                    <a:pt x="18" y="184"/>
                    <a:pt x="34" y="218"/>
                    <a:pt x="67" y="234"/>
                  </a:cubicBezTo>
                  <a:lnTo>
                    <a:pt x="134" y="234"/>
                  </a:lnTo>
                  <a:lnTo>
                    <a:pt x="184" y="200"/>
                  </a:lnTo>
                  <a:cubicBezTo>
                    <a:pt x="200" y="184"/>
                    <a:pt x="200" y="167"/>
                    <a:pt x="200" y="151"/>
                  </a:cubicBezTo>
                  <a:cubicBezTo>
                    <a:pt x="218" y="100"/>
                    <a:pt x="218" y="51"/>
                    <a:pt x="184" y="18"/>
                  </a:cubicBezTo>
                  <a:cubicBezTo>
                    <a:pt x="167" y="0"/>
                    <a:pt x="151" y="0"/>
                    <a:pt x="1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9" name="Google Shape;5360;p76">
              <a:extLst>
                <a:ext uri="{FF2B5EF4-FFF2-40B4-BE49-F238E27FC236}">
                  <a16:creationId xmlns:a16="http://schemas.microsoft.com/office/drawing/2014/main" id="{DCCA5BB5-A2D1-3E22-7091-FFC57ECC5AA6}"/>
                </a:ext>
              </a:extLst>
            </p:cNvPr>
            <p:cNvSpPr/>
            <p:nvPr/>
          </p:nvSpPr>
          <p:spPr>
            <a:xfrm>
              <a:off x="6117600" y="3667350"/>
              <a:ext cx="4625" cy="4625"/>
            </a:xfrm>
            <a:custGeom>
              <a:avLst/>
              <a:gdLst/>
              <a:ahLst/>
              <a:cxnLst/>
              <a:rect l="l" t="t" r="r" b="b"/>
              <a:pathLst>
                <a:path w="185" h="185" extrusionOk="0">
                  <a:moveTo>
                    <a:pt x="100" y="1"/>
                  </a:moveTo>
                  <a:cubicBezTo>
                    <a:pt x="67" y="1"/>
                    <a:pt x="51" y="18"/>
                    <a:pt x="34" y="34"/>
                  </a:cubicBezTo>
                  <a:lnTo>
                    <a:pt x="17" y="52"/>
                  </a:lnTo>
                  <a:lnTo>
                    <a:pt x="0" y="101"/>
                  </a:lnTo>
                  <a:lnTo>
                    <a:pt x="0" y="118"/>
                  </a:lnTo>
                  <a:lnTo>
                    <a:pt x="34" y="152"/>
                  </a:lnTo>
                  <a:lnTo>
                    <a:pt x="34" y="168"/>
                  </a:lnTo>
                  <a:lnTo>
                    <a:pt x="84" y="185"/>
                  </a:lnTo>
                  <a:lnTo>
                    <a:pt x="118" y="185"/>
                  </a:lnTo>
                  <a:lnTo>
                    <a:pt x="167" y="152"/>
                  </a:lnTo>
                  <a:lnTo>
                    <a:pt x="167" y="134"/>
                  </a:lnTo>
                  <a:lnTo>
                    <a:pt x="184" y="101"/>
                  </a:lnTo>
                  <a:lnTo>
                    <a:pt x="184" y="68"/>
                  </a:lnTo>
                  <a:lnTo>
                    <a:pt x="167" y="34"/>
                  </a:lnTo>
                  <a:cubicBezTo>
                    <a:pt x="151" y="1"/>
                    <a:pt x="118" y="1"/>
                    <a:pt x="100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0" name="Google Shape;5361;p76">
              <a:extLst>
                <a:ext uri="{FF2B5EF4-FFF2-40B4-BE49-F238E27FC236}">
                  <a16:creationId xmlns:a16="http://schemas.microsoft.com/office/drawing/2014/main" id="{58A03B79-2FFF-19B0-7FFB-625F11CBE860}"/>
                </a:ext>
              </a:extLst>
            </p:cNvPr>
            <p:cNvSpPr/>
            <p:nvPr/>
          </p:nvSpPr>
          <p:spPr>
            <a:xfrm>
              <a:off x="6172225" y="3674475"/>
              <a:ext cx="1250" cy="1250"/>
            </a:xfrm>
            <a:custGeom>
              <a:avLst/>
              <a:gdLst/>
              <a:ahLst/>
              <a:cxnLst/>
              <a:rect l="l" t="t" r="r" b="b"/>
              <a:pathLst>
                <a:path w="50" h="50" extrusionOk="0">
                  <a:moveTo>
                    <a:pt x="16" y="0"/>
                  </a:moveTo>
                  <a:cubicBezTo>
                    <a:pt x="16" y="0"/>
                    <a:pt x="0" y="0"/>
                    <a:pt x="0" y="16"/>
                  </a:cubicBezTo>
                  <a:lnTo>
                    <a:pt x="0" y="33"/>
                  </a:lnTo>
                  <a:lnTo>
                    <a:pt x="0" y="49"/>
                  </a:lnTo>
                  <a:lnTo>
                    <a:pt x="34" y="49"/>
                  </a:lnTo>
                  <a:lnTo>
                    <a:pt x="50" y="33"/>
                  </a:lnTo>
                  <a:lnTo>
                    <a:pt x="50" y="16"/>
                  </a:lnTo>
                  <a:cubicBezTo>
                    <a:pt x="34" y="0"/>
                    <a:pt x="34" y="0"/>
                    <a:pt x="16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1" name="Google Shape;5362;p76">
              <a:extLst>
                <a:ext uri="{FF2B5EF4-FFF2-40B4-BE49-F238E27FC236}">
                  <a16:creationId xmlns:a16="http://schemas.microsoft.com/office/drawing/2014/main" id="{5933CBCE-BC48-1041-4A6E-6F2E71264E87}"/>
                </a:ext>
              </a:extLst>
            </p:cNvPr>
            <p:cNvSpPr/>
            <p:nvPr/>
          </p:nvSpPr>
          <p:spPr>
            <a:xfrm>
              <a:off x="6137200" y="3614825"/>
              <a:ext cx="1250" cy="1475"/>
            </a:xfrm>
            <a:custGeom>
              <a:avLst/>
              <a:gdLst/>
              <a:ahLst/>
              <a:cxnLst/>
              <a:rect l="l" t="t" r="r" b="b"/>
              <a:pathLst>
                <a:path w="50" h="59" extrusionOk="0">
                  <a:moveTo>
                    <a:pt x="17" y="1"/>
                  </a:moveTo>
                  <a:lnTo>
                    <a:pt x="1" y="18"/>
                  </a:lnTo>
                  <a:lnTo>
                    <a:pt x="1" y="34"/>
                  </a:lnTo>
                  <a:cubicBezTo>
                    <a:pt x="1" y="34"/>
                    <a:pt x="1" y="52"/>
                    <a:pt x="17" y="52"/>
                  </a:cubicBezTo>
                  <a:cubicBezTo>
                    <a:pt x="22" y="57"/>
                    <a:pt x="26" y="59"/>
                    <a:pt x="29" y="59"/>
                  </a:cubicBezTo>
                  <a:cubicBezTo>
                    <a:pt x="36" y="59"/>
                    <a:pt x="39" y="52"/>
                    <a:pt x="50" y="52"/>
                  </a:cubicBezTo>
                  <a:lnTo>
                    <a:pt x="50" y="18"/>
                  </a:lnTo>
                  <a:lnTo>
                    <a:pt x="34" y="18"/>
                  </a:lnTo>
                  <a:cubicBezTo>
                    <a:pt x="34" y="18"/>
                    <a:pt x="34" y="1"/>
                    <a:pt x="1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2" name="Google Shape;5363;p76">
              <a:extLst>
                <a:ext uri="{FF2B5EF4-FFF2-40B4-BE49-F238E27FC236}">
                  <a16:creationId xmlns:a16="http://schemas.microsoft.com/office/drawing/2014/main" id="{62A1AC4F-7EC4-6111-9838-82C03E1553AC}"/>
                </a:ext>
              </a:extLst>
            </p:cNvPr>
            <p:cNvSpPr/>
            <p:nvPr/>
          </p:nvSpPr>
          <p:spPr>
            <a:xfrm>
              <a:off x="6096350" y="3640275"/>
              <a:ext cx="7525" cy="5875"/>
            </a:xfrm>
            <a:custGeom>
              <a:avLst/>
              <a:gdLst/>
              <a:ahLst/>
              <a:cxnLst/>
              <a:rect l="l" t="t" r="r" b="b"/>
              <a:pathLst>
                <a:path w="301" h="235" extrusionOk="0">
                  <a:moveTo>
                    <a:pt x="100" y="50"/>
                  </a:moveTo>
                  <a:cubicBezTo>
                    <a:pt x="100" y="67"/>
                    <a:pt x="83" y="67"/>
                    <a:pt x="83" y="67"/>
                  </a:cubicBezTo>
                  <a:lnTo>
                    <a:pt x="67" y="67"/>
                  </a:lnTo>
                  <a:cubicBezTo>
                    <a:pt x="83" y="67"/>
                    <a:pt x="83" y="67"/>
                    <a:pt x="100" y="50"/>
                  </a:cubicBezTo>
                  <a:close/>
                  <a:moveTo>
                    <a:pt x="167" y="1"/>
                  </a:moveTo>
                  <a:lnTo>
                    <a:pt x="116" y="17"/>
                  </a:lnTo>
                  <a:cubicBezTo>
                    <a:pt x="100" y="34"/>
                    <a:pt x="100" y="50"/>
                    <a:pt x="100" y="50"/>
                  </a:cubicBezTo>
                  <a:cubicBezTo>
                    <a:pt x="67" y="50"/>
                    <a:pt x="34" y="67"/>
                    <a:pt x="16" y="83"/>
                  </a:cubicBezTo>
                  <a:lnTo>
                    <a:pt x="0" y="134"/>
                  </a:lnTo>
                  <a:lnTo>
                    <a:pt x="0" y="167"/>
                  </a:lnTo>
                  <a:lnTo>
                    <a:pt x="16" y="183"/>
                  </a:lnTo>
                  <a:lnTo>
                    <a:pt x="0" y="183"/>
                  </a:lnTo>
                  <a:lnTo>
                    <a:pt x="16" y="201"/>
                  </a:lnTo>
                  <a:lnTo>
                    <a:pt x="34" y="217"/>
                  </a:lnTo>
                  <a:lnTo>
                    <a:pt x="34" y="201"/>
                  </a:lnTo>
                  <a:lnTo>
                    <a:pt x="67" y="234"/>
                  </a:lnTo>
                  <a:lnTo>
                    <a:pt x="83" y="234"/>
                  </a:lnTo>
                  <a:lnTo>
                    <a:pt x="150" y="217"/>
                  </a:lnTo>
                  <a:lnTo>
                    <a:pt x="134" y="234"/>
                  </a:lnTo>
                  <a:cubicBezTo>
                    <a:pt x="134" y="234"/>
                    <a:pt x="167" y="217"/>
                    <a:pt x="183" y="201"/>
                  </a:cubicBezTo>
                  <a:cubicBezTo>
                    <a:pt x="201" y="201"/>
                    <a:pt x="234" y="201"/>
                    <a:pt x="267" y="167"/>
                  </a:cubicBezTo>
                  <a:lnTo>
                    <a:pt x="283" y="150"/>
                  </a:lnTo>
                  <a:lnTo>
                    <a:pt x="283" y="134"/>
                  </a:lnTo>
                  <a:lnTo>
                    <a:pt x="301" y="101"/>
                  </a:lnTo>
                  <a:cubicBezTo>
                    <a:pt x="301" y="50"/>
                    <a:pt x="267" y="34"/>
                    <a:pt x="2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3" name="Google Shape;5364;p76">
              <a:extLst>
                <a:ext uri="{FF2B5EF4-FFF2-40B4-BE49-F238E27FC236}">
                  <a16:creationId xmlns:a16="http://schemas.microsoft.com/office/drawing/2014/main" id="{E5B3D5AE-5556-C8EC-98D0-B28DD689EAE9}"/>
                </a:ext>
              </a:extLst>
            </p:cNvPr>
            <p:cNvSpPr/>
            <p:nvPr/>
          </p:nvSpPr>
          <p:spPr>
            <a:xfrm>
              <a:off x="6109700" y="3619000"/>
              <a:ext cx="3350" cy="3800"/>
            </a:xfrm>
            <a:custGeom>
              <a:avLst/>
              <a:gdLst/>
              <a:ahLst/>
              <a:cxnLst/>
              <a:rect l="l" t="t" r="r" b="b"/>
              <a:pathLst>
                <a:path w="134" h="152" extrusionOk="0">
                  <a:moveTo>
                    <a:pt x="67" y="1"/>
                  </a:moveTo>
                  <a:cubicBezTo>
                    <a:pt x="49" y="18"/>
                    <a:pt x="33" y="18"/>
                    <a:pt x="16" y="34"/>
                  </a:cubicBezTo>
                  <a:lnTo>
                    <a:pt x="16" y="51"/>
                  </a:lnTo>
                  <a:lnTo>
                    <a:pt x="0" y="85"/>
                  </a:lnTo>
                  <a:lnTo>
                    <a:pt x="0" y="118"/>
                  </a:lnTo>
                  <a:lnTo>
                    <a:pt x="16" y="134"/>
                  </a:lnTo>
                  <a:lnTo>
                    <a:pt x="33" y="134"/>
                  </a:lnTo>
                  <a:lnTo>
                    <a:pt x="49" y="151"/>
                  </a:lnTo>
                  <a:cubicBezTo>
                    <a:pt x="67" y="151"/>
                    <a:pt x="83" y="134"/>
                    <a:pt x="100" y="118"/>
                  </a:cubicBezTo>
                  <a:cubicBezTo>
                    <a:pt x="116" y="101"/>
                    <a:pt x="133" y="67"/>
                    <a:pt x="116" y="34"/>
                  </a:cubicBezTo>
                  <a:lnTo>
                    <a:pt x="100" y="18"/>
                  </a:lnTo>
                  <a:lnTo>
                    <a:pt x="83" y="18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4" name="Google Shape;5365;p76">
              <a:extLst>
                <a:ext uri="{FF2B5EF4-FFF2-40B4-BE49-F238E27FC236}">
                  <a16:creationId xmlns:a16="http://schemas.microsoft.com/office/drawing/2014/main" id="{2116161C-6DF4-181E-304B-A395B531EF03}"/>
                </a:ext>
              </a:extLst>
            </p:cNvPr>
            <p:cNvSpPr/>
            <p:nvPr/>
          </p:nvSpPr>
          <p:spPr>
            <a:xfrm>
              <a:off x="6139275" y="3645675"/>
              <a:ext cx="2125" cy="2975"/>
            </a:xfrm>
            <a:custGeom>
              <a:avLst/>
              <a:gdLst/>
              <a:ahLst/>
              <a:cxnLst/>
              <a:rect l="l" t="t" r="r" b="b"/>
              <a:pathLst>
                <a:path w="85" h="119" extrusionOk="0">
                  <a:moveTo>
                    <a:pt x="34" y="1"/>
                  </a:moveTo>
                  <a:cubicBezTo>
                    <a:pt x="0" y="18"/>
                    <a:pt x="0" y="34"/>
                    <a:pt x="0" y="52"/>
                  </a:cubicBezTo>
                  <a:cubicBezTo>
                    <a:pt x="18" y="68"/>
                    <a:pt x="18" y="85"/>
                    <a:pt x="34" y="101"/>
                  </a:cubicBezTo>
                  <a:lnTo>
                    <a:pt x="67" y="118"/>
                  </a:lnTo>
                  <a:lnTo>
                    <a:pt x="84" y="101"/>
                  </a:lnTo>
                  <a:lnTo>
                    <a:pt x="67" y="52"/>
                  </a:lnTo>
                  <a:lnTo>
                    <a:pt x="84" y="52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5" name="Google Shape;5366;p76">
              <a:extLst>
                <a:ext uri="{FF2B5EF4-FFF2-40B4-BE49-F238E27FC236}">
                  <a16:creationId xmlns:a16="http://schemas.microsoft.com/office/drawing/2014/main" id="{DBC5E56C-0929-27F1-68B0-E54FF7B137F5}"/>
                </a:ext>
              </a:extLst>
            </p:cNvPr>
            <p:cNvSpPr/>
            <p:nvPr/>
          </p:nvSpPr>
          <p:spPr>
            <a:xfrm>
              <a:off x="6081350" y="3625675"/>
              <a:ext cx="2925" cy="2950"/>
            </a:xfrm>
            <a:custGeom>
              <a:avLst/>
              <a:gdLst/>
              <a:ahLst/>
              <a:cxnLst/>
              <a:rect l="l" t="t" r="r" b="b"/>
              <a:pathLst>
                <a:path w="117" h="118" extrusionOk="0">
                  <a:moveTo>
                    <a:pt x="49" y="0"/>
                  </a:moveTo>
                  <a:cubicBezTo>
                    <a:pt x="33" y="18"/>
                    <a:pt x="16" y="18"/>
                    <a:pt x="0" y="34"/>
                  </a:cubicBezTo>
                  <a:lnTo>
                    <a:pt x="0" y="67"/>
                  </a:lnTo>
                  <a:lnTo>
                    <a:pt x="0" y="84"/>
                  </a:lnTo>
                  <a:lnTo>
                    <a:pt x="16" y="101"/>
                  </a:lnTo>
                  <a:lnTo>
                    <a:pt x="33" y="118"/>
                  </a:lnTo>
                  <a:lnTo>
                    <a:pt x="67" y="118"/>
                  </a:lnTo>
                  <a:lnTo>
                    <a:pt x="100" y="101"/>
                  </a:lnTo>
                  <a:lnTo>
                    <a:pt x="116" y="67"/>
                  </a:lnTo>
                  <a:lnTo>
                    <a:pt x="116" y="51"/>
                  </a:lnTo>
                  <a:cubicBezTo>
                    <a:pt x="116" y="51"/>
                    <a:pt x="116" y="34"/>
                    <a:pt x="100" y="18"/>
                  </a:cubicBezTo>
                  <a:lnTo>
                    <a:pt x="83" y="18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6" name="Google Shape;5367;p76">
              <a:extLst>
                <a:ext uri="{FF2B5EF4-FFF2-40B4-BE49-F238E27FC236}">
                  <a16:creationId xmlns:a16="http://schemas.microsoft.com/office/drawing/2014/main" id="{CDF181F9-84CC-4EC0-CACA-C31D61D98562}"/>
                </a:ext>
              </a:extLst>
            </p:cNvPr>
            <p:cNvSpPr/>
            <p:nvPr/>
          </p:nvSpPr>
          <p:spPr>
            <a:xfrm>
              <a:off x="6059675" y="3616500"/>
              <a:ext cx="1675" cy="1475"/>
            </a:xfrm>
            <a:custGeom>
              <a:avLst/>
              <a:gdLst/>
              <a:ahLst/>
              <a:cxnLst/>
              <a:rect l="l" t="t" r="r" b="b"/>
              <a:pathLst>
                <a:path w="67" h="59" extrusionOk="0">
                  <a:moveTo>
                    <a:pt x="33" y="1"/>
                  </a:moveTo>
                  <a:cubicBezTo>
                    <a:pt x="33" y="1"/>
                    <a:pt x="16" y="18"/>
                    <a:pt x="0" y="18"/>
                  </a:cubicBezTo>
                  <a:lnTo>
                    <a:pt x="16" y="34"/>
                  </a:lnTo>
                  <a:lnTo>
                    <a:pt x="16" y="51"/>
                  </a:lnTo>
                  <a:cubicBezTo>
                    <a:pt x="28" y="51"/>
                    <a:pt x="31" y="58"/>
                    <a:pt x="37" y="58"/>
                  </a:cubicBezTo>
                  <a:cubicBezTo>
                    <a:pt x="41" y="58"/>
                    <a:pt x="44" y="57"/>
                    <a:pt x="49" y="51"/>
                  </a:cubicBezTo>
                  <a:lnTo>
                    <a:pt x="67" y="34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7" name="Google Shape;5368;p76">
              <a:extLst>
                <a:ext uri="{FF2B5EF4-FFF2-40B4-BE49-F238E27FC236}">
                  <a16:creationId xmlns:a16="http://schemas.microsoft.com/office/drawing/2014/main" id="{36695590-CAAC-ED7F-AB8C-6222F134270C}"/>
                </a:ext>
              </a:extLst>
            </p:cNvPr>
            <p:cNvSpPr/>
            <p:nvPr/>
          </p:nvSpPr>
          <p:spPr>
            <a:xfrm>
              <a:off x="6038825" y="3627875"/>
              <a:ext cx="1250" cy="1150"/>
            </a:xfrm>
            <a:custGeom>
              <a:avLst/>
              <a:gdLst/>
              <a:ahLst/>
              <a:cxnLst/>
              <a:rect l="l" t="t" r="r" b="b"/>
              <a:pathLst>
                <a:path w="50" h="46" extrusionOk="0">
                  <a:moveTo>
                    <a:pt x="23" y="0"/>
                  </a:moveTo>
                  <a:cubicBezTo>
                    <a:pt x="17" y="0"/>
                    <a:pt x="8" y="5"/>
                    <a:pt x="0" y="13"/>
                  </a:cubicBezTo>
                  <a:lnTo>
                    <a:pt x="0" y="30"/>
                  </a:lnTo>
                  <a:cubicBezTo>
                    <a:pt x="16" y="46"/>
                    <a:pt x="16" y="46"/>
                    <a:pt x="34" y="46"/>
                  </a:cubicBezTo>
                  <a:cubicBezTo>
                    <a:pt x="50" y="30"/>
                    <a:pt x="50" y="13"/>
                    <a:pt x="34" y="13"/>
                  </a:cubicBezTo>
                  <a:cubicBezTo>
                    <a:pt x="34" y="5"/>
                    <a:pt x="29" y="0"/>
                    <a:pt x="23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8" name="Google Shape;5369;p76">
              <a:extLst>
                <a:ext uri="{FF2B5EF4-FFF2-40B4-BE49-F238E27FC236}">
                  <a16:creationId xmlns:a16="http://schemas.microsoft.com/office/drawing/2014/main" id="{97B57D32-C3B3-D494-5269-ADF079667A76}"/>
                </a:ext>
              </a:extLst>
            </p:cNvPr>
            <p:cNvSpPr/>
            <p:nvPr/>
          </p:nvSpPr>
          <p:spPr>
            <a:xfrm>
              <a:off x="6083400" y="3675700"/>
              <a:ext cx="7125" cy="6300"/>
            </a:xfrm>
            <a:custGeom>
              <a:avLst/>
              <a:gdLst/>
              <a:ahLst/>
              <a:cxnLst/>
              <a:rect l="l" t="t" r="r" b="b"/>
              <a:pathLst>
                <a:path w="285" h="252" extrusionOk="0">
                  <a:moveTo>
                    <a:pt x="85" y="0"/>
                  </a:moveTo>
                  <a:cubicBezTo>
                    <a:pt x="75" y="0"/>
                    <a:pt x="71" y="6"/>
                    <a:pt x="69" y="11"/>
                  </a:cubicBezTo>
                  <a:lnTo>
                    <a:pt x="69" y="11"/>
                  </a:lnTo>
                  <a:cubicBezTo>
                    <a:pt x="75" y="8"/>
                    <a:pt x="80" y="5"/>
                    <a:pt x="85" y="0"/>
                  </a:cubicBezTo>
                  <a:close/>
                  <a:moveTo>
                    <a:pt x="134" y="0"/>
                  </a:moveTo>
                  <a:lnTo>
                    <a:pt x="68" y="18"/>
                  </a:lnTo>
                  <a:cubicBezTo>
                    <a:pt x="68" y="18"/>
                    <a:pt x="68" y="15"/>
                    <a:pt x="69" y="11"/>
                  </a:cubicBezTo>
                  <a:lnTo>
                    <a:pt x="69" y="11"/>
                  </a:lnTo>
                  <a:cubicBezTo>
                    <a:pt x="51" y="20"/>
                    <a:pt x="30" y="26"/>
                    <a:pt x="18" y="51"/>
                  </a:cubicBezTo>
                  <a:cubicBezTo>
                    <a:pt x="18" y="51"/>
                    <a:pt x="1" y="51"/>
                    <a:pt x="1" y="67"/>
                  </a:cubicBezTo>
                  <a:lnTo>
                    <a:pt x="1" y="118"/>
                  </a:lnTo>
                  <a:lnTo>
                    <a:pt x="1" y="134"/>
                  </a:lnTo>
                  <a:lnTo>
                    <a:pt x="18" y="167"/>
                  </a:lnTo>
                  <a:lnTo>
                    <a:pt x="34" y="184"/>
                  </a:lnTo>
                  <a:lnTo>
                    <a:pt x="34" y="201"/>
                  </a:lnTo>
                  <a:cubicBezTo>
                    <a:pt x="68" y="234"/>
                    <a:pt x="85" y="234"/>
                    <a:pt x="118" y="234"/>
                  </a:cubicBezTo>
                  <a:cubicBezTo>
                    <a:pt x="152" y="251"/>
                    <a:pt x="185" y="251"/>
                    <a:pt x="218" y="251"/>
                  </a:cubicBezTo>
                  <a:lnTo>
                    <a:pt x="252" y="201"/>
                  </a:lnTo>
                  <a:lnTo>
                    <a:pt x="252" y="184"/>
                  </a:lnTo>
                  <a:cubicBezTo>
                    <a:pt x="285" y="151"/>
                    <a:pt x="268" y="118"/>
                    <a:pt x="252" y="84"/>
                  </a:cubicBezTo>
                  <a:cubicBezTo>
                    <a:pt x="234" y="34"/>
                    <a:pt x="201" y="0"/>
                    <a:pt x="152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9" name="Google Shape;5370;p76">
              <a:extLst>
                <a:ext uri="{FF2B5EF4-FFF2-40B4-BE49-F238E27FC236}">
                  <a16:creationId xmlns:a16="http://schemas.microsoft.com/office/drawing/2014/main" id="{F86A5A9F-F6A9-2D55-EA36-80F1440D6B19}"/>
                </a:ext>
              </a:extLst>
            </p:cNvPr>
            <p:cNvSpPr/>
            <p:nvPr/>
          </p:nvSpPr>
          <p:spPr>
            <a:xfrm>
              <a:off x="6095525" y="3717375"/>
              <a:ext cx="2075" cy="2125"/>
            </a:xfrm>
            <a:custGeom>
              <a:avLst/>
              <a:gdLst/>
              <a:ahLst/>
              <a:cxnLst/>
              <a:rect l="l" t="t" r="r" b="b"/>
              <a:pathLst>
                <a:path w="83" h="85" extrusionOk="0">
                  <a:moveTo>
                    <a:pt x="49" y="1"/>
                  </a:moveTo>
                  <a:lnTo>
                    <a:pt x="16" y="18"/>
                  </a:lnTo>
                  <a:cubicBezTo>
                    <a:pt x="16" y="34"/>
                    <a:pt x="0" y="68"/>
                    <a:pt x="33" y="85"/>
                  </a:cubicBezTo>
                  <a:lnTo>
                    <a:pt x="67" y="85"/>
                  </a:lnTo>
                  <a:lnTo>
                    <a:pt x="67" y="68"/>
                  </a:lnTo>
                  <a:cubicBezTo>
                    <a:pt x="83" y="52"/>
                    <a:pt x="83" y="52"/>
                    <a:pt x="67" y="34"/>
                  </a:cubicBezTo>
                  <a:lnTo>
                    <a:pt x="67" y="18"/>
                  </a:lnTo>
                  <a:cubicBezTo>
                    <a:pt x="67" y="18"/>
                    <a:pt x="67" y="1"/>
                    <a:pt x="49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0" name="Google Shape;5371;p76">
              <a:extLst>
                <a:ext uri="{FF2B5EF4-FFF2-40B4-BE49-F238E27FC236}">
                  <a16:creationId xmlns:a16="http://schemas.microsoft.com/office/drawing/2014/main" id="{520CD62E-0158-C8CC-0B3A-1CFB77E707CC}"/>
                </a:ext>
              </a:extLst>
            </p:cNvPr>
            <p:cNvSpPr/>
            <p:nvPr/>
          </p:nvSpPr>
          <p:spPr>
            <a:xfrm>
              <a:off x="6080500" y="3692075"/>
              <a:ext cx="2925" cy="2825"/>
            </a:xfrm>
            <a:custGeom>
              <a:avLst/>
              <a:gdLst/>
              <a:ahLst/>
              <a:cxnLst/>
              <a:rect l="l" t="t" r="r" b="b"/>
              <a:pathLst>
                <a:path w="117" h="113" extrusionOk="0">
                  <a:moveTo>
                    <a:pt x="42" y="0"/>
                  </a:moveTo>
                  <a:cubicBezTo>
                    <a:pt x="25" y="0"/>
                    <a:pt x="9" y="4"/>
                    <a:pt x="1" y="12"/>
                  </a:cubicBezTo>
                  <a:lnTo>
                    <a:pt x="1" y="46"/>
                  </a:lnTo>
                  <a:lnTo>
                    <a:pt x="1" y="63"/>
                  </a:lnTo>
                  <a:lnTo>
                    <a:pt x="17" y="96"/>
                  </a:lnTo>
                  <a:lnTo>
                    <a:pt x="50" y="112"/>
                  </a:lnTo>
                  <a:lnTo>
                    <a:pt x="67" y="112"/>
                  </a:lnTo>
                  <a:lnTo>
                    <a:pt x="101" y="96"/>
                  </a:lnTo>
                  <a:cubicBezTo>
                    <a:pt x="101" y="96"/>
                    <a:pt x="117" y="79"/>
                    <a:pt x="101" y="63"/>
                  </a:cubicBezTo>
                  <a:cubicBezTo>
                    <a:pt x="101" y="46"/>
                    <a:pt x="101" y="30"/>
                    <a:pt x="83" y="12"/>
                  </a:cubicBezTo>
                  <a:cubicBezTo>
                    <a:pt x="75" y="4"/>
                    <a:pt x="59" y="0"/>
                    <a:pt x="42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1" name="Google Shape;5372;p76">
              <a:extLst>
                <a:ext uri="{FF2B5EF4-FFF2-40B4-BE49-F238E27FC236}">
                  <a16:creationId xmlns:a16="http://schemas.microsoft.com/office/drawing/2014/main" id="{EEA7A807-84A8-1677-80EE-FB435F54357A}"/>
                </a:ext>
              </a:extLst>
            </p:cNvPr>
            <p:cNvSpPr/>
            <p:nvPr/>
          </p:nvSpPr>
          <p:spPr>
            <a:xfrm>
              <a:off x="6078400" y="3683625"/>
              <a:ext cx="2975" cy="2525"/>
            </a:xfrm>
            <a:custGeom>
              <a:avLst/>
              <a:gdLst/>
              <a:ahLst/>
              <a:cxnLst/>
              <a:rect l="l" t="t" r="r" b="b"/>
              <a:pathLst>
                <a:path w="119" h="101" extrusionOk="0">
                  <a:moveTo>
                    <a:pt x="18" y="1"/>
                  </a:moveTo>
                  <a:lnTo>
                    <a:pt x="1" y="34"/>
                  </a:lnTo>
                  <a:lnTo>
                    <a:pt x="1" y="68"/>
                  </a:lnTo>
                  <a:cubicBezTo>
                    <a:pt x="1" y="68"/>
                    <a:pt x="1" y="84"/>
                    <a:pt x="18" y="84"/>
                  </a:cubicBezTo>
                  <a:lnTo>
                    <a:pt x="34" y="101"/>
                  </a:lnTo>
                  <a:lnTo>
                    <a:pt x="101" y="101"/>
                  </a:lnTo>
                  <a:lnTo>
                    <a:pt x="118" y="68"/>
                  </a:lnTo>
                  <a:lnTo>
                    <a:pt x="118" y="34"/>
                  </a:lnTo>
                  <a:lnTo>
                    <a:pt x="101" y="17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2" name="Google Shape;5373;p76">
              <a:extLst>
                <a:ext uri="{FF2B5EF4-FFF2-40B4-BE49-F238E27FC236}">
                  <a16:creationId xmlns:a16="http://schemas.microsoft.com/office/drawing/2014/main" id="{74A3E018-FF0C-CCEE-39C6-AADBF4DD41CE}"/>
                </a:ext>
              </a:extLst>
            </p:cNvPr>
            <p:cNvSpPr/>
            <p:nvPr/>
          </p:nvSpPr>
          <p:spPr>
            <a:xfrm>
              <a:off x="6073400" y="3728225"/>
              <a:ext cx="1300" cy="1050"/>
            </a:xfrm>
            <a:custGeom>
              <a:avLst/>
              <a:gdLst/>
              <a:ahLst/>
              <a:cxnLst/>
              <a:rect l="l" t="t" r="r" b="b"/>
              <a:pathLst>
                <a:path w="52" h="42" extrusionOk="0">
                  <a:moveTo>
                    <a:pt x="18" y="0"/>
                  </a:moveTo>
                  <a:cubicBezTo>
                    <a:pt x="18" y="0"/>
                    <a:pt x="1" y="0"/>
                    <a:pt x="1" y="18"/>
                  </a:cubicBezTo>
                  <a:lnTo>
                    <a:pt x="1" y="34"/>
                  </a:lnTo>
                  <a:cubicBezTo>
                    <a:pt x="1" y="34"/>
                    <a:pt x="8" y="41"/>
                    <a:pt x="18" y="41"/>
                  </a:cubicBezTo>
                  <a:cubicBezTo>
                    <a:pt x="23" y="41"/>
                    <a:pt x="29" y="40"/>
                    <a:pt x="34" y="34"/>
                  </a:cubicBezTo>
                  <a:lnTo>
                    <a:pt x="51" y="18"/>
                  </a:lnTo>
                  <a:cubicBezTo>
                    <a:pt x="34" y="0"/>
                    <a:pt x="34" y="0"/>
                    <a:pt x="1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3" name="Google Shape;5374;p76">
              <a:extLst>
                <a:ext uri="{FF2B5EF4-FFF2-40B4-BE49-F238E27FC236}">
                  <a16:creationId xmlns:a16="http://schemas.microsoft.com/office/drawing/2014/main" id="{4309707F-042C-5079-9FB8-EA8C17CFAA7D}"/>
                </a:ext>
              </a:extLst>
            </p:cNvPr>
            <p:cNvSpPr/>
            <p:nvPr/>
          </p:nvSpPr>
          <p:spPr>
            <a:xfrm>
              <a:off x="6097175" y="3679475"/>
              <a:ext cx="5425" cy="542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01" y="0"/>
                  </a:moveTo>
                  <a:cubicBezTo>
                    <a:pt x="67" y="0"/>
                    <a:pt x="50" y="16"/>
                    <a:pt x="34" y="33"/>
                  </a:cubicBezTo>
                  <a:cubicBezTo>
                    <a:pt x="1" y="83"/>
                    <a:pt x="1" y="134"/>
                    <a:pt x="34" y="167"/>
                  </a:cubicBezTo>
                  <a:lnTo>
                    <a:pt x="50" y="167"/>
                  </a:lnTo>
                  <a:lnTo>
                    <a:pt x="50" y="183"/>
                  </a:lnTo>
                  <a:cubicBezTo>
                    <a:pt x="67" y="200"/>
                    <a:pt x="101" y="216"/>
                    <a:pt x="134" y="216"/>
                  </a:cubicBezTo>
                  <a:lnTo>
                    <a:pt x="150" y="216"/>
                  </a:lnTo>
                  <a:lnTo>
                    <a:pt x="168" y="200"/>
                  </a:lnTo>
                  <a:lnTo>
                    <a:pt x="184" y="183"/>
                  </a:lnTo>
                  <a:cubicBezTo>
                    <a:pt x="217" y="150"/>
                    <a:pt x="217" y="100"/>
                    <a:pt x="184" y="67"/>
                  </a:cubicBezTo>
                  <a:lnTo>
                    <a:pt x="184" y="50"/>
                  </a:lnTo>
                  <a:cubicBezTo>
                    <a:pt x="150" y="16"/>
                    <a:pt x="134" y="0"/>
                    <a:pt x="10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4" name="Google Shape;5375;p76">
              <a:extLst>
                <a:ext uri="{FF2B5EF4-FFF2-40B4-BE49-F238E27FC236}">
                  <a16:creationId xmlns:a16="http://schemas.microsoft.com/office/drawing/2014/main" id="{BC4DE6CF-93DC-662C-9EF0-885B02CA5976}"/>
                </a:ext>
              </a:extLst>
            </p:cNvPr>
            <p:cNvSpPr/>
            <p:nvPr/>
          </p:nvSpPr>
          <p:spPr>
            <a:xfrm>
              <a:off x="6115100" y="3661775"/>
              <a:ext cx="5025" cy="5200"/>
            </a:xfrm>
            <a:custGeom>
              <a:avLst/>
              <a:gdLst/>
              <a:ahLst/>
              <a:cxnLst/>
              <a:rect l="l" t="t" r="r" b="b"/>
              <a:pathLst>
                <a:path w="201" h="208" extrusionOk="0">
                  <a:moveTo>
                    <a:pt x="81" y="1"/>
                  </a:moveTo>
                  <a:cubicBezTo>
                    <a:pt x="70" y="1"/>
                    <a:pt x="60" y="3"/>
                    <a:pt x="51" y="8"/>
                  </a:cubicBezTo>
                  <a:lnTo>
                    <a:pt x="17" y="57"/>
                  </a:lnTo>
                  <a:lnTo>
                    <a:pt x="0" y="91"/>
                  </a:lnTo>
                  <a:cubicBezTo>
                    <a:pt x="0" y="157"/>
                    <a:pt x="33" y="191"/>
                    <a:pt x="51" y="191"/>
                  </a:cubicBezTo>
                  <a:lnTo>
                    <a:pt x="84" y="208"/>
                  </a:lnTo>
                  <a:lnTo>
                    <a:pt x="134" y="208"/>
                  </a:lnTo>
                  <a:lnTo>
                    <a:pt x="167" y="175"/>
                  </a:lnTo>
                  <a:lnTo>
                    <a:pt x="184" y="175"/>
                  </a:lnTo>
                  <a:cubicBezTo>
                    <a:pt x="200" y="157"/>
                    <a:pt x="200" y="141"/>
                    <a:pt x="200" y="141"/>
                  </a:cubicBezTo>
                  <a:lnTo>
                    <a:pt x="200" y="124"/>
                  </a:lnTo>
                  <a:lnTo>
                    <a:pt x="200" y="108"/>
                  </a:lnTo>
                  <a:lnTo>
                    <a:pt x="200" y="91"/>
                  </a:lnTo>
                  <a:lnTo>
                    <a:pt x="184" y="41"/>
                  </a:lnTo>
                  <a:cubicBezTo>
                    <a:pt x="147" y="17"/>
                    <a:pt x="111" y="1"/>
                    <a:pt x="81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5" name="Google Shape;5376;p76">
              <a:extLst>
                <a:ext uri="{FF2B5EF4-FFF2-40B4-BE49-F238E27FC236}">
                  <a16:creationId xmlns:a16="http://schemas.microsoft.com/office/drawing/2014/main" id="{858FAC95-0953-C013-7B6A-5A17C4904225}"/>
                </a:ext>
              </a:extLst>
            </p:cNvPr>
            <p:cNvSpPr/>
            <p:nvPr/>
          </p:nvSpPr>
          <p:spPr>
            <a:xfrm>
              <a:off x="6124700" y="3670200"/>
              <a:ext cx="5425" cy="5525"/>
            </a:xfrm>
            <a:custGeom>
              <a:avLst/>
              <a:gdLst/>
              <a:ahLst/>
              <a:cxnLst/>
              <a:rect l="l" t="t" r="r" b="b"/>
              <a:pathLst>
                <a:path w="217" h="221" extrusionOk="0">
                  <a:moveTo>
                    <a:pt x="143" y="1"/>
                  </a:moveTo>
                  <a:cubicBezTo>
                    <a:pt x="135" y="1"/>
                    <a:pt x="126" y="2"/>
                    <a:pt x="116" y="4"/>
                  </a:cubicBezTo>
                  <a:cubicBezTo>
                    <a:pt x="100" y="4"/>
                    <a:pt x="83" y="4"/>
                    <a:pt x="67" y="20"/>
                  </a:cubicBezTo>
                  <a:cubicBezTo>
                    <a:pt x="50" y="20"/>
                    <a:pt x="16" y="38"/>
                    <a:pt x="0" y="54"/>
                  </a:cubicBezTo>
                  <a:lnTo>
                    <a:pt x="0" y="87"/>
                  </a:lnTo>
                  <a:lnTo>
                    <a:pt x="0" y="120"/>
                  </a:lnTo>
                  <a:lnTo>
                    <a:pt x="16" y="171"/>
                  </a:lnTo>
                  <a:lnTo>
                    <a:pt x="34" y="187"/>
                  </a:lnTo>
                  <a:lnTo>
                    <a:pt x="50" y="187"/>
                  </a:lnTo>
                  <a:lnTo>
                    <a:pt x="100" y="220"/>
                  </a:lnTo>
                  <a:lnTo>
                    <a:pt x="134" y="220"/>
                  </a:lnTo>
                  <a:lnTo>
                    <a:pt x="183" y="187"/>
                  </a:lnTo>
                  <a:cubicBezTo>
                    <a:pt x="200" y="171"/>
                    <a:pt x="200" y="138"/>
                    <a:pt x="200" y="120"/>
                  </a:cubicBezTo>
                  <a:lnTo>
                    <a:pt x="216" y="104"/>
                  </a:lnTo>
                  <a:lnTo>
                    <a:pt x="216" y="87"/>
                  </a:lnTo>
                  <a:lnTo>
                    <a:pt x="216" y="38"/>
                  </a:lnTo>
                  <a:cubicBezTo>
                    <a:pt x="203" y="38"/>
                    <a:pt x="188" y="1"/>
                    <a:pt x="143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6" name="Google Shape;5377;p76">
              <a:extLst>
                <a:ext uri="{FF2B5EF4-FFF2-40B4-BE49-F238E27FC236}">
                  <a16:creationId xmlns:a16="http://schemas.microsoft.com/office/drawing/2014/main" id="{9B23EF76-9941-084F-08A2-3FCC58AE68D5}"/>
                </a:ext>
              </a:extLst>
            </p:cNvPr>
            <p:cNvSpPr/>
            <p:nvPr/>
          </p:nvSpPr>
          <p:spPr>
            <a:xfrm>
              <a:off x="6103025" y="3651775"/>
              <a:ext cx="5025" cy="4775"/>
            </a:xfrm>
            <a:custGeom>
              <a:avLst/>
              <a:gdLst/>
              <a:ahLst/>
              <a:cxnLst/>
              <a:rect l="l" t="t" r="r" b="b"/>
              <a:pathLst>
                <a:path w="201" h="191" extrusionOk="0">
                  <a:moveTo>
                    <a:pt x="89" y="1"/>
                  </a:moveTo>
                  <a:cubicBezTo>
                    <a:pt x="65" y="1"/>
                    <a:pt x="41" y="17"/>
                    <a:pt x="16" y="41"/>
                  </a:cubicBezTo>
                  <a:lnTo>
                    <a:pt x="16" y="57"/>
                  </a:lnTo>
                  <a:lnTo>
                    <a:pt x="0" y="108"/>
                  </a:lnTo>
                  <a:lnTo>
                    <a:pt x="16" y="141"/>
                  </a:lnTo>
                  <a:cubicBezTo>
                    <a:pt x="50" y="174"/>
                    <a:pt x="83" y="190"/>
                    <a:pt x="100" y="190"/>
                  </a:cubicBezTo>
                  <a:cubicBezTo>
                    <a:pt x="134" y="190"/>
                    <a:pt x="150" y="174"/>
                    <a:pt x="167" y="157"/>
                  </a:cubicBezTo>
                  <a:cubicBezTo>
                    <a:pt x="200" y="124"/>
                    <a:pt x="200" y="90"/>
                    <a:pt x="183" y="57"/>
                  </a:cubicBezTo>
                  <a:cubicBezTo>
                    <a:pt x="183" y="41"/>
                    <a:pt x="150" y="8"/>
                    <a:pt x="134" y="8"/>
                  </a:cubicBezTo>
                  <a:lnTo>
                    <a:pt x="116" y="8"/>
                  </a:lnTo>
                  <a:cubicBezTo>
                    <a:pt x="107" y="3"/>
                    <a:pt x="98" y="1"/>
                    <a:pt x="89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7" name="Google Shape;5378;p76">
              <a:extLst>
                <a:ext uri="{FF2B5EF4-FFF2-40B4-BE49-F238E27FC236}">
                  <a16:creationId xmlns:a16="http://schemas.microsoft.com/office/drawing/2014/main" id="{1589BA62-9602-C92E-07F6-48EDAB5DF61E}"/>
                </a:ext>
              </a:extLst>
            </p:cNvPr>
            <p:cNvSpPr/>
            <p:nvPr/>
          </p:nvSpPr>
          <p:spPr>
            <a:xfrm>
              <a:off x="6165550" y="3716075"/>
              <a:ext cx="1250" cy="1325"/>
            </a:xfrm>
            <a:custGeom>
              <a:avLst/>
              <a:gdLst/>
              <a:ahLst/>
              <a:cxnLst/>
              <a:rect l="l" t="t" r="r" b="b"/>
              <a:pathLst>
                <a:path w="50" h="53" extrusionOk="0">
                  <a:moveTo>
                    <a:pt x="29" y="0"/>
                  </a:moveTo>
                  <a:cubicBezTo>
                    <a:pt x="19" y="0"/>
                    <a:pt x="10" y="10"/>
                    <a:pt x="0" y="20"/>
                  </a:cubicBezTo>
                  <a:lnTo>
                    <a:pt x="0" y="37"/>
                  </a:lnTo>
                  <a:cubicBezTo>
                    <a:pt x="0" y="53"/>
                    <a:pt x="16" y="53"/>
                    <a:pt x="34" y="53"/>
                  </a:cubicBezTo>
                  <a:cubicBezTo>
                    <a:pt x="34" y="53"/>
                    <a:pt x="50" y="53"/>
                    <a:pt x="50" y="37"/>
                  </a:cubicBezTo>
                  <a:lnTo>
                    <a:pt x="50" y="20"/>
                  </a:lnTo>
                  <a:cubicBezTo>
                    <a:pt x="43" y="6"/>
                    <a:pt x="36" y="0"/>
                    <a:pt x="29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8" name="Google Shape;5379;p76">
              <a:extLst>
                <a:ext uri="{FF2B5EF4-FFF2-40B4-BE49-F238E27FC236}">
                  <a16:creationId xmlns:a16="http://schemas.microsoft.com/office/drawing/2014/main" id="{57FDAD3D-ECEF-754C-C3B1-30F512555B74}"/>
                </a:ext>
              </a:extLst>
            </p:cNvPr>
            <p:cNvSpPr/>
            <p:nvPr/>
          </p:nvSpPr>
          <p:spPr>
            <a:xfrm>
              <a:off x="6093850" y="3655300"/>
              <a:ext cx="4600" cy="5025"/>
            </a:xfrm>
            <a:custGeom>
              <a:avLst/>
              <a:gdLst/>
              <a:ahLst/>
              <a:cxnLst/>
              <a:rect l="l" t="t" r="r" b="b"/>
              <a:pathLst>
                <a:path w="184" h="201" extrusionOk="0">
                  <a:moveTo>
                    <a:pt x="100" y="0"/>
                  </a:moveTo>
                  <a:cubicBezTo>
                    <a:pt x="67" y="0"/>
                    <a:pt x="34" y="16"/>
                    <a:pt x="16" y="33"/>
                  </a:cubicBezTo>
                  <a:cubicBezTo>
                    <a:pt x="0" y="67"/>
                    <a:pt x="0" y="83"/>
                    <a:pt x="0" y="116"/>
                  </a:cubicBezTo>
                  <a:cubicBezTo>
                    <a:pt x="0" y="149"/>
                    <a:pt x="16" y="167"/>
                    <a:pt x="34" y="183"/>
                  </a:cubicBezTo>
                  <a:lnTo>
                    <a:pt x="100" y="200"/>
                  </a:lnTo>
                  <a:lnTo>
                    <a:pt x="116" y="200"/>
                  </a:lnTo>
                  <a:lnTo>
                    <a:pt x="167" y="149"/>
                  </a:lnTo>
                  <a:cubicBezTo>
                    <a:pt x="167" y="133"/>
                    <a:pt x="183" y="100"/>
                    <a:pt x="167" y="49"/>
                  </a:cubicBezTo>
                  <a:lnTo>
                    <a:pt x="150" y="16"/>
                  </a:lnTo>
                  <a:lnTo>
                    <a:pt x="134" y="16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9" name="Google Shape;5380;p76">
              <a:extLst>
                <a:ext uri="{FF2B5EF4-FFF2-40B4-BE49-F238E27FC236}">
                  <a16:creationId xmlns:a16="http://schemas.microsoft.com/office/drawing/2014/main" id="{0E92A5C9-396E-5D44-9432-DB067BD65FD5}"/>
                </a:ext>
              </a:extLst>
            </p:cNvPr>
            <p:cNvSpPr/>
            <p:nvPr/>
          </p:nvSpPr>
          <p:spPr>
            <a:xfrm>
              <a:off x="6113850" y="3673625"/>
              <a:ext cx="5425" cy="4600"/>
            </a:xfrm>
            <a:custGeom>
              <a:avLst/>
              <a:gdLst/>
              <a:ahLst/>
              <a:cxnLst/>
              <a:rect l="l" t="t" r="r" b="b"/>
              <a:pathLst>
                <a:path w="217" h="184" extrusionOk="0">
                  <a:moveTo>
                    <a:pt x="83" y="1"/>
                  </a:moveTo>
                  <a:lnTo>
                    <a:pt x="34" y="34"/>
                  </a:lnTo>
                  <a:cubicBezTo>
                    <a:pt x="1" y="101"/>
                    <a:pt x="17" y="150"/>
                    <a:pt x="50" y="183"/>
                  </a:cubicBezTo>
                  <a:lnTo>
                    <a:pt x="101" y="183"/>
                  </a:lnTo>
                  <a:cubicBezTo>
                    <a:pt x="134" y="183"/>
                    <a:pt x="167" y="183"/>
                    <a:pt x="184" y="150"/>
                  </a:cubicBezTo>
                  <a:cubicBezTo>
                    <a:pt x="217" y="117"/>
                    <a:pt x="201" y="50"/>
                    <a:pt x="167" y="17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0" name="Google Shape;5381;p76">
              <a:extLst>
                <a:ext uri="{FF2B5EF4-FFF2-40B4-BE49-F238E27FC236}">
                  <a16:creationId xmlns:a16="http://schemas.microsoft.com/office/drawing/2014/main" id="{37A60535-3607-0B26-D4EA-A719978CB06E}"/>
                </a:ext>
              </a:extLst>
            </p:cNvPr>
            <p:cNvSpPr/>
            <p:nvPr/>
          </p:nvSpPr>
          <p:spPr>
            <a:xfrm>
              <a:off x="6101350" y="3591925"/>
              <a:ext cx="1250" cy="1250"/>
            </a:xfrm>
            <a:custGeom>
              <a:avLst/>
              <a:gdLst/>
              <a:ahLst/>
              <a:cxnLst/>
              <a:rect l="l" t="t" r="r" b="b"/>
              <a:pathLst>
                <a:path w="50" h="50" extrusionOk="0">
                  <a:moveTo>
                    <a:pt x="17" y="0"/>
                  </a:moveTo>
                  <a:cubicBezTo>
                    <a:pt x="1" y="16"/>
                    <a:pt x="1" y="16"/>
                    <a:pt x="1" y="34"/>
                  </a:cubicBezTo>
                  <a:cubicBezTo>
                    <a:pt x="1" y="34"/>
                    <a:pt x="1" y="50"/>
                    <a:pt x="17" y="50"/>
                  </a:cubicBezTo>
                  <a:lnTo>
                    <a:pt x="34" y="50"/>
                  </a:lnTo>
                  <a:cubicBezTo>
                    <a:pt x="50" y="34"/>
                    <a:pt x="50" y="16"/>
                    <a:pt x="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1" name="Google Shape;5382;p76">
              <a:extLst>
                <a:ext uri="{FF2B5EF4-FFF2-40B4-BE49-F238E27FC236}">
                  <a16:creationId xmlns:a16="http://schemas.microsoft.com/office/drawing/2014/main" id="{49FF270E-2D5A-9229-48F3-798A8524B55D}"/>
                </a:ext>
              </a:extLst>
            </p:cNvPr>
            <p:cNvSpPr/>
            <p:nvPr/>
          </p:nvSpPr>
          <p:spPr>
            <a:xfrm>
              <a:off x="6143875" y="3660825"/>
              <a:ext cx="3750" cy="3650"/>
            </a:xfrm>
            <a:custGeom>
              <a:avLst/>
              <a:gdLst/>
              <a:ahLst/>
              <a:cxnLst/>
              <a:rect l="l" t="t" r="r" b="b"/>
              <a:pathLst>
                <a:path w="150" h="146" extrusionOk="0">
                  <a:moveTo>
                    <a:pt x="74" y="1"/>
                  </a:moveTo>
                  <a:cubicBezTo>
                    <a:pt x="55" y="1"/>
                    <a:pt x="36" y="9"/>
                    <a:pt x="16" y="28"/>
                  </a:cubicBezTo>
                  <a:lnTo>
                    <a:pt x="16" y="46"/>
                  </a:lnTo>
                  <a:lnTo>
                    <a:pt x="0" y="79"/>
                  </a:lnTo>
                  <a:lnTo>
                    <a:pt x="0" y="113"/>
                  </a:lnTo>
                  <a:cubicBezTo>
                    <a:pt x="0" y="113"/>
                    <a:pt x="0" y="129"/>
                    <a:pt x="16" y="129"/>
                  </a:cubicBezTo>
                  <a:lnTo>
                    <a:pt x="34" y="146"/>
                  </a:lnTo>
                  <a:lnTo>
                    <a:pt x="67" y="146"/>
                  </a:lnTo>
                  <a:cubicBezTo>
                    <a:pt x="67" y="146"/>
                    <a:pt x="83" y="146"/>
                    <a:pt x="100" y="129"/>
                  </a:cubicBezTo>
                  <a:cubicBezTo>
                    <a:pt x="100" y="113"/>
                    <a:pt x="116" y="113"/>
                    <a:pt x="116" y="113"/>
                  </a:cubicBezTo>
                  <a:lnTo>
                    <a:pt x="116" y="95"/>
                  </a:lnTo>
                  <a:lnTo>
                    <a:pt x="134" y="95"/>
                  </a:lnTo>
                  <a:cubicBezTo>
                    <a:pt x="150" y="79"/>
                    <a:pt x="134" y="46"/>
                    <a:pt x="116" y="12"/>
                  </a:cubicBezTo>
                  <a:cubicBezTo>
                    <a:pt x="102" y="5"/>
                    <a:pt x="88" y="1"/>
                    <a:pt x="7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2" name="Google Shape;5383;p76">
              <a:extLst>
                <a:ext uri="{FF2B5EF4-FFF2-40B4-BE49-F238E27FC236}">
                  <a16:creationId xmlns:a16="http://schemas.microsoft.com/office/drawing/2014/main" id="{72C0D83B-E8CB-4158-0655-42231FBBB671}"/>
                </a:ext>
              </a:extLst>
            </p:cNvPr>
            <p:cNvSpPr/>
            <p:nvPr/>
          </p:nvSpPr>
          <p:spPr>
            <a:xfrm>
              <a:off x="6127200" y="3599425"/>
              <a:ext cx="1700" cy="1700"/>
            </a:xfrm>
            <a:custGeom>
              <a:avLst/>
              <a:gdLst/>
              <a:ahLst/>
              <a:cxnLst/>
              <a:rect l="l" t="t" r="r" b="b"/>
              <a:pathLst>
                <a:path w="68" h="68" extrusionOk="0">
                  <a:moveTo>
                    <a:pt x="34" y="1"/>
                  </a:moveTo>
                  <a:cubicBezTo>
                    <a:pt x="34" y="1"/>
                    <a:pt x="16" y="17"/>
                    <a:pt x="0" y="17"/>
                  </a:cubicBezTo>
                  <a:lnTo>
                    <a:pt x="0" y="34"/>
                  </a:lnTo>
                  <a:cubicBezTo>
                    <a:pt x="0" y="34"/>
                    <a:pt x="0" y="50"/>
                    <a:pt x="16" y="50"/>
                  </a:cubicBezTo>
                  <a:cubicBezTo>
                    <a:pt x="16" y="50"/>
                    <a:pt x="16" y="67"/>
                    <a:pt x="34" y="67"/>
                  </a:cubicBezTo>
                  <a:lnTo>
                    <a:pt x="50" y="67"/>
                  </a:lnTo>
                  <a:lnTo>
                    <a:pt x="67" y="50"/>
                  </a:lnTo>
                  <a:lnTo>
                    <a:pt x="67" y="17"/>
                  </a:lnTo>
                  <a:cubicBezTo>
                    <a:pt x="50" y="17"/>
                    <a:pt x="50" y="1"/>
                    <a:pt x="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3" name="Google Shape;5384;p76">
              <a:extLst>
                <a:ext uri="{FF2B5EF4-FFF2-40B4-BE49-F238E27FC236}">
                  <a16:creationId xmlns:a16="http://schemas.microsoft.com/office/drawing/2014/main" id="{38961142-1F67-61CD-3FB6-614275A7D7C4}"/>
                </a:ext>
              </a:extLst>
            </p:cNvPr>
            <p:cNvSpPr/>
            <p:nvPr/>
          </p:nvSpPr>
          <p:spPr>
            <a:xfrm>
              <a:off x="6124700" y="3647775"/>
              <a:ext cx="5425" cy="542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1" y="1"/>
                  </a:moveTo>
                  <a:cubicBezTo>
                    <a:pt x="96" y="1"/>
                    <a:pt x="67" y="9"/>
                    <a:pt x="34" y="34"/>
                  </a:cubicBezTo>
                  <a:lnTo>
                    <a:pt x="0" y="101"/>
                  </a:lnTo>
                  <a:lnTo>
                    <a:pt x="16" y="134"/>
                  </a:lnTo>
                  <a:cubicBezTo>
                    <a:pt x="16" y="168"/>
                    <a:pt x="50" y="201"/>
                    <a:pt x="67" y="201"/>
                  </a:cubicBezTo>
                  <a:lnTo>
                    <a:pt x="83" y="201"/>
                  </a:lnTo>
                  <a:lnTo>
                    <a:pt x="100" y="217"/>
                  </a:lnTo>
                  <a:cubicBezTo>
                    <a:pt x="134" y="201"/>
                    <a:pt x="167" y="201"/>
                    <a:pt x="183" y="168"/>
                  </a:cubicBezTo>
                  <a:cubicBezTo>
                    <a:pt x="183" y="168"/>
                    <a:pt x="200" y="150"/>
                    <a:pt x="200" y="134"/>
                  </a:cubicBezTo>
                  <a:lnTo>
                    <a:pt x="216" y="101"/>
                  </a:lnTo>
                  <a:lnTo>
                    <a:pt x="216" y="68"/>
                  </a:lnTo>
                  <a:lnTo>
                    <a:pt x="183" y="17"/>
                  </a:lnTo>
                  <a:cubicBezTo>
                    <a:pt x="166" y="9"/>
                    <a:pt x="146" y="1"/>
                    <a:pt x="121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4" name="Google Shape;5385;p76">
              <a:extLst>
                <a:ext uri="{FF2B5EF4-FFF2-40B4-BE49-F238E27FC236}">
                  <a16:creationId xmlns:a16="http://schemas.microsoft.com/office/drawing/2014/main" id="{6A6D3D5C-DA6D-00F6-C4F3-1E1A9516EB52}"/>
                </a:ext>
              </a:extLst>
            </p:cNvPr>
            <p:cNvSpPr/>
            <p:nvPr/>
          </p:nvSpPr>
          <p:spPr>
            <a:xfrm>
              <a:off x="6102175" y="3628175"/>
              <a:ext cx="2525" cy="1700"/>
            </a:xfrm>
            <a:custGeom>
              <a:avLst/>
              <a:gdLst/>
              <a:ahLst/>
              <a:cxnLst/>
              <a:rect l="l" t="t" r="r" b="b"/>
              <a:pathLst>
                <a:path w="101" h="68" extrusionOk="0">
                  <a:moveTo>
                    <a:pt x="68" y="1"/>
                  </a:moveTo>
                  <a:lnTo>
                    <a:pt x="1" y="34"/>
                  </a:lnTo>
                  <a:cubicBezTo>
                    <a:pt x="17" y="51"/>
                    <a:pt x="34" y="67"/>
                    <a:pt x="68" y="67"/>
                  </a:cubicBezTo>
                  <a:lnTo>
                    <a:pt x="101" y="67"/>
                  </a:lnTo>
                  <a:lnTo>
                    <a:pt x="84" y="18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5" name="Google Shape;5386;p76">
              <a:extLst>
                <a:ext uri="{FF2B5EF4-FFF2-40B4-BE49-F238E27FC236}">
                  <a16:creationId xmlns:a16="http://schemas.microsoft.com/office/drawing/2014/main" id="{75B1FCE6-B4B9-BBB9-B454-13E1A7ED8E98}"/>
                </a:ext>
              </a:extLst>
            </p:cNvPr>
            <p:cNvSpPr/>
            <p:nvPr/>
          </p:nvSpPr>
          <p:spPr>
            <a:xfrm>
              <a:off x="6116750" y="3639850"/>
              <a:ext cx="5475" cy="5025"/>
            </a:xfrm>
            <a:custGeom>
              <a:avLst/>
              <a:gdLst/>
              <a:ahLst/>
              <a:cxnLst/>
              <a:rect l="l" t="t" r="r" b="b"/>
              <a:pathLst>
                <a:path w="219" h="201" extrusionOk="0">
                  <a:moveTo>
                    <a:pt x="85" y="0"/>
                  </a:moveTo>
                  <a:lnTo>
                    <a:pt x="51" y="18"/>
                  </a:lnTo>
                  <a:lnTo>
                    <a:pt x="51" y="34"/>
                  </a:lnTo>
                  <a:cubicBezTo>
                    <a:pt x="1" y="84"/>
                    <a:pt x="18" y="134"/>
                    <a:pt x="51" y="167"/>
                  </a:cubicBezTo>
                  <a:lnTo>
                    <a:pt x="85" y="184"/>
                  </a:lnTo>
                  <a:lnTo>
                    <a:pt x="101" y="200"/>
                  </a:lnTo>
                  <a:lnTo>
                    <a:pt x="168" y="184"/>
                  </a:lnTo>
                  <a:cubicBezTo>
                    <a:pt x="168" y="167"/>
                    <a:pt x="185" y="167"/>
                    <a:pt x="201" y="151"/>
                  </a:cubicBezTo>
                  <a:cubicBezTo>
                    <a:pt x="218" y="134"/>
                    <a:pt x="218" y="100"/>
                    <a:pt x="218" y="67"/>
                  </a:cubicBezTo>
                  <a:cubicBezTo>
                    <a:pt x="201" y="34"/>
                    <a:pt x="185" y="18"/>
                    <a:pt x="152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6" name="Google Shape;5387;p76">
              <a:extLst>
                <a:ext uri="{FF2B5EF4-FFF2-40B4-BE49-F238E27FC236}">
                  <a16:creationId xmlns:a16="http://schemas.microsoft.com/office/drawing/2014/main" id="{7929CC39-A75B-AB1D-A09A-F3A13CE865BE}"/>
                </a:ext>
              </a:extLst>
            </p:cNvPr>
            <p:cNvSpPr/>
            <p:nvPr/>
          </p:nvSpPr>
          <p:spPr>
            <a:xfrm>
              <a:off x="6158875" y="3685300"/>
              <a:ext cx="1250" cy="850"/>
            </a:xfrm>
            <a:custGeom>
              <a:avLst/>
              <a:gdLst/>
              <a:ahLst/>
              <a:cxnLst/>
              <a:rect l="l" t="t" r="r" b="b"/>
              <a:pathLst>
                <a:path w="50" h="34" extrusionOk="0">
                  <a:moveTo>
                    <a:pt x="34" y="1"/>
                  </a:moveTo>
                  <a:cubicBezTo>
                    <a:pt x="17" y="1"/>
                    <a:pt x="1" y="17"/>
                    <a:pt x="1" y="34"/>
                  </a:cubicBezTo>
                  <a:lnTo>
                    <a:pt x="50" y="34"/>
                  </a:lnTo>
                  <a:lnTo>
                    <a:pt x="50" y="17"/>
                  </a:lnTo>
                  <a:cubicBezTo>
                    <a:pt x="50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7" name="Google Shape;5388;p76">
              <a:extLst>
                <a:ext uri="{FF2B5EF4-FFF2-40B4-BE49-F238E27FC236}">
                  <a16:creationId xmlns:a16="http://schemas.microsoft.com/office/drawing/2014/main" id="{F46783CD-909C-A6DB-B414-9BC4B66F0787}"/>
                </a:ext>
              </a:extLst>
            </p:cNvPr>
            <p:cNvSpPr/>
            <p:nvPr/>
          </p:nvSpPr>
          <p:spPr>
            <a:xfrm>
              <a:off x="6108425" y="3632350"/>
              <a:ext cx="2950" cy="2850"/>
            </a:xfrm>
            <a:custGeom>
              <a:avLst/>
              <a:gdLst/>
              <a:ahLst/>
              <a:cxnLst/>
              <a:rect l="l" t="t" r="r" b="b"/>
              <a:pathLst>
                <a:path w="118" h="114" extrusionOk="0">
                  <a:moveTo>
                    <a:pt x="34" y="0"/>
                  </a:moveTo>
                  <a:lnTo>
                    <a:pt x="18" y="18"/>
                  </a:lnTo>
                  <a:cubicBezTo>
                    <a:pt x="0" y="34"/>
                    <a:pt x="0" y="51"/>
                    <a:pt x="0" y="67"/>
                  </a:cubicBezTo>
                  <a:lnTo>
                    <a:pt x="0" y="84"/>
                  </a:lnTo>
                  <a:lnTo>
                    <a:pt x="34" y="100"/>
                  </a:lnTo>
                  <a:cubicBezTo>
                    <a:pt x="42" y="109"/>
                    <a:pt x="55" y="113"/>
                    <a:pt x="68" y="113"/>
                  </a:cubicBezTo>
                  <a:cubicBezTo>
                    <a:pt x="80" y="113"/>
                    <a:pt x="92" y="109"/>
                    <a:pt x="100" y="100"/>
                  </a:cubicBezTo>
                  <a:lnTo>
                    <a:pt x="118" y="67"/>
                  </a:lnTo>
                  <a:cubicBezTo>
                    <a:pt x="118" y="51"/>
                    <a:pt x="100" y="18"/>
                    <a:pt x="100" y="18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8" name="Google Shape;5389;p76">
              <a:extLst>
                <a:ext uri="{FF2B5EF4-FFF2-40B4-BE49-F238E27FC236}">
                  <a16:creationId xmlns:a16="http://schemas.microsoft.com/office/drawing/2014/main" id="{9348E0E0-8B78-80FC-A49D-24E372DCE67E}"/>
                </a:ext>
              </a:extLst>
            </p:cNvPr>
            <p:cNvSpPr/>
            <p:nvPr/>
          </p:nvSpPr>
          <p:spPr>
            <a:xfrm>
              <a:off x="6113850" y="3649025"/>
              <a:ext cx="5025" cy="4625"/>
            </a:xfrm>
            <a:custGeom>
              <a:avLst/>
              <a:gdLst/>
              <a:ahLst/>
              <a:cxnLst/>
              <a:rect l="l" t="t" r="r" b="b"/>
              <a:pathLst>
                <a:path w="201" h="185" extrusionOk="0">
                  <a:moveTo>
                    <a:pt x="34" y="0"/>
                  </a:moveTo>
                  <a:lnTo>
                    <a:pt x="17" y="18"/>
                  </a:lnTo>
                  <a:lnTo>
                    <a:pt x="1" y="84"/>
                  </a:lnTo>
                  <a:lnTo>
                    <a:pt x="1" y="100"/>
                  </a:lnTo>
                  <a:lnTo>
                    <a:pt x="17" y="118"/>
                  </a:lnTo>
                  <a:lnTo>
                    <a:pt x="50" y="151"/>
                  </a:lnTo>
                  <a:lnTo>
                    <a:pt x="34" y="151"/>
                  </a:lnTo>
                  <a:lnTo>
                    <a:pt x="67" y="167"/>
                  </a:lnTo>
                  <a:lnTo>
                    <a:pt x="83" y="184"/>
                  </a:lnTo>
                  <a:lnTo>
                    <a:pt x="150" y="167"/>
                  </a:lnTo>
                  <a:cubicBezTo>
                    <a:pt x="150" y="167"/>
                    <a:pt x="167" y="167"/>
                    <a:pt x="167" y="151"/>
                  </a:cubicBezTo>
                  <a:cubicBezTo>
                    <a:pt x="201" y="118"/>
                    <a:pt x="201" y="84"/>
                    <a:pt x="167" y="34"/>
                  </a:cubicBezTo>
                  <a:lnTo>
                    <a:pt x="117" y="51"/>
                  </a:lnTo>
                  <a:lnTo>
                    <a:pt x="150" y="18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9" name="Google Shape;5390;p76">
              <a:extLst>
                <a:ext uri="{FF2B5EF4-FFF2-40B4-BE49-F238E27FC236}">
                  <a16:creationId xmlns:a16="http://schemas.microsoft.com/office/drawing/2014/main" id="{B333447C-C727-1F1A-D400-E676FFBB356D}"/>
                </a:ext>
              </a:extLst>
            </p:cNvPr>
            <p:cNvSpPr/>
            <p:nvPr/>
          </p:nvSpPr>
          <p:spPr>
            <a:xfrm>
              <a:off x="6158450" y="3655700"/>
              <a:ext cx="1275" cy="1275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18" y="0"/>
                  </a:moveTo>
                  <a:lnTo>
                    <a:pt x="18" y="17"/>
                  </a:lnTo>
                  <a:cubicBezTo>
                    <a:pt x="18" y="12"/>
                    <a:pt x="16" y="10"/>
                    <a:pt x="13" y="10"/>
                  </a:cubicBezTo>
                  <a:cubicBezTo>
                    <a:pt x="8" y="10"/>
                    <a:pt x="0" y="17"/>
                    <a:pt x="0" y="17"/>
                  </a:cubicBezTo>
                  <a:cubicBezTo>
                    <a:pt x="0" y="51"/>
                    <a:pt x="0" y="51"/>
                    <a:pt x="18" y="51"/>
                  </a:cubicBezTo>
                  <a:cubicBezTo>
                    <a:pt x="18" y="51"/>
                    <a:pt x="34" y="51"/>
                    <a:pt x="51" y="33"/>
                  </a:cubicBezTo>
                  <a:lnTo>
                    <a:pt x="51" y="17"/>
                  </a:lnTo>
                  <a:cubicBezTo>
                    <a:pt x="51" y="0"/>
                    <a:pt x="34" y="0"/>
                    <a:pt x="1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0" name="Google Shape;5391;p76">
              <a:extLst>
                <a:ext uri="{FF2B5EF4-FFF2-40B4-BE49-F238E27FC236}">
                  <a16:creationId xmlns:a16="http://schemas.microsoft.com/office/drawing/2014/main" id="{358FB07D-F407-DFEE-D032-AC9C5B93531A}"/>
                </a:ext>
              </a:extLst>
            </p:cNvPr>
            <p:cNvSpPr/>
            <p:nvPr/>
          </p:nvSpPr>
          <p:spPr>
            <a:xfrm>
              <a:off x="6120925" y="3656125"/>
              <a:ext cx="5025" cy="5025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101" y="0"/>
                  </a:moveTo>
                  <a:cubicBezTo>
                    <a:pt x="67" y="0"/>
                    <a:pt x="34" y="16"/>
                    <a:pt x="18" y="50"/>
                  </a:cubicBezTo>
                  <a:lnTo>
                    <a:pt x="1" y="50"/>
                  </a:lnTo>
                  <a:lnTo>
                    <a:pt x="1" y="100"/>
                  </a:lnTo>
                  <a:lnTo>
                    <a:pt x="1" y="116"/>
                  </a:lnTo>
                  <a:lnTo>
                    <a:pt x="18" y="150"/>
                  </a:lnTo>
                  <a:cubicBezTo>
                    <a:pt x="34" y="183"/>
                    <a:pt x="67" y="200"/>
                    <a:pt x="101" y="200"/>
                  </a:cubicBezTo>
                  <a:cubicBezTo>
                    <a:pt x="118" y="200"/>
                    <a:pt x="151" y="183"/>
                    <a:pt x="167" y="167"/>
                  </a:cubicBezTo>
                  <a:lnTo>
                    <a:pt x="185" y="150"/>
                  </a:lnTo>
                  <a:lnTo>
                    <a:pt x="201" y="100"/>
                  </a:lnTo>
                  <a:lnTo>
                    <a:pt x="185" y="83"/>
                  </a:lnTo>
                  <a:lnTo>
                    <a:pt x="167" y="50"/>
                  </a:lnTo>
                  <a:cubicBezTo>
                    <a:pt x="151" y="16"/>
                    <a:pt x="118" y="0"/>
                    <a:pt x="10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1" name="Google Shape;5392;p76">
              <a:extLst>
                <a:ext uri="{FF2B5EF4-FFF2-40B4-BE49-F238E27FC236}">
                  <a16:creationId xmlns:a16="http://schemas.microsoft.com/office/drawing/2014/main" id="{A928AF3C-19D1-7AAF-1B28-9F7D6B69B817}"/>
                </a:ext>
              </a:extLst>
            </p:cNvPr>
            <p:cNvSpPr/>
            <p:nvPr/>
          </p:nvSpPr>
          <p:spPr>
            <a:xfrm>
              <a:off x="6143875" y="3672375"/>
              <a:ext cx="3750" cy="3625"/>
            </a:xfrm>
            <a:custGeom>
              <a:avLst/>
              <a:gdLst/>
              <a:ahLst/>
              <a:cxnLst/>
              <a:rect l="l" t="t" r="r" b="b"/>
              <a:pathLst>
                <a:path w="150" h="145" extrusionOk="0">
                  <a:moveTo>
                    <a:pt x="67" y="0"/>
                  </a:moveTo>
                  <a:lnTo>
                    <a:pt x="34" y="17"/>
                  </a:lnTo>
                  <a:lnTo>
                    <a:pt x="34" y="33"/>
                  </a:lnTo>
                  <a:cubicBezTo>
                    <a:pt x="0" y="51"/>
                    <a:pt x="0" y="84"/>
                    <a:pt x="34" y="117"/>
                  </a:cubicBezTo>
                  <a:cubicBezTo>
                    <a:pt x="43" y="137"/>
                    <a:pt x="58" y="145"/>
                    <a:pt x="76" y="145"/>
                  </a:cubicBezTo>
                  <a:cubicBezTo>
                    <a:pt x="88" y="145"/>
                    <a:pt x="102" y="141"/>
                    <a:pt x="116" y="133"/>
                  </a:cubicBezTo>
                  <a:lnTo>
                    <a:pt x="134" y="133"/>
                  </a:lnTo>
                  <a:lnTo>
                    <a:pt x="134" y="117"/>
                  </a:lnTo>
                  <a:lnTo>
                    <a:pt x="150" y="117"/>
                  </a:lnTo>
                  <a:cubicBezTo>
                    <a:pt x="150" y="84"/>
                    <a:pt x="150" y="51"/>
                    <a:pt x="134" y="33"/>
                  </a:cubicBezTo>
                  <a:cubicBezTo>
                    <a:pt x="116" y="17"/>
                    <a:pt x="100" y="0"/>
                    <a:pt x="6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2" name="Google Shape;5393;p76">
              <a:extLst>
                <a:ext uri="{FF2B5EF4-FFF2-40B4-BE49-F238E27FC236}">
                  <a16:creationId xmlns:a16="http://schemas.microsoft.com/office/drawing/2014/main" id="{DE10081F-BE7C-4B39-A5D6-33104DE6D7F0}"/>
                </a:ext>
              </a:extLst>
            </p:cNvPr>
            <p:cNvSpPr/>
            <p:nvPr/>
          </p:nvSpPr>
          <p:spPr>
            <a:xfrm>
              <a:off x="6129700" y="3658200"/>
              <a:ext cx="5425" cy="4625"/>
            </a:xfrm>
            <a:custGeom>
              <a:avLst/>
              <a:gdLst/>
              <a:ahLst/>
              <a:cxnLst/>
              <a:rect l="l" t="t" r="r" b="b"/>
              <a:pathLst>
                <a:path w="217" h="185" extrusionOk="0">
                  <a:moveTo>
                    <a:pt x="83" y="0"/>
                  </a:moveTo>
                  <a:lnTo>
                    <a:pt x="34" y="17"/>
                  </a:lnTo>
                  <a:lnTo>
                    <a:pt x="16" y="33"/>
                  </a:lnTo>
                  <a:lnTo>
                    <a:pt x="0" y="84"/>
                  </a:lnTo>
                  <a:lnTo>
                    <a:pt x="0" y="100"/>
                  </a:lnTo>
                  <a:lnTo>
                    <a:pt x="16" y="151"/>
                  </a:lnTo>
                  <a:cubicBezTo>
                    <a:pt x="50" y="184"/>
                    <a:pt x="83" y="184"/>
                    <a:pt x="100" y="184"/>
                  </a:cubicBezTo>
                  <a:cubicBezTo>
                    <a:pt x="134" y="184"/>
                    <a:pt x="167" y="184"/>
                    <a:pt x="183" y="151"/>
                  </a:cubicBezTo>
                  <a:lnTo>
                    <a:pt x="200" y="133"/>
                  </a:lnTo>
                  <a:lnTo>
                    <a:pt x="200" y="117"/>
                  </a:lnTo>
                  <a:lnTo>
                    <a:pt x="216" y="84"/>
                  </a:lnTo>
                  <a:cubicBezTo>
                    <a:pt x="200" y="67"/>
                    <a:pt x="200" y="17"/>
                    <a:pt x="1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3" name="Google Shape;5394;p76">
              <a:extLst>
                <a:ext uri="{FF2B5EF4-FFF2-40B4-BE49-F238E27FC236}">
                  <a16:creationId xmlns:a16="http://schemas.microsoft.com/office/drawing/2014/main" id="{85468401-E22A-8ED7-3B27-E037AB5B36A2}"/>
                </a:ext>
              </a:extLst>
            </p:cNvPr>
            <p:cNvSpPr/>
            <p:nvPr/>
          </p:nvSpPr>
          <p:spPr>
            <a:xfrm>
              <a:off x="6195950" y="3667350"/>
              <a:ext cx="1300" cy="1300"/>
            </a:xfrm>
            <a:custGeom>
              <a:avLst/>
              <a:gdLst/>
              <a:ahLst/>
              <a:cxnLst/>
              <a:rect l="l" t="t" r="r" b="b"/>
              <a:pathLst>
                <a:path w="52" h="52" extrusionOk="0">
                  <a:moveTo>
                    <a:pt x="18" y="1"/>
                  </a:moveTo>
                  <a:lnTo>
                    <a:pt x="18" y="18"/>
                  </a:lnTo>
                  <a:lnTo>
                    <a:pt x="1" y="18"/>
                  </a:lnTo>
                  <a:cubicBezTo>
                    <a:pt x="1" y="18"/>
                    <a:pt x="1" y="34"/>
                    <a:pt x="18" y="34"/>
                  </a:cubicBezTo>
                  <a:lnTo>
                    <a:pt x="34" y="52"/>
                  </a:lnTo>
                  <a:cubicBezTo>
                    <a:pt x="34" y="34"/>
                    <a:pt x="52" y="34"/>
                    <a:pt x="52" y="34"/>
                  </a:cubicBezTo>
                  <a:lnTo>
                    <a:pt x="52" y="18"/>
                  </a:lnTo>
                  <a:lnTo>
                    <a:pt x="52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4" name="Google Shape;5395;p76">
              <a:extLst>
                <a:ext uri="{FF2B5EF4-FFF2-40B4-BE49-F238E27FC236}">
                  <a16:creationId xmlns:a16="http://schemas.microsoft.com/office/drawing/2014/main" id="{28AA0C44-5031-B8DD-7F8D-1A6F82C830AD}"/>
                </a:ext>
              </a:extLst>
            </p:cNvPr>
            <p:cNvSpPr/>
            <p:nvPr/>
          </p:nvSpPr>
          <p:spPr>
            <a:xfrm>
              <a:off x="6133875" y="3674025"/>
              <a:ext cx="2925" cy="3375"/>
            </a:xfrm>
            <a:custGeom>
              <a:avLst/>
              <a:gdLst/>
              <a:ahLst/>
              <a:cxnLst/>
              <a:rect l="l" t="t" r="r" b="b"/>
              <a:pathLst>
                <a:path w="117" h="135" extrusionOk="0">
                  <a:moveTo>
                    <a:pt x="33" y="1"/>
                  </a:moveTo>
                  <a:lnTo>
                    <a:pt x="16" y="18"/>
                  </a:lnTo>
                  <a:lnTo>
                    <a:pt x="0" y="34"/>
                  </a:lnTo>
                  <a:lnTo>
                    <a:pt x="0" y="67"/>
                  </a:lnTo>
                  <a:lnTo>
                    <a:pt x="0" y="85"/>
                  </a:lnTo>
                  <a:lnTo>
                    <a:pt x="16" y="101"/>
                  </a:lnTo>
                  <a:lnTo>
                    <a:pt x="33" y="118"/>
                  </a:lnTo>
                  <a:lnTo>
                    <a:pt x="49" y="134"/>
                  </a:lnTo>
                  <a:lnTo>
                    <a:pt x="67" y="134"/>
                  </a:lnTo>
                  <a:lnTo>
                    <a:pt x="100" y="118"/>
                  </a:lnTo>
                  <a:cubicBezTo>
                    <a:pt x="116" y="101"/>
                    <a:pt x="116" y="85"/>
                    <a:pt x="116" y="67"/>
                  </a:cubicBezTo>
                  <a:cubicBezTo>
                    <a:pt x="116" y="51"/>
                    <a:pt x="100" y="18"/>
                    <a:pt x="83" y="18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5" name="Google Shape;5396;p76">
              <a:extLst>
                <a:ext uri="{FF2B5EF4-FFF2-40B4-BE49-F238E27FC236}">
                  <a16:creationId xmlns:a16="http://schemas.microsoft.com/office/drawing/2014/main" id="{0BD2A516-6E00-BDC4-ACDE-50BCF1AAD607}"/>
                </a:ext>
              </a:extLst>
            </p:cNvPr>
            <p:cNvSpPr/>
            <p:nvPr/>
          </p:nvSpPr>
          <p:spPr>
            <a:xfrm>
              <a:off x="6121350" y="36340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34" y="1"/>
                  </a:moveTo>
                  <a:lnTo>
                    <a:pt x="17" y="34"/>
                  </a:lnTo>
                  <a:lnTo>
                    <a:pt x="17" y="52"/>
                  </a:lnTo>
                  <a:cubicBezTo>
                    <a:pt x="1" y="85"/>
                    <a:pt x="1" y="101"/>
                    <a:pt x="34" y="118"/>
                  </a:cubicBezTo>
                  <a:lnTo>
                    <a:pt x="50" y="134"/>
                  </a:lnTo>
                  <a:cubicBezTo>
                    <a:pt x="68" y="134"/>
                    <a:pt x="84" y="134"/>
                    <a:pt x="101" y="118"/>
                  </a:cubicBezTo>
                  <a:cubicBezTo>
                    <a:pt x="117" y="85"/>
                    <a:pt x="134" y="52"/>
                    <a:pt x="117" y="18"/>
                  </a:cubicBezTo>
                  <a:cubicBezTo>
                    <a:pt x="101" y="1"/>
                    <a:pt x="68" y="1"/>
                    <a:pt x="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6" name="Google Shape;5397;p76">
              <a:extLst>
                <a:ext uri="{FF2B5EF4-FFF2-40B4-BE49-F238E27FC236}">
                  <a16:creationId xmlns:a16="http://schemas.microsoft.com/office/drawing/2014/main" id="{499041CF-5CBF-D89C-6D57-E557763383CF}"/>
                </a:ext>
              </a:extLst>
            </p:cNvPr>
            <p:cNvSpPr/>
            <p:nvPr/>
          </p:nvSpPr>
          <p:spPr>
            <a:xfrm>
              <a:off x="6132200" y="3626500"/>
              <a:ext cx="2925" cy="2975"/>
            </a:xfrm>
            <a:custGeom>
              <a:avLst/>
              <a:gdLst/>
              <a:ahLst/>
              <a:cxnLst/>
              <a:rect l="l" t="t" r="r" b="b"/>
              <a:pathLst>
                <a:path w="117" h="119" extrusionOk="0">
                  <a:moveTo>
                    <a:pt x="50" y="1"/>
                  </a:moveTo>
                  <a:cubicBezTo>
                    <a:pt x="50" y="1"/>
                    <a:pt x="34" y="1"/>
                    <a:pt x="16" y="18"/>
                  </a:cubicBezTo>
                  <a:lnTo>
                    <a:pt x="0" y="34"/>
                  </a:lnTo>
                  <a:lnTo>
                    <a:pt x="0" y="68"/>
                  </a:lnTo>
                  <a:cubicBezTo>
                    <a:pt x="0" y="68"/>
                    <a:pt x="0" y="85"/>
                    <a:pt x="16" y="101"/>
                  </a:cubicBezTo>
                  <a:lnTo>
                    <a:pt x="34" y="118"/>
                  </a:lnTo>
                  <a:lnTo>
                    <a:pt x="67" y="118"/>
                  </a:lnTo>
                  <a:cubicBezTo>
                    <a:pt x="67" y="118"/>
                    <a:pt x="83" y="118"/>
                    <a:pt x="100" y="101"/>
                  </a:cubicBezTo>
                  <a:lnTo>
                    <a:pt x="116" y="85"/>
                  </a:lnTo>
                  <a:lnTo>
                    <a:pt x="116" y="51"/>
                  </a:lnTo>
                  <a:cubicBezTo>
                    <a:pt x="116" y="34"/>
                    <a:pt x="116" y="34"/>
                    <a:pt x="100" y="18"/>
                  </a:cubicBezTo>
                  <a:lnTo>
                    <a:pt x="83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7" name="Google Shape;5398;p76">
              <a:extLst>
                <a:ext uri="{FF2B5EF4-FFF2-40B4-BE49-F238E27FC236}">
                  <a16:creationId xmlns:a16="http://schemas.microsoft.com/office/drawing/2014/main" id="{72EE42C3-159B-CF28-6C7F-82D405270BB2}"/>
                </a:ext>
              </a:extLst>
            </p:cNvPr>
            <p:cNvSpPr/>
            <p:nvPr/>
          </p:nvSpPr>
          <p:spPr>
            <a:xfrm>
              <a:off x="6131375" y="3644850"/>
              <a:ext cx="4575" cy="3350"/>
            </a:xfrm>
            <a:custGeom>
              <a:avLst/>
              <a:gdLst/>
              <a:ahLst/>
              <a:cxnLst/>
              <a:rect l="l" t="t" r="r" b="b"/>
              <a:pathLst>
                <a:path w="183" h="134" extrusionOk="0">
                  <a:moveTo>
                    <a:pt x="49" y="0"/>
                  </a:moveTo>
                  <a:lnTo>
                    <a:pt x="16" y="18"/>
                  </a:lnTo>
                  <a:cubicBezTo>
                    <a:pt x="0" y="34"/>
                    <a:pt x="0" y="67"/>
                    <a:pt x="0" y="67"/>
                  </a:cubicBezTo>
                  <a:cubicBezTo>
                    <a:pt x="16" y="101"/>
                    <a:pt x="33" y="101"/>
                    <a:pt x="49" y="118"/>
                  </a:cubicBezTo>
                  <a:lnTo>
                    <a:pt x="83" y="118"/>
                  </a:lnTo>
                  <a:cubicBezTo>
                    <a:pt x="83" y="118"/>
                    <a:pt x="100" y="118"/>
                    <a:pt x="100" y="134"/>
                  </a:cubicBezTo>
                  <a:cubicBezTo>
                    <a:pt x="133" y="134"/>
                    <a:pt x="167" y="134"/>
                    <a:pt x="183" y="101"/>
                  </a:cubicBezTo>
                  <a:lnTo>
                    <a:pt x="183" y="85"/>
                  </a:lnTo>
                  <a:lnTo>
                    <a:pt x="183" y="51"/>
                  </a:lnTo>
                  <a:lnTo>
                    <a:pt x="183" y="34"/>
                  </a:lnTo>
                  <a:cubicBezTo>
                    <a:pt x="167" y="18"/>
                    <a:pt x="133" y="0"/>
                    <a:pt x="100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8" name="Google Shape;5399;p76">
              <a:extLst>
                <a:ext uri="{FF2B5EF4-FFF2-40B4-BE49-F238E27FC236}">
                  <a16:creationId xmlns:a16="http://schemas.microsoft.com/office/drawing/2014/main" id="{7C4C555B-3A1C-F9A8-A263-E79BAEA17BFD}"/>
                </a:ext>
              </a:extLst>
            </p:cNvPr>
            <p:cNvSpPr/>
            <p:nvPr/>
          </p:nvSpPr>
          <p:spPr>
            <a:xfrm>
              <a:off x="6141375" y="3652925"/>
              <a:ext cx="2525" cy="2800"/>
            </a:xfrm>
            <a:custGeom>
              <a:avLst/>
              <a:gdLst/>
              <a:ahLst/>
              <a:cxnLst/>
              <a:rect l="l" t="t" r="r" b="b"/>
              <a:pathLst>
                <a:path w="101" h="112" extrusionOk="0">
                  <a:moveTo>
                    <a:pt x="43" y="1"/>
                  </a:moveTo>
                  <a:cubicBezTo>
                    <a:pt x="25" y="1"/>
                    <a:pt x="10" y="9"/>
                    <a:pt x="0" y="28"/>
                  </a:cubicBezTo>
                  <a:lnTo>
                    <a:pt x="0" y="62"/>
                  </a:lnTo>
                  <a:lnTo>
                    <a:pt x="0" y="78"/>
                  </a:lnTo>
                  <a:lnTo>
                    <a:pt x="34" y="111"/>
                  </a:lnTo>
                  <a:lnTo>
                    <a:pt x="83" y="111"/>
                  </a:lnTo>
                  <a:cubicBezTo>
                    <a:pt x="100" y="95"/>
                    <a:pt x="100" y="78"/>
                    <a:pt x="100" y="62"/>
                  </a:cubicBezTo>
                  <a:cubicBezTo>
                    <a:pt x="100" y="44"/>
                    <a:pt x="100" y="28"/>
                    <a:pt x="83" y="11"/>
                  </a:cubicBezTo>
                  <a:cubicBezTo>
                    <a:pt x="69" y="4"/>
                    <a:pt x="56" y="1"/>
                    <a:pt x="43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9" name="Google Shape;5400;p76">
              <a:extLst>
                <a:ext uri="{FF2B5EF4-FFF2-40B4-BE49-F238E27FC236}">
                  <a16:creationId xmlns:a16="http://schemas.microsoft.com/office/drawing/2014/main" id="{D5F9B7CA-46B1-666A-9830-894CD43A99BF}"/>
                </a:ext>
              </a:extLst>
            </p:cNvPr>
            <p:cNvSpPr/>
            <p:nvPr/>
          </p:nvSpPr>
          <p:spPr>
            <a:xfrm>
              <a:off x="6148450" y="3665300"/>
              <a:ext cx="3775" cy="3350"/>
            </a:xfrm>
            <a:custGeom>
              <a:avLst/>
              <a:gdLst/>
              <a:ahLst/>
              <a:cxnLst/>
              <a:rect l="l" t="t" r="r" b="b"/>
              <a:pathLst>
                <a:path w="151" h="134" extrusionOk="0">
                  <a:moveTo>
                    <a:pt x="67" y="0"/>
                  </a:moveTo>
                  <a:lnTo>
                    <a:pt x="51" y="16"/>
                  </a:lnTo>
                  <a:cubicBezTo>
                    <a:pt x="33" y="34"/>
                    <a:pt x="0" y="67"/>
                    <a:pt x="17" y="116"/>
                  </a:cubicBezTo>
                  <a:lnTo>
                    <a:pt x="67" y="134"/>
                  </a:lnTo>
                  <a:lnTo>
                    <a:pt x="84" y="134"/>
                  </a:lnTo>
                  <a:lnTo>
                    <a:pt x="117" y="116"/>
                  </a:lnTo>
                  <a:lnTo>
                    <a:pt x="117" y="100"/>
                  </a:lnTo>
                  <a:cubicBezTo>
                    <a:pt x="133" y="100"/>
                    <a:pt x="151" y="67"/>
                    <a:pt x="151" y="50"/>
                  </a:cubicBezTo>
                  <a:cubicBezTo>
                    <a:pt x="133" y="34"/>
                    <a:pt x="133" y="16"/>
                    <a:pt x="11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0" name="Google Shape;5401;p76">
              <a:extLst>
                <a:ext uri="{FF2B5EF4-FFF2-40B4-BE49-F238E27FC236}">
                  <a16:creationId xmlns:a16="http://schemas.microsoft.com/office/drawing/2014/main" id="{C7B8CE85-28E7-A7F0-41FA-D4A26B5AAD3C}"/>
                </a:ext>
              </a:extLst>
            </p:cNvPr>
            <p:cNvSpPr/>
            <p:nvPr/>
          </p:nvSpPr>
          <p:spPr>
            <a:xfrm>
              <a:off x="6110925" y="3683200"/>
              <a:ext cx="10850" cy="5725"/>
            </a:xfrm>
            <a:custGeom>
              <a:avLst/>
              <a:gdLst/>
              <a:ahLst/>
              <a:cxnLst/>
              <a:rect l="l" t="t" r="r" b="b"/>
              <a:pathLst>
                <a:path w="434" h="229" extrusionOk="0">
                  <a:moveTo>
                    <a:pt x="251" y="1"/>
                  </a:moveTo>
                  <a:lnTo>
                    <a:pt x="200" y="18"/>
                  </a:lnTo>
                  <a:cubicBezTo>
                    <a:pt x="184" y="18"/>
                    <a:pt x="167" y="34"/>
                    <a:pt x="151" y="51"/>
                  </a:cubicBezTo>
                  <a:lnTo>
                    <a:pt x="84" y="34"/>
                  </a:lnTo>
                  <a:lnTo>
                    <a:pt x="18" y="51"/>
                  </a:lnTo>
                  <a:lnTo>
                    <a:pt x="18" y="67"/>
                  </a:lnTo>
                  <a:lnTo>
                    <a:pt x="0" y="118"/>
                  </a:lnTo>
                  <a:lnTo>
                    <a:pt x="0" y="134"/>
                  </a:lnTo>
                  <a:lnTo>
                    <a:pt x="18" y="185"/>
                  </a:lnTo>
                  <a:lnTo>
                    <a:pt x="34" y="201"/>
                  </a:lnTo>
                  <a:lnTo>
                    <a:pt x="100" y="218"/>
                  </a:lnTo>
                  <a:lnTo>
                    <a:pt x="167" y="185"/>
                  </a:lnTo>
                  <a:lnTo>
                    <a:pt x="184" y="201"/>
                  </a:lnTo>
                  <a:lnTo>
                    <a:pt x="251" y="201"/>
                  </a:lnTo>
                  <a:cubicBezTo>
                    <a:pt x="267" y="201"/>
                    <a:pt x="267" y="218"/>
                    <a:pt x="284" y="218"/>
                  </a:cubicBezTo>
                  <a:cubicBezTo>
                    <a:pt x="298" y="225"/>
                    <a:pt x="317" y="228"/>
                    <a:pt x="336" y="228"/>
                  </a:cubicBezTo>
                  <a:cubicBezTo>
                    <a:pt x="364" y="228"/>
                    <a:pt x="391" y="220"/>
                    <a:pt x="401" y="201"/>
                  </a:cubicBezTo>
                  <a:cubicBezTo>
                    <a:pt x="434" y="167"/>
                    <a:pt x="434" y="134"/>
                    <a:pt x="418" y="101"/>
                  </a:cubicBezTo>
                  <a:lnTo>
                    <a:pt x="385" y="67"/>
                  </a:lnTo>
                  <a:lnTo>
                    <a:pt x="367" y="67"/>
                  </a:lnTo>
                  <a:cubicBezTo>
                    <a:pt x="367" y="51"/>
                    <a:pt x="351" y="51"/>
                    <a:pt x="334" y="51"/>
                  </a:cubicBezTo>
                  <a:cubicBezTo>
                    <a:pt x="334" y="51"/>
                    <a:pt x="334" y="34"/>
                    <a:pt x="318" y="34"/>
                  </a:cubicBezTo>
                  <a:lnTo>
                    <a:pt x="267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1" name="Google Shape;5402;p76">
              <a:extLst>
                <a:ext uri="{FF2B5EF4-FFF2-40B4-BE49-F238E27FC236}">
                  <a16:creationId xmlns:a16="http://schemas.microsoft.com/office/drawing/2014/main" id="{51B8158B-FA16-F6D1-F382-F964727457DC}"/>
                </a:ext>
              </a:extLst>
            </p:cNvPr>
            <p:cNvSpPr/>
            <p:nvPr/>
          </p:nvSpPr>
          <p:spPr>
            <a:xfrm>
              <a:off x="6084250" y="3655450"/>
              <a:ext cx="5025" cy="4875"/>
            </a:xfrm>
            <a:custGeom>
              <a:avLst/>
              <a:gdLst/>
              <a:ahLst/>
              <a:cxnLst/>
              <a:rect l="l" t="t" r="r" b="b"/>
              <a:pathLst>
                <a:path w="201" h="195" extrusionOk="0">
                  <a:moveTo>
                    <a:pt x="109" y="1"/>
                  </a:moveTo>
                  <a:cubicBezTo>
                    <a:pt x="83" y="1"/>
                    <a:pt x="55" y="12"/>
                    <a:pt x="34" y="43"/>
                  </a:cubicBezTo>
                  <a:cubicBezTo>
                    <a:pt x="0" y="61"/>
                    <a:pt x="0" y="94"/>
                    <a:pt x="0" y="127"/>
                  </a:cubicBezTo>
                  <a:cubicBezTo>
                    <a:pt x="18" y="161"/>
                    <a:pt x="34" y="177"/>
                    <a:pt x="51" y="194"/>
                  </a:cubicBezTo>
                  <a:lnTo>
                    <a:pt x="84" y="194"/>
                  </a:lnTo>
                  <a:cubicBezTo>
                    <a:pt x="118" y="194"/>
                    <a:pt x="151" y="177"/>
                    <a:pt x="167" y="161"/>
                  </a:cubicBezTo>
                  <a:cubicBezTo>
                    <a:pt x="200" y="143"/>
                    <a:pt x="200" y="110"/>
                    <a:pt x="200" y="77"/>
                  </a:cubicBezTo>
                  <a:cubicBezTo>
                    <a:pt x="184" y="43"/>
                    <a:pt x="167" y="27"/>
                    <a:pt x="151" y="10"/>
                  </a:cubicBezTo>
                  <a:cubicBezTo>
                    <a:pt x="139" y="4"/>
                    <a:pt x="124" y="1"/>
                    <a:pt x="109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2" name="Google Shape;5403;p76">
              <a:extLst>
                <a:ext uri="{FF2B5EF4-FFF2-40B4-BE49-F238E27FC236}">
                  <a16:creationId xmlns:a16="http://schemas.microsoft.com/office/drawing/2014/main" id="{6DDD7ED1-373C-A7C9-DA34-FB5EACDCFD8D}"/>
                </a:ext>
              </a:extLst>
            </p:cNvPr>
            <p:cNvSpPr/>
            <p:nvPr/>
          </p:nvSpPr>
          <p:spPr>
            <a:xfrm>
              <a:off x="6051325" y="3656125"/>
              <a:ext cx="1250" cy="1250"/>
            </a:xfrm>
            <a:custGeom>
              <a:avLst/>
              <a:gdLst/>
              <a:ahLst/>
              <a:cxnLst/>
              <a:rect l="l" t="t" r="r" b="b"/>
              <a:pathLst>
                <a:path w="50" h="50" extrusionOk="0">
                  <a:moveTo>
                    <a:pt x="50" y="0"/>
                  </a:moveTo>
                  <a:cubicBezTo>
                    <a:pt x="34" y="0"/>
                    <a:pt x="17" y="0"/>
                    <a:pt x="1" y="16"/>
                  </a:cubicBezTo>
                  <a:lnTo>
                    <a:pt x="17" y="34"/>
                  </a:lnTo>
                  <a:lnTo>
                    <a:pt x="34" y="50"/>
                  </a:lnTo>
                  <a:lnTo>
                    <a:pt x="50" y="3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3" name="Google Shape;5404;p76">
              <a:extLst>
                <a:ext uri="{FF2B5EF4-FFF2-40B4-BE49-F238E27FC236}">
                  <a16:creationId xmlns:a16="http://schemas.microsoft.com/office/drawing/2014/main" id="{80D8FFE5-7DC4-A1AE-EF6A-D5768AC90FEA}"/>
                </a:ext>
              </a:extLst>
            </p:cNvPr>
            <p:cNvSpPr/>
            <p:nvPr/>
          </p:nvSpPr>
          <p:spPr>
            <a:xfrm>
              <a:off x="6139275" y="3683025"/>
              <a:ext cx="3350" cy="3025"/>
            </a:xfrm>
            <a:custGeom>
              <a:avLst/>
              <a:gdLst/>
              <a:ahLst/>
              <a:cxnLst/>
              <a:rect l="l" t="t" r="r" b="b"/>
              <a:pathLst>
                <a:path w="134" h="121" extrusionOk="0">
                  <a:moveTo>
                    <a:pt x="66" y="1"/>
                  </a:moveTo>
                  <a:cubicBezTo>
                    <a:pt x="49" y="1"/>
                    <a:pt x="29" y="13"/>
                    <a:pt x="18" y="25"/>
                  </a:cubicBezTo>
                  <a:lnTo>
                    <a:pt x="0" y="41"/>
                  </a:lnTo>
                  <a:lnTo>
                    <a:pt x="0" y="58"/>
                  </a:lnTo>
                  <a:cubicBezTo>
                    <a:pt x="0" y="92"/>
                    <a:pt x="18" y="108"/>
                    <a:pt x="34" y="108"/>
                  </a:cubicBezTo>
                  <a:cubicBezTo>
                    <a:pt x="50" y="116"/>
                    <a:pt x="63" y="121"/>
                    <a:pt x="76" y="121"/>
                  </a:cubicBezTo>
                  <a:cubicBezTo>
                    <a:pt x="88" y="121"/>
                    <a:pt x="101" y="116"/>
                    <a:pt x="118" y="108"/>
                  </a:cubicBezTo>
                  <a:lnTo>
                    <a:pt x="134" y="92"/>
                  </a:lnTo>
                  <a:lnTo>
                    <a:pt x="134" y="74"/>
                  </a:lnTo>
                  <a:cubicBezTo>
                    <a:pt x="134" y="41"/>
                    <a:pt x="118" y="8"/>
                    <a:pt x="84" y="8"/>
                  </a:cubicBezTo>
                  <a:cubicBezTo>
                    <a:pt x="79" y="3"/>
                    <a:pt x="73" y="1"/>
                    <a:pt x="66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4" name="Google Shape;5405;p76">
              <a:extLst>
                <a:ext uri="{FF2B5EF4-FFF2-40B4-BE49-F238E27FC236}">
                  <a16:creationId xmlns:a16="http://schemas.microsoft.com/office/drawing/2014/main" id="{5ECB8223-C86D-F210-3F8B-9C18EE3C014D}"/>
                </a:ext>
              </a:extLst>
            </p:cNvPr>
            <p:cNvSpPr/>
            <p:nvPr/>
          </p:nvSpPr>
          <p:spPr>
            <a:xfrm>
              <a:off x="6128425" y="3690125"/>
              <a:ext cx="3375" cy="3550"/>
            </a:xfrm>
            <a:custGeom>
              <a:avLst/>
              <a:gdLst/>
              <a:ahLst/>
              <a:cxnLst/>
              <a:rect l="l" t="t" r="r" b="b"/>
              <a:pathLst>
                <a:path w="135" h="142" extrusionOk="0">
                  <a:moveTo>
                    <a:pt x="89" y="0"/>
                  </a:moveTo>
                  <a:cubicBezTo>
                    <a:pt x="65" y="0"/>
                    <a:pt x="42" y="12"/>
                    <a:pt x="18" y="24"/>
                  </a:cubicBezTo>
                  <a:cubicBezTo>
                    <a:pt x="1" y="57"/>
                    <a:pt x="1" y="74"/>
                    <a:pt x="1" y="108"/>
                  </a:cubicBezTo>
                  <a:lnTo>
                    <a:pt x="18" y="124"/>
                  </a:lnTo>
                  <a:lnTo>
                    <a:pt x="34" y="141"/>
                  </a:lnTo>
                  <a:lnTo>
                    <a:pt x="51" y="141"/>
                  </a:lnTo>
                  <a:cubicBezTo>
                    <a:pt x="67" y="141"/>
                    <a:pt x="85" y="124"/>
                    <a:pt x="101" y="124"/>
                  </a:cubicBezTo>
                  <a:cubicBezTo>
                    <a:pt x="101" y="108"/>
                    <a:pt x="101" y="108"/>
                    <a:pt x="118" y="90"/>
                  </a:cubicBezTo>
                  <a:lnTo>
                    <a:pt x="101" y="90"/>
                  </a:lnTo>
                  <a:lnTo>
                    <a:pt x="118" y="74"/>
                  </a:lnTo>
                  <a:lnTo>
                    <a:pt x="134" y="41"/>
                  </a:lnTo>
                  <a:lnTo>
                    <a:pt x="118" y="8"/>
                  </a:lnTo>
                  <a:cubicBezTo>
                    <a:pt x="108" y="3"/>
                    <a:pt x="98" y="0"/>
                    <a:pt x="89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5" name="Google Shape;5406;p76">
              <a:extLst>
                <a:ext uri="{FF2B5EF4-FFF2-40B4-BE49-F238E27FC236}">
                  <a16:creationId xmlns:a16="http://schemas.microsoft.com/office/drawing/2014/main" id="{61F857AD-4552-593D-8281-978DCA389712}"/>
                </a:ext>
              </a:extLst>
            </p:cNvPr>
            <p:cNvSpPr/>
            <p:nvPr/>
          </p:nvSpPr>
          <p:spPr>
            <a:xfrm>
              <a:off x="6054225" y="3707375"/>
              <a:ext cx="1300" cy="1700"/>
            </a:xfrm>
            <a:custGeom>
              <a:avLst/>
              <a:gdLst/>
              <a:ahLst/>
              <a:cxnLst/>
              <a:rect l="l" t="t" r="r" b="b"/>
              <a:pathLst>
                <a:path w="52" h="68" extrusionOk="0">
                  <a:moveTo>
                    <a:pt x="34" y="1"/>
                  </a:moveTo>
                  <a:lnTo>
                    <a:pt x="18" y="18"/>
                  </a:lnTo>
                  <a:lnTo>
                    <a:pt x="1" y="18"/>
                  </a:lnTo>
                  <a:lnTo>
                    <a:pt x="1" y="51"/>
                  </a:lnTo>
                  <a:cubicBezTo>
                    <a:pt x="1" y="51"/>
                    <a:pt x="18" y="67"/>
                    <a:pt x="34" y="67"/>
                  </a:cubicBezTo>
                  <a:cubicBezTo>
                    <a:pt x="34" y="51"/>
                    <a:pt x="51" y="51"/>
                    <a:pt x="51" y="51"/>
                  </a:cubicBezTo>
                  <a:lnTo>
                    <a:pt x="51" y="18"/>
                  </a:lnTo>
                  <a:cubicBezTo>
                    <a:pt x="34" y="18"/>
                    <a:pt x="34" y="18"/>
                    <a:pt x="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6" name="Google Shape;5407;p76">
              <a:extLst>
                <a:ext uri="{FF2B5EF4-FFF2-40B4-BE49-F238E27FC236}">
                  <a16:creationId xmlns:a16="http://schemas.microsoft.com/office/drawing/2014/main" id="{922BBD30-6B37-60DE-472D-B03D3F2A4422}"/>
                </a:ext>
              </a:extLst>
            </p:cNvPr>
            <p:cNvSpPr/>
            <p:nvPr/>
          </p:nvSpPr>
          <p:spPr>
            <a:xfrm>
              <a:off x="6147200" y="3704475"/>
              <a:ext cx="1275" cy="1250"/>
            </a:xfrm>
            <a:custGeom>
              <a:avLst/>
              <a:gdLst/>
              <a:ahLst/>
              <a:cxnLst/>
              <a:rect l="l" t="t" r="r" b="b"/>
              <a:pathLst>
                <a:path w="51" h="50" extrusionOk="0">
                  <a:moveTo>
                    <a:pt x="34" y="1"/>
                  </a:moveTo>
                  <a:cubicBezTo>
                    <a:pt x="17" y="1"/>
                    <a:pt x="1" y="17"/>
                    <a:pt x="1" y="34"/>
                  </a:cubicBezTo>
                  <a:lnTo>
                    <a:pt x="17" y="50"/>
                  </a:lnTo>
                  <a:lnTo>
                    <a:pt x="17" y="34"/>
                  </a:lnTo>
                  <a:lnTo>
                    <a:pt x="50" y="34"/>
                  </a:lnTo>
                  <a:lnTo>
                    <a:pt x="50" y="17"/>
                  </a:lnTo>
                  <a:cubicBezTo>
                    <a:pt x="50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7" name="Google Shape;5408;p76">
              <a:extLst>
                <a:ext uri="{FF2B5EF4-FFF2-40B4-BE49-F238E27FC236}">
                  <a16:creationId xmlns:a16="http://schemas.microsoft.com/office/drawing/2014/main" id="{B5069ECE-B937-53D4-2F19-1563BDB81082}"/>
                </a:ext>
              </a:extLst>
            </p:cNvPr>
            <p:cNvSpPr/>
            <p:nvPr/>
          </p:nvSpPr>
          <p:spPr>
            <a:xfrm>
              <a:off x="6103425" y="3665950"/>
              <a:ext cx="5025" cy="4850"/>
            </a:xfrm>
            <a:custGeom>
              <a:avLst/>
              <a:gdLst/>
              <a:ahLst/>
              <a:cxnLst/>
              <a:rect l="l" t="t" r="r" b="b"/>
              <a:pathLst>
                <a:path w="201" h="194" extrusionOk="0">
                  <a:moveTo>
                    <a:pt x="107" y="0"/>
                  </a:moveTo>
                  <a:cubicBezTo>
                    <a:pt x="95" y="0"/>
                    <a:pt x="82" y="2"/>
                    <a:pt x="67" y="8"/>
                  </a:cubicBezTo>
                  <a:lnTo>
                    <a:pt x="51" y="24"/>
                  </a:lnTo>
                  <a:cubicBezTo>
                    <a:pt x="51" y="41"/>
                    <a:pt x="34" y="41"/>
                    <a:pt x="34" y="41"/>
                  </a:cubicBezTo>
                  <a:cubicBezTo>
                    <a:pt x="0" y="74"/>
                    <a:pt x="0" y="124"/>
                    <a:pt x="34" y="157"/>
                  </a:cubicBezTo>
                  <a:lnTo>
                    <a:pt x="67" y="174"/>
                  </a:lnTo>
                  <a:cubicBezTo>
                    <a:pt x="88" y="188"/>
                    <a:pt x="106" y="193"/>
                    <a:pt x="122" y="193"/>
                  </a:cubicBezTo>
                  <a:cubicBezTo>
                    <a:pt x="143" y="193"/>
                    <a:pt x="158" y="184"/>
                    <a:pt x="167" y="174"/>
                  </a:cubicBezTo>
                  <a:lnTo>
                    <a:pt x="200" y="108"/>
                  </a:lnTo>
                  <a:cubicBezTo>
                    <a:pt x="200" y="57"/>
                    <a:pt x="184" y="24"/>
                    <a:pt x="167" y="24"/>
                  </a:cubicBezTo>
                  <a:cubicBezTo>
                    <a:pt x="156" y="12"/>
                    <a:pt x="136" y="0"/>
                    <a:pt x="10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8" name="Google Shape;5409;p76">
              <a:extLst>
                <a:ext uri="{FF2B5EF4-FFF2-40B4-BE49-F238E27FC236}">
                  <a16:creationId xmlns:a16="http://schemas.microsoft.com/office/drawing/2014/main" id="{7B4C29D6-17FD-243A-0484-3FF5F1165606}"/>
                </a:ext>
              </a:extLst>
            </p:cNvPr>
            <p:cNvSpPr/>
            <p:nvPr/>
          </p:nvSpPr>
          <p:spPr>
            <a:xfrm>
              <a:off x="6138425" y="3688200"/>
              <a:ext cx="2975" cy="2125"/>
            </a:xfrm>
            <a:custGeom>
              <a:avLst/>
              <a:gdLst/>
              <a:ahLst/>
              <a:cxnLst/>
              <a:rect l="l" t="t" r="r" b="b"/>
              <a:pathLst>
                <a:path w="119" h="85" extrusionOk="0">
                  <a:moveTo>
                    <a:pt x="52" y="1"/>
                  </a:moveTo>
                  <a:lnTo>
                    <a:pt x="18" y="18"/>
                  </a:lnTo>
                  <a:cubicBezTo>
                    <a:pt x="1" y="34"/>
                    <a:pt x="1" y="51"/>
                    <a:pt x="18" y="85"/>
                  </a:cubicBezTo>
                  <a:lnTo>
                    <a:pt x="52" y="67"/>
                  </a:lnTo>
                  <a:cubicBezTo>
                    <a:pt x="68" y="67"/>
                    <a:pt x="68" y="85"/>
                    <a:pt x="68" y="85"/>
                  </a:cubicBezTo>
                  <a:lnTo>
                    <a:pt x="85" y="51"/>
                  </a:lnTo>
                  <a:lnTo>
                    <a:pt x="118" y="18"/>
                  </a:lnTo>
                  <a:lnTo>
                    <a:pt x="101" y="18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9" name="Google Shape;5410;p76">
              <a:extLst>
                <a:ext uri="{FF2B5EF4-FFF2-40B4-BE49-F238E27FC236}">
                  <a16:creationId xmlns:a16="http://schemas.microsoft.com/office/drawing/2014/main" id="{29D5E4C2-6319-2FA4-13B5-5E58EE195283}"/>
                </a:ext>
              </a:extLst>
            </p:cNvPr>
            <p:cNvSpPr/>
            <p:nvPr/>
          </p:nvSpPr>
          <p:spPr>
            <a:xfrm>
              <a:off x="6106350" y="3658775"/>
              <a:ext cx="6275" cy="5275"/>
            </a:xfrm>
            <a:custGeom>
              <a:avLst/>
              <a:gdLst/>
              <a:ahLst/>
              <a:cxnLst/>
              <a:rect l="l" t="t" r="r" b="b"/>
              <a:pathLst>
                <a:path w="251" h="211" extrusionOk="0">
                  <a:moveTo>
                    <a:pt x="85" y="0"/>
                  </a:moveTo>
                  <a:cubicBezTo>
                    <a:pt x="70" y="0"/>
                    <a:pt x="57" y="4"/>
                    <a:pt x="50" y="10"/>
                  </a:cubicBezTo>
                  <a:lnTo>
                    <a:pt x="17" y="61"/>
                  </a:lnTo>
                  <a:lnTo>
                    <a:pt x="1" y="94"/>
                  </a:lnTo>
                  <a:lnTo>
                    <a:pt x="17" y="128"/>
                  </a:lnTo>
                  <a:cubicBezTo>
                    <a:pt x="17" y="128"/>
                    <a:pt x="34" y="161"/>
                    <a:pt x="50" y="177"/>
                  </a:cubicBezTo>
                  <a:lnTo>
                    <a:pt x="83" y="177"/>
                  </a:lnTo>
                  <a:cubicBezTo>
                    <a:pt x="101" y="195"/>
                    <a:pt x="117" y="211"/>
                    <a:pt x="134" y="211"/>
                  </a:cubicBezTo>
                  <a:cubicBezTo>
                    <a:pt x="150" y="211"/>
                    <a:pt x="201" y="211"/>
                    <a:pt x="234" y="177"/>
                  </a:cubicBezTo>
                  <a:lnTo>
                    <a:pt x="234" y="161"/>
                  </a:lnTo>
                  <a:cubicBezTo>
                    <a:pt x="250" y="110"/>
                    <a:pt x="234" y="61"/>
                    <a:pt x="201" y="44"/>
                  </a:cubicBezTo>
                  <a:cubicBezTo>
                    <a:pt x="183" y="28"/>
                    <a:pt x="183" y="28"/>
                    <a:pt x="167" y="28"/>
                  </a:cubicBezTo>
                  <a:cubicBezTo>
                    <a:pt x="137" y="8"/>
                    <a:pt x="108" y="0"/>
                    <a:pt x="85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0" name="Google Shape;5411;p76">
              <a:extLst>
                <a:ext uri="{FF2B5EF4-FFF2-40B4-BE49-F238E27FC236}">
                  <a16:creationId xmlns:a16="http://schemas.microsoft.com/office/drawing/2014/main" id="{E0183A23-0375-F8BA-67A0-3B9E4E97B8EF}"/>
                </a:ext>
              </a:extLst>
            </p:cNvPr>
            <p:cNvSpPr/>
            <p:nvPr/>
          </p:nvSpPr>
          <p:spPr>
            <a:xfrm>
              <a:off x="6133025" y="3681125"/>
              <a:ext cx="2925" cy="2825"/>
            </a:xfrm>
            <a:custGeom>
              <a:avLst/>
              <a:gdLst/>
              <a:ahLst/>
              <a:cxnLst/>
              <a:rect l="l" t="t" r="r" b="b"/>
              <a:pathLst>
                <a:path w="117" h="113" extrusionOk="0">
                  <a:moveTo>
                    <a:pt x="34" y="1"/>
                  </a:moveTo>
                  <a:lnTo>
                    <a:pt x="17" y="17"/>
                  </a:lnTo>
                  <a:cubicBezTo>
                    <a:pt x="1" y="34"/>
                    <a:pt x="1" y="84"/>
                    <a:pt x="17" y="101"/>
                  </a:cubicBezTo>
                  <a:cubicBezTo>
                    <a:pt x="33" y="109"/>
                    <a:pt x="50" y="113"/>
                    <a:pt x="67" y="113"/>
                  </a:cubicBezTo>
                  <a:cubicBezTo>
                    <a:pt x="83" y="113"/>
                    <a:pt x="100" y="109"/>
                    <a:pt x="117" y="101"/>
                  </a:cubicBezTo>
                  <a:lnTo>
                    <a:pt x="117" y="68"/>
                  </a:lnTo>
                  <a:lnTo>
                    <a:pt x="117" y="50"/>
                  </a:lnTo>
                  <a:lnTo>
                    <a:pt x="117" y="34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1" name="Google Shape;5412;p76">
              <a:extLst>
                <a:ext uri="{FF2B5EF4-FFF2-40B4-BE49-F238E27FC236}">
                  <a16:creationId xmlns:a16="http://schemas.microsoft.com/office/drawing/2014/main" id="{75155DCC-4D19-94AF-7A4C-8346DF3CA564}"/>
                </a:ext>
              </a:extLst>
            </p:cNvPr>
            <p:cNvSpPr/>
            <p:nvPr/>
          </p:nvSpPr>
          <p:spPr>
            <a:xfrm>
              <a:off x="6082175" y="3639450"/>
              <a:ext cx="6700" cy="5750"/>
            </a:xfrm>
            <a:custGeom>
              <a:avLst/>
              <a:gdLst/>
              <a:ahLst/>
              <a:cxnLst/>
              <a:rect l="l" t="t" r="r" b="b"/>
              <a:pathLst>
                <a:path w="268" h="230" extrusionOk="0">
                  <a:moveTo>
                    <a:pt x="201" y="0"/>
                  </a:moveTo>
                  <a:cubicBezTo>
                    <a:pt x="183" y="0"/>
                    <a:pt x="167" y="16"/>
                    <a:pt x="150" y="16"/>
                  </a:cubicBezTo>
                  <a:cubicBezTo>
                    <a:pt x="150" y="34"/>
                    <a:pt x="134" y="34"/>
                    <a:pt x="134" y="50"/>
                  </a:cubicBezTo>
                  <a:lnTo>
                    <a:pt x="134" y="67"/>
                  </a:lnTo>
                  <a:lnTo>
                    <a:pt x="134" y="83"/>
                  </a:lnTo>
                  <a:lnTo>
                    <a:pt x="117" y="83"/>
                  </a:lnTo>
                  <a:lnTo>
                    <a:pt x="101" y="67"/>
                  </a:lnTo>
                  <a:cubicBezTo>
                    <a:pt x="101" y="67"/>
                    <a:pt x="83" y="67"/>
                    <a:pt x="83" y="83"/>
                  </a:cubicBezTo>
                  <a:lnTo>
                    <a:pt x="83" y="67"/>
                  </a:lnTo>
                  <a:lnTo>
                    <a:pt x="50" y="67"/>
                  </a:lnTo>
                  <a:cubicBezTo>
                    <a:pt x="34" y="67"/>
                    <a:pt x="34" y="67"/>
                    <a:pt x="16" y="83"/>
                  </a:cubicBezTo>
                  <a:lnTo>
                    <a:pt x="0" y="100"/>
                  </a:lnTo>
                  <a:lnTo>
                    <a:pt x="0" y="134"/>
                  </a:lnTo>
                  <a:cubicBezTo>
                    <a:pt x="0" y="134"/>
                    <a:pt x="0" y="150"/>
                    <a:pt x="16" y="167"/>
                  </a:cubicBezTo>
                  <a:cubicBezTo>
                    <a:pt x="16" y="200"/>
                    <a:pt x="34" y="216"/>
                    <a:pt x="50" y="216"/>
                  </a:cubicBezTo>
                  <a:cubicBezTo>
                    <a:pt x="59" y="225"/>
                    <a:pt x="67" y="229"/>
                    <a:pt x="75" y="229"/>
                  </a:cubicBezTo>
                  <a:cubicBezTo>
                    <a:pt x="84" y="229"/>
                    <a:pt x="92" y="225"/>
                    <a:pt x="101" y="216"/>
                  </a:cubicBezTo>
                  <a:cubicBezTo>
                    <a:pt x="117" y="216"/>
                    <a:pt x="134" y="216"/>
                    <a:pt x="150" y="200"/>
                  </a:cubicBezTo>
                  <a:lnTo>
                    <a:pt x="167" y="183"/>
                  </a:lnTo>
                  <a:lnTo>
                    <a:pt x="167" y="167"/>
                  </a:lnTo>
                  <a:cubicBezTo>
                    <a:pt x="167" y="150"/>
                    <a:pt x="167" y="134"/>
                    <a:pt x="150" y="116"/>
                  </a:cubicBezTo>
                  <a:lnTo>
                    <a:pt x="150" y="116"/>
                  </a:lnTo>
                  <a:cubicBezTo>
                    <a:pt x="167" y="134"/>
                    <a:pt x="183" y="134"/>
                    <a:pt x="183" y="134"/>
                  </a:cubicBezTo>
                  <a:cubicBezTo>
                    <a:pt x="201" y="134"/>
                    <a:pt x="234" y="116"/>
                    <a:pt x="250" y="100"/>
                  </a:cubicBezTo>
                  <a:cubicBezTo>
                    <a:pt x="250" y="83"/>
                    <a:pt x="267" y="67"/>
                    <a:pt x="250" y="50"/>
                  </a:cubicBezTo>
                  <a:cubicBezTo>
                    <a:pt x="250" y="34"/>
                    <a:pt x="234" y="16"/>
                    <a:pt x="21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2" name="Google Shape;5413;p76">
              <a:extLst>
                <a:ext uri="{FF2B5EF4-FFF2-40B4-BE49-F238E27FC236}">
                  <a16:creationId xmlns:a16="http://schemas.microsoft.com/office/drawing/2014/main" id="{3D22936F-B4EE-8AD8-AC85-2C9191414A8C}"/>
                </a:ext>
              </a:extLst>
            </p:cNvPr>
            <p:cNvSpPr/>
            <p:nvPr/>
          </p:nvSpPr>
          <p:spPr>
            <a:xfrm>
              <a:off x="6085500" y="3608600"/>
              <a:ext cx="1700" cy="1700"/>
            </a:xfrm>
            <a:custGeom>
              <a:avLst/>
              <a:gdLst/>
              <a:ahLst/>
              <a:cxnLst/>
              <a:rect l="l" t="t" r="r" b="b"/>
              <a:pathLst>
                <a:path w="68" h="68" extrusionOk="0">
                  <a:moveTo>
                    <a:pt x="17" y="0"/>
                  </a:moveTo>
                  <a:lnTo>
                    <a:pt x="17" y="16"/>
                  </a:lnTo>
                  <a:cubicBezTo>
                    <a:pt x="17" y="16"/>
                    <a:pt x="1" y="16"/>
                    <a:pt x="1" y="34"/>
                  </a:cubicBezTo>
                  <a:lnTo>
                    <a:pt x="1" y="50"/>
                  </a:lnTo>
                  <a:lnTo>
                    <a:pt x="1" y="67"/>
                  </a:lnTo>
                  <a:lnTo>
                    <a:pt x="50" y="67"/>
                  </a:lnTo>
                  <a:lnTo>
                    <a:pt x="68" y="50"/>
                  </a:lnTo>
                  <a:lnTo>
                    <a:pt x="50" y="34"/>
                  </a:lnTo>
                  <a:lnTo>
                    <a:pt x="50" y="16"/>
                  </a:lnTo>
                  <a:cubicBezTo>
                    <a:pt x="50" y="16"/>
                    <a:pt x="50" y="0"/>
                    <a:pt x="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3" name="Google Shape;5414;p76">
              <a:extLst>
                <a:ext uri="{FF2B5EF4-FFF2-40B4-BE49-F238E27FC236}">
                  <a16:creationId xmlns:a16="http://schemas.microsoft.com/office/drawing/2014/main" id="{F671C05B-EC73-7CED-BCB6-B2778A57E3C6}"/>
                </a:ext>
              </a:extLst>
            </p:cNvPr>
            <p:cNvSpPr/>
            <p:nvPr/>
          </p:nvSpPr>
          <p:spPr>
            <a:xfrm>
              <a:off x="6078850" y="3641125"/>
              <a:ext cx="2925" cy="2925"/>
            </a:xfrm>
            <a:custGeom>
              <a:avLst/>
              <a:gdLst/>
              <a:ahLst/>
              <a:cxnLst/>
              <a:rect l="l" t="t" r="r" b="b"/>
              <a:pathLst>
                <a:path w="117" h="117" extrusionOk="0">
                  <a:moveTo>
                    <a:pt x="33" y="0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0" y="49"/>
                  </a:lnTo>
                  <a:lnTo>
                    <a:pt x="0" y="67"/>
                  </a:lnTo>
                  <a:lnTo>
                    <a:pt x="16" y="100"/>
                  </a:lnTo>
                  <a:lnTo>
                    <a:pt x="33" y="116"/>
                  </a:lnTo>
                  <a:lnTo>
                    <a:pt x="83" y="116"/>
                  </a:lnTo>
                  <a:lnTo>
                    <a:pt x="100" y="100"/>
                  </a:lnTo>
                  <a:lnTo>
                    <a:pt x="116" y="67"/>
                  </a:lnTo>
                  <a:lnTo>
                    <a:pt x="116" y="49"/>
                  </a:lnTo>
                  <a:lnTo>
                    <a:pt x="100" y="33"/>
                  </a:lnTo>
                  <a:lnTo>
                    <a:pt x="83" y="16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4" name="Google Shape;5415;p76">
              <a:extLst>
                <a:ext uri="{FF2B5EF4-FFF2-40B4-BE49-F238E27FC236}">
                  <a16:creationId xmlns:a16="http://schemas.microsoft.com/office/drawing/2014/main" id="{DDC77604-54DE-5C51-B364-3E91A60EFFB8}"/>
                </a:ext>
              </a:extLst>
            </p:cNvPr>
            <p:cNvSpPr/>
            <p:nvPr/>
          </p:nvSpPr>
          <p:spPr>
            <a:xfrm>
              <a:off x="6123425" y="3679875"/>
              <a:ext cx="4625" cy="4625"/>
            </a:xfrm>
            <a:custGeom>
              <a:avLst/>
              <a:gdLst/>
              <a:ahLst/>
              <a:cxnLst/>
              <a:rect l="l" t="t" r="r" b="b"/>
              <a:pathLst>
                <a:path w="185" h="185" extrusionOk="0">
                  <a:moveTo>
                    <a:pt x="67" y="0"/>
                  </a:moveTo>
                  <a:cubicBezTo>
                    <a:pt x="67" y="0"/>
                    <a:pt x="51" y="0"/>
                    <a:pt x="18" y="34"/>
                  </a:cubicBezTo>
                  <a:lnTo>
                    <a:pt x="1" y="67"/>
                  </a:lnTo>
                  <a:lnTo>
                    <a:pt x="1" y="84"/>
                  </a:lnTo>
                  <a:lnTo>
                    <a:pt x="1" y="118"/>
                  </a:lnTo>
                  <a:cubicBezTo>
                    <a:pt x="18" y="151"/>
                    <a:pt x="34" y="167"/>
                    <a:pt x="67" y="184"/>
                  </a:cubicBezTo>
                  <a:cubicBezTo>
                    <a:pt x="101" y="184"/>
                    <a:pt x="134" y="167"/>
                    <a:pt x="167" y="151"/>
                  </a:cubicBezTo>
                  <a:cubicBezTo>
                    <a:pt x="185" y="118"/>
                    <a:pt x="185" y="100"/>
                    <a:pt x="185" y="67"/>
                  </a:cubicBezTo>
                  <a:cubicBezTo>
                    <a:pt x="185" y="34"/>
                    <a:pt x="167" y="17"/>
                    <a:pt x="15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5" name="Google Shape;5416;p76">
              <a:extLst>
                <a:ext uri="{FF2B5EF4-FFF2-40B4-BE49-F238E27FC236}">
                  <a16:creationId xmlns:a16="http://schemas.microsoft.com/office/drawing/2014/main" id="{E0CA82CF-BDEC-58B4-CFCA-4CD6241CCBB0}"/>
                </a:ext>
              </a:extLst>
            </p:cNvPr>
            <p:cNvSpPr/>
            <p:nvPr/>
          </p:nvSpPr>
          <p:spPr>
            <a:xfrm>
              <a:off x="6098425" y="3654850"/>
              <a:ext cx="5025" cy="5000"/>
            </a:xfrm>
            <a:custGeom>
              <a:avLst/>
              <a:gdLst/>
              <a:ahLst/>
              <a:cxnLst/>
              <a:rect l="l" t="t" r="r" b="b"/>
              <a:pathLst>
                <a:path w="201" h="200" extrusionOk="0">
                  <a:moveTo>
                    <a:pt x="67" y="1"/>
                  </a:moveTo>
                  <a:lnTo>
                    <a:pt x="51" y="18"/>
                  </a:lnTo>
                  <a:lnTo>
                    <a:pt x="67" y="18"/>
                  </a:lnTo>
                  <a:lnTo>
                    <a:pt x="17" y="51"/>
                  </a:lnTo>
                  <a:lnTo>
                    <a:pt x="0" y="85"/>
                  </a:lnTo>
                  <a:lnTo>
                    <a:pt x="17" y="151"/>
                  </a:lnTo>
                  <a:cubicBezTo>
                    <a:pt x="45" y="188"/>
                    <a:pt x="77" y="199"/>
                    <a:pt x="104" y="199"/>
                  </a:cubicBezTo>
                  <a:cubicBezTo>
                    <a:pt x="125" y="199"/>
                    <a:pt x="143" y="192"/>
                    <a:pt x="151" y="185"/>
                  </a:cubicBezTo>
                  <a:lnTo>
                    <a:pt x="184" y="134"/>
                  </a:lnTo>
                  <a:lnTo>
                    <a:pt x="184" y="101"/>
                  </a:lnTo>
                  <a:cubicBezTo>
                    <a:pt x="200" y="67"/>
                    <a:pt x="184" y="18"/>
                    <a:pt x="1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6" name="Google Shape;5417;p76">
              <a:extLst>
                <a:ext uri="{FF2B5EF4-FFF2-40B4-BE49-F238E27FC236}">
                  <a16:creationId xmlns:a16="http://schemas.microsoft.com/office/drawing/2014/main" id="{A041AB13-B5E1-6564-DDD1-590088DD4205}"/>
                </a:ext>
              </a:extLst>
            </p:cNvPr>
            <p:cNvSpPr/>
            <p:nvPr/>
          </p:nvSpPr>
          <p:spPr>
            <a:xfrm>
              <a:off x="6128875" y="3720725"/>
              <a:ext cx="1250" cy="1275"/>
            </a:xfrm>
            <a:custGeom>
              <a:avLst/>
              <a:gdLst/>
              <a:ahLst/>
              <a:cxnLst/>
              <a:rect l="l" t="t" r="r" b="b"/>
              <a:pathLst>
                <a:path w="50" h="51" extrusionOk="0">
                  <a:moveTo>
                    <a:pt x="16" y="0"/>
                  </a:moveTo>
                  <a:lnTo>
                    <a:pt x="0" y="18"/>
                  </a:lnTo>
                  <a:lnTo>
                    <a:pt x="0" y="51"/>
                  </a:lnTo>
                  <a:lnTo>
                    <a:pt x="49" y="51"/>
                  </a:lnTo>
                  <a:lnTo>
                    <a:pt x="49" y="18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7" name="Google Shape;5418;p76">
              <a:extLst>
                <a:ext uri="{FF2B5EF4-FFF2-40B4-BE49-F238E27FC236}">
                  <a16:creationId xmlns:a16="http://schemas.microsoft.com/office/drawing/2014/main" id="{366C3AEA-7005-A554-DB28-3BBE20BB0250}"/>
                </a:ext>
              </a:extLst>
            </p:cNvPr>
            <p:cNvSpPr/>
            <p:nvPr/>
          </p:nvSpPr>
          <p:spPr>
            <a:xfrm>
              <a:off x="6069675" y="3659025"/>
              <a:ext cx="5025" cy="4925"/>
            </a:xfrm>
            <a:custGeom>
              <a:avLst/>
              <a:gdLst/>
              <a:ahLst/>
              <a:cxnLst/>
              <a:rect l="l" t="t" r="r" b="b"/>
              <a:pathLst>
                <a:path w="201" h="197" extrusionOk="0">
                  <a:moveTo>
                    <a:pt x="100" y="0"/>
                  </a:moveTo>
                  <a:lnTo>
                    <a:pt x="83" y="18"/>
                  </a:lnTo>
                  <a:lnTo>
                    <a:pt x="67" y="34"/>
                  </a:lnTo>
                  <a:lnTo>
                    <a:pt x="50" y="51"/>
                  </a:lnTo>
                  <a:lnTo>
                    <a:pt x="50" y="84"/>
                  </a:lnTo>
                  <a:cubicBezTo>
                    <a:pt x="34" y="84"/>
                    <a:pt x="16" y="84"/>
                    <a:pt x="16" y="100"/>
                  </a:cubicBezTo>
                  <a:lnTo>
                    <a:pt x="0" y="118"/>
                  </a:lnTo>
                  <a:lnTo>
                    <a:pt x="0" y="134"/>
                  </a:lnTo>
                  <a:lnTo>
                    <a:pt x="0" y="167"/>
                  </a:lnTo>
                  <a:cubicBezTo>
                    <a:pt x="16" y="167"/>
                    <a:pt x="34" y="185"/>
                    <a:pt x="50" y="185"/>
                  </a:cubicBezTo>
                  <a:cubicBezTo>
                    <a:pt x="66" y="193"/>
                    <a:pt x="83" y="197"/>
                    <a:pt x="100" y="197"/>
                  </a:cubicBezTo>
                  <a:cubicBezTo>
                    <a:pt x="116" y="197"/>
                    <a:pt x="133" y="193"/>
                    <a:pt x="150" y="185"/>
                  </a:cubicBezTo>
                  <a:cubicBezTo>
                    <a:pt x="167" y="167"/>
                    <a:pt x="183" y="167"/>
                    <a:pt x="183" y="151"/>
                  </a:cubicBezTo>
                  <a:cubicBezTo>
                    <a:pt x="200" y="134"/>
                    <a:pt x="200" y="118"/>
                    <a:pt x="200" y="100"/>
                  </a:cubicBezTo>
                  <a:cubicBezTo>
                    <a:pt x="200" y="100"/>
                    <a:pt x="183" y="84"/>
                    <a:pt x="183" y="67"/>
                  </a:cubicBezTo>
                  <a:cubicBezTo>
                    <a:pt x="183" y="51"/>
                    <a:pt x="183" y="34"/>
                    <a:pt x="167" y="18"/>
                  </a:cubicBezTo>
                  <a:lnTo>
                    <a:pt x="1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8" name="Google Shape;5419;p76">
              <a:extLst>
                <a:ext uri="{FF2B5EF4-FFF2-40B4-BE49-F238E27FC236}">
                  <a16:creationId xmlns:a16="http://schemas.microsoft.com/office/drawing/2014/main" id="{CA2AD310-5B55-C177-E4F1-B5D4D211756D}"/>
                </a:ext>
              </a:extLst>
            </p:cNvPr>
            <p:cNvSpPr/>
            <p:nvPr/>
          </p:nvSpPr>
          <p:spPr>
            <a:xfrm>
              <a:off x="6107175" y="3717075"/>
              <a:ext cx="1275" cy="1600"/>
            </a:xfrm>
            <a:custGeom>
              <a:avLst/>
              <a:gdLst/>
              <a:ahLst/>
              <a:cxnLst/>
              <a:rect l="l" t="t" r="r" b="b"/>
              <a:pathLst>
                <a:path w="51" h="64" extrusionOk="0">
                  <a:moveTo>
                    <a:pt x="15" y="1"/>
                  </a:moveTo>
                  <a:cubicBezTo>
                    <a:pt x="13" y="1"/>
                    <a:pt x="9" y="5"/>
                    <a:pt x="1" y="13"/>
                  </a:cubicBezTo>
                  <a:lnTo>
                    <a:pt x="1" y="30"/>
                  </a:lnTo>
                  <a:lnTo>
                    <a:pt x="1" y="46"/>
                  </a:lnTo>
                  <a:cubicBezTo>
                    <a:pt x="1" y="46"/>
                    <a:pt x="17" y="46"/>
                    <a:pt x="17" y="64"/>
                  </a:cubicBezTo>
                  <a:cubicBezTo>
                    <a:pt x="34" y="64"/>
                    <a:pt x="34" y="46"/>
                    <a:pt x="34" y="46"/>
                  </a:cubicBezTo>
                  <a:lnTo>
                    <a:pt x="50" y="30"/>
                  </a:lnTo>
                  <a:cubicBezTo>
                    <a:pt x="34" y="30"/>
                    <a:pt x="34" y="13"/>
                    <a:pt x="17" y="13"/>
                  </a:cubicBezTo>
                  <a:cubicBezTo>
                    <a:pt x="17" y="5"/>
                    <a:pt x="17" y="1"/>
                    <a:pt x="15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9" name="Google Shape;5420;p76">
              <a:extLst>
                <a:ext uri="{FF2B5EF4-FFF2-40B4-BE49-F238E27FC236}">
                  <a16:creationId xmlns:a16="http://schemas.microsoft.com/office/drawing/2014/main" id="{561D88DA-6DBA-A21E-F713-DDA06D24B1A9}"/>
                </a:ext>
              </a:extLst>
            </p:cNvPr>
            <p:cNvSpPr/>
            <p:nvPr/>
          </p:nvSpPr>
          <p:spPr>
            <a:xfrm>
              <a:off x="6065900" y="3682800"/>
              <a:ext cx="3350" cy="2925"/>
            </a:xfrm>
            <a:custGeom>
              <a:avLst/>
              <a:gdLst/>
              <a:ahLst/>
              <a:cxnLst/>
              <a:rect l="l" t="t" r="r" b="b"/>
              <a:pathLst>
                <a:path w="134" h="117" extrusionOk="0">
                  <a:moveTo>
                    <a:pt x="34" y="1"/>
                  </a:moveTo>
                  <a:lnTo>
                    <a:pt x="18" y="17"/>
                  </a:lnTo>
                  <a:cubicBezTo>
                    <a:pt x="0" y="34"/>
                    <a:pt x="0" y="67"/>
                    <a:pt x="18" y="83"/>
                  </a:cubicBezTo>
                  <a:lnTo>
                    <a:pt x="34" y="101"/>
                  </a:lnTo>
                  <a:lnTo>
                    <a:pt x="67" y="117"/>
                  </a:lnTo>
                  <a:lnTo>
                    <a:pt x="101" y="101"/>
                  </a:lnTo>
                  <a:lnTo>
                    <a:pt x="118" y="83"/>
                  </a:lnTo>
                  <a:lnTo>
                    <a:pt x="134" y="50"/>
                  </a:lnTo>
                  <a:lnTo>
                    <a:pt x="118" y="17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0" name="Google Shape;5421;p76">
              <a:extLst>
                <a:ext uri="{FF2B5EF4-FFF2-40B4-BE49-F238E27FC236}">
                  <a16:creationId xmlns:a16="http://schemas.microsoft.com/office/drawing/2014/main" id="{DCBF6C83-2095-FA58-EE6A-DA233D4B2284}"/>
                </a:ext>
              </a:extLst>
            </p:cNvPr>
            <p:cNvSpPr/>
            <p:nvPr/>
          </p:nvSpPr>
          <p:spPr>
            <a:xfrm>
              <a:off x="6090075" y="3697375"/>
              <a:ext cx="3375" cy="2950"/>
            </a:xfrm>
            <a:custGeom>
              <a:avLst/>
              <a:gdLst/>
              <a:ahLst/>
              <a:cxnLst/>
              <a:rect l="l" t="t" r="r" b="b"/>
              <a:pathLst>
                <a:path w="135" h="118" extrusionOk="0">
                  <a:moveTo>
                    <a:pt x="51" y="0"/>
                  </a:moveTo>
                  <a:lnTo>
                    <a:pt x="34" y="18"/>
                  </a:lnTo>
                  <a:cubicBezTo>
                    <a:pt x="1" y="51"/>
                    <a:pt x="18" y="85"/>
                    <a:pt x="18" y="101"/>
                  </a:cubicBezTo>
                  <a:lnTo>
                    <a:pt x="34" y="118"/>
                  </a:lnTo>
                  <a:lnTo>
                    <a:pt x="101" y="118"/>
                  </a:lnTo>
                  <a:lnTo>
                    <a:pt x="101" y="101"/>
                  </a:lnTo>
                  <a:cubicBezTo>
                    <a:pt x="118" y="85"/>
                    <a:pt x="134" y="67"/>
                    <a:pt x="118" y="51"/>
                  </a:cubicBezTo>
                  <a:cubicBezTo>
                    <a:pt x="118" y="34"/>
                    <a:pt x="118" y="18"/>
                    <a:pt x="101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1" name="Google Shape;5422;p76">
              <a:extLst>
                <a:ext uri="{FF2B5EF4-FFF2-40B4-BE49-F238E27FC236}">
                  <a16:creationId xmlns:a16="http://schemas.microsoft.com/office/drawing/2014/main" id="{E14CD5B5-579E-CC2B-4053-C503A3B4EEFB}"/>
                </a:ext>
              </a:extLst>
            </p:cNvPr>
            <p:cNvSpPr/>
            <p:nvPr/>
          </p:nvSpPr>
          <p:spPr>
            <a:xfrm>
              <a:off x="6092175" y="3703025"/>
              <a:ext cx="2925" cy="2700"/>
            </a:xfrm>
            <a:custGeom>
              <a:avLst/>
              <a:gdLst/>
              <a:ahLst/>
              <a:cxnLst/>
              <a:rect l="l" t="t" r="r" b="b"/>
              <a:pathLst>
                <a:path w="117" h="108" extrusionOk="0">
                  <a:moveTo>
                    <a:pt x="69" y="1"/>
                  </a:moveTo>
                  <a:cubicBezTo>
                    <a:pt x="49" y="1"/>
                    <a:pt x="34" y="8"/>
                    <a:pt x="34" y="8"/>
                  </a:cubicBezTo>
                  <a:lnTo>
                    <a:pt x="1" y="25"/>
                  </a:lnTo>
                  <a:lnTo>
                    <a:pt x="1" y="59"/>
                  </a:lnTo>
                  <a:cubicBezTo>
                    <a:pt x="1" y="75"/>
                    <a:pt x="1" y="75"/>
                    <a:pt x="17" y="92"/>
                  </a:cubicBezTo>
                  <a:lnTo>
                    <a:pt x="34" y="108"/>
                  </a:lnTo>
                  <a:lnTo>
                    <a:pt x="67" y="108"/>
                  </a:lnTo>
                  <a:cubicBezTo>
                    <a:pt x="67" y="108"/>
                    <a:pt x="83" y="108"/>
                    <a:pt x="101" y="92"/>
                  </a:cubicBezTo>
                  <a:lnTo>
                    <a:pt x="117" y="92"/>
                  </a:lnTo>
                  <a:lnTo>
                    <a:pt x="117" y="75"/>
                  </a:lnTo>
                  <a:lnTo>
                    <a:pt x="117" y="59"/>
                  </a:lnTo>
                  <a:cubicBezTo>
                    <a:pt x="117" y="41"/>
                    <a:pt x="117" y="8"/>
                    <a:pt x="101" y="8"/>
                  </a:cubicBezTo>
                  <a:cubicBezTo>
                    <a:pt x="90" y="3"/>
                    <a:pt x="78" y="1"/>
                    <a:pt x="69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2" name="Google Shape;5423;p76">
              <a:extLst>
                <a:ext uri="{FF2B5EF4-FFF2-40B4-BE49-F238E27FC236}">
                  <a16:creationId xmlns:a16="http://schemas.microsoft.com/office/drawing/2014/main" id="{EC880DAE-50C1-2F4D-DA2E-D761D3C8BB13}"/>
                </a:ext>
              </a:extLst>
            </p:cNvPr>
            <p:cNvSpPr/>
            <p:nvPr/>
          </p:nvSpPr>
          <p:spPr>
            <a:xfrm>
              <a:off x="6072575" y="3695700"/>
              <a:ext cx="3350" cy="3375"/>
            </a:xfrm>
            <a:custGeom>
              <a:avLst/>
              <a:gdLst/>
              <a:ahLst/>
              <a:cxnLst/>
              <a:rect l="l" t="t" r="r" b="b"/>
              <a:pathLst>
                <a:path w="134" h="135" extrusionOk="0">
                  <a:moveTo>
                    <a:pt x="18" y="1"/>
                  </a:moveTo>
                  <a:lnTo>
                    <a:pt x="0" y="51"/>
                  </a:lnTo>
                  <a:lnTo>
                    <a:pt x="18" y="85"/>
                  </a:lnTo>
                  <a:lnTo>
                    <a:pt x="18" y="101"/>
                  </a:lnTo>
                  <a:cubicBezTo>
                    <a:pt x="34" y="101"/>
                    <a:pt x="34" y="118"/>
                    <a:pt x="67" y="134"/>
                  </a:cubicBezTo>
                  <a:cubicBezTo>
                    <a:pt x="84" y="134"/>
                    <a:pt x="100" y="118"/>
                    <a:pt x="118" y="118"/>
                  </a:cubicBezTo>
                  <a:lnTo>
                    <a:pt x="134" y="85"/>
                  </a:lnTo>
                  <a:lnTo>
                    <a:pt x="134" y="51"/>
                  </a:lnTo>
                  <a:lnTo>
                    <a:pt x="100" y="34"/>
                  </a:lnTo>
                  <a:cubicBezTo>
                    <a:pt x="84" y="1"/>
                    <a:pt x="51" y="1"/>
                    <a:pt x="18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3" name="Google Shape;5424;p76">
              <a:extLst>
                <a:ext uri="{FF2B5EF4-FFF2-40B4-BE49-F238E27FC236}">
                  <a16:creationId xmlns:a16="http://schemas.microsoft.com/office/drawing/2014/main" id="{CDDEFB8E-61B9-5972-A86D-2EF2DED26AFC}"/>
                </a:ext>
              </a:extLst>
            </p:cNvPr>
            <p:cNvSpPr/>
            <p:nvPr/>
          </p:nvSpPr>
          <p:spPr>
            <a:xfrm>
              <a:off x="6100075" y="3692800"/>
              <a:ext cx="6300" cy="5025"/>
            </a:xfrm>
            <a:custGeom>
              <a:avLst/>
              <a:gdLst/>
              <a:ahLst/>
              <a:cxnLst/>
              <a:rect l="l" t="t" r="r" b="b"/>
              <a:pathLst>
                <a:path w="252" h="201" extrusionOk="0">
                  <a:moveTo>
                    <a:pt x="168" y="1"/>
                  </a:moveTo>
                  <a:cubicBezTo>
                    <a:pt x="134" y="1"/>
                    <a:pt x="101" y="17"/>
                    <a:pt x="85" y="34"/>
                  </a:cubicBezTo>
                  <a:lnTo>
                    <a:pt x="52" y="50"/>
                  </a:lnTo>
                  <a:cubicBezTo>
                    <a:pt x="1" y="101"/>
                    <a:pt x="18" y="150"/>
                    <a:pt x="52" y="183"/>
                  </a:cubicBezTo>
                  <a:lnTo>
                    <a:pt x="68" y="201"/>
                  </a:lnTo>
                  <a:lnTo>
                    <a:pt x="118" y="201"/>
                  </a:lnTo>
                  <a:cubicBezTo>
                    <a:pt x="134" y="201"/>
                    <a:pt x="185" y="201"/>
                    <a:pt x="218" y="167"/>
                  </a:cubicBezTo>
                  <a:cubicBezTo>
                    <a:pt x="234" y="150"/>
                    <a:pt x="234" y="150"/>
                    <a:pt x="234" y="134"/>
                  </a:cubicBezTo>
                  <a:lnTo>
                    <a:pt x="252" y="101"/>
                  </a:lnTo>
                  <a:lnTo>
                    <a:pt x="252" y="83"/>
                  </a:lnTo>
                  <a:lnTo>
                    <a:pt x="234" y="50"/>
                  </a:lnTo>
                  <a:cubicBezTo>
                    <a:pt x="218" y="17"/>
                    <a:pt x="185" y="1"/>
                    <a:pt x="168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4" name="Google Shape;5425;p76">
              <a:extLst>
                <a:ext uri="{FF2B5EF4-FFF2-40B4-BE49-F238E27FC236}">
                  <a16:creationId xmlns:a16="http://schemas.microsoft.com/office/drawing/2014/main" id="{FF49C87F-D0BA-24A8-688E-5FABF40AC5C5}"/>
                </a:ext>
              </a:extLst>
            </p:cNvPr>
            <p:cNvSpPr/>
            <p:nvPr/>
          </p:nvSpPr>
          <p:spPr>
            <a:xfrm>
              <a:off x="6114700" y="3705300"/>
              <a:ext cx="1675" cy="1700"/>
            </a:xfrm>
            <a:custGeom>
              <a:avLst/>
              <a:gdLst/>
              <a:ahLst/>
              <a:cxnLst/>
              <a:rect l="l" t="t" r="r" b="b"/>
              <a:pathLst>
                <a:path w="67" h="68" extrusionOk="0">
                  <a:moveTo>
                    <a:pt x="33" y="1"/>
                  </a:moveTo>
                  <a:cubicBezTo>
                    <a:pt x="33" y="1"/>
                    <a:pt x="16" y="1"/>
                    <a:pt x="0" y="17"/>
                  </a:cubicBezTo>
                  <a:lnTo>
                    <a:pt x="49" y="68"/>
                  </a:lnTo>
                  <a:lnTo>
                    <a:pt x="67" y="68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5" name="Google Shape;5426;p76">
              <a:extLst>
                <a:ext uri="{FF2B5EF4-FFF2-40B4-BE49-F238E27FC236}">
                  <a16:creationId xmlns:a16="http://schemas.microsoft.com/office/drawing/2014/main" id="{2D66033D-B86E-8B83-71BE-2E804E743740}"/>
                </a:ext>
              </a:extLst>
            </p:cNvPr>
            <p:cNvSpPr/>
            <p:nvPr/>
          </p:nvSpPr>
          <p:spPr>
            <a:xfrm>
              <a:off x="6176775" y="3650675"/>
              <a:ext cx="875" cy="87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1"/>
                  </a:moveTo>
                  <a:lnTo>
                    <a:pt x="1" y="18"/>
                  </a:lnTo>
                  <a:lnTo>
                    <a:pt x="1" y="34"/>
                  </a:lnTo>
                  <a:lnTo>
                    <a:pt x="34" y="34"/>
                  </a:lnTo>
                  <a:lnTo>
                    <a:pt x="34" y="1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6" name="Google Shape;5427;p76">
              <a:extLst>
                <a:ext uri="{FF2B5EF4-FFF2-40B4-BE49-F238E27FC236}">
                  <a16:creationId xmlns:a16="http://schemas.microsoft.com/office/drawing/2014/main" id="{9F666EB4-E712-55E7-A1FF-45867FF97154}"/>
                </a:ext>
              </a:extLst>
            </p:cNvPr>
            <p:cNvSpPr/>
            <p:nvPr/>
          </p:nvSpPr>
          <p:spPr>
            <a:xfrm>
              <a:off x="6053825" y="3680300"/>
              <a:ext cx="3750" cy="3350"/>
            </a:xfrm>
            <a:custGeom>
              <a:avLst/>
              <a:gdLst/>
              <a:ahLst/>
              <a:cxnLst/>
              <a:rect l="l" t="t" r="r" b="b"/>
              <a:pathLst>
                <a:path w="150" h="134" extrusionOk="0">
                  <a:moveTo>
                    <a:pt x="50" y="0"/>
                  </a:moveTo>
                  <a:lnTo>
                    <a:pt x="17" y="17"/>
                  </a:lnTo>
                  <a:cubicBezTo>
                    <a:pt x="17" y="34"/>
                    <a:pt x="1" y="50"/>
                    <a:pt x="17" y="67"/>
                  </a:cubicBezTo>
                  <a:cubicBezTo>
                    <a:pt x="17" y="101"/>
                    <a:pt x="17" y="117"/>
                    <a:pt x="50" y="134"/>
                  </a:cubicBezTo>
                  <a:lnTo>
                    <a:pt x="83" y="134"/>
                  </a:lnTo>
                  <a:lnTo>
                    <a:pt x="101" y="117"/>
                  </a:lnTo>
                  <a:lnTo>
                    <a:pt x="117" y="117"/>
                  </a:lnTo>
                  <a:cubicBezTo>
                    <a:pt x="117" y="101"/>
                    <a:pt x="150" y="67"/>
                    <a:pt x="101" y="17"/>
                  </a:cubicBezTo>
                  <a:lnTo>
                    <a:pt x="83" y="1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7" name="Google Shape;5428;p76">
              <a:extLst>
                <a:ext uri="{FF2B5EF4-FFF2-40B4-BE49-F238E27FC236}">
                  <a16:creationId xmlns:a16="http://schemas.microsoft.com/office/drawing/2014/main" id="{213C4DE2-E466-AC0C-F6BF-53429AEF02C0}"/>
                </a:ext>
              </a:extLst>
            </p:cNvPr>
            <p:cNvSpPr/>
            <p:nvPr/>
          </p:nvSpPr>
          <p:spPr>
            <a:xfrm>
              <a:off x="6109250" y="3704475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51" y="1"/>
                  </a:moveTo>
                  <a:lnTo>
                    <a:pt x="18" y="17"/>
                  </a:lnTo>
                  <a:lnTo>
                    <a:pt x="1" y="34"/>
                  </a:lnTo>
                  <a:lnTo>
                    <a:pt x="1" y="50"/>
                  </a:lnTo>
                  <a:lnTo>
                    <a:pt x="1" y="67"/>
                  </a:lnTo>
                  <a:lnTo>
                    <a:pt x="1" y="101"/>
                  </a:lnTo>
                  <a:cubicBezTo>
                    <a:pt x="18" y="117"/>
                    <a:pt x="51" y="134"/>
                    <a:pt x="51" y="134"/>
                  </a:cubicBezTo>
                  <a:cubicBezTo>
                    <a:pt x="85" y="134"/>
                    <a:pt x="101" y="117"/>
                    <a:pt x="101" y="101"/>
                  </a:cubicBezTo>
                  <a:cubicBezTo>
                    <a:pt x="118" y="101"/>
                    <a:pt x="134" y="67"/>
                    <a:pt x="118" y="50"/>
                  </a:cubicBezTo>
                  <a:cubicBezTo>
                    <a:pt x="118" y="34"/>
                    <a:pt x="101" y="17"/>
                    <a:pt x="85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8" name="Google Shape;5429;p76">
              <a:extLst>
                <a:ext uri="{FF2B5EF4-FFF2-40B4-BE49-F238E27FC236}">
                  <a16:creationId xmlns:a16="http://schemas.microsoft.com/office/drawing/2014/main" id="{74CB5105-27C1-49E3-A07C-FB63E08901D4}"/>
                </a:ext>
              </a:extLst>
            </p:cNvPr>
            <p:cNvSpPr/>
            <p:nvPr/>
          </p:nvSpPr>
          <p:spPr>
            <a:xfrm>
              <a:off x="6032975" y="3704050"/>
              <a:ext cx="1700" cy="1675"/>
            </a:xfrm>
            <a:custGeom>
              <a:avLst/>
              <a:gdLst/>
              <a:ahLst/>
              <a:cxnLst/>
              <a:rect l="l" t="t" r="r" b="b"/>
              <a:pathLst>
                <a:path w="68" h="67" extrusionOk="0">
                  <a:moveTo>
                    <a:pt x="34" y="0"/>
                  </a:moveTo>
                  <a:cubicBezTo>
                    <a:pt x="17" y="0"/>
                    <a:pt x="1" y="18"/>
                    <a:pt x="1" y="34"/>
                  </a:cubicBezTo>
                  <a:lnTo>
                    <a:pt x="1" y="51"/>
                  </a:lnTo>
                  <a:cubicBezTo>
                    <a:pt x="17" y="51"/>
                    <a:pt x="17" y="67"/>
                    <a:pt x="34" y="67"/>
                  </a:cubicBezTo>
                  <a:lnTo>
                    <a:pt x="50" y="51"/>
                  </a:lnTo>
                  <a:cubicBezTo>
                    <a:pt x="68" y="34"/>
                    <a:pt x="68" y="34"/>
                    <a:pt x="68" y="18"/>
                  </a:cubicBezTo>
                  <a:cubicBezTo>
                    <a:pt x="50" y="0"/>
                    <a:pt x="50" y="0"/>
                    <a:pt x="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9" name="Google Shape;5430;p76">
              <a:extLst>
                <a:ext uri="{FF2B5EF4-FFF2-40B4-BE49-F238E27FC236}">
                  <a16:creationId xmlns:a16="http://schemas.microsoft.com/office/drawing/2014/main" id="{433F20CC-6A31-0EC1-F583-EB5B3B6FF062}"/>
                </a:ext>
              </a:extLst>
            </p:cNvPr>
            <p:cNvSpPr/>
            <p:nvPr/>
          </p:nvSpPr>
          <p:spPr>
            <a:xfrm>
              <a:off x="6078000" y="3756575"/>
              <a:ext cx="1275" cy="1675"/>
            </a:xfrm>
            <a:custGeom>
              <a:avLst/>
              <a:gdLst/>
              <a:ahLst/>
              <a:cxnLst/>
              <a:rect l="l" t="t" r="r" b="b"/>
              <a:pathLst>
                <a:path w="51" h="67" extrusionOk="0">
                  <a:moveTo>
                    <a:pt x="17" y="0"/>
                  </a:moveTo>
                  <a:cubicBezTo>
                    <a:pt x="1" y="18"/>
                    <a:pt x="1" y="51"/>
                    <a:pt x="1" y="51"/>
                  </a:cubicBezTo>
                  <a:lnTo>
                    <a:pt x="1" y="67"/>
                  </a:lnTo>
                  <a:lnTo>
                    <a:pt x="34" y="67"/>
                  </a:lnTo>
                  <a:lnTo>
                    <a:pt x="34" y="51"/>
                  </a:lnTo>
                  <a:cubicBezTo>
                    <a:pt x="50" y="51"/>
                    <a:pt x="50" y="34"/>
                    <a:pt x="50" y="18"/>
                  </a:cubicBezTo>
                  <a:cubicBezTo>
                    <a:pt x="50" y="18"/>
                    <a:pt x="50" y="0"/>
                    <a:pt x="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0" name="Google Shape;5431;p76">
              <a:extLst>
                <a:ext uri="{FF2B5EF4-FFF2-40B4-BE49-F238E27FC236}">
                  <a16:creationId xmlns:a16="http://schemas.microsoft.com/office/drawing/2014/main" id="{12A482D5-09F4-764D-D442-28AFCAF6F42C}"/>
                </a:ext>
              </a:extLst>
            </p:cNvPr>
            <p:cNvSpPr/>
            <p:nvPr/>
          </p:nvSpPr>
          <p:spPr>
            <a:xfrm>
              <a:off x="6100925" y="3699475"/>
              <a:ext cx="3350" cy="3350"/>
            </a:xfrm>
            <a:custGeom>
              <a:avLst/>
              <a:gdLst/>
              <a:ahLst/>
              <a:cxnLst/>
              <a:rect l="l" t="t" r="r" b="b"/>
              <a:pathLst>
                <a:path w="134" h="134" extrusionOk="0">
                  <a:moveTo>
                    <a:pt x="51" y="1"/>
                  </a:moveTo>
                  <a:lnTo>
                    <a:pt x="34" y="17"/>
                  </a:lnTo>
                  <a:lnTo>
                    <a:pt x="0" y="50"/>
                  </a:lnTo>
                  <a:lnTo>
                    <a:pt x="0" y="67"/>
                  </a:lnTo>
                  <a:lnTo>
                    <a:pt x="0" y="83"/>
                  </a:lnTo>
                  <a:lnTo>
                    <a:pt x="0" y="101"/>
                  </a:lnTo>
                  <a:cubicBezTo>
                    <a:pt x="18" y="117"/>
                    <a:pt x="34" y="134"/>
                    <a:pt x="51" y="134"/>
                  </a:cubicBezTo>
                  <a:cubicBezTo>
                    <a:pt x="67" y="134"/>
                    <a:pt x="84" y="134"/>
                    <a:pt x="100" y="117"/>
                  </a:cubicBezTo>
                  <a:cubicBezTo>
                    <a:pt x="118" y="83"/>
                    <a:pt x="134" y="34"/>
                    <a:pt x="100" y="17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1" name="Google Shape;5432;p76">
              <a:extLst>
                <a:ext uri="{FF2B5EF4-FFF2-40B4-BE49-F238E27FC236}">
                  <a16:creationId xmlns:a16="http://schemas.microsoft.com/office/drawing/2014/main" id="{83465948-4DB9-0384-F26D-255FF85AAC19}"/>
                </a:ext>
              </a:extLst>
            </p:cNvPr>
            <p:cNvSpPr/>
            <p:nvPr/>
          </p:nvSpPr>
          <p:spPr>
            <a:xfrm>
              <a:off x="6064675" y="3692375"/>
              <a:ext cx="3750" cy="3800"/>
            </a:xfrm>
            <a:custGeom>
              <a:avLst/>
              <a:gdLst/>
              <a:ahLst/>
              <a:cxnLst/>
              <a:rect l="l" t="t" r="r" b="b"/>
              <a:pathLst>
                <a:path w="150" h="152" extrusionOk="0">
                  <a:moveTo>
                    <a:pt x="100" y="0"/>
                  </a:moveTo>
                  <a:lnTo>
                    <a:pt x="67" y="18"/>
                  </a:lnTo>
                  <a:cubicBezTo>
                    <a:pt x="0" y="67"/>
                    <a:pt x="16" y="118"/>
                    <a:pt x="33" y="134"/>
                  </a:cubicBezTo>
                  <a:lnTo>
                    <a:pt x="67" y="118"/>
                  </a:lnTo>
                  <a:lnTo>
                    <a:pt x="67" y="151"/>
                  </a:lnTo>
                  <a:cubicBezTo>
                    <a:pt x="100" y="151"/>
                    <a:pt x="116" y="134"/>
                    <a:pt x="134" y="134"/>
                  </a:cubicBezTo>
                  <a:cubicBezTo>
                    <a:pt x="150" y="100"/>
                    <a:pt x="150" y="67"/>
                    <a:pt x="150" y="51"/>
                  </a:cubicBezTo>
                  <a:lnTo>
                    <a:pt x="116" y="18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5433;p76">
              <a:extLst>
                <a:ext uri="{FF2B5EF4-FFF2-40B4-BE49-F238E27FC236}">
                  <a16:creationId xmlns:a16="http://schemas.microsoft.com/office/drawing/2014/main" id="{50ABDF3E-8FD5-0123-06F5-1D2BA87F00DE}"/>
                </a:ext>
              </a:extLst>
            </p:cNvPr>
            <p:cNvSpPr/>
            <p:nvPr/>
          </p:nvSpPr>
          <p:spPr>
            <a:xfrm>
              <a:off x="6070900" y="3699950"/>
              <a:ext cx="3350" cy="3275"/>
            </a:xfrm>
            <a:custGeom>
              <a:avLst/>
              <a:gdLst/>
              <a:ahLst/>
              <a:cxnLst/>
              <a:rect l="l" t="t" r="r" b="b"/>
              <a:pathLst>
                <a:path w="134" h="131" extrusionOk="0">
                  <a:moveTo>
                    <a:pt x="76" y="1"/>
                  </a:moveTo>
                  <a:cubicBezTo>
                    <a:pt x="64" y="1"/>
                    <a:pt x="50" y="5"/>
                    <a:pt x="34" y="15"/>
                  </a:cubicBezTo>
                  <a:lnTo>
                    <a:pt x="18" y="31"/>
                  </a:lnTo>
                  <a:lnTo>
                    <a:pt x="1" y="64"/>
                  </a:lnTo>
                  <a:lnTo>
                    <a:pt x="34" y="64"/>
                  </a:lnTo>
                  <a:lnTo>
                    <a:pt x="51" y="98"/>
                  </a:lnTo>
                  <a:lnTo>
                    <a:pt x="67" y="131"/>
                  </a:lnTo>
                  <a:lnTo>
                    <a:pt x="85" y="131"/>
                  </a:lnTo>
                  <a:lnTo>
                    <a:pt x="101" y="115"/>
                  </a:lnTo>
                  <a:lnTo>
                    <a:pt x="118" y="98"/>
                  </a:lnTo>
                  <a:lnTo>
                    <a:pt x="134" y="82"/>
                  </a:lnTo>
                  <a:lnTo>
                    <a:pt x="134" y="48"/>
                  </a:lnTo>
                  <a:lnTo>
                    <a:pt x="118" y="31"/>
                  </a:lnTo>
                  <a:cubicBezTo>
                    <a:pt x="118" y="20"/>
                    <a:pt x="102" y="1"/>
                    <a:pt x="76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5434;p76">
              <a:extLst>
                <a:ext uri="{FF2B5EF4-FFF2-40B4-BE49-F238E27FC236}">
                  <a16:creationId xmlns:a16="http://schemas.microsoft.com/office/drawing/2014/main" id="{F3F95676-DDD3-86E3-2A4C-F2920EE99E31}"/>
                </a:ext>
              </a:extLst>
            </p:cNvPr>
            <p:cNvSpPr/>
            <p:nvPr/>
          </p:nvSpPr>
          <p:spPr>
            <a:xfrm>
              <a:off x="6076350" y="3668625"/>
              <a:ext cx="5025" cy="5025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67" y="1"/>
                  </a:moveTo>
                  <a:lnTo>
                    <a:pt x="33" y="34"/>
                  </a:lnTo>
                  <a:lnTo>
                    <a:pt x="16" y="50"/>
                  </a:lnTo>
                  <a:lnTo>
                    <a:pt x="0" y="101"/>
                  </a:lnTo>
                  <a:lnTo>
                    <a:pt x="0" y="117"/>
                  </a:lnTo>
                  <a:lnTo>
                    <a:pt x="33" y="167"/>
                  </a:lnTo>
                  <a:cubicBezTo>
                    <a:pt x="67" y="201"/>
                    <a:pt x="100" y="201"/>
                    <a:pt x="133" y="201"/>
                  </a:cubicBezTo>
                  <a:lnTo>
                    <a:pt x="183" y="167"/>
                  </a:lnTo>
                  <a:lnTo>
                    <a:pt x="183" y="150"/>
                  </a:lnTo>
                  <a:lnTo>
                    <a:pt x="200" y="101"/>
                  </a:lnTo>
                  <a:cubicBezTo>
                    <a:pt x="200" y="34"/>
                    <a:pt x="133" y="1"/>
                    <a:pt x="116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5435;p76">
              <a:extLst>
                <a:ext uri="{FF2B5EF4-FFF2-40B4-BE49-F238E27FC236}">
                  <a16:creationId xmlns:a16="http://schemas.microsoft.com/office/drawing/2014/main" id="{1C8FDD0C-E2CF-15A7-DB5A-879AC3ED8B5E}"/>
                </a:ext>
              </a:extLst>
            </p:cNvPr>
            <p:cNvSpPr/>
            <p:nvPr/>
          </p:nvSpPr>
          <p:spPr>
            <a:xfrm>
              <a:off x="6094250" y="3688625"/>
              <a:ext cx="5025" cy="5050"/>
            </a:xfrm>
            <a:custGeom>
              <a:avLst/>
              <a:gdLst/>
              <a:ahLst/>
              <a:cxnLst/>
              <a:rect l="l" t="t" r="r" b="b"/>
              <a:pathLst>
                <a:path w="201" h="202" extrusionOk="0">
                  <a:moveTo>
                    <a:pt x="84" y="1"/>
                  </a:moveTo>
                  <a:lnTo>
                    <a:pt x="34" y="34"/>
                  </a:lnTo>
                  <a:cubicBezTo>
                    <a:pt x="0" y="68"/>
                    <a:pt x="18" y="101"/>
                    <a:pt x="18" y="117"/>
                  </a:cubicBezTo>
                  <a:cubicBezTo>
                    <a:pt x="34" y="168"/>
                    <a:pt x="67" y="184"/>
                    <a:pt x="84" y="201"/>
                  </a:cubicBezTo>
                  <a:lnTo>
                    <a:pt x="134" y="201"/>
                  </a:lnTo>
                  <a:lnTo>
                    <a:pt x="167" y="168"/>
                  </a:lnTo>
                  <a:lnTo>
                    <a:pt x="184" y="168"/>
                  </a:lnTo>
                  <a:cubicBezTo>
                    <a:pt x="200" y="150"/>
                    <a:pt x="200" y="117"/>
                    <a:pt x="200" y="84"/>
                  </a:cubicBezTo>
                  <a:cubicBezTo>
                    <a:pt x="200" y="68"/>
                    <a:pt x="184" y="34"/>
                    <a:pt x="151" y="17"/>
                  </a:cubicBezTo>
                  <a:lnTo>
                    <a:pt x="100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5436;p76">
              <a:extLst>
                <a:ext uri="{FF2B5EF4-FFF2-40B4-BE49-F238E27FC236}">
                  <a16:creationId xmlns:a16="http://schemas.microsoft.com/office/drawing/2014/main" id="{D5684469-5D59-FC2A-B50F-A6E597E756AC}"/>
                </a:ext>
              </a:extLst>
            </p:cNvPr>
            <p:cNvSpPr/>
            <p:nvPr/>
          </p:nvSpPr>
          <p:spPr>
            <a:xfrm>
              <a:off x="6058400" y="3668200"/>
              <a:ext cx="2525" cy="2950"/>
            </a:xfrm>
            <a:custGeom>
              <a:avLst/>
              <a:gdLst/>
              <a:ahLst/>
              <a:cxnLst/>
              <a:rect l="l" t="t" r="r" b="b"/>
              <a:pathLst>
                <a:path w="101" h="118" extrusionOk="0">
                  <a:moveTo>
                    <a:pt x="34" y="0"/>
                  </a:moveTo>
                  <a:cubicBezTo>
                    <a:pt x="34" y="0"/>
                    <a:pt x="18" y="0"/>
                    <a:pt x="18" y="18"/>
                  </a:cubicBezTo>
                  <a:lnTo>
                    <a:pt x="0" y="34"/>
                  </a:lnTo>
                  <a:lnTo>
                    <a:pt x="0" y="67"/>
                  </a:lnTo>
                  <a:lnTo>
                    <a:pt x="0" y="100"/>
                  </a:lnTo>
                  <a:lnTo>
                    <a:pt x="34" y="118"/>
                  </a:lnTo>
                  <a:lnTo>
                    <a:pt x="67" y="118"/>
                  </a:lnTo>
                  <a:lnTo>
                    <a:pt x="84" y="100"/>
                  </a:lnTo>
                  <a:lnTo>
                    <a:pt x="100" y="84"/>
                  </a:lnTo>
                  <a:lnTo>
                    <a:pt x="100" y="51"/>
                  </a:lnTo>
                  <a:cubicBezTo>
                    <a:pt x="100" y="51"/>
                    <a:pt x="100" y="34"/>
                    <a:pt x="84" y="18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5437;p76">
              <a:extLst>
                <a:ext uri="{FF2B5EF4-FFF2-40B4-BE49-F238E27FC236}">
                  <a16:creationId xmlns:a16="http://schemas.microsoft.com/office/drawing/2014/main" id="{DA90F378-B8F5-55CF-4D3F-93C8659AAFC0}"/>
                </a:ext>
              </a:extLst>
            </p:cNvPr>
            <p:cNvSpPr/>
            <p:nvPr/>
          </p:nvSpPr>
          <p:spPr>
            <a:xfrm>
              <a:off x="6063000" y="3656125"/>
              <a:ext cx="3750" cy="2925"/>
            </a:xfrm>
            <a:custGeom>
              <a:avLst/>
              <a:gdLst/>
              <a:ahLst/>
              <a:cxnLst/>
              <a:rect l="l" t="t" r="r" b="b"/>
              <a:pathLst>
                <a:path w="150" h="117" extrusionOk="0">
                  <a:moveTo>
                    <a:pt x="34" y="0"/>
                  </a:moveTo>
                  <a:lnTo>
                    <a:pt x="16" y="16"/>
                  </a:lnTo>
                  <a:cubicBezTo>
                    <a:pt x="0" y="34"/>
                    <a:pt x="0" y="34"/>
                    <a:pt x="0" y="50"/>
                  </a:cubicBezTo>
                  <a:cubicBezTo>
                    <a:pt x="0" y="83"/>
                    <a:pt x="16" y="100"/>
                    <a:pt x="34" y="100"/>
                  </a:cubicBezTo>
                  <a:lnTo>
                    <a:pt x="67" y="116"/>
                  </a:lnTo>
                  <a:lnTo>
                    <a:pt x="83" y="116"/>
                  </a:lnTo>
                  <a:cubicBezTo>
                    <a:pt x="100" y="116"/>
                    <a:pt x="116" y="100"/>
                    <a:pt x="134" y="83"/>
                  </a:cubicBezTo>
                  <a:lnTo>
                    <a:pt x="150" y="67"/>
                  </a:lnTo>
                  <a:lnTo>
                    <a:pt x="150" y="50"/>
                  </a:lnTo>
                  <a:lnTo>
                    <a:pt x="134" y="34"/>
                  </a:lnTo>
                  <a:cubicBezTo>
                    <a:pt x="134" y="16"/>
                    <a:pt x="100" y="0"/>
                    <a:pt x="83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5438;p76">
              <a:extLst>
                <a:ext uri="{FF2B5EF4-FFF2-40B4-BE49-F238E27FC236}">
                  <a16:creationId xmlns:a16="http://schemas.microsoft.com/office/drawing/2014/main" id="{085C8586-6289-2458-C058-288BE5A0F571}"/>
                </a:ext>
              </a:extLst>
            </p:cNvPr>
            <p:cNvSpPr/>
            <p:nvPr/>
          </p:nvSpPr>
          <p:spPr>
            <a:xfrm>
              <a:off x="6070900" y="3645800"/>
              <a:ext cx="2950" cy="2850"/>
            </a:xfrm>
            <a:custGeom>
              <a:avLst/>
              <a:gdLst/>
              <a:ahLst/>
              <a:cxnLst/>
              <a:rect l="l" t="t" r="r" b="b"/>
              <a:pathLst>
                <a:path w="118" h="114" extrusionOk="0">
                  <a:moveTo>
                    <a:pt x="57" y="0"/>
                  </a:moveTo>
                  <a:cubicBezTo>
                    <a:pt x="47" y="0"/>
                    <a:pt x="35" y="5"/>
                    <a:pt x="18" y="13"/>
                  </a:cubicBezTo>
                  <a:lnTo>
                    <a:pt x="1" y="47"/>
                  </a:lnTo>
                  <a:lnTo>
                    <a:pt x="1" y="80"/>
                  </a:lnTo>
                  <a:cubicBezTo>
                    <a:pt x="18" y="96"/>
                    <a:pt x="18" y="113"/>
                    <a:pt x="34" y="113"/>
                  </a:cubicBezTo>
                  <a:lnTo>
                    <a:pt x="101" y="113"/>
                  </a:lnTo>
                  <a:lnTo>
                    <a:pt x="101" y="96"/>
                  </a:lnTo>
                  <a:lnTo>
                    <a:pt x="118" y="80"/>
                  </a:lnTo>
                  <a:lnTo>
                    <a:pt x="118" y="63"/>
                  </a:lnTo>
                  <a:lnTo>
                    <a:pt x="118" y="47"/>
                  </a:lnTo>
                  <a:cubicBezTo>
                    <a:pt x="118" y="29"/>
                    <a:pt x="101" y="13"/>
                    <a:pt x="85" y="13"/>
                  </a:cubicBezTo>
                  <a:cubicBezTo>
                    <a:pt x="76" y="5"/>
                    <a:pt x="68" y="0"/>
                    <a:pt x="57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8" name="Google Shape;5439;p76">
              <a:extLst>
                <a:ext uri="{FF2B5EF4-FFF2-40B4-BE49-F238E27FC236}">
                  <a16:creationId xmlns:a16="http://schemas.microsoft.com/office/drawing/2014/main" id="{A16D0B38-8FFF-27AE-697B-E3B32674C577}"/>
                </a:ext>
              </a:extLst>
            </p:cNvPr>
            <p:cNvSpPr/>
            <p:nvPr/>
          </p:nvSpPr>
          <p:spPr>
            <a:xfrm>
              <a:off x="6104675" y="3677625"/>
              <a:ext cx="5025" cy="4775"/>
            </a:xfrm>
            <a:custGeom>
              <a:avLst/>
              <a:gdLst/>
              <a:ahLst/>
              <a:cxnLst/>
              <a:rect l="l" t="t" r="r" b="b"/>
              <a:pathLst>
                <a:path w="201" h="191" extrusionOk="0">
                  <a:moveTo>
                    <a:pt x="88" y="0"/>
                  </a:moveTo>
                  <a:cubicBezTo>
                    <a:pt x="65" y="0"/>
                    <a:pt x="46" y="12"/>
                    <a:pt x="34" y="23"/>
                  </a:cubicBezTo>
                  <a:lnTo>
                    <a:pt x="17" y="74"/>
                  </a:lnTo>
                  <a:cubicBezTo>
                    <a:pt x="1" y="107"/>
                    <a:pt x="17" y="141"/>
                    <a:pt x="17" y="157"/>
                  </a:cubicBezTo>
                  <a:lnTo>
                    <a:pt x="68" y="174"/>
                  </a:lnTo>
                  <a:lnTo>
                    <a:pt x="84" y="190"/>
                  </a:lnTo>
                  <a:lnTo>
                    <a:pt x="117" y="174"/>
                  </a:lnTo>
                  <a:cubicBezTo>
                    <a:pt x="134" y="174"/>
                    <a:pt x="150" y="174"/>
                    <a:pt x="168" y="141"/>
                  </a:cubicBezTo>
                  <a:cubicBezTo>
                    <a:pt x="201" y="107"/>
                    <a:pt x="201" y="57"/>
                    <a:pt x="168" y="23"/>
                  </a:cubicBezTo>
                  <a:lnTo>
                    <a:pt x="117" y="7"/>
                  </a:lnTo>
                  <a:cubicBezTo>
                    <a:pt x="107" y="2"/>
                    <a:pt x="97" y="0"/>
                    <a:pt x="8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9" name="Google Shape;5440;p76">
              <a:extLst>
                <a:ext uri="{FF2B5EF4-FFF2-40B4-BE49-F238E27FC236}">
                  <a16:creationId xmlns:a16="http://schemas.microsoft.com/office/drawing/2014/main" id="{D6B6C8D1-800C-022B-02CF-637F263BABB5}"/>
                </a:ext>
              </a:extLst>
            </p:cNvPr>
            <p:cNvSpPr/>
            <p:nvPr/>
          </p:nvSpPr>
          <p:spPr>
            <a:xfrm>
              <a:off x="6041725" y="3730725"/>
              <a:ext cx="1300" cy="1700"/>
            </a:xfrm>
            <a:custGeom>
              <a:avLst/>
              <a:gdLst/>
              <a:ahLst/>
              <a:cxnLst/>
              <a:rect l="l" t="t" r="r" b="b"/>
              <a:pathLst>
                <a:path w="52" h="68" extrusionOk="0">
                  <a:moveTo>
                    <a:pt x="0" y="0"/>
                  </a:moveTo>
                  <a:lnTo>
                    <a:pt x="0" y="34"/>
                  </a:lnTo>
                  <a:cubicBezTo>
                    <a:pt x="0" y="51"/>
                    <a:pt x="0" y="51"/>
                    <a:pt x="18" y="67"/>
                  </a:cubicBezTo>
                  <a:lnTo>
                    <a:pt x="34" y="67"/>
                  </a:lnTo>
                  <a:lnTo>
                    <a:pt x="51" y="51"/>
                  </a:lnTo>
                  <a:cubicBezTo>
                    <a:pt x="51" y="51"/>
                    <a:pt x="51" y="34"/>
                    <a:pt x="34" y="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5441;p76">
              <a:extLst>
                <a:ext uri="{FF2B5EF4-FFF2-40B4-BE49-F238E27FC236}">
                  <a16:creationId xmlns:a16="http://schemas.microsoft.com/office/drawing/2014/main" id="{1F9B7E9D-2215-19F2-3F4E-81E49AA975F5}"/>
                </a:ext>
              </a:extLst>
            </p:cNvPr>
            <p:cNvSpPr/>
            <p:nvPr/>
          </p:nvSpPr>
          <p:spPr>
            <a:xfrm>
              <a:off x="6043825" y="3677800"/>
              <a:ext cx="1700" cy="1375"/>
            </a:xfrm>
            <a:custGeom>
              <a:avLst/>
              <a:gdLst/>
              <a:ahLst/>
              <a:cxnLst/>
              <a:rect l="l" t="t" r="r" b="b"/>
              <a:pathLst>
                <a:path w="68" h="55" extrusionOk="0">
                  <a:moveTo>
                    <a:pt x="34" y="0"/>
                  </a:moveTo>
                  <a:cubicBezTo>
                    <a:pt x="34" y="0"/>
                    <a:pt x="16" y="0"/>
                    <a:pt x="0" y="16"/>
                  </a:cubicBezTo>
                  <a:lnTo>
                    <a:pt x="0" y="34"/>
                  </a:lnTo>
                  <a:cubicBezTo>
                    <a:pt x="17" y="50"/>
                    <a:pt x="29" y="54"/>
                    <a:pt x="37" y="54"/>
                  </a:cubicBezTo>
                  <a:cubicBezTo>
                    <a:pt x="46" y="54"/>
                    <a:pt x="50" y="50"/>
                    <a:pt x="50" y="50"/>
                  </a:cubicBezTo>
                  <a:lnTo>
                    <a:pt x="67" y="34"/>
                  </a:lnTo>
                  <a:cubicBezTo>
                    <a:pt x="67" y="16"/>
                    <a:pt x="50" y="16"/>
                    <a:pt x="34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5442;p76">
              <a:extLst>
                <a:ext uri="{FF2B5EF4-FFF2-40B4-BE49-F238E27FC236}">
                  <a16:creationId xmlns:a16="http://schemas.microsoft.com/office/drawing/2014/main" id="{5BA3F197-2207-FD01-E25A-6388A1CABF9F}"/>
                </a:ext>
              </a:extLst>
            </p:cNvPr>
            <p:cNvSpPr/>
            <p:nvPr/>
          </p:nvSpPr>
          <p:spPr>
            <a:xfrm>
              <a:off x="6066725" y="3675300"/>
              <a:ext cx="2975" cy="2825"/>
            </a:xfrm>
            <a:custGeom>
              <a:avLst/>
              <a:gdLst/>
              <a:ahLst/>
              <a:cxnLst/>
              <a:rect l="l" t="t" r="r" b="b"/>
              <a:pathLst>
                <a:path w="119" h="113" extrusionOk="0">
                  <a:moveTo>
                    <a:pt x="68" y="0"/>
                  </a:moveTo>
                  <a:lnTo>
                    <a:pt x="52" y="16"/>
                  </a:lnTo>
                  <a:lnTo>
                    <a:pt x="18" y="16"/>
                  </a:lnTo>
                  <a:cubicBezTo>
                    <a:pt x="18" y="34"/>
                    <a:pt x="1" y="50"/>
                    <a:pt x="1" y="67"/>
                  </a:cubicBezTo>
                  <a:lnTo>
                    <a:pt x="34" y="100"/>
                  </a:lnTo>
                  <a:cubicBezTo>
                    <a:pt x="43" y="108"/>
                    <a:pt x="60" y="112"/>
                    <a:pt x="76" y="112"/>
                  </a:cubicBezTo>
                  <a:cubicBezTo>
                    <a:pt x="93" y="112"/>
                    <a:pt x="110" y="108"/>
                    <a:pt x="118" y="100"/>
                  </a:cubicBezTo>
                  <a:lnTo>
                    <a:pt x="118" y="50"/>
                  </a:lnTo>
                  <a:cubicBezTo>
                    <a:pt x="118" y="34"/>
                    <a:pt x="118" y="34"/>
                    <a:pt x="101" y="16"/>
                  </a:cubicBezTo>
                  <a:lnTo>
                    <a:pt x="68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5443;p76">
              <a:extLst>
                <a:ext uri="{FF2B5EF4-FFF2-40B4-BE49-F238E27FC236}">
                  <a16:creationId xmlns:a16="http://schemas.microsoft.com/office/drawing/2014/main" id="{489EA4CA-E55C-849D-1201-F464B5A22F19}"/>
                </a:ext>
              </a:extLst>
            </p:cNvPr>
            <p:cNvSpPr/>
            <p:nvPr/>
          </p:nvSpPr>
          <p:spPr>
            <a:xfrm>
              <a:off x="6036325" y="3651125"/>
              <a:ext cx="850" cy="1250"/>
            </a:xfrm>
            <a:custGeom>
              <a:avLst/>
              <a:gdLst/>
              <a:ahLst/>
              <a:cxnLst/>
              <a:rect l="l" t="t" r="r" b="b"/>
              <a:pathLst>
                <a:path w="34" h="50" extrusionOk="0">
                  <a:moveTo>
                    <a:pt x="0" y="0"/>
                  </a:moveTo>
                  <a:lnTo>
                    <a:pt x="0" y="34"/>
                  </a:lnTo>
                  <a:lnTo>
                    <a:pt x="0" y="50"/>
                  </a:lnTo>
                  <a:lnTo>
                    <a:pt x="16" y="50"/>
                  </a:lnTo>
                  <a:cubicBezTo>
                    <a:pt x="16" y="50"/>
                    <a:pt x="34" y="50"/>
                    <a:pt x="34" y="34"/>
                  </a:cubicBezTo>
                  <a:lnTo>
                    <a:pt x="34" y="1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5444;p76">
              <a:extLst>
                <a:ext uri="{FF2B5EF4-FFF2-40B4-BE49-F238E27FC236}">
                  <a16:creationId xmlns:a16="http://schemas.microsoft.com/office/drawing/2014/main" id="{D8B32A40-74E2-B350-6F6B-82A9AA79A958}"/>
                </a:ext>
              </a:extLst>
            </p:cNvPr>
            <p:cNvSpPr/>
            <p:nvPr/>
          </p:nvSpPr>
          <p:spPr>
            <a:xfrm>
              <a:off x="6074225" y="3710725"/>
              <a:ext cx="1300" cy="1275"/>
            </a:xfrm>
            <a:custGeom>
              <a:avLst/>
              <a:gdLst/>
              <a:ahLst/>
              <a:cxnLst/>
              <a:rect l="l" t="t" r="r" b="b"/>
              <a:pathLst>
                <a:path w="52" h="51" extrusionOk="0">
                  <a:moveTo>
                    <a:pt x="18" y="0"/>
                  </a:moveTo>
                  <a:lnTo>
                    <a:pt x="1" y="17"/>
                  </a:lnTo>
                  <a:cubicBezTo>
                    <a:pt x="1" y="33"/>
                    <a:pt x="18" y="51"/>
                    <a:pt x="18" y="51"/>
                  </a:cubicBezTo>
                  <a:lnTo>
                    <a:pt x="52" y="51"/>
                  </a:lnTo>
                  <a:lnTo>
                    <a:pt x="52" y="17"/>
                  </a:lnTo>
                  <a:cubicBezTo>
                    <a:pt x="52" y="17"/>
                    <a:pt x="34" y="0"/>
                    <a:pt x="18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5445;p76">
              <a:extLst>
                <a:ext uri="{FF2B5EF4-FFF2-40B4-BE49-F238E27FC236}">
                  <a16:creationId xmlns:a16="http://schemas.microsoft.com/office/drawing/2014/main" id="{99C085C5-92C7-C315-2EBB-0B33D2034ADC}"/>
                </a:ext>
              </a:extLst>
            </p:cNvPr>
            <p:cNvSpPr/>
            <p:nvPr/>
          </p:nvSpPr>
          <p:spPr>
            <a:xfrm>
              <a:off x="6080500" y="3687375"/>
              <a:ext cx="3775" cy="3800"/>
            </a:xfrm>
            <a:custGeom>
              <a:avLst/>
              <a:gdLst/>
              <a:ahLst/>
              <a:cxnLst/>
              <a:rect l="l" t="t" r="r" b="b"/>
              <a:pathLst>
                <a:path w="151" h="152" extrusionOk="0">
                  <a:moveTo>
                    <a:pt x="83" y="0"/>
                  </a:moveTo>
                  <a:cubicBezTo>
                    <a:pt x="67" y="0"/>
                    <a:pt x="34" y="0"/>
                    <a:pt x="17" y="34"/>
                  </a:cubicBezTo>
                  <a:cubicBezTo>
                    <a:pt x="17" y="34"/>
                    <a:pt x="17" y="51"/>
                    <a:pt x="1" y="51"/>
                  </a:cubicBezTo>
                  <a:lnTo>
                    <a:pt x="1" y="67"/>
                  </a:lnTo>
                  <a:lnTo>
                    <a:pt x="1" y="100"/>
                  </a:lnTo>
                  <a:lnTo>
                    <a:pt x="17" y="100"/>
                  </a:lnTo>
                  <a:lnTo>
                    <a:pt x="34" y="134"/>
                  </a:lnTo>
                  <a:lnTo>
                    <a:pt x="50" y="134"/>
                  </a:lnTo>
                  <a:cubicBezTo>
                    <a:pt x="67" y="151"/>
                    <a:pt x="83" y="151"/>
                    <a:pt x="101" y="151"/>
                  </a:cubicBezTo>
                  <a:lnTo>
                    <a:pt x="117" y="151"/>
                  </a:lnTo>
                  <a:lnTo>
                    <a:pt x="134" y="134"/>
                  </a:lnTo>
                  <a:cubicBezTo>
                    <a:pt x="150" y="100"/>
                    <a:pt x="150" y="84"/>
                    <a:pt x="134" y="34"/>
                  </a:cubicBezTo>
                  <a:lnTo>
                    <a:pt x="117" y="0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5446;p76">
              <a:extLst>
                <a:ext uri="{FF2B5EF4-FFF2-40B4-BE49-F238E27FC236}">
                  <a16:creationId xmlns:a16="http://schemas.microsoft.com/office/drawing/2014/main" id="{29CCEC6E-5421-CD03-48A4-68B1A4616CFA}"/>
                </a:ext>
              </a:extLst>
            </p:cNvPr>
            <p:cNvSpPr/>
            <p:nvPr/>
          </p:nvSpPr>
          <p:spPr>
            <a:xfrm>
              <a:off x="6094675" y="3745725"/>
              <a:ext cx="1275" cy="1300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34" y="1"/>
                  </a:moveTo>
                  <a:cubicBezTo>
                    <a:pt x="34" y="1"/>
                    <a:pt x="17" y="1"/>
                    <a:pt x="1" y="18"/>
                  </a:cubicBezTo>
                  <a:lnTo>
                    <a:pt x="17" y="51"/>
                  </a:lnTo>
                  <a:lnTo>
                    <a:pt x="50" y="51"/>
                  </a:lnTo>
                  <a:lnTo>
                    <a:pt x="50" y="34"/>
                  </a:lnTo>
                  <a:lnTo>
                    <a:pt x="50" y="18"/>
                  </a:lnTo>
                  <a:cubicBezTo>
                    <a:pt x="50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5447;p76">
              <a:extLst>
                <a:ext uri="{FF2B5EF4-FFF2-40B4-BE49-F238E27FC236}">
                  <a16:creationId xmlns:a16="http://schemas.microsoft.com/office/drawing/2014/main" id="{FC51EFB0-B21B-FB3B-E1F5-42214400498F}"/>
                </a:ext>
              </a:extLst>
            </p:cNvPr>
            <p:cNvSpPr/>
            <p:nvPr/>
          </p:nvSpPr>
          <p:spPr>
            <a:xfrm>
              <a:off x="6074675" y="3657350"/>
              <a:ext cx="2925" cy="2975"/>
            </a:xfrm>
            <a:custGeom>
              <a:avLst/>
              <a:gdLst/>
              <a:ahLst/>
              <a:cxnLst/>
              <a:rect l="l" t="t" r="r" b="b"/>
              <a:pathLst>
                <a:path w="117" h="119" extrusionOk="0">
                  <a:moveTo>
                    <a:pt x="67" y="1"/>
                  </a:moveTo>
                  <a:cubicBezTo>
                    <a:pt x="50" y="1"/>
                    <a:pt x="34" y="1"/>
                    <a:pt x="16" y="18"/>
                  </a:cubicBezTo>
                  <a:cubicBezTo>
                    <a:pt x="0" y="34"/>
                    <a:pt x="0" y="67"/>
                    <a:pt x="16" y="85"/>
                  </a:cubicBezTo>
                  <a:cubicBezTo>
                    <a:pt x="16" y="101"/>
                    <a:pt x="50" y="118"/>
                    <a:pt x="83" y="118"/>
                  </a:cubicBezTo>
                  <a:lnTo>
                    <a:pt x="100" y="85"/>
                  </a:lnTo>
                  <a:lnTo>
                    <a:pt x="116" y="67"/>
                  </a:lnTo>
                  <a:lnTo>
                    <a:pt x="116" y="18"/>
                  </a:lnTo>
                  <a:cubicBezTo>
                    <a:pt x="100" y="1"/>
                    <a:pt x="83" y="1"/>
                    <a:pt x="6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5448;p76">
              <a:extLst>
                <a:ext uri="{FF2B5EF4-FFF2-40B4-BE49-F238E27FC236}">
                  <a16:creationId xmlns:a16="http://schemas.microsoft.com/office/drawing/2014/main" id="{C5B4FC75-24CB-85BA-082C-A16420CC019D}"/>
                </a:ext>
              </a:extLst>
            </p:cNvPr>
            <p:cNvSpPr/>
            <p:nvPr/>
          </p:nvSpPr>
          <p:spPr>
            <a:xfrm>
              <a:off x="6121750" y="3741150"/>
              <a:ext cx="1300" cy="1275"/>
            </a:xfrm>
            <a:custGeom>
              <a:avLst/>
              <a:gdLst/>
              <a:ahLst/>
              <a:cxnLst/>
              <a:rect l="l" t="t" r="r" b="b"/>
              <a:pathLst>
                <a:path w="52" h="51" extrusionOk="0">
                  <a:moveTo>
                    <a:pt x="18" y="1"/>
                  </a:moveTo>
                  <a:cubicBezTo>
                    <a:pt x="18" y="17"/>
                    <a:pt x="1" y="17"/>
                    <a:pt x="1" y="17"/>
                  </a:cubicBezTo>
                  <a:lnTo>
                    <a:pt x="1" y="34"/>
                  </a:lnTo>
                  <a:lnTo>
                    <a:pt x="1" y="50"/>
                  </a:lnTo>
                  <a:lnTo>
                    <a:pt x="34" y="50"/>
                  </a:lnTo>
                  <a:lnTo>
                    <a:pt x="52" y="17"/>
                  </a:lnTo>
                  <a:lnTo>
                    <a:pt x="34" y="17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8" name="Google Shape;5449;p76">
              <a:extLst>
                <a:ext uri="{FF2B5EF4-FFF2-40B4-BE49-F238E27FC236}">
                  <a16:creationId xmlns:a16="http://schemas.microsoft.com/office/drawing/2014/main" id="{03906B7E-D43A-57B8-0284-5FC64C20DBC9}"/>
                </a:ext>
              </a:extLst>
            </p:cNvPr>
            <p:cNvSpPr/>
            <p:nvPr/>
          </p:nvSpPr>
          <p:spPr>
            <a:xfrm>
              <a:off x="6096750" y="3669850"/>
              <a:ext cx="5450" cy="5050"/>
            </a:xfrm>
            <a:custGeom>
              <a:avLst/>
              <a:gdLst/>
              <a:ahLst/>
              <a:cxnLst/>
              <a:rect l="l" t="t" r="r" b="b"/>
              <a:pathLst>
                <a:path w="218" h="202" extrusionOk="0">
                  <a:moveTo>
                    <a:pt x="84" y="1"/>
                  </a:moveTo>
                  <a:lnTo>
                    <a:pt x="34" y="34"/>
                  </a:lnTo>
                  <a:lnTo>
                    <a:pt x="18" y="52"/>
                  </a:lnTo>
                  <a:lnTo>
                    <a:pt x="0" y="85"/>
                  </a:lnTo>
                  <a:lnTo>
                    <a:pt x="0" y="134"/>
                  </a:lnTo>
                  <a:cubicBezTo>
                    <a:pt x="18" y="152"/>
                    <a:pt x="34" y="168"/>
                    <a:pt x="34" y="185"/>
                  </a:cubicBezTo>
                  <a:lnTo>
                    <a:pt x="51" y="185"/>
                  </a:lnTo>
                  <a:lnTo>
                    <a:pt x="67" y="201"/>
                  </a:lnTo>
                  <a:lnTo>
                    <a:pt x="100" y="201"/>
                  </a:lnTo>
                  <a:lnTo>
                    <a:pt x="151" y="185"/>
                  </a:lnTo>
                  <a:lnTo>
                    <a:pt x="167" y="168"/>
                  </a:lnTo>
                  <a:cubicBezTo>
                    <a:pt x="201" y="134"/>
                    <a:pt x="218" y="85"/>
                    <a:pt x="151" y="18"/>
                  </a:cubicBezTo>
                  <a:lnTo>
                    <a:pt x="100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9" name="Google Shape;5450;p76">
              <a:extLst>
                <a:ext uri="{FF2B5EF4-FFF2-40B4-BE49-F238E27FC236}">
                  <a16:creationId xmlns:a16="http://schemas.microsoft.com/office/drawing/2014/main" id="{D1590FCF-F807-7EC2-F3F5-06DAE243046B}"/>
                </a:ext>
              </a:extLst>
            </p:cNvPr>
            <p:cNvSpPr/>
            <p:nvPr/>
          </p:nvSpPr>
          <p:spPr>
            <a:xfrm>
              <a:off x="6123025" y="3701700"/>
              <a:ext cx="3350" cy="3625"/>
            </a:xfrm>
            <a:custGeom>
              <a:avLst/>
              <a:gdLst/>
              <a:ahLst/>
              <a:cxnLst/>
              <a:rect l="l" t="t" r="r" b="b"/>
              <a:pathLst>
                <a:path w="134" h="145" extrusionOk="0">
                  <a:moveTo>
                    <a:pt x="72" y="0"/>
                  </a:moveTo>
                  <a:cubicBezTo>
                    <a:pt x="56" y="0"/>
                    <a:pt x="38" y="4"/>
                    <a:pt x="17" y="12"/>
                  </a:cubicBezTo>
                  <a:lnTo>
                    <a:pt x="1" y="28"/>
                  </a:lnTo>
                  <a:lnTo>
                    <a:pt x="1" y="61"/>
                  </a:lnTo>
                  <a:cubicBezTo>
                    <a:pt x="1" y="78"/>
                    <a:pt x="1" y="112"/>
                    <a:pt x="34" y="145"/>
                  </a:cubicBezTo>
                  <a:lnTo>
                    <a:pt x="83" y="145"/>
                  </a:lnTo>
                  <a:lnTo>
                    <a:pt x="101" y="128"/>
                  </a:lnTo>
                  <a:lnTo>
                    <a:pt x="134" y="94"/>
                  </a:lnTo>
                  <a:lnTo>
                    <a:pt x="134" y="78"/>
                  </a:lnTo>
                  <a:lnTo>
                    <a:pt x="134" y="45"/>
                  </a:lnTo>
                  <a:lnTo>
                    <a:pt x="134" y="28"/>
                  </a:lnTo>
                  <a:cubicBezTo>
                    <a:pt x="115" y="8"/>
                    <a:pt x="95" y="0"/>
                    <a:pt x="72" y="0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5451;p76">
              <a:extLst>
                <a:ext uri="{FF2B5EF4-FFF2-40B4-BE49-F238E27FC236}">
                  <a16:creationId xmlns:a16="http://schemas.microsoft.com/office/drawing/2014/main" id="{D975B9D9-B182-D8B2-350F-119CC16865BB}"/>
                </a:ext>
              </a:extLst>
            </p:cNvPr>
            <p:cNvSpPr/>
            <p:nvPr/>
          </p:nvSpPr>
          <p:spPr>
            <a:xfrm>
              <a:off x="6015875" y="3674025"/>
              <a:ext cx="850" cy="87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1" y="1"/>
                  </a:moveTo>
                  <a:lnTo>
                    <a:pt x="1" y="18"/>
                  </a:lnTo>
                  <a:lnTo>
                    <a:pt x="1" y="34"/>
                  </a:lnTo>
                  <a:lnTo>
                    <a:pt x="34" y="34"/>
                  </a:lnTo>
                  <a:lnTo>
                    <a:pt x="34" y="1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5452;p76">
              <a:extLst>
                <a:ext uri="{FF2B5EF4-FFF2-40B4-BE49-F238E27FC236}">
                  <a16:creationId xmlns:a16="http://schemas.microsoft.com/office/drawing/2014/main" id="{AB711D60-A130-B47B-422D-D8354795EBC8}"/>
                </a:ext>
              </a:extLst>
            </p:cNvPr>
            <p:cNvSpPr/>
            <p:nvPr/>
          </p:nvSpPr>
          <p:spPr>
            <a:xfrm>
              <a:off x="6155100" y="3634000"/>
              <a:ext cx="1300" cy="875"/>
            </a:xfrm>
            <a:custGeom>
              <a:avLst/>
              <a:gdLst/>
              <a:ahLst/>
              <a:cxnLst/>
              <a:rect l="l" t="t" r="r" b="b"/>
              <a:pathLst>
                <a:path w="52" h="35" extrusionOk="0">
                  <a:moveTo>
                    <a:pt x="1" y="1"/>
                  </a:moveTo>
                  <a:lnTo>
                    <a:pt x="1" y="18"/>
                  </a:lnTo>
                  <a:lnTo>
                    <a:pt x="1" y="34"/>
                  </a:lnTo>
                  <a:lnTo>
                    <a:pt x="52" y="34"/>
                  </a:lnTo>
                  <a:lnTo>
                    <a:pt x="52" y="18"/>
                  </a:lnTo>
                  <a:lnTo>
                    <a:pt x="52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5453;p76">
              <a:extLst>
                <a:ext uri="{FF2B5EF4-FFF2-40B4-BE49-F238E27FC236}">
                  <a16:creationId xmlns:a16="http://schemas.microsoft.com/office/drawing/2014/main" id="{FA563169-C52B-49B2-6ECC-86BA14F169A7}"/>
                </a:ext>
              </a:extLst>
            </p:cNvPr>
            <p:cNvSpPr/>
            <p:nvPr/>
          </p:nvSpPr>
          <p:spPr>
            <a:xfrm>
              <a:off x="6061325" y="3638000"/>
              <a:ext cx="2100" cy="1475"/>
            </a:xfrm>
            <a:custGeom>
              <a:avLst/>
              <a:gdLst/>
              <a:ahLst/>
              <a:cxnLst/>
              <a:rect l="l" t="t" r="r" b="b"/>
              <a:pathLst>
                <a:path w="84" h="59" extrusionOk="0">
                  <a:moveTo>
                    <a:pt x="17" y="1"/>
                  </a:moveTo>
                  <a:cubicBezTo>
                    <a:pt x="12" y="1"/>
                    <a:pt x="6" y="2"/>
                    <a:pt x="1" y="8"/>
                  </a:cubicBezTo>
                  <a:lnTo>
                    <a:pt x="1" y="25"/>
                  </a:lnTo>
                  <a:cubicBezTo>
                    <a:pt x="17" y="50"/>
                    <a:pt x="34" y="58"/>
                    <a:pt x="49" y="58"/>
                  </a:cubicBezTo>
                  <a:cubicBezTo>
                    <a:pt x="63" y="58"/>
                    <a:pt x="75" y="50"/>
                    <a:pt x="83" y="41"/>
                  </a:cubicBezTo>
                  <a:lnTo>
                    <a:pt x="83" y="25"/>
                  </a:lnTo>
                  <a:cubicBezTo>
                    <a:pt x="67" y="8"/>
                    <a:pt x="67" y="8"/>
                    <a:pt x="50" y="8"/>
                  </a:cubicBezTo>
                  <a:lnTo>
                    <a:pt x="34" y="8"/>
                  </a:lnTo>
                  <a:cubicBezTo>
                    <a:pt x="34" y="8"/>
                    <a:pt x="26" y="1"/>
                    <a:pt x="17" y="1"/>
                  </a:cubicBez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3" name="Google Shape;5454;p76">
              <a:extLst>
                <a:ext uri="{FF2B5EF4-FFF2-40B4-BE49-F238E27FC236}">
                  <a16:creationId xmlns:a16="http://schemas.microsoft.com/office/drawing/2014/main" id="{3E8ED1A9-B7AB-EC59-645F-B8E2D7F32718}"/>
                </a:ext>
              </a:extLst>
            </p:cNvPr>
            <p:cNvSpPr/>
            <p:nvPr/>
          </p:nvSpPr>
          <p:spPr>
            <a:xfrm>
              <a:off x="6087575" y="3669450"/>
              <a:ext cx="5475" cy="5150"/>
            </a:xfrm>
            <a:custGeom>
              <a:avLst/>
              <a:gdLst/>
              <a:ahLst/>
              <a:cxnLst/>
              <a:rect l="l" t="t" r="r" b="b"/>
              <a:pathLst>
                <a:path w="219" h="206" extrusionOk="0">
                  <a:moveTo>
                    <a:pt x="101" y="1"/>
                  </a:moveTo>
                  <a:lnTo>
                    <a:pt x="67" y="17"/>
                  </a:lnTo>
                  <a:cubicBezTo>
                    <a:pt x="51" y="17"/>
                    <a:pt x="34" y="34"/>
                    <a:pt x="34" y="50"/>
                  </a:cubicBezTo>
                  <a:cubicBezTo>
                    <a:pt x="1" y="84"/>
                    <a:pt x="1" y="117"/>
                    <a:pt x="18" y="150"/>
                  </a:cubicBezTo>
                  <a:lnTo>
                    <a:pt x="67" y="184"/>
                  </a:lnTo>
                  <a:lnTo>
                    <a:pt x="85" y="201"/>
                  </a:lnTo>
                  <a:cubicBezTo>
                    <a:pt x="97" y="204"/>
                    <a:pt x="108" y="205"/>
                    <a:pt x="118" y="205"/>
                  </a:cubicBezTo>
                  <a:cubicBezTo>
                    <a:pt x="163" y="205"/>
                    <a:pt x="188" y="181"/>
                    <a:pt x="201" y="168"/>
                  </a:cubicBezTo>
                  <a:lnTo>
                    <a:pt x="201" y="150"/>
                  </a:lnTo>
                  <a:lnTo>
                    <a:pt x="218" y="101"/>
                  </a:lnTo>
                  <a:lnTo>
                    <a:pt x="201" y="84"/>
                  </a:lnTo>
                  <a:lnTo>
                    <a:pt x="201" y="68"/>
                  </a:lnTo>
                  <a:cubicBezTo>
                    <a:pt x="201" y="68"/>
                    <a:pt x="185" y="34"/>
                    <a:pt x="167" y="17"/>
                  </a:cubicBezTo>
                  <a:lnTo>
                    <a:pt x="118" y="1"/>
                  </a:lnTo>
                  <a:close/>
                </a:path>
              </a:pathLst>
            </a:custGeom>
            <a:solidFill>
              <a:srgbClr val="EBD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5455;p76">
              <a:extLst>
                <a:ext uri="{FF2B5EF4-FFF2-40B4-BE49-F238E27FC236}">
                  <a16:creationId xmlns:a16="http://schemas.microsoft.com/office/drawing/2014/main" id="{DB613382-4EFE-3E7E-9331-2F21EBFE934A}"/>
                </a:ext>
              </a:extLst>
            </p:cNvPr>
            <p:cNvSpPr/>
            <p:nvPr/>
          </p:nvSpPr>
          <p:spPr>
            <a:xfrm>
              <a:off x="6070075" y="3543975"/>
              <a:ext cx="337675" cy="376475"/>
            </a:xfrm>
            <a:custGeom>
              <a:avLst/>
              <a:gdLst/>
              <a:ahLst/>
              <a:cxnLst/>
              <a:rect l="l" t="t" r="r" b="b"/>
              <a:pathLst>
                <a:path w="13507" h="15059" extrusionOk="0">
                  <a:moveTo>
                    <a:pt x="10639" y="0"/>
                  </a:moveTo>
                  <a:lnTo>
                    <a:pt x="84" y="3669"/>
                  </a:lnTo>
                  <a:cubicBezTo>
                    <a:pt x="84" y="3669"/>
                    <a:pt x="0" y="5203"/>
                    <a:pt x="367" y="6870"/>
                  </a:cubicBezTo>
                  <a:cubicBezTo>
                    <a:pt x="751" y="8555"/>
                    <a:pt x="2119" y="9972"/>
                    <a:pt x="2119" y="9972"/>
                  </a:cubicBezTo>
                  <a:lnTo>
                    <a:pt x="2185" y="10222"/>
                  </a:lnTo>
                  <a:cubicBezTo>
                    <a:pt x="2185" y="10222"/>
                    <a:pt x="3802" y="12257"/>
                    <a:pt x="4320" y="13173"/>
                  </a:cubicBezTo>
                  <a:cubicBezTo>
                    <a:pt x="5036" y="14407"/>
                    <a:pt x="5954" y="15058"/>
                    <a:pt x="5954" y="15058"/>
                  </a:cubicBezTo>
                  <a:lnTo>
                    <a:pt x="13357" y="12257"/>
                  </a:lnTo>
                  <a:cubicBezTo>
                    <a:pt x="13357" y="12257"/>
                    <a:pt x="13507" y="11372"/>
                    <a:pt x="13291" y="9772"/>
                  </a:cubicBezTo>
                  <a:cubicBezTo>
                    <a:pt x="13073" y="8171"/>
                    <a:pt x="13140" y="3935"/>
                    <a:pt x="12957" y="3335"/>
                  </a:cubicBezTo>
                  <a:cubicBezTo>
                    <a:pt x="12757" y="2719"/>
                    <a:pt x="10639" y="0"/>
                    <a:pt x="106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5456;p76">
              <a:extLst>
                <a:ext uri="{FF2B5EF4-FFF2-40B4-BE49-F238E27FC236}">
                  <a16:creationId xmlns:a16="http://schemas.microsoft.com/office/drawing/2014/main" id="{109434F2-2CED-3C43-65AF-995CFBFD8B2B}"/>
                </a:ext>
              </a:extLst>
            </p:cNvPr>
            <p:cNvSpPr/>
            <p:nvPr/>
          </p:nvSpPr>
          <p:spPr>
            <a:xfrm>
              <a:off x="6025475" y="3664850"/>
              <a:ext cx="158850" cy="306725"/>
            </a:xfrm>
            <a:custGeom>
              <a:avLst/>
              <a:gdLst/>
              <a:ahLst/>
              <a:cxnLst/>
              <a:rect l="l" t="t" r="r" b="b"/>
              <a:pathLst>
                <a:path w="6354" h="12269" extrusionOk="0">
                  <a:moveTo>
                    <a:pt x="584" y="1"/>
                  </a:moveTo>
                  <a:cubicBezTo>
                    <a:pt x="484" y="52"/>
                    <a:pt x="1" y="1268"/>
                    <a:pt x="134" y="2535"/>
                  </a:cubicBezTo>
                  <a:cubicBezTo>
                    <a:pt x="268" y="3787"/>
                    <a:pt x="1635" y="9456"/>
                    <a:pt x="1902" y="10090"/>
                  </a:cubicBezTo>
                  <a:cubicBezTo>
                    <a:pt x="2125" y="10619"/>
                    <a:pt x="2697" y="12268"/>
                    <a:pt x="3873" y="12268"/>
                  </a:cubicBezTo>
                  <a:cubicBezTo>
                    <a:pt x="4104" y="12268"/>
                    <a:pt x="4357" y="12205"/>
                    <a:pt x="4636" y="12057"/>
                  </a:cubicBezTo>
                  <a:cubicBezTo>
                    <a:pt x="6353" y="11157"/>
                    <a:pt x="5686" y="8672"/>
                    <a:pt x="5186" y="7338"/>
                  </a:cubicBezTo>
                  <a:cubicBezTo>
                    <a:pt x="4686" y="5988"/>
                    <a:pt x="2418" y="334"/>
                    <a:pt x="2418" y="334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EDA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5457;p76">
              <a:extLst>
                <a:ext uri="{FF2B5EF4-FFF2-40B4-BE49-F238E27FC236}">
                  <a16:creationId xmlns:a16="http://schemas.microsoft.com/office/drawing/2014/main" id="{947AE76B-5ECE-9787-DB43-1D7EC19A054C}"/>
                </a:ext>
              </a:extLst>
            </p:cNvPr>
            <p:cNvSpPr/>
            <p:nvPr/>
          </p:nvSpPr>
          <p:spPr>
            <a:xfrm>
              <a:off x="6351875" y="3519375"/>
              <a:ext cx="169275" cy="305975"/>
            </a:xfrm>
            <a:custGeom>
              <a:avLst/>
              <a:gdLst/>
              <a:ahLst/>
              <a:cxnLst/>
              <a:rect l="l" t="t" r="r" b="b"/>
              <a:pathLst>
                <a:path w="6771" h="12239" extrusionOk="0">
                  <a:moveTo>
                    <a:pt x="1322" y="1"/>
                  </a:moveTo>
                  <a:cubicBezTo>
                    <a:pt x="1321" y="1"/>
                    <a:pt x="1319" y="1"/>
                    <a:pt x="1318" y="1"/>
                  </a:cubicBezTo>
                  <a:lnTo>
                    <a:pt x="0" y="1318"/>
                  </a:lnTo>
                  <a:cubicBezTo>
                    <a:pt x="0" y="1318"/>
                    <a:pt x="1368" y="7271"/>
                    <a:pt x="1701" y="8655"/>
                  </a:cubicBezTo>
                  <a:cubicBezTo>
                    <a:pt x="2036" y="9976"/>
                    <a:pt x="2856" y="12239"/>
                    <a:pt x="4598" y="12239"/>
                  </a:cubicBezTo>
                  <a:cubicBezTo>
                    <a:pt x="4681" y="12239"/>
                    <a:pt x="4766" y="12234"/>
                    <a:pt x="4853" y="12223"/>
                  </a:cubicBezTo>
                  <a:cubicBezTo>
                    <a:pt x="6770" y="11989"/>
                    <a:pt x="6121" y="9722"/>
                    <a:pt x="5970" y="9039"/>
                  </a:cubicBezTo>
                  <a:cubicBezTo>
                    <a:pt x="5836" y="8372"/>
                    <a:pt x="3735" y="2936"/>
                    <a:pt x="3135" y="1818"/>
                  </a:cubicBezTo>
                  <a:cubicBezTo>
                    <a:pt x="2526" y="730"/>
                    <a:pt x="1444" y="1"/>
                    <a:pt x="1322" y="1"/>
                  </a:cubicBezTo>
                  <a:close/>
                </a:path>
              </a:pathLst>
            </a:custGeom>
            <a:solidFill>
              <a:srgbClr val="EDA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5458;p76">
              <a:extLst>
                <a:ext uri="{FF2B5EF4-FFF2-40B4-BE49-F238E27FC236}">
                  <a16:creationId xmlns:a16="http://schemas.microsoft.com/office/drawing/2014/main" id="{A43CDB7B-9624-B0D1-011F-A9180806ABF4}"/>
                </a:ext>
              </a:extLst>
            </p:cNvPr>
            <p:cNvSpPr/>
            <p:nvPr/>
          </p:nvSpPr>
          <p:spPr>
            <a:xfrm>
              <a:off x="5987525" y="3340550"/>
              <a:ext cx="372300" cy="322275"/>
            </a:xfrm>
            <a:custGeom>
              <a:avLst/>
              <a:gdLst/>
              <a:ahLst/>
              <a:cxnLst/>
              <a:rect l="l" t="t" r="r" b="b"/>
              <a:pathLst>
                <a:path w="14892" h="12891" extrusionOk="0">
                  <a:moveTo>
                    <a:pt x="12024" y="0"/>
                  </a:moveTo>
                  <a:lnTo>
                    <a:pt x="6871" y="1785"/>
                  </a:lnTo>
                  <a:cubicBezTo>
                    <a:pt x="6871" y="1785"/>
                    <a:pt x="6170" y="2034"/>
                    <a:pt x="5721" y="2234"/>
                  </a:cubicBezTo>
                  <a:lnTo>
                    <a:pt x="1" y="4636"/>
                  </a:lnTo>
                  <a:lnTo>
                    <a:pt x="3269" y="12890"/>
                  </a:lnTo>
                  <a:lnTo>
                    <a:pt x="8338" y="10738"/>
                  </a:lnTo>
                  <a:lnTo>
                    <a:pt x="10206" y="10122"/>
                  </a:lnTo>
                  <a:lnTo>
                    <a:pt x="14892" y="8804"/>
                  </a:lnTo>
                  <a:lnTo>
                    <a:pt x="120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5459;p76">
              <a:extLst>
                <a:ext uri="{FF2B5EF4-FFF2-40B4-BE49-F238E27FC236}">
                  <a16:creationId xmlns:a16="http://schemas.microsoft.com/office/drawing/2014/main" id="{8FC01B2C-E5ED-0A5E-0320-F23899B746B8}"/>
                </a:ext>
              </a:extLst>
            </p:cNvPr>
            <p:cNvSpPr/>
            <p:nvPr/>
          </p:nvSpPr>
          <p:spPr>
            <a:xfrm>
              <a:off x="6163225" y="3457775"/>
              <a:ext cx="33050" cy="85600"/>
            </a:xfrm>
            <a:custGeom>
              <a:avLst/>
              <a:gdLst/>
              <a:ahLst/>
              <a:cxnLst/>
              <a:rect l="l" t="t" r="r" b="b"/>
              <a:pathLst>
                <a:path w="1322" h="3424" extrusionOk="0">
                  <a:moveTo>
                    <a:pt x="49" y="0"/>
                  </a:moveTo>
                  <a:cubicBezTo>
                    <a:pt x="24" y="0"/>
                    <a:pt x="0" y="18"/>
                    <a:pt x="9" y="47"/>
                  </a:cubicBezTo>
                  <a:cubicBezTo>
                    <a:pt x="343" y="1198"/>
                    <a:pt x="743" y="2314"/>
                    <a:pt x="1243" y="3399"/>
                  </a:cubicBezTo>
                  <a:cubicBezTo>
                    <a:pt x="1249" y="3416"/>
                    <a:pt x="1261" y="3423"/>
                    <a:pt x="1274" y="3423"/>
                  </a:cubicBezTo>
                  <a:cubicBezTo>
                    <a:pt x="1297" y="3423"/>
                    <a:pt x="1321" y="3398"/>
                    <a:pt x="1310" y="3366"/>
                  </a:cubicBezTo>
                  <a:cubicBezTo>
                    <a:pt x="810" y="2281"/>
                    <a:pt x="410" y="1180"/>
                    <a:pt x="93" y="31"/>
                  </a:cubicBezTo>
                  <a:cubicBezTo>
                    <a:pt x="86" y="9"/>
                    <a:pt x="67" y="0"/>
                    <a:pt x="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9" name="Google Shape;5460;p76">
              <a:extLst>
                <a:ext uri="{FF2B5EF4-FFF2-40B4-BE49-F238E27FC236}">
                  <a16:creationId xmlns:a16="http://schemas.microsoft.com/office/drawing/2014/main" id="{EB5774E4-8239-2512-FEEF-99284F8EEA59}"/>
                </a:ext>
              </a:extLst>
            </p:cNvPr>
            <p:cNvSpPr/>
            <p:nvPr/>
          </p:nvSpPr>
          <p:spPr>
            <a:xfrm>
              <a:off x="6131050" y="3420100"/>
              <a:ext cx="45225" cy="18900"/>
            </a:xfrm>
            <a:custGeom>
              <a:avLst/>
              <a:gdLst/>
              <a:ahLst/>
              <a:cxnLst/>
              <a:rect l="l" t="t" r="r" b="b"/>
              <a:pathLst>
                <a:path w="1809" h="756" extrusionOk="0">
                  <a:moveTo>
                    <a:pt x="1746" y="1"/>
                  </a:moveTo>
                  <a:cubicBezTo>
                    <a:pt x="1741" y="1"/>
                    <a:pt x="1736" y="2"/>
                    <a:pt x="1730" y="4"/>
                  </a:cubicBezTo>
                  <a:cubicBezTo>
                    <a:pt x="1180" y="286"/>
                    <a:pt x="629" y="504"/>
                    <a:pt x="46" y="671"/>
                  </a:cubicBezTo>
                  <a:cubicBezTo>
                    <a:pt x="0" y="685"/>
                    <a:pt x="10" y="756"/>
                    <a:pt x="50" y="756"/>
                  </a:cubicBezTo>
                  <a:cubicBezTo>
                    <a:pt x="54" y="756"/>
                    <a:pt x="58" y="755"/>
                    <a:pt x="62" y="753"/>
                  </a:cubicBezTo>
                  <a:cubicBezTo>
                    <a:pt x="647" y="586"/>
                    <a:pt x="1214" y="353"/>
                    <a:pt x="1763" y="86"/>
                  </a:cubicBezTo>
                  <a:cubicBezTo>
                    <a:pt x="1808" y="57"/>
                    <a:pt x="1787" y="1"/>
                    <a:pt x="17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0" name="Google Shape;5461;p76">
              <a:extLst>
                <a:ext uri="{FF2B5EF4-FFF2-40B4-BE49-F238E27FC236}">
                  <a16:creationId xmlns:a16="http://schemas.microsoft.com/office/drawing/2014/main" id="{73E9E083-272B-E860-CC47-9C20A3ED2FED}"/>
                </a:ext>
              </a:extLst>
            </p:cNvPr>
            <p:cNvSpPr/>
            <p:nvPr/>
          </p:nvSpPr>
          <p:spPr>
            <a:xfrm>
              <a:off x="6126500" y="3407600"/>
              <a:ext cx="44400" cy="17800"/>
            </a:xfrm>
            <a:custGeom>
              <a:avLst/>
              <a:gdLst/>
              <a:ahLst/>
              <a:cxnLst/>
              <a:rect l="l" t="t" r="r" b="b"/>
              <a:pathLst>
                <a:path w="1776" h="712" extrusionOk="0">
                  <a:moveTo>
                    <a:pt x="1725" y="1"/>
                  </a:moveTo>
                  <a:cubicBezTo>
                    <a:pt x="1721" y="1"/>
                    <a:pt x="1717" y="2"/>
                    <a:pt x="1712" y="3"/>
                  </a:cubicBezTo>
                  <a:cubicBezTo>
                    <a:pt x="1129" y="170"/>
                    <a:pt x="578" y="386"/>
                    <a:pt x="28" y="637"/>
                  </a:cubicBezTo>
                  <a:cubicBezTo>
                    <a:pt x="0" y="650"/>
                    <a:pt x="19" y="711"/>
                    <a:pt x="55" y="711"/>
                  </a:cubicBezTo>
                  <a:cubicBezTo>
                    <a:pt x="62" y="711"/>
                    <a:pt x="70" y="709"/>
                    <a:pt x="78" y="704"/>
                  </a:cubicBezTo>
                  <a:cubicBezTo>
                    <a:pt x="611" y="453"/>
                    <a:pt x="1162" y="237"/>
                    <a:pt x="1745" y="86"/>
                  </a:cubicBezTo>
                  <a:cubicBezTo>
                    <a:pt x="1775" y="71"/>
                    <a:pt x="1765" y="1"/>
                    <a:pt x="17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5462;p76">
              <a:extLst>
                <a:ext uri="{FF2B5EF4-FFF2-40B4-BE49-F238E27FC236}">
                  <a16:creationId xmlns:a16="http://schemas.microsoft.com/office/drawing/2014/main" id="{D3360C80-139A-3173-FBA4-664CBBCBE48B}"/>
                </a:ext>
              </a:extLst>
            </p:cNvPr>
            <p:cNvSpPr/>
            <p:nvPr/>
          </p:nvSpPr>
          <p:spPr>
            <a:xfrm>
              <a:off x="6184800" y="3560175"/>
              <a:ext cx="46075" cy="19725"/>
            </a:xfrm>
            <a:custGeom>
              <a:avLst/>
              <a:gdLst/>
              <a:ahLst/>
              <a:cxnLst/>
              <a:rect l="l" t="t" r="r" b="b"/>
              <a:pathLst>
                <a:path w="1843" h="789" extrusionOk="0">
                  <a:moveTo>
                    <a:pt x="1792" y="0"/>
                  </a:moveTo>
                  <a:cubicBezTo>
                    <a:pt x="1789" y="0"/>
                    <a:pt x="1785" y="1"/>
                    <a:pt x="1781" y="3"/>
                  </a:cubicBezTo>
                  <a:lnTo>
                    <a:pt x="31" y="704"/>
                  </a:lnTo>
                  <a:cubicBezTo>
                    <a:pt x="1" y="718"/>
                    <a:pt x="11" y="789"/>
                    <a:pt x="51" y="789"/>
                  </a:cubicBezTo>
                  <a:cubicBezTo>
                    <a:pt x="55" y="789"/>
                    <a:pt x="59" y="788"/>
                    <a:pt x="64" y="786"/>
                  </a:cubicBezTo>
                  <a:cubicBezTo>
                    <a:pt x="631" y="553"/>
                    <a:pt x="1214" y="303"/>
                    <a:pt x="1798" y="70"/>
                  </a:cubicBezTo>
                  <a:cubicBezTo>
                    <a:pt x="1842" y="55"/>
                    <a:pt x="1821" y="0"/>
                    <a:pt x="17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5463;p76">
              <a:extLst>
                <a:ext uri="{FF2B5EF4-FFF2-40B4-BE49-F238E27FC236}">
                  <a16:creationId xmlns:a16="http://schemas.microsoft.com/office/drawing/2014/main" id="{4734A064-D9E6-7F9C-7E69-BF4D6A4064FC}"/>
                </a:ext>
              </a:extLst>
            </p:cNvPr>
            <p:cNvSpPr/>
            <p:nvPr/>
          </p:nvSpPr>
          <p:spPr>
            <a:xfrm>
              <a:off x="6191525" y="3577675"/>
              <a:ext cx="46450" cy="20575"/>
            </a:xfrm>
            <a:custGeom>
              <a:avLst/>
              <a:gdLst/>
              <a:ahLst/>
              <a:cxnLst/>
              <a:rect l="l" t="t" r="r" b="b"/>
              <a:pathLst>
                <a:path w="1858" h="823" extrusionOk="0">
                  <a:moveTo>
                    <a:pt x="1795" y="1"/>
                  </a:moveTo>
                  <a:cubicBezTo>
                    <a:pt x="1790" y="1"/>
                    <a:pt x="1784" y="2"/>
                    <a:pt x="1779" y="4"/>
                  </a:cubicBezTo>
                  <a:cubicBezTo>
                    <a:pt x="1196" y="253"/>
                    <a:pt x="612" y="504"/>
                    <a:pt x="45" y="753"/>
                  </a:cubicBezTo>
                  <a:cubicBezTo>
                    <a:pt x="1" y="769"/>
                    <a:pt x="22" y="823"/>
                    <a:pt x="62" y="823"/>
                  </a:cubicBezTo>
                  <a:cubicBezTo>
                    <a:pt x="67" y="823"/>
                    <a:pt x="72" y="822"/>
                    <a:pt x="78" y="820"/>
                  </a:cubicBezTo>
                  <a:cubicBezTo>
                    <a:pt x="662" y="570"/>
                    <a:pt x="1245" y="320"/>
                    <a:pt x="1812" y="70"/>
                  </a:cubicBezTo>
                  <a:cubicBezTo>
                    <a:pt x="1857" y="55"/>
                    <a:pt x="1836" y="1"/>
                    <a:pt x="1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5464;p76">
              <a:extLst>
                <a:ext uri="{FF2B5EF4-FFF2-40B4-BE49-F238E27FC236}">
                  <a16:creationId xmlns:a16="http://schemas.microsoft.com/office/drawing/2014/main" id="{D1534A21-4DEB-C540-1890-7D3DC275D956}"/>
                </a:ext>
              </a:extLst>
            </p:cNvPr>
            <p:cNvSpPr/>
            <p:nvPr/>
          </p:nvSpPr>
          <p:spPr>
            <a:xfrm>
              <a:off x="6116075" y="3401175"/>
              <a:ext cx="80600" cy="208075"/>
            </a:xfrm>
            <a:custGeom>
              <a:avLst/>
              <a:gdLst/>
              <a:ahLst/>
              <a:cxnLst/>
              <a:rect l="l" t="t" r="r" b="b"/>
              <a:pathLst>
                <a:path w="3224" h="8323" extrusionOk="0">
                  <a:moveTo>
                    <a:pt x="46" y="1"/>
                  </a:moveTo>
                  <a:cubicBezTo>
                    <a:pt x="23" y="1"/>
                    <a:pt x="1" y="22"/>
                    <a:pt x="12" y="43"/>
                  </a:cubicBezTo>
                  <a:cubicBezTo>
                    <a:pt x="1046" y="2795"/>
                    <a:pt x="2095" y="5545"/>
                    <a:pt x="3129" y="8297"/>
                  </a:cubicBezTo>
                  <a:cubicBezTo>
                    <a:pt x="3136" y="8315"/>
                    <a:pt x="3151" y="8322"/>
                    <a:pt x="3166" y="8322"/>
                  </a:cubicBezTo>
                  <a:cubicBezTo>
                    <a:pt x="3194" y="8322"/>
                    <a:pt x="3223" y="8301"/>
                    <a:pt x="3213" y="8280"/>
                  </a:cubicBezTo>
                  <a:cubicBezTo>
                    <a:pt x="2162" y="5529"/>
                    <a:pt x="1128" y="2778"/>
                    <a:pt x="78" y="27"/>
                  </a:cubicBezTo>
                  <a:cubicBezTo>
                    <a:pt x="72" y="8"/>
                    <a:pt x="59" y="1"/>
                    <a:pt x="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5465;p76">
              <a:extLst>
                <a:ext uri="{FF2B5EF4-FFF2-40B4-BE49-F238E27FC236}">
                  <a16:creationId xmlns:a16="http://schemas.microsoft.com/office/drawing/2014/main" id="{F39DF2C0-6667-C518-147A-7AE7E2C88617}"/>
                </a:ext>
              </a:extLst>
            </p:cNvPr>
            <p:cNvSpPr/>
            <p:nvPr/>
          </p:nvSpPr>
          <p:spPr>
            <a:xfrm>
              <a:off x="6162375" y="3386900"/>
              <a:ext cx="80575" cy="207975"/>
            </a:xfrm>
            <a:custGeom>
              <a:avLst/>
              <a:gdLst/>
              <a:ahLst/>
              <a:cxnLst/>
              <a:rect l="l" t="t" r="r" b="b"/>
              <a:pathLst>
                <a:path w="3223" h="8319" extrusionOk="0">
                  <a:moveTo>
                    <a:pt x="50" y="0"/>
                  </a:moveTo>
                  <a:cubicBezTo>
                    <a:pt x="25" y="0"/>
                    <a:pt x="1" y="18"/>
                    <a:pt x="10" y="47"/>
                  </a:cubicBezTo>
                  <a:cubicBezTo>
                    <a:pt x="1061" y="2799"/>
                    <a:pt x="2095" y="5550"/>
                    <a:pt x="3145" y="8302"/>
                  </a:cubicBezTo>
                  <a:cubicBezTo>
                    <a:pt x="3151" y="8313"/>
                    <a:pt x="3163" y="8319"/>
                    <a:pt x="3176" y="8319"/>
                  </a:cubicBezTo>
                  <a:cubicBezTo>
                    <a:pt x="3199" y="8319"/>
                    <a:pt x="3223" y="8300"/>
                    <a:pt x="3212" y="8268"/>
                  </a:cubicBezTo>
                  <a:cubicBezTo>
                    <a:pt x="2178" y="5516"/>
                    <a:pt x="1128" y="2782"/>
                    <a:pt x="94" y="31"/>
                  </a:cubicBezTo>
                  <a:cubicBezTo>
                    <a:pt x="87" y="10"/>
                    <a:pt x="68" y="0"/>
                    <a:pt x="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5466;p76">
              <a:extLst>
                <a:ext uri="{FF2B5EF4-FFF2-40B4-BE49-F238E27FC236}">
                  <a16:creationId xmlns:a16="http://schemas.microsoft.com/office/drawing/2014/main" id="{7ECEE2D4-E879-9F1B-2E40-F9C085AB577D}"/>
                </a:ext>
              </a:extLst>
            </p:cNvPr>
            <p:cNvSpPr/>
            <p:nvPr/>
          </p:nvSpPr>
          <p:spPr>
            <a:xfrm>
              <a:off x="6215675" y="3415100"/>
              <a:ext cx="77775" cy="33900"/>
            </a:xfrm>
            <a:custGeom>
              <a:avLst/>
              <a:gdLst/>
              <a:ahLst/>
              <a:cxnLst/>
              <a:rect l="l" t="t" r="r" b="b"/>
              <a:pathLst>
                <a:path w="3111" h="1356" extrusionOk="0">
                  <a:moveTo>
                    <a:pt x="3047" y="1"/>
                  </a:moveTo>
                  <a:cubicBezTo>
                    <a:pt x="3042" y="1"/>
                    <a:pt x="3037" y="1"/>
                    <a:pt x="3031" y="3"/>
                  </a:cubicBezTo>
                  <a:cubicBezTo>
                    <a:pt x="2064" y="486"/>
                    <a:pt x="1064" y="904"/>
                    <a:pt x="46" y="1271"/>
                  </a:cubicBezTo>
                  <a:cubicBezTo>
                    <a:pt x="1" y="1285"/>
                    <a:pt x="10" y="1356"/>
                    <a:pt x="50" y="1356"/>
                  </a:cubicBezTo>
                  <a:cubicBezTo>
                    <a:pt x="54" y="1356"/>
                    <a:pt x="58" y="1355"/>
                    <a:pt x="63" y="1353"/>
                  </a:cubicBezTo>
                  <a:cubicBezTo>
                    <a:pt x="1097" y="971"/>
                    <a:pt x="2097" y="553"/>
                    <a:pt x="3081" y="70"/>
                  </a:cubicBezTo>
                  <a:cubicBezTo>
                    <a:pt x="3110" y="55"/>
                    <a:pt x="3087" y="1"/>
                    <a:pt x="30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5467;p76">
              <a:extLst>
                <a:ext uri="{FF2B5EF4-FFF2-40B4-BE49-F238E27FC236}">
                  <a16:creationId xmlns:a16="http://schemas.microsoft.com/office/drawing/2014/main" id="{B66BBC50-8D81-857F-86EE-9B117AD9EBD7}"/>
                </a:ext>
              </a:extLst>
            </p:cNvPr>
            <p:cNvSpPr/>
            <p:nvPr/>
          </p:nvSpPr>
          <p:spPr>
            <a:xfrm>
              <a:off x="6226100" y="3408425"/>
              <a:ext cx="49375" cy="21000"/>
            </a:xfrm>
            <a:custGeom>
              <a:avLst/>
              <a:gdLst/>
              <a:ahLst/>
              <a:cxnLst/>
              <a:rect l="l" t="t" r="r" b="b"/>
              <a:pathLst>
                <a:path w="1975" h="840" extrusionOk="0">
                  <a:moveTo>
                    <a:pt x="1908" y="1"/>
                  </a:moveTo>
                  <a:cubicBezTo>
                    <a:pt x="1904" y="1"/>
                    <a:pt x="1900" y="2"/>
                    <a:pt x="1896" y="4"/>
                  </a:cubicBezTo>
                  <a:cubicBezTo>
                    <a:pt x="1296" y="286"/>
                    <a:pt x="680" y="537"/>
                    <a:pt x="46" y="771"/>
                  </a:cubicBezTo>
                  <a:cubicBezTo>
                    <a:pt x="1" y="785"/>
                    <a:pt x="10" y="840"/>
                    <a:pt x="48" y="840"/>
                  </a:cubicBezTo>
                  <a:cubicBezTo>
                    <a:pt x="52" y="840"/>
                    <a:pt x="57" y="839"/>
                    <a:pt x="62" y="837"/>
                  </a:cubicBezTo>
                  <a:cubicBezTo>
                    <a:pt x="696" y="620"/>
                    <a:pt x="1330" y="353"/>
                    <a:pt x="1930" y="70"/>
                  </a:cubicBezTo>
                  <a:cubicBezTo>
                    <a:pt x="1975" y="55"/>
                    <a:pt x="1940" y="1"/>
                    <a:pt x="19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5468;p76">
              <a:extLst>
                <a:ext uri="{FF2B5EF4-FFF2-40B4-BE49-F238E27FC236}">
                  <a16:creationId xmlns:a16="http://schemas.microsoft.com/office/drawing/2014/main" id="{8332813C-9FFB-2C01-FEBE-398CDEC2F289}"/>
                </a:ext>
              </a:extLst>
            </p:cNvPr>
            <p:cNvSpPr/>
            <p:nvPr/>
          </p:nvSpPr>
          <p:spPr>
            <a:xfrm>
              <a:off x="6189025" y="3362850"/>
              <a:ext cx="92625" cy="36575"/>
            </a:xfrm>
            <a:custGeom>
              <a:avLst/>
              <a:gdLst/>
              <a:ahLst/>
              <a:cxnLst/>
              <a:rect l="l" t="t" r="r" b="b"/>
              <a:pathLst>
                <a:path w="3705" h="1463" extrusionOk="0">
                  <a:moveTo>
                    <a:pt x="3668" y="1"/>
                  </a:moveTo>
                  <a:cubicBezTo>
                    <a:pt x="3662" y="1"/>
                    <a:pt x="3655" y="3"/>
                    <a:pt x="3646" y="8"/>
                  </a:cubicBezTo>
                  <a:cubicBezTo>
                    <a:pt x="2446" y="459"/>
                    <a:pt x="1245" y="926"/>
                    <a:pt x="45" y="1393"/>
                  </a:cubicBezTo>
                  <a:cubicBezTo>
                    <a:pt x="0" y="1407"/>
                    <a:pt x="22" y="1462"/>
                    <a:pt x="51" y="1462"/>
                  </a:cubicBezTo>
                  <a:cubicBezTo>
                    <a:pt x="55" y="1462"/>
                    <a:pt x="58" y="1462"/>
                    <a:pt x="62" y="1460"/>
                  </a:cubicBezTo>
                  <a:cubicBezTo>
                    <a:pt x="1262" y="1009"/>
                    <a:pt x="2463" y="542"/>
                    <a:pt x="3664" y="75"/>
                  </a:cubicBezTo>
                  <a:cubicBezTo>
                    <a:pt x="3705" y="62"/>
                    <a:pt x="3700" y="1"/>
                    <a:pt x="36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5469;p76">
              <a:extLst>
                <a:ext uri="{FF2B5EF4-FFF2-40B4-BE49-F238E27FC236}">
                  <a16:creationId xmlns:a16="http://schemas.microsoft.com/office/drawing/2014/main" id="{F953B591-D202-4829-6837-4B18329C29B4}"/>
                </a:ext>
              </a:extLst>
            </p:cNvPr>
            <p:cNvSpPr/>
            <p:nvPr/>
          </p:nvSpPr>
          <p:spPr>
            <a:xfrm>
              <a:off x="6228250" y="3448525"/>
              <a:ext cx="92800" cy="79400"/>
            </a:xfrm>
            <a:custGeom>
              <a:avLst/>
              <a:gdLst/>
              <a:ahLst/>
              <a:cxnLst/>
              <a:rect l="l" t="t" r="r" b="b"/>
              <a:pathLst>
                <a:path w="3712" h="3176" extrusionOk="0">
                  <a:moveTo>
                    <a:pt x="2964" y="125"/>
                  </a:moveTo>
                  <a:cubicBezTo>
                    <a:pt x="3063" y="125"/>
                    <a:pt x="3047" y="245"/>
                    <a:pt x="3144" y="550"/>
                  </a:cubicBezTo>
                  <a:cubicBezTo>
                    <a:pt x="3211" y="716"/>
                    <a:pt x="3590" y="1935"/>
                    <a:pt x="3644" y="1935"/>
                  </a:cubicBezTo>
                  <a:cubicBezTo>
                    <a:pt x="3644" y="1935"/>
                    <a:pt x="3644" y="1935"/>
                    <a:pt x="3645" y="1935"/>
                  </a:cubicBezTo>
                  <a:lnTo>
                    <a:pt x="3645" y="1935"/>
                  </a:lnTo>
                  <a:cubicBezTo>
                    <a:pt x="2778" y="2284"/>
                    <a:pt x="1911" y="2635"/>
                    <a:pt x="1027" y="3002"/>
                  </a:cubicBezTo>
                  <a:cubicBezTo>
                    <a:pt x="943" y="3035"/>
                    <a:pt x="810" y="3051"/>
                    <a:pt x="827" y="3118"/>
                  </a:cubicBezTo>
                  <a:cubicBezTo>
                    <a:pt x="761" y="2918"/>
                    <a:pt x="677" y="2718"/>
                    <a:pt x="610" y="2535"/>
                  </a:cubicBezTo>
                  <a:cubicBezTo>
                    <a:pt x="430" y="2076"/>
                    <a:pt x="266" y="1618"/>
                    <a:pt x="86" y="1174"/>
                  </a:cubicBezTo>
                  <a:lnTo>
                    <a:pt x="86" y="1174"/>
                  </a:lnTo>
                  <a:cubicBezTo>
                    <a:pt x="945" y="861"/>
                    <a:pt x="1819" y="531"/>
                    <a:pt x="2678" y="217"/>
                  </a:cubicBezTo>
                  <a:cubicBezTo>
                    <a:pt x="2828" y="159"/>
                    <a:pt x="2912" y="125"/>
                    <a:pt x="2964" y="125"/>
                  </a:cubicBezTo>
                  <a:close/>
                  <a:moveTo>
                    <a:pt x="3011" y="0"/>
                  </a:moveTo>
                  <a:cubicBezTo>
                    <a:pt x="2011" y="383"/>
                    <a:pt x="1027" y="750"/>
                    <a:pt x="43" y="1117"/>
                  </a:cubicBezTo>
                  <a:cubicBezTo>
                    <a:pt x="40" y="1118"/>
                    <a:pt x="37" y="1119"/>
                    <a:pt x="35" y="1121"/>
                  </a:cubicBezTo>
                  <a:lnTo>
                    <a:pt x="35" y="1121"/>
                  </a:lnTo>
                  <a:cubicBezTo>
                    <a:pt x="16" y="1123"/>
                    <a:pt x="1" y="1140"/>
                    <a:pt x="10" y="1168"/>
                  </a:cubicBezTo>
                  <a:cubicBezTo>
                    <a:pt x="260" y="1817"/>
                    <a:pt x="510" y="2484"/>
                    <a:pt x="761" y="3151"/>
                  </a:cubicBezTo>
                  <a:cubicBezTo>
                    <a:pt x="761" y="3164"/>
                    <a:pt x="769" y="3175"/>
                    <a:pt x="785" y="3175"/>
                  </a:cubicBezTo>
                  <a:cubicBezTo>
                    <a:pt x="792" y="3175"/>
                    <a:pt x="800" y="3173"/>
                    <a:pt x="810" y="3169"/>
                  </a:cubicBezTo>
                  <a:cubicBezTo>
                    <a:pt x="1761" y="2784"/>
                    <a:pt x="2728" y="2384"/>
                    <a:pt x="3678" y="2001"/>
                  </a:cubicBezTo>
                  <a:cubicBezTo>
                    <a:pt x="3695" y="2001"/>
                    <a:pt x="3711" y="1984"/>
                    <a:pt x="3711" y="1951"/>
                  </a:cubicBezTo>
                  <a:cubicBezTo>
                    <a:pt x="3495" y="1317"/>
                    <a:pt x="3278" y="667"/>
                    <a:pt x="3062" y="34"/>
                  </a:cubicBezTo>
                  <a:cubicBezTo>
                    <a:pt x="3044" y="16"/>
                    <a:pt x="3028" y="0"/>
                    <a:pt x="3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5470;p76">
              <a:extLst>
                <a:ext uri="{FF2B5EF4-FFF2-40B4-BE49-F238E27FC236}">
                  <a16:creationId xmlns:a16="http://schemas.microsoft.com/office/drawing/2014/main" id="{7D91B779-4004-D227-B09E-57D0EB4C748F}"/>
                </a:ext>
              </a:extLst>
            </p:cNvPr>
            <p:cNvSpPr/>
            <p:nvPr/>
          </p:nvSpPr>
          <p:spPr>
            <a:xfrm>
              <a:off x="6039050" y="3476375"/>
              <a:ext cx="72600" cy="32825"/>
            </a:xfrm>
            <a:custGeom>
              <a:avLst/>
              <a:gdLst/>
              <a:ahLst/>
              <a:cxnLst/>
              <a:rect l="l" t="t" r="r" b="b"/>
              <a:pathLst>
                <a:path w="2904" h="1313" extrusionOk="0">
                  <a:moveTo>
                    <a:pt x="2841" y="0"/>
                  </a:moveTo>
                  <a:cubicBezTo>
                    <a:pt x="2836" y="0"/>
                    <a:pt x="2831" y="1"/>
                    <a:pt x="2826" y="3"/>
                  </a:cubicBezTo>
                  <a:cubicBezTo>
                    <a:pt x="1892" y="420"/>
                    <a:pt x="974" y="821"/>
                    <a:pt x="41" y="1237"/>
                  </a:cubicBezTo>
                  <a:cubicBezTo>
                    <a:pt x="1" y="1264"/>
                    <a:pt x="25" y="1313"/>
                    <a:pt x="54" y="1313"/>
                  </a:cubicBezTo>
                  <a:cubicBezTo>
                    <a:pt x="61" y="1313"/>
                    <a:pt x="68" y="1310"/>
                    <a:pt x="74" y="1304"/>
                  </a:cubicBezTo>
                  <a:cubicBezTo>
                    <a:pt x="1008" y="903"/>
                    <a:pt x="1942" y="487"/>
                    <a:pt x="2859" y="70"/>
                  </a:cubicBezTo>
                  <a:cubicBezTo>
                    <a:pt x="2903" y="55"/>
                    <a:pt x="2881" y="0"/>
                    <a:pt x="28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5471;p76">
              <a:extLst>
                <a:ext uri="{FF2B5EF4-FFF2-40B4-BE49-F238E27FC236}">
                  <a16:creationId xmlns:a16="http://schemas.microsoft.com/office/drawing/2014/main" id="{314B9AC2-660A-BFE1-82EA-59B892ACBDCA}"/>
                </a:ext>
              </a:extLst>
            </p:cNvPr>
            <p:cNvSpPr/>
            <p:nvPr/>
          </p:nvSpPr>
          <p:spPr>
            <a:xfrm>
              <a:off x="6046025" y="3491650"/>
              <a:ext cx="72625" cy="32825"/>
            </a:xfrm>
            <a:custGeom>
              <a:avLst/>
              <a:gdLst/>
              <a:ahLst/>
              <a:cxnLst/>
              <a:rect l="l" t="t" r="r" b="b"/>
              <a:pathLst>
                <a:path w="2905" h="1313" extrusionOk="0">
                  <a:moveTo>
                    <a:pt x="2856" y="0"/>
                  </a:moveTo>
                  <a:cubicBezTo>
                    <a:pt x="2849" y="0"/>
                    <a:pt x="2839" y="3"/>
                    <a:pt x="2830" y="10"/>
                  </a:cubicBezTo>
                  <a:cubicBezTo>
                    <a:pt x="1896" y="410"/>
                    <a:pt x="962" y="826"/>
                    <a:pt x="46" y="1243"/>
                  </a:cubicBezTo>
                  <a:cubicBezTo>
                    <a:pt x="0" y="1258"/>
                    <a:pt x="22" y="1313"/>
                    <a:pt x="64" y="1313"/>
                  </a:cubicBezTo>
                  <a:cubicBezTo>
                    <a:pt x="69" y="1313"/>
                    <a:pt x="74" y="1312"/>
                    <a:pt x="79" y="1310"/>
                  </a:cubicBezTo>
                  <a:cubicBezTo>
                    <a:pt x="1013" y="893"/>
                    <a:pt x="1929" y="476"/>
                    <a:pt x="2863" y="76"/>
                  </a:cubicBezTo>
                  <a:cubicBezTo>
                    <a:pt x="2904" y="49"/>
                    <a:pt x="2890" y="0"/>
                    <a:pt x="2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5472;p76">
              <a:extLst>
                <a:ext uri="{FF2B5EF4-FFF2-40B4-BE49-F238E27FC236}">
                  <a16:creationId xmlns:a16="http://schemas.microsoft.com/office/drawing/2014/main" id="{2BEBB056-C3B2-ADD8-4103-7A0B89E70F5E}"/>
                </a:ext>
              </a:extLst>
            </p:cNvPr>
            <p:cNvSpPr/>
            <p:nvPr/>
          </p:nvSpPr>
          <p:spPr>
            <a:xfrm>
              <a:off x="6053100" y="3506825"/>
              <a:ext cx="72725" cy="33075"/>
            </a:xfrm>
            <a:custGeom>
              <a:avLst/>
              <a:gdLst/>
              <a:ahLst/>
              <a:cxnLst/>
              <a:rect l="l" t="t" r="r" b="b"/>
              <a:pathLst>
                <a:path w="2909" h="1323" extrusionOk="0">
                  <a:moveTo>
                    <a:pt x="2843" y="0"/>
                  </a:moveTo>
                  <a:cubicBezTo>
                    <a:pt x="2839" y="0"/>
                    <a:pt x="2835" y="1"/>
                    <a:pt x="2831" y="3"/>
                  </a:cubicBezTo>
                  <a:lnTo>
                    <a:pt x="30" y="1253"/>
                  </a:lnTo>
                  <a:cubicBezTo>
                    <a:pt x="0" y="1268"/>
                    <a:pt x="23" y="1322"/>
                    <a:pt x="63" y="1322"/>
                  </a:cubicBezTo>
                  <a:cubicBezTo>
                    <a:pt x="68" y="1322"/>
                    <a:pt x="73" y="1321"/>
                    <a:pt x="79" y="1319"/>
                  </a:cubicBezTo>
                  <a:cubicBezTo>
                    <a:pt x="1013" y="903"/>
                    <a:pt x="1931" y="486"/>
                    <a:pt x="2864" y="70"/>
                  </a:cubicBezTo>
                  <a:cubicBezTo>
                    <a:pt x="2908" y="54"/>
                    <a:pt x="2874" y="0"/>
                    <a:pt x="28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5473;p76">
              <a:extLst>
                <a:ext uri="{FF2B5EF4-FFF2-40B4-BE49-F238E27FC236}">
                  <a16:creationId xmlns:a16="http://schemas.microsoft.com/office/drawing/2014/main" id="{56C34F0F-B46B-1BDF-9B4D-C3EADE860C8A}"/>
                </a:ext>
              </a:extLst>
            </p:cNvPr>
            <p:cNvSpPr/>
            <p:nvPr/>
          </p:nvSpPr>
          <p:spPr>
            <a:xfrm>
              <a:off x="6059900" y="3522225"/>
              <a:ext cx="72625" cy="32825"/>
            </a:xfrm>
            <a:custGeom>
              <a:avLst/>
              <a:gdLst/>
              <a:ahLst/>
              <a:cxnLst/>
              <a:rect l="l" t="t" r="r" b="b"/>
              <a:pathLst>
                <a:path w="2905" h="1313" extrusionOk="0">
                  <a:moveTo>
                    <a:pt x="2841" y="1"/>
                  </a:moveTo>
                  <a:cubicBezTo>
                    <a:pt x="2836" y="1"/>
                    <a:pt x="2831" y="1"/>
                    <a:pt x="2826" y="3"/>
                  </a:cubicBezTo>
                  <a:cubicBezTo>
                    <a:pt x="1908" y="421"/>
                    <a:pt x="974" y="821"/>
                    <a:pt x="40" y="1237"/>
                  </a:cubicBezTo>
                  <a:cubicBezTo>
                    <a:pt x="0" y="1264"/>
                    <a:pt x="25" y="1313"/>
                    <a:pt x="63" y="1313"/>
                  </a:cubicBezTo>
                  <a:cubicBezTo>
                    <a:pt x="72" y="1313"/>
                    <a:pt x="81" y="1310"/>
                    <a:pt x="91" y="1304"/>
                  </a:cubicBezTo>
                  <a:cubicBezTo>
                    <a:pt x="1008" y="904"/>
                    <a:pt x="1941" y="487"/>
                    <a:pt x="2875" y="70"/>
                  </a:cubicBezTo>
                  <a:cubicBezTo>
                    <a:pt x="2905" y="56"/>
                    <a:pt x="2881" y="1"/>
                    <a:pt x="28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5474;p76">
              <a:extLst>
                <a:ext uri="{FF2B5EF4-FFF2-40B4-BE49-F238E27FC236}">
                  <a16:creationId xmlns:a16="http://schemas.microsoft.com/office/drawing/2014/main" id="{BA6BB30C-B07E-E9DE-A7C6-6A1D6505747A}"/>
                </a:ext>
              </a:extLst>
            </p:cNvPr>
            <p:cNvSpPr/>
            <p:nvPr/>
          </p:nvSpPr>
          <p:spPr>
            <a:xfrm>
              <a:off x="6066875" y="3537500"/>
              <a:ext cx="72700" cy="32825"/>
            </a:xfrm>
            <a:custGeom>
              <a:avLst/>
              <a:gdLst/>
              <a:ahLst/>
              <a:cxnLst/>
              <a:rect l="l" t="t" r="r" b="b"/>
              <a:pathLst>
                <a:path w="2908" h="1313" extrusionOk="0">
                  <a:moveTo>
                    <a:pt x="2856" y="1"/>
                  </a:moveTo>
                  <a:cubicBezTo>
                    <a:pt x="2848" y="1"/>
                    <a:pt x="2839" y="3"/>
                    <a:pt x="2830" y="10"/>
                  </a:cubicBezTo>
                  <a:cubicBezTo>
                    <a:pt x="1896" y="410"/>
                    <a:pt x="979" y="826"/>
                    <a:pt x="46" y="1244"/>
                  </a:cubicBezTo>
                  <a:cubicBezTo>
                    <a:pt x="0" y="1258"/>
                    <a:pt x="36" y="1313"/>
                    <a:pt x="68" y="1313"/>
                  </a:cubicBezTo>
                  <a:cubicBezTo>
                    <a:pt x="72" y="1313"/>
                    <a:pt x="75" y="1312"/>
                    <a:pt x="79" y="1310"/>
                  </a:cubicBezTo>
                  <a:cubicBezTo>
                    <a:pt x="1013" y="893"/>
                    <a:pt x="1946" y="477"/>
                    <a:pt x="2880" y="76"/>
                  </a:cubicBezTo>
                  <a:cubicBezTo>
                    <a:pt x="2907" y="50"/>
                    <a:pt x="2891" y="1"/>
                    <a:pt x="2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5475;p76">
              <a:extLst>
                <a:ext uri="{FF2B5EF4-FFF2-40B4-BE49-F238E27FC236}">
                  <a16:creationId xmlns:a16="http://schemas.microsoft.com/office/drawing/2014/main" id="{CFFDB2A7-F40F-FA58-E771-C8B49F9F919D}"/>
                </a:ext>
              </a:extLst>
            </p:cNvPr>
            <p:cNvSpPr/>
            <p:nvPr/>
          </p:nvSpPr>
          <p:spPr>
            <a:xfrm>
              <a:off x="6073975" y="3552675"/>
              <a:ext cx="72675" cy="33075"/>
            </a:xfrm>
            <a:custGeom>
              <a:avLst/>
              <a:gdLst/>
              <a:ahLst/>
              <a:cxnLst/>
              <a:rect l="l" t="t" r="r" b="b"/>
              <a:pathLst>
                <a:path w="2907" h="1323" extrusionOk="0">
                  <a:moveTo>
                    <a:pt x="2846" y="0"/>
                  </a:moveTo>
                  <a:cubicBezTo>
                    <a:pt x="2841" y="0"/>
                    <a:pt x="2835" y="1"/>
                    <a:pt x="2830" y="3"/>
                  </a:cubicBezTo>
                  <a:cubicBezTo>
                    <a:pt x="1896" y="419"/>
                    <a:pt x="962" y="837"/>
                    <a:pt x="44" y="1253"/>
                  </a:cubicBezTo>
                  <a:cubicBezTo>
                    <a:pt x="1" y="1268"/>
                    <a:pt x="22" y="1323"/>
                    <a:pt x="62" y="1323"/>
                  </a:cubicBezTo>
                  <a:cubicBezTo>
                    <a:pt x="67" y="1323"/>
                    <a:pt x="72" y="1322"/>
                    <a:pt x="78" y="1320"/>
                  </a:cubicBezTo>
                  <a:cubicBezTo>
                    <a:pt x="1011" y="903"/>
                    <a:pt x="1945" y="486"/>
                    <a:pt x="2863" y="70"/>
                  </a:cubicBezTo>
                  <a:cubicBezTo>
                    <a:pt x="2907" y="54"/>
                    <a:pt x="2886" y="0"/>
                    <a:pt x="28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5476;p76">
              <a:extLst>
                <a:ext uri="{FF2B5EF4-FFF2-40B4-BE49-F238E27FC236}">
                  <a16:creationId xmlns:a16="http://schemas.microsoft.com/office/drawing/2014/main" id="{CCC5F4DB-2A36-13D2-B03A-3AE4A53CAC30}"/>
                </a:ext>
              </a:extLst>
            </p:cNvPr>
            <p:cNvSpPr/>
            <p:nvPr/>
          </p:nvSpPr>
          <p:spPr>
            <a:xfrm>
              <a:off x="6337300" y="3493550"/>
              <a:ext cx="56725" cy="70650"/>
            </a:xfrm>
            <a:custGeom>
              <a:avLst/>
              <a:gdLst/>
              <a:ahLst/>
              <a:cxnLst/>
              <a:rect l="l" t="t" r="r" b="b"/>
              <a:pathLst>
                <a:path w="2269" h="2826" extrusionOk="0">
                  <a:moveTo>
                    <a:pt x="0" y="0"/>
                  </a:moveTo>
                  <a:lnTo>
                    <a:pt x="683" y="2551"/>
                  </a:lnTo>
                  <a:cubicBezTo>
                    <a:pt x="683" y="2551"/>
                    <a:pt x="860" y="2826"/>
                    <a:pt x="1191" y="2826"/>
                  </a:cubicBezTo>
                  <a:cubicBezTo>
                    <a:pt x="1292" y="2826"/>
                    <a:pt x="1406" y="2801"/>
                    <a:pt x="1534" y="2735"/>
                  </a:cubicBezTo>
                  <a:cubicBezTo>
                    <a:pt x="2084" y="2451"/>
                    <a:pt x="2268" y="1901"/>
                    <a:pt x="2268" y="1901"/>
                  </a:cubicBezTo>
                  <a:lnTo>
                    <a:pt x="1868" y="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A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5477;p76">
              <a:extLst>
                <a:ext uri="{FF2B5EF4-FFF2-40B4-BE49-F238E27FC236}">
                  <a16:creationId xmlns:a16="http://schemas.microsoft.com/office/drawing/2014/main" id="{EA9E8C22-2848-5EEF-0553-CCE725E00634}"/>
                </a:ext>
              </a:extLst>
            </p:cNvPr>
            <p:cNvSpPr/>
            <p:nvPr/>
          </p:nvSpPr>
          <p:spPr>
            <a:xfrm>
              <a:off x="6024225" y="3535225"/>
              <a:ext cx="111325" cy="155100"/>
            </a:xfrm>
            <a:custGeom>
              <a:avLst/>
              <a:gdLst/>
              <a:ahLst/>
              <a:cxnLst/>
              <a:rect l="l" t="t" r="r" b="b"/>
              <a:pathLst>
                <a:path w="4453" h="6204" extrusionOk="0">
                  <a:moveTo>
                    <a:pt x="3402" y="1"/>
                  </a:moveTo>
                  <a:lnTo>
                    <a:pt x="1585" y="350"/>
                  </a:lnTo>
                  <a:cubicBezTo>
                    <a:pt x="1267" y="417"/>
                    <a:pt x="1018" y="634"/>
                    <a:pt x="884" y="917"/>
                  </a:cubicBezTo>
                  <a:cubicBezTo>
                    <a:pt x="734" y="1284"/>
                    <a:pt x="518" y="1784"/>
                    <a:pt x="318" y="2102"/>
                  </a:cubicBezTo>
                  <a:cubicBezTo>
                    <a:pt x="0" y="2635"/>
                    <a:pt x="267" y="3018"/>
                    <a:pt x="267" y="3018"/>
                  </a:cubicBezTo>
                  <a:lnTo>
                    <a:pt x="834" y="5837"/>
                  </a:lnTo>
                  <a:lnTo>
                    <a:pt x="2185" y="6204"/>
                  </a:lnTo>
                  <a:cubicBezTo>
                    <a:pt x="2185" y="6204"/>
                    <a:pt x="2435" y="6120"/>
                    <a:pt x="2485" y="5686"/>
                  </a:cubicBezTo>
                  <a:cubicBezTo>
                    <a:pt x="2552" y="5237"/>
                    <a:pt x="1752" y="3552"/>
                    <a:pt x="1752" y="3552"/>
                  </a:cubicBezTo>
                  <a:lnTo>
                    <a:pt x="2768" y="3202"/>
                  </a:lnTo>
                  <a:cubicBezTo>
                    <a:pt x="2768" y="3202"/>
                    <a:pt x="2835" y="3318"/>
                    <a:pt x="3302" y="3502"/>
                  </a:cubicBezTo>
                  <a:cubicBezTo>
                    <a:pt x="3418" y="3552"/>
                    <a:pt x="3519" y="3571"/>
                    <a:pt x="3606" y="3571"/>
                  </a:cubicBezTo>
                  <a:cubicBezTo>
                    <a:pt x="3864" y="3571"/>
                    <a:pt x="3986" y="3402"/>
                    <a:pt x="3986" y="3402"/>
                  </a:cubicBezTo>
                  <a:lnTo>
                    <a:pt x="3001" y="2585"/>
                  </a:lnTo>
                  <a:lnTo>
                    <a:pt x="3001" y="2585"/>
                  </a:lnTo>
                  <a:cubicBezTo>
                    <a:pt x="3002" y="2585"/>
                    <a:pt x="3619" y="3002"/>
                    <a:pt x="3902" y="3002"/>
                  </a:cubicBezTo>
                  <a:cubicBezTo>
                    <a:pt x="4202" y="2985"/>
                    <a:pt x="4453" y="2718"/>
                    <a:pt x="4453" y="2718"/>
                  </a:cubicBezTo>
                  <a:lnTo>
                    <a:pt x="2868" y="1684"/>
                  </a:lnTo>
                  <a:lnTo>
                    <a:pt x="1551" y="1918"/>
                  </a:lnTo>
                  <a:lnTo>
                    <a:pt x="1551" y="1918"/>
                  </a:lnTo>
                  <a:lnTo>
                    <a:pt x="1785" y="1117"/>
                  </a:lnTo>
                  <a:cubicBezTo>
                    <a:pt x="1785" y="1117"/>
                    <a:pt x="1952" y="1117"/>
                    <a:pt x="2885" y="817"/>
                  </a:cubicBezTo>
                  <a:cubicBezTo>
                    <a:pt x="3819" y="517"/>
                    <a:pt x="3402" y="1"/>
                    <a:pt x="3402" y="1"/>
                  </a:cubicBezTo>
                  <a:close/>
                </a:path>
              </a:pathLst>
            </a:custGeom>
            <a:solidFill>
              <a:srgbClr val="EDA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5478;p76">
              <a:extLst>
                <a:ext uri="{FF2B5EF4-FFF2-40B4-BE49-F238E27FC236}">
                  <a16:creationId xmlns:a16="http://schemas.microsoft.com/office/drawing/2014/main" id="{4FDEB50F-E051-F093-FCFB-BB46A6F46421}"/>
                </a:ext>
              </a:extLst>
            </p:cNvPr>
            <p:cNvSpPr/>
            <p:nvPr/>
          </p:nvSpPr>
          <p:spPr>
            <a:xfrm>
              <a:off x="6202225" y="3825375"/>
              <a:ext cx="224700" cy="122575"/>
            </a:xfrm>
            <a:custGeom>
              <a:avLst/>
              <a:gdLst/>
              <a:ahLst/>
              <a:cxnLst/>
              <a:rect l="l" t="t" r="r" b="b"/>
              <a:pathLst>
                <a:path w="8988" h="4903" extrusionOk="0">
                  <a:moveTo>
                    <a:pt x="8121" y="0"/>
                  </a:moveTo>
                  <a:lnTo>
                    <a:pt x="1" y="3284"/>
                  </a:lnTo>
                  <a:lnTo>
                    <a:pt x="217" y="4903"/>
                  </a:lnTo>
                  <a:lnTo>
                    <a:pt x="8988" y="1134"/>
                  </a:lnTo>
                  <a:lnTo>
                    <a:pt x="812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5479;p76">
              <a:extLst>
                <a:ext uri="{FF2B5EF4-FFF2-40B4-BE49-F238E27FC236}">
                  <a16:creationId xmlns:a16="http://schemas.microsoft.com/office/drawing/2014/main" id="{730E1BF8-8BB5-67D3-12A7-649A0F4E30E8}"/>
                </a:ext>
              </a:extLst>
            </p:cNvPr>
            <p:cNvSpPr/>
            <p:nvPr/>
          </p:nvSpPr>
          <p:spPr>
            <a:xfrm>
              <a:off x="6292675" y="3852450"/>
              <a:ext cx="57975" cy="57550"/>
            </a:xfrm>
            <a:custGeom>
              <a:avLst/>
              <a:gdLst/>
              <a:ahLst/>
              <a:cxnLst/>
              <a:rect l="l" t="t" r="r" b="b"/>
              <a:pathLst>
                <a:path w="2319" h="2302" extrusionOk="0">
                  <a:moveTo>
                    <a:pt x="1152" y="151"/>
                  </a:moveTo>
                  <a:cubicBezTo>
                    <a:pt x="1719" y="151"/>
                    <a:pt x="2168" y="601"/>
                    <a:pt x="2168" y="1152"/>
                  </a:cubicBezTo>
                  <a:cubicBezTo>
                    <a:pt x="2168" y="1701"/>
                    <a:pt x="1719" y="2152"/>
                    <a:pt x="1152" y="2152"/>
                  </a:cubicBezTo>
                  <a:cubicBezTo>
                    <a:pt x="601" y="2152"/>
                    <a:pt x="151" y="1701"/>
                    <a:pt x="151" y="1152"/>
                  </a:cubicBezTo>
                  <a:cubicBezTo>
                    <a:pt x="151" y="601"/>
                    <a:pt x="601" y="151"/>
                    <a:pt x="1152" y="151"/>
                  </a:cubicBezTo>
                  <a:close/>
                  <a:moveTo>
                    <a:pt x="1152" y="0"/>
                  </a:moveTo>
                  <a:cubicBezTo>
                    <a:pt x="518" y="0"/>
                    <a:pt x="1" y="518"/>
                    <a:pt x="1" y="1152"/>
                  </a:cubicBezTo>
                  <a:cubicBezTo>
                    <a:pt x="1" y="1785"/>
                    <a:pt x="518" y="2302"/>
                    <a:pt x="1152" y="2302"/>
                  </a:cubicBezTo>
                  <a:cubicBezTo>
                    <a:pt x="1801" y="2302"/>
                    <a:pt x="2319" y="1785"/>
                    <a:pt x="2319" y="1152"/>
                  </a:cubicBezTo>
                  <a:cubicBezTo>
                    <a:pt x="2319" y="518"/>
                    <a:pt x="1801" y="0"/>
                    <a:pt x="11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5480;p76">
              <a:extLst>
                <a:ext uri="{FF2B5EF4-FFF2-40B4-BE49-F238E27FC236}">
                  <a16:creationId xmlns:a16="http://schemas.microsoft.com/office/drawing/2014/main" id="{5253E2BC-C52F-1FEC-9BE6-439DABF8F40C}"/>
                </a:ext>
              </a:extLst>
            </p:cNvPr>
            <p:cNvSpPr/>
            <p:nvPr/>
          </p:nvSpPr>
          <p:spPr>
            <a:xfrm>
              <a:off x="6317450" y="3702275"/>
              <a:ext cx="16100" cy="132200"/>
            </a:xfrm>
            <a:custGeom>
              <a:avLst/>
              <a:gdLst/>
              <a:ahLst/>
              <a:cxnLst/>
              <a:rect l="l" t="t" r="r" b="b"/>
              <a:pathLst>
                <a:path w="644" h="5288" extrusionOk="0">
                  <a:moveTo>
                    <a:pt x="519" y="1"/>
                  </a:moveTo>
                  <a:cubicBezTo>
                    <a:pt x="498" y="1"/>
                    <a:pt x="477" y="13"/>
                    <a:pt x="477" y="38"/>
                  </a:cubicBezTo>
                  <a:cubicBezTo>
                    <a:pt x="561" y="1789"/>
                    <a:pt x="410" y="3524"/>
                    <a:pt x="10" y="5240"/>
                  </a:cubicBezTo>
                  <a:cubicBezTo>
                    <a:pt x="1" y="5270"/>
                    <a:pt x="25" y="5288"/>
                    <a:pt x="50" y="5288"/>
                  </a:cubicBezTo>
                  <a:cubicBezTo>
                    <a:pt x="68" y="5288"/>
                    <a:pt x="87" y="5278"/>
                    <a:pt x="94" y="5258"/>
                  </a:cubicBezTo>
                  <a:cubicBezTo>
                    <a:pt x="494" y="3540"/>
                    <a:pt x="644" y="1805"/>
                    <a:pt x="561" y="38"/>
                  </a:cubicBezTo>
                  <a:cubicBezTo>
                    <a:pt x="561" y="13"/>
                    <a:pt x="540" y="1"/>
                    <a:pt x="5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5481;p76">
              <a:extLst>
                <a:ext uri="{FF2B5EF4-FFF2-40B4-BE49-F238E27FC236}">
                  <a16:creationId xmlns:a16="http://schemas.microsoft.com/office/drawing/2014/main" id="{0E318D02-E538-E23A-D4A5-3A0A08B61EA8}"/>
                </a:ext>
              </a:extLst>
            </p:cNvPr>
            <p:cNvSpPr/>
            <p:nvPr/>
          </p:nvSpPr>
          <p:spPr>
            <a:xfrm>
              <a:off x="6234200" y="3719275"/>
              <a:ext cx="78100" cy="151825"/>
            </a:xfrm>
            <a:custGeom>
              <a:avLst/>
              <a:gdLst/>
              <a:ahLst/>
              <a:cxnLst/>
              <a:rect l="l" t="t" r="r" b="b"/>
              <a:pathLst>
                <a:path w="3124" h="6073" extrusionOk="0">
                  <a:moveTo>
                    <a:pt x="3071" y="1"/>
                  </a:moveTo>
                  <a:cubicBezTo>
                    <a:pt x="3058" y="1"/>
                    <a:pt x="3046" y="8"/>
                    <a:pt x="3040" y="25"/>
                  </a:cubicBezTo>
                  <a:cubicBezTo>
                    <a:pt x="2706" y="2310"/>
                    <a:pt x="1673" y="4378"/>
                    <a:pt x="38" y="6012"/>
                  </a:cubicBezTo>
                  <a:cubicBezTo>
                    <a:pt x="1" y="6037"/>
                    <a:pt x="31" y="6072"/>
                    <a:pt x="62" y="6072"/>
                  </a:cubicBezTo>
                  <a:cubicBezTo>
                    <a:pt x="72" y="6072"/>
                    <a:pt x="81" y="6069"/>
                    <a:pt x="89" y="6061"/>
                  </a:cubicBezTo>
                  <a:cubicBezTo>
                    <a:pt x="1739" y="4427"/>
                    <a:pt x="2790" y="2343"/>
                    <a:pt x="3124" y="58"/>
                  </a:cubicBezTo>
                  <a:cubicBezTo>
                    <a:pt x="3124" y="26"/>
                    <a:pt x="3095" y="1"/>
                    <a:pt x="30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5482;p76">
              <a:extLst>
                <a:ext uri="{FF2B5EF4-FFF2-40B4-BE49-F238E27FC236}">
                  <a16:creationId xmlns:a16="http://schemas.microsoft.com/office/drawing/2014/main" id="{09371491-39C7-A237-56CD-E43B0B2B1E14}"/>
                </a:ext>
              </a:extLst>
            </p:cNvPr>
            <p:cNvSpPr/>
            <p:nvPr/>
          </p:nvSpPr>
          <p:spPr>
            <a:xfrm>
              <a:off x="6119350" y="3644325"/>
              <a:ext cx="240750" cy="105675"/>
            </a:xfrm>
            <a:custGeom>
              <a:avLst/>
              <a:gdLst/>
              <a:ahLst/>
              <a:cxnLst/>
              <a:rect l="l" t="t" r="r" b="b"/>
              <a:pathLst>
                <a:path w="9630" h="4227" extrusionOk="0">
                  <a:moveTo>
                    <a:pt x="9577" y="1"/>
                  </a:moveTo>
                  <a:cubicBezTo>
                    <a:pt x="9566" y="1"/>
                    <a:pt x="9557" y="7"/>
                    <a:pt x="9552" y="21"/>
                  </a:cubicBezTo>
                  <a:cubicBezTo>
                    <a:pt x="7667" y="3374"/>
                    <a:pt x="3065" y="2656"/>
                    <a:pt x="30" y="4157"/>
                  </a:cubicBezTo>
                  <a:cubicBezTo>
                    <a:pt x="1" y="4172"/>
                    <a:pt x="23" y="4226"/>
                    <a:pt x="64" y="4226"/>
                  </a:cubicBezTo>
                  <a:cubicBezTo>
                    <a:pt x="70" y="4226"/>
                    <a:pt x="75" y="4225"/>
                    <a:pt x="81" y="4223"/>
                  </a:cubicBezTo>
                  <a:cubicBezTo>
                    <a:pt x="3116" y="2723"/>
                    <a:pt x="7718" y="3440"/>
                    <a:pt x="9619" y="55"/>
                  </a:cubicBezTo>
                  <a:cubicBezTo>
                    <a:pt x="9630" y="32"/>
                    <a:pt x="9601" y="1"/>
                    <a:pt x="9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5483;p76">
              <a:extLst>
                <a:ext uri="{FF2B5EF4-FFF2-40B4-BE49-F238E27FC236}">
                  <a16:creationId xmlns:a16="http://schemas.microsoft.com/office/drawing/2014/main" id="{DE3EBEE9-A9FB-28BE-4302-F16CD1552788}"/>
                </a:ext>
              </a:extLst>
            </p:cNvPr>
            <p:cNvSpPr/>
            <p:nvPr/>
          </p:nvSpPr>
          <p:spPr>
            <a:xfrm>
              <a:off x="6273925" y="3428925"/>
              <a:ext cx="110475" cy="114550"/>
            </a:xfrm>
            <a:custGeom>
              <a:avLst/>
              <a:gdLst/>
              <a:ahLst/>
              <a:cxnLst/>
              <a:rect l="l" t="t" r="r" b="b"/>
              <a:pathLst>
                <a:path w="4419" h="4582" extrusionOk="0">
                  <a:moveTo>
                    <a:pt x="1784" y="0"/>
                  </a:moveTo>
                  <a:lnTo>
                    <a:pt x="101" y="600"/>
                  </a:lnTo>
                  <a:cubicBezTo>
                    <a:pt x="101" y="600"/>
                    <a:pt x="273" y="1060"/>
                    <a:pt x="671" y="1060"/>
                  </a:cubicBezTo>
                  <a:cubicBezTo>
                    <a:pt x="702" y="1060"/>
                    <a:pt x="734" y="1057"/>
                    <a:pt x="768" y="1051"/>
                  </a:cubicBezTo>
                  <a:cubicBezTo>
                    <a:pt x="1235" y="985"/>
                    <a:pt x="1668" y="884"/>
                    <a:pt x="1668" y="884"/>
                  </a:cubicBezTo>
                  <a:lnTo>
                    <a:pt x="2051" y="1334"/>
                  </a:lnTo>
                  <a:lnTo>
                    <a:pt x="1518" y="1367"/>
                  </a:lnTo>
                  <a:lnTo>
                    <a:pt x="1" y="2401"/>
                  </a:lnTo>
                  <a:cubicBezTo>
                    <a:pt x="1" y="2401"/>
                    <a:pt x="69" y="2755"/>
                    <a:pt x="328" y="2755"/>
                  </a:cubicBezTo>
                  <a:cubicBezTo>
                    <a:pt x="382" y="2755"/>
                    <a:pt x="445" y="2739"/>
                    <a:pt x="517" y="2701"/>
                  </a:cubicBezTo>
                  <a:cubicBezTo>
                    <a:pt x="935" y="2485"/>
                    <a:pt x="1502" y="2201"/>
                    <a:pt x="1502" y="2201"/>
                  </a:cubicBezTo>
                  <a:lnTo>
                    <a:pt x="2518" y="2134"/>
                  </a:lnTo>
                  <a:lnTo>
                    <a:pt x="1284" y="2768"/>
                  </a:lnTo>
                  <a:lnTo>
                    <a:pt x="50" y="4053"/>
                  </a:lnTo>
                  <a:cubicBezTo>
                    <a:pt x="50" y="4053"/>
                    <a:pt x="174" y="4168"/>
                    <a:pt x="395" y="4168"/>
                  </a:cubicBezTo>
                  <a:cubicBezTo>
                    <a:pt x="499" y="4168"/>
                    <a:pt x="624" y="4143"/>
                    <a:pt x="768" y="4069"/>
                  </a:cubicBezTo>
                  <a:cubicBezTo>
                    <a:pt x="1217" y="3835"/>
                    <a:pt x="1701" y="3435"/>
                    <a:pt x="1702" y="3435"/>
                  </a:cubicBezTo>
                  <a:lnTo>
                    <a:pt x="1702" y="3435"/>
                  </a:lnTo>
                  <a:lnTo>
                    <a:pt x="951" y="4469"/>
                  </a:lnTo>
                  <a:cubicBezTo>
                    <a:pt x="951" y="4469"/>
                    <a:pt x="1063" y="4582"/>
                    <a:pt x="1259" y="4582"/>
                  </a:cubicBezTo>
                  <a:cubicBezTo>
                    <a:pt x="1374" y="4582"/>
                    <a:pt x="1518" y="4543"/>
                    <a:pt x="1684" y="4419"/>
                  </a:cubicBezTo>
                  <a:cubicBezTo>
                    <a:pt x="2135" y="4086"/>
                    <a:pt x="2802" y="3368"/>
                    <a:pt x="2802" y="3368"/>
                  </a:cubicBezTo>
                  <a:lnTo>
                    <a:pt x="3869" y="3602"/>
                  </a:lnTo>
                  <a:lnTo>
                    <a:pt x="4419" y="3052"/>
                  </a:lnTo>
                  <a:cubicBezTo>
                    <a:pt x="4419" y="3052"/>
                    <a:pt x="4303" y="2585"/>
                    <a:pt x="3969" y="2452"/>
                  </a:cubicBezTo>
                  <a:cubicBezTo>
                    <a:pt x="3969" y="2452"/>
                    <a:pt x="3952" y="2018"/>
                    <a:pt x="3719" y="1868"/>
                  </a:cubicBezTo>
                  <a:cubicBezTo>
                    <a:pt x="3719" y="1868"/>
                    <a:pt x="3707" y="1253"/>
                    <a:pt x="3224" y="1253"/>
                  </a:cubicBezTo>
                  <a:cubicBezTo>
                    <a:pt x="3151" y="1253"/>
                    <a:pt x="3066" y="1268"/>
                    <a:pt x="2969" y="1301"/>
                  </a:cubicBezTo>
                  <a:lnTo>
                    <a:pt x="1784" y="0"/>
                  </a:lnTo>
                  <a:close/>
                </a:path>
              </a:pathLst>
            </a:custGeom>
            <a:solidFill>
              <a:srgbClr val="EDA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5484;p76">
              <a:extLst>
                <a:ext uri="{FF2B5EF4-FFF2-40B4-BE49-F238E27FC236}">
                  <a16:creationId xmlns:a16="http://schemas.microsoft.com/office/drawing/2014/main" id="{3306FC6B-8FFF-61E8-5C5B-03B31F433158}"/>
                </a:ext>
              </a:extLst>
            </p:cNvPr>
            <p:cNvSpPr/>
            <p:nvPr/>
          </p:nvSpPr>
          <p:spPr>
            <a:xfrm>
              <a:off x="6388075" y="3524875"/>
              <a:ext cx="78325" cy="207150"/>
            </a:xfrm>
            <a:custGeom>
              <a:avLst/>
              <a:gdLst/>
              <a:ahLst/>
              <a:cxnLst/>
              <a:rect l="l" t="t" r="r" b="b"/>
              <a:pathLst>
                <a:path w="3133" h="8286" extrusionOk="0">
                  <a:moveTo>
                    <a:pt x="44" y="1"/>
                  </a:moveTo>
                  <a:cubicBezTo>
                    <a:pt x="21" y="1"/>
                    <a:pt x="0" y="18"/>
                    <a:pt x="20" y="48"/>
                  </a:cubicBezTo>
                  <a:cubicBezTo>
                    <a:pt x="1020" y="2783"/>
                    <a:pt x="2038" y="5517"/>
                    <a:pt x="3038" y="8268"/>
                  </a:cubicBezTo>
                  <a:cubicBezTo>
                    <a:pt x="3050" y="8280"/>
                    <a:pt x="3066" y="8285"/>
                    <a:pt x="3082" y="8285"/>
                  </a:cubicBezTo>
                  <a:cubicBezTo>
                    <a:pt x="3109" y="8285"/>
                    <a:pt x="3132" y="8267"/>
                    <a:pt x="3121" y="8234"/>
                  </a:cubicBezTo>
                  <a:cubicBezTo>
                    <a:pt x="2105" y="5500"/>
                    <a:pt x="1104" y="2765"/>
                    <a:pt x="86" y="31"/>
                  </a:cubicBezTo>
                  <a:cubicBezTo>
                    <a:pt x="80" y="10"/>
                    <a:pt x="61" y="1"/>
                    <a:pt x="44" y="1"/>
                  </a:cubicBezTo>
                  <a:close/>
                </a:path>
              </a:pathLst>
            </a:custGeom>
            <a:solidFill>
              <a:srgbClr val="D672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5485;p76">
              <a:extLst>
                <a:ext uri="{FF2B5EF4-FFF2-40B4-BE49-F238E27FC236}">
                  <a16:creationId xmlns:a16="http://schemas.microsoft.com/office/drawing/2014/main" id="{C1AFF132-4D46-2FBC-BB54-6E36F6664317}"/>
                </a:ext>
              </a:extLst>
            </p:cNvPr>
            <p:cNvSpPr/>
            <p:nvPr/>
          </p:nvSpPr>
          <p:spPr>
            <a:xfrm>
              <a:off x="6039400" y="3665375"/>
              <a:ext cx="49325" cy="218150"/>
            </a:xfrm>
            <a:custGeom>
              <a:avLst/>
              <a:gdLst/>
              <a:ahLst/>
              <a:cxnLst/>
              <a:rect l="l" t="t" r="r" b="b"/>
              <a:pathLst>
                <a:path w="1973" h="8726" extrusionOk="0">
                  <a:moveTo>
                    <a:pt x="47" y="0"/>
                  </a:moveTo>
                  <a:cubicBezTo>
                    <a:pt x="25" y="0"/>
                    <a:pt x="1" y="18"/>
                    <a:pt x="11" y="47"/>
                  </a:cubicBezTo>
                  <a:cubicBezTo>
                    <a:pt x="494" y="2965"/>
                    <a:pt x="1127" y="5849"/>
                    <a:pt x="1894" y="8701"/>
                  </a:cubicBezTo>
                  <a:cubicBezTo>
                    <a:pt x="1894" y="8718"/>
                    <a:pt x="1904" y="8726"/>
                    <a:pt x="1917" y="8726"/>
                  </a:cubicBezTo>
                  <a:cubicBezTo>
                    <a:pt x="1940" y="8726"/>
                    <a:pt x="1972" y="8700"/>
                    <a:pt x="1961" y="8668"/>
                  </a:cubicBezTo>
                  <a:cubicBezTo>
                    <a:pt x="1194" y="5816"/>
                    <a:pt x="578" y="2948"/>
                    <a:pt x="77" y="31"/>
                  </a:cubicBezTo>
                  <a:cubicBezTo>
                    <a:pt x="77" y="9"/>
                    <a:pt x="63" y="0"/>
                    <a:pt x="47" y="0"/>
                  </a:cubicBezTo>
                  <a:close/>
                </a:path>
              </a:pathLst>
            </a:custGeom>
            <a:solidFill>
              <a:srgbClr val="D672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5486;p76">
              <a:extLst>
                <a:ext uri="{FF2B5EF4-FFF2-40B4-BE49-F238E27FC236}">
                  <a16:creationId xmlns:a16="http://schemas.microsoft.com/office/drawing/2014/main" id="{0621FDF6-787F-5717-CC4A-CC14ADBFE9F3}"/>
                </a:ext>
              </a:extLst>
            </p:cNvPr>
            <p:cNvSpPr/>
            <p:nvPr/>
          </p:nvSpPr>
          <p:spPr>
            <a:xfrm>
              <a:off x="6311275" y="3495150"/>
              <a:ext cx="33825" cy="24375"/>
            </a:xfrm>
            <a:custGeom>
              <a:avLst/>
              <a:gdLst/>
              <a:ahLst/>
              <a:cxnLst/>
              <a:rect l="l" t="t" r="r" b="b"/>
              <a:pathLst>
                <a:path w="1353" h="975" extrusionOk="0">
                  <a:moveTo>
                    <a:pt x="1304" y="1"/>
                  </a:moveTo>
                  <a:cubicBezTo>
                    <a:pt x="1300" y="1"/>
                    <a:pt x="1296" y="1"/>
                    <a:pt x="1291" y="3"/>
                  </a:cubicBezTo>
                  <a:cubicBezTo>
                    <a:pt x="741" y="119"/>
                    <a:pt x="290" y="437"/>
                    <a:pt x="24" y="919"/>
                  </a:cubicBezTo>
                  <a:cubicBezTo>
                    <a:pt x="0" y="943"/>
                    <a:pt x="26" y="974"/>
                    <a:pt x="54" y="974"/>
                  </a:cubicBezTo>
                  <a:cubicBezTo>
                    <a:pt x="67" y="974"/>
                    <a:pt x="80" y="968"/>
                    <a:pt x="90" y="953"/>
                  </a:cubicBezTo>
                  <a:cubicBezTo>
                    <a:pt x="357" y="503"/>
                    <a:pt x="791" y="186"/>
                    <a:pt x="1308" y="70"/>
                  </a:cubicBezTo>
                  <a:cubicBezTo>
                    <a:pt x="1353" y="70"/>
                    <a:pt x="1344" y="1"/>
                    <a:pt x="1304" y="1"/>
                  </a:cubicBezTo>
                  <a:close/>
                </a:path>
              </a:pathLst>
            </a:custGeom>
            <a:solidFill>
              <a:srgbClr val="D672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5487;p76">
              <a:extLst>
                <a:ext uri="{FF2B5EF4-FFF2-40B4-BE49-F238E27FC236}">
                  <a16:creationId xmlns:a16="http://schemas.microsoft.com/office/drawing/2014/main" id="{80AD568C-738F-70F4-9F13-FE15750045B4}"/>
                </a:ext>
              </a:extLst>
            </p:cNvPr>
            <p:cNvSpPr/>
            <p:nvPr/>
          </p:nvSpPr>
          <p:spPr>
            <a:xfrm>
              <a:off x="6053225" y="3596525"/>
              <a:ext cx="47600" cy="7325"/>
            </a:xfrm>
            <a:custGeom>
              <a:avLst/>
              <a:gdLst/>
              <a:ahLst/>
              <a:cxnLst/>
              <a:rect l="l" t="t" r="r" b="b"/>
              <a:pathLst>
                <a:path w="1904" h="293" extrusionOk="0">
                  <a:moveTo>
                    <a:pt x="1024" y="0"/>
                  </a:moveTo>
                  <a:cubicBezTo>
                    <a:pt x="690" y="0"/>
                    <a:pt x="358" y="72"/>
                    <a:pt x="41" y="217"/>
                  </a:cubicBezTo>
                  <a:cubicBezTo>
                    <a:pt x="1" y="244"/>
                    <a:pt x="15" y="292"/>
                    <a:pt x="48" y="292"/>
                  </a:cubicBezTo>
                  <a:cubicBezTo>
                    <a:pt x="56" y="292"/>
                    <a:pt x="65" y="290"/>
                    <a:pt x="74" y="283"/>
                  </a:cubicBezTo>
                  <a:cubicBezTo>
                    <a:pt x="378" y="149"/>
                    <a:pt x="696" y="82"/>
                    <a:pt x="1016" y="82"/>
                  </a:cubicBezTo>
                  <a:cubicBezTo>
                    <a:pt x="1293" y="82"/>
                    <a:pt x="1571" y="132"/>
                    <a:pt x="1841" y="233"/>
                  </a:cubicBezTo>
                  <a:cubicBezTo>
                    <a:pt x="1846" y="234"/>
                    <a:pt x="1851" y="235"/>
                    <a:pt x="1855" y="235"/>
                  </a:cubicBezTo>
                  <a:cubicBezTo>
                    <a:pt x="1895" y="235"/>
                    <a:pt x="1904" y="164"/>
                    <a:pt x="1859" y="150"/>
                  </a:cubicBezTo>
                  <a:cubicBezTo>
                    <a:pt x="1585" y="51"/>
                    <a:pt x="1304" y="0"/>
                    <a:pt x="1024" y="0"/>
                  </a:cubicBezTo>
                  <a:close/>
                </a:path>
              </a:pathLst>
            </a:custGeom>
            <a:solidFill>
              <a:srgbClr val="D672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5488;p76">
              <a:extLst>
                <a:ext uri="{FF2B5EF4-FFF2-40B4-BE49-F238E27FC236}">
                  <a16:creationId xmlns:a16="http://schemas.microsoft.com/office/drawing/2014/main" id="{33105B53-7B8D-6287-6440-27E0077F9106}"/>
                </a:ext>
              </a:extLst>
            </p:cNvPr>
            <p:cNvSpPr/>
            <p:nvPr/>
          </p:nvSpPr>
          <p:spPr>
            <a:xfrm>
              <a:off x="6531950" y="2842400"/>
              <a:ext cx="219300" cy="218875"/>
            </a:xfrm>
            <a:custGeom>
              <a:avLst/>
              <a:gdLst/>
              <a:ahLst/>
              <a:cxnLst/>
              <a:rect l="l" t="t" r="r" b="b"/>
              <a:pathLst>
                <a:path w="8772" h="8755" extrusionOk="0">
                  <a:moveTo>
                    <a:pt x="4387" y="1"/>
                  </a:moveTo>
                  <a:cubicBezTo>
                    <a:pt x="1968" y="1"/>
                    <a:pt x="1" y="1951"/>
                    <a:pt x="1" y="4369"/>
                  </a:cubicBezTo>
                  <a:cubicBezTo>
                    <a:pt x="1" y="6786"/>
                    <a:pt x="1968" y="8754"/>
                    <a:pt x="4387" y="8754"/>
                  </a:cubicBezTo>
                  <a:cubicBezTo>
                    <a:pt x="6804" y="8754"/>
                    <a:pt x="8772" y="6786"/>
                    <a:pt x="8772" y="4369"/>
                  </a:cubicBezTo>
                  <a:cubicBezTo>
                    <a:pt x="8772" y="1951"/>
                    <a:pt x="6804" y="1"/>
                    <a:pt x="4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5489;p76">
              <a:extLst>
                <a:ext uri="{FF2B5EF4-FFF2-40B4-BE49-F238E27FC236}">
                  <a16:creationId xmlns:a16="http://schemas.microsoft.com/office/drawing/2014/main" id="{2F694CE9-6BD4-2D5E-18F0-305A928D5DE2}"/>
                </a:ext>
              </a:extLst>
            </p:cNvPr>
            <p:cNvSpPr/>
            <p:nvPr/>
          </p:nvSpPr>
          <p:spPr>
            <a:xfrm>
              <a:off x="5655700" y="3338875"/>
              <a:ext cx="148025" cy="141750"/>
            </a:xfrm>
            <a:custGeom>
              <a:avLst/>
              <a:gdLst/>
              <a:ahLst/>
              <a:cxnLst/>
              <a:rect l="l" t="t" r="r" b="b"/>
              <a:pathLst>
                <a:path w="5921" h="5670" extrusionOk="0">
                  <a:moveTo>
                    <a:pt x="1" y="0"/>
                  </a:moveTo>
                  <a:cubicBezTo>
                    <a:pt x="485" y="2986"/>
                    <a:pt x="2902" y="5320"/>
                    <a:pt x="5921" y="5670"/>
                  </a:cubicBezTo>
                  <a:cubicBezTo>
                    <a:pt x="5887" y="5336"/>
                    <a:pt x="5837" y="5003"/>
                    <a:pt x="5821" y="4669"/>
                  </a:cubicBezTo>
                  <a:cubicBezTo>
                    <a:pt x="3086" y="4420"/>
                    <a:pt x="818" y="2535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5490;p76">
              <a:extLst>
                <a:ext uri="{FF2B5EF4-FFF2-40B4-BE49-F238E27FC236}">
                  <a16:creationId xmlns:a16="http://schemas.microsoft.com/office/drawing/2014/main" id="{FECC4B12-CC5C-D5A0-E6DE-1D33C2B3D844}"/>
                </a:ext>
              </a:extLst>
            </p:cNvPr>
            <p:cNvSpPr/>
            <p:nvPr/>
          </p:nvSpPr>
          <p:spPr>
            <a:xfrm>
              <a:off x="5801200" y="3259275"/>
              <a:ext cx="192200" cy="222625"/>
            </a:xfrm>
            <a:custGeom>
              <a:avLst/>
              <a:gdLst/>
              <a:ahLst/>
              <a:cxnLst/>
              <a:rect l="l" t="t" r="r" b="b"/>
              <a:pathLst>
                <a:path w="7688" h="8905" extrusionOk="0">
                  <a:moveTo>
                    <a:pt x="7354" y="0"/>
                  </a:moveTo>
                  <a:cubicBezTo>
                    <a:pt x="7420" y="350"/>
                    <a:pt x="7454" y="716"/>
                    <a:pt x="7454" y="1083"/>
                  </a:cubicBezTo>
                  <a:cubicBezTo>
                    <a:pt x="7454" y="4836"/>
                    <a:pt x="4403" y="7887"/>
                    <a:pt x="650" y="7887"/>
                  </a:cubicBezTo>
                  <a:cubicBezTo>
                    <a:pt x="434" y="7887"/>
                    <a:pt x="217" y="7871"/>
                    <a:pt x="1" y="7853"/>
                  </a:cubicBezTo>
                  <a:lnTo>
                    <a:pt x="1" y="7853"/>
                  </a:lnTo>
                  <a:cubicBezTo>
                    <a:pt x="17" y="8187"/>
                    <a:pt x="67" y="8520"/>
                    <a:pt x="101" y="8854"/>
                  </a:cubicBezTo>
                  <a:cubicBezTo>
                    <a:pt x="368" y="8887"/>
                    <a:pt x="617" y="8904"/>
                    <a:pt x="884" y="8904"/>
                  </a:cubicBezTo>
                  <a:cubicBezTo>
                    <a:pt x="4652" y="8904"/>
                    <a:pt x="7687" y="5852"/>
                    <a:pt x="7687" y="2101"/>
                  </a:cubicBezTo>
                  <a:cubicBezTo>
                    <a:pt x="7687" y="1367"/>
                    <a:pt x="7571" y="650"/>
                    <a:pt x="73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5491;p76">
              <a:extLst>
                <a:ext uri="{FF2B5EF4-FFF2-40B4-BE49-F238E27FC236}">
                  <a16:creationId xmlns:a16="http://schemas.microsoft.com/office/drawing/2014/main" id="{057F005D-FC6B-4D56-314B-A8330555D742}"/>
                </a:ext>
              </a:extLst>
            </p:cNvPr>
            <p:cNvSpPr/>
            <p:nvPr/>
          </p:nvSpPr>
          <p:spPr>
            <a:xfrm>
              <a:off x="5647375" y="3116275"/>
              <a:ext cx="340175" cy="340175"/>
            </a:xfrm>
            <a:custGeom>
              <a:avLst/>
              <a:gdLst/>
              <a:ahLst/>
              <a:cxnLst/>
              <a:rect l="l" t="t" r="r" b="b"/>
              <a:pathLst>
                <a:path w="13607" h="13607" extrusionOk="0">
                  <a:moveTo>
                    <a:pt x="6803" y="0"/>
                  </a:moveTo>
                  <a:cubicBezTo>
                    <a:pt x="3035" y="0"/>
                    <a:pt x="0" y="3052"/>
                    <a:pt x="0" y="6803"/>
                  </a:cubicBezTo>
                  <a:cubicBezTo>
                    <a:pt x="0" y="10556"/>
                    <a:pt x="3035" y="13607"/>
                    <a:pt x="6803" y="13607"/>
                  </a:cubicBezTo>
                  <a:cubicBezTo>
                    <a:pt x="10556" y="13607"/>
                    <a:pt x="13607" y="10556"/>
                    <a:pt x="13607" y="6803"/>
                  </a:cubicBezTo>
                  <a:cubicBezTo>
                    <a:pt x="13607" y="3052"/>
                    <a:pt x="10556" y="0"/>
                    <a:pt x="68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5492;p76">
              <a:extLst>
                <a:ext uri="{FF2B5EF4-FFF2-40B4-BE49-F238E27FC236}">
                  <a16:creationId xmlns:a16="http://schemas.microsoft.com/office/drawing/2014/main" id="{721200AF-32FD-8C39-344A-83FE07FB710B}"/>
                </a:ext>
              </a:extLst>
            </p:cNvPr>
            <p:cNvSpPr/>
            <p:nvPr/>
          </p:nvSpPr>
          <p:spPr>
            <a:xfrm>
              <a:off x="5735750" y="3217575"/>
              <a:ext cx="180525" cy="180525"/>
            </a:xfrm>
            <a:custGeom>
              <a:avLst/>
              <a:gdLst/>
              <a:ahLst/>
              <a:cxnLst/>
              <a:rect l="l" t="t" r="r" b="b"/>
              <a:pathLst>
                <a:path w="7221" h="7221" extrusionOk="0">
                  <a:moveTo>
                    <a:pt x="3602" y="1"/>
                  </a:moveTo>
                  <a:cubicBezTo>
                    <a:pt x="1618" y="1"/>
                    <a:pt x="0" y="1617"/>
                    <a:pt x="0" y="3602"/>
                  </a:cubicBezTo>
                  <a:cubicBezTo>
                    <a:pt x="0" y="5603"/>
                    <a:pt x="1618" y="7220"/>
                    <a:pt x="3602" y="7220"/>
                  </a:cubicBezTo>
                  <a:cubicBezTo>
                    <a:pt x="5603" y="7220"/>
                    <a:pt x="7221" y="5603"/>
                    <a:pt x="7221" y="3602"/>
                  </a:cubicBezTo>
                  <a:cubicBezTo>
                    <a:pt x="7221" y="1617"/>
                    <a:pt x="5603" y="1"/>
                    <a:pt x="36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5493;p76">
              <a:extLst>
                <a:ext uri="{FF2B5EF4-FFF2-40B4-BE49-F238E27FC236}">
                  <a16:creationId xmlns:a16="http://schemas.microsoft.com/office/drawing/2014/main" id="{899D9C3B-B87B-C2A6-E26F-583D910F007E}"/>
                </a:ext>
              </a:extLst>
            </p:cNvPr>
            <p:cNvSpPr/>
            <p:nvPr/>
          </p:nvSpPr>
          <p:spPr>
            <a:xfrm>
              <a:off x="5724500" y="3196300"/>
              <a:ext cx="187625" cy="187625"/>
            </a:xfrm>
            <a:custGeom>
              <a:avLst/>
              <a:gdLst/>
              <a:ahLst/>
              <a:cxnLst/>
              <a:rect l="l" t="t" r="r" b="b"/>
              <a:pathLst>
                <a:path w="7505" h="7505" extrusionOk="0">
                  <a:moveTo>
                    <a:pt x="3752" y="1"/>
                  </a:moveTo>
                  <a:cubicBezTo>
                    <a:pt x="1684" y="1"/>
                    <a:pt x="1" y="1685"/>
                    <a:pt x="1" y="3753"/>
                  </a:cubicBezTo>
                  <a:cubicBezTo>
                    <a:pt x="1" y="5821"/>
                    <a:pt x="1684" y="7504"/>
                    <a:pt x="3752" y="7504"/>
                  </a:cubicBezTo>
                  <a:cubicBezTo>
                    <a:pt x="5819" y="7504"/>
                    <a:pt x="7504" y="5821"/>
                    <a:pt x="7504" y="3753"/>
                  </a:cubicBezTo>
                  <a:cubicBezTo>
                    <a:pt x="7504" y="1685"/>
                    <a:pt x="5819" y="1"/>
                    <a:pt x="37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5494;p76">
              <a:extLst>
                <a:ext uri="{FF2B5EF4-FFF2-40B4-BE49-F238E27FC236}">
                  <a16:creationId xmlns:a16="http://schemas.microsoft.com/office/drawing/2014/main" id="{D167E841-B155-1C8D-9F68-C5C762EF59DA}"/>
                </a:ext>
              </a:extLst>
            </p:cNvPr>
            <p:cNvSpPr/>
            <p:nvPr/>
          </p:nvSpPr>
          <p:spPr>
            <a:xfrm>
              <a:off x="5735750" y="3207575"/>
              <a:ext cx="165100" cy="165100"/>
            </a:xfrm>
            <a:custGeom>
              <a:avLst/>
              <a:gdLst/>
              <a:ahLst/>
              <a:cxnLst/>
              <a:rect l="l" t="t" r="r" b="b"/>
              <a:pathLst>
                <a:path w="6604" h="6604" extrusionOk="0">
                  <a:moveTo>
                    <a:pt x="3302" y="0"/>
                  </a:moveTo>
                  <a:cubicBezTo>
                    <a:pt x="1485" y="0"/>
                    <a:pt x="0" y="1484"/>
                    <a:pt x="0" y="3302"/>
                  </a:cubicBezTo>
                  <a:cubicBezTo>
                    <a:pt x="0" y="5119"/>
                    <a:pt x="1485" y="6604"/>
                    <a:pt x="3302" y="6604"/>
                  </a:cubicBezTo>
                  <a:cubicBezTo>
                    <a:pt x="5120" y="6604"/>
                    <a:pt x="6603" y="5119"/>
                    <a:pt x="6603" y="3302"/>
                  </a:cubicBezTo>
                  <a:cubicBezTo>
                    <a:pt x="6603" y="1484"/>
                    <a:pt x="5120" y="0"/>
                    <a:pt x="33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5495;p76">
              <a:extLst>
                <a:ext uri="{FF2B5EF4-FFF2-40B4-BE49-F238E27FC236}">
                  <a16:creationId xmlns:a16="http://schemas.microsoft.com/office/drawing/2014/main" id="{093EC6FB-5CE4-ABE3-61C2-621911620646}"/>
                </a:ext>
              </a:extLst>
            </p:cNvPr>
            <p:cNvSpPr/>
            <p:nvPr/>
          </p:nvSpPr>
          <p:spPr>
            <a:xfrm>
              <a:off x="5767850" y="3186375"/>
              <a:ext cx="45875" cy="24950"/>
            </a:xfrm>
            <a:custGeom>
              <a:avLst/>
              <a:gdLst/>
              <a:ahLst/>
              <a:cxnLst/>
              <a:rect l="l" t="t" r="r" b="b"/>
              <a:pathLst>
                <a:path w="1835" h="998" extrusionOk="0">
                  <a:moveTo>
                    <a:pt x="945" y="0"/>
                  </a:moveTo>
                  <a:cubicBezTo>
                    <a:pt x="891" y="0"/>
                    <a:pt x="837" y="5"/>
                    <a:pt x="784" y="15"/>
                  </a:cubicBezTo>
                  <a:cubicBezTo>
                    <a:pt x="334" y="97"/>
                    <a:pt x="1" y="548"/>
                    <a:pt x="34" y="998"/>
                  </a:cubicBezTo>
                  <a:lnTo>
                    <a:pt x="1835" y="648"/>
                  </a:lnTo>
                  <a:cubicBezTo>
                    <a:pt x="1732" y="266"/>
                    <a:pt x="1344" y="0"/>
                    <a:pt x="9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5496;p76">
              <a:extLst>
                <a:ext uri="{FF2B5EF4-FFF2-40B4-BE49-F238E27FC236}">
                  <a16:creationId xmlns:a16="http://schemas.microsoft.com/office/drawing/2014/main" id="{8D5B24A9-664F-02DB-34B9-09F482F51FBB}"/>
                </a:ext>
              </a:extLst>
            </p:cNvPr>
            <p:cNvSpPr/>
            <p:nvPr/>
          </p:nvSpPr>
          <p:spPr>
            <a:xfrm>
              <a:off x="5662375" y="3192750"/>
              <a:ext cx="122225" cy="197000"/>
            </a:xfrm>
            <a:custGeom>
              <a:avLst/>
              <a:gdLst/>
              <a:ahLst/>
              <a:cxnLst/>
              <a:rect l="l" t="t" r="r" b="b"/>
              <a:pathLst>
                <a:path w="4889" h="7880" extrusionOk="0">
                  <a:moveTo>
                    <a:pt x="4730" y="0"/>
                  </a:moveTo>
                  <a:cubicBezTo>
                    <a:pt x="4716" y="0"/>
                    <a:pt x="4701" y="3"/>
                    <a:pt x="4687" y="9"/>
                  </a:cubicBezTo>
                  <a:cubicBezTo>
                    <a:pt x="3519" y="527"/>
                    <a:pt x="2052" y="1194"/>
                    <a:pt x="1635" y="2528"/>
                  </a:cubicBezTo>
                  <a:cubicBezTo>
                    <a:pt x="1118" y="4162"/>
                    <a:pt x="1952" y="6746"/>
                    <a:pt x="84" y="7697"/>
                  </a:cubicBezTo>
                  <a:cubicBezTo>
                    <a:pt x="1" y="7753"/>
                    <a:pt x="57" y="7879"/>
                    <a:pt x="137" y="7879"/>
                  </a:cubicBezTo>
                  <a:cubicBezTo>
                    <a:pt x="152" y="7879"/>
                    <a:pt x="168" y="7874"/>
                    <a:pt x="185" y="7864"/>
                  </a:cubicBezTo>
                  <a:cubicBezTo>
                    <a:pt x="1368" y="7263"/>
                    <a:pt x="1552" y="5896"/>
                    <a:pt x="1585" y="4711"/>
                  </a:cubicBezTo>
                  <a:cubicBezTo>
                    <a:pt x="1601" y="3578"/>
                    <a:pt x="1635" y="2510"/>
                    <a:pt x="2435" y="1627"/>
                  </a:cubicBezTo>
                  <a:cubicBezTo>
                    <a:pt x="3035" y="927"/>
                    <a:pt x="3969" y="543"/>
                    <a:pt x="4787" y="176"/>
                  </a:cubicBezTo>
                  <a:cubicBezTo>
                    <a:pt x="4888" y="133"/>
                    <a:pt x="4825" y="0"/>
                    <a:pt x="4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5497;p76">
              <a:extLst>
                <a:ext uri="{FF2B5EF4-FFF2-40B4-BE49-F238E27FC236}">
                  <a16:creationId xmlns:a16="http://schemas.microsoft.com/office/drawing/2014/main" id="{A6D24CBB-27E5-EB1E-33E8-F37ED9B3A51D}"/>
                </a:ext>
              </a:extLst>
            </p:cNvPr>
            <p:cNvSpPr/>
            <p:nvPr/>
          </p:nvSpPr>
          <p:spPr>
            <a:xfrm>
              <a:off x="5791400" y="3098875"/>
              <a:ext cx="74025" cy="102300"/>
            </a:xfrm>
            <a:custGeom>
              <a:avLst/>
              <a:gdLst/>
              <a:ahLst/>
              <a:cxnLst/>
              <a:rect l="l" t="t" r="r" b="b"/>
              <a:pathLst>
                <a:path w="2961" h="4092" extrusionOk="0">
                  <a:moveTo>
                    <a:pt x="1443" y="480"/>
                  </a:moveTo>
                  <a:lnTo>
                    <a:pt x="2294" y="980"/>
                  </a:lnTo>
                  <a:cubicBezTo>
                    <a:pt x="2227" y="1230"/>
                    <a:pt x="2127" y="1480"/>
                    <a:pt x="1994" y="1714"/>
                  </a:cubicBezTo>
                  <a:cubicBezTo>
                    <a:pt x="1893" y="1930"/>
                    <a:pt x="1760" y="2130"/>
                    <a:pt x="1627" y="2330"/>
                  </a:cubicBezTo>
                  <a:cubicBezTo>
                    <a:pt x="1257" y="2855"/>
                    <a:pt x="772" y="3308"/>
                    <a:pt x="239" y="3676"/>
                  </a:cubicBezTo>
                  <a:lnTo>
                    <a:pt x="239" y="3676"/>
                  </a:lnTo>
                  <a:cubicBezTo>
                    <a:pt x="357" y="2500"/>
                    <a:pt x="556" y="1336"/>
                    <a:pt x="1443" y="480"/>
                  </a:cubicBezTo>
                  <a:close/>
                  <a:moveTo>
                    <a:pt x="2032" y="1"/>
                  </a:moveTo>
                  <a:cubicBezTo>
                    <a:pt x="1538" y="1"/>
                    <a:pt x="1129" y="485"/>
                    <a:pt x="842" y="880"/>
                  </a:cubicBezTo>
                  <a:cubicBezTo>
                    <a:pt x="193" y="1747"/>
                    <a:pt x="93" y="2948"/>
                    <a:pt x="9" y="3998"/>
                  </a:cubicBezTo>
                  <a:cubicBezTo>
                    <a:pt x="1" y="4062"/>
                    <a:pt x="44" y="4092"/>
                    <a:pt x="92" y="4092"/>
                  </a:cubicBezTo>
                  <a:cubicBezTo>
                    <a:pt x="143" y="4092"/>
                    <a:pt x="200" y="4058"/>
                    <a:pt x="209" y="3998"/>
                  </a:cubicBezTo>
                  <a:cubicBezTo>
                    <a:pt x="211" y="3974"/>
                    <a:pt x="213" y="3950"/>
                    <a:pt x="215" y="3927"/>
                  </a:cubicBezTo>
                  <a:lnTo>
                    <a:pt x="215" y="3927"/>
                  </a:lnTo>
                  <a:cubicBezTo>
                    <a:pt x="963" y="3427"/>
                    <a:pt x="1577" y="2795"/>
                    <a:pt x="2043" y="2030"/>
                  </a:cubicBezTo>
                  <a:cubicBezTo>
                    <a:pt x="2243" y="1714"/>
                    <a:pt x="2961" y="363"/>
                    <a:pt x="2376" y="80"/>
                  </a:cubicBezTo>
                  <a:cubicBezTo>
                    <a:pt x="2258" y="25"/>
                    <a:pt x="2143" y="1"/>
                    <a:pt x="20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5498;p76">
              <a:extLst>
                <a:ext uri="{FF2B5EF4-FFF2-40B4-BE49-F238E27FC236}">
                  <a16:creationId xmlns:a16="http://schemas.microsoft.com/office/drawing/2014/main" id="{B7CCD853-6FF0-EC0D-480A-72FE3A526E61}"/>
                </a:ext>
              </a:extLst>
            </p:cNvPr>
            <p:cNvSpPr/>
            <p:nvPr/>
          </p:nvSpPr>
          <p:spPr>
            <a:xfrm>
              <a:off x="5665300" y="3138700"/>
              <a:ext cx="118725" cy="65625"/>
            </a:xfrm>
            <a:custGeom>
              <a:avLst/>
              <a:gdLst/>
              <a:ahLst/>
              <a:cxnLst/>
              <a:rect l="l" t="t" r="r" b="b"/>
              <a:pathLst>
                <a:path w="4749" h="2625" extrusionOk="0">
                  <a:moveTo>
                    <a:pt x="2130" y="220"/>
                  </a:moveTo>
                  <a:cubicBezTo>
                    <a:pt x="2716" y="220"/>
                    <a:pt x="3312" y="831"/>
                    <a:pt x="3669" y="1221"/>
                  </a:cubicBezTo>
                  <a:cubicBezTo>
                    <a:pt x="3969" y="1534"/>
                    <a:pt x="4197" y="1888"/>
                    <a:pt x="4387" y="2259"/>
                  </a:cubicBezTo>
                  <a:lnTo>
                    <a:pt x="4387" y="2259"/>
                  </a:lnTo>
                  <a:cubicBezTo>
                    <a:pt x="3992" y="2166"/>
                    <a:pt x="3600" y="2077"/>
                    <a:pt x="3218" y="1955"/>
                  </a:cubicBezTo>
                  <a:cubicBezTo>
                    <a:pt x="2985" y="1888"/>
                    <a:pt x="2751" y="1804"/>
                    <a:pt x="2518" y="1722"/>
                  </a:cubicBezTo>
                  <a:cubicBezTo>
                    <a:pt x="2302" y="1638"/>
                    <a:pt x="2084" y="1538"/>
                    <a:pt x="1868" y="1438"/>
                  </a:cubicBezTo>
                  <a:cubicBezTo>
                    <a:pt x="1402" y="1237"/>
                    <a:pt x="1468" y="837"/>
                    <a:pt x="2084" y="221"/>
                  </a:cubicBezTo>
                  <a:cubicBezTo>
                    <a:pt x="2100" y="220"/>
                    <a:pt x="2115" y="220"/>
                    <a:pt x="2130" y="220"/>
                  </a:cubicBezTo>
                  <a:close/>
                  <a:moveTo>
                    <a:pt x="1970" y="1"/>
                  </a:moveTo>
                  <a:cubicBezTo>
                    <a:pt x="1783" y="1"/>
                    <a:pt x="1605" y="54"/>
                    <a:pt x="1451" y="188"/>
                  </a:cubicBezTo>
                  <a:cubicBezTo>
                    <a:pt x="0" y="1510"/>
                    <a:pt x="3581" y="2286"/>
                    <a:pt x="4495" y="2481"/>
                  </a:cubicBezTo>
                  <a:lnTo>
                    <a:pt x="4495" y="2481"/>
                  </a:lnTo>
                  <a:cubicBezTo>
                    <a:pt x="4509" y="2511"/>
                    <a:pt x="4523" y="2541"/>
                    <a:pt x="4536" y="2571"/>
                  </a:cubicBezTo>
                  <a:cubicBezTo>
                    <a:pt x="4552" y="2609"/>
                    <a:pt x="4582" y="2624"/>
                    <a:pt x="4613" y="2624"/>
                  </a:cubicBezTo>
                  <a:cubicBezTo>
                    <a:pt x="4678" y="2624"/>
                    <a:pt x="4748" y="2557"/>
                    <a:pt x="4703" y="2489"/>
                  </a:cubicBezTo>
                  <a:cubicBezTo>
                    <a:pt x="4701" y="2484"/>
                    <a:pt x="4699" y="2480"/>
                    <a:pt x="4697" y="2475"/>
                  </a:cubicBezTo>
                  <a:lnTo>
                    <a:pt x="4697" y="2475"/>
                  </a:lnTo>
                  <a:cubicBezTo>
                    <a:pt x="4734" y="2427"/>
                    <a:pt x="4728" y="2344"/>
                    <a:pt x="4652" y="2322"/>
                  </a:cubicBezTo>
                  <a:cubicBezTo>
                    <a:pt x="4643" y="2320"/>
                    <a:pt x="4634" y="2317"/>
                    <a:pt x="4624" y="2315"/>
                  </a:cubicBezTo>
                  <a:lnTo>
                    <a:pt x="4624" y="2315"/>
                  </a:lnTo>
                  <a:cubicBezTo>
                    <a:pt x="4293" y="1614"/>
                    <a:pt x="3819" y="967"/>
                    <a:pt x="3202" y="521"/>
                  </a:cubicBezTo>
                  <a:cubicBezTo>
                    <a:pt x="2898" y="298"/>
                    <a:pt x="2411" y="1"/>
                    <a:pt x="19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5499;p76">
              <a:extLst>
                <a:ext uri="{FF2B5EF4-FFF2-40B4-BE49-F238E27FC236}">
                  <a16:creationId xmlns:a16="http://schemas.microsoft.com/office/drawing/2014/main" id="{86744DC0-7C6A-B85B-CFAC-E1AE2019E4A1}"/>
                </a:ext>
              </a:extLst>
            </p:cNvPr>
            <p:cNvSpPr/>
            <p:nvPr/>
          </p:nvSpPr>
          <p:spPr>
            <a:xfrm>
              <a:off x="5779700" y="3266100"/>
              <a:ext cx="31100" cy="63325"/>
            </a:xfrm>
            <a:custGeom>
              <a:avLst/>
              <a:gdLst/>
              <a:ahLst/>
              <a:cxnLst/>
              <a:rect l="l" t="t" r="r" b="b"/>
              <a:pathLst>
                <a:path w="1244" h="2533" extrusionOk="0">
                  <a:moveTo>
                    <a:pt x="65" y="1"/>
                  </a:moveTo>
                  <a:cubicBezTo>
                    <a:pt x="27" y="1"/>
                    <a:pt x="0" y="47"/>
                    <a:pt x="27" y="61"/>
                  </a:cubicBezTo>
                  <a:cubicBezTo>
                    <a:pt x="777" y="677"/>
                    <a:pt x="1177" y="1544"/>
                    <a:pt x="1144" y="2495"/>
                  </a:cubicBezTo>
                  <a:cubicBezTo>
                    <a:pt x="1144" y="2520"/>
                    <a:pt x="1165" y="2532"/>
                    <a:pt x="1186" y="2532"/>
                  </a:cubicBezTo>
                  <a:cubicBezTo>
                    <a:pt x="1207" y="2532"/>
                    <a:pt x="1228" y="2520"/>
                    <a:pt x="1228" y="2495"/>
                  </a:cubicBezTo>
                  <a:cubicBezTo>
                    <a:pt x="1244" y="1528"/>
                    <a:pt x="843" y="628"/>
                    <a:pt x="94" y="10"/>
                  </a:cubicBezTo>
                  <a:cubicBezTo>
                    <a:pt x="84" y="3"/>
                    <a:pt x="74" y="1"/>
                    <a:pt x="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5500;p76">
              <a:extLst>
                <a:ext uri="{FF2B5EF4-FFF2-40B4-BE49-F238E27FC236}">
                  <a16:creationId xmlns:a16="http://schemas.microsoft.com/office/drawing/2014/main" id="{B08BC584-4B8C-0670-7F16-1FEA63D2067C}"/>
                </a:ext>
              </a:extLst>
            </p:cNvPr>
            <p:cNvSpPr/>
            <p:nvPr/>
          </p:nvSpPr>
          <p:spPr>
            <a:xfrm>
              <a:off x="5836775" y="3271575"/>
              <a:ext cx="26400" cy="35025"/>
            </a:xfrm>
            <a:custGeom>
              <a:avLst/>
              <a:gdLst/>
              <a:ahLst/>
              <a:cxnLst/>
              <a:rect l="l" t="t" r="r" b="b"/>
              <a:pathLst>
                <a:path w="1056" h="1401" extrusionOk="0">
                  <a:moveTo>
                    <a:pt x="48" y="0"/>
                  </a:moveTo>
                  <a:cubicBezTo>
                    <a:pt x="25" y="0"/>
                    <a:pt x="0" y="26"/>
                    <a:pt x="12" y="58"/>
                  </a:cubicBezTo>
                  <a:cubicBezTo>
                    <a:pt x="261" y="558"/>
                    <a:pt x="579" y="992"/>
                    <a:pt x="962" y="1392"/>
                  </a:cubicBezTo>
                  <a:cubicBezTo>
                    <a:pt x="968" y="1398"/>
                    <a:pt x="976" y="1401"/>
                    <a:pt x="983" y="1401"/>
                  </a:cubicBezTo>
                  <a:cubicBezTo>
                    <a:pt x="1017" y="1401"/>
                    <a:pt x="1055" y="1352"/>
                    <a:pt x="1028" y="1325"/>
                  </a:cubicBezTo>
                  <a:cubicBezTo>
                    <a:pt x="645" y="942"/>
                    <a:pt x="328" y="509"/>
                    <a:pt x="78" y="24"/>
                  </a:cubicBezTo>
                  <a:cubicBezTo>
                    <a:pt x="72" y="7"/>
                    <a:pt x="61" y="0"/>
                    <a:pt x="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5501;p76">
              <a:extLst>
                <a:ext uri="{FF2B5EF4-FFF2-40B4-BE49-F238E27FC236}">
                  <a16:creationId xmlns:a16="http://schemas.microsoft.com/office/drawing/2014/main" id="{6BEF5FB9-A5BD-13FE-0700-C71A6DA815D2}"/>
                </a:ext>
              </a:extLst>
            </p:cNvPr>
            <p:cNvSpPr/>
            <p:nvPr/>
          </p:nvSpPr>
          <p:spPr>
            <a:xfrm>
              <a:off x="6704150" y="3888725"/>
              <a:ext cx="208000" cy="278500"/>
            </a:xfrm>
            <a:custGeom>
              <a:avLst/>
              <a:gdLst/>
              <a:ahLst/>
              <a:cxnLst/>
              <a:rect l="l" t="t" r="r" b="b"/>
              <a:pathLst>
                <a:path w="8320" h="11140" extrusionOk="0">
                  <a:moveTo>
                    <a:pt x="7019" y="1"/>
                  </a:moveTo>
                  <a:lnTo>
                    <a:pt x="0" y="901"/>
                  </a:lnTo>
                  <a:lnTo>
                    <a:pt x="1317" y="11139"/>
                  </a:lnTo>
                  <a:lnTo>
                    <a:pt x="8320" y="10239"/>
                  </a:lnTo>
                  <a:lnTo>
                    <a:pt x="701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5502;p76">
              <a:extLst>
                <a:ext uri="{FF2B5EF4-FFF2-40B4-BE49-F238E27FC236}">
                  <a16:creationId xmlns:a16="http://schemas.microsoft.com/office/drawing/2014/main" id="{4B25CC4E-D704-1641-1BF0-3B2E86B259B0}"/>
                </a:ext>
              </a:extLst>
            </p:cNvPr>
            <p:cNvSpPr/>
            <p:nvPr/>
          </p:nvSpPr>
          <p:spPr>
            <a:xfrm>
              <a:off x="6687875" y="3883300"/>
              <a:ext cx="219275" cy="285150"/>
            </a:xfrm>
            <a:custGeom>
              <a:avLst/>
              <a:gdLst/>
              <a:ahLst/>
              <a:cxnLst/>
              <a:rect l="l" t="t" r="r" b="b"/>
              <a:pathLst>
                <a:path w="8771" h="11406" extrusionOk="0">
                  <a:moveTo>
                    <a:pt x="1818" y="0"/>
                  </a:moveTo>
                  <a:lnTo>
                    <a:pt x="0" y="10172"/>
                  </a:lnTo>
                  <a:lnTo>
                    <a:pt x="6970" y="11406"/>
                  </a:lnTo>
                  <a:lnTo>
                    <a:pt x="8771" y="1234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5503;p76">
              <a:extLst>
                <a:ext uri="{FF2B5EF4-FFF2-40B4-BE49-F238E27FC236}">
                  <a16:creationId xmlns:a16="http://schemas.microsoft.com/office/drawing/2014/main" id="{3045F086-9F4C-AA91-C90D-E617E8DB2527}"/>
                </a:ext>
              </a:extLst>
            </p:cNvPr>
            <p:cNvSpPr/>
            <p:nvPr/>
          </p:nvSpPr>
          <p:spPr>
            <a:xfrm>
              <a:off x="6706200" y="3885875"/>
              <a:ext cx="46150" cy="254175"/>
            </a:xfrm>
            <a:custGeom>
              <a:avLst/>
              <a:gdLst/>
              <a:ahLst/>
              <a:cxnLst/>
              <a:rect l="l" t="t" r="r" b="b"/>
              <a:pathLst>
                <a:path w="1846" h="10167" extrusionOk="0">
                  <a:moveTo>
                    <a:pt x="1796" y="1"/>
                  </a:moveTo>
                  <a:cubicBezTo>
                    <a:pt x="1778" y="1"/>
                    <a:pt x="1759" y="10"/>
                    <a:pt x="1752" y="31"/>
                  </a:cubicBezTo>
                  <a:cubicBezTo>
                    <a:pt x="1085" y="3383"/>
                    <a:pt x="601" y="6751"/>
                    <a:pt x="1" y="10120"/>
                  </a:cubicBezTo>
                  <a:cubicBezTo>
                    <a:pt x="1" y="10148"/>
                    <a:pt x="23" y="10166"/>
                    <a:pt x="46" y="10166"/>
                  </a:cubicBezTo>
                  <a:cubicBezTo>
                    <a:pt x="62" y="10166"/>
                    <a:pt x="78" y="10157"/>
                    <a:pt x="85" y="10136"/>
                  </a:cubicBezTo>
                  <a:cubicBezTo>
                    <a:pt x="668" y="6767"/>
                    <a:pt x="1152" y="3399"/>
                    <a:pt x="1835" y="48"/>
                  </a:cubicBezTo>
                  <a:cubicBezTo>
                    <a:pt x="1845" y="19"/>
                    <a:pt x="1821" y="1"/>
                    <a:pt x="17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5504;p76">
              <a:extLst>
                <a:ext uri="{FF2B5EF4-FFF2-40B4-BE49-F238E27FC236}">
                  <a16:creationId xmlns:a16="http://schemas.microsoft.com/office/drawing/2014/main" id="{744517EA-4308-E1C2-5C35-9BA3531EAC5F}"/>
                </a:ext>
              </a:extLst>
            </p:cNvPr>
            <p:cNvSpPr/>
            <p:nvPr/>
          </p:nvSpPr>
          <p:spPr>
            <a:xfrm>
              <a:off x="6760525" y="3958700"/>
              <a:ext cx="113275" cy="21775"/>
            </a:xfrm>
            <a:custGeom>
              <a:avLst/>
              <a:gdLst/>
              <a:ahLst/>
              <a:cxnLst/>
              <a:rect l="l" t="t" r="r" b="b"/>
              <a:pathLst>
                <a:path w="4531" h="871" extrusionOk="0">
                  <a:moveTo>
                    <a:pt x="49" y="1"/>
                  </a:moveTo>
                  <a:cubicBezTo>
                    <a:pt x="10" y="1"/>
                    <a:pt x="0" y="70"/>
                    <a:pt x="46" y="70"/>
                  </a:cubicBezTo>
                  <a:cubicBezTo>
                    <a:pt x="1496" y="419"/>
                    <a:pt x="2997" y="719"/>
                    <a:pt x="4482" y="870"/>
                  </a:cubicBezTo>
                  <a:cubicBezTo>
                    <a:pt x="4531" y="870"/>
                    <a:pt x="4531" y="804"/>
                    <a:pt x="4482" y="786"/>
                  </a:cubicBezTo>
                  <a:cubicBezTo>
                    <a:pt x="3014" y="653"/>
                    <a:pt x="1496" y="337"/>
                    <a:pt x="62" y="3"/>
                  </a:cubicBezTo>
                  <a:cubicBezTo>
                    <a:pt x="58" y="2"/>
                    <a:pt x="53" y="1"/>
                    <a:pt x="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5505;p76">
              <a:extLst>
                <a:ext uri="{FF2B5EF4-FFF2-40B4-BE49-F238E27FC236}">
                  <a16:creationId xmlns:a16="http://schemas.microsoft.com/office/drawing/2014/main" id="{B1199F41-6F1C-BD87-82FC-3671BB2E56BD}"/>
                </a:ext>
              </a:extLst>
            </p:cNvPr>
            <p:cNvSpPr/>
            <p:nvPr/>
          </p:nvSpPr>
          <p:spPr>
            <a:xfrm>
              <a:off x="6750000" y="3984600"/>
              <a:ext cx="108400" cy="116750"/>
            </a:xfrm>
            <a:custGeom>
              <a:avLst/>
              <a:gdLst/>
              <a:ahLst/>
              <a:cxnLst/>
              <a:rect l="l" t="t" r="r" b="b"/>
              <a:pathLst>
                <a:path w="4336" h="4670" extrusionOk="0">
                  <a:moveTo>
                    <a:pt x="717" y="1"/>
                  </a:moveTo>
                  <a:lnTo>
                    <a:pt x="0" y="4019"/>
                  </a:lnTo>
                  <a:lnTo>
                    <a:pt x="3618" y="4670"/>
                  </a:lnTo>
                  <a:lnTo>
                    <a:pt x="4336" y="651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5506;p76">
              <a:extLst>
                <a:ext uri="{FF2B5EF4-FFF2-40B4-BE49-F238E27FC236}">
                  <a16:creationId xmlns:a16="http://schemas.microsoft.com/office/drawing/2014/main" id="{9AFD885B-70BF-A61F-16B8-7CF92C8BF4BB}"/>
                </a:ext>
              </a:extLst>
            </p:cNvPr>
            <p:cNvSpPr/>
            <p:nvPr/>
          </p:nvSpPr>
          <p:spPr>
            <a:xfrm>
              <a:off x="6794175" y="3944600"/>
              <a:ext cx="54075" cy="12150"/>
            </a:xfrm>
            <a:custGeom>
              <a:avLst/>
              <a:gdLst/>
              <a:ahLst/>
              <a:cxnLst/>
              <a:rect l="l" t="t" r="r" b="b"/>
              <a:pathLst>
                <a:path w="2163" h="486" extrusionOk="0">
                  <a:moveTo>
                    <a:pt x="50" y="0"/>
                  </a:moveTo>
                  <a:cubicBezTo>
                    <a:pt x="1" y="0"/>
                    <a:pt x="1" y="83"/>
                    <a:pt x="50" y="83"/>
                  </a:cubicBezTo>
                  <a:cubicBezTo>
                    <a:pt x="734" y="167"/>
                    <a:pt x="1417" y="316"/>
                    <a:pt x="2084" y="483"/>
                  </a:cubicBezTo>
                  <a:cubicBezTo>
                    <a:pt x="2090" y="485"/>
                    <a:pt x="2096" y="486"/>
                    <a:pt x="2101" y="486"/>
                  </a:cubicBezTo>
                  <a:cubicBezTo>
                    <a:pt x="2142" y="486"/>
                    <a:pt x="2163" y="432"/>
                    <a:pt x="2118" y="416"/>
                  </a:cubicBezTo>
                  <a:cubicBezTo>
                    <a:pt x="1435" y="234"/>
                    <a:pt x="750" y="100"/>
                    <a:pt x="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5507;p76">
              <a:extLst>
                <a:ext uri="{FF2B5EF4-FFF2-40B4-BE49-F238E27FC236}">
                  <a16:creationId xmlns:a16="http://schemas.microsoft.com/office/drawing/2014/main" id="{A57557D1-65B9-0F4A-04D1-9005FCA4E36D}"/>
                </a:ext>
              </a:extLst>
            </p:cNvPr>
            <p:cNvSpPr/>
            <p:nvPr/>
          </p:nvSpPr>
          <p:spPr>
            <a:xfrm>
              <a:off x="6737500" y="4109225"/>
              <a:ext cx="92950" cy="18800"/>
            </a:xfrm>
            <a:custGeom>
              <a:avLst/>
              <a:gdLst/>
              <a:ahLst/>
              <a:cxnLst/>
              <a:rect l="l" t="t" r="r" b="b"/>
              <a:pathLst>
                <a:path w="3718" h="752" extrusionOk="0">
                  <a:moveTo>
                    <a:pt x="67" y="1"/>
                  </a:moveTo>
                  <a:cubicBezTo>
                    <a:pt x="16" y="1"/>
                    <a:pt x="0" y="68"/>
                    <a:pt x="49" y="85"/>
                  </a:cubicBezTo>
                  <a:cubicBezTo>
                    <a:pt x="1250" y="385"/>
                    <a:pt x="2451" y="619"/>
                    <a:pt x="3668" y="752"/>
                  </a:cubicBezTo>
                  <a:cubicBezTo>
                    <a:pt x="3718" y="752"/>
                    <a:pt x="3718" y="685"/>
                    <a:pt x="3668" y="668"/>
                  </a:cubicBezTo>
                  <a:cubicBezTo>
                    <a:pt x="2451" y="535"/>
                    <a:pt x="1250" y="318"/>
                    <a:pt x="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p47"/>
          <p:cNvSpPr txBox="1">
            <a:spLocks noGrp="1"/>
          </p:cNvSpPr>
          <p:nvPr>
            <p:ph type="title"/>
          </p:nvPr>
        </p:nvSpPr>
        <p:spPr>
          <a:xfrm>
            <a:off x="231836" y="2980540"/>
            <a:ext cx="4702208" cy="15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هي حالة اكتمال السلامة الجسدية و العقلية و النفسية و ليست مجرد انعدام المرض أو العجز.</a:t>
            </a:r>
            <a:endParaRPr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65" name="Google Shape;1265;p47"/>
          <p:cNvSpPr txBox="1">
            <a:spLocks noGrp="1"/>
          </p:cNvSpPr>
          <p:nvPr>
            <p:ph type="subTitle" idx="1"/>
          </p:nvPr>
        </p:nvSpPr>
        <p:spPr>
          <a:xfrm>
            <a:off x="3633187" y="2580076"/>
            <a:ext cx="2819100" cy="42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الصحة:</a:t>
            </a:r>
            <a:endParaRPr sz="4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67" name="Google Shape;1267;p47"/>
          <p:cNvGrpSpPr/>
          <p:nvPr/>
        </p:nvGrpSpPr>
        <p:grpSpPr>
          <a:xfrm>
            <a:off x="4886980" y="1983516"/>
            <a:ext cx="3871342" cy="2492690"/>
            <a:chOff x="5466588" y="2101200"/>
            <a:chExt cx="2883681" cy="1856752"/>
          </a:xfrm>
        </p:grpSpPr>
        <p:sp>
          <p:nvSpPr>
            <p:cNvPr id="1268" name="Google Shape;1268;p47"/>
            <p:cNvSpPr/>
            <p:nvPr/>
          </p:nvSpPr>
          <p:spPr>
            <a:xfrm>
              <a:off x="5533248" y="3650076"/>
              <a:ext cx="2617244" cy="307877"/>
            </a:xfrm>
            <a:custGeom>
              <a:avLst/>
              <a:gdLst/>
              <a:ahLst/>
              <a:cxnLst/>
              <a:rect l="l" t="t" r="r" b="b"/>
              <a:pathLst>
                <a:path w="59090" h="6951" extrusionOk="0">
                  <a:moveTo>
                    <a:pt x="29553" y="1"/>
                  </a:moveTo>
                  <a:cubicBezTo>
                    <a:pt x="13234" y="1"/>
                    <a:pt x="1" y="1560"/>
                    <a:pt x="1" y="3476"/>
                  </a:cubicBezTo>
                  <a:cubicBezTo>
                    <a:pt x="1" y="5392"/>
                    <a:pt x="13234" y="6951"/>
                    <a:pt x="29553" y="6951"/>
                  </a:cubicBezTo>
                  <a:cubicBezTo>
                    <a:pt x="45872" y="6951"/>
                    <a:pt x="59089" y="5392"/>
                    <a:pt x="59089" y="3476"/>
                  </a:cubicBezTo>
                  <a:cubicBezTo>
                    <a:pt x="59089" y="1560"/>
                    <a:pt x="45872" y="1"/>
                    <a:pt x="29553" y="1"/>
                  </a:cubicBezTo>
                  <a:close/>
                </a:path>
              </a:pathLst>
            </a:custGeom>
            <a:solidFill>
              <a:srgbClr val="9A9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7"/>
            <p:cNvSpPr/>
            <p:nvPr/>
          </p:nvSpPr>
          <p:spPr>
            <a:xfrm>
              <a:off x="7884754" y="2927837"/>
              <a:ext cx="223323" cy="495367"/>
            </a:xfrm>
            <a:custGeom>
              <a:avLst/>
              <a:gdLst/>
              <a:ahLst/>
              <a:cxnLst/>
              <a:rect l="l" t="t" r="r" b="b"/>
              <a:pathLst>
                <a:path w="5042" h="11184" extrusionOk="0">
                  <a:moveTo>
                    <a:pt x="3663" y="0"/>
                  </a:moveTo>
                  <a:cubicBezTo>
                    <a:pt x="2428" y="0"/>
                    <a:pt x="0" y="7368"/>
                    <a:pt x="820" y="9535"/>
                  </a:cubicBezTo>
                  <a:cubicBezTo>
                    <a:pt x="1256" y="10701"/>
                    <a:pt x="2021" y="11184"/>
                    <a:pt x="2752" y="11184"/>
                  </a:cubicBezTo>
                  <a:cubicBezTo>
                    <a:pt x="3191" y="11184"/>
                    <a:pt x="3618" y="11009"/>
                    <a:pt x="3953" y="10704"/>
                  </a:cubicBezTo>
                  <a:cubicBezTo>
                    <a:pt x="4311" y="10364"/>
                    <a:pt x="4798" y="9714"/>
                    <a:pt x="4895" y="8902"/>
                  </a:cubicBezTo>
                  <a:cubicBezTo>
                    <a:pt x="5042" y="7457"/>
                    <a:pt x="4928" y="1985"/>
                    <a:pt x="4018" y="280"/>
                  </a:cubicBezTo>
                  <a:cubicBezTo>
                    <a:pt x="3918" y="88"/>
                    <a:pt x="3797" y="0"/>
                    <a:pt x="3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7"/>
            <p:cNvSpPr/>
            <p:nvPr/>
          </p:nvSpPr>
          <p:spPr>
            <a:xfrm>
              <a:off x="7841214" y="3133754"/>
              <a:ext cx="184877" cy="648708"/>
            </a:xfrm>
            <a:custGeom>
              <a:avLst/>
              <a:gdLst/>
              <a:ahLst/>
              <a:cxnLst/>
              <a:rect l="l" t="t" r="r" b="b"/>
              <a:pathLst>
                <a:path w="4174" h="14646" extrusionOk="0">
                  <a:moveTo>
                    <a:pt x="4097" y="1"/>
                  </a:moveTo>
                  <a:cubicBezTo>
                    <a:pt x="4055" y="1"/>
                    <a:pt x="4011" y="29"/>
                    <a:pt x="4011" y="80"/>
                  </a:cubicBezTo>
                  <a:cubicBezTo>
                    <a:pt x="3930" y="4448"/>
                    <a:pt x="2890" y="8783"/>
                    <a:pt x="974" y="12713"/>
                  </a:cubicBezTo>
                  <a:cubicBezTo>
                    <a:pt x="667" y="13330"/>
                    <a:pt x="342" y="13947"/>
                    <a:pt x="0" y="14531"/>
                  </a:cubicBezTo>
                  <a:lnTo>
                    <a:pt x="130" y="14646"/>
                  </a:lnTo>
                  <a:cubicBezTo>
                    <a:pt x="2063" y="11301"/>
                    <a:pt x="3345" y="7598"/>
                    <a:pt x="3882" y="3782"/>
                  </a:cubicBezTo>
                  <a:cubicBezTo>
                    <a:pt x="4060" y="2548"/>
                    <a:pt x="4141" y="1314"/>
                    <a:pt x="4174" y="80"/>
                  </a:cubicBezTo>
                  <a:cubicBezTo>
                    <a:pt x="4174" y="25"/>
                    <a:pt x="4136" y="1"/>
                    <a:pt x="40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7"/>
            <p:cNvSpPr/>
            <p:nvPr/>
          </p:nvSpPr>
          <p:spPr>
            <a:xfrm>
              <a:off x="7988665" y="3325764"/>
              <a:ext cx="361604" cy="313325"/>
            </a:xfrm>
            <a:custGeom>
              <a:avLst/>
              <a:gdLst/>
              <a:ahLst/>
              <a:cxnLst/>
              <a:rect l="l" t="t" r="r" b="b"/>
              <a:pathLst>
                <a:path w="8164" h="7074" extrusionOk="0">
                  <a:moveTo>
                    <a:pt x="6742" y="1"/>
                  </a:moveTo>
                  <a:cubicBezTo>
                    <a:pt x="6702" y="1"/>
                    <a:pt x="6658" y="6"/>
                    <a:pt x="6609" y="16"/>
                  </a:cubicBezTo>
                  <a:cubicBezTo>
                    <a:pt x="5067" y="341"/>
                    <a:pt x="2127" y="2711"/>
                    <a:pt x="1250" y="3539"/>
                  </a:cubicBezTo>
                  <a:cubicBezTo>
                    <a:pt x="958" y="3816"/>
                    <a:pt x="1" y="4822"/>
                    <a:pt x="49" y="5537"/>
                  </a:cubicBezTo>
                  <a:cubicBezTo>
                    <a:pt x="126" y="6326"/>
                    <a:pt x="616" y="7074"/>
                    <a:pt x="1593" y="7074"/>
                  </a:cubicBezTo>
                  <a:cubicBezTo>
                    <a:pt x="1842" y="7074"/>
                    <a:pt x="2123" y="7025"/>
                    <a:pt x="2436" y="6916"/>
                  </a:cubicBezTo>
                  <a:cubicBezTo>
                    <a:pt x="4394" y="6238"/>
                    <a:pt x="8164" y="1"/>
                    <a:pt x="67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7"/>
            <p:cNvSpPr/>
            <p:nvPr/>
          </p:nvSpPr>
          <p:spPr>
            <a:xfrm>
              <a:off x="7886481" y="3479814"/>
              <a:ext cx="268368" cy="213490"/>
            </a:xfrm>
            <a:custGeom>
              <a:avLst/>
              <a:gdLst/>
              <a:ahLst/>
              <a:cxnLst/>
              <a:rect l="l" t="t" r="r" b="b"/>
              <a:pathLst>
                <a:path w="6059" h="4820" extrusionOk="0">
                  <a:moveTo>
                    <a:pt x="5948" y="1"/>
                  </a:moveTo>
                  <a:cubicBezTo>
                    <a:pt x="5930" y="1"/>
                    <a:pt x="5911" y="9"/>
                    <a:pt x="5895" y="28"/>
                  </a:cubicBezTo>
                  <a:cubicBezTo>
                    <a:pt x="5084" y="970"/>
                    <a:pt x="4061" y="1734"/>
                    <a:pt x="3103" y="2481"/>
                  </a:cubicBezTo>
                  <a:cubicBezTo>
                    <a:pt x="2128" y="3260"/>
                    <a:pt x="1138" y="4023"/>
                    <a:pt x="67" y="4672"/>
                  </a:cubicBezTo>
                  <a:cubicBezTo>
                    <a:pt x="0" y="4725"/>
                    <a:pt x="52" y="4820"/>
                    <a:pt x="117" y="4820"/>
                  </a:cubicBezTo>
                  <a:cubicBezTo>
                    <a:pt x="132" y="4820"/>
                    <a:pt x="148" y="4815"/>
                    <a:pt x="164" y="4802"/>
                  </a:cubicBezTo>
                  <a:cubicBezTo>
                    <a:pt x="1251" y="4153"/>
                    <a:pt x="2258" y="3358"/>
                    <a:pt x="3249" y="2578"/>
                  </a:cubicBezTo>
                  <a:cubicBezTo>
                    <a:pt x="4207" y="1831"/>
                    <a:pt x="5213" y="1068"/>
                    <a:pt x="6010" y="143"/>
                  </a:cubicBezTo>
                  <a:cubicBezTo>
                    <a:pt x="6059" y="81"/>
                    <a:pt x="6005" y="1"/>
                    <a:pt x="59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7"/>
            <p:cNvSpPr/>
            <p:nvPr/>
          </p:nvSpPr>
          <p:spPr>
            <a:xfrm>
              <a:off x="5708736" y="2927837"/>
              <a:ext cx="223367" cy="495367"/>
            </a:xfrm>
            <a:custGeom>
              <a:avLst/>
              <a:gdLst/>
              <a:ahLst/>
              <a:cxnLst/>
              <a:rect l="l" t="t" r="r" b="b"/>
              <a:pathLst>
                <a:path w="5043" h="11184" extrusionOk="0">
                  <a:moveTo>
                    <a:pt x="1379" y="0"/>
                  </a:moveTo>
                  <a:cubicBezTo>
                    <a:pt x="1244" y="0"/>
                    <a:pt x="1124" y="88"/>
                    <a:pt x="1023" y="280"/>
                  </a:cubicBezTo>
                  <a:cubicBezTo>
                    <a:pt x="131" y="1985"/>
                    <a:pt x="1" y="7457"/>
                    <a:pt x="163" y="8902"/>
                  </a:cubicBezTo>
                  <a:cubicBezTo>
                    <a:pt x="244" y="9714"/>
                    <a:pt x="731" y="10364"/>
                    <a:pt x="1088" y="10704"/>
                  </a:cubicBezTo>
                  <a:cubicBezTo>
                    <a:pt x="1424" y="11009"/>
                    <a:pt x="1851" y="11184"/>
                    <a:pt x="2290" y="11184"/>
                  </a:cubicBezTo>
                  <a:cubicBezTo>
                    <a:pt x="3021" y="11184"/>
                    <a:pt x="3786" y="10701"/>
                    <a:pt x="4223" y="9535"/>
                  </a:cubicBezTo>
                  <a:cubicBezTo>
                    <a:pt x="5042" y="7368"/>
                    <a:pt x="2615" y="0"/>
                    <a:pt x="13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7"/>
            <p:cNvSpPr/>
            <p:nvPr/>
          </p:nvSpPr>
          <p:spPr>
            <a:xfrm>
              <a:off x="5791077" y="3133754"/>
              <a:ext cx="184523" cy="648708"/>
            </a:xfrm>
            <a:custGeom>
              <a:avLst/>
              <a:gdLst/>
              <a:ahLst/>
              <a:cxnLst/>
              <a:rect l="l" t="t" r="r" b="b"/>
              <a:pathLst>
                <a:path w="4166" h="14646" extrusionOk="0">
                  <a:moveTo>
                    <a:pt x="72" y="1"/>
                  </a:moveTo>
                  <a:cubicBezTo>
                    <a:pt x="35" y="1"/>
                    <a:pt x="1" y="25"/>
                    <a:pt x="8" y="80"/>
                  </a:cubicBezTo>
                  <a:cubicBezTo>
                    <a:pt x="25" y="1314"/>
                    <a:pt x="123" y="2548"/>
                    <a:pt x="285" y="3782"/>
                  </a:cubicBezTo>
                  <a:cubicBezTo>
                    <a:pt x="837" y="7598"/>
                    <a:pt x="2119" y="11301"/>
                    <a:pt x="4035" y="14646"/>
                  </a:cubicBezTo>
                  <a:lnTo>
                    <a:pt x="4165" y="14531"/>
                  </a:lnTo>
                  <a:cubicBezTo>
                    <a:pt x="3825" y="13947"/>
                    <a:pt x="3500" y="13330"/>
                    <a:pt x="3191" y="12713"/>
                  </a:cubicBezTo>
                  <a:cubicBezTo>
                    <a:pt x="1275" y="8783"/>
                    <a:pt x="236" y="4448"/>
                    <a:pt x="155" y="80"/>
                  </a:cubicBezTo>
                  <a:cubicBezTo>
                    <a:pt x="155" y="29"/>
                    <a:pt x="112" y="1"/>
                    <a:pt x="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7"/>
            <p:cNvSpPr/>
            <p:nvPr/>
          </p:nvSpPr>
          <p:spPr>
            <a:xfrm>
              <a:off x="5466588" y="3325764"/>
              <a:ext cx="361604" cy="313325"/>
            </a:xfrm>
            <a:custGeom>
              <a:avLst/>
              <a:gdLst/>
              <a:ahLst/>
              <a:cxnLst/>
              <a:rect l="l" t="t" r="r" b="b"/>
              <a:pathLst>
                <a:path w="8164" h="7074" extrusionOk="0">
                  <a:moveTo>
                    <a:pt x="1420" y="1"/>
                  </a:moveTo>
                  <a:cubicBezTo>
                    <a:pt x="1" y="1"/>
                    <a:pt x="3785" y="6238"/>
                    <a:pt x="5728" y="6916"/>
                  </a:cubicBezTo>
                  <a:cubicBezTo>
                    <a:pt x="6041" y="7025"/>
                    <a:pt x="6322" y="7074"/>
                    <a:pt x="6572" y="7074"/>
                  </a:cubicBezTo>
                  <a:cubicBezTo>
                    <a:pt x="7552" y="7074"/>
                    <a:pt x="8050" y="6326"/>
                    <a:pt x="8114" y="5537"/>
                  </a:cubicBezTo>
                  <a:cubicBezTo>
                    <a:pt x="8163" y="4822"/>
                    <a:pt x="7221" y="3816"/>
                    <a:pt x="6929" y="3539"/>
                  </a:cubicBezTo>
                  <a:cubicBezTo>
                    <a:pt x="6052" y="2711"/>
                    <a:pt x="3113" y="341"/>
                    <a:pt x="1554" y="16"/>
                  </a:cubicBezTo>
                  <a:cubicBezTo>
                    <a:pt x="1505" y="6"/>
                    <a:pt x="1460" y="1"/>
                    <a:pt x="1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7"/>
            <p:cNvSpPr/>
            <p:nvPr/>
          </p:nvSpPr>
          <p:spPr>
            <a:xfrm>
              <a:off x="5661963" y="3479814"/>
              <a:ext cx="268368" cy="213490"/>
            </a:xfrm>
            <a:custGeom>
              <a:avLst/>
              <a:gdLst/>
              <a:ahLst/>
              <a:cxnLst/>
              <a:rect l="l" t="t" r="r" b="b"/>
              <a:pathLst>
                <a:path w="6059" h="4820" extrusionOk="0">
                  <a:moveTo>
                    <a:pt x="125" y="1"/>
                  </a:moveTo>
                  <a:cubicBezTo>
                    <a:pt x="63" y="1"/>
                    <a:pt x="1" y="81"/>
                    <a:pt x="50" y="143"/>
                  </a:cubicBezTo>
                  <a:cubicBezTo>
                    <a:pt x="845" y="1068"/>
                    <a:pt x="1852" y="1831"/>
                    <a:pt x="2810" y="2578"/>
                  </a:cubicBezTo>
                  <a:cubicBezTo>
                    <a:pt x="3800" y="3358"/>
                    <a:pt x="4824" y="4153"/>
                    <a:pt x="5896" y="4802"/>
                  </a:cubicBezTo>
                  <a:cubicBezTo>
                    <a:pt x="5914" y="4815"/>
                    <a:pt x="5932" y="4820"/>
                    <a:pt x="5949" y="4820"/>
                  </a:cubicBezTo>
                  <a:cubicBezTo>
                    <a:pt x="6018" y="4820"/>
                    <a:pt x="6058" y="4725"/>
                    <a:pt x="5993" y="4672"/>
                  </a:cubicBezTo>
                  <a:cubicBezTo>
                    <a:pt x="4921" y="4023"/>
                    <a:pt x="3930" y="3260"/>
                    <a:pt x="2956" y="2481"/>
                  </a:cubicBezTo>
                  <a:cubicBezTo>
                    <a:pt x="1998" y="1734"/>
                    <a:pt x="975" y="970"/>
                    <a:pt x="180" y="28"/>
                  </a:cubicBezTo>
                  <a:cubicBezTo>
                    <a:pt x="164" y="9"/>
                    <a:pt x="145" y="1"/>
                    <a:pt x="1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7"/>
            <p:cNvSpPr/>
            <p:nvPr/>
          </p:nvSpPr>
          <p:spPr>
            <a:xfrm>
              <a:off x="6511411" y="2101200"/>
              <a:ext cx="785395" cy="703808"/>
            </a:xfrm>
            <a:custGeom>
              <a:avLst/>
              <a:gdLst/>
              <a:ahLst/>
              <a:cxnLst/>
              <a:rect l="l" t="t" r="r" b="b"/>
              <a:pathLst>
                <a:path w="17732" h="15890" extrusionOk="0">
                  <a:moveTo>
                    <a:pt x="9118" y="0"/>
                  </a:moveTo>
                  <a:cubicBezTo>
                    <a:pt x="8744" y="0"/>
                    <a:pt x="8340" y="58"/>
                    <a:pt x="7907" y="189"/>
                  </a:cubicBezTo>
                  <a:cubicBezTo>
                    <a:pt x="7907" y="189"/>
                    <a:pt x="7904" y="189"/>
                    <a:pt x="7896" y="189"/>
                  </a:cubicBezTo>
                  <a:cubicBezTo>
                    <a:pt x="7708" y="189"/>
                    <a:pt x="5128" y="219"/>
                    <a:pt x="4644" y="1861"/>
                  </a:cubicBezTo>
                  <a:cubicBezTo>
                    <a:pt x="3783" y="4800"/>
                    <a:pt x="4677" y="5774"/>
                    <a:pt x="3670" y="6472"/>
                  </a:cubicBezTo>
                  <a:cubicBezTo>
                    <a:pt x="2436" y="7333"/>
                    <a:pt x="3280" y="8730"/>
                    <a:pt x="3263" y="10304"/>
                  </a:cubicBezTo>
                  <a:cubicBezTo>
                    <a:pt x="3248" y="12659"/>
                    <a:pt x="0" y="12237"/>
                    <a:pt x="1104" y="15890"/>
                  </a:cubicBezTo>
                  <a:lnTo>
                    <a:pt x="15474" y="15890"/>
                  </a:lnTo>
                  <a:cubicBezTo>
                    <a:pt x="15474" y="15890"/>
                    <a:pt x="17732" y="13861"/>
                    <a:pt x="14679" y="11766"/>
                  </a:cubicBezTo>
                  <a:cubicBezTo>
                    <a:pt x="12990" y="10629"/>
                    <a:pt x="15019" y="9752"/>
                    <a:pt x="14532" y="8048"/>
                  </a:cubicBezTo>
                  <a:cubicBezTo>
                    <a:pt x="14224" y="6976"/>
                    <a:pt x="13006" y="6115"/>
                    <a:pt x="12941" y="5028"/>
                  </a:cubicBezTo>
                  <a:cubicBezTo>
                    <a:pt x="12876" y="3939"/>
                    <a:pt x="13168" y="3599"/>
                    <a:pt x="12503" y="2218"/>
                  </a:cubicBezTo>
                  <a:cubicBezTo>
                    <a:pt x="12150" y="1472"/>
                    <a:pt x="11015" y="0"/>
                    <a:pt x="9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7"/>
            <p:cNvSpPr/>
            <p:nvPr/>
          </p:nvSpPr>
          <p:spPr>
            <a:xfrm>
              <a:off x="6685437" y="2415901"/>
              <a:ext cx="59706" cy="59751"/>
            </a:xfrm>
            <a:custGeom>
              <a:avLst/>
              <a:gdLst/>
              <a:ahLst/>
              <a:cxnLst/>
              <a:rect l="l" t="t" r="r" b="b"/>
              <a:pathLst>
                <a:path w="1348" h="1349" extrusionOk="0">
                  <a:moveTo>
                    <a:pt x="683" y="1"/>
                  </a:moveTo>
                  <a:cubicBezTo>
                    <a:pt x="308" y="1"/>
                    <a:pt x="1" y="309"/>
                    <a:pt x="1" y="683"/>
                  </a:cubicBezTo>
                  <a:cubicBezTo>
                    <a:pt x="1" y="1056"/>
                    <a:pt x="308" y="1348"/>
                    <a:pt x="683" y="1348"/>
                  </a:cubicBezTo>
                  <a:cubicBezTo>
                    <a:pt x="1055" y="1348"/>
                    <a:pt x="1348" y="1056"/>
                    <a:pt x="1348" y="683"/>
                  </a:cubicBezTo>
                  <a:cubicBezTo>
                    <a:pt x="1348" y="309"/>
                    <a:pt x="1055" y="1"/>
                    <a:pt x="6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7"/>
            <p:cNvSpPr/>
            <p:nvPr/>
          </p:nvSpPr>
          <p:spPr>
            <a:xfrm>
              <a:off x="6620460" y="3301580"/>
              <a:ext cx="541166" cy="241660"/>
            </a:xfrm>
            <a:custGeom>
              <a:avLst/>
              <a:gdLst/>
              <a:ahLst/>
              <a:cxnLst/>
              <a:rect l="l" t="t" r="r" b="b"/>
              <a:pathLst>
                <a:path w="12218" h="5456" extrusionOk="0">
                  <a:moveTo>
                    <a:pt x="3750" y="1"/>
                  </a:moveTo>
                  <a:cubicBezTo>
                    <a:pt x="1661" y="1"/>
                    <a:pt x="0" y="192"/>
                    <a:pt x="184" y="822"/>
                  </a:cubicBezTo>
                  <a:cubicBezTo>
                    <a:pt x="639" y="2445"/>
                    <a:pt x="591" y="4394"/>
                    <a:pt x="591" y="4394"/>
                  </a:cubicBezTo>
                  <a:cubicBezTo>
                    <a:pt x="591" y="4394"/>
                    <a:pt x="1775" y="5271"/>
                    <a:pt x="6127" y="5449"/>
                  </a:cubicBezTo>
                  <a:cubicBezTo>
                    <a:pt x="6241" y="5453"/>
                    <a:pt x="6354" y="5455"/>
                    <a:pt x="6467" y="5455"/>
                  </a:cubicBezTo>
                  <a:cubicBezTo>
                    <a:pt x="9642" y="5455"/>
                    <a:pt x="12217" y="3744"/>
                    <a:pt x="12217" y="3744"/>
                  </a:cubicBezTo>
                  <a:cubicBezTo>
                    <a:pt x="10836" y="1941"/>
                    <a:pt x="11291" y="464"/>
                    <a:pt x="11291" y="464"/>
                  </a:cubicBezTo>
                  <a:cubicBezTo>
                    <a:pt x="11291" y="464"/>
                    <a:pt x="7001" y="1"/>
                    <a:pt x="3750" y="1"/>
                  </a:cubicBezTo>
                  <a:close/>
                </a:path>
              </a:pathLst>
            </a:custGeom>
            <a:solidFill>
              <a:srgbClr val="EDA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7"/>
            <p:cNvSpPr/>
            <p:nvPr/>
          </p:nvSpPr>
          <p:spPr>
            <a:xfrm>
              <a:off x="6463176" y="3442210"/>
              <a:ext cx="827871" cy="420469"/>
            </a:xfrm>
            <a:custGeom>
              <a:avLst/>
              <a:gdLst/>
              <a:ahLst/>
              <a:cxnLst/>
              <a:rect l="l" t="t" r="r" b="b"/>
              <a:pathLst>
                <a:path w="18691" h="9493" extrusionOk="0">
                  <a:moveTo>
                    <a:pt x="3785" y="1"/>
                  </a:moveTo>
                  <a:cubicBezTo>
                    <a:pt x="3785" y="1"/>
                    <a:pt x="0" y="2761"/>
                    <a:pt x="1202" y="5327"/>
                  </a:cubicBezTo>
                  <a:cubicBezTo>
                    <a:pt x="2275" y="7623"/>
                    <a:pt x="6612" y="9492"/>
                    <a:pt x="10594" y="9492"/>
                  </a:cubicBezTo>
                  <a:cubicBezTo>
                    <a:pt x="13060" y="9492"/>
                    <a:pt x="15391" y="8776"/>
                    <a:pt x="16725" y="7000"/>
                  </a:cubicBezTo>
                  <a:cubicBezTo>
                    <a:pt x="18691" y="4369"/>
                    <a:pt x="17554" y="3670"/>
                    <a:pt x="17554" y="3670"/>
                  </a:cubicBezTo>
                  <a:lnTo>
                    <a:pt x="15411" y="650"/>
                  </a:lnTo>
                  <a:cubicBezTo>
                    <a:pt x="13730" y="1170"/>
                    <a:pt x="12053" y="1441"/>
                    <a:pt x="10376" y="1441"/>
                  </a:cubicBezTo>
                  <a:cubicBezTo>
                    <a:pt x="8180" y="1441"/>
                    <a:pt x="5985" y="977"/>
                    <a:pt x="37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7"/>
            <p:cNvSpPr/>
            <p:nvPr/>
          </p:nvSpPr>
          <p:spPr>
            <a:xfrm>
              <a:off x="6073355" y="3365051"/>
              <a:ext cx="687597" cy="325373"/>
            </a:xfrm>
            <a:custGeom>
              <a:avLst/>
              <a:gdLst/>
              <a:ahLst/>
              <a:cxnLst/>
              <a:rect l="l" t="t" r="r" b="b"/>
              <a:pathLst>
                <a:path w="15524" h="7346" extrusionOk="0">
                  <a:moveTo>
                    <a:pt x="2071" y="1"/>
                  </a:moveTo>
                  <a:cubicBezTo>
                    <a:pt x="1386" y="1"/>
                    <a:pt x="697" y="19"/>
                    <a:pt x="1" y="54"/>
                  </a:cubicBezTo>
                  <a:lnTo>
                    <a:pt x="15524" y="7345"/>
                  </a:lnTo>
                  <a:lnTo>
                    <a:pt x="15524" y="7345"/>
                  </a:lnTo>
                  <a:lnTo>
                    <a:pt x="12586" y="1743"/>
                  </a:lnTo>
                  <a:cubicBezTo>
                    <a:pt x="8946" y="480"/>
                    <a:pt x="5568" y="1"/>
                    <a:pt x="20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7"/>
            <p:cNvSpPr/>
            <p:nvPr/>
          </p:nvSpPr>
          <p:spPr>
            <a:xfrm>
              <a:off x="7032781" y="3417583"/>
              <a:ext cx="566811" cy="272842"/>
            </a:xfrm>
            <a:custGeom>
              <a:avLst/>
              <a:gdLst/>
              <a:ahLst/>
              <a:cxnLst/>
              <a:rect l="l" t="t" r="r" b="b"/>
              <a:pathLst>
                <a:path w="12797" h="6160" extrusionOk="0">
                  <a:moveTo>
                    <a:pt x="11877" y="1"/>
                  </a:moveTo>
                  <a:cubicBezTo>
                    <a:pt x="7834" y="1"/>
                    <a:pt x="4848" y="224"/>
                    <a:pt x="2551" y="1206"/>
                  </a:cubicBezTo>
                  <a:lnTo>
                    <a:pt x="1" y="6159"/>
                  </a:lnTo>
                  <a:cubicBezTo>
                    <a:pt x="3655" y="6142"/>
                    <a:pt x="7779" y="3901"/>
                    <a:pt x="12796" y="4"/>
                  </a:cubicBezTo>
                  <a:cubicBezTo>
                    <a:pt x="12484" y="2"/>
                    <a:pt x="12178" y="1"/>
                    <a:pt x="118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7"/>
            <p:cNvSpPr/>
            <p:nvPr/>
          </p:nvSpPr>
          <p:spPr>
            <a:xfrm>
              <a:off x="6509196" y="3416475"/>
              <a:ext cx="1475870" cy="454087"/>
            </a:xfrm>
            <a:custGeom>
              <a:avLst/>
              <a:gdLst/>
              <a:ahLst/>
              <a:cxnLst/>
              <a:rect l="l" t="t" r="r" b="b"/>
              <a:pathLst>
                <a:path w="33321" h="10252" extrusionOk="0">
                  <a:moveTo>
                    <a:pt x="24451" y="0"/>
                  </a:moveTo>
                  <a:cubicBezTo>
                    <a:pt x="19532" y="0"/>
                    <a:pt x="11287" y="3862"/>
                    <a:pt x="11287" y="3862"/>
                  </a:cubicBezTo>
                  <a:lnTo>
                    <a:pt x="1" y="6606"/>
                  </a:lnTo>
                  <a:lnTo>
                    <a:pt x="1739" y="9220"/>
                  </a:lnTo>
                  <a:cubicBezTo>
                    <a:pt x="1739" y="9220"/>
                    <a:pt x="6356" y="10252"/>
                    <a:pt x="14009" y="10252"/>
                  </a:cubicBezTo>
                  <a:cubicBezTo>
                    <a:pt x="16195" y="10252"/>
                    <a:pt x="18628" y="10168"/>
                    <a:pt x="21272" y="9951"/>
                  </a:cubicBezTo>
                  <a:cubicBezTo>
                    <a:pt x="33321" y="8977"/>
                    <a:pt x="30528" y="1475"/>
                    <a:pt x="26160" y="209"/>
                  </a:cubicBezTo>
                  <a:cubicBezTo>
                    <a:pt x="25662" y="64"/>
                    <a:pt x="25084" y="0"/>
                    <a:pt x="244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7"/>
            <p:cNvSpPr/>
            <p:nvPr/>
          </p:nvSpPr>
          <p:spPr>
            <a:xfrm>
              <a:off x="5980606" y="3660130"/>
              <a:ext cx="648797" cy="199538"/>
            </a:xfrm>
            <a:custGeom>
              <a:avLst/>
              <a:gdLst/>
              <a:ahLst/>
              <a:cxnLst/>
              <a:rect l="l" t="t" r="r" b="b"/>
              <a:pathLst>
                <a:path w="14648" h="4505" extrusionOk="0">
                  <a:moveTo>
                    <a:pt x="7163" y="1"/>
                  </a:moveTo>
                  <a:cubicBezTo>
                    <a:pt x="6852" y="1"/>
                    <a:pt x="6580" y="91"/>
                    <a:pt x="6398" y="326"/>
                  </a:cubicBezTo>
                  <a:cubicBezTo>
                    <a:pt x="5749" y="1153"/>
                    <a:pt x="1" y="3021"/>
                    <a:pt x="195" y="4385"/>
                  </a:cubicBezTo>
                  <a:cubicBezTo>
                    <a:pt x="207" y="4470"/>
                    <a:pt x="275" y="4504"/>
                    <a:pt x="386" y="4504"/>
                  </a:cubicBezTo>
                  <a:cubicBezTo>
                    <a:pt x="862" y="4504"/>
                    <a:pt x="2136" y="3873"/>
                    <a:pt x="3205" y="3873"/>
                  </a:cubicBezTo>
                  <a:cubicBezTo>
                    <a:pt x="3275" y="3873"/>
                    <a:pt x="3343" y="3876"/>
                    <a:pt x="3411" y="3881"/>
                  </a:cubicBezTo>
                  <a:cubicBezTo>
                    <a:pt x="3702" y="3910"/>
                    <a:pt x="3999" y="3922"/>
                    <a:pt x="4295" y="3922"/>
                  </a:cubicBezTo>
                  <a:cubicBezTo>
                    <a:pt x="6028" y="3922"/>
                    <a:pt x="7770" y="3506"/>
                    <a:pt x="8672" y="3492"/>
                  </a:cubicBezTo>
                  <a:cubicBezTo>
                    <a:pt x="8702" y="3491"/>
                    <a:pt x="8736" y="3491"/>
                    <a:pt x="8772" y="3491"/>
                  </a:cubicBezTo>
                  <a:cubicBezTo>
                    <a:pt x="9977" y="3491"/>
                    <a:pt x="14095" y="3736"/>
                    <a:pt x="14095" y="3736"/>
                  </a:cubicBezTo>
                  <a:cubicBezTo>
                    <a:pt x="14095" y="3736"/>
                    <a:pt x="14647" y="2177"/>
                    <a:pt x="13104" y="423"/>
                  </a:cubicBezTo>
                  <a:lnTo>
                    <a:pt x="9694" y="1024"/>
                  </a:lnTo>
                  <a:cubicBezTo>
                    <a:pt x="9694" y="1024"/>
                    <a:pt x="8208" y="1"/>
                    <a:pt x="7163" y="1"/>
                  </a:cubicBezTo>
                  <a:close/>
                </a:path>
              </a:pathLst>
            </a:custGeom>
            <a:solidFill>
              <a:srgbClr val="EDA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7"/>
            <p:cNvSpPr/>
            <p:nvPr/>
          </p:nvSpPr>
          <p:spPr>
            <a:xfrm>
              <a:off x="7673610" y="3482693"/>
              <a:ext cx="99348" cy="210965"/>
            </a:xfrm>
            <a:custGeom>
              <a:avLst/>
              <a:gdLst/>
              <a:ahLst/>
              <a:cxnLst/>
              <a:rect l="l" t="t" r="r" b="b"/>
              <a:pathLst>
                <a:path w="2243" h="4763" extrusionOk="0">
                  <a:moveTo>
                    <a:pt x="110" y="0"/>
                  </a:moveTo>
                  <a:cubicBezTo>
                    <a:pt x="53" y="0"/>
                    <a:pt x="0" y="77"/>
                    <a:pt x="49" y="126"/>
                  </a:cubicBezTo>
                  <a:cubicBezTo>
                    <a:pt x="1348" y="1262"/>
                    <a:pt x="2080" y="2968"/>
                    <a:pt x="2015" y="4689"/>
                  </a:cubicBezTo>
                  <a:cubicBezTo>
                    <a:pt x="2015" y="4738"/>
                    <a:pt x="2055" y="4762"/>
                    <a:pt x="2096" y="4762"/>
                  </a:cubicBezTo>
                  <a:cubicBezTo>
                    <a:pt x="2137" y="4762"/>
                    <a:pt x="2177" y="4738"/>
                    <a:pt x="2177" y="4689"/>
                  </a:cubicBezTo>
                  <a:cubicBezTo>
                    <a:pt x="2242" y="2919"/>
                    <a:pt x="1495" y="1182"/>
                    <a:pt x="164" y="28"/>
                  </a:cubicBezTo>
                  <a:cubicBezTo>
                    <a:pt x="148" y="9"/>
                    <a:pt x="129" y="0"/>
                    <a:pt x="1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7"/>
            <p:cNvSpPr/>
            <p:nvPr/>
          </p:nvSpPr>
          <p:spPr>
            <a:xfrm>
              <a:off x="5719500" y="3365406"/>
              <a:ext cx="1386710" cy="505422"/>
            </a:xfrm>
            <a:custGeom>
              <a:avLst/>
              <a:gdLst/>
              <a:ahLst/>
              <a:cxnLst/>
              <a:rect l="l" t="t" r="r" b="b"/>
              <a:pathLst>
                <a:path w="31308" h="11411" extrusionOk="0">
                  <a:moveTo>
                    <a:pt x="8397" y="0"/>
                  </a:moveTo>
                  <a:cubicBezTo>
                    <a:pt x="8003" y="0"/>
                    <a:pt x="7627" y="30"/>
                    <a:pt x="7275" y="95"/>
                  </a:cubicBezTo>
                  <a:cubicBezTo>
                    <a:pt x="2810" y="940"/>
                    <a:pt x="1" y="7613"/>
                    <a:pt x="11854" y="9983"/>
                  </a:cubicBezTo>
                  <a:cubicBezTo>
                    <a:pt x="17510" y="11114"/>
                    <a:pt x="22079" y="11410"/>
                    <a:pt x="25310" y="11410"/>
                  </a:cubicBezTo>
                  <a:cubicBezTo>
                    <a:pt x="28852" y="11410"/>
                    <a:pt x="30787" y="11055"/>
                    <a:pt x="30787" y="11055"/>
                  </a:cubicBezTo>
                  <a:cubicBezTo>
                    <a:pt x="30122" y="9805"/>
                    <a:pt x="30430" y="9756"/>
                    <a:pt x="31307" y="7840"/>
                  </a:cubicBezTo>
                  <a:lnTo>
                    <a:pt x="19908" y="3960"/>
                  </a:lnTo>
                  <a:cubicBezTo>
                    <a:pt x="19908" y="3960"/>
                    <a:pt x="12939" y="0"/>
                    <a:pt x="83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7"/>
            <p:cNvSpPr/>
            <p:nvPr/>
          </p:nvSpPr>
          <p:spPr>
            <a:xfrm>
              <a:off x="6963729" y="3682321"/>
              <a:ext cx="87788" cy="180891"/>
            </a:xfrm>
            <a:custGeom>
              <a:avLst/>
              <a:gdLst/>
              <a:ahLst/>
              <a:cxnLst/>
              <a:rect l="l" t="t" r="r" b="b"/>
              <a:pathLst>
                <a:path w="1982" h="4084" extrusionOk="0">
                  <a:moveTo>
                    <a:pt x="1857" y="0"/>
                  </a:moveTo>
                  <a:cubicBezTo>
                    <a:pt x="1839" y="0"/>
                    <a:pt x="1821" y="6"/>
                    <a:pt x="1804" y="20"/>
                  </a:cubicBezTo>
                  <a:cubicBezTo>
                    <a:pt x="651" y="1010"/>
                    <a:pt x="1" y="2504"/>
                    <a:pt x="326" y="4030"/>
                  </a:cubicBezTo>
                  <a:cubicBezTo>
                    <a:pt x="332" y="4067"/>
                    <a:pt x="360" y="4083"/>
                    <a:pt x="391" y="4083"/>
                  </a:cubicBezTo>
                  <a:cubicBezTo>
                    <a:pt x="441" y="4083"/>
                    <a:pt x="499" y="4042"/>
                    <a:pt x="488" y="3982"/>
                  </a:cubicBezTo>
                  <a:cubicBezTo>
                    <a:pt x="163" y="2520"/>
                    <a:pt x="813" y="1092"/>
                    <a:pt x="1917" y="133"/>
                  </a:cubicBezTo>
                  <a:cubicBezTo>
                    <a:pt x="1982" y="82"/>
                    <a:pt x="1924" y="0"/>
                    <a:pt x="18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7"/>
            <p:cNvSpPr/>
            <p:nvPr/>
          </p:nvSpPr>
          <p:spPr>
            <a:xfrm>
              <a:off x="6842632" y="3616812"/>
              <a:ext cx="269653" cy="92527"/>
            </a:xfrm>
            <a:custGeom>
              <a:avLst/>
              <a:gdLst/>
              <a:ahLst/>
              <a:cxnLst/>
              <a:rect l="l" t="t" r="r" b="b"/>
              <a:pathLst>
                <a:path w="6088" h="2089" extrusionOk="0">
                  <a:moveTo>
                    <a:pt x="112" y="1"/>
                  </a:moveTo>
                  <a:cubicBezTo>
                    <a:pt x="32" y="1"/>
                    <a:pt x="0" y="138"/>
                    <a:pt x="89" y="167"/>
                  </a:cubicBezTo>
                  <a:cubicBezTo>
                    <a:pt x="2053" y="800"/>
                    <a:pt x="4002" y="1449"/>
                    <a:pt x="5950" y="2083"/>
                  </a:cubicBezTo>
                  <a:cubicBezTo>
                    <a:pt x="5960" y="2087"/>
                    <a:pt x="5969" y="2088"/>
                    <a:pt x="5977" y="2088"/>
                  </a:cubicBezTo>
                  <a:cubicBezTo>
                    <a:pt x="6056" y="2088"/>
                    <a:pt x="6087" y="1966"/>
                    <a:pt x="5999" y="1937"/>
                  </a:cubicBezTo>
                  <a:cubicBezTo>
                    <a:pt x="4051" y="1287"/>
                    <a:pt x="2085" y="654"/>
                    <a:pt x="137" y="5"/>
                  </a:cubicBezTo>
                  <a:cubicBezTo>
                    <a:pt x="128" y="2"/>
                    <a:pt x="12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7"/>
            <p:cNvSpPr/>
            <p:nvPr/>
          </p:nvSpPr>
          <p:spPr>
            <a:xfrm>
              <a:off x="5905042" y="3452485"/>
              <a:ext cx="69141" cy="193735"/>
            </a:xfrm>
            <a:custGeom>
              <a:avLst/>
              <a:gdLst/>
              <a:ahLst/>
              <a:cxnLst/>
              <a:rect l="l" t="t" r="r" b="b"/>
              <a:pathLst>
                <a:path w="1561" h="4374" extrusionOk="0">
                  <a:moveTo>
                    <a:pt x="1450" y="1"/>
                  </a:moveTo>
                  <a:cubicBezTo>
                    <a:pt x="1432" y="1"/>
                    <a:pt x="1413" y="9"/>
                    <a:pt x="1397" y="28"/>
                  </a:cubicBezTo>
                  <a:cubicBezTo>
                    <a:pt x="358" y="1182"/>
                    <a:pt x="1" y="2838"/>
                    <a:pt x="488" y="4315"/>
                  </a:cubicBezTo>
                  <a:cubicBezTo>
                    <a:pt x="502" y="4356"/>
                    <a:pt x="538" y="4374"/>
                    <a:pt x="573" y="4374"/>
                  </a:cubicBezTo>
                  <a:cubicBezTo>
                    <a:pt x="622" y="4374"/>
                    <a:pt x="669" y="4339"/>
                    <a:pt x="650" y="4283"/>
                  </a:cubicBezTo>
                  <a:cubicBezTo>
                    <a:pt x="180" y="2871"/>
                    <a:pt x="505" y="1247"/>
                    <a:pt x="1512" y="143"/>
                  </a:cubicBezTo>
                  <a:cubicBezTo>
                    <a:pt x="1561" y="81"/>
                    <a:pt x="1507" y="1"/>
                    <a:pt x="14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7"/>
            <p:cNvSpPr/>
            <p:nvPr/>
          </p:nvSpPr>
          <p:spPr>
            <a:xfrm>
              <a:off x="7016969" y="3704822"/>
              <a:ext cx="673999" cy="215306"/>
            </a:xfrm>
            <a:custGeom>
              <a:avLst/>
              <a:gdLst/>
              <a:ahLst/>
              <a:cxnLst/>
              <a:rect l="l" t="t" r="r" b="b"/>
              <a:pathLst>
                <a:path w="15217" h="4861" extrusionOk="0">
                  <a:moveTo>
                    <a:pt x="8137" y="1"/>
                  </a:moveTo>
                  <a:cubicBezTo>
                    <a:pt x="7097" y="1"/>
                    <a:pt x="5651" y="891"/>
                    <a:pt x="5651" y="891"/>
                  </a:cubicBezTo>
                  <a:lnTo>
                    <a:pt x="2014" y="177"/>
                  </a:lnTo>
                  <a:cubicBezTo>
                    <a:pt x="1" y="1753"/>
                    <a:pt x="667" y="3571"/>
                    <a:pt x="667" y="3571"/>
                  </a:cubicBezTo>
                  <a:cubicBezTo>
                    <a:pt x="667" y="3571"/>
                    <a:pt x="4204" y="3392"/>
                    <a:pt x="5873" y="3392"/>
                  </a:cubicBezTo>
                  <a:cubicBezTo>
                    <a:pt x="6152" y="3392"/>
                    <a:pt x="6379" y="3397"/>
                    <a:pt x="6528" y="3409"/>
                  </a:cubicBezTo>
                  <a:cubicBezTo>
                    <a:pt x="7525" y="3470"/>
                    <a:pt x="9532" y="4081"/>
                    <a:pt x="11434" y="4081"/>
                  </a:cubicBezTo>
                  <a:cubicBezTo>
                    <a:pt x="11547" y="4081"/>
                    <a:pt x="11661" y="4079"/>
                    <a:pt x="11774" y="4074"/>
                  </a:cubicBezTo>
                  <a:cubicBezTo>
                    <a:pt x="11801" y="4073"/>
                    <a:pt x="11828" y="4073"/>
                    <a:pt x="11855" y="4073"/>
                  </a:cubicBezTo>
                  <a:cubicBezTo>
                    <a:pt x="12969" y="4073"/>
                    <a:pt x="14319" y="4860"/>
                    <a:pt x="14789" y="4860"/>
                  </a:cubicBezTo>
                  <a:cubicBezTo>
                    <a:pt x="14882" y="4860"/>
                    <a:pt x="14941" y="4829"/>
                    <a:pt x="14956" y="4756"/>
                  </a:cubicBezTo>
                  <a:cubicBezTo>
                    <a:pt x="15216" y="3392"/>
                    <a:pt x="9581" y="1233"/>
                    <a:pt x="8981" y="372"/>
                  </a:cubicBezTo>
                  <a:cubicBezTo>
                    <a:pt x="8793" y="102"/>
                    <a:pt x="8488" y="1"/>
                    <a:pt x="8137" y="1"/>
                  </a:cubicBezTo>
                  <a:close/>
                </a:path>
              </a:pathLst>
            </a:custGeom>
            <a:solidFill>
              <a:srgbClr val="EDA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7"/>
            <p:cNvSpPr/>
            <p:nvPr/>
          </p:nvSpPr>
          <p:spPr>
            <a:xfrm>
              <a:off x="5800821" y="2768339"/>
              <a:ext cx="852276" cy="710363"/>
            </a:xfrm>
            <a:custGeom>
              <a:avLst/>
              <a:gdLst/>
              <a:ahLst/>
              <a:cxnLst/>
              <a:rect l="l" t="t" r="r" b="b"/>
              <a:pathLst>
                <a:path w="19242" h="16038" extrusionOk="0">
                  <a:moveTo>
                    <a:pt x="16383" y="0"/>
                  </a:moveTo>
                  <a:cubicBezTo>
                    <a:pt x="16383" y="0"/>
                    <a:pt x="13558" y="11025"/>
                    <a:pt x="11252" y="11497"/>
                  </a:cubicBezTo>
                  <a:cubicBezTo>
                    <a:pt x="11228" y="11502"/>
                    <a:pt x="11199" y="11504"/>
                    <a:pt x="11164" y="11504"/>
                  </a:cubicBezTo>
                  <a:cubicBezTo>
                    <a:pt x="9829" y="11504"/>
                    <a:pt x="763" y="7973"/>
                    <a:pt x="763" y="7973"/>
                  </a:cubicBezTo>
                  <a:lnTo>
                    <a:pt x="0" y="9840"/>
                  </a:lnTo>
                  <a:cubicBezTo>
                    <a:pt x="0" y="9840"/>
                    <a:pt x="8671" y="16038"/>
                    <a:pt x="12890" y="16038"/>
                  </a:cubicBezTo>
                  <a:cubicBezTo>
                    <a:pt x="13049" y="16038"/>
                    <a:pt x="13202" y="16029"/>
                    <a:pt x="13348" y="16011"/>
                  </a:cubicBezTo>
                  <a:cubicBezTo>
                    <a:pt x="17358" y="15507"/>
                    <a:pt x="19241" y="4757"/>
                    <a:pt x="19241" y="4757"/>
                  </a:cubicBezTo>
                  <a:lnTo>
                    <a:pt x="16383" y="0"/>
                  </a:lnTo>
                  <a:close/>
                </a:path>
              </a:pathLst>
            </a:custGeom>
            <a:solidFill>
              <a:srgbClr val="EDA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7"/>
            <p:cNvSpPr/>
            <p:nvPr/>
          </p:nvSpPr>
          <p:spPr>
            <a:xfrm>
              <a:off x="6397002" y="2881241"/>
              <a:ext cx="256852" cy="399917"/>
            </a:xfrm>
            <a:custGeom>
              <a:avLst/>
              <a:gdLst/>
              <a:ahLst/>
              <a:cxnLst/>
              <a:rect l="l" t="t" r="r" b="b"/>
              <a:pathLst>
                <a:path w="5799" h="9029" extrusionOk="0">
                  <a:moveTo>
                    <a:pt x="2631" y="0"/>
                  </a:moveTo>
                  <a:lnTo>
                    <a:pt x="2128" y="130"/>
                  </a:lnTo>
                  <a:cubicBezTo>
                    <a:pt x="2079" y="244"/>
                    <a:pt x="2031" y="374"/>
                    <a:pt x="1966" y="504"/>
                  </a:cubicBezTo>
                  <a:lnTo>
                    <a:pt x="1869" y="699"/>
                  </a:lnTo>
                  <a:cubicBezTo>
                    <a:pt x="1235" y="2079"/>
                    <a:pt x="1" y="4254"/>
                    <a:pt x="1" y="4254"/>
                  </a:cubicBezTo>
                  <a:lnTo>
                    <a:pt x="1137" y="5635"/>
                  </a:lnTo>
                  <a:lnTo>
                    <a:pt x="1235" y="5748"/>
                  </a:lnTo>
                  <a:lnTo>
                    <a:pt x="3947" y="9028"/>
                  </a:lnTo>
                  <a:cubicBezTo>
                    <a:pt x="5798" y="3817"/>
                    <a:pt x="2631" y="0"/>
                    <a:pt x="26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7"/>
            <p:cNvSpPr/>
            <p:nvPr/>
          </p:nvSpPr>
          <p:spPr>
            <a:xfrm>
              <a:off x="6447363" y="2903565"/>
              <a:ext cx="60459" cy="232314"/>
            </a:xfrm>
            <a:custGeom>
              <a:avLst/>
              <a:gdLst/>
              <a:ahLst/>
              <a:cxnLst/>
              <a:rect l="l" t="t" r="r" b="b"/>
              <a:pathLst>
                <a:path w="1365" h="5245" extrusionOk="0">
                  <a:moveTo>
                    <a:pt x="829" y="0"/>
                  </a:moveTo>
                  <a:lnTo>
                    <a:pt x="732" y="195"/>
                  </a:lnTo>
                  <a:cubicBezTo>
                    <a:pt x="1024" y="1217"/>
                    <a:pt x="1186" y="2273"/>
                    <a:pt x="942" y="3313"/>
                  </a:cubicBezTo>
                  <a:cubicBezTo>
                    <a:pt x="797" y="3978"/>
                    <a:pt x="472" y="4627"/>
                    <a:pt x="0" y="5131"/>
                  </a:cubicBezTo>
                  <a:lnTo>
                    <a:pt x="98" y="5244"/>
                  </a:lnTo>
                  <a:cubicBezTo>
                    <a:pt x="537" y="4790"/>
                    <a:pt x="862" y="4189"/>
                    <a:pt x="1024" y="3572"/>
                  </a:cubicBezTo>
                  <a:cubicBezTo>
                    <a:pt x="1364" y="2386"/>
                    <a:pt x="1186" y="1169"/>
                    <a:pt x="8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7"/>
            <p:cNvSpPr/>
            <p:nvPr/>
          </p:nvSpPr>
          <p:spPr>
            <a:xfrm>
              <a:off x="6298318" y="3277839"/>
              <a:ext cx="96823" cy="46684"/>
            </a:xfrm>
            <a:custGeom>
              <a:avLst/>
              <a:gdLst/>
              <a:ahLst/>
              <a:cxnLst/>
              <a:rect l="l" t="t" r="r" b="b"/>
              <a:pathLst>
                <a:path w="2186" h="1054" extrusionOk="0">
                  <a:moveTo>
                    <a:pt x="100" y="1"/>
                  </a:moveTo>
                  <a:cubicBezTo>
                    <a:pt x="27" y="1"/>
                    <a:pt x="0" y="128"/>
                    <a:pt x="85" y="156"/>
                  </a:cubicBezTo>
                  <a:cubicBezTo>
                    <a:pt x="752" y="416"/>
                    <a:pt x="1384" y="708"/>
                    <a:pt x="2018" y="1049"/>
                  </a:cubicBezTo>
                  <a:cubicBezTo>
                    <a:pt x="2029" y="1052"/>
                    <a:pt x="2039" y="1054"/>
                    <a:pt x="2049" y="1054"/>
                  </a:cubicBezTo>
                  <a:cubicBezTo>
                    <a:pt x="2131" y="1054"/>
                    <a:pt x="2186" y="946"/>
                    <a:pt x="2099" y="903"/>
                  </a:cubicBezTo>
                  <a:cubicBezTo>
                    <a:pt x="1466" y="561"/>
                    <a:pt x="800" y="269"/>
                    <a:pt x="135" y="9"/>
                  </a:cubicBezTo>
                  <a:cubicBezTo>
                    <a:pt x="122" y="3"/>
                    <a:pt x="111" y="1"/>
                    <a:pt x="100" y="1"/>
                  </a:cubicBezTo>
                  <a:close/>
                </a:path>
              </a:pathLst>
            </a:custGeom>
            <a:solidFill>
              <a:srgbClr val="D25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7"/>
            <p:cNvSpPr/>
            <p:nvPr/>
          </p:nvSpPr>
          <p:spPr>
            <a:xfrm>
              <a:off x="6333044" y="3286875"/>
              <a:ext cx="53948" cy="8726"/>
            </a:xfrm>
            <a:custGeom>
              <a:avLst/>
              <a:gdLst/>
              <a:ahLst/>
              <a:cxnLst/>
              <a:rect l="l" t="t" r="r" b="b"/>
              <a:pathLst>
                <a:path w="1218" h="197" extrusionOk="0">
                  <a:moveTo>
                    <a:pt x="1120" y="0"/>
                  </a:moveTo>
                  <a:cubicBezTo>
                    <a:pt x="780" y="0"/>
                    <a:pt x="438" y="0"/>
                    <a:pt x="98" y="33"/>
                  </a:cubicBezTo>
                  <a:cubicBezTo>
                    <a:pt x="5" y="49"/>
                    <a:pt x="0" y="196"/>
                    <a:pt x="84" y="196"/>
                  </a:cubicBezTo>
                  <a:cubicBezTo>
                    <a:pt x="88" y="196"/>
                    <a:pt x="93" y="196"/>
                    <a:pt x="98" y="195"/>
                  </a:cubicBezTo>
                  <a:cubicBezTo>
                    <a:pt x="347" y="171"/>
                    <a:pt x="598" y="156"/>
                    <a:pt x="848" y="156"/>
                  </a:cubicBezTo>
                  <a:cubicBezTo>
                    <a:pt x="939" y="156"/>
                    <a:pt x="1029" y="158"/>
                    <a:pt x="1120" y="163"/>
                  </a:cubicBezTo>
                  <a:cubicBezTo>
                    <a:pt x="1217" y="163"/>
                    <a:pt x="1217" y="0"/>
                    <a:pt x="1120" y="0"/>
                  </a:cubicBezTo>
                  <a:close/>
                </a:path>
              </a:pathLst>
            </a:custGeom>
            <a:solidFill>
              <a:srgbClr val="D25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7"/>
            <p:cNvSpPr/>
            <p:nvPr/>
          </p:nvSpPr>
          <p:spPr>
            <a:xfrm>
              <a:off x="5603009" y="3053806"/>
              <a:ext cx="283383" cy="206536"/>
            </a:xfrm>
            <a:custGeom>
              <a:avLst/>
              <a:gdLst/>
              <a:ahLst/>
              <a:cxnLst/>
              <a:rect l="l" t="t" r="r" b="b"/>
              <a:pathLst>
                <a:path w="6398" h="4663" extrusionOk="0">
                  <a:moveTo>
                    <a:pt x="3893" y="1"/>
                  </a:moveTo>
                  <a:cubicBezTo>
                    <a:pt x="3703" y="1"/>
                    <a:pt x="3485" y="12"/>
                    <a:pt x="3215" y="34"/>
                  </a:cubicBezTo>
                  <a:cubicBezTo>
                    <a:pt x="2453" y="99"/>
                    <a:pt x="2583" y="521"/>
                    <a:pt x="3118" y="668"/>
                  </a:cubicBezTo>
                  <a:cubicBezTo>
                    <a:pt x="3524" y="781"/>
                    <a:pt x="4222" y="992"/>
                    <a:pt x="3962" y="1187"/>
                  </a:cubicBezTo>
                  <a:cubicBezTo>
                    <a:pt x="3962" y="1187"/>
                    <a:pt x="3507" y="1495"/>
                    <a:pt x="3232" y="1707"/>
                  </a:cubicBezTo>
                  <a:cubicBezTo>
                    <a:pt x="3113" y="1786"/>
                    <a:pt x="2971" y="1822"/>
                    <a:pt x="2828" y="1822"/>
                  </a:cubicBezTo>
                  <a:cubicBezTo>
                    <a:pt x="2618" y="1822"/>
                    <a:pt x="2408" y="1744"/>
                    <a:pt x="2273" y="1609"/>
                  </a:cubicBezTo>
                  <a:cubicBezTo>
                    <a:pt x="2063" y="1382"/>
                    <a:pt x="2371" y="1220"/>
                    <a:pt x="2566" y="862"/>
                  </a:cubicBezTo>
                  <a:cubicBezTo>
                    <a:pt x="2742" y="552"/>
                    <a:pt x="2670" y="387"/>
                    <a:pt x="2502" y="387"/>
                  </a:cubicBezTo>
                  <a:cubicBezTo>
                    <a:pt x="2467" y="387"/>
                    <a:pt x="2429" y="394"/>
                    <a:pt x="2388" y="408"/>
                  </a:cubicBezTo>
                  <a:cubicBezTo>
                    <a:pt x="2128" y="488"/>
                    <a:pt x="1202" y="1090"/>
                    <a:pt x="1202" y="1544"/>
                  </a:cubicBezTo>
                  <a:cubicBezTo>
                    <a:pt x="1186" y="1999"/>
                    <a:pt x="2160" y="2324"/>
                    <a:pt x="2160" y="2324"/>
                  </a:cubicBezTo>
                  <a:lnTo>
                    <a:pt x="780" y="2534"/>
                  </a:lnTo>
                  <a:cubicBezTo>
                    <a:pt x="780" y="2534"/>
                    <a:pt x="162" y="2632"/>
                    <a:pt x="82" y="2924"/>
                  </a:cubicBezTo>
                  <a:cubicBezTo>
                    <a:pt x="0" y="3216"/>
                    <a:pt x="422" y="3281"/>
                    <a:pt x="422" y="3281"/>
                  </a:cubicBezTo>
                  <a:cubicBezTo>
                    <a:pt x="422" y="3281"/>
                    <a:pt x="0" y="3363"/>
                    <a:pt x="98" y="3638"/>
                  </a:cubicBezTo>
                  <a:cubicBezTo>
                    <a:pt x="179" y="3931"/>
                    <a:pt x="2583" y="3883"/>
                    <a:pt x="2566" y="4061"/>
                  </a:cubicBezTo>
                  <a:cubicBezTo>
                    <a:pt x="2566" y="4095"/>
                    <a:pt x="2519" y="4107"/>
                    <a:pt x="2442" y="4107"/>
                  </a:cubicBezTo>
                  <a:cubicBezTo>
                    <a:pt x="2239" y="4107"/>
                    <a:pt x="1825" y="4021"/>
                    <a:pt x="1512" y="4021"/>
                  </a:cubicBezTo>
                  <a:cubicBezTo>
                    <a:pt x="1320" y="4021"/>
                    <a:pt x="1166" y="4053"/>
                    <a:pt x="1121" y="4158"/>
                  </a:cubicBezTo>
                  <a:cubicBezTo>
                    <a:pt x="959" y="4515"/>
                    <a:pt x="1819" y="4532"/>
                    <a:pt x="2485" y="4630"/>
                  </a:cubicBezTo>
                  <a:cubicBezTo>
                    <a:pt x="2639" y="4652"/>
                    <a:pt x="2796" y="4663"/>
                    <a:pt x="2953" y="4663"/>
                  </a:cubicBezTo>
                  <a:cubicBezTo>
                    <a:pt x="3491" y="4663"/>
                    <a:pt x="4033" y="4532"/>
                    <a:pt x="4499" y="4255"/>
                  </a:cubicBezTo>
                  <a:cubicBezTo>
                    <a:pt x="5083" y="3883"/>
                    <a:pt x="6252" y="3573"/>
                    <a:pt x="6350" y="2778"/>
                  </a:cubicBezTo>
                  <a:cubicBezTo>
                    <a:pt x="6382" y="2469"/>
                    <a:pt x="6398" y="2194"/>
                    <a:pt x="6398" y="1967"/>
                  </a:cubicBezTo>
                  <a:cubicBezTo>
                    <a:pt x="6398" y="1430"/>
                    <a:pt x="6187" y="927"/>
                    <a:pt x="5798" y="570"/>
                  </a:cubicBezTo>
                  <a:cubicBezTo>
                    <a:pt x="5651" y="423"/>
                    <a:pt x="5456" y="310"/>
                    <a:pt x="5261" y="245"/>
                  </a:cubicBezTo>
                  <a:cubicBezTo>
                    <a:pt x="4706" y="80"/>
                    <a:pt x="4401" y="1"/>
                    <a:pt x="3893" y="1"/>
                  </a:cubicBezTo>
                  <a:close/>
                </a:path>
              </a:pathLst>
            </a:custGeom>
            <a:solidFill>
              <a:srgbClr val="EDA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7"/>
            <p:cNvSpPr/>
            <p:nvPr/>
          </p:nvSpPr>
          <p:spPr>
            <a:xfrm>
              <a:off x="5616120" y="3184027"/>
              <a:ext cx="104885" cy="18071"/>
            </a:xfrm>
            <a:custGeom>
              <a:avLst/>
              <a:gdLst/>
              <a:ahLst/>
              <a:cxnLst/>
              <a:rect l="l" t="t" r="r" b="b"/>
              <a:pathLst>
                <a:path w="2368" h="408" extrusionOk="0">
                  <a:moveTo>
                    <a:pt x="2287" y="1"/>
                  </a:moveTo>
                  <a:cubicBezTo>
                    <a:pt x="1555" y="66"/>
                    <a:pt x="825" y="163"/>
                    <a:pt x="78" y="261"/>
                  </a:cubicBezTo>
                  <a:cubicBezTo>
                    <a:pt x="1" y="275"/>
                    <a:pt x="12" y="407"/>
                    <a:pt x="81" y="407"/>
                  </a:cubicBezTo>
                  <a:cubicBezTo>
                    <a:pt x="85" y="407"/>
                    <a:pt x="89" y="407"/>
                    <a:pt x="94" y="406"/>
                  </a:cubicBezTo>
                  <a:cubicBezTo>
                    <a:pt x="825" y="309"/>
                    <a:pt x="1540" y="211"/>
                    <a:pt x="2270" y="163"/>
                  </a:cubicBezTo>
                  <a:cubicBezTo>
                    <a:pt x="2352" y="146"/>
                    <a:pt x="2367" y="1"/>
                    <a:pt x="2287" y="1"/>
                  </a:cubicBezTo>
                  <a:close/>
                </a:path>
              </a:pathLst>
            </a:custGeom>
            <a:solidFill>
              <a:srgbClr val="D25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7"/>
            <p:cNvSpPr/>
            <p:nvPr/>
          </p:nvSpPr>
          <p:spPr>
            <a:xfrm>
              <a:off x="5711615" y="3132603"/>
              <a:ext cx="13996" cy="84732"/>
            </a:xfrm>
            <a:custGeom>
              <a:avLst/>
              <a:gdLst/>
              <a:ahLst/>
              <a:cxnLst/>
              <a:rect l="l" t="t" r="r" b="b"/>
              <a:pathLst>
                <a:path w="316" h="1913" extrusionOk="0">
                  <a:moveTo>
                    <a:pt x="183" y="0"/>
                  </a:moveTo>
                  <a:cubicBezTo>
                    <a:pt x="146" y="0"/>
                    <a:pt x="106" y="25"/>
                    <a:pt x="98" y="73"/>
                  </a:cubicBezTo>
                  <a:cubicBezTo>
                    <a:pt x="1" y="690"/>
                    <a:pt x="16" y="1292"/>
                    <a:pt x="163" y="1876"/>
                  </a:cubicBezTo>
                  <a:cubicBezTo>
                    <a:pt x="173" y="1902"/>
                    <a:pt x="193" y="1913"/>
                    <a:pt x="215" y="1913"/>
                  </a:cubicBezTo>
                  <a:cubicBezTo>
                    <a:pt x="261" y="1913"/>
                    <a:pt x="315" y="1861"/>
                    <a:pt x="293" y="1794"/>
                  </a:cubicBezTo>
                  <a:cubicBezTo>
                    <a:pt x="146" y="1259"/>
                    <a:pt x="131" y="675"/>
                    <a:pt x="244" y="73"/>
                  </a:cubicBezTo>
                  <a:cubicBezTo>
                    <a:pt x="252" y="25"/>
                    <a:pt x="220" y="0"/>
                    <a:pt x="183" y="0"/>
                  </a:cubicBezTo>
                  <a:close/>
                </a:path>
              </a:pathLst>
            </a:custGeom>
            <a:solidFill>
              <a:srgbClr val="D25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7"/>
            <p:cNvSpPr/>
            <p:nvPr/>
          </p:nvSpPr>
          <p:spPr>
            <a:xfrm>
              <a:off x="5743949" y="3141063"/>
              <a:ext cx="104619" cy="26310"/>
            </a:xfrm>
            <a:custGeom>
              <a:avLst/>
              <a:gdLst/>
              <a:ahLst/>
              <a:cxnLst/>
              <a:rect l="l" t="t" r="r" b="b"/>
              <a:pathLst>
                <a:path w="2362" h="594" extrusionOk="0">
                  <a:moveTo>
                    <a:pt x="1325" y="1"/>
                  </a:moveTo>
                  <a:cubicBezTo>
                    <a:pt x="904" y="1"/>
                    <a:pt x="466" y="156"/>
                    <a:pt x="66" y="467"/>
                  </a:cubicBezTo>
                  <a:cubicBezTo>
                    <a:pt x="0" y="520"/>
                    <a:pt x="41" y="594"/>
                    <a:pt x="103" y="594"/>
                  </a:cubicBezTo>
                  <a:cubicBezTo>
                    <a:pt x="117" y="594"/>
                    <a:pt x="132" y="590"/>
                    <a:pt x="147" y="581"/>
                  </a:cubicBezTo>
                  <a:cubicBezTo>
                    <a:pt x="511" y="297"/>
                    <a:pt x="919" y="154"/>
                    <a:pt x="1312" y="154"/>
                  </a:cubicBezTo>
                  <a:cubicBezTo>
                    <a:pt x="1637" y="154"/>
                    <a:pt x="1953" y="252"/>
                    <a:pt x="2226" y="451"/>
                  </a:cubicBezTo>
                  <a:cubicBezTo>
                    <a:pt x="2236" y="459"/>
                    <a:pt x="2246" y="462"/>
                    <a:pt x="2256" y="462"/>
                  </a:cubicBezTo>
                  <a:cubicBezTo>
                    <a:pt x="2312" y="462"/>
                    <a:pt x="2362" y="362"/>
                    <a:pt x="2306" y="321"/>
                  </a:cubicBezTo>
                  <a:cubicBezTo>
                    <a:pt x="2012" y="108"/>
                    <a:pt x="1675" y="1"/>
                    <a:pt x="1325" y="1"/>
                  </a:cubicBezTo>
                  <a:close/>
                </a:path>
              </a:pathLst>
            </a:custGeom>
            <a:solidFill>
              <a:srgbClr val="D25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7"/>
            <p:cNvSpPr/>
            <p:nvPr/>
          </p:nvSpPr>
          <p:spPr>
            <a:xfrm>
              <a:off x="7133503" y="2823705"/>
              <a:ext cx="852321" cy="654997"/>
            </a:xfrm>
            <a:custGeom>
              <a:avLst/>
              <a:gdLst/>
              <a:ahLst/>
              <a:cxnLst/>
              <a:rect l="l" t="t" r="r" b="b"/>
              <a:pathLst>
                <a:path w="19243" h="14788" extrusionOk="0">
                  <a:moveTo>
                    <a:pt x="3215" y="0"/>
                  </a:moveTo>
                  <a:lnTo>
                    <a:pt x="0" y="3507"/>
                  </a:lnTo>
                  <a:cubicBezTo>
                    <a:pt x="0" y="3507"/>
                    <a:pt x="1868" y="14257"/>
                    <a:pt x="5895" y="14761"/>
                  </a:cubicBezTo>
                  <a:cubicBezTo>
                    <a:pt x="6041" y="14779"/>
                    <a:pt x="6193" y="14788"/>
                    <a:pt x="6352" y="14788"/>
                  </a:cubicBezTo>
                  <a:cubicBezTo>
                    <a:pt x="10571" y="14788"/>
                    <a:pt x="19243" y="8590"/>
                    <a:pt x="19243" y="8590"/>
                  </a:cubicBezTo>
                  <a:lnTo>
                    <a:pt x="18479" y="6723"/>
                  </a:lnTo>
                  <a:cubicBezTo>
                    <a:pt x="18479" y="6723"/>
                    <a:pt x="9412" y="10254"/>
                    <a:pt x="8078" y="10254"/>
                  </a:cubicBezTo>
                  <a:cubicBezTo>
                    <a:pt x="8043" y="10254"/>
                    <a:pt x="8013" y="10252"/>
                    <a:pt x="7989" y="10247"/>
                  </a:cubicBezTo>
                  <a:cubicBezTo>
                    <a:pt x="5683" y="9775"/>
                    <a:pt x="3215" y="0"/>
                    <a:pt x="3215" y="0"/>
                  </a:cubicBezTo>
                  <a:close/>
                </a:path>
              </a:pathLst>
            </a:custGeom>
            <a:solidFill>
              <a:srgbClr val="EDA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7"/>
            <p:cNvSpPr/>
            <p:nvPr/>
          </p:nvSpPr>
          <p:spPr>
            <a:xfrm>
              <a:off x="7395141" y="3275137"/>
              <a:ext cx="93989" cy="46773"/>
            </a:xfrm>
            <a:custGeom>
              <a:avLst/>
              <a:gdLst/>
              <a:ahLst/>
              <a:cxnLst/>
              <a:rect l="l" t="t" r="r" b="b"/>
              <a:pathLst>
                <a:path w="2122" h="1056" extrusionOk="0">
                  <a:moveTo>
                    <a:pt x="2012" y="1"/>
                  </a:moveTo>
                  <a:cubicBezTo>
                    <a:pt x="2003" y="1"/>
                    <a:pt x="1994" y="2"/>
                    <a:pt x="1985" y="5"/>
                  </a:cubicBezTo>
                  <a:cubicBezTo>
                    <a:pt x="1335" y="265"/>
                    <a:pt x="703" y="590"/>
                    <a:pt x="69" y="915"/>
                  </a:cubicBezTo>
                  <a:cubicBezTo>
                    <a:pt x="1" y="956"/>
                    <a:pt x="48" y="1056"/>
                    <a:pt x="113" y="1056"/>
                  </a:cubicBezTo>
                  <a:cubicBezTo>
                    <a:pt x="125" y="1056"/>
                    <a:pt x="138" y="1052"/>
                    <a:pt x="150" y="1045"/>
                  </a:cubicBezTo>
                  <a:cubicBezTo>
                    <a:pt x="768" y="737"/>
                    <a:pt x="1385" y="412"/>
                    <a:pt x="2034" y="168"/>
                  </a:cubicBezTo>
                  <a:cubicBezTo>
                    <a:pt x="2122" y="124"/>
                    <a:pt x="2090" y="1"/>
                    <a:pt x="2012" y="1"/>
                  </a:cubicBezTo>
                  <a:close/>
                </a:path>
              </a:pathLst>
            </a:custGeom>
            <a:solidFill>
              <a:srgbClr val="D25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7"/>
            <p:cNvSpPr/>
            <p:nvPr/>
          </p:nvSpPr>
          <p:spPr>
            <a:xfrm>
              <a:off x="7402493" y="3284439"/>
              <a:ext cx="57536" cy="9036"/>
            </a:xfrm>
            <a:custGeom>
              <a:avLst/>
              <a:gdLst/>
              <a:ahLst/>
              <a:cxnLst/>
              <a:rect l="l" t="t" r="r" b="b"/>
              <a:pathLst>
                <a:path w="1299" h="204" extrusionOk="0">
                  <a:moveTo>
                    <a:pt x="378" y="1"/>
                  </a:moveTo>
                  <a:cubicBezTo>
                    <a:pt x="285" y="1"/>
                    <a:pt x="192" y="3"/>
                    <a:pt x="97" y="7"/>
                  </a:cubicBezTo>
                  <a:cubicBezTo>
                    <a:pt x="0" y="7"/>
                    <a:pt x="0" y="169"/>
                    <a:pt x="97" y="169"/>
                  </a:cubicBezTo>
                  <a:cubicBezTo>
                    <a:pt x="198" y="165"/>
                    <a:pt x="298" y="163"/>
                    <a:pt x="397" y="163"/>
                  </a:cubicBezTo>
                  <a:cubicBezTo>
                    <a:pt x="665" y="163"/>
                    <a:pt x="929" y="178"/>
                    <a:pt x="1202" y="202"/>
                  </a:cubicBezTo>
                  <a:cubicBezTo>
                    <a:pt x="1206" y="203"/>
                    <a:pt x="1210" y="203"/>
                    <a:pt x="1214" y="203"/>
                  </a:cubicBezTo>
                  <a:cubicBezTo>
                    <a:pt x="1299" y="203"/>
                    <a:pt x="1295" y="55"/>
                    <a:pt x="1202" y="55"/>
                  </a:cubicBezTo>
                  <a:cubicBezTo>
                    <a:pt x="923" y="19"/>
                    <a:pt x="653" y="1"/>
                    <a:pt x="378" y="1"/>
                  </a:cubicBezTo>
                  <a:close/>
                </a:path>
              </a:pathLst>
            </a:custGeom>
            <a:solidFill>
              <a:srgbClr val="D25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7"/>
            <p:cNvSpPr/>
            <p:nvPr/>
          </p:nvSpPr>
          <p:spPr>
            <a:xfrm>
              <a:off x="7909558" y="3071080"/>
              <a:ext cx="283428" cy="206536"/>
            </a:xfrm>
            <a:custGeom>
              <a:avLst/>
              <a:gdLst/>
              <a:ahLst/>
              <a:cxnLst/>
              <a:rect l="l" t="t" r="r" b="b"/>
              <a:pathLst>
                <a:path w="6399" h="4663" extrusionOk="0">
                  <a:moveTo>
                    <a:pt x="2505" y="0"/>
                  </a:moveTo>
                  <a:cubicBezTo>
                    <a:pt x="1999" y="0"/>
                    <a:pt x="1696" y="80"/>
                    <a:pt x="1153" y="245"/>
                  </a:cubicBezTo>
                  <a:cubicBezTo>
                    <a:pt x="942" y="310"/>
                    <a:pt x="763" y="423"/>
                    <a:pt x="617" y="570"/>
                  </a:cubicBezTo>
                  <a:cubicBezTo>
                    <a:pt x="211" y="927"/>
                    <a:pt x="0" y="1430"/>
                    <a:pt x="0" y="1966"/>
                  </a:cubicBezTo>
                  <a:cubicBezTo>
                    <a:pt x="0" y="2194"/>
                    <a:pt x="16" y="2469"/>
                    <a:pt x="48" y="2778"/>
                  </a:cubicBezTo>
                  <a:cubicBezTo>
                    <a:pt x="146" y="3573"/>
                    <a:pt x="1332" y="3882"/>
                    <a:pt x="1916" y="4255"/>
                  </a:cubicBezTo>
                  <a:cubicBezTo>
                    <a:pt x="2369" y="4532"/>
                    <a:pt x="2918" y="4663"/>
                    <a:pt x="3452" y="4663"/>
                  </a:cubicBezTo>
                  <a:cubicBezTo>
                    <a:pt x="3608" y="4663"/>
                    <a:pt x="3762" y="4651"/>
                    <a:pt x="3913" y="4629"/>
                  </a:cubicBezTo>
                  <a:cubicBezTo>
                    <a:pt x="4595" y="4532"/>
                    <a:pt x="5456" y="4515"/>
                    <a:pt x="5294" y="4158"/>
                  </a:cubicBezTo>
                  <a:cubicBezTo>
                    <a:pt x="5244" y="4053"/>
                    <a:pt x="5086" y="4020"/>
                    <a:pt x="4891" y="4020"/>
                  </a:cubicBezTo>
                  <a:cubicBezTo>
                    <a:pt x="4574" y="4020"/>
                    <a:pt x="4160" y="4107"/>
                    <a:pt x="3956" y="4107"/>
                  </a:cubicBezTo>
                  <a:cubicBezTo>
                    <a:pt x="3879" y="4107"/>
                    <a:pt x="3832" y="4094"/>
                    <a:pt x="3832" y="4060"/>
                  </a:cubicBezTo>
                  <a:cubicBezTo>
                    <a:pt x="3832" y="3882"/>
                    <a:pt x="6219" y="3930"/>
                    <a:pt x="6316" y="3638"/>
                  </a:cubicBezTo>
                  <a:cubicBezTo>
                    <a:pt x="6398" y="3363"/>
                    <a:pt x="5991" y="3281"/>
                    <a:pt x="5991" y="3281"/>
                  </a:cubicBezTo>
                  <a:cubicBezTo>
                    <a:pt x="5991" y="3281"/>
                    <a:pt x="6398" y="3216"/>
                    <a:pt x="6316" y="2924"/>
                  </a:cubicBezTo>
                  <a:cubicBezTo>
                    <a:pt x="6251" y="2631"/>
                    <a:pt x="5634" y="2534"/>
                    <a:pt x="5634" y="2534"/>
                  </a:cubicBezTo>
                  <a:lnTo>
                    <a:pt x="4238" y="2324"/>
                  </a:lnTo>
                  <a:cubicBezTo>
                    <a:pt x="4238" y="2324"/>
                    <a:pt x="5212" y="1999"/>
                    <a:pt x="5212" y="1544"/>
                  </a:cubicBezTo>
                  <a:cubicBezTo>
                    <a:pt x="5196" y="1089"/>
                    <a:pt x="4270" y="488"/>
                    <a:pt x="4027" y="407"/>
                  </a:cubicBezTo>
                  <a:cubicBezTo>
                    <a:pt x="3983" y="394"/>
                    <a:pt x="3943" y="387"/>
                    <a:pt x="3906" y="387"/>
                  </a:cubicBezTo>
                  <a:cubicBezTo>
                    <a:pt x="3728" y="387"/>
                    <a:pt x="3657" y="551"/>
                    <a:pt x="3832" y="862"/>
                  </a:cubicBezTo>
                  <a:cubicBezTo>
                    <a:pt x="4043" y="1219"/>
                    <a:pt x="4352" y="1382"/>
                    <a:pt x="4125" y="1609"/>
                  </a:cubicBezTo>
                  <a:cubicBezTo>
                    <a:pt x="3990" y="1744"/>
                    <a:pt x="3786" y="1822"/>
                    <a:pt x="3581" y="1822"/>
                  </a:cubicBezTo>
                  <a:cubicBezTo>
                    <a:pt x="3442" y="1822"/>
                    <a:pt x="3302" y="1786"/>
                    <a:pt x="3183" y="1706"/>
                  </a:cubicBezTo>
                  <a:cubicBezTo>
                    <a:pt x="2891" y="1495"/>
                    <a:pt x="2452" y="1187"/>
                    <a:pt x="2452" y="1187"/>
                  </a:cubicBezTo>
                  <a:cubicBezTo>
                    <a:pt x="2192" y="992"/>
                    <a:pt x="2874" y="765"/>
                    <a:pt x="3296" y="667"/>
                  </a:cubicBezTo>
                  <a:cubicBezTo>
                    <a:pt x="3832" y="520"/>
                    <a:pt x="3945" y="98"/>
                    <a:pt x="3183" y="33"/>
                  </a:cubicBezTo>
                  <a:cubicBezTo>
                    <a:pt x="2913" y="11"/>
                    <a:pt x="2695" y="0"/>
                    <a:pt x="2505" y="0"/>
                  </a:cubicBezTo>
                  <a:close/>
                </a:path>
              </a:pathLst>
            </a:custGeom>
            <a:solidFill>
              <a:srgbClr val="EDA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7"/>
            <p:cNvSpPr/>
            <p:nvPr/>
          </p:nvSpPr>
          <p:spPr>
            <a:xfrm>
              <a:off x="8074991" y="3201301"/>
              <a:ext cx="105505" cy="18071"/>
            </a:xfrm>
            <a:custGeom>
              <a:avLst/>
              <a:gdLst/>
              <a:ahLst/>
              <a:cxnLst/>
              <a:rect l="l" t="t" r="r" b="b"/>
              <a:pathLst>
                <a:path w="2382" h="408" extrusionOk="0">
                  <a:moveTo>
                    <a:pt x="81" y="1"/>
                  </a:moveTo>
                  <a:cubicBezTo>
                    <a:pt x="0" y="1"/>
                    <a:pt x="16" y="146"/>
                    <a:pt x="113" y="163"/>
                  </a:cubicBezTo>
                  <a:cubicBezTo>
                    <a:pt x="828" y="211"/>
                    <a:pt x="1559" y="293"/>
                    <a:pt x="2273" y="406"/>
                  </a:cubicBezTo>
                  <a:cubicBezTo>
                    <a:pt x="2279" y="407"/>
                    <a:pt x="2284" y="407"/>
                    <a:pt x="2288" y="407"/>
                  </a:cubicBezTo>
                  <a:cubicBezTo>
                    <a:pt x="2372" y="407"/>
                    <a:pt x="2381" y="275"/>
                    <a:pt x="2289" y="260"/>
                  </a:cubicBezTo>
                  <a:cubicBezTo>
                    <a:pt x="1559" y="146"/>
                    <a:pt x="828" y="65"/>
                    <a:pt x="81" y="1"/>
                  </a:cubicBezTo>
                  <a:close/>
                </a:path>
              </a:pathLst>
            </a:custGeom>
            <a:solidFill>
              <a:srgbClr val="D25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7"/>
            <p:cNvSpPr/>
            <p:nvPr/>
          </p:nvSpPr>
          <p:spPr>
            <a:xfrm>
              <a:off x="8070916" y="3149833"/>
              <a:ext cx="14174" cy="84554"/>
            </a:xfrm>
            <a:custGeom>
              <a:avLst/>
              <a:gdLst/>
              <a:ahLst/>
              <a:cxnLst/>
              <a:rect l="l" t="t" r="r" b="b"/>
              <a:pathLst>
                <a:path w="320" h="1909" extrusionOk="0">
                  <a:moveTo>
                    <a:pt x="128" y="1"/>
                  </a:moveTo>
                  <a:cubicBezTo>
                    <a:pt x="96" y="1"/>
                    <a:pt x="67" y="25"/>
                    <a:pt x="75" y="74"/>
                  </a:cubicBezTo>
                  <a:cubicBezTo>
                    <a:pt x="173" y="675"/>
                    <a:pt x="157" y="1243"/>
                    <a:pt x="10" y="1795"/>
                  </a:cubicBezTo>
                  <a:cubicBezTo>
                    <a:pt x="0" y="1859"/>
                    <a:pt x="52" y="1908"/>
                    <a:pt x="93" y="1908"/>
                  </a:cubicBezTo>
                  <a:cubicBezTo>
                    <a:pt x="115" y="1908"/>
                    <a:pt x="135" y="1894"/>
                    <a:pt x="140" y="1860"/>
                  </a:cubicBezTo>
                  <a:cubicBezTo>
                    <a:pt x="287" y="1292"/>
                    <a:pt x="319" y="691"/>
                    <a:pt x="205" y="74"/>
                  </a:cubicBezTo>
                  <a:cubicBezTo>
                    <a:pt x="197" y="25"/>
                    <a:pt x="161" y="1"/>
                    <a:pt x="128" y="1"/>
                  </a:cubicBezTo>
                  <a:close/>
                </a:path>
              </a:pathLst>
            </a:custGeom>
            <a:solidFill>
              <a:srgbClr val="D25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7"/>
            <p:cNvSpPr/>
            <p:nvPr/>
          </p:nvSpPr>
          <p:spPr>
            <a:xfrm>
              <a:off x="7947384" y="3158337"/>
              <a:ext cx="104619" cy="26310"/>
            </a:xfrm>
            <a:custGeom>
              <a:avLst/>
              <a:gdLst/>
              <a:ahLst/>
              <a:cxnLst/>
              <a:rect l="l" t="t" r="r" b="b"/>
              <a:pathLst>
                <a:path w="2362" h="594" extrusionOk="0">
                  <a:moveTo>
                    <a:pt x="1049" y="1"/>
                  </a:moveTo>
                  <a:cubicBezTo>
                    <a:pt x="699" y="1"/>
                    <a:pt x="357" y="107"/>
                    <a:pt x="56" y="321"/>
                  </a:cubicBezTo>
                  <a:cubicBezTo>
                    <a:pt x="1" y="362"/>
                    <a:pt x="50" y="461"/>
                    <a:pt x="106" y="461"/>
                  </a:cubicBezTo>
                  <a:cubicBezTo>
                    <a:pt x="116" y="461"/>
                    <a:pt x="126" y="458"/>
                    <a:pt x="136" y="451"/>
                  </a:cubicBezTo>
                  <a:cubicBezTo>
                    <a:pt x="416" y="252"/>
                    <a:pt x="732" y="153"/>
                    <a:pt x="1058" y="153"/>
                  </a:cubicBezTo>
                  <a:cubicBezTo>
                    <a:pt x="1452" y="153"/>
                    <a:pt x="1859" y="297"/>
                    <a:pt x="2232" y="581"/>
                  </a:cubicBezTo>
                  <a:cubicBezTo>
                    <a:pt x="2244" y="590"/>
                    <a:pt x="2256" y="594"/>
                    <a:pt x="2268" y="594"/>
                  </a:cubicBezTo>
                  <a:cubicBezTo>
                    <a:pt x="2321" y="594"/>
                    <a:pt x="2362" y="519"/>
                    <a:pt x="2296" y="467"/>
                  </a:cubicBezTo>
                  <a:cubicBezTo>
                    <a:pt x="1906" y="156"/>
                    <a:pt x="1471" y="1"/>
                    <a:pt x="1049" y="1"/>
                  </a:cubicBezTo>
                  <a:close/>
                </a:path>
              </a:pathLst>
            </a:custGeom>
            <a:solidFill>
              <a:srgbClr val="D25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7"/>
            <p:cNvSpPr/>
            <p:nvPr/>
          </p:nvSpPr>
          <p:spPr>
            <a:xfrm>
              <a:off x="6507070" y="2598609"/>
              <a:ext cx="781098" cy="843285"/>
            </a:xfrm>
            <a:custGeom>
              <a:avLst/>
              <a:gdLst/>
              <a:ahLst/>
              <a:cxnLst/>
              <a:rect l="l" t="t" r="r" b="b"/>
              <a:pathLst>
                <a:path w="17635" h="19039" extrusionOk="0">
                  <a:moveTo>
                    <a:pt x="10798" y="0"/>
                  </a:moveTo>
                  <a:lnTo>
                    <a:pt x="6431" y="293"/>
                  </a:lnTo>
                  <a:cubicBezTo>
                    <a:pt x="6431" y="293"/>
                    <a:pt x="4904" y="1185"/>
                    <a:pt x="3361" y="1964"/>
                  </a:cubicBezTo>
                  <a:cubicBezTo>
                    <a:pt x="2761" y="2257"/>
                    <a:pt x="2160" y="2549"/>
                    <a:pt x="1640" y="2744"/>
                  </a:cubicBezTo>
                  <a:cubicBezTo>
                    <a:pt x="1430" y="2826"/>
                    <a:pt x="1250" y="2923"/>
                    <a:pt x="1088" y="3036"/>
                  </a:cubicBezTo>
                  <a:cubicBezTo>
                    <a:pt x="163" y="3718"/>
                    <a:pt x="1" y="4969"/>
                    <a:pt x="146" y="6381"/>
                  </a:cubicBezTo>
                  <a:cubicBezTo>
                    <a:pt x="325" y="8167"/>
                    <a:pt x="991" y="10198"/>
                    <a:pt x="1267" y="11659"/>
                  </a:cubicBezTo>
                  <a:cubicBezTo>
                    <a:pt x="1819" y="14517"/>
                    <a:pt x="2030" y="17634"/>
                    <a:pt x="2030" y="17634"/>
                  </a:cubicBezTo>
                  <a:cubicBezTo>
                    <a:pt x="2469" y="17877"/>
                    <a:pt x="3670" y="18316"/>
                    <a:pt x="5277" y="18641"/>
                  </a:cubicBezTo>
                  <a:cubicBezTo>
                    <a:pt x="5342" y="18657"/>
                    <a:pt x="5392" y="18657"/>
                    <a:pt x="5457" y="18674"/>
                  </a:cubicBezTo>
                  <a:cubicBezTo>
                    <a:pt x="5976" y="18771"/>
                    <a:pt x="6544" y="18869"/>
                    <a:pt x="7145" y="18934"/>
                  </a:cubicBezTo>
                  <a:cubicBezTo>
                    <a:pt x="7210" y="18934"/>
                    <a:pt x="7275" y="18949"/>
                    <a:pt x="7340" y="18949"/>
                  </a:cubicBezTo>
                  <a:cubicBezTo>
                    <a:pt x="7927" y="19005"/>
                    <a:pt x="8542" y="19039"/>
                    <a:pt x="9171" y="19039"/>
                  </a:cubicBezTo>
                  <a:cubicBezTo>
                    <a:pt x="10717" y="19039"/>
                    <a:pt x="12354" y="18838"/>
                    <a:pt x="13900" y="18284"/>
                  </a:cubicBezTo>
                  <a:cubicBezTo>
                    <a:pt x="13965" y="18267"/>
                    <a:pt x="14030" y="18235"/>
                    <a:pt x="14095" y="18219"/>
                  </a:cubicBezTo>
                  <a:cubicBezTo>
                    <a:pt x="14468" y="18072"/>
                    <a:pt x="14858" y="17910"/>
                    <a:pt x="15215" y="17715"/>
                  </a:cubicBezTo>
                  <a:cubicBezTo>
                    <a:pt x="15215" y="17715"/>
                    <a:pt x="15589" y="13948"/>
                    <a:pt x="16076" y="11155"/>
                  </a:cubicBezTo>
                  <a:cubicBezTo>
                    <a:pt x="16449" y="9012"/>
                    <a:pt x="17635" y="6918"/>
                    <a:pt x="17358" y="5082"/>
                  </a:cubicBezTo>
                  <a:cubicBezTo>
                    <a:pt x="17261" y="4530"/>
                    <a:pt x="17050" y="3995"/>
                    <a:pt x="16628" y="3491"/>
                  </a:cubicBezTo>
                  <a:cubicBezTo>
                    <a:pt x="16579" y="3426"/>
                    <a:pt x="16531" y="3378"/>
                    <a:pt x="16466" y="3313"/>
                  </a:cubicBezTo>
                  <a:cubicBezTo>
                    <a:pt x="15751" y="2566"/>
                    <a:pt x="14745" y="2209"/>
                    <a:pt x="13688" y="1754"/>
                  </a:cubicBezTo>
                  <a:cubicBezTo>
                    <a:pt x="12747" y="1347"/>
                    <a:pt x="11578" y="877"/>
                    <a:pt x="107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7"/>
            <p:cNvSpPr/>
            <p:nvPr/>
          </p:nvSpPr>
          <p:spPr>
            <a:xfrm>
              <a:off x="6491257" y="2598609"/>
              <a:ext cx="784686" cy="347386"/>
            </a:xfrm>
            <a:custGeom>
              <a:avLst/>
              <a:gdLst/>
              <a:ahLst/>
              <a:cxnLst/>
              <a:rect l="l" t="t" r="r" b="b"/>
              <a:pathLst>
                <a:path w="17716" h="7843" extrusionOk="0">
                  <a:moveTo>
                    <a:pt x="11155" y="0"/>
                  </a:moveTo>
                  <a:lnTo>
                    <a:pt x="6788" y="293"/>
                  </a:lnTo>
                  <a:cubicBezTo>
                    <a:pt x="6788" y="293"/>
                    <a:pt x="5992" y="763"/>
                    <a:pt x="4969" y="1315"/>
                  </a:cubicBezTo>
                  <a:lnTo>
                    <a:pt x="4872" y="1364"/>
                  </a:lnTo>
                  <a:cubicBezTo>
                    <a:pt x="4855" y="1364"/>
                    <a:pt x="4839" y="1380"/>
                    <a:pt x="4822" y="1380"/>
                  </a:cubicBezTo>
                  <a:cubicBezTo>
                    <a:pt x="4530" y="1542"/>
                    <a:pt x="4205" y="1705"/>
                    <a:pt x="3897" y="1867"/>
                  </a:cubicBezTo>
                  <a:cubicBezTo>
                    <a:pt x="3833" y="1899"/>
                    <a:pt x="3783" y="1932"/>
                    <a:pt x="3718" y="1964"/>
                  </a:cubicBezTo>
                  <a:cubicBezTo>
                    <a:pt x="3118" y="2257"/>
                    <a:pt x="2517" y="2549"/>
                    <a:pt x="1997" y="2744"/>
                  </a:cubicBezTo>
                  <a:cubicBezTo>
                    <a:pt x="1787" y="2826"/>
                    <a:pt x="1607" y="2923"/>
                    <a:pt x="1445" y="3036"/>
                  </a:cubicBezTo>
                  <a:cubicBezTo>
                    <a:pt x="520" y="3718"/>
                    <a:pt x="568" y="4482"/>
                    <a:pt x="0" y="6511"/>
                  </a:cubicBezTo>
                  <a:cubicBezTo>
                    <a:pt x="611" y="6332"/>
                    <a:pt x="1637" y="6112"/>
                    <a:pt x="2655" y="6112"/>
                  </a:cubicBezTo>
                  <a:cubicBezTo>
                    <a:pt x="3208" y="6112"/>
                    <a:pt x="3758" y="6177"/>
                    <a:pt x="4238" y="6349"/>
                  </a:cubicBezTo>
                  <a:cubicBezTo>
                    <a:pt x="4287" y="6381"/>
                    <a:pt x="4335" y="6398"/>
                    <a:pt x="4385" y="6414"/>
                  </a:cubicBezTo>
                  <a:cubicBezTo>
                    <a:pt x="4400" y="6414"/>
                    <a:pt x="4417" y="6430"/>
                    <a:pt x="4433" y="6430"/>
                  </a:cubicBezTo>
                  <a:cubicBezTo>
                    <a:pt x="4628" y="6528"/>
                    <a:pt x="4822" y="6625"/>
                    <a:pt x="5017" y="6755"/>
                  </a:cubicBezTo>
                  <a:cubicBezTo>
                    <a:pt x="5310" y="6950"/>
                    <a:pt x="5602" y="7128"/>
                    <a:pt x="5879" y="7275"/>
                  </a:cubicBezTo>
                  <a:cubicBezTo>
                    <a:pt x="6655" y="7656"/>
                    <a:pt x="7409" y="7842"/>
                    <a:pt x="8151" y="7842"/>
                  </a:cubicBezTo>
                  <a:cubicBezTo>
                    <a:pt x="9271" y="7842"/>
                    <a:pt x="10367" y="7419"/>
                    <a:pt x="11480" y="6608"/>
                  </a:cubicBezTo>
                  <a:cubicBezTo>
                    <a:pt x="11497" y="6593"/>
                    <a:pt x="11512" y="6576"/>
                    <a:pt x="11529" y="6576"/>
                  </a:cubicBezTo>
                  <a:cubicBezTo>
                    <a:pt x="12244" y="6056"/>
                    <a:pt x="12909" y="5797"/>
                    <a:pt x="13575" y="5651"/>
                  </a:cubicBezTo>
                  <a:cubicBezTo>
                    <a:pt x="13835" y="5586"/>
                    <a:pt x="14110" y="5554"/>
                    <a:pt x="14387" y="5521"/>
                  </a:cubicBezTo>
                  <a:cubicBezTo>
                    <a:pt x="15361" y="5391"/>
                    <a:pt x="16401" y="5391"/>
                    <a:pt x="17715" y="5082"/>
                  </a:cubicBezTo>
                  <a:cubicBezTo>
                    <a:pt x="17635" y="4530"/>
                    <a:pt x="17407" y="3995"/>
                    <a:pt x="16985" y="3491"/>
                  </a:cubicBezTo>
                  <a:cubicBezTo>
                    <a:pt x="16936" y="3426"/>
                    <a:pt x="16888" y="3378"/>
                    <a:pt x="16823" y="3313"/>
                  </a:cubicBezTo>
                  <a:cubicBezTo>
                    <a:pt x="16449" y="2923"/>
                    <a:pt x="15978" y="2631"/>
                    <a:pt x="15459" y="2371"/>
                  </a:cubicBezTo>
                  <a:cubicBezTo>
                    <a:pt x="15409" y="2339"/>
                    <a:pt x="15344" y="2322"/>
                    <a:pt x="15296" y="2289"/>
                  </a:cubicBezTo>
                  <a:cubicBezTo>
                    <a:pt x="14922" y="2111"/>
                    <a:pt x="14533" y="1964"/>
                    <a:pt x="14143" y="1802"/>
                  </a:cubicBezTo>
                  <a:lnTo>
                    <a:pt x="14045" y="1754"/>
                  </a:lnTo>
                  <a:cubicBezTo>
                    <a:pt x="13753" y="1624"/>
                    <a:pt x="13445" y="1494"/>
                    <a:pt x="13136" y="1332"/>
                  </a:cubicBezTo>
                  <a:cubicBezTo>
                    <a:pt x="12504" y="1007"/>
                    <a:pt x="11675" y="600"/>
                    <a:pt x="111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7"/>
            <p:cNvSpPr/>
            <p:nvPr/>
          </p:nvSpPr>
          <p:spPr>
            <a:xfrm>
              <a:off x="6555969" y="2656809"/>
              <a:ext cx="176240" cy="293571"/>
            </a:xfrm>
            <a:custGeom>
              <a:avLst/>
              <a:gdLst/>
              <a:ahLst/>
              <a:cxnLst/>
              <a:rect l="l" t="t" r="r" b="b"/>
              <a:pathLst>
                <a:path w="3979" h="6628" extrusionOk="0">
                  <a:moveTo>
                    <a:pt x="3508" y="1"/>
                  </a:moveTo>
                  <a:lnTo>
                    <a:pt x="3411" y="50"/>
                  </a:lnTo>
                  <a:cubicBezTo>
                    <a:pt x="3394" y="50"/>
                    <a:pt x="3378" y="66"/>
                    <a:pt x="3361" y="66"/>
                  </a:cubicBezTo>
                  <a:cubicBezTo>
                    <a:pt x="3686" y="1479"/>
                    <a:pt x="3816" y="3038"/>
                    <a:pt x="3183" y="4370"/>
                  </a:cubicBezTo>
                  <a:cubicBezTo>
                    <a:pt x="3069" y="4612"/>
                    <a:pt x="2939" y="4824"/>
                    <a:pt x="2777" y="5035"/>
                  </a:cubicBezTo>
                  <a:cubicBezTo>
                    <a:pt x="2152" y="5885"/>
                    <a:pt x="1210" y="6481"/>
                    <a:pt x="140" y="6481"/>
                  </a:cubicBezTo>
                  <a:cubicBezTo>
                    <a:pt x="126" y="6481"/>
                    <a:pt x="112" y="6481"/>
                    <a:pt x="98" y="6480"/>
                  </a:cubicBezTo>
                  <a:cubicBezTo>
                    <a:pt x="1" y="6480"/>
                    <a:pt x="1" y="6626"/>
                    <a:pt x="98" y="6626"/>
                  </a:cubicBezTo>
                  <a:cubicBezTo>
                    <a:pt x="126" y="6627"/>
                    <a:pt x="153" y="6627"/>
                    <a:pt x="180" y="6627"/>
                  </a:cubicBezTo>
                  <a:cubicBezTo>
                    <a:pt x="1285" y="6627"/>
                    <a:pt x="2290" y="5987"/>
                    <a:pt x="2924" y="5100"/>
                  </a:cubicBezTo>
                  <a:cubicBezTo>
                    <a:pt x="3054" y="4922"/>
                    <a:pt x="3167" y="4742"/>
                    <a:pt x="3248" y="4547"/>
                  </a:cubicBezTo>
                  <a:cubicBezTo>
                    <a:pt x="3978" y="3151"/>
                    <a:pt x="3849" y="1495"/>
                    <a:pt x="35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7"/>
            <p:cNvSpPr/>
            <p:nvPr/>
          </p:nvSpPr>
          <p:spPr>
            <a:xfrm>
              <a:off x="6578249" y="3184027"/>
              <a:ext cx="184168" cy="241704"/>
            </a:xfrm>
            <a:custGeom>
              <a:avLst/>
              <a:gdLst/>
              <a:ahLst/>
              <a:cxnLst/>
              <a:rect l="l" t="t" r="r" b="b"/>
              <a:pathLst>
                <a:path w="4158" h="5457" extrusionOk="0">
                  <a:moveTo>
                    <a:pt x="98" y="1"/>
                  </a:moveTo>
                  <a:cubicBezTo>
                    <a:pt x="1" y="1"/>
                    <a:pt x="1" y="179"/>
                    <a:pt x="98" y="179"/>
                  </a:cubicBezTo>
                  <a:cubicBezTo>
                    <a:pt x="1689" y="261"/>
                    <a:pt x="3200" y="1348"/>
                    <a:pt x="3703" y="2859"/>
                  </a:cubicBezTo>
                  <a:cubicBezTo>
                    <a:pt x="3979" y="3703"/>
                    <a:pt x="3963" y="4595"/>
                    <a:pt x="3670" y="5424"/>
                  </a:cubicBezTo>
                  <a:cubicBezTo>
                    <a:pt x="3735" y="5440"/>
                    <a:pt x="3785" y="5440"/>
                    <a:pt x="3850" y="5457"/>
                  </a:cubicBezTo>
                  <a:cubicBezTo>
                    <a:pt x="4142" y="4580"/>
                    <a:pt x="4157" y="3621"/>
                    <a:pt x="3833" y="2744"/>
                  </a:cubicBezTo>
                  <a:cubicBezTo>
                    <a:pt x="3281" y="1186"/>
                    <a:pt x="1754" y="81"/>
                    <a:pt x="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7"/>
            <p:cNvSpPr/>
            <p:nvPr/>
          </p:nvSpPr>
          <p:spPr>
            <a:xfrm>
              <a:off x="6823542" y="3349372"/>
              <a:ext cx="307877" cy="88585"/>
            </a:xfrm>
            <a:custGeom>
              <a:avLst/>
              <a:gdLst/>
              <a:ahLst/>
              <a:cxnLst/>
              <a:rect l="l" t="t" r="r" b="b"/>
              <a:pathLst>
                <a:path w="6951" h="2000" extrusionOk="0">
                  <a:moveTo>
                    <a:pt x="3661" y="1"/>
                  </a:moveTo>
                  <a:cubicBezTo>
                    <a:pt x="3621" y="1"/>
                    <a:pt x="3580" y="1"/>
                    <a:pt x="3540" y="3"/>
                  </a:cubicBezTo>
                  <a:cubicBezTo>
                    <a:pt x="2094" y="35"/>
                    <a:pt x="747" y="782"/>
                    <a:pt x="0" y="1984"/>
                  </a:cubicBezTo>
                  <a:cubicBezTo>
                    <a:pt x="65" y="1984"/>
                    <a:pt x="130" y="1999"/>
                    <a:pt x="195" y="1999"/>
                  </a:cubicBezTo>
                  <a:cubicBezTo>
                    <a:pt x="925" y="862"/>
                    <a:pt x="2241" y="165"/>
                    <a:pt x="3638" y="165"/>
                  </a:cubicBezTo>
                  <a:cubicBezTo>
                    <a:pt x="4807" y="165"/>
                    <a:pt x="5894" y="620"/>
                    <a:pt x="6755" y="1334"/>
                  </a:cubicBezTo>
                  <a:cubicBezTo>
                    <a:pt x="6820" y="1317"/>
                    <a:pt x="6885" y="1285"/>
                    <a:pt x="6950" y="1269"/>
                  </a:cubicBezTo>
                  <a:cubicBezTo>
                    <a:pt x="6038" y="483"/>
                    <a:pt x="4897" y="1"/>
                    <a:pt x="36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7"/>
            <p:cNvSpPr/>
            <p:nvPr/>
          </p:nvSpPr>
          <p:spPr>
            <a:xfrm>
              <a:off x="6956553" y="2902014"/>
              <a:ext cx="211807" cy="314034"/>
            </a:xfrm>
            <a:custGeom>
              <a:avLst/>
              <a:gdLst/>
              <a:ahLst/>
              <a:cxnLst/>
              <a:rect l="l" t="t" r="r" b="b"/>
              <a:pathLst>
                <a:path w="4782" h="7090" extrusionOk="0">
                  <a:moveTo>
                    <a:pt x="2941" y="1"/>
                  </a:moveTo>
                  <a:cubicBezTo>
                    <a:pt x="1418" y="1"/>
                    <a:pt x="371" y="1493"/>
                    <a:pt x="195" y="2876"/>
                  </a:cubicBezTo>
                  <a:cubicBezTo>
                    <a:pt x="1" y="4452"/>
                    <a:pt x="780" y="6043"/>
                    <a:pt x="2226" y="6725"/>
                  </a:cubicBezTo>
                  <a:cubicBezTo>
                    <a:pt x="2714" y="6964"/>
                    <a:pt x="3249" y="7090"/>
                    <a:pt x="3784" y="7090"/>
                  </a:cubicBezTo>
                  <a:cubicBezTo>
                    <a:pt x="4084" y="7090"/>
                    <a:pt x="4385" y="7050"/>
                    <a:pt x="4677" y="6968"/>
                  </a:cubicBezTo>
                  <a:cubicBezTo>
                    <a:pt x="4781" y="6938"/>
                    <a:pt x="4750" y="6801"/>
                    <a:pt x="4658" y="6801"/>
                  </a:cubicBezTo>
                  <a:cubicBezTo>
                    <a:pt x="4649" y="6801"/>
                    <a:pt x="4639" y="6803"/>
                    <a:pt x="4629" y="6806"/>
                  </a:cubicBezTo>
                  <a:cubicBezTo>
                    <a:pt x="4344" y="6884"/>
                    <a:pt x="4057" y="6921"/>
                    <a:pt x="3775" y="6921"/>
                  </a:cubicBezTo>
                  <a:cubicBezTo>
                    <a:pt x="2239" y="6921"/>
                    <a:pt x="826" y="5823"/>
                    <a:pt x="455" y="4273"/>
                  </a:cubicBezTo>
                  <a:cubicBezTo>
                    <a:pt x="40" y="2611"/>
                    <a:pt x="945" y="163"/>
                    <a:pt x="2939" y="163"/>
                  </a:cubicBezTo>
                  <a:cubicBezTo>
                    <a:pt x="2972" y="163"/>
                    <a:pt x="3005" y="164"/>
                    <a:pt x="3038" y="165"/>
                  </a:cubicBezTo>
                  <a:cubicBezTo>
                    <a:pt x="3042" y="166"/>
                    <a:pt x="3046" y="166"/>
                    <a:pt x="3049" y="166"/>
                  </a:cubicBezTo>
                  <a:cubicBezTo>
                    <a:pt x="3135" y="166"/>
                    <a:pt x="3131" y="3"/>
                    <a:pt x="3038" y="3"/>
                  </a:cubicBezTo>
                  <a:cubicBezTo>
                    <a:pt x="3005" y="1"/>
                    <a:pt x="2973" y="1"/>
                    <a:pt x="29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7"/>
            <p:cNvSpPr/>
            <p:nvPr/>
          </p:nvSpPr>
          <p:spPr>
            <a:xfrm>
              <a:off x="6535019" y="3075244"/>
              <a:ext cx="625853" cy="215306"/>
            </a:xfrm>
            <a:custGeom>
              <a:avLst/>
              <a:gdLst/>
              <a:ahLst/>
              <a:cxnLst/>
              <a:rect l="l" t="t" r="r" b="b"/>
              <a:pathLst>
                <a:path w="14130" h="4861" extrusionOk="0">
                  <a:moveTo>
                    <a:pt x="2350" y="1"/>
                  </a:moveTo>
                  <a:cubicBezTo>
                    <a:pt x="1560" y="1"/>
                    <a:pt x="772" y="210"/>
                    <a:pt x="84" y="606"/>
                  </a:cubicBezTo>
                  <a:cubicBezTo>
                    <a:pt x="0" y="647"/>
                    <a:pt x="48" y="761"/>
                    <a:pt x="125" y="761"/>
                  </a:cubicBezTo>
                  <a:cubicBezTo>
                    <a:pt x="138" y="761"/>
                    <a:pt x="151" y="758"/>
                    <a:pt x="165" y="751"/>
                  </a:cubicBezTo>
                  <a:cubicBezTo>
                    <a:pt x="837" y="377"/>
                    <a:pt x="1592" y="174"/>
                    <a:pt x="2353" y="174"/>
                  </a:cubicBezTo>
                  <a:cubicBezTo>
                    <a:pt x="2713" y="174"/>
                    <a:pt x="3074" y="220"/>
                    <a:pt x="3429" y="313"/>
                  </a:cubicBezTo>
                  <a:cubicBezTo>
                    <a:pt x="4533" y="589"/>
                    <a:pt x="5475" y="1320"/>
                    <a:pt x="6319" y="2067"/>
                  </a:cubicBezTo>
                  <a:cubicBezTo>
                    <a:pt x="7633" y="3234"/>
                    <a:pt x="9221" y="4860"/>
                    <a:pt x="11108" y="4860"/>
                  </a:cubicBezTo>
                  <a:cubicBezTo>
                    <a:pt x="11321" y="4860"/>
                    <a:pt x="11538" y="4839"/>
                    <a:pt x="11758" y="4795"/>
                  </a:cubicBezTo>
                  <a:cubicBezTo>
                    <a:pt x="12360" y="4681"/>
                    <a:pt x="12879" y="4291"/>
                    <a:pt x="13480" y="4226"/>
                  </a:cubicBezTo>
                  <a:cubicBezTo>
                    <a:pt x="13504" y="4224"/>
                    <a:pt x="13529" y="4223"/>
                    <a:pt x="13555" y="4223"/>
                  </a:cubicBezTo>
                  <a:cubicBezTo>
                    <a:pt x="13732" y="4223"/>
                    <a:pt x="13931" y="4269"/>
                    <a:pt x="14129" y="4340"/>
                  </a:cubicBezTo>
                  <a:lnTo>
                    <a:pt x="14129" y="4146"/>
                  </a:lnTo>
                  <a:cubicBezTo>
                    <a:pt x="13959" y="4088"/>
                    <a:pt x="13780" y="4060"/>
                    <a:pt x="13600" y="4060"/>
                  </a:cubicBezTo>
                  <a:cubicBezTo>
                    <a:pt x="13419" y="4060"/>
                    <a:pt x="13236" y="4088"/>
                    <a:pt x="13057" y="4146"/>
                  </a:cubicBezTo>
                  <a:cubicBezTo>
                    <a:pt x="12473" y="4340"/>
                    <a:pt x="11953" y="4648"/>
                    <a:pt x="11321" y="4681"/>
                  </a:cubicBezTo>
                  <a:cubicBezTo>
                    <a:pt x="11272" y="4683"/>
                    <a:pt x="11223" y="4685"/>
                    <a:pt x="11174" y="4685"/>
                  </a:cubicBezTo>
                  <a:cubicBezTo>
                    <a:pt x="10604" y="4685"/>
                    <a:pt x="10025" y="4515"/>
                    <a:pt x="9502" y="4275"/>
                  </a:cubicBezTo>
                  <a:cubicBezTo>
                    <a:pt x="7309" y="3284"/>
                    <a:pt x="6010" y="914"/>
                    <a:pt x="3656" y="199"/>
                  </a:cubicBezTo>
                  <a:cubicBezTo>
                    <a:pt x="3232" y="66"/>
                    <a:pt x="2791" y="1"/>
                    <a:pt x="23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7"/>
            <p:cNvSpPr/>
            <p:nvPr/>
          </p:nvSpPr>
          <p:spPr>
            <a:xfrm>
              <a:off x="7141254" y="3186551"/>
              <a:ext cx="26797" cy="192451"/>
            </a:xfrm>
            <a:custGeom>
              <a:avLst/>
              <a:gdLst/>
              <a:ahLst/>
              <a:cxnLst/>
              <a:rect l="l" t="t" r="r" b="b"/>
              <a:pathLst>
                <a:path w="605" h="4345" extrusionOk="0">
                  <a:moveTo>
                    <a:pt x="523" y="1"/>
                  </a:moveTo>
                  <a:cubicBezTo>
                    <a:pt x="483" y="1"/>
                    <a:pt x="442" y="25"/>
                    <a:pt x="442" y="74"/>
                  </a:cubicBezTo>
                  <a:cubicBezTo>
                    <a:pt x="410" y="1470"/>
                    <a:pt x="264" y="2867"/>
                    <a:pt x="20" y="4246"/>
                  </a:cubicBezTo>
                  <a:cubicBezTo>
                    <a:pt x="1" y="4304"/>
                    <a:pt x="50" y="4345"/>
                    <a:pt x="97" y="4345"/>
                  </a:cubicBezTo>
                  <a:cubicBezTo>
                    <a:pt x="129" y="4345"/>
                    <a:pt x="160" y="4325"/>
                    <a:pt x="167" y="4279"/>
                  </a:cubicBezTo>
                  <a:cubicBezTo>
                    <a:pt x="410" y="2899"/>
                    <a:pt x="556" y="1486"/>
                    <a:pt x="605" y="74"/>
                  </a:cubicBezTo>
                  <a:cubicBezTo>
                    <a:pt x="605" y="25"/>
                    <a:pt x="564" y="1"/>
                    <a:pt x="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7"/>
            <p:cNvSpPr/>
            <p:nvPr/>
          </p:nvSpPr>
          <p:spPr>
            <a:xfrm>
              <a:off x="6507070" y="2878185"/>
              <a:ext cx="85042" cy="377992"/>
            </a:xfrm>
            <a:custGeom>
              <a:avLst/>
              <a:gdLst/>
              <a:ahLst/>
              <a:cxnLst/>
              <a:rect l="l" t="t" r="r" b="b"/>
              <a:pathLst>
                <a:path w="1920" h="8534" extrusionOk="0">
                  <a:moveTo>
                    <a:pt x="1814" y="0"/>
                  </a:moveTo>
                  <a:cubicBezTo>
                    <a:pt x="1781" y="0"/>
                    <a:pt x="1750" y="16"/>
                    <a:pt x="1737" y="54"/>
                  </a:cubicBezTo>
                  <a:cubicBezTo>
                    <a:pt x="1640" y="459"/>
                    <a:pt x="1510" y="849"/>
                    <a:pt x="1300" y="1223"/>
                  </a:cubicBezTo>
                  <a:cubicBezTo>
                    <a:pt x="1105" y="1547"/>
                    <a:pt x="861" y="1807"/>
                    <a:pt x="633" y="2115"/>
                  </a:cubicBezTo>
                  <a:cubicBezTo>
                    <a:pt x="228" y="2652"/>
                    <a:pt x="1" y="3334"/>
                    <a:pt x="114" y="4016"/>
                  </a:cubicBezTo>
                  <a:cubicBezTo>
                    <a:pt x="244" y="4762"/>
                    <a:pt x="845" y="5298"/>
                    <a:pt x="1170" y="5947"/>
                  </a:cubicBezTo>
                  <a:cubicBezTo>
                    <a:pt x="1575" y="6711"/>
                    <a:pt x="1722" y="7588"/>
                    <a:pt x="1624" y="8448"/>
                  </a:cubicBezTo>
                  <a:cubicBezTo>
                    <a:pt x="1616" y="8505"/>
                    <a:pt x="1652" y="8534"/>
                    <a:pt x="1693" y="8534"/>
                  </a:cubicBezTo>
                  <a:cubicBezTo>
                    <a:pt x="1734" y="8534"/>
                    <a:pt x="1778" y="8505"/>
                    <a:pt x="1787" y="8448"/>
                  </a:cubicBezTo>
                  <a:cubicBezTo>
                    <a:pt x="1867" y="7685"/>
                    <a:pt x="1770" y="6921"/>
                    <a:pt x="1478" y="6207"/>
                  </a:cubicBezTo>
                  <a:cubicBezTo>
                    <a:pt x="1185" y="5493"/>
                    <a:pt x="585" y="4940"/>
                    <a:pt x="325" y="4226"/>
                  </a:cubicBezTo>
                  <a:cubicBezTo>
                    <a:pt x="49" y="3398"/>
                    <a:pt x="438" y="2587"/>
                    <a:pt x="958" y="1970"/>
                  </a:cubicBezTo>
                  <a:cubicBezTo>
                    <a:pt x="1413" y="1417"/>
                    <a:pt x="1722" y="800"/>
                    <a:pt x="1900" y="102"/>
                  </a:cubicBezTo>
                  <a:cubicBezTo>
                    <a:pt x="1920" y="42"/>
                    <a:pt x="1866" y="0"/>
                    <a:pt x="18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7"/>
            <p:cNvSpPr/>
            <p:nvPr/>
          </p:nvSpPr>
          <p:spPr>
            <a:xfrm>
              <a:off x="7118399" y="2823705"/>
              <a:ext cx="256764" cy="395576"/>
            </a:xfrm>
            <a:custGeom>
              <a:avLst/>
              <a:gdLst/>
              <a:ahLst/>
              <a:cxnLst/>
              <a:rect l="l" t="t" r="r" b="b"/>
              <a:pathLst>
                <a:path w="5797" h="8931" extrusionOk="0">
                  <a:moveTo>
                    <a:pt x="3556" y="0"/>
                  </a:moveTo>
                  <a:lnTo>
                    <a:pt x="228" y="439"/>
                  </a:lnTo>
                  <a:cubicBezTo>
                    <a:pt x="228" y="439"/>
                    <a:pt x="1" y="3719"/>
                    <a:pt x="1852" y="8931"/>
                  </a:cubicBezTo>
                  <a:lnTo>
                    <a:pt x="4076" y="6220"/>
                  </a:lnTo>
                  <a:lnTo>
                    <a:pt x="4173" y="6105"/>
                  </a:lnTo>
                  <a:lnTo>
                    <a:pt x="5797" y="4157"/>
                  </a:lnTo>
                  <a:cubicBezTo>
                    <a:pt x="5797" y="4157"/>
                    <a:pt x="4645" y="2258"/>
                    <a:pt x="3946" y="877"/>
                  </a:cubicBezTo>
                  <a:cubicBezTo>
                    <a:pt x="3930" y="812"/>
                    <a:pt x="3898" y="764"/>
                    <a:pt x="3881" y="731"/>
                  </a:cubicBezTo>
                  <a:cubicBezTo>
                    <a:pt x="3751" y="455"/>
                    <a:pt x="3638" y="212"/>
                    <a:pt x="35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7"/>
            <p:cNvSpPr/>
            <p:nvPr/>
          </p:nvSpPr>
          <p:spPr>
            <a:xfrm>
              <a:off x="7246450" y="2856083"/>
              <a:ext cx="56827" cy="243122"/>
            </a:xfrm>
            <a:custGeom>
              <a:avLst/>
              <a:gdLst/>
              <a:ahLst/>
              <a:cxnLst/>
              <a:rect l="l" t="t" r="r" b="b"/>
              <a:pathLst>
                <a:path w="1283" h="5489" extrusionOk="0">
                  <a:moveTo>
                    <a:pt x="990" y="0"/>
                  </a:moveTo>
                  <a:cubicBezTo>
                    <a:pt x="405" y="698"/>
                    <a:pt x="48" y="1592"/>
                    <a:pt x="16" y="2534"/>
                  </a:cubicBezTo>
                  <a:cubicBezTo>
                    <a:pt x="0" y="3638"/>
                    <a:pt x="438" y="4709"/>
                    <a:pt x="1185" y="5489"/>
                  </a:cubicBezTo>
                  <a:lnTo>
                    <a:pt x="1282" y="5374"/>
                  </a:lnTo>
                  <a:cubicBezTo>
                    <a:pt x="568" y="4612"/>
                    <a:pt x="146" y="3588"/>
                    <a:pt x="178" y="2534"/>
                  </a:cubicBezTo>
                  <a:cubicBezTo>
                    <a:pt x="195" y="1657"/>
                    <a:pt x="520" y="812"/>
                    <a:pt x="1055" y="146"/>
                  </a:cubicBezTo>
                  <a:cubicBezTo>
                    <a:pt x="1039" y="81"/>
                    <a:pt x="1007" y="33"/>
                    <a:pt x="9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7"/>
            <p:cNvSpPr/>
            <p:nvPr/>
          </p:nvSpPr>
          <p:spPr>
            <a:xfrm>
              <a:off x="7086331" y="2986924"/>
              <a:ext cx="109801" cy="242944"/>
            </a:xfrm>
            <a:custGeom>
              <a:avLst/>
              <a:gdLst/>
              <a:ahLst/>
              <a:cxnLst/>
              <a:rect l="l" t="t" r="r" b="b"/>
              <a:pathLst>
                <a:path w="2479" h="5485" extrusionOk="0">
                  <a:moveTo>
                    <a:pt x="95" y="1"/>
                  </a:moveTo>
                  <a:cubicBezTo>
                    <a:pt x="48" y="1"/>
                    <a:pt x="0" y="41"/>
                    <a:pt x="10" y="99"/>
                  </a:cubicBezTo>
                  <a:cubicBezTo>
                    <a:pt x="400" y="2015"/>
                    <a:pt x="1179" y="3849"/>
                    <a:pt x="2299" y="5441"/>
                  </a:cubicBezTo>
                  <a:cubicBezTo>
                    <a:pt x="2320" y="5472"/>
                    <a:pt x="2347" y="5485"/>
                    <a:pt x="2374" y="5485"/>
                  </a:cubicBezTo>
                  <a:cubicBezTo>
                    <a:pt x="2429" y="5485"/>
                    <a:pt x="2479" y="5426"/>
                    <a:pt x="2446" y="5360"/>
                  </a:cubicBezTo>
                  <a:cubicBezTo>
                    <a:pt x="1325" y="3769"/>
                    <a:pt x="562" y="1966"/>
                    <a:pt x="173" y="67"/>
                  </a:cubicBezTo>
                  <a:cubicBezTo>
                    <a:pt x="159" y="20"/>
                    <a:pt x="127" y="1"/>
                    <a:pt x="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7"/>
            <p:cNvSpPr/>
            <p:nvPr/>
          </p:nvSpPr>
          <p:spPr>
            <a:xfrm>
              <a:off x="6804098" y="2699995"/>
              <a:ext cx="371880" cy="156530"/>
            </a:xfrm>
            <a:custGeom>
              <a:avLst/>
              <a:gdLst/>
              <a:ahLst/>
              <a:cxnLst/>
              <a:rect l="l" t="t" r="r" b="b"/>
              <a:pathLst>
                <a:path w="8396" h="3534" extrusionOk="0">
                  <a:moveTo>
                    <a:pt x="8233" y="0"/>
                  </a:moveTo>
                  <a:cubicBezTo>
                    <a:pt x="7779" y="195"/>
                    <a:pt x="7372" y="504"/>
                    <a:pt x="7015" y="845"/>
                  </a:cubicBezTo>
                  <a:cubicBezTo>
                    <a:pt x="6236" y="1591"/>
                    <a:pt x="5554" y="2420"/>
                    <a:pt x="4596" y="2923"/>
                  </a:cubicBezTo>
                  <a:cubicBezTo>
                    <a:pt x="4059" y="3214"/>
                    <a:pt x="3442" y="3388"/>
                    <a:pt x="2828" y="3388"/>
                  </a:cubicBezTo>
                  <a:cubicBezTo>
                    <a:pt x="2346" y="3388"/>
                    <a:pt x="1865" y="3280"/>
                    <a:pt x="1429" y="3037"/>
                  </a:cubicBezTo>
                  <a:cubicBezTo>
                    <a:pt x="487" y="2518"/>
                    <a:pt x="0" y="1299"/>
                    <a:pt x="537" y="309"/>
                  </a:cubicBezTo>
                  <a:cubicBezTo>
                    <a:pt x="571" y="251"/>
                    <a:pt x="516" y="194"/>
                    <a:pt x="463" y="194"/>
                  </a:cubicBezTo>
                  <a:cubicBezTo>
                    <a:pt x="442" y="194"/>
                    <a:pt x="421" y="204"/>
                    <a:pt x="407" y="228"/>
                  </a:cubicBezTo>
                  <a:cubicBezTo>
                    <a:pt x="0" y="1007"/>
                    <a:pt x="147" y="1949"/>
                    <a:pt x="682" y="2615"/>
                  </a:cubicBezTo>
                  <a:cubicBezTo>
                    <a:pt x="1207" y="3250"/>
                    <a:pt x="2037" y="3533"/>
                    <a:pt x="2853" y="3533"/>
                  </a:cubicBezTo>
                  <a:cubicBezTo>
                    <a:pt x="2997" y="3533"/>
                    <a:pt x="3140" y="3525"/>
                    <a:pt x="3280" y="3508"/>
                  </a:cubicBezTo>
                  <a:cubicBezTo>
                    <a:pt x="4352" y="3378"/>
                    <a:pt x="5311" y="2745"/>
                    <a:pt x="6090" y="2014"/>
                  </a:cubicBezTo>
                  <a:cubicBezTo>
                    <a:pt x="6788" y="1332"/>
                    <a:pt x="7486" y="455"/>
                    <a:pt x="8396" y="82"/>
                  </a:cubicBezTo>
                  <a:cubicBezTo>
                    <a:pt x="8346" y="50"/>
                    <a:pt x="8281" y="33"/>
                    <a:pt x="8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7"/>
            <p:cNvSpPr/>
            <p:nvPr/>
          </p:nvSpPr>
          <p:spPr>
            <a:xfrm>
              <a:off x="6789702" y="2410851"/>
              <a:ext cx="202860" cy="327189"/>
            </a:xfrm>
            <a:custGeom>
              <a:avLst/>
              <a:gdLst/>
              <a:ahLst/>
              <a:cxnLst/>
              <a:rect l="l" t="t" r="r" b="b"/>
              <a:pathLst>
                <a:path w="4580" h="7387" extrusionOk="0">
                  <a:moveTo>
                    <a:pt x="4060" y="1"/>
                  </a:moveTo>
                  <a:lnTo>
                    <a:pt x="845" y="1674"/>
                  </a:lnTo>
                  <a:lnTo>
                    <a:pt x="617" y="2713"/>
                  </a:lnTo>
                  <a:lnTo>
                    <a:pt x="293" y="4174"/>
                  </a:lnTo>
                  <a:lnTo>
                    <a:pt x="0" y="5521"/>
                  </a:lnTo>
                  <a:cubicBezTo>
                    <a:pt x="210" y="6905"/>
                    <a:pt x="858" y="7386"/>
                    <a:pt x="1604" y="7386"/>
                  </a:cubicBezTo>
                  <a:cubicBezTo>
                    <a:pt x="2819" y="7386"/>
                    <a:pt x="4298" y="6110"/>
                    <a:pt x="4580" y="5376"/>
                  </a:cubicBezTo>
                  <a:lnTo>
                    <a:pt x="4060" y="1"/>
                  </a:lnTo>
                  <a:close/>
                </a:path>
              </a:pathLst>
            </a:custGeom>
            <a:solidFill>
              <a:srgbClr val="EDA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7"/>
            <p:cNvSpPr/>
            <p:nvPr/>
          </p:nvSpPr>
          <p:spPr>
            <a:xfrm>
              <a:off x="6794752" y="2484200"/>
              <a:ext cx="141692" cy="146298"/>
            </a:xfrm>
            <a:custGeom>
              <a:avLst/>
              <a:gdLst/>
              <a:ahLst/>
              <a:cxnLst/>
              <a:rect l="l" t="t" r="r" b="b"/>
              <a:pathLst>
                <a:path w="3199" h="3303" extrusionOk="0">
                  <a:moveTo>
                    <a:pt x="3199" y="1"/>
                  </a:moveTo>
                  <a:lnTo>
                    <a:pt x="503" y="1025"/>
                  </a:lnTo>
                  <a:lnTo>
                    <a:pt x="1" y="3298"/>
                  </a:lnTo>
                  <a:cubicBezTo>
                    <a:pt x="19" y="3301"/>
                    <a:pt x="38" y="3303"/>
                    <a:pt x="59" y="3303"/>
                  </a:cubicBezTo>
                  <a:cubicBezTo>
                    <a:pt x="535" y="3303"/>
                    <a:pt x="1815" y="2412"/>
                    <a:pt x="31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7"/>
            <p:cNvSpPr/>
            <p:nvPr/>
          </p:nvSpPr>
          <p:spPr>
            <a:xfrm>
              <a:off x="6697662" y="2159091"/>
              <a:ext cx="412142" cy="371215"/>
            </a:xfrm>
            <a:custGeom>
              <a:avLst/>
              <a:gdLst/>
              <a:ahLst/>
              <a:cxnLst/>
              <a:rect l="l" t="t" r="r" b="b"/>
              <a:pathLst>
                <a:path w="9305" h="8381" extrusionOk="0">
                  <a:moveTo>
                    <a:pt x="3680" y="0"/>
                  </a:moveTo>
                  <a:cubicBezTo>
                    <a:pt x="2759" y="0"/>
                    <a:pt x="1862" y="297"/>
                    <a:pt x="1137" y="878"/>
                  </a:cubicBezTo>
                  <a:cubicBezTo>
                    <a:pt x="1104" y="911"/>
                    <a:pt x="1072" y="928"/>
                    <a:pt x="1039" y="960"/>
                  </a:cubicBezTo>
                  <a:cubicBezTo>
                    <a:pt x="504" y="1610"/>
                    <a:pt x="909" y="2681"/>
                    <a:pt x="552" y="4467"/>
                  </a:cubicBezTo>
                  <a:cubicBezTo>
                    <a:pt x="0" y="7358"/>
                    <a:pt x="909" y="8332"/>
                    <a:pt x="3085" y="8380"/>
                  </a:cubicBezTo>
                  <a:cubicBezTo>
                    <a:pt x="3099" y="8380"/>
                    <a:pt x="3114" y="8381"/>
                    <a:pt x="3129" y="8381"/>
                  </a:cubicBezTo>
                  <a:cubicBezTo>
                    <a:pt x="3743" y="8381"/>
                    <a:pt x="4906" y="8036"/>
                    <a:pt x="5651" y="7243"/>
                  </a:cubicBezTo>
                  <a:cubicBezTo>
                    <a:pt x="6512" y="6319"/>
                    <a:pt x="6837" y="6009"/>
                    <a:pt x="7226" y="5020"/>
                  </a:cubicBezTo>
                  <a:cubicBezTo>
                    <a:pt x="7811" y="3591"/>
                    <a:pt x="9305" y="489"/>
                    <a:pt x="4076" y="18"/>
                  </a:cubicBezTo>
                  <a:cubicBezTo>
                    <a:pt x="3944" y="6"/>
                    <a:pt x="3812" y="0"/>
                    <a:pt x="3680" y="0"/>
                  </a:cubicBezTo>
                  <a:close/>
                </a:path>
              </a:pathLst>
            </a:custGeom>
            <a:solidFill>
              <a:srgbClr val="EDA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7"/>
            <p:cNvSpPr/>
            <p:nvPr/>
          </p:nvSpPr>
          <p:spPr>
            <a:xfrm>
              <a:off x="6714892" y="2157009"/>
              <a:ext cx="226645" cy="104929"/>
            </a:xfrm>
            <a:custGeom>
              <a:avLst/>
              <a:gdLst/>
              <a:ahLst/>
              <a:cxnLst/>
              <a:rect l="l" t="t" r="r" b="b"/>
              <a:pathLst>
                <a:path w="5117" h="2369" extrusionOk="0">
                  <a:moveTo>
                    <a:pt x="2566" y="0"/>
                  </a:moveTo>
                  <a:cubicBezTo>
                    <a:pt x="1" y="0"/>
                    <a:pt x="98" y="2339"/>
                    <a:pt x="98" y="2339"/>
                  </a:cubicBezTo>
                  <a:cubicBezTo>
                    <a:pt x="208" y="2359"/>
                    <a:pt x="315" y="2369"/>
                    <a:pt x="417" y="2369"/>
                  </a:cubicBezTo>
                  <a:cubicBezTo>
                    <a:pt x="1670" y="2369"/>
                    <a:pt x="2323" y="925"/>
                    <a:pt x="2323" y="925"/>
                  </a:cubicBezTo>
                  <a:cubicBezTo>
                    <a:pt x="2323" y="925"/>
                    <a:pt x="5116" y="0"/>
                    <a:pt x="25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7"/>
            <p:cNvSpPr/>
            <p:nvPr/>
          </p:nvSpPr>
          <p:spPr>
            <a:xfrm>
              <a:off x="6788994" y="2144740"/>
              <a:ext cx="277138" cy="231118"/>
            </a:xfrm>
            <a:custGeom>
              <a:avLst/>
              <a:gdLst/>
              <a:ahLst/>
              <a:cxnLst/>
              <a:rect l="l" t="t" r="r" b="b"/>
              <a:pathLst>
                <a:path w="6257" h="5218" extrusionOk="0">
                  <a:moveTo>
                    <a:pt x="2668" y="1"/>
                  </a:moveTo>
                  <a:cubicBezTo>
                    <a:pt x="2117" y="1"/>
                    <a:pt x="1481" y="99"/>
                    <a:pt x="748" y="325"/>
                  </a:cubicBezTo>
                  <a:cubicBezTo>
                    <a:pt x="748" y="325"/>
                    <a:pt x="1" y="1787"/>
                    <a:pt x="1202" y="1999"/>
                  </a:cubicBezTo>
                  <a:cubicBezTo>
                    <a:pt x="2387" y="2193"/>
                    <a:pt x="2469" y="2501"/>
                    <a:pt x="2469" y="2988"/>
                  </a:cubicBezTo>
                  <a:cubicBezTo>
                    <a:pt x="2469" y="3441"/>
                    <a:pt x="2567" y="3824"/>
                    <a:pt x="2854" y="3824"/>
                  </a:cubicBezTo>
                  <a:cubicBezTo>
                    <a:pt x="2876" y="3824"/>
                    <a:pt x="2899" y="3822"/>
                    <a:pt x="2924" y="3817"/>
                  </a:cubicBezTo>
                  <a:cubicBezTo>
                    <a:pt x="2934" y="3816"/>
                    <a:pt x="2944" y="3815"/>
                    <a:pt x="2954" y="3815"/>
                  </a:cubicBezTo>
                  <a:cubicBezTo>
                    <a:pt x="3246" y="3815"/>
                    <a:pt x="2977" y="4546"/>
                    <a:pt x="3134" y="4986"/>
                  </a:cubicBezTo>
                  <a:cubicBezTo>
                    <a:pt x="3179" y="5111"/>
                    <a:pt x="3212" y="5157"/>
                    <a:pt x="3257" y="5157"/>
                  </a:cubicBezTo>
                  <a:cubicBezTo>
                    <a:pt x="3376" y="5157"/>
                    <a:pt x="3576" y="4830"/>
                    <a:pt x="4271" y="4759"/>
                  </a:cubicBezTo>
                  <a:cubicBezTo>
                    <a:pt x="4755" y="4701"/>
                    <a:pt x="4966" y="4598"/>
                    <a:pt x="5093" y="4598"/>
                  </a:cubicBezTo>
                  <a:cubicBezTo>
                    <a:pt x="5218" y="4598"/>
                    <a:pt x="5263" y="4697"/>
                    <a:pt x="5407" y="5034"/>
                  </a:cubicBezTo>
                  <a:cubicBezTo>
                    <a:pt x="5457" y="5161"/>
                    <a:pt x="5519" y="5218"/>
                    <a:pt x="5584" y="5218"/>
                  </a:cubicBezTo>
                  <a:cubicBezTo>
                    <a:pt x="5879" y="5218"/>
                    <a:pt x="6257" y="4054"/>
                    <a:pt x="6057" y="2923"/>
                  </a:cubicBezTo>
                  <a:cubicBezTo>
                    <a:pt x="5846" y="1804"/>
                    <a:pt x="5037" y="1"/>
                    <a:pt x="26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7"/>
            <p:cNvSpPr/>
            <p:nvPr/>
          </p:nvSpPr>
          <p:spPr>
            <a:xfrm>
              <a:off x="6762197" y="2409301"/>
              <a:ext cx="67812" cy="19799"/>
            </a:xfrm>
            <a:custGeom>
              <a:avLst/>
              <a:gdLst/>
              <a:ahLst/>
              <a:cxnLst/>
              <a:rect l="l" t="t" r="r" b="b"/>
              <a:pathLst>
                <a:path w="1531" h="447" extrusionOk="0">
                  <a:moveTo>
                    <a:pt x="1406" y="1"/>
                  </a:moveTo>
                  <a:cubicBezTo>
                    <a:pt x="1388" y="1"/>
                    <a:pt x="1370" y="6"/>
                    <a:pt x="1353" y="20"/>
                  </a:cubicBezTo>
                  <a:cubicBezTo>
                    <a:pt x="1153" y="200"/>
                    <a:pt x="916" y="291"/>
                    <a:pt x="672" y="291"/>
                  </a:cubicBezTo>
                  <a:cubicBezTo>
                    <a:pt x="497" y="291"/>
                    <a:pt x="320" y="245"/>
                    <a:pt x="151" y="150"/>
                  </a:cubicBezTo>
                  <a:cubicBezTo>
                    <a:pt x="140" y="143"/>
                    <a:pt x="128" y="140"/>
                    <a:pt x="117" y="140"/>
                  </a:cubicBezTo>
                  <a:cubicBezTo>
                    <a:pt x="50" y="140"/>
                    <a:pt x="0" y="254"/>
                    <a:pt x="69" y="295"/>
                  </a:cubicBezTo>
                  <a:cubicBezTo>
                    <a:pt x="264" y="396"/>
                    <a:pt x="466" y="447"/>
                    <a:pt x="665" y="447"/>
                  </a:cubicBezTo>
                  <a:cubicBezTo>
                    <a:pt x="949" y="447"/>
                    <a:pt x="1227" y="343"/>
                    <a:pt x="1466" y="133"/>
                  </a:cubicBezTo>
                  <a:cubicBezTo>
                    <a:pt x="1530" y="82"/>
                    <a:pt x="1473" y="1"/>
                    <a:pt x="14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7"/>
            <p:cNvSpPr/>
            <p:nvPr/>
          </p:nvSpPr>
          <p:spPr>
            <a:xfrm>
              <a:off x="6752142" y="2330150"/>
              <a:ext cx="36010" cy="18780"/>
            </a:xfrm>
            <a:custGeom>
              <a:avLst/>
              <a:gdLst/>
              <a:ahLst/>
              <a:cxnLst/>
              <a:rect l="l" t="t" r="r" b="b"/>
              <a:pathLst>
                <a:path w="813" h="424" extrusionOk="0">
                  <a:moveTo>
                    <a:pt x="100" y="0"/>
                  </a:moveTo>
                  <a:cubicBezTo>
                    <a:pt x="49" y="0"/>
                    <a:pt x="1" y="41"/>
                    <a:pt x="21" y="101"/>
                  </a:cubicBezTo>
                  <a:cubicBezTo>
                    <a:pt x="69" y="231"/>
                    <a:pt x="151" y="378"/>
                    <a:pt x="296" y="411"/>
                  </a:cubicBezTo>
                  <a:cubicBezTo>
                    <a:pt x="328" y="419"/>
                    <a:pt x="359" y="423"/>
                    <a:pt x="390" y="423"/>
                  </a:cubicBezTo>
                  <a:cubicBezTo>
                    <a:pt x="532" y="423"/>
                    <a:pt x="658" y="338"/>
                    <a:pt x="751" y="231"/>
                  </a:cubicBezTo>
                  <a:cubicBezTo>
                    <a:pt x="813" y="182"/>
                    <a:pt x="763" y="106"/>
                    <a:pt x="700" y="106"/>
                  </a:cubicBezTo>
                  <a:cubicBezTo>
                    <a:pt x="680" y="106"/>
                    <a:pt x="658" y="114"/>
                    <a:pt x="638" y="134"/>
                  </a:cubicBezTo>
                  <a:cubicBezTo>
                    <a:pt x="567" y="190"/>
                    <a:pt x="485" y="270"/>
                    <a:pt x="391" y="270"/>
                  </a:cubicBezTo>
                  <a:cubicBezTo>
                    <a:pt x="376" y="270"/>
                    <a:pt x="361" y="268"/>
                    <a:pt x="346" y="264"/>
                  </a:cubicBezTo>
                  <a:cubicBezTo>
                    <a:pt x="248" y="231"/>
                    <a:pt x="199" y="134"/>
                    <a:pt x="183" y="53"/>
                  </a:cubicBezTo>
                  <a:cubicBezTo>
                    <a:pt x="164" y="16"/>
                    <a:pt x="131" y="0"/>
                    <a:pt x="1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7"/>
            <p:cNvSpPr/>
            <p:nvPr/>
          </p:nvSpPr>
          <p:spPr>
            <a:xfrm>
              <a:off x="6821283" y="2334579"/>
              <a:ext cx="41812" cy="19843"/>
            </a:xfrm>
            <a:custGeom>
              <a:avLst/>
              <a:gdLst/>
              <a:ahLst/>
              <a:cxnLst/>
              <a:rect l="l" t="t" r="r" b="b"/>
              <a:pathLst>
                <a:path w="944" h="448" extrusionOk="0">
                  <a:moveTo>
                    <a:pt x="114" y="1"/>
                  </a:moveTo>
                  <a:cubicBezTo>
                    <a:pt x="63" y="1"/>
                    <a:pt x="0" y="58"/>
                    <a:pt x="34" y="116"/>
                  </a:cubicBezTo>
                  <a:cubicBezTo>
                    <a:pt x="116" y="278"/>
                    <a:pt x="229" y="424"/>
                    <a:pt x="409" y="440"/>
                  </a:cubicBezTo>
                  <a:cubicBezTo>
                    <a:pt x="435" y="445"/>
                    <a:pt x="462" y="448"/>
                    <a:pt x="488" y="448"/>
                  </a:cubicBezTo>
                  <a:cubicBezTo>
                    <a:pt x="635" y="448"/>
                    <a:pt x="768" y="374"/>
                    <a:pt x="879" y="278"/>
                  </a:cubicBezTo>
                  <a:cubicBezTo>
                    <a:pt x="943" y="227"/>
                    <a:pt x="885" y="144"/>
                    <a:pt x="819" y="144"/>
                  </a:cubicBezTo>
                  <a:cubicBezTo>
                    <a:pt x="801" y="144"/>
                    <a:pt x="783" y="150"/>
                    <a:pt x="766" y="164"/>
                  </a:cubicBezTo>
                  <a:cubicBezTo>
                    <a:pt x="689" y="229"/>
                    <a:pt x="591" y="293"/>
                    <a:pt x="489" y="293"/>
                  </a:cubicBezTo>
                  <a:cubicBezTo>
                    <a:pt x="463" y="293"/>
                    <a:pt x="436" y="288"/>
                    <a:pt x="409" y="278"/>
                  </a:cubicBezTo>
                  <a:cubicBezTo>
                    <a:pt x="279" y="246"/>
                    <a:pt x="229" y="148"/>
                    <a:pt x="164" y="34"/>
                  </a:cubicBezTo>
                  <a:cubicBezTo>
                    <a:pt x="155" y="10"/>
                    <a:pt x="136" y="1"/>
                    <a:pt x="1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7"/>
            <p:cNvSpPr/>
            <p:nvPr/>
          </p:nvSpPr>
          <p:spPr>
            <a:xfrm>
              <a:off x="6849409" y="2365717"/>
              <a:ext cx="49652" cy="25601"/>
            </a:xfrm>
            <a:custGeom>
              <a:avLst/>
              <a:gdLst/>
              <a:ahLst/>
              <a:cxnLst/>
              <a:rect l="l" t="t" r="r" b="b"/>
              <a:pathLst>
                <a:path w="1121" h="578" extrusionOk="0">
                  <a:moveTo>
                    <a:pt x="437" y="1"/>
                  </a:moveTo>
                  <a:cubicBezTo>
                    <a:pt x="210" y="1"/>
                    <a:pt x="30" y="90"/>
                    <a:pt x="16" y="225"/>
                  </a:cubicBezTo>
                  <a:cubicBezTo>
                    <a:pt x="1" y="370"/>
                    <a:pt x="228" y="532"/>
                    <a:pt x="520" y="565"/>
                  </a:cubicBezTo>
                  <a:cubicBezTo>
                    <a:pt x="572" y="574"/>
                    <a:pt x="623" y="578"/>
                    <a:pt x="671" y="578"/>
                  </a:cubicBezTo>
                  <a:cubicBezTo>
                    <a:pt x="897" y="578"/>
                    <a:pt x="1075" y="488"/>
                    <a:pt x="1088" y="355"/>
                  </a:cubicBezTo>
                  <a:cubicBezTo>
                    <a:pt x="1121" y="208"/>
                    <a:pt x="893" y="45"/>
                    <a:pt x="585" y="13"/>
                  </a:cubicBezTo>
                  <a:cubicBezTo>
                    <a:pt x="535" y="5"/>
                    <a:pt x="485" y="1"/>
                    <a:pt x="437" y="1"/>
                  </a:cubicBezTo>
                  <a:close/>
                </a:path>
              </a:pathLst>
            </a:custGeom>
            <a:solidFill>
              <a:srgbClr val="D25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7"/>
            <p:cNvSpPr/>
            <p:nvPr/>
          </p:nvSpPr>
          <p:spPr>
            <a:xfrm>
              <a:off x="6719233" y="2355175"/>
              <a:ext cx="41724" cy="25778"/>
            </a:xfrm>
            <a:custGeom>
              <a:avLst/>
              <a:gdLst/>
              <a:ahLst/>
              <a:cxnLst/>
              <a:rect l="l" t="t" r="r" b="b"/>
              <a:pathLst>
                <a:path w="942" h="582" extrusionOk="0">
                  <a:moveTo>
                    <a:pt x="312" y="1"/>
                  </a:moveTo>
                  <a:cubicBezTo>
                    <a:pt x="227" y="1"/>
                    <a:pt x="151" y="13"/>
                    <a:pt x="82" y="24"/>
                  </a:cubicBezTo>
                  <a:cubicBezTo>
                    <a:pt x="82" y="40"/>
                    <a:pt x="65" y="40"/>
                    <a:pt x="65" y="40"/>
                  </a:cubicBezTo>
                  <a:cubicBezTo>
                    <a:pt x="50" y="186"/>
                    <a:pt x="17" y="316"/>
                    <a:pt x="0" y="446"/>
                  </a:cubicBezTo>
                  <a:cubicBezTo>
                    <a:pt x="98" y="511"/>
                    <a:pt x="212" y="560"/>
                    <a:pt x="357" y="576"/>
                  </a:cubicBezTo>
                  <a:cubicBezTo>
                    <a:pt x="395" y="580"/>
                    <a:pt x="433" y="582"/>
                    <a:pt x="470" y="582"/>
                  </a:cubicBezTo>
                  <a:cubicBezTo>
                    <a:pt x="713" y="582"/>
                    <a:pt x="912" y="492"/>
                    <a:pt x="926" y="365"/>
                  </a:cubicBezTo>
                  <a:cubicBezTo>
                    <a:pt x="942" y="203"/>
                    <a:pt x="732" y="56"/>
                    <a:pt x="422" y="8"/>
                  </a:cubicBezTo>
                  <a:cubicBezTo>
                    <a:pt x="384" y="3"/>
                    <a:pt x="347" y="1"/>
                    <a:pt x="312" y="1"/>
                  </a:cubicBezTo>
                  <a:close/>
                </a:path>
              </a:pathLst>
            </a:custGeom>
            <a:solidFill>
              <a:srgbClr val="D25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7"/>
            <p:cNvSpPr/>
            <p:nvPr/>
          </p:nvSpPr>
          <p:spPr>
            <a:xfrm>
              <a:off x="6778851" y="2445710"/>
              <a:ext cx="35213" cy="11782"/>
            </a:xfrm>
            <a:custGeom>
              <a:avLst/>
              <a:gdLst/>
              <a:ahLst/>
              <a:cxnLst/>
              <a:rect l="l" t="t" r="r" b="b"/>
              <a:pathLst>
                <a:path w="795" h="266" extrusionOk="0">
                  <a:moveTo>
                    <a:pt x="124" y="1"/>
                  </a:moveTo>
                  <a:cubicBezTo>
                    <a:pt x="37" y="1"/>
                    <a:pt x="0" y="131"/>
                    <a:pt x="100" y="188"/>
                  </a:cubicBezTo>
                  <a:cubicBezTo>
                    <a:pt x="198" y="237"/>
                    <a:pt x="304" y="265"/>
                    <a:pt x="409" y="265"/>
                  </a:cubicBezTo>
                  <a:cubicBezTo>
                    <a:pt x="515" y="265"/>
                    <a:pt x="620" y="237"/>
                    <a:pt x="717" y="172"/>
                  </a:cubicBezTo>
                  <a:cubicBezTo>
                    <a:pt x="794" y="107"/>
                    <a:pt x="738" y="2"/>
                    <a:pt x="663" y="2"/>
                  </a:cubicBezTo>
                  <a:cubicBezTo>
                    <a:pt x="643" y="2"/>
                    <a:pt x="623" y="9"/>
                    <a:pt x="603" y="26"/>
                  </a:cubicBezTo>
                  <a:cubicBezTo>
                    <a:pt x="550" y="65"/>
                    <a:pt x="491" y="81"/>
                    <a:pt x="431" y="81"/>
                  </a:cubicBezTo>
                  <a:cubicBezTo>
                    <a:pt x="343" y="81"/>
                    <a:pt x="251" y="48"/>
                    <a:pt x="165" y="10"/>
                  </a:cubicBezTo>
                  <a:cubicBezTo>
                    <a:pt x="150" y="4"/>
                    <a:pt x="136" y="1"/>
                    <a:pt x="124" y="1"/>
                  </a:cubicBezTo>
                  <a:close/>
                </a:path>
              </a:pathLst>
            </a:custGeom>
            <a:solidFill>
              <a:srgbClr val="D25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7"/>
            <p:cNvSpPr/>
            <p:nvPr/>
          </p:nvSpPr>
          <p:spPr>
            <a:xfrm>
              <a:off x="6827883" y="2279036"/>
              <a:ext cx="54081" cy="36231"/>
            </a:xfrm>
            <a:custGeom>
              <a:avLst/>
              <a:gdLst/>
              <a:ahLst/>
              <a:cxnLst/>
              <a:rect l="l" t="t" r="r" b="b"/>
              <a:pathLst>
                <a:path w="1221" h="818" extrusionOk="0">
                  <a:moveTo>
                    <a:pt x="396" y="1"/>
                  </a:moveTo>
                  <a:cubicBezTo>
                    <a:pt x="335" y="1"/>
                    <a:pt x="272" y="8"/>
                    <a:pt x="210" y="21"/>
                  </a:cubicBezTo>
                  <a:cubicBezTo>
                    <a:pt x="1" y="81"/>
                    <a:pt x="26" y="403"/>
                    <a:pt x="209" y="403"/>
                  </a:cubicBezTo>
                  <a:cubicBezTo>
                    <a:pt x="225" y="403"/>
                    <a:pt x="241" y="401"/>
                    <a:pt x="260" y="395"/>
                  </a:cubicBezTo>
                  <a:cubicBezTo>
                    <a:pt x="305" y="386"/>
                    <a:pt x="353" y="380"/>
                    <a:pt x="401" y="380"/>
                  </a:cubicBezTo>
                  <a:cubicBezTo>
                    <a:pt x="589" y="380"/>
                    <a:pt x="775" y="463"/>
                    <a:pt x="827" y="671"/>
                  </a:cubicBezTo>
                  <a:cubicBezTo>
                    <a:pt x="849" y="771"/>
                    <a:pt x="934" y="818"/>
                    <a:pt x="1016" y="818"/>
                  </a:cubicBezTo>
                  <a:cubicBezTo>
                    <a:pt x="1120" y="818"/>
                    <a:pt x="1221" y="743"/>
                    <a:pt x="1184" y="606"/>
                  </a:cubicBezTo>
                  <a:cubicBezTo>
                    <a:pt x="1101" y="244"/>
                    <a:pt x="767" y="1"/>
                    <a:pt x="3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7"/>
            <p:cNvSpPr/>
            <p:nvPr/>
          </p:nvSpPr>
          <p:spPr>
            <a:xfrm>
              <a:off x="6730926" y="2274695"/>
              <a:ext cx="59263" cy="32599"/>
            </a:xfrm>
            <a:custGeom>
              <a:avLst/>
              <a:gdLst/>
              <a:ahLst/>
              <a:cxnLst/>
              <a:rect l="l" t="t" r="r" b="b"/>
              <a:pathLst>
                <a:path w="1338" h="736" extrusionOk="0">
                  <a:moveTo>
                    <a:pt x="880" y="0"/>
                  </a:moveTo>
                  <a:cubicBezTo>
                    <a:pt x="595" y="0"/>
                    <a:pt x="354" y="184"/>
                    <a:pt x="143" y="396"/>
                  </a:cubicBezTo>
                  <a:cubicBezTo>
                    <a:pt x="0" y="525"/>
                    <a:pt x="114" y="736"/>
                    <a:pt x="257" y="736"/>
                  </a:cubicBezTo>
                  <a:cubicBezTo>
                    <a:pt x="294" y="736"/>
                    <a:pt x="333" y="722"/>
                    <a:pt x="370" y="688"/>
                  </a:cubicBezTo>
                  <a:cubicBezTo>
                    <a:pt x="505" y="553"/>
                    <a:pt x="674" y="373"/>
                    <a:pt x="877" y="373"/>
                  </a:cubicBezTo>
                  <a:cubicBezTo>
                    <a:pt x="917" y="373"/>
                    <a:pt x="959" y="380"/>
                    <a:pt x="1003" y="396"/>
                  </a:cubicBezTo>
                  <a:cubicBezTo>
                    <a:pt x="1025" y="404"/>
                    <a:pt x="1046" y="408"/>
                    <a:pt x="1067" y="408"/>
                  </a:cubicBezTo>
                  <a:cubicBezTo>
                    <a:pt x="1241" y="408"/>
                    <a:pt x="1338" y="128"/>
                    <a:pt x="1149" y="54"/>
                  </a:cubicBezTo>
                  <a:cubicBezTo>
                    <a:pt x="1055" y="17"/>
                    <a:pt x="965" y="0"/>
                    <a:pt x="8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7"/>
            <p:cNvSpPr/>
            <p:nvPr/>
          </p:nvSpPr>
          <p:spPr>
            <a:xfrm>
              <a:off x="6927099" y="2318501"/>
              <a:ext cx="105062" cy="123886"/>
            </a:xfrm>
            <a:custGeom>
              <a:avLst/>
              <a:gdLst/>
              <a:ahLst/>
              <a:cxnLst/>
              <a:rect l="l" t="t" r="r" b="b"/>
              <a:pathLst>
                <a:path w="2372" h="2797" extrusionOk="0">
                  <a:moveTo>
                    <a:pt x="1476" y="1"/>
                  </a:moveTo>
                  <a:cubicBezTo>
                    <a:pt x="1022" y="1"/>
                    <a:pt x="509" y="496"/>
                    <a:pt x="293" y="901"/>
                  </a:cubicBezTo>
                  <a:cubicBezTo>
                    <a:pt x="163" y="1176"/>
                    <a:pt x="1" y="1534"/>
                    <a:pt x="16" y="2005"/>
                  </a:cubicBezTo>
                  <a:cubicBezTo>
                    <a:pt x="33" y="2345"/>
                    <a:pt x="163" y="2622"/>
                    <a:pt x="618" y="2752"/>
                  </a:cubicBezTo>
                  <a:cubicBezTo>
                    <a:pt x="728" y="2782"/>
                    <a:pt x="834" y="2796"/>
                    <a:pt x="934" y="2796"/>
                  </a:cubicBezTo>
                  <a:cubicBezTo>
                    <a:pt x="1641" y="2796"/>
                    <a:pt x="2080" y="2103"/>
                    <a:pt x="2209" y="1534"/>
                  </a:cubicBezTo>
                  <a:cubicBezTo>
                    <a:pt x="2371" y="868"/>
                    <a:pt x="2354" y="219"/>
                    <a:pt x="1640" y="24"/>
                  </a:cubicBezTo>
                  <a:cubicBezTo>
                    <a:pt x="1587" y="8"/>
                    <a:pt x="1532" y="1"/>
                    <a:pt x="1476" y="1"/>
                  </a:cubicBezTo>
                  <a:close/>
                </a:path>
              </a:pathLst>
            </a:custGeom>
            <a:solidFill>
              <a:srgbClr val="EDA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7"/>
            <p:cNvSpPr/>
            <p:nvPr/>
          </p:nvSpPr>
          <p:spPr>
            <a:xfrm>
              <a:off x="6960185" y="2415901"/>
              <a:ext cx="59706" cy="59751"/>
            </a:xfrm>
            <a:custGeom>
              <a:avLst/>
              <a:gdLst/>
              <a:ahLst/>
              <a:cxnLst/>
              <a:rect l="l" t="t" r="r" b="b"/>
              <a:pathLst>
                <a:path w="1348" h="1349" extrusionOk="0">
                  <a:moveTo>
                    <a:pt x="682" y="1"/>
                  </a:moveTo>
                  <a:cubicBezTo>
                    <a:pt x="308" y="1"/>
                    <a:pt x="0" y="309"/>
                    <a:pt x="0" y="683"/>
                  </a:cubicBezTo>
                  <a:cubicBezTo>
                    <a:pt x="0" y="1056"/>
                    <a:pt x="308" y="1348"/>
                    <a:pt x="682" y="1348"/>
                  </a:cubicBezTo>
                  <a:cubicBezTo>
                    <a:pt x="1055" y="1348"/>
                    <a:pt x="1348" y="1056"/>
                    <a:pt x="1348" y="683"/>
                  </a:cubicBezTo>
                  <a:cubicBezTo>
                    <a:pt x="1348" y="309"/>
                    <a:pt x="1055" y="1"/>
                    <a:pt x="6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7"/>
            <p:cNvSpPr/>
            <p:nvPr/>
          </p:nvSpPr>
          <p:spPr>
            <a:xfrm>
              <a:off x="6960185" y="2344988"/>
              <a:ext cx="51911" cy="66173"/>
            </a:xfrm>
            <a:custGeom>
              <a:avLst/>
              <a:gdLst/>
              <a:ahLst/>
              <a:cxnLst/>
              <a:rect l="l" t="t" r="r" b="b"/>
              <a:pathLst>
                <a:path w="1172" h="1494" extrusionOk="0">
                  <a:moveTo>
                    <a:pt x="877" y="1"/>
                  </a:moveTo>
                  <a:cubicBezTo>
                    <a:pt x="671" y="1"/>
                    <a:pt x="471" y="116"/>
                    <a:pt x="325" y="286"/>
                  </a:cubicBezTo>
                  <a:cubicBezTo>
                    <a:pt x="33" y="595"/>
                    <a:pt x="0" y="1017"/>
                    <a:pt x="0" y="1423"/>
                  </a:cubicBezTo>
                  <a:cubicBezTo>
                    <a:pt x="0" y="1470"/>
                    <a:pt x="42" y="1494"/>
                    <a:pt x="84" y="1494"/>
                  </a:cubicBezTo>
                  <a:cubicBezTo>
                    <a:pt x="131" y="1494"/>
                    <a:pt x="178" y="1466"/>
                    <a:pt x="178" y="1407"/>
                  </a:cubicBezTo>
                  <a:cubicBezTo>
                    <a:pt x="163" y="1130"/>
                    <a:pt x="178" y="855"/>
                    <a:pt x="308" y="595"/>
                  </a:cubicBezTo>
                  <a:cubicBezTo>
                    <a:pt x="404" y="405"/>
                    <a:pt x="624" y="158"/>
                    <a:pt x="864" y="158"/>
                  </a:cubicBezTo>
                  <a:cubicBezTo>
                    <a:pt x="911" y="158"/>
                    <a:pt x="959" y="167"/>
                    <a:pt x="1007" y="189"/>
                  </a:cubicBezTo>
                  <a:cubicBezTo>
                    <a:pt x="1021" y="196"/>
                    <a:pt x="1034" y="199"/>
                    <a:pt x="1047" y="199"/>
                  </a:cubicBezTo>
                  <a:cubicBezTo>
                    <a:pt x="1124" y="199"/>
                    <a:pt x="1171" y="84"/>
                    <a:pt x="1088" y="43"/>
                  </a:cubicBezTo>
                  <a:cubicBezTo>
                    <a:pt x="1018" y="14"/>
                    <a:pt x="947" y="1"/>
                    <a:pt x="8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7"/>
            <p:cNvSpPr/>
            <p:nvPr/>
          </p:nvSpPr>
          <p:spPr>
            <a:xfrm>
              <a:off x="6671042" y="2280586"/>
              <a:ext cx="123000" cy="118925"/>
            </a:xfrm>
            <a:custGeom>
              <a:avLst/>
              <a:gdLst/>
              <a:ahLst/>
              <a:cxnLst/>
              <a:rect l="l" t="t" r="r" b="b"/>
              <a:pathLst>
                <a:path w="2777" h="2685" extrusionOk="0">
                  <a:moveTo>
                    <a:pt x="1375" y="147"/>
                  </a:moveTo>
                  <a:cubicBezTo>
                    <a:pt x="1999" y="147"/>
                    <a:pt x="2535" y="640"/>
                    <a:pt x="2566" y="1270"/>
                  </a:cubicBezTo>
                  <a:cubicBezTo>
                    <a:pt x="2615" y="1919"/>
                    <a:pt x="2112" y="2487"/>
                    <a:pt x="1462" y="2519"/>
                  </a:cubicBezTo>
                  <a:cubicBezTo>
                    <a:pt x="1432" y="2522"/>
                    <a:pt x="1402" y="2523"/>
                    <a:pt x="1372" y="2523"/>
                  </a:cubicBezTo>
                  <a:cubicBezTo>
                    <a:pt x="747" y="2523"/>
                    <a:pt x="242" y="2035"/>
                    <a:pt x="196" y="1415"/>
                  </a:cubicBezTo>
                  <a:cubicBezTo>
                    <a:pt x="163" y="766"/>
                    <a:pt x="650" y="198"/>
                    <a:pt x="1315" y="149"/>
                  </a:cubicBezTo>
                  <a:cubicBezTo>
                    <a:pt x="1335" y="148"/>
                    <a:pt x="1355" y="147"/>
                    <a:pt x="1375" y="147"/>
                  </a:cubicBezTo>
                  <a:close/>
                  <a:moveTo>
                    <a:pt x="1390" y="0"/>
                  </a:moveTo>
                  <a:cubicBezTo>
                    <a:pt x="1360" y="0"/>
                    <a:pt x="1330" y="1"/>
                    <a:pt x="1300" y="3"/>
                  </a:cubicBezTo>
                  <a:cubicBezTo>
                    <a:pt x="553" y="36"/>
                    <a:pt x="1" y="685"/>
                    <a:pt x="33" y="1432"/>
                  </a:cubicBezTo>
                  <a:cubicBezTo>
                    <a:pt x="79" y="2133"/>
                    <a:pt x="679" y="2685"/>
                    <a:pt x="1374" y="2685"/>
                  </a:cubicBezTo>
                  <a:cubicBezTo>
                    <a:pt x="1403" y="2685"/>
                    <a:pt x="1433" y="2684"/>
                    <a:pt x="1462" y="2682"/>
                  </a:cubicBezTo>
                  <a:cubicBezTo>
                    <a:pt x="2209" y="2649"/>
                    <a:pt x="2777" y="2000"/>
                    <a:pt x="2729" y="1253"/>
                  </a:cubicBezTo>
                  <a:cubicBezTo>
                    <a:pt x="2681" y="552"/>
                    <a:pt x="2097" y="0"/>
                    <a:pt x="13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7"/>
            <p:cNvSpPr/>
            <p:nvPr/>
          </p:nvSpPr>
          <p:spPr>
            <a:xfrm>
              <a:off x="6807730" y="2290641"/>
              <a:ext cx="123000" cy="118970"/>
            </a:xfrm>
            <a:custGeom>
              <a:avLst/>
              <a:gdLst/>
              <a:ahLst/>
              <a:cxnLst/>
              <a:rect l="l" t="t" r="r" b="b"/>
              <a:pathLst>
                <a:path w="2777" h="2686" extrusionOk="0">
                  <a:moveTo>
                    <a:pt x="1403" y="163"/>
                  </a:moveTo>
                  <a:cubicBezTo>
                    <a:pt x="2015" y="163"/>
                    <a:pt x="2535" y="650"/>
                    <a:pt x="2566" y="1270"/>
                  </a:cubicBezTo>
                  <a:cubicBezTo>
                    <a:pt x="2614" y="1920"/>
                    <a:pt x="2111" y="2487"/>
                    <a:pt x="1461" y="2537"/>
                  </a:cubicBezTo>
                  <a:cubicBezTo>
                    <a:pt x="1441" y="2538"/>
                    <a:pt x="1421" y="2538"/>
                    <a:pt x="1401" y="2538"/>
                  </a:cubicBezTo>
                  <a:cubicBezTo>
                    <a:pt x="762" y="2538"/>
                    <a:pt x="241" y="2045"/>
                    <a:pt x="195" y="1416"/>
                  </a:cubicBezTo>
                  <a:cubicBezTo>
                    <a:pt x="162" y="766"/>
                    <a:pt x="650" y="198"/>
                    <a:pt x="1315" y="166"/>
                  </a:cubicBezTo>
                  <a:cubicBezTo>
                    <a:pt x="1344" y="164"/>
                    <a:pt x="1373" y="163"/>
                    <a:pt x="1403" y="163"/>
                  </a:cubicBezTo>
                  <a:close/>
                  <a:moveTo>
                    <a:pt x="1389" y="1"/>
                  </a:moveTo>
                  <a:cubicBezTo>
                    <a:pt x="1359" y="1"/>
                    <a:pt x="1329" y="2"/>
                    <a:pt x="1299" y="4"/>
                  </a:cubicBezTo>
                  <a:cubicBezTo>
                    <a:pt x="552" y="36"/>
                    <a:pt x="0" y="686"/>
                    <a:pt x="33" y="1432"/>
                  </a:cubicBezTo>
                  <a:cubicBezTo>
                    <a:pt x="79" y="2133"/>
                    <a:pt x="678" y="2685"/>
                    <a:pt x="1373" y="2685"/>
                  </a:cubicBezTo>
                  <a:cubicBezTo>
                    <a:pt x="1402" y="2685"/>
                    <a:pt x="1432" y="2684"/>
                    <a:pt x="1461" y="2682"/>
                  </a:cubicBezTo>
                  <a:cubicBezTo>
                    <a:pt x="2208" y="2650"/>
                    <a:pt x="2776" y="2000"/>
                    <a:pt x="2728" y="1253"/>
                  </a:cubicBezTo>
                  <a:cubicBezTo>
                    <a:pt x="2681" y="553"/>
                    <a:pt x="2096" y="1"/>
                    <a:pt x="13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7"/>
            <p:cNvSpPr/>
            <p:nvPr/>
          </p:nvSpPr>
          <p:spPr>
            <a:xfrm>
              <a:off x="6770435" y="2341400"/>
              <a:ext cx="37427" cy="57314"/>
            </a:xfrm>
            <a:custGeom>
              <a:avLst/>
              <a:gdLst/>
              <a:ahLst/>
              <a:cxnLst/>
              <a:rect l="l" t="t" r="r" b="b"/>
              <a:pathLst>
                <a:path w="845" h="1294" extrusionOk="0">
                  <a:moveTo>
                    <a:pt x="759" y="0"/>
                  </a:moveTo>
                  <a:cubicBezTo>
                    <a:pt x="727" y="0"/>
                    <a:pt x="693" y="18"/>
                    <a:pt x="680" y="59"/>
                  </a:cubicBezTo>
                  <a:cubicBezTo>
                    <a:pt x="647" y="157"/>
                    <a:pt x="647" y="335"/>
                    <a:pt x="582" y="416"/>
                  </a:cubicBezTo>
                  <a:cubicBezTo>
                    <a:pt x="533" y="497"/>
                    <a:pt x="468" y="464"/>
                    <a:pt x="371" y="497"/>
                  </a:cubicBezTo>
                  <a:cubicBezTo>
                    <a:pt x="241" y="529"/>
                    <a:pt x="143" y="627"/>
                    <a:pt x="95" y="757"/>
                  </a:cubicBezTo>
                  <a:cubicBezTo>
                    <a:pt x="0" y="1041"/>
                    <a:pt x="243" y="1294"/>
                    <a:pt x="525" y="1294"/>
                  </a:cubicBezTo>
                  <a:cubicBezTo>
                    <a:pt x="533" y="1294"/>
                    <a:pt x="541" y="1294"/>
                    <a:pt x="550" y="1293"/>
                  </a:cubicBezTo>
                  <a:cubicBezTo>
                    <a:pt x="642" y="1277"/>
                    <a:pt x="647" y="1130"/>
                    <a:pt x="563" y="1130"/>
                  </a:cubicBezTo>
                  <a:cubicBezTo>
                    <a:pt x="559" y="1130"/>
                    <a:pt x="555" y="1130"/>
                    <a:pt x="550" y="1131"/>
                  </a:cubicBezTo>
                  <a:cubicBezTo>
                    <a:pt x="544" y="1131"/>
                    <a:pt x="538" y="1131"/>
                    <a:pt x="533" y="1131"/>
                  </a:cubicBezTo>
                  <a:cubicBezTo>
                    <a:pt x="282" y="1131"/>
                    <a:pt x="116" y="803"/>
                    <a:pt x="371" y="659"/>
                  </a:cubicBezTo>
                  <a:cubicBezTo>
                    <a:pt x="402" y="649"/>
                    <a:pt x="436" y="647"/>
                    <a:pt x="469" y="647"/>
                  </a:cubicBezTo>
                  <a:cubicBezTo>
                    <a:pt x="488" y="647"/>
                    <a:pt x="507" y="647"/>
                    <a:pt x="526" y="647"/>
                  </a:cubicBezTo>
                  <a:cubicBezTo>
                    <a:pt x="576" y="647"/>
                    <a:pt x="623" y="643"/>
                    <a:pt x="663" y="611"/>
                  </a:cubicBezTo>
                  <a:cubicBezTo>
                    <a:pt x="777" y="529"/>
                    <a:pt x="793" y="222"/>
                    <a:pt x="825" y="92"/>
                  </a:cubicBezTo>
                  <a:cubicBezTo>
                    <a:pt x="844" y="35"/>
                    <a:pt x="803" y="0"/>
                    <a:pt x="7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7"/>
            <p:cNvSpPr/>
            <p:nvPr/>
          </p:nvSpPr>
          <p:spPr>
            <a:xfrm>
              <a:off x="6786115" y="2338123"/>
              <a:ext cx="30252" cy="13111"/>
            </a:xfrm>
            <a:custGeom>
              <a:avLst/>
              <a:gdLst/>
              <a:ahLst/>
              <a:cxnLst/>
              <a:rect l="l" t="t" r="r" b="b"/>
              <a:pathLst>
                <a:path w="683" h="296" extrusionOk="0">
                  <a:moveTo>
                    <a:pt x="322" y="1"/>
                  </a:moveTo>
                  <a:cubicBezTo>
                    <a:pt x="209" y="1"/>
                    <a:pt x="108" y="42"/>
                    <a:pt x="49" y="84"/>
                  </a:cubicBezTo>
                  <a:cubicBezTo>
                    <a:pt x="17" y="101"/>
                    <a:pt x="1" y="149"/>
                    <a:pt x="17" y="198"/>
                  </a:cubicBezTo>
                  <a:cubicBezTo>
                    <a:pt x="36" y="218"/>
                    <a:pt x="63" y="232"/>
                    <a:pt x="88" y="232"/>
                  </a:cubicBezTo>
                  <a:cubicBezTo>
                    <a:pt x="103" y="232"/>
                    <a:pt x="118" y="226"/>
                    <a:pt x="131" y="214"/>
                  </a:cubicBezTo>
                  <a:cubicBezTo>
                    <a:pt x="140" y="214"/>
                    <a:pt x="218" y="168"/>
                    <a:pt x="317" y="168"/>
                  </a:cubicBezTo>
                  <a:cubicBezTo>
                    <a:pt x="385" y="168"/>
                    <a:pt x="463" y="190"/>
                    <a:pt x="536" y="263"/>
                  </a:cubicBezTo>
                  <a:cubicBezTo>
                    <a:pt x="553" y="279"/>
                    <a:pt x="585" y="296"/>
                    <a:pt x="601" y="296"/>
                  </a:cubicBezTo>
                  <a:cubicBezTo>
                    <a:pt x="618" y="296"/>
                    <a:pt x="634" y="279"/>
                    <a:pt x="650" y="263"/>
                  </a:cubicBezTo>
                  <a:cubicBezTo>
                    <a:pt x="683" y="231"/>
                    <a:pt x="683" y="181"/>
                    <a:pt x="650" y="149"/>
                  </a:cubicBezTo>
                  <a:cubicBezTo>
                    <a:pt x="547" y="38"/>
                    <a:pt x="429" y="1"/>
                    <a:pt x="3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7"/>
            <p:cNvSpPr/>
            <p:nvPr/>
          </p:nvSpPr>
          <p:spPr>
            <a:xfrm>
              <a:off x="6919923" y="2315223"/>
              <a:ext cx="52487" cy="21615"/>
            </a:xfrm>
            <a:custGeom>
              <a:avLst/>
              <a:gdLst/>
              <a:ahLst/>
              <a:cxnLst/>
              <a:rect l="l" t="t" r="r" b="b"/>
              <a:pathLst>
                <a:path w="1185" h="488" extrusionOk="0">
                  <a:moveTo>
                    <a:pt x="1087" y="1"/>
                  </a:moveTo>
                  <a:cubicBezTo>
                    <a:pt x="520" y="33"/>
                    <a:pt x="65" y="325"/>
                    <a:pt x="48" y="341"/>
                  </a:cubicBezTo>
                  <a:cubicBezTo>
                    <a:pt x="16" y="373"/>
                    <a:pt x="0" y="423"/>
                    <a:pt x="33" y="455"/>
                  </a:cubicBezTo>
                  <a:cubicBezTo>
                    <a:pt x="48" y="471"/>
                    <a:pt x="81" y="488"/>
                    <a:pt x="98" y="488"/>
                  </a:cubicBezTo>
                  <a:cubicBezTo>
                    <a:pt x="113" y="488"/>
                    <a:pt x="130" y="488"/>
                    <a:pt x="146" y="471"/>
                  </a:cubicBezTo>
                  <a:cubicBezTo>
                    <a:pt x="146" y="471"/>
                    <a:pt x="568" y="196"/>
                    <a:pt x="1087" y="163"/>
                  </a:cubicBezTo>
                  <a:lnTo>
                    <a:pt x="1104" y="163"/>
                  </a:lnTo>
                  <a:cubicBezTo>
                    <a:pt x="1152" y="163"/>
                    <a:pt x="1185" y="114"/>
                    <a:pt x="1185" y="81"/>
                  </a:cubicBezTo>
                  <a:cubicBezTo>
                    <a:pt x="1185" y="33"/>
                    <a:pt x="1137" y="1"/>
                    <a:pt x="1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7"/>
            <p:cNvSpPr/>
            <p:nvPr/>
          </p:nvSpPr>
          <p:spPr>
            <a:xfrm>
              <a:off x="6179126" y="2315090"/>
              <a:ext cx="240951" cy="207998"/>
            </a:xfrm>
            <a:custGeom>
              <a:avLst/>
              <a:gdLst/>
              <a:ahLst/>
              <a:cxnLst/>
              <a:rect l="l" t="t" r="r" b="b"/>
              <a:pathLst>
                <a:path w="5440" h="4696" extrusionOk="0">
                  <a:moveTo>
                    <a:pt x="1445" y="247"/>
                  </a:moveTo>
                  <a:cubicBezTo>
                    <a:pt x="1834" y="247"/>
                    <a:pt x="2274" y="441"/>
                    <a:pt x="2614" y="1010"/>
                  </a:cubicBezTo>
                  <a:lnTo>
                    <a:pt x="2728" y="1188"/>
                  </a:lnTo>
                  <a:lnTo>
                    <a:pt x="2826" y="1010"/>
                  </a:lnTo>
                  <a:cubicBezTo>
                    <a:pt x="3177" y="445"/>
                    <a:pt x="3625" y="249"/>
                    <a:pt x="4005" y="249"/>
                  </a:cubicBezTo>
                  <a:cubicBezTo>
                    <a:pt x="4117" y="249"/>
                    <a:pt x="4223" y="266"/>
                    <a:pt x="4319" y="296"/>
                  </a:cubicBezTo>
                  <a:cubicBezTo>
                    <a:pt x="4774" y="441"/>
                    <a:pt x="5196" y="896"/>
                    <a:pt x="5147" y="1595"/>
                  </a:cubicBezTo>
                  <a:cubicBezTo>
                    <a:pt x="5131" y="1692"/>
                    <a:pt x="5114" y="1790"/>
                    <a:pt x="5082" y="1887"/>
                  </a:cubicBezTo>
                  <a:cubicBezTo>
                    <a:pt x="5082" y="1920"/>
                    <a:pt x="5066" y="1952"/>
                    <a:pt x="5050" y="1985"/>
                  </a:cubicBezTo>
                  <a:cubicBezTo>
                    <a:pt x="4677" y="3056"/>
                    <a:pt x="3183" y="4176"/>
                    <a:pt x="2891" y="4403"/>
                  </a:cubicBezTo>
                  <a:cubicBezTo>
                    <a:pt x="2842" y="4436"/>
                    <a:pt x="2785" y="4452"/>
                    <a:pt x="2728" y="4452"/>
                  </a:cubicBezTo>
                  <a:cubicBezTo>
                    <a:pt x="2671" y="4452"/>
                    <a:pt x="2615" y="4436"/>
                    <a:pt x="2566" y="4403"/>
                  </a:cubicBezTo>
                  <a:cubicBezTo>
                    <a:pt x="2257" y="4176"/>
                    <a:pt x="780" y="3056"/>
                    <a:pt x="390" y="1985"/>
                  </a:cubicBezTo>
                  <a:cubicBezTo>
                    <a:pt x="373" y="1952"/>
                    <a:pt x="373" y="1920"/>
                    <a:pt x="357" y="1887"/>
                  </a:cubicBezTo>
                  <a:cubicBezTo>
                    <a:pt x="325" y="1790"/>
                    <a:pt x="308" y="1692"/>
                    <a:pt x="308" y="1595"/>
                  </a:cubicBezTo>
                  <a:cubicBezTo>
                    <a:pt x="243" y="896"/>
                    <a:pt x="682" y="441"/>
                    <a:pt x="1120" y="296"/>
                  </a:cubicBezTo>
                  <a:cubicBezTo>
                    <a:pt x="1217" y="263"/>
                    <a:pt x="1332" y="247"/>
                    <a:pt x="1445" y="247"/>
                  </a:cubicBezTo>
                  <a:close/>
                  <a:moveTo>
                    <a:pt x="1460" y="1"/>
                  </a:moveTo>
                  <a:cubicBezTo>
                    <a:pt x="1311" y="1"/>
                    <a:pt x="1168" y="26"/>
                    <a:pt x="1039" y="69"/>
                  </a:cubicBezTo>
                  <a:cubicBezTo>
                    <a:pt x="390" y="279"/>
                    <a:pt x="0" y="896"/>
                    <a:pt x="48" y="1611"/>
                  </a:cubicBezTo>
                  <a:cubicBezTo>
                    <a:pt x="65" y="1725"/>
                    <a:pt x="81" y="1838"/>
                    <a:pt x="113" y="1952"/>
                  </a:cubicBezTo>
                  <a:cubicBezTo>
                    <a:pt x="130" y="2000"/>
                    <a:pt x="146" y="2033"/>
                    <a:pt x="163" y="2065"/>
                  </a:cubicBezTo>
                  <a:cubicBezTo>
                    <a:pt x="552" y="3186"/>
                    <a:pt x="1981" y="4290"/>
                    <a:pt x="2403" y="4598"/>
                  </a:cubicBezTo>
                  <a:cubicBezTo>
                    <a:pt x="2501" y="4663"/>
                    <a:pt x="2614" y="4696"/>
                    <a:pt x="2728" y="4696"/>
                  </a:cubicBezTo>
                  <a:cubicBezTo>
                    <a:pt x="2826" y="4696"/>
                    <a:pt x="2939" y="4663"/>
                    <a:pt x="3036" y="4598"/>
                  </a:cubicBezTo>
                  <a:cubicBezTo>
                    <a:pt x="3458" y="4290"/>
                    <a:pt x="4887" y="3186"/>
                    <a:pt x="5294" y="2065"/>
                  </a:cubicBezTo>
                  <a:cubicBezTo>
                    <a:pt x="5309" y="2033"/>
                    <a:pt x="5309" y="2000"/>
                    <a:pt x="5326" y="1968"/>
                  </a:cubicBezTo>
                  <a:cubicBezTo>
                    <a:pt x="5359" y="1838"/>
                    <a:pt x="5374" y="1725"/>
                    <a:pt x="5391" y="1611"/>
                  </a:cubicBezTo>
                  <a:cubicBezTo>
                    <a:pt x="5439" y="896"/>
                    <a:pt x="5050" y="279"/>
                    <a:pt x="4400" y="69"/>
                  </a:cubicBezTo>
                  <a:cubicBezTo>
                    <a:pt x="4271" y="26"/>
                    <a:pt x="4129" y="1"/>
                    <a:pt x="3980" y="1"/>
                  </a:cubicBezTo>
                  <a:cubicBezTo>
                    <a:pt x="3565" y="1"/>
                    <a:pt x="3098" y="193"/>
                    <a:pt x="2728" y="718"/>
                  </a:cubicBezTo>
                  <a:cubicBezTo>
                    <a:pt x="2346" y="193"/>
                    <a:pt x="1876" y="1"/>
                    <a:pt x="14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7"/>
            <p:cNvSpPr/>
            <p:nvPr/>
          </p:nvSpPr>
          <p:spPr>
            <a:xfrm>
              <a:off x="7439168" y="2699596"/>
              <a:ext cx="241704" cy="208308"/>
            </a:xfrm>
            <a:custGeom>
              <a:avLst/>
              <a:gdLst/>
              <a:ahLst/>
              <a:cxnLst/>
              <a:rect l="l" t="t" r="r" b="b"/>
              <a:pathLst>
                <a:path w="5457" h="4703" extrusionOk="0">
                  <a:moveTo>
                    <a:pt x="3993" y="246"/>
                  </a:moveTo>
                  <a:cubicBezTo>
                    <a:pt x="4114" y="246"/>
                    <a:pt x="4230" y="266"/>
                    <a:pt x="4336" y="301"/>
                  </a:cubicBezTo>
                  <a:cubicBezTo>
                    <a:pt x="4775" y="448"/>
                    <a:pt x="5197" y="903"/>
                    <a:pt x="5148" y="1600"/>
                  </a:cubicBezTo>
                  <a:cubicBezTo>
                    <a:pt x="5132" y="1682"/>
                    <a:pt x="5115" y="1780"/>
                    <a:pt x="5083" y="1893"/>
                  </a:cubicBezTo>
                  <a:cubicBezTo>
                    <a:pt x="5083" y="1910"/>
                    <a:pt x="5067" y="1942"/>
                    <a:pt x="5067" y="1975"/>
                  </a:cubicBezTo>
                  <a:cubicBezTo>
                    <a:pt x="4677" y="3046"/>
                    <a:pt x="3183" y="4183"/>
                    <a:pt x="2891" y="4393"/>
                  </a:cubicBezTo>
                  <a:cubicBezTo>
                    <a:pt x="2842" y="4434"/>
                    <a:pt x="2786" y="4455"/>
                    <a:pt x="2729" y="4455"/>
                  </a:cubicBezTo>
                  <a:cubicBezTo>
                    <a:pt x="2672" y="4455"/>
                    <a:pt x="2615" y="4434"/>
                    <a:pt x="2566" y="4393"/>
                  </a:cubicBezTo>
                  <a:cubicBezTo>
                    <a:pt x="2257" y="4183"/>
                    <a:pt x="780" y="3046"/>
                    <a:pt x="391" y="1975"/>
                  </a:cubicBezTo>
                  <a:cubicBezTo>
                    <a:pt x="374" y="1942"/>
                    <a:pt x="374" y="1910"/>
                    <a:pt x="358" y="1893"/>
                  </a:cubicBezTo>
                  <a:cubicBezTo>
                    <a:pt x="326" y="1780"/>
                    <a:pt x="309" y="1682"/>
                    <a:pt x="309" y="1600"/>
                  </a:cubicBezTo>
                  <a:cubicBezTo>
                    <a:pt x="261" y="903"/>
                    <a:pt x="683" y="448"/>
                    <a:pt x="1121" y="301"/>
                  </a:cubicBezTo>
                  <a:cubicBezTo>
                    <a:pt x="1218" y="269"/>
                    <a:pt x="1332" y="253"/>
                    <a:pt x="1445" y="253"/>
                  </a:cubicBezTo>
                  <a:cubicBezTo>
                    <a:pt x="1835" y="253"/>
                    <a:pt x="2274" y="448"/>
                    <a:pt x="2614" y="1000"/>
                  </a:cubicBezTo>
                  <a:lnTo>
                    <a:pt x="2729" y="1178"/>
                  </a:lnTo>
                  <a:lnTo>
                    <a:pt x="2826" y="1000"/>
                  </a:lnTo>
                  <a:cubicBezTo>
                    <a:pt x="3171" y="445"/>
                    <a:pt x="3610" y="246"/>
                    <a:pt x="3993" y="246"/>
                  </a:cubicBezTo>
                  <a:close/>
                  <a:moveTo>
                    <a:pt x="1446" y="0"/>
                  </a:moveTo>
                  <a:cubicBezTo>
                    <a:pt x="1304" y="0"/>
                    <a:pt x="1167" y="22"/>
                    <a:pt x="1040" y="59"/>
                  </a:cubicBezTo>
                  <a:cubicBezTo>
                    <a:pt x="406" y="269"/>
                    <a:pt x="1" y="886"/>
                    <a:pt x="66" y="1617"/>
                  </a:cubicBezTo>
                  <a:cubicBezTo>
                    <a:pt x="66" y="1730"/>
                    <a:pt x="81" y="1845"/>
                    <a:pt x="131" y="1958"/>
                  </a:cubicBezTo>
                  <a:cubicBezTo>
                    <a:pt x="131" y="1990"/>
                    <a:pt x="146" y="2023"/>
                    <a:pt x="163" y="2055"/>
                  </a:cubicBezTo>
                  <a:cubicBezTo>
                    <a:pt x="553" y="3176"/>
                    <a:pt x="1982" y="4280"/>
                    <a:pt x="2420" y="4588"/>
                  </a:cubicBezTo>
                  <a:cubicBezTo>
                    <a:pt x="2501" y="4670"/>
                    <a:pt x="2614" y="4703"/>
                    <a:pt x="2729" y="4703"/>
                  </a:cubicBezTo>
                  <a:cubicBezTo>
                    <a:pt x="2842" y="4703"/>
                    <a:pt x="2939" y="4670"/>
                    <a:pt x="3037" y="4588"/>
                  </a:cubicBezTo>
                  <a:cubicBezTo>
                    <a:pt x="3459" y="4280"/>
                    <a:pt x="4905" y="3176"/>
                    <a:pt x="5294" y="2055"/>
                  </a:cubicBezTo>
                  <a:cubicBezTo>
                    <a:pt x="5310" y="2023"/>
                    <a:pt x="5310" y="1990"/>
                    <a:pt x="5327" y="1958"/>
                  </a:cubicBezTo>
                  <a:cubicBezTo>
                    <a:pt x="5359" y="1845"/>
                    <a:pt x="5392" y="1730"/>
                    <a:pt x="5392" y="1617"/>
                  </a:cubicBezTo>
                  <a:cubicBezTo>
                    <a:pt x="5457" y="886"/>
                    <a:pt x="5050" y="269"/>
                    <a:pt x="4401" y="59"/>
                  </a:cubicBezTo>
                  <a:cubicBezTo>
                    <a:pt x="4278" y="22"/>
                    <a:pt x="4143" y="0"/>
                    <a:pt x="4001" y="0"/>
                  </a:cubicBezTo>
                  <a:cubicBezTo>
                    <a:pt x="3581" y="0"/>
                    <a:pt x="3105" y="189"/>
                    <a:pt x="2729" y="724"/>
                  </a:cubicBezTo>
                  <a:cubicBezTo>
                    <a:pt x="2340" y="189"/>
                    <a:pt x="1869" y="0"/>
                    <a:pt x="14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7"/>
            <p:cNvSpPr/>
            <p:nvPr/>
          </p:nvSpPr>
          <p:spPr>
            <a:xfrm>
              <a:off x="6087750" y="2847446"/>
              <a:ext cx="109358" cy="109358"/>
            </a:xfrm>
            <a:custGeom>
              <a:avLst/>
              <a:gdLst/>
              <a:ahLst/>
              <a:cxnLst/>
              <a:rect l="l" t="t" r="r" b="b"/>
              <a:pathLst>
                <a:path w="2469" h="2469" extrusionOk="0">
                  <a:moveTo>
                    <a:pt x="1234" y="1"/>
                  </a:moveTo>
                  <a:cubicBezTo>
                    <a:pt x="1089" y="1"/>
                    <a:pt x="975" y="114"/>
                    <a:pt x="975" y="260"/>
                  </a:cubicBezTo>
                  <a:lnTo>
                    <a:pt x="975" y="975"/>
                  </a:lnTo>
                  <a:lnTo>
                    <a:pt x="260" y="975"/>
                  </a:lnTo>
                  <a:cubicBezTo>
                    <a:pt x="115" y="975"/>
                    <a:pt x="0" y="1088"/>
                    <a:pt x="0" y="1235"/>
                  </a:cubicBezTo>
                  <a:cubicBezTo>
                    <a:pt x="0" y="1365"/>
                    <a:pt x="115" y="1478"/>
                    <a:pt x="260" y="1478"/>
                  </a:cubicBezTo>
                  <a:lnTo>
                    <a:pt x="975" y="1478"/>
                  </a:lnTo>
                  <a:lnTo>
                    <a:pt x="975" y="2209"/>
                  </a:lnTo>
                  <a:cubicBezTo>
                    <a:pt x="975" y="2354"/>
                    <a:pt x="1089" y="2469"/>
                    <a:pt x="1234" y="2469"/>
                  </a:cubicBezTo>
                  <a:cubicBezTo>
                    <a:pt x="1381" y="2469"/>
                    <a:pt x="1494" y="2354"/>
                    <a:pt x="1494" y="2209"/>
                  </a:cubicBezTo>
                  <a:lnTo>
                    <a:pt x="1494" y="1478"/>
                  </a:lnTo>
                  <a:lnTo>
                    <a:pt x="2209" y="1478"/>
                  </a:lnTo>
                  <a:cubicBezTo>
                    <a:pt x="2356" y="1478"/>
                    <a:pt x="2469" y="1365"/>
                    <a:pt x="2469" y="1235"/>
                  </a:cubicBezTo>
                  <a:cubicBezTo>
                    <a:pt x="2469" y="1088"/>
                    <a:pt x="2356" y="975"/>
                    <a:pt x="2209" y="975"/>
                  </a:cubicBezTo>
                  <a:lnTo>
                    <a:pt x="1494" y="975"/>
                  </a:lnTo>
                  <a:lnTo>
                    <a:pt x="1494" y="260"/>
                  </a:lnTo>
                  <a:cubicBezTo>
                    <a:pt x="1494" y="114"/>
                    <a:pt x="1381" y="1"/>
                    <a:pt x="12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7"/>
            <p:cNvSpPr/>
            <p:nvPr/>
          </p:nvSpPr>
          <p:spPr>
            <a:xfrm>
              <a:off x="7342078" y="2236825"/>
              <a:ext cx="109358" cy="108650"/>
            </a:xfrm>
            <a:custGeom>
              <a:avLst/>
              <a:gdLst/>
              <a:ahLst/>
              <a:cxnLst/>
              <a:rect l="l" t="t" r="r" b="b"/>
              <a:pathLst>
                <a:path w="2469" h="2453" extrusionOk="0">
                  <a:moveTo>
                    <a:pt x="1234" y="0"/>
                  </a:moveTo>
                  <a:cubicBezTo>
                    <a:pt x="1089" y="0"/>
                    <a:pt x="974" y="114"/>
                    <a:pt x="974" y="244"/>
                  </a:cubicBezTo>
                  <a:lnTo>
                    <a:pt x="974" y="974"/>
                  </a:lnTo>
                  <a:lnTo>
                    <a:pt x="260" y="974"/>
                  </a:lnTo>
                  <a:cubicBezTo>
                    <a:pt x="114" y="974"/>
                    <a:pt x="0" y="1089"/>
                    <a:pt x="0" y="1219"/>
                  </a:cubicBezTo>
                  <a:cubicBezTo>
                    <a:pt x="0" y="1364"/>
                    <a:pt x="114" y="1478"/>
                    <a:pt x="260" y="1478"/>
                  </a:cubicBezTo>
                  <a:lnTo>
                    <a:pt x="974" y="1478"/>
                  </a:lnTo>
                  <a:lnTo>
                    <a:pt x="974" y="2208"/>
                  </a:lnTo>
                  <a:cubicBezTo>
                    <a:pt x="974" y="2338"/>
                    <a:pt x="1089" y="2453"/>
                    <a:pt x="1234" y="2453"/>
                  </a:cubicBezTo>
                  <a:cubicBezTo>
                    <a:pt x="1364" y="2453"/>
                    <a:pt x="1478" y="2338"/>
                    <a:pt x="1478" y="2208"/>
                  </a:cubicBezTo>
                  <a:lnTo>
                    <a:pt x="1478" y="1478"/>
                  </a:lnTo>
                  <a:lnTo>
                    <a:pt x="2208" y="1478"/>
                  </a:lnTo>
                  <a:cubicBezTo>
                    <a:pt x="2355" y="1478"/>
                    <a:pt x="2468" y="1364"/>
                    <a:pt x="2468" y="1219"/>
                  </a:cubicBezTo>
                  <a:cubicBezTo>
                    <a:pt x="2468" y="1089"/>
                    <a:pt x="2355" y="974"/>
                    <a:pt x="2208" y="974"/>
                  </a:cubicBezTo>
                  <a:lnTo>
                    <a:pt x="1478" y="974"/>
                  </a:lnTo>
                  <a:lnTo>
                    <a:pt x="1478" y="244"/>
                  </a:lnTo>
                  <a:cubicBezTo>
                    <a:pt x="1478" y="114"/>
                    <a:pt x="1364" y="0"/>
                    <a:pt x="12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8" name="Google Shape;818;p44"/>
          <p:cNvGrpSpPr/>
          <p:nvPr/>
        </p:nvGrpSpPr>
        <p:grpSpPr>
          <a:xfrm>
            <a:off x="5498213" y="2306593"/>
            <a:ext cx="2932692" cy="2297503"/>
            <a:chOff x="4674775" y="4083425"/>
            <a:chExt cx="3842625" cy="3010354"/>
          </a:xfrm>
        </p:grpSpPr>
        <p:sp>
          <p:nvSpPr>
            <p:cNvPr id="819" name="Google Shape;819;p44"/>
            <p:cNvSpPr/>
            <p:nvPr/>
          </p:nvSpPr>
          <p:spPr>
            <a:xfrm>
              <a:off x="6403697" y="5203286"/>
              <a:ext cx="259674" cy="266997"/>
            </a:xfrm>
            <a:custGeom>
              <a:avLst/>
              <a:gdLst/>
              <a:ahLst/>
              <a:cxnLst/>
              <a:rect l="l" t="t" r="r" b="b"/>
              <a:pathLst>
                <a:path w="1702" h="1750" extrusionOk="0">
                  <a:moveTo>
                    <a:pt x="1622" y="0"/>
                  </a:moveTo>
                  <a:lnTo>
                    <a:pt x="1" y="1059"/>
                  </a:lnTo>
                  <a:lnTo>
                    <a:pt x="899" y="1749"/>
                  </a:lnTo>
                  <a:lnTo>
                    <a:pt x="1654" y="1413"/>
                  </a:lnTo>
                  <a:cubicBezTo>
                    <a:pt x="1654" y="1348"/>
                    <a:pt x="1702" y="64"/>
                    <a:pt x="1702" y="64"/>
                  </a:cubicBezTo>
                  <a:lnTo>
                    <a:pt x="16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4"/>
            <p:cNvSpPr/>
            <p:nvPr/>
          </p:nvSpPr>
          <p:spPr>
            <a:xfrm>
              <a:off x="6259366" y="5183604"/>
              <a:ext cx="384476" cy="240145"/>
            </a:xfrm>
            <a:custGeom>
              <a:avLst/>
              <a:gdLst/>
              <a:ahLst/>
              <a:cxnLst/>
              <a:rect l="l" t="t" r="r" b="b"/>
              <a:pathLst>
                <a:path w="2520" h="1574" extrusionOk="0">
                  <a:moveTo>
                    <a:pt x="2376" y="1"/>
                  </a:moveTo>
                  <a:lnTo>
                    <a:pt x="1235" y="883"/>
                  </a:lnTo>
                  <a:cubicBezTo>
                    <a:pt x="1235" y="883"/>
                    <a:pt x="392" y="337"/>
                    <a:pt x="338" y="337"/>
                  </a:cubicBezTo>
                  <a:cubicBezTo>
                    <a:pt x="338" y="337"/>
                    <a:pt x="337" y="337"/>
                    <a:pt x="337" y="337"/>
                  </a:cubicBezTo>
                  <a:cubicBezTo>
                    <a:pt x="304" y="337"/>
                    <a:pt x="0" y="354"/>
                    <a:pt x="0" y="354"/>
                  </a:cubicBezTo>
                  <a:lnTo>
                    <a:pt x="2070" y="1574"/>
                  </a:lnTo>
                  <a:lnTo>
                    <a:pt x="2312" y="1574"/>
                  </a:lnTo>
                  <a:lnTo>
                    <a:pt x="2423" y="1557"/>
                  </a:lnTo>
                  <a:lnTo>
                    <a:pt x="2520" y="161"/>
                  </a:lnTo>
                  <a:lnTo>
                    <a:pt x="23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4"/>
            <p:cNvSpPr/>
            <p:nvPr/>
          </p:nvSpPr>
          <p:spPr>
            <a:xfrm>
              <a:off x="5742459" y="5230138"/>
              <a:ext cx="913742" cy="663832"/>
            </a:xfrm>
            <a:custGeom>
              <a:avLst/>
              <a:gdLst/>
              <a:ahLst/>
              <a:cxnLst/>
              <a:rect l="l" t="t" r="r" b="b"/>
              <a:pathLst>
                <a:path w="5989" h="4351" extrusionOk="0">
                  <a:moveTo>
                    <a:pt x="3339" y="0"/>
                  </a:moveTo>
                  <a:lnTo>
                    <a:pt x="3228" y="81"/>
                  </a:lnTo>
                  <a:lnTo>
                    <a:pt x="1" y="3002"/>
                  </a:lnTo>
                  <a:lnTo>
                    <a:pt x="2280" y="4351"/>
                  </a:lnTo>
                  <a:lnTo>
                    <a:pt x="5988" y="1237"/>
                  </a:lnTo>
                  <a:lnTo>
                    <a:pt x="5988" y="1237"/>
                  </a:lnTo>
                  <a:lnTo>
                    <a:pt x="5458" y="1269"/>
                  </a:lnTo>
                  <a:lnTo>
                    <a:pt x="33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4"/>
            <p:cNvSpPr/>
            <p:nvPr/>
          </p:nvSpPr>
          <p:spPr>
            <a:xfrm>
              <a:off x="6264248" y="5231511"/>
              <a:ext cx="352742" cy="187356"/>
            </a:xfrm>
            <a:custGeom>
              <a:avLst/>
              <a:gdLst/>
              <a:ahLst/>
              <a:cxnLst/>
              <a:rect l="l" t="t" r="r" b="b"/>
              <a:pathLst>
                <a:path w="2312" h="1228" extrusionOk="0">
                  <a:moveTo>
                    <a:pt x="195" y="22"/>
                  </a:moveTo>
                  <a:cubicBezTo>
                    <a:pt x="186" y="23"/>
                    <a:pt x="180" y="23"/>
                    <a:pt x="176" y="23"/>
                  </a:cubicBezTo>
                  <a:lnTo>
                    <a:pt x="193" y="23"/>
                  </a:lnTo>
                  <a:cubicBezTo>
                    <a:pt x="193" y="23"/>
                    <a:pt x="194" y="22"/>
                    <a:pt x="195" y="22"/>
                  </a:cubicBezTo>
                  <a:close/>
                  <a:moveTo>
                    <a:pt x="16" y="23"/>
                  </a:moveTo>
                  <a:cubicBezTo>
                    <a:pt x="0" y="23"/>
                    <a:pt x="0" y="40"/>
                    <a:pt x="16" y="40"/>
                  </a:cubicBezTo>
                  <a:cubicBezTo>
                    <a:pt x="64" y="40"/>
                    <a:pt x="112" y="23"/>
                    <a:pt x="176" y="23"/>
                  </a:cubicBezTo>
                  <a:close/>
                  <a:moveTo>
                    <a:pt x="277" y="1"/>
                  </a:moveTo>
                  <a:cubicBezTo>
                    <a:pt x="248" y="1"/>
                    <a:pt x="208" y="11"/>
                    <a:pt x="195" y="22"/>
                  </a:cubicBezTo>
                  <a:lnTo>
                    <a:pt x="195" y="22"/>
                  </a:lnTo>
                  <a:cubicBezTo>
                    <a:pt x="214" y="20"/>
                    <a:pt x="244" y="16"/>
                    <a:pt x="268" y="16"/>
                  </a:cubicBezTo>
                  <a:cubicBezTo>
                    <a:pt x="285" y="16"/>
                    <a:pt x="299" y="18"/>
                    <a:pt x="305" y="23"/>
                  </a:cubicBezTo>
                  <a:cubicBezTo>
                    <a:pt x="353" y="55"/>
                    <a:pt x="401" y="72"/>
                    <a:pt x="433" y="104"/>
                  </a:cubicBezTo>
                  <a:cubicBezTo>
                    <a:pt x="658" y="232"/>
                    <a:pt x="899" y="376"/>
                    <a:pt x="1124" y="505"/>
                  </a:cubicBezTo>
                  <a:cubicBezTo>
                    <a:pt x="1509" y="746"/>
                    <a:pt x="1910" y="986"/>
                    <a:pt x="2295" y="1228"/>
                  </a:cubicBezTo>
                  <a:cubicBezTo>
                    <a:pt x="2295" y="1228"/>
                    <a:pt x="2312" y="1211"/>
                    <a:pt x="2295" y="1211"/>
                  </a:cubicBezTo>
                  <a:cubicBezTo>
                    <a:pt x="1910" y="971"/>
                    <a:pt x="1509" y="729"/>
                    <a:pt x="1107" y="489"/>
                  </a:cubicBezTo>
                  <a:cubicBezTo>
                    <a:pt x="882" y="361"/>
                    <a:pt x="658" y="216"/>
                    <a:pt x="418" y="87"/>
                  </a:cubicBezTo>
                  <a:cubicBezTo>
                    <a:pt x="385" y="55"/>
                    <a:pt x="353" y="40"/>
                    <a:pt x="305" y="8"/>
                  </a:cubicBezTo>
                  <a:cubicBezTo>
                    <a:pt x="300" y="3"/>
                    <a:pt x="290" y="1"/>
                    <a:pt x="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4"/>
            <p:cNvSpPr/>
            <p:nvPr/>
          </p:nvSpPr>
          <p:spPr>
            <a:xfrm>
              <a:off x="6599597" y="5186045"/>
              <a:ext cx="19834" cy="219853"/>
            </a:xfrm>
            <a:custGeom>
              <a:avLst/>
              <a:gdLst/>
              <a:ahLst/>
              <a:cxnLst/>
              <a:rect l="l" t="t" r="r" b="b"/>
              <a:pathLst>
                <a:path w="130" h="1441" extrusionOk="0">
                  <a:moveTo>
                    <a:pt x="114" y="0"/>
                  </a:moveTo>
                  <a:cubicBezTo>
                    <a:pt x="82" y="482"/>
                    <a:pt x="49" y="963"/>
                    <a:pt x="1" y="1429"/>
                  </a:cubicBezTo>
                  <a:cubicBezTo>
                    <a:pt x="1" y="1437"/>
                    <a:pt x="5" y="1441"/>
                    <a:pt x="9" y="1441"/>
                  </a:cubicBezTo>
                  <a:cubicBezTo>
                    <a:pt x="13" y="1441"/>
                    <a:pt x="17" y="1437"/>
                    <a:pt x="17" y="1429"/>
                  </a:cubicBezTo>
                  <a:cubicBezTo>
                    <a:pt x="49" y="963"/>
                    <a:pt x="97" y="482"/>
                    <a:pt x="1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4"/>
            <p:cNvSpPr/>
            <p:nvPr/>
          </p:nvSpPr>
          <p:spPr>
            <a:xfrm>
              <a:off x="6180945" y="5391709"/>
              <a:ext cx="200935" cy="117631"/>
            </a:xfrm>
            <a:custGeom>
              <a:avLst/>
              <a:gdLst/>
              <a:ahLst/>
              <a:cxnLst/>
              <a:rect l="l" t="t" r="r" b="b"/>
              <a:pathLst>
                <a:path w="1317" h="771" extrusionOk="0">
                  <a:moveTo>
                    <a:pt x="16" y="0"/>
                  </a:moveTo>
                  <a:cubicBezTo>
                    <a:pt x="16" y="0"/>
                    <a:pt x="0" y="17"/>
                    <a:pt x="16" y="17"/>
                  </a:cubicBezTo>
                  <a:cubicBezTo>
                    <a:pt x="450" y="274"/>
                    <a:pt x="867" y="514"/>
                    <a:pt x="1300" y="771"/>
                  </a:cubicBezTo>
                  <a:cubicBezTo>
                    <a:pt x="1317" y="771"/>
                    <a:pt x="1317" y="755"/>
                    <a:pt x="1317" y="755"/>
                  </a:cubicBezTo>
                  <a:cubicBezTo>
                    <a:pt x="883" y="514"/>
                    <a:pt x="450" y="257"/>
                    <a:pt x="16" y="0"/>
                  </a:cubicBezTo>
                  <a:close/>
                </a:path>
              </a:pathLst>
            </a:custGeom>
            <a:solidFill>
              <a:srgbClr val="331413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4"/>
            <p:cNvSpPr/>
            <p:nvPr/>
          </p:nvSpPr>
          <p:spPr>
            <a:xfrm>
              <a:off x="6146617" y="5416120"/>
              <a:ext cx="198494" cy="117784"/>
            </a:xfrm>
            <a:custGeom>
              <a:avLst/>
              <a:gdLst/>
              <a:ahLst/>
              <a:cxnLst/>
              <a:rect l="l" t="t" r="r" b="b"/>
              <a:pathLst>
                <a:path w="1301" h="772" extrusionOk="0">
                  <a:moveTo>
                    <a:pt x="1" y="1"/>
                  </a:moveTo>
                  <a:lnTo>
                    <a:pt x="1" y="18"/>
                  </a:lnTo>
                  <a:cubicBezTo>
                    <a:pt x="434" y="274"/>
                    <a:pt x="868" y="515"/>
                    <a:pt x="1300" y="771"/>
                  </a:cubicBezTo>
                  <a:lnTo>
                    <a:pt x="1300" y="756"/>
                  </a:lnTo>
                  <a:cubicBezTo>
                    <a:pt x="868" y="515"/>
                    <a:pt x="434" y="258"/>
                    <a:pt x="1" y="1"/>
                  </a:cubicBezTo>
                  <a:close/>
                </a:path>
              </a:pathLst>
            </a:custGeom>
            <a:solidFill>
              <a:srgbClr val="331413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4"/>
            <p:cNvSpPr/>
            <p:nvPr/>
          </p:nvSpPr>
          <p:spPr>
            <a:xfrm>
              <a:off x="6114730" y="5445566"/>
              <a:ext cx="198646" cy="115343"/>
            </a:xfrm>
            <a:custGeom>
              <a:avLst/>
              <a:gdLst/>
              <a:ahLst/>
              <a:cxnLst/>
              <a:rect l="l" t="t" r="r" b="b"/>
              <a:pathLst>
                <a:path w="1302" h="756" extrusionOk="0">
                  <a:moveTo>
                    <a:pt x="0" y="1"/>
                  </a:moveTo>
                  <a:lnTo>
                    <a:pt x="0" y="1"/>
                  </a:lnTo>
                  <a:cubicBezTo>
                    <a:pt x="434" y="257"/>
                    <a:pt x="867" y="499"/>
                    <a:pt x="1301" y="756"/>
                  </a:cubicBezTo>
                  <a:lnTo>
                    <a:pt x="1301" y="739"/>
                  </a:lnTo>
                  <a:cubicBezTo>
                    <a:pt x="867" y="499"/>
                    <a:pt x="434" y="242"/>
                    <a:pt x="0" y="1"/>
                  </a:cubicBezTo>
                  <a:close/>
                </a:path>
              </a:pathLst>
            </a:custGeom>
            <a:solidFill>
              <a:srgbClr val="331413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4"/>
            <p:cNvSpPr/>
            <p:nvPr/>
          </p:nvSpPr>
          <p:spPr>
            <a:xfrm>
              <a:off x="6082995" y="5472571"/>
              <a:ext cx="200172" cy="116258"/>
            </a:xfrm>
            <a:custGeom>
              <a:avLst/>
              <a:gdLst/>
              <a:ahLst/>
              <a:cxnLst/>
              <a:rect l="l" t="t" r="r" b="b"/>
              <a:pathLst>
                <a:path w="1312" h="762" extrusionOk="0">
                  <a:moveTo>
                    <a:pt x="16" y="1"/>
                  </a:moveTo>
                  <a:cubicBezTo>
                    <a:pt x="0" y="1"/>
                    <a:pt x="0" y="1"/>
                    <a:pt x="0" y="16"/>
                  </a:cubicBezTo>
                  <a:cubicBezTo>
                    <a:pt x="433" y="258"/>
                    <a:pt x="867" y="514"/>
                    <a:pt x="1300" y="755"/>
                  </a:cubicBezTo>
                  <a:cubicBezTo>
                    <a:pt x="867" y="498"/>
                    <a:pt x="450" y="258"/>
                    <a:pt x="16" y="1"/>
                  </a:cubicBezTo>
                  <a:close/>
                  <a:moveTo>
                    <a:pt x="1300" y="755"/>
                  </a:moveTo>
                  <a:cubicBezTo>
                    <a:pt x="1300" y="760"/>
                    <a:pt x="1302" y="762"/>
                    <a:pt x="1304" y="762"/>
                  </a:cubicBezTo>
                  <a:cubicBezTo>
                    <a:pt x="1307" y="762"/>
                    <a:pt x="1311" y="755"/>
                    <a:pt x="1300" y="755"/>
                  </a:cubicBezTo>
                  <a:close/>
                </a:path>
              </a:pathLst>
            </a:custGeom>
            <a:solidFill>
              <a:srgbClr val="331413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4"/>
            <p:cNvSpPr/>
            <p:nvPr/>
          </p:nvSpPr>
          <p:spPr>
            <a:xfrm>
              <a:off x="6051108" y="5499423"/>
              <a:ext cx="200935" cy="117784"/>
            </a:xfrm>
            <a:custGeom>
              <a:avLst/>
              <a:gdLst/>
              <a:ahLst/>
              <a:cxnLst/>
              <a:rect l="l" t="t" r="r" b="b"/>
              <a:pathLst>
                <a:path w="1317" h="772" extrusionOk="0">
                  <a:moveTo>
                    <a:pt x="17" y="1"/>
                  </a:moveTo>
                  <a:cubicBezTo>
                    <a:pt x="0" y="1"/>
                    <a:pt x="0" y="17"/>
                    <a:pt x="0" y="17"/>
                  </a:cubicBezTo>
                  <a:cubicBezTo>
                    <a:pt x="434" y="258"/>
                    <a:pt x="867" y="514"/>
                    <a:pt x="1301" y="771"/>
                  </a:cubicBezTo>
                  <a:cubicBezTo>
                    <a:pt x="1301" y="771"/>
                    <a:pt x="1316" y="756"/>
                    <a:pt x="1301" y="756"/>
                  </a:cubicBezTo>
                  <a:cubicBezTo>
                    <a:pt x="884" y="499"/>
                    <a:pt x="450" y="258"/>
                    <a:pt x="17" y="1"/>
                  </a:cubicBezTo>
                  <a:close/>
                </a:path>
              </a:pathLst>
            </a:custGeom>
            <a:solidFill>
              <a:srgbClr val="331413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4"/>
            <p:cNvSpPr/>
            <p:nvPr/>
          </p:nvSpPr>
          <p:spPr>
            <a:xfrm>
              <a:off x="6122205" y="5423596"/>
              <a:ext cx="453133" cy="379747"/>
            </a:xfrm>
            <a:custGeom>
              <a:avLst/>
              <a:gdLst/>
              <a:ahLst/>
              <a:cxnLst/>
              <a:rect l="l" t="t" r="r" b="b"/>
              <a:pathLst>
                <a:path w="2970" h="2489" extrusionOk="0">
                  <a:moveTo>
                    <a:pt x="2969" y="1"/>
                  </a:moveTo>
                  <a:cubicBezTo>
                    <a:pt x="2857" y="65"/>
                    <a:pt x="2777" y="145"/>
                    <a:pt x="2680" y="225"/>
                  </a:cubicBezTo>
                  <a:cubicBezTo>
                    <a:pt x="2456" y="418"/>
                    <a:pt x="2247" y="594"/>
                    <a:pt x="2023" y="787"/>
                  </a:cubicBezTo>
                  <a:cubicBezTo>
                    <a:pt x="1509" y="1204"/>
                    <a:pt x="995" y="1638"/>
                    <a:pt x="482" y="2071"/>
                  </a:cubicBezTo>
                  <a:cubicBezTo>
                    <a:pt x="321" y="2216"/>
                    <a:pt x="161" y="2344"/>
                    <a:pt x="0" y="2473"/>
                  </a:cubicBezTo>
                  <a:cubicBezTo>
                    <a:pt x="0" y="2473"/>
                    <a:pt x="0" y="2488"/>
                    <a:pt x="16" y="2488"/>
                  </a:cubicBezTo>
                  <a:cubicBezTo>
                    <a:pt x="835" y="1782"/>
                    <a:pt x="1653" y="1092"/>
                    <a:pt x="2488" y="401"/>
                  </a:cubicBezTo>
                  <a:cubicBezTo>
                    <a:pt x="2648" y="273"/>
                    <a:pt x="2793" y="129"/>
                    <a:pt x="2969" y="1"/>
                  </a:cubicBezTo>
                  <a:close/>
                </a:path>
              </a:pathLst>
            </a:custGeom>
            <a:solidFill>
              <a:srgbClr val="331413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4"/>
            <p:cNvSpPr/>
            <p:nvPr/>
          </p:nvSpPr>
          <p:spPr>
            <a:xfrm>
              <a:off x="4674775" y="4222111"/>
              <a:ext cx="952800" cy="1311339"/>
            </a:xfrm>
            <a:custGeom>
              <a:avLst/>
              <a:gdLst/>
              <a:ahLst/>
              <a:cxnLst/>
              <a:rect l="l" t="t" r="r" b="b"/>
              <a:pathLst>
                <a:path w="6245" h="8595" extrusionOk="0">
                  <a:moveTo>
                    <a:pt x="2980" y="0"/>
                  </a:moveTo>
                  <a:cubicBezTo>
                    <a:pt x="2718" y="0"/>
                    <a:pt x="2455" y="53"/>
                    <a:pt x="2215" y="154"/>
                  </a:cubicBezTo>
                  <a:lnTo>
                    <a:pt x="385" y="1471"/>
                  </a:lnTo>
                  <a:cubicBezTo>
                    <a:pt x="0" y="3236"/>
                    <a:pt x="1301" y="5291"/>
                    <a:pt x="1494" y="7089"/>
                  </a:cubicBezTo>
                  <a:cubicBezTo>
                    <a:pt x="1509" y="7202"/>
                    <a:pt x="1526" y="7313"/>
                    <a:pt x="1590" y="7394"/>
                  </a:cubicBezTo>
                  <a:cubicBezTo>
                    <a:pt x="1654" y="7490"/>
                    <a:pt x="1750" y="7538"/>
                    <a:pt x="1830" y="7587"/>
                  </a:cubicBezTo>
                  <a:cubicBezTo>
                    <a:pt x="2713" y="8020"/>
                    <a:pt x="3628" y="8405"/>
                    <a:pt x="4591" y="8550"/>
                  </a:cubicBezTo>
                  <a:cubicBezTo>
                    <a:pt x="4740" y="8578"/>
                    <a:pt x="4895" y="8595"/>
                    <a:pt x="5052" y="8595"/>
                  </a:cubicBezTo>
                  <a:cubicBezTo>
                    <a:pt x="5165" y="8595"/>
                    <a:pt x="5279" y="8586"/>
                    <a:pt x="5393" y="8565"/>
                  </a:cubicBezTo>
                  <a:cubicBezTo>
                    <a:pt x="5650" y="8501"/>
                    <a:pt x="5907" y="8373"/>
                    <a:pt x="6068" y="8148"/>
                  </a:cubicBezTo>
                  <a:cubicBezTo>
                    <a:pt x="6213" y="7923"/>
                    <a:pt x="6245" y="7619"/>
                    <a:pt x="6132" y="7362"/>
                  </a:cubicBezTo>
                  <a:cubicBezTo>
                    <a:pt x="6052" y="7169"/>
                    <a:pt x="5892" y="7009"/>
                    <a:pt x="5747" y="6848"/>
                  </a:cubicBezTo>
                  <a:cubicBezTo>
                    <a:pt x="5618" y="6671"/>
                    <a:pt x="5506" y="6463"/>
                    <a:pt x="5522" y="6254"/>
                  </a:cubicBezTo>
                  <a:cubicBezTo>
                    <a:pt x="5571" y="5933"/>
                    <a:pt x="5924" y="5693"/>
                    <a:pt x="5892" y="5372"/>
                  </a:cubicBezTo>
                  <a:cubicBezTo>
                    <a:pt x="5860" y="5019"/>
                    <a:pt x="5410" y="4858"/>
                    <a:pt x="5329" y="4505"/>
                  </a:cubicBezTo>
                  <a:cubicBezTo>
                    <a:pt x="5250" y="4152"/>
                    <a:pt x="5603" y="3846"/>
                    <a:pt x="5618" y="3478"/>
                  </a:cubicBezTo>
                  <a:cubicBezTo>
                    <a:pt x="5618" y="3076"/>
                    <a:pt x="5218" y="2803"/>
                    <a:pt x="5040" y="2434"/>
                  </a:cubicBezTo>
                  <a:cubicBezTo>
                    <a:pt x="4929" y="2177"/>
                    <a:pt x="4929" y="1872"/>
                    <a:pt x="4880" y="1584"/>
                  </a:cubicBezTo>
                  <a:cubicBezTo>
                    <a:pt x="4768" y="1021"/>
                    <a:pt x="4398" y="507"/>
                    <a:pt x="3885" y="235"/>
                  </a:cubicBezTo>
                  <a:cubicBezTo>
                    <a:pt x="3612" y="77"/>
                    <a:pt x="3297" y="0"/>
                    <a:pt x="29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4"/>
            <p:cNvSpPr/>
            <p:nvPr/>
          </p:nvSpPr>
          <p:spPr>
            <a:xfrm>
              <a:off x="4777607" y="4233401"/>
              <a:ext cx="631945" cy="767885"/>
            </a:xfrm>
            <a:custGeom>
              <a:avLst/>
              <a:gdLst/>
              <a:ahLst/>
              <a:cxnLst/>
              <a:rect l="l" t="t" r="r" b="b"/>
              <a:pathLst>
                <a:path w="4142" h="5033" extrusionOk="0">
                  <a:moveTo>
                    <a:pt x="1766" y="1"/>
                  </a:moveTo>
                  <a:cubicBezTo>
                    <a:pt x="1766" y="1"/>
                    <a:pt x="578" y="530"/>
                    <a:pt x="289" y="1477"/>
                  </a:cubicBezTo>
                  <a:cubicBezTo>
                    <a:pt x="0" y="2408"/>
                    <a:pt x="1092" y="3804"/>
                    <a:pt x="1092" y="3804"/>
                  </a:cubicBezTo>
                  <a:cubicBezTo>
                    <a:pt x="1092" y="3804"/>
                    <a:pt x="2039" y="4735"/>
                    <a:pt x="2472" y="4928"/>
                  </a:cubicBezTo>
                  <a:cubicBezTo>
                    <a:pt x="2636" y="4998"/>
                    <a:pt x="2807" y="5032"/>
                    <a:pt x="2969" y="5032"/>
                  </a:cubicBezTo>
                  <a:cubicBezTo>
                    <a:pt x="3251" y="5032"/>
                    <a:pt x="3508" y="4929"/>
                    <a:pt x="3660" y="4735"/>
                  </a:cubicBezTo>
                  <a:cubicBezTo>
                    <a:pt x="3901" y="4414"/>
                    <a:pt x="3788" y="3644"/>
                    <a:pt x="3788" y="3644"/>
                  </a:cubicBezTo>
                  <a:cubicBezTo>
                    <a:pt x="3788" y="3644"/>
                    <a:pt x="4142" y="3483"/>
                    <a:pt x="4142" y="3387"/>
                  </a:cubicBezTo>
                  <a:cubicBezTo>
                    <a:pt x="4142" y="3243"/>
                    <a:pt x="3821" y="2713"/>
                    <a:pt x="3821" y="2713"/>
                  </a:cubicBezTo>
                  <a:lnTo>
                    <a:pt x="3917" y="2231"/>
                  </a:lnTo>
                  <a:cubicBezTo>
                    <a:pt x="3901" y="658"/>
                    <a:pt x="3067" y="594"/>
                    <a:pt x="3067" y="594"/>
                  </a:cubicBezTo>
                  <a:lnTo>
                    <a:pt x="1766" y="1"/>
                  </a:lnTo>
                  <a:close/>
                </a:path>
              </a:pathLst>
            </a:custGeom>
            <a:solidFill>
              <a:srgbClr val="EDA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4"/>
            <p:cNvSpPr/>
            <p:nvPr/>
          </p:nvSpPr>
          <p:spPr>
            <a:xfrm>
              <a:off x="4897680" y="4777159"/>
              <a:ext cx="318566" cy="477544"/>
            </a:xfrm>
            <a:custGeom>
              <a:avLst/>
              <a:gdLst/>
              <a:ahLst/>
              <a:cxnLst/>
              <a:rect l="l" t="t" r="r" b="b"/>
              <a:pathLst>
                <a:path w="2088" h="3130" extrusionOk="0">
                  <a:moveTo>
                    <a:pt x="257" y="0"/>
                  </a:moveTo>
                  <a:lnTo>
                    <a:pt x="0" y="2600"/>
                  </a:lnTo>
                  <a:lnTo>
                    <a:pt x="2087" y="3130"/>
                  </a:lnTo>
                  <a:lnTo>
                    <a:pt x="2087" y="722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rgbClr val="EDA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4"/>
            <p:cNvSpPr/>
            <p:nvPr/>
          </p:nvSpPr>
          <p:spPr>
            <a:xfrm>
              <a:off x="5247827" y="4595601"/>
              <a:ext cx="49128" cy="64079"/>
            </a:xfrm>
            <a:custGeom>
              <a:avLst/>
              <a:gdLst/>
              <a:ahLst/>
              <a:cxnLst/>
              <a:rect l="l" t="t" r="r" b="b"/>
              <a:pathLst>
                <a:path w="322" h="420" extrusionOk="0">
                  <a:moveTo>
                    <a:pt x="175" y="0"/>
                  </a:moveTo>
                  <a:cubicBezTo>
                    <a:pt x="101" y="0"/>
                    <a:pt x="31" y="91"/>
                    <a:pt x="17" y="195"/>
                  </a:cubicBezTo>
                  <a:cubicBezTo>
                    <a:pt x="0" y="307"/>
                    <a:pt x="49" y="403"/>
                    <a:pt x="129" y="420"/>
                  </a:cubicBezTo>
                  <a:cubicBezTo>
                    <a:pt x="177" y="420"/>
                    <a:pt x="210" y="403"/>
                    <a:pt x="242" y="371"/>
                  </a:cubicBezTo>
                  <a:cubicBezTo>
                    <a:pt x="274" y="339"/>
                    <a:pt x="289" y="291"/>
                    <a:pt x="306" y="227"/>
                  </a:cubicBezTo>
                  <a:cubicBezTo>
                    <a:pt x="321" y="114"/>
                    <a:pt x="274" y="18"/>
                    <a:pt x="193" y="2"/>
                  </a:cubicBezTo>
                  <a:cubicBezTo>
                    <a:pt x="187" y="1"/>
                    <a:pt x="181" y="0"/>
                    <a:pt x="1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4"/>
            <p:cNvSpPr/>
            <p:nvPr/>
          </p:nvSpPr>
          <p:spPr>
            <a:xfrm>
              <a:off x="5218381" y="4538693"/>
              <a:ext cx="105578" cy="18156"/>
            </a:xfrm>
            <a:custGeom>
              <a:avLst/>
              <a:gdLst/>
              <a:ahLst/>
              <a:cxnLst/>
              <a:rect l="l" t="t" r="r" b="b"/>
              <a:pathLst>
                <a:path w="692" h="119" extrusionOk="0">
                  <a:moveTo>
                    <a:pt x="171" y="0"/>
                  </a:moveTo>
                  <a:cubicBezTo>
                    <a:pt x="122" y="0"/>
                    <a:pt x="71" y="2"/>
                    <a:pt x="17" y="5"/>
                  </a:cubicBezTo>
                  <a:cubicBezTo>
                    <a:pt x="1" y="5"/>
                    <a:pt x="1" y="38"/>
                    <a:pt x="17" y="38"/>
                  </a:cubicBezTo>
                  <a:cubicBezTo>
                    <a:pt x="67" y="34"/>
                    <a:pt x="116" y="32"/>
                    <a:pt x="165" y="32"/>
                  </a:cubicBezTo>
                  <a:cubicBezTo>
                    <a:pt x="335" y="32"/>
                    <a:pt x="497" y="56"/>
                    <a:pt x="659" y="118"/>
                  </a:cubicBezTo>
                  <a:cubicBezTo>
                    <a:pt x="675" y="118"/>
                    <a:pt x="691" y="86"/>
                    <a:pt x="675" y="86"/>
                  </a:cubicBezTo>
                  <a:cubicBezTo>
                    <a:pt x="500" y="23"/>
                    <a:pt x="345" y="0"/>
                    <a:pt x="1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4"/>
            <p:cNvSpPr/>
            <p:nvPr/>
          </p:nvSpPr>
          <p:spPr>
            <a:xfrm>
              <a:off x="5201294" y="4788907"/>
              <a:ext cx="120073" cy="63011"/>
            </a:xfrm>
            <a:custGeom>
              <a:avLst/>
              <a:gdLst/>
              <a:ahLst/>
              <a:cxnLst/>
              <a:rect l="l" t="t" r="r" b="b"/>
              <a:pathLst>
                <a:path w="787" h="413" extrusionOk="0">
                  <a:moveTo>
                    <a:pt x="153" y="0"/>
                  </a:moveTo>
                  <a:cubicBezTo>
                    <a:pt x="101" y="0"/>
                    <a:pt x="58" y="3"/>
                    <a:pt x="33" y="3"/>
                  </a:cubicBezTo>
                  <a:lnTo>
                    <a:pt x="1" y="3"/>
                  </a:lnTo>
                  <a:cubicBezTo>
                    <a:pt x="1" y="3"/>
                    <a:pt x="48" y="340"/>
                    <a:pt x="322" y="405"/>
                  </a:cubicBezTo>
                  <a:cubicBezTo>
                    <a:pt x="352" y="410"/>
                    <a:pt x="381" y="412"/>
                    <a:pt x="409" y="412"/>
                  </a:cubicBezTo>
                  <a:cubicBezTo>
                    <a:pt x="634" y="412"/>
                    <a:pt x="787" y="260"/>
                    <a:pt x="787" y="260"/>
                  </a:cubicBezTo>
                  <a:cubicBezTo>
                    <a:pt x="787" y="260"/>
                    <a:pt x="626" y="99"/>
                    <a:pt x="434" y="35"/>
                  </a:cubicBezTo>
                  <a:cubicBezTo>
                    <a:pt x="336" y="6"/>
                    <a:pt x="233" y="0"/>
                    <a:pt x="153" y="0"/>
                  </a:cubicBezTo>
                  <a:close/>
                </a:path>
              </a:pathLst>
            </a:custGeom>
            <a:solidFill>
              <a:srgbClr val="D672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4"/>
            <p:cNvSpPr/>
            <p:nvPr/>
          </p:nvSpPr>
          <p:spPr>
            <a:xfrm>
              <a:off x="5012717" y="4877397"/>
              <a:ext cx="203528" cy="193764"/>
            </a:xfrm>
            <a:custGeom>
              <a:avLst/>
              <a:gdLst/>
              <a:ahLst/>
              <a:cxnLst/>
              <a:rect l="l" t="t" r="r" b="b"/>
              <a:pathLst>
                <a:path w="1334" h="1270" extrusionOk="0">
                  <a:moveTo>
                    <a:pt x="0" y="1"/>
                  </a:moveTo>
                  <a:cubicBezTo>
                    <a:pt x="0" y="1"/>
                    <a:pt x="65" y="675"/>
                    <a:pt x="627" y="980"/>
                  </a:cubicBezTo>
                  <a:cubicBezTo>
                    <a:pt x="1122" y="1257"/>
                    <a:pt x="1300" y="1269"/>
                    <a:pt x="1329" y="1269"/>
                  </a:cubicBezTo>
                  <a:cubicBezTo>
                    <a:pt x="1332" y="1269"/>
                    <a:pt x="1333" y="1269"/>
                    <a:pt x="1333" y="1269"/>
                  </a:cubicBezTo>
                  <a:lnTo>
                    <a:pt x="1333" y="820"/>
                  </a:lnTo>
                  <a:cubicBezTo>
                    <a:pt x="1333" y="820"/>
                    <a:pt x="402" y="53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4"/>
            <p:cNvSpPr/>
            <p:nvPr/>
          </p:nvSpPr>
          <p:spPr>
            <a:xfrm>
              <a:off x="4706662" y="4201361"/>
              <a:ext cx="582970" cy="712960"/>
            </a:xfrm>
            <a:custGeom>
              <a:avLst/>
              <a:gdLst/>
              <a:ahLst/>
              <a:cxnLst/>
              <a:rect l="l" t="t" r="r" b="b"/>
              <a:pathLst>
                <a:path w="3821" h="4673" extrusionOk="0">
                  <a:moveTo>
                    <a:pt x="2265" y="1"/>
                  </a:moveTo>
                  <a:cubicBezTo>
                    <a:pt x="2248" y="1"/>
                    <a:pt x="2232" y="1"/>
                    <a:pt x="2216" y="1"/>
                  </a:cubicBezTo>
                  <a:cubicBezTo>
                    <a:pt x="1606" y="1"/>
                    <a:pt x="1011" y="275"/>
                    <a:pt x="626" y="740"/>
                  </a:cubicBezTo>
                  <a:cubicBezTo>
                    <a:pt x="144" y="1318"/>
                    <a:pt x="0" y="2137"/>
                    <a:pt x="176" y="2859"/>
                  </a:cubicBezTo>
                  <a:cubicBezTo>
                    <a:pt x="354" y="3597"/>
                    <a:pt x="818" y="4224"/>
                    <a:pt x="1413" y="4673"/>
                  </a:cubicBezTo>
                  <a:lnTo>
                    <a:pt x="1606" y="3293"/>
                  </a:lnTo>
                  <a:cubicBezTo>
                    <a:pt x="2006" y="3228"/>
                    <a:pt x="2344" y="2923"/>
                    <a:pt x="2456" y="2538"/>
                  </a:cubicBezTo>
                  <a:cubicBezTo>
                    <a:pt x="2504" y="2377"/>
                    <a:pt x="2520" y="2201"/>
                    <a:pt x="2633" y="2088"/>
                  </a:cubicBezTo>
                  <a:cubicBezTo>
                    <a:pt x="2729" y="2008"/>
                    <a:pt x="2873" y="1976"/>
                    <a:pt x="3001" y="1928"/>
                  </a:cubicBezTo>
                  <a:cubicBezTo>
                    <a:pt x="3483" y="1752"/>
                    <a:pt x="3740" y="1221"/>
                    <a:pt x="3821" y="724"/>
                  </a:cubicBezTo>
                  <a:cubicBezTo>
                    <a:pt x="3430" y="271"/>
                    <a:pt x="2857" y="1"/>
                    <a:pt x="22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4"/>
            <p:cNvSpPr/>
            <p:nvPr/>
          </p:nvSpPr>
          <p:spPr>
            <a:xfrm>
              <a:off x="4846111" y="4563867"/>
              <a:ext cx="130142" cy="213445"/>
            </a:xfrm>
            <a:custGeom>
              <a:avLst/>
              <a:gdLst/>
              <a:ahLst/>
              <a:cxnLst/>
              <a:rect l="l" t="t" r="r" b="b"/>
              <a:pathLst>
                <a:path w="853" h="1399" extrusionOk="0">
                  <a:moveTo>
                    <a:pt x="418" y="1"/>
                  </a:moveTo>
                  <a:cubicBezTo>
                    <a:pt x="338" y="1"/>
                    <a:pt x="258" y="50"/>
                    <a:pt x="210" y="97"/>
                  </a:cubicBezTo>
                  <a:cubicBezTo>
                    <a:pt x="33" y="258"/>
                    <a:pt x="1" y="547"/>
                    <a:pt x="97" y="771"/>
                  </a:cubicBezTo>
                  <a:cubicBezTo>
                    <a:pt x="178" y="996"/>
                    <a:pt x="579" y="1221"/>
                    <a:pt x="756" y="1398"/>
                  </a:cubicBezTo>
                  <a:lnTo>
                    <a:pt x="852" y="226"/>
                  </a:lnTo>
                  <a:cubicBezTo>
                    <a:pt x="771" y="1"/>
                    <a:pt x="482" y="1"/>
                    <a:pt x="418" y="1"/>
                  </a:cubicBezTo>
                  <a:close/>
                </a:path>
              </a:pathLst>
            </a:custGeom>
            <a:solidFill>
              <a:srgbClr val="EDA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4"/>
            <p:cNvSpPr/>
            <p:nvPr/>
          </p:nvSpPr>
          <p:spPr>
            <a:xfrm>
              <a:off x="4835126" y="4707587"/>
              <a:ext cx="115801" cy="115801"/>
            </a:xfrm>
            <a:custGeom>
              <a:avLst/>
              <a:gdLst/>
              <a:ahLst/>
              <a:cxnLst/>
              <a:rect l="l" t="t" r="r" b="b"/>
              <a:pathLst>
                <a:path w="759" h="759" extrusionOk="0">
                  <a:moveTo>
                    <a:pt x="455" y="1"/>
                  </a:moveTo>
                  <a:cubicBezTo>
                    <a:pt x="198" y="1"/>
                    <a:pt x="1" y="254"/>
                    <a:pt x="89" y="520"/>
                  </a:cubicBezTo>
                  <a:cubicBezTo>
                    <a:pt x="145" y="676"/>
                    <a:pt x="289" y="759"/>
                    <a:pt x="438" y="759"/>
                  </a:cubicBezTo>
                  <a:cubicBezTo>
                    <a:pt x="550" y="759"/>
                    <a:pt x="665" y="713"/>
                    <a:pt x="747" y="617"/>
                  </a:cubicBezTo>
                  <a:cubicBezTo>
                    <a:pt x="759" y="605"/>
                    <a:pt x="746" y="594"/>
                    <a:pt x="732" y="594"/>
                  </a:cubicBezTo>
                  <a:cubicBezTo>
                    <a:pt x="726" y="594"/>
                    <a:pt x="720" y="595"/>
                    <a:pt x="715" y="600"/>
                  </a:cubicBezTo>
                  <a:cubicBezTo>
                    <a:pt x="640" y="688"/>
                    <a:pt x="543" y="731"/>
                    <a:pt x="447" y="731"/>
                  </a:cubicBezTo>
                  <a:cubicBezTo>
                    <a:pt x="315" y="731"/>
                    <a:pt x="186" y="652"/>
                    <a:pt x="122" y="504"/>
                  </a:cubicBezTo>
                  <a:cubicBezTo>
                    <a:pt x="15" y="262"/>
                    <a:pt x="222" y="36"/>
                    <a:pt x="460" y="36"/>
                  </a:cubicBezTo>
                  <a:cubicBezTo>
                    <a:pt x="476" y="36"/>
                    <a:pt x="491" y="37"/>
                    <a:pt x="507" y="39"/>
                  </a:cubicBezTo>
                  <a:cubicBezTo>
                    <a:pt x="539" y="39"/>
                    <a:pt x="539" y="7"/>
                    <a:pt x="522" y="7"/>
                  </a:cubicBezTo>
                  <a:cubicBezTo>
                    <a:pt x="499" y="3"/>
                    <a:pt x="477" y="1"/>
                    <a:pt x="455" y="1"/>
                  </a:cubicBezTo>
                  <a:close/>
                </a:path>
              </a:pathLst>
            </a:custGeom>
            <a:solidFill>
              <a:srgbClr val="E78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4"/>
            <p:cNvSpPr/>
            <p:nvPr/>
          </p:nvSpPr>
          <p:spPr>
            <a:xfrm>
              <a:off x="4723750" y="4083425"/>
              <a:ext cx="220464" cy="208868"/>
            </a:xfrm>
            <a:custGeom>
              <a:avLst/>
              <a:gdLst/>
              <a:ahLst/>
              <a:cxnLst/>
              <a:rect l="l" t="t" r="r" b="b"/>
              <a:pathLst>
                <a:path w="1445" h="1369" extrusionOk="0">
                  <a:moveTo>
                    <a:pt x="727" y="0"/>
                  </a:moveTo>
                  <a:cubicBezTo>
                    <a:pt x="677" y="0"/>
                    <a:pt x="627" y="7"/>
                    <a:pt x="578" y="21"/>
                  </a:cubicBezTo>
                  <a:cubicBezTo>
                    <a:pt x="225" y="117"/>
                    <a:pt x="0" y="518"/>
                    <a:pt x="113" y="871"/>
                  </a:cubicBezTo>
                  <a:cubicBezTo>
                    <a:pt x="204" y="1146"/>
                    <a:pt x="498" y="1335"/>
                    <a:pt x="787" y="1335"/>
                  </a:cubicBezTo>
                  <a:cubicBezTo>
                    <a:pt x="852" y="1335"/>
                    <a:pt x="918" y="1325"/>
                    <a:pt x="980" y="1305"/>
                  </a:cubicBezTo>
                  <a:lnTo>
                    <a:pt x="1044" y="1369"/>
                  </a:lnTo>
                  <a:cubicBezTo>
                    <a:pt x="1269" y="1160"/>
                    <a:pt x="1445" y="839"/>
                    <a:pt x="1381" y="534"/>
                  </a:cubicBezTo>
                  <a:cubicBezTo>
                    <a:pt x="1326" y="232"/>
                    <a:pt x="1024" y="0"/>
                    <a:pt x="7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4"/>
            <p:cNvSpPr/>
            <p:nvPr/>
          </p:nvSpPr>
          <p:spPr>
            <a:xfrm>
              <a:off x="4816818" y="4218754"/>
              <a:ext cx="122514" cy="78574"/>
            </a:xfrm>
            <a:custGeom>
              <a:avLst/>
              <a:gdLst/>
              <a:ahLst/>
              <a:cxnLst/>
              <a:rect l="l" t="t" r="r" b="b"/>
              <a:pathLst>
                <a:path w="803" h="515" extrusionOk="0">
                  <a:moveTo>
                    <a:pt x="803" y="0"/>
                  </a:moveTo>
                  <a:cubicBezTo>
                    <a:pt x="498" y="129"/>
                    <a:pt x="242" y="289"/>
                    <a:pt x="0" y="497"/>
                  </a:cubicBezTo>
                  <a:lnTo>
                    <a:pt x="0" y="514"/>
                  </a:lnTo>
                  <a:cubicBezTo>
                    <a:pt x="242" y="305"/>
                    <a:pt x="514" y="129"/>
                    <a:pt x="803" y="16"/>
                  </a:cubicBezTo>
                  <a:lnTo>
                    <a:pt x="8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4"/>
            <p:cNvSpPr/>
            <p:nvPr/>
          </p:nvSpPr>
          <p:spPr>
            <a:xfrm>
              <a:off x="4748161" y="4311822"/>
              <a:ext cx="539030" cy="149519"/>
            </a:xfrm>
            <a:custGeom>
              <a:avLst/>
              <a:gdLst/>
              <a:ahLst/>
              <a:cxnLst/>
              <a:rect l="l" t="t" r="r" b="b"/>
              <a:pathLst>
                <a:path w="3533" h="980" extrusionOk="0">
                  <a:moveTo>
                    <a:pt x="3517" y="0"/>
                  </a:moveTo>
                  <a:cubicBezTo>
                    <a:pt x="3452" y="144"/>
                    <a:pt x="3324" y="208"/>
                    <a:pt x="3211" y="273"/>
                  </a:cubicBezTo>
                  <a:cubicBezTo>
                    <a:pt x="3050" y="337"/>
                    <a:pt x="2907" y="401"/>
                    <a:pt x="2746" y="465"/>
                  </a:cubicBezTo>
                  <a:cubicBezTo>
                    <a:pt x="2441" y="594"/>
                    <a:pt x="2136" y="722"/>
                    <a:pt x="1815" y="835"/>
                  </a:cubicBezTo>
                  <a:cubicBezTo>
                    <a:pt x="2152" y="739"/>
                    <a:pt x="2473" y="594"/>
                    <a:pt x="2794" y="465"/>
                  </a:cubicBezTo>
                  <a:cubicBezTo>
                    <a:pt x="2954" y="386"/>
                    <a:pt x="3115" y="321"/>
                    <a:pt x="3260" y="257"/>
                  </a:cubicBezTo>
                  <a:cubicBezTo>
                    <a:pt x="3372" y="193"/>
                    <a:pt x="3485" y="129"/>
                    <a:pt x="3532" y="16"/>
                  </a:cubicBezTo>
                  <a:cubicBezTo>
                    <a:pt x="3532" y="0"/>
                    <a:pt x="3517" y="0"/>
                    <a:pt x="3517" y="0"/>
                  </a:cubicBezTo>
                  <a:close/>
                  <a:moveTo>
                    <a:pt x="17" y="722"/>
                  </a:moveTo>
                  <a:cubicBezTo>
                    <a:pt x="1" y="722"/>
                    <a:pt x="1" y="722"/>
                    <a:pt x="1" y="739"/>
                  </a:cubicBezTo>
                  <a:cubicBezTo>
                    <a:pt x="282" y="912"/>
                    <a:pt x="598" y="979"/>
                    <a:pt x="919" y="979"/>
                  </a:cubicBezTo>
                  <a:cubicBezTo>
                    <a:pt x="1221" y="979"/>
                    <a:pt x="1527" y="920"/>
                    <a:pt x="1815" y="835"/>
                  </a:cubicBezTo>
                  <a:lnTo>
                    <a:pt x="1815" y="835"/>
                  </a:lnTo>
                  <a:cubicBezTo>
                    <a:pt x="1536" y="917"/>
                    <a:pt x="1241" y="972"/>
                    <a:pt x="951" y="972"/>
                  </a:cubicBezTo>
                  <a:cubicBezTo>
                    <a:pt x="621" y="972"/>
                    <a:pt x="299" y="902"/>
                    <a:pt x="17" y="7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4"/>
            <p:cNvSpPr/>
            <p:nvPr/>
          </p:nvSpPr>
          <p:spPr>
            <a:xfrm>
              <a:off x="7699320" y="6677565"/>
              <a:ext cx="369830" cy="281644"/>
            </a:xfrm>
            <a:custGeom>
              <a:avLst/>
              <a:gdLst/>
              <a:ahLst/>
              <a:cxnLst/>
              <a:rect l="l" t="t" r="r" b="b"/>
              <a:pathLst>
                <a:path w="2424" h="1846" extrusionOk="0">
                  <a:moveTo>
                    <a:pt x="2231" y="0"/>
                  </a:moveTo>
                  <a:lnTo>
                    <a:pt x="0" y="48"/>
                  </a:lnTo>
                  <a:lnTo>
                    <a:pt x="33" y="1830"/>
                  </a:lnTo>
                  <a:lnTo>
                    <a:pt x="2424" y="1845"/>
                  </a:lnTo>
                  <a:lnTo>
                    <a:pt x="2231" y="0"/>
                  </a:lnTo>
                  <a:close/>
                </a:path>
              </a:pathLst>
            </a:custGeom>
            <a:solidFill>
              <a:srgbClr val="EDA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4"/>
            <p:cNvSpPr/>
            <p:nvPr/>
          </p:nvSpPr>
          <p:spPr>
            <a:xfrm>
              <a:off x="8044586" y="6275850"/>
              <a:ext cx="472814" cy="808316"/>
            </a:xfrm>
            <a:custGeom>
              <a:avLst/>
              <a:gdLst/>
              <a:ahLst/>
              <a:cxnLst/>
              <a:rect l="l" t="t" r="r" b="b"/>
              <a:pathLst>
                <a:path w="3099" h="5298" extrusionOk="0">
                  <a:moveTo>
                    <a:pt x="2681" y="1"/>
                  </a:moveTo>
                  <a:cubicBezTo>
                    <a:pt x="2312" y="129"/>
                    <a:pt x="2007" y="369"/>
                    <a:pt x="1815" y="707"/>
                  </a:cubicBezTo>
                  <a:cubicBezTo>
                    <a:pt x="1686" y="932"/>
                    <a:pt x="1509" y="1188"/>
                    <a:pt x="1252" y="1477"/>
                  </a:cubicBezTo>
                  <a:cubicBezTo>
                    <a:pt x="642" y="2135"/>
                    <a:pt x="0" y="2537"/>
                    <a:pt x="0" y="2537"/>
                  </a:cubicBezTo>
                  <a:lnTo>
                    <a:pt x="32" y="4607"/>
                  </a:lnTo>
                  <a:cubicBezTo>
                    <a:pt x="37" y="4606"/>
                    <a:pt x="42" y="4605"/>
                    <a:pt x="48" y="4605"/>
                  </a:cubicBezTo>
                  <a:cubicBezTo>
                    <a:pt x="222" y="4605"/>
                    <a:pt x="478" y="5105"/>
                    <a:pt x="1112" y="5105"/>
                  </a:cubicBezTo>
                  <a:cubicBezTo>
                    <a:pt x="1122" y="5105"/>
                    <a:pt x="1131" y="5105"/>
                    <a:pt x="1140" y="5105"/>
                  </a:cubicBezTo>
                  <a:lnTo>
                    <a:pt x="1413" y="5298"/>
                  </a:lnTo>
                  <a:cubicBezTo>
                    <a:pt x="1413" y="5298"/>
                    <a:pt x="1798" y="4928"/>
                    <a:pt x="1943" y="4511"/>
                  </a:cubicBezTo>
                  <a:cubicBezTo>
                    <a:pt x="2071" y="4078"/>
                    <a:pt x="1975" y="3596"/>
                    <a:pt x="2360" y="2986"/>
                  </a:cubicBezTo>
                  <a:cubicBezTo>
                    <a:pt x="2746" y="2392"/>
                    <a:pt x="3099" y="1477"/>
                    <a:pt x="3018" y="819"/>
                  </a:cubicBezTo>
                  <a:cubicBezTo>
                    <a:pt x="2921" y="161"/>
                    <a:pt x="2681" y="1"/>
                    <a:pt x="2681" y="1"/>
                  </a:cubicBezTo>
                  <a:close/>
                </a:path>
              </a:pathLst>
            </a:custGeom>
            <a:solidFill>
              <a:srgbClr val="FAE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4"/>
            <p:cNvSpPr/>
            <p:nvPr/>
          </p:nvSpPr>
          <p:spPr>
            <a:xfrm>
              <a:off x="8218516" y="6295531"/>
              <a:ext cx="294002" cy="761629"/>
            </a:xfrm>
            <a:custGeom>
              <a:avLst/>
              <a:gdLst/>
              <a:ahLst/>
              <a:cxnLst/>
              <a:rect l="l" t="t" r="r" b="b"/>
              <a:pathLst>
                <a:path w="1927" h="4992" extrusionOk="0">
                  <a:moveTo>
                    <a:pt x="1396" y="0"/>
                  </a:moveTo>
                  <a:cubicBezTo>
                    <a:pt x="1381" y="0"/>
                    <a:pt x="1381" y="0"/>
                    <a:pt x="1381" y="16"/>
                  </a:cubicBezTo>
                  <a:cubicBezTo>
                    <a:pt x="1927" y="867"/>
                    <a:pt x="1285" y="1813"/>
                    <a:pt x="915" y="2584"/>
                  </a:cubicBezTo>
                  <a:cubicBezTo>
                    <a:pt x="818" y="2776"/>
                    <a:pt x="739" y="2969"/>
                    <a:pt x="675" y="3178"/>
                  </a:cubicBezTo>
                  <a:cubicBezTo>
                    <a:pt x="610" y="3403"/>
                    <a:pt x="578" y="3643"/>
                    <a:pt x="546" y="3885"/>
                  </a:cubicBezTo>
                  <a:cubicBezTo>
                    <a:pt x="482" y="4285"/>
                    <a:pt x="354" y="4735"/>
                    <a:pt x="0" y="4976"/>
                  </a:cubicBezTo>
                  <a:lnTo>
                    <a:pt x="0" y="4991"/>
                  </a:lnTo>
                  <a:cubicBezTo>
                    <a:pt x="321" y="4767"/>
                    <a:pt x="482" y="4366"/>
                    <a:pt x="529" y="3996"/>
                  </a:cubicBezTo>
                  <a:cubicBezTo>
                    <a:pt x="578" y="3756"/>
                    <a:pt x="594" y="3499"/>
                    <a:pt x="658" y="3258"/>
                  </a:cubicBezTo>
                  <a:cubicBezTo>
                    <a:pt x="722" y="3001"/>
                    <a:pt x="835" y="2761"/>
                    <a:pt x="963" y="2520"/>
                  </a:cubicBezTo>
                  <a:cubicBezTo>
                    <a:pt x="1332" y="1766"/>
                    <a:pt x="1910" y="835"/>
                    <a:pt x="1396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4"/>
            <p:cNvSpPr/>
            <p:nvPr/>
          </p:nvSpPr>
          <p:spPr>
            <a:xfrm>
              <a:off x="8229043" y="6509891"/>
              <a:ext cx="77811" cy="55078"/>
            </a:xfrm>
            <a:custGeom>
              <a:avLst/>
              <a:gdLst/>
              <a:ahLst/>
              <a:cxnLst/>
              <a:rect l="l" t="t" r="r" b="b"/>
              <a:pathLst>
                <a:path w="510" h="361" extrusionOk="0">
                  <a:moveTo>
                    <a:pt x="8" y="0"/>
                  </a:moveTo>
                  <a:cubicBezTo>
                    <a:pt x="4" y="0"/>
                    <a:pt x="1" y="8"/>
                    <a:pt x="11" y="8"/>
                  </a:cubicBezTo>
                  <a:cubicBezTo>
                    <a:pt x="11" y="2"/>
                    <a:pt x="9" y="0"/>
                    <a:pt x="8" y="0"/>
                  </a:cubicBezTo>
                  <a:close/>
                  <a:moveTo>
                    <a:pt x="11" y="8"/>
                  </a:moveTo>
                  <a:cubicBezTo>
                    <a:pt x="140" y="168"/>
                    <a:pt x="300" y="297"/>
                    <a:pt x="509" y="361"/>
                  </a:cubicBezTo>
                  <a:lnTo>
                    <a:pt x="509" y="344"/>
                  </a:lnTo>
                  <a:cubicBezTo>
                    <a:pt x="317" y="280"/>
                    <a:pt x="140" y="168"/>
                    <a:pt x="11" y="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4"/>
            <p:cNvSpPr/>
            <p:nvPr/>
          </p:nvSpPr>
          <p:spPr>
            <a:xfrm>
              <a:off x="8184187" y="6547576"/>
              <a:ext cx="73691" cy="76132"/>
            </a:xfrm>
            <a:custGeom>
              <a:avLst/>
              <a:gdLst/>
              <a:ahLst/>
              <a:cxnLst/>
              <a:rect l="l" t="t" r="r" b="b"/>
              <a:pathLst>
                <a:path w="483" h="499" extrusionOk="0">
                  <a:moveTo>
                    <a:pt x="16" y="1"/>
                  </a:moveTo>
                  <a:cubicBezTo>
                    <a:pt x="16" y="1"/>
                    <a:pt x="1" y="1"/>
                    <a:pt x="16" y="17"/>
                  </a:cubicBezTo>
                  <a:cubicBezTo>
                    <a:pt x="112" y="210"/>
                    <a:pt x="273" y="371"/>
                    <a:pt x="466" y="499"/>
                  </a:cubicBezTo>
                  <a:cubicBezTo>
                    <a:pt x="466" y="499"/>
                    <a:pt x="482" y="499"/>
                    <a:pt x="466" y="482"/>
                  </a:cubicBezTo>
                  <a:cubicBezTo>
                    <a:pt x="273" y="371"/>
                    <a:pt x="129" y="210"/>
                    <a:pt x="16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4"/>
            <p:cNvSpPr/>
            <p:nvPr/>
          </p:nvSpPr>
          <p:spPr>
            <a:xfrm>
              <a:off x="8149859" y="6594262"/>
              <a:ext cx="56451" cy="83456"/>
            </a:xfrm>
            <a:custGeom>
              <a:avLst/>
              <a:gdLst/>
              <a:ahLst/>
              <a:cxnLst/>
              <a:rect l="l" t="t" r="r" b="b"/>
              <a:pathLst>
                <a:path w="370" h="547" extrusionOk="0">
                  <a:moveTo>
                    <a:pt x="1" y="0"/>
                  </a:moveTo>
                  <a:cubicBezTo>
                    <a:pt x="48" y="225"/>
                    <a:pt x="177" y="418"/>
                    <a:pt x="369" y="546"/>
                  </a:cubicBezTo>
                  <a:cubicBezTo>
                    <a:pt x="194" y="418"/>
                    <a:pt x="65" y="225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4"/>
            <p:cNvSpPr/>
            <p:nvPr/>
          </p:nvSpPr>
          <p:spPr>
            <a:xfrm>
              <a:off x="8083644" y="6870871"/>
              <a:ext cx="179117" cy="125107"/>
            </a:xfrm>
            <a:custGeom>
              <a:avLst/>
              <a:gdLst/>
              <a:ahLst/>
              <a:cxnLst/>
              <a:rect l="l" t="t" r="r" b="b"/>
              <a:pathLst>
                <a:path w="1174" h="820" extrusionOk="0">
                  <a:moveTo>
                    <a:pt x="1173" y="1"/>
                  </a:moveTo>
                  <a:cubicBezTo>
                    <a:pt x="707" y="129"/>
                    <a:pt x="290" y="435"/>
                    <a:pt x="1" y="803"/>
                  </a:cubicBezTo>
                  <a:lnTo>
                    <a:pt x="1" y="820"/>
                  </a:lnTo>
                  <a:cubicBezTo>
                    <a:pt x="307" y="435"/>
                    <a:pt x="724" y="146"/>
                    <a:pt x="117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4"/>
            <p:cNvSpPr/>
            <p:nvPr/>
          </p:nvSpPr>
          <p:spPr>
            <a:xfrm>
              <a:off x="8020632" y="6582514"/>
              <a:ext cx="131820" cy="138534"/>
            </a:xfrm>
            <a:custGeom>
              <a:avLst/>
              <a:gdLst/>
              <a:ahLst/>
              <a:cxnLst/>
              <a:rect l="l" t="t" r="r" b="b"/>
              <a:pathLst>
                <a:path w="864" h="908" extrusionOk="0">
                  <a:moveTo>
                    <a:pt x="831" y="189"/>
                  </a:moveTo>
                  <a:cubicBezTo>
                    <a:pt x="826" y="206"/>
                    <a:pt x="820" y="225"/>
                    <a:pt x="815" y="245"/>
                  </a:cubicBezTo>
                  <a:lnTo>
                    <a:pt x="815" y="245"/>
                  </a:lnTo>
                  <a:cubicBezTo>
                    <a:pt x="821" y="226"/>
                    <a:pt x="826" y="207"/>
                    <a:pt x="831" y="189"/>
                  </a:cubicBezTo>
                  <a:close/>
                  <a:moveTo>
                    <a:pt x="735" y="13"/>
                  </a:moveTo>
                  <a:cubicBezTo>
                    <a:pt x="774" y="13"/>
                    <a:pt x="800" y="29"/>
                    <a:pt x="816" y="54"/>
                  </a:cubicBezTo>
                  <a:lnTo>
                    <a:pt x="816" y="54"/>
                  </a:lnTo>
                  <a:cubicBezTo>
                    <a:pt x="709" y="114"/>
                    <a:pt x="602" y="159"/>
                    <a:pt x="495" y="206"/>
                  </a:cubicBezTo>
                  <a:cubicBezTo>
                    <a:pt x="397" y="234"/>
                    <a:pt x="263" y="273"/>
                    <a:pt x="146" y="273"/>
                  </a:cubicBezTo>
                  <a:cubicBezTo>
                    <a:pt x="128" y="273"/>
                    <a:pt x="110" y="272"/>
                    <a:pt x="93" y="270"/>
                  </a:cubicBezTo>
                  <a:cubicBezTo>
                    <a:pt x="61" y="206"/>
                    <a:pt x="61" y="174"/>
                    <a:pt x="125" y="157"/>
                  </a:cubicBezTo>
                  <a:cubicBezTo>
                    <a:pt x="157" y="142"/>
                    <a:pt x="206" y="125"/>
                    <a:pt x="253" y="109"/>
                  </a:cubicBezTo>
                  <a:cubicBezTo>
                    <a:pt x="318" y="77"/>
                    <a:pt x="382" y="61"/>
                    <a:pt x="431" y="45"/>
                  </a:cubicBezTo>
                  <a:cubicBezTo>
                    <a:pt x="510" y="29"/>
                    <a:pt x="591" y="29"/>
                    <a:pt x="655" y="29"/>
                  </a:cubicBezTo>
                  <a:cubicBezTo>
                    <a:pt x="687" y="13"/>
                    <a:pt x="703" y="13"/>
                    <a:pt x="735" y="13"/>
                  </a:cubicBezTo>
                  <a:close/>
                  <a:moveTo>
                    <a:pt x="705" y="1"/>
                  </a:moveTo>
                  <a:cubicBezTo>
                    <a:pt x="635" y="1"/>
                    <a:pt x="558" y="21"/>
                    <a:pt x="510" y="29"/>
                  </a:cubicBezTo>
                  <a:cubicBezTo>
                    <a:pt x="399" y="45"/>
                    <a:pt x="286" y="77"/>
                    <a:pt x="189" y="109"/>
                  </a:cubicBezTo>
                  <a:cubicBezTo>
                    <a:pt x="125" y="142"/>
                    <a:pt x="61" y="157"/>
                    <a:pt x="29" y="206"/>
                  </a:cubicBezTo>
                  <a:cubicBezTo>
                    <a:pt x="0" y="264"/>
                    <a:pt x="81" y="275"/>
                    <a:pt x="154" y="275"/>
                  </a:cubicBezTo>
                  <a:cubicBezTo>
                    <a:pt x="202" y="275"/>
                    <a:pt x="247" y="270"/>
                    <a:pt x="253" y="270"/>
                  </a:cubicBezTo>
                  <a:cubicBezTo>
                    <a:pt x="459" y="238"/>
                    <a:pt x="649" y="160"/>
                    <a:pt x="823" y="65"/>
                  </a:cubicBezTo>
                  <a:lnTo>
                    <a:pt x="823" y="65"/>
                  </a:lnTo>
                  <a:cubicBezTo>
                    <a:pt x="823" y="66"/>
                    <a:pt x="823" y="66"/>
                    <a:pt x="824" y="67"/>
                  </a:cubicBezTo>
                  <a:lnTo>
                    <a:pt x="824" y="67"/>
                  </a:lnTo>
                  <a:cubicBezTo>
                    <a:pt x="707" y="174"/>
                    <a:pt x="619" y="296"/>
                    <a:pt x="559" y="446"/>
                  </a:cubicBezTo>
                  <a:cubicBezTo>
                    <a:pt x="527" y="559"/>
                    <a:pt x="446" y="767"/>
                    <a:pt x="527" y="880"/>
                  </a:cubicBezTo>
                  <a:cubicBezTo>
                    <a:pt x="544" y="900"/>
                    <a:pt x="559" y="908"/>
                    <a:pt x="574" y="908"/>
                  </a:cubicBezTo>
                  <a:cubicBezTo>
                    <a:pt x="639" y="908"/>
                    <a:pt x="674" y="729"/>
                    <a:pt x="687" y="703"/>
                  </a:cubicBezTo>
                  <a:cubicBezTo>
                    <a:pt x="720" y="591"/>
                    <a:pt x="752" y="463"/>
                    <a:pt x="784" y="350"/>
                  </a:cubicBezTo>
                  <a:cubicBezTo>
                    <a:pt x="794" y="319"/>
                    <a:pt x="804" y="281"/>
                    <a:pt x="815" y="245"/>
                  </a:cubicBezTo>
                  <a:lnTo>
                    <a:pt x="815" y="245"/>
                  </a:lnTo>
                  <a:cubicBezTo>
                    <a:pt x="784" y="343"/>
                    <a:pt x="746" y="449"/>
                    <a:pt x="720" y="542"/>
                  </a:cubicBezTo>
                  <a:lnTo>
                    <a:pt x="671" y="735"/>
                  </a:lnTo>
                  <a:cubicBezTo>
                    <a:pt x="655" y="767"/>
                    <a:pt x="655" y="799"/>
                    <a:pt x="639" y="816"/>
                  </a:cubicBezTo>
                  <a:cubicBezTo>
                    <a:pt x="591" y="799"/>
                    <a:pt x="542" y="784"/>
                    <a:pt x="510" y="767"/>
                  </a:cubicBezTo>
                  <a:lnTo>
                    <a:pt x="510" y="671"/>
                  </a:lnTo>
                  <a:cubicBezTo>
                    <a:pt x="540" y="444"/>
                    <a:pt x="656" y="232"/>
                    <a:pt x="831" y="87"/>
                  </a:cubicBezTo>
                  <a:lnTo>
                    <a:pt x="831" y="87"/>
                  </a:lnTo>
                  <a:cubicBezTo>
                    <a:pt x="839" y="118"/>
                    <a:pt x="838" y="155"/>
                    <a:pt x="831" y="189"/>
                  </a:cubicBezTo>
                  <a:cubicBezTo>
                    <a:pt x="848" y="174"/>
                    <a:pt x="863" y="109"/>
                    <a:pt x="863" y="93"/>
                  </a:cubicBezTo>
                  <a:cubicBezTo>
                    <a:pt x="860" y="84"/>
                    <a:pt x="857" y="76"/>
                    <a:pt x="853" y="69"/>
                  </a:cubicBezTo>
                  <a:lnTo>
                    <a:pt x="853" y="69"/>
                  </a:lnTo>
                  <a:cubicBezTo>
                    <a:pt x="856" y="66"/>
                    <a:pt x="860" y="63"/>
                    <a:pt x="863" y="61"/>
                  </a:cubicBezTo>
                  <a:cubicBezTo>
                    <a:pt x="863" y="45"/>
                    <a:pt x="848" y="45"/>
                    <a:pt x="848" y="45"/>
                  </a:cubicBezTo>
                  <a:cubicBezTo>
                    <a:pt x="846" y="47"/>
                    <a:pt x="843" y="49"/>
                    <a:pt x="841" y="51"/>
                  </a:cubicBezTo>
                  <a:lnTo>
                    <a:pt x="841" y="51"/>
                  </a:lnTo>
                  <a:cubicBezTo>
                    <a:pt x="810" y="13"/>
                    <a:pt x="759" y="1"/>
                    <a:pt x="705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4"/>
            <p:cNvSpPr/>
            <p:nvPr/>
          </p:nvSpPr>
          <p:spPr>
            <a:xfrm>
              <a:off x="5546559" y="6577022"/>
              <a:ext cx="2356139" cy="514466"/>
            </a:xfrm>
            <a:custGeom>
              <a:avLst/>
              <a:gdLst/>
              <a:ahLst/>
              <a:cxnLst/>
              <a:rect l="l" t="t" r="r" b="b"/>
              <a:pathLst>
                <a:path w="15443" h="3372" extrusionOk="0">
                  <a:moveTo>
                    <a:pt x="2939" y="0"/>
                  </a:moveTo>
                  <a:lnTo>
                    <a:pt x="0" y="3371"/>
                  </a:lnTo>
                  <a:lnTo>
                    <a:pt x="15442" y="3003"/>
                  </a:lnTo>
                  <a:lnTo>
                    <a:pt x="15395" y="354"/>
                  </a:lnTo>
                  <a:lnTo>
                    <a:pt x="29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4"/>
            <p:cNvSpPr/>
            <p:nvPr/>
          </p:nvSpPr>
          <p:spPr>
            <a:xfrm>
              <a:off x="4682098" y="5115100"/>
              <a:ext cx="1033662" cy="1555604"/>
            </a:xfrm>
            <a:custGeom>
              <a:avLst/>
              <a:gdLst/>
              <a:ahLst/>
              <a:cxnLst/>
              <a:rect l="l" t="t" r="r" b="b"/>
              <a:pathLst>
                <a:path w="6775" h="10196" extrusionOk="0">
                  <a:moveTo>
                    <a:pt x="1429" y="0"/>
                  </a:moveTo>
                  <a:cubicBezTo>
                    <a:pt x="1429" y="0"/>
                    <a:pt x="1204" y="161"/>
                    <a:pt x="643" y="771"/>
                  </a:cubicBezTo>
                  <a:cubicBezTo>
                    <a:pt x="81" y="1381"/>
                    <a:pt x="1" y="2744"/>
                    <a:pt x="145" y="3917"/>
                  </a:cubicBezTo>
                  <a:cubicBezTo>
                    <a:pt x="290" y="5105"/>
                    <a:pt x="1012" y="8090"/>
                    <a:pt x="1606" y="9631"/>
                  </a:cubicBezTo>
                  <a:cubicBezTo>
                    <a:pt x="1765" y="10044"/>
                    <a:pt x="1980" y="10195"/>
                    <a:pt x="2208" y="10195"/>
                  </a:cubicBezTo>
                  <a:cubicBezTo>
                    <a:pt x="2833" y="10195"/>
                    <a:pt x="3564" y="9069"/>
                    <a:pt x="3564" y="9069"/>
                  </a:cubicBezTo>
                  <a:lnTo>
                    <a:pt x="6775" y="7352"/>
                  </a:lnTo>
                  <a:lnTo>
                    <a:pt x="5474" y="5169"/>
                  </a:lnTo>
                  <a:lnTo>
                    <a:pt x="5442" y="4414"/>
                  </a:lnTo>
                  <a:cubicBezTo>
                    <a:pt x="5426" y="3917"/>
                    <a:pt x="5298" y="3435"/>
                    <a:pt x="5073" y="2986"/>
                  </a:cubicBezTo>
                  <a:cubicBezTo>
                    <a:pt x="4592" y="2023"/>
                    <a:pt x="3596" y="369"/>
                    <a:pt x="3532" y="289"/>
                  </a:cubicBezTo>
                  <a:lnTo>
                    <a:pt x="14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4"/>
            <p:cNvSpPr/>
            <p:nvPr/>
          </p:nvSpPr>
          <p:spPr>
            <a:xfrm>
              <a:off x="4733514" y="5582726"/>
              <a:ext cx="729895" cy="292782"/>
            </a:xfrm>
            <a:custGeom>
              <a:avLst/>
              <a:gdLst/>
              <a:ahLst/>
              <a:cxnLst/>
              <a:rect l="l" t="t" r="r" b="b"/>
              <a:pathLst>
                <a:path w="4784" h="1919" extrusionOk="0">
                  <a:moveTo>
                    <a:pt x="4784" y="0"/>
                  </a:moveTo>
                  <a:lnTo>
                    <a:pt x="4784" y="0"/>
                  </a:lnTo>
                  <a:cubicBezTo>
                    <a:pt x="3211" y="675"/>
                    <a:pt x="1573" y="1237"/>
                    <a:pt x="0" y="1911"/>
                  </a:cubicBezTo>
                  <a:cubicBezTo>
                    <a:pt x="0" y="1911"/>
                    <a:pt x="0" y="1918"/>
                    <a:pt x="5" y="1918"/>
                  </a:cubicBezTo>
                  <a:cubicBezTo>
                    <a:pt x="8" y="1918"/>
                    <a:pt x="12" y="1916"/>
                    <a:pt x="17" y="1911"/>
                  </a:cubicBezTo>
                  <a:cubicBezTo>
                    <a:pt x="1590" y="1237"/>
                    <a:pt x="3211" y="691"/>
                    <a:pt x="4784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4"/>
            <p:cNvSpPr/>
            <p:nvPr/>
          </p:nvSpPr>
          <p:spPr>
            <a:xfrm>
              <a:off x="4802018" y="5876575"/>
              <a:ext cx="698313" cy="291714"/>
            </a:xfrm>
            <a:custGeom>
              <a:avLst/>
              <a:gdLst/>
              <a:ahLst/>
              <a:cxnLst/>
              <a:rect l="l" t="t" r="r" b="b"/>
              <a:pathLst>
                <a:path w="4577" h="1912" extrusionOk="0">
                  <a:moveTo>
                    <a:pt x="4576" y="1"/>
                  </a:moveTo>
                  <a:cubicBezTo>
                    <a:pt x="3051" y="643"/>
                    <a:pt x="1526" y="1269"/>
                    <a:pt x="1" y="1911"/>
                  </a:cubicBezTo>
                  <a:cubicBezTo>
                    <a:pt x="1526" y="1285"/>
                    <a:pt x="3051" y="643"/>
                    <a:pt x="4576" y="17"/>
                  </a:cubicBezTo>
                  <a:lnTo>
                    <a:pt x="4576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4"/>
            <p:cNvSpPr/>
            <p:nvPr/>
          </p:nvSpPr>
          <p:spPr>
            <a:xfrm>
              <a:off x="4907749" y="6108176"/>
              <a:ext cx="717384" cy="391800"/>
            </a:xfrm>
            <a:custGeom>
              <a:avLst/>
              <a:gdLst/>
              <a:ahLst/>
              <a:cxnLst/>
              <a:rect l="l" t="t" r="r" b="b"/>
              <a:pathLst>
                <a:path w="4702" h="2568" extrusionOk="0">
                  <a:moveTo>
                    <a:pt x="4697" y="1"/>
                  </a:moveTo>
                  <a:cubicBezTo>
                    <a:pt x="4694" y="1"/>
                    <a:pt x="4691" y="3"/>
                    <a:pt x="4686" y="8"/>
                  </a:cubicBezTo>
                  <a:lnTo>
                    <a:pt x="14" y="2560"/>
                  </a:lnTo>
                  <a:cubicBezTo>
                    <a:pt x="1572" y="1710"/>
                    <a:pt x="3128" y="858"/>
                    <a:pt x="4701" y="8"/>
                  </a:cubicBezTo>
                  <a:cubicBezTo>
                    <a:pt x="4701" y="8"/>
                    <a:pt x="4701" y="1"/>
                    <a:pt x="4697" y="1"/>
                  </a:cubicBezTo>
                  <a:close/>
                  <a:moveTo>
                    <a:pt x="14" y="2560"/>
                  </a:moveTo>
                  <a:cubicBezTo>
                    <a:pt x="4" y="2560"/>
                    <a:pt x="0" y="2567"/>
                    <a:pt x="4" y="2567"/>
                  </a:cubicBezTo>
                  <a:cubicBezTo>
                    <a:pt x="6" y="2567"/>
                    <a:pt x="9" y="2565"/>
                    <a:pt x="14" y="256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4"/>
            <p:cNvSpPr/>
            <p:nvPr/>
          </p:nvSpPr>
          <p:spPr>
            <a:xfrm>
              <a:off x="4699186" y="5320764"/>
              <a:ext cx="590446" cy="183694"/>
            </a:xfrm>
            <a:custGeom>
              <a:avLst/>
              <a:gdLst/>
              <a:ahLst/>
              <a:cxnLst/>
              <a:rect l="l" t="t" r="r" b="b"/>
              <a:pathLst>
                <a:path w="3870" h="1204" extrusionOk="0">
                  <a:moveTo>
                    <a:pt x="3853" y="1"/>
                  </a:moveTo>
                  <a:cubicBezTo>
                    <a:pt x="2569" y="386"/>
                    <a:pt x="1285" y="786"/>
                    <a:pt x="1" y="1188"/>
                  </a:cubicBezTo>
                  <a:lnTo>
                    <a:pt x="1" y="1204"/>
                  </a:lnTo>
                  <a:cubicBezTo>
                    <a:pt x="1285" y="803"/>
                    <a:pt x="2569" y="401"/>
                    <a:pt x="387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4"/>
            <p:cNvSpPr/>
            <p:nvPr/>
          </p:nvSpPr>
          <p:spPr>
            <a:xfrm>
              <a:off x="4736108" y="5188791"/>
              <a:ext cx="629351" cy="1052886"/>
            </a:xfrm>
            <a:custGeom>
              <a:avLst/>
              <a:gdLst/>
              <a:ahLst/>
              <a:cxnLst/>
              <a:rect l="l" t="t" r="r" b="b"/>
              <a:pathLst>
                <a:path w="4125" h="6901" extrusionOk="0">
                  <a:moveTo>
                    <a:pt x="1494" y="1"/>
                  </a:moveTo>
                  <a:cubicBezTo>
                    <a:pt x="906" y="1"/>
                    <a:pt x="323" y="344"/>
                    <a:pt x="144" y="1009"/>
                  </a:cubicBezTo>
                  <a:cubicBezTo>
                    <a:pt x="112" y="1090"/>
                    <a:pt x="96" y="1170"/>
                    <a:pt x="96" y="1251"/>
                  </a:cubicBezTo>
                  <a:cubicBezTo>
                    <a:pt x="0" y="2278"/>
                    <a:pt x="1156" y="6901"/>
                    <a:pt x="1156" y="6901"/>
                  </a:cubicBezTo>
                  <a:lnTo>
                    <a:pt x="4125" y="5408"/>
                  </a:lnTo>
                  <a:cubicBezTo>
                    <a:pt x="4125" y="5408"/>
                    <a:pt x="3242" y="1829"/>
                    <a:pt x="2808" y="849"/>
                  </a:cubicBezTo>
                  <a:cubicBezTo>
                    <a:pt x="2808" y="849"/>
                    <a:pt x="2793" y="833"/>
                    <a:pt x="2793" y="817"/>
                  </a:cubicBezTo>
                  <a:cubicBezTo>
                    <a:pt x="2537" y="268"/>
                    <a:pt x="2014" y="1"/>
                    <a:pt x="1494" y="1"/>
                  </a:cubicBezTo>
                  <a:close/>
                </a:path>
              </a:pathLst>
            </a:custGeom>
            <a:solidFill>
              <a:srgbClr val="FAE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4"/>
            <p:cNvSpPr/>
            <p:nvPr/>
          </p:nvSpPr>
          <p:spPr>
            <a:xfrm>
              <a:off x="4785083" y="5538786"/>
              <a:ext cx="443063" cy="156689"/>
            </a:xfrm>
            <a:custGeom>
              <a:avLst/>
              <a:gdLst/>
              <a:ahLst/>
              <a:cxnLst/>
              <a:rect l="l" t="t" r="r" b="b"/>
              <a:pathLst>
                <a:path w="2904" h="1027" extrusionOk="0">
                  <a:moveTo>
                    <a:pt x="2904" y="0"/>
                  </a:moveTo>
                  <a:cubicBezTo>
                    <a:pt x="1958" y="402"/>
                    <a:pt x="995" y="738"/>
                    <a:pt x="0" y="1027"/>
                  </a:cubicBezTo>
                  <a:cubicBezTo>
                    <a:pt x="995" y="755"/>
                    <a:pt x="1958" y="402"/>
                    <a:pt x="2904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4"/>
            <p:cNvSpPr/>
            <p:nvPr/>
          </p:nvSpPr>
          <p:spPr>
            <a:xfrm>
              <a:off x="4858469" y="5817836"/>
              <a:ext cx="455727" cy="188729"/>
            </a:xfrm>
            <a:custGeom>
              <a:avLst/>
              <a:gdLst/>
              <a:ahLst/>
              <a:cxnLst/>
              <a:rect l="l" t="t" r="r" b="b"/>
              <a:pathLst>
                <a:path w="2987" h="1237" extrusionOk="0">
                  <a:moveTo>
                    <a:pt x="2970" y="0"/>
                  </a:moveTo>
                  <a:cubicBezTo>
                    <a:pt x="1991" y="434"/>
                    <a:pt x="996" y="835"/>
                    <a:pt x="1" y="1237"/>
                  </a:cubicBezTo>
                  <a:cubicBezTo>
                    <a:pt x="1011" y="852"/>
                    <a:pt x="1991" y="434"/>
                    <a:pt x="2970" y="17"/>
                  </a:cubicBezTo>
                  <a:cubicBezTo>
                    <a:pt x="2986" y="0"/>
                    <a:pt x="2986" y="0"/>
                    <a:pt x="297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4"/>
            <p:cNvSpPr/>
            <p:nvPr/>
          </p:nvSpPr>
          <p:spPr>
            <a:xfrm>
              <a:off x="4740990" y="5313288"/>
              <a:ext cx="627063" cy="928388"/>
            </a:xfrm>
            <a:custGeom>
              <a:avLst/>
              <a:gdLst/>
              <a:ahLst/>
              <a:cxnLst/>
              <a:rect l="l" t="t" r="r" b="b"/>
              <a:pathLst>
                <a:path w="4110" h="6085" extrusionOk="0">
                  <a:moveTo>
                    <a:pt x="2761" y="1"/>
                  </a:moveTo>
                  <a:cubicBezTo>
                    <a:pt x="2761" y="1"/>
                    <a:pt x="2744" y="1"/>
                    <a:pt x="2761" y="17"/>
                  </a:cubicBezTo>
                  <a:cubicBezTo>
                    <a:pt x="2834" y="135"/>
                    <a:pt x="2881" y="305"/>
                    <a:pt x="2937" y="443"/>
                  </a:cubicBezTo>
                  <a:lnTo>
                    <a:pt x="2937" y="443"/>
                  </a:lnTo>
                  <a:cubicBezTo>
                    <a:pt x="2893" y="295"/>
                    <a:pt x="2846" y="129"/>
                    <a:pt x="2761" y="1"/>
                  </a:cubicBezTo>
                  <a:close/>
                  <a:moveTo>
                    <a:pt x="2937" y="443"/>
                  </a:moveTo>
                  <a:cubicBezTo>
                    <a:pt x="2943" y="462"/>
                    <a:pt x="2948" y="481"/>
                    <a:pt x="2954" y="499"/>
                  </a:cubicBezTo>
                  <a:cubicBezTo>
                    <a:pt x="2971" y="545"/>
                    <a:pt x="2987" y="592"/>
                    <a:pt x="3004" y="639"/>
                  </a:cubicBezTo>
                  <a:lnTo>
                    <a:pt x="3004" y="639"/>
                  </a:lnTo>
                  <a:cubicBezTo>
                    <a:pt x="2988" y="586"/>
                    <a:pt x="2971" y="534"/>
                    <a:pt x="2954" y="482"/>
                  </a:cubicBezTo>
                  <a:cubicBezTo>
                    <a:pt x="2948" y="470"/>
                    <a:pt x="2942" y="457"/>
                    <a:pt x="2937" y="443"/>
                  </a:cubicBezTo>
                  <a:close/>
                  <a:moveTo>
                    <a:pt x="217" y="86"/>
                  </a:moveTo>
                  <a:cubicBezTo>
                    <a:pt x="212" y="86"/>
                    <a:pt x="208" y="89"/>
                    <a:pt x="208" y="97"/>
                  </a:cubicBezTo>
                  <a:cubicBezTo>
                    <a:pt x="0" y="643"/>
                    <a:pt x="64" y="1253"/>
                    <a:pt x="129" y="1831"/>
                  </a:cubicBezTo>
                  <a:cubicBezTo>
                    <a:pt x="161" y="2055"/>
                    <a:pt x="176" y="2265"/>
                    <a:pt x="240" y="2473"/>
                  </a:cubicBezTo>
                  <a:cubicBezTo>
                    <a:pt x="369" y="3035"/>
                    <a:pt x="514" y="3596"/>
                    <a:pt x="658" y="4159"/>
                  </a:cubicBezTo>
                  <a:cubicBezTo>
                    <a:pt x="803" y="4801"/>
                    <a:pt x="963" y="5443"/>
                    <a:pt x="1124" y="6085"/>
                  </a:cubicBezTo>
                  <a:cubicBezTo>
                    <a:pt x="2070" y="5619"/>
                    <a:pt x="3001" y="5137"/>
                    <a:pt x="3932" y="4672"/>
                  </a:cubicBezTo>
                  <a:cubicBezTo>
                    <a:pt x="3996" y="4640"/>
                    <a:pt x="4045" y="4624"/>
                    <a:pt x="4109" y="4592"/>
                  </a:cubicBezTo>
                  <a:lnTo>
                    <a:pt x="4109" y="4576"/>
                  </a:lnTo>
                  <a:cubicBezTo>
                    <a:pt x="3836" y="3532"/>
                    <a:pt x="3547" y="2473"/>
                    <a:pt x="3243" y="1413"/>
                  </a:cubicBezTo>
                  <a:cubicBezTo>
                    <a:pt x="3174" y="1155"/>
                    <a:pt x="3094" y="897"/>
                    <a:pt x="3004" y="639"/>
                  </a:cubicBezTo>
                  <a:lnTo>
                    <a:pt x="3004" y="639"/>
                  </a:lnTo>
                  <a:cubicBezTo>
                    <a:pt x="3078" y="880"/>
                    <a:pt x="3144" y="1128"/>
                    <a:pt x="3210" y="1366"/>
                  </a:cubicBezTo>
                  <a:cubicBezTo>
                    <a:pt x="3419" y="2055"/>
                    <a:pt x="3611" y="2762"/>
                    <a:pt x="3804" y="3453"/>
                  </a:cubicBezTo>
                  <a:cubicBezTo>
                    <a:pt x="3900" y="3837"/>
                    <a:pt x="3996" y="4205"/>
                    <a:pt x="4092" y="4589"/>
                  </a:cubicBezTo>
                  <a:lnTo>
                    <a:pt x="4092" y="4589"/>
                  </a:lnTo>
                  <a:cubicBezTo>
                    <a:pt x="4091" y="4588"/>
                    <a:pt x="4089" y="4587"/>
                    <a:pt x="4087" y="4587"/>
                  </a:cubicBezTo>
                  <a:cubicBezTo>
                    <a:pt x="4071" y="4587"/>
                    <a:pt x="4026" y="4611"/>
                    <a:pt x="4013" y="4624"/>
                  </a:cubicBezTo>
                  <a:cubicBezTo>
                    <a:pt x="3932" y="4656"/>
                    <a:pt x="3853" y="4705"/>
                    <a:pt x="3772" y="4737"/>
                  </a:cubicBezTo>
                  <a:cubicBezTo>
                    <a:pt x="3499" y="4880"/>
                    <a:pt x="3243" y="5009"/>
                    <a:pt x="2969" y="5154"/>
                  </a:cubicBezTo>
                  <a:cubicBezTo>
                    <a:pt x="2423" y="5426"/>
                    <a:pt x="1862" y="5700"/>
                    <a:pt x="1316" y="5972"/>
                  </a:cubicBezTo>
                  <a:cubicBezTo>
                    <a:pt x="1252" y="6004"/>
                    <a:pt x="1203" y="6036"/>
                    <a:pt x="1139" y="6068"/>
                  </a:cubicBezTo>
                  <a:cubicBezTo>
                    <a:pt x="1133" y="6068"/>
                    <a:pt x="1132" y="6071"/>
                    <a:pt x="1132" y="6071"/>
                  </a:cubicBezTo>
                  <a:cubicBezTo>
                    <a:pt x="1131" y="6071"/>
                    <a:pt x="1133" y="6065"/>
                    <a:pt x="1124" y="6036"/>
                  </a:cubicBezTo>
                  <a:cubicBezTo>
                    <a:pt x="1075" y="5876"/>
                    <a:pt x="1043" y="5700"/>
                    <a:pt x="995" y="5539"/>
                  </a:cubicBezTo>
                  <a:cubicBezTo>
                    <a:pt x="739" y="4463"/>
                    <a:pt x="465" y="3388"/>
                    <a:pt x="208" y="2297"/>
                  </a:cubicBezTo>
                  <a:cubicBezTo>
                    <a:pt x="176" y="2200"/>
                    <a:pt x="176" y="2087"/>
                    <a:pt x="161" y="1976"/>
                  </a:cubicBezTo>
                  <a:cubicBezTo>
                    <a:pt x="129" y="1766"/>
                    <a:pt x="112" y="1574"/>
                    <a:pt x="96" y="1366"/>
                  </a:cubicBezTo>
                  <a:cubicBezTo>
                    <a:pt x="64" y="932"/>
                    <a:pt x="64" y="499"/>
                    <a:pt x="225" y="97"/>
                  </a:cubicBezTo>
                  <a:cubicBezTo>
                    <a:pt x="225" y="89"/>
                    <a:pt x="221" y="86"/>
                    <a:pt x="217" y="8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4"/>
            <p:cNvSpPr/>
            <p:nvPr/>
          </p:nvSpPr>
          <p:spPr>
            <a:xfrm>
              <a:off x="4760519" y="5266907"/>
              <a:ext cx="357777" cy="115190"/>
            </a:xfrm>
            <a:custGeom>
              <a:avLst/>
              <a:gdLst/>
              <a:ahLst/>
              <a:cxnLst/>
              <a:rect l="l" t="t" r="r" b="b"/>
              <a:pathLst>
                <a:path w="2345" h="755" extrusionOk="0">
                  <a:moveTo>
                    <a:pt x="2327" y="0"/>
                  </a:moveTo>
                  <a:cubicBezTo>
                    <a:pt x="1525" y="129"/>
                    <a:pt x="739" y="386"/>
                    <a:pt x="1" y="739"/>
                  </a:cubicBezTo>
                  <a:lnTo>
                    <a:pt x="1" y="754"/>
                  </a:lnTo>
                  <a:cubicBezTo>
                    <a:pt x="739" y="386"/>
                    <a:pt x="1525" y="144"/>
                    <a:pt x="2327" y="16"/>
                  </a:cubicBezTo>
                  <a:cubicBezTo>
                    <a:pt x="2344" y="16"/>
                    <a:pt x="2344" y="0"/>
                    <a:pt x="232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4"/>
            <p:cNvSpPr/>
            <p:nvPr/>
          </p:nvSpPr>
          <p:spPr>
            <a:xfrm>
              <a:off x="7018553" y="6359153"/>
              <a:ext cx="416364" cy="460609"/>
            </a:xfrm>
            <a:custGeom>
              <a:avLst/>
              <a:gdLst/>
              <a:ahLst/>
              <a:cxnLst/>
              <a:rect l="l" t="t" r="r" b="b"/>
              <a:pathLst>
                <a:path w="2729" h="3019" extrusionOk="0">
                  <a:moveTo>
                    <a:pt x="1477" y="0"/>
                  </a:moveTo>
                  <a:lnTo>
                    <a:pt x="0" y="1011"/>
                  </a:lnTo>
                  <a:lnTo>
                    <a:pt x="1284" y="3018"/>
                  </a:lnTo>
                  <a:lnTo>
                    <a:pt x="2729" y="1846"/>
                  </a:lnTo>
                  <a:lnTo>
                    <a:pt x="1477" y="0"/>
                  </a:lnTo>
                  <a:close/>
                </a:path>
              </a:pathLst>
            </a:custGeom>
            <a:solidFill>
              <a:srgbClr val="EDA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4"/>
            <p:cNvSpPr/>
            <p:nvPr/>
          </p:nvSpPr>
          <p:spPr>
            <a:xfrm>
              <a:off x="7160596" y="6638355"/>
              <a:ext cx="837609" cy="417737"/>
            </a:xfrm>
            <a:custGeom>
              <a:avLst/>
              <a:gdLst/>
              <a:ahLst/>
              <a:cxnLst/>
              <a:rect l="l" t="t" r="r" b="b"/>
              <a:pathLst>
                <a:path w="5490" h="2738" extrusionOk="0">
                  <a:moveTo>
                    <a:pt x="1910" y="0"/>
                  </a:moveTo>
                  <a:lnTo>
                    <a:pt x="176" y="1139"/>
                  </a:lnTo>
                  <a:cubicBezTo>
                    <a:pt x="304" y="1284"/>
                    <a:pt x="0" y="1781"/>
                    <a:pt x="369" y="2344"/>
                  </a:cubicBezTo>
                  <a:lnTo>
                    <a:pt x="353" y="2680"/>
                  </a:lnTo>
                  <a:cubicBezTo>
                    <a:pt x="353" y="2680"/>
                    <a:pt x="582" y="2737"/>
                    <a:pt x="862" y="2737"/>
                  </a:cubicBezTo>
                  <a:cubicBezTo>
                    <a:pt x="1002" y="2737"/>
                    <a:pt x="1155" y="2723"/>
                    <a:pt x="1300" y="2680"/>
                  </a:cubicBezTo>
                  <a:cubicBezTo>
                    <a:pt x="1734" y="2569"/>
                    <a:pt x="2087" y="2215"/>
                    <a:pt x="2793" y="2215"/>
                  </a:cubicBezTo>
                  <a:cubicBezTo>
                    <a:pt x="3515" y="2199"/>
                    <a:pt x="4478" y="2006"/>
                    <a:pt x="4976" y="1573"/>
                  </a:cubicBezTo>
                  <a:cubicBezTo>
                    <a:pt x="5490" y="1139"/>
                    <a:pt x="5473" y="850"/>
                    <a:pt x="5473" y="850"/>
                  </a:cubicBezTo>
                  <a:cubicBezTo>
                    <a:pt x="5203" y="626"/>
                    <a:pt x="4848" y="512"/>
                    <a:pt x="4488" y="512"/>
                  </a:cubicBezTo>
                  <a:cubicBezTo>
                    <a:pt x="4463" y="512"/>
                    <a:pt x="4438" y="513"/>
                    <a:pt x="4414" y="514"/>
                  </a:cubicBezTo>
                  <a:cubicBezTo>
                    <a:pt x="4357" y="518"/>
                    <a:pt x="4296" y="519"/>
                    <a:pt x="4230" y="519"/>
                  </a:cubicBezTo>
                  <a:cubicBezTo>
                    <a:pt x="4014" y="519"/>
                    <a:pt x="3750" y="499"/>
                    <a:pt x="3467" y="450"/>
                  </a:cubicBezTo>
                  <a:cubicBezTo>
                    <a:pt x="2584" y="305"/>
                    <a:pt x="1910" y="0"/>
                    <a:pt x="1910" y="0"/>
                  </a:cubicBezTo>
                  <a:close/>
                </a:path>
              </a:pathLst>
            </a:custGeom>
            <a:solidFill>
              <a:srgbClr val="FAE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4"/>
            <p:cNvSpPr/>
            <p:nvPr/>
          </p:nvSpPr>
          <p:spPr>
            <a:xfrm>
              <a:off x="7214453" y="6759648"/>
              <a:ext cx="753543" cy="249605"/>
            </a:xfrm>
            <a:custGeom>
              <a:avLst/>
              <a:gdLst/>
              <a:ahLst/>
              <a:cxnLst/>
              <a:rect l="l" t="t" r="r" b="b"/>
              <a:pathLst>
                <a:path w="4939" h="1636" extrusionOk="0">
                  <a:moveTo>
                    <a:pt x="4931" y="0"/>
                  </a:moveTo>
                  <a:cubicBezTo>
                    <a:pt x="4929" y="0"/>
                    <a:pt x="4927" y="2"/>
                    <a:pt x="4927" y="8"/>
                  </a:cubicBezTo>
                  <a:cubicBezTo>
                    <a:pt x="4939" y="8"/>
                    <a:pt x="4935" y="0"/>
                    <a:pt x="4931" y="0"/>
                  </a:cubicBezTo>
                  <a:close/>
                  <a:moveTo>
                    <a:pt x="4927" y="8"/>
                  </a:moveTo>
                  <a:cubicBezTo>
                    <a:pt x="4510" y="907"/>
                    <a:pt x="3386" y="907"/>
                    <a:pt x="2552" y="1003"/>
                  </a:cubicBezTo>
                  <a:cubicBezTo>
                    <a:pt x="2327" y="1035"/>
                    <a:pt x="2102" y="1067"/>
                    <a:pt x="1894" y="1132"/>
                  </a:cubicBezTo>
                  <a:cubicBezTo>
                    <a:pt x="1685" y="1196"/>
                    <a:pt x="1477" y="1292"/>
                    <a:pt x="1284" y="1388"/>
                  </a:cubicBezTo>
                  <a:cubicBezTo>
                    <a:pt x="1017" y="1510"/>
                    <a:pt x="711" y="1625"/>
                    <a:pt x="409" y="1625"/>
                  </a:cubicBezTo>
                  <a:cubicBezTo>
                    <a:pt x="276" y="1625"/>
                    <a:pt x="143" y="1603"/>
                    <a:pt x="16" y="1549"/>
                  </a:cubicBezTo>
                  <a:cubicBezTo>
                    <a:pt x="0" y="1549"/>
                    <a:pt x="0" y="1564"/>
                    <a:pt x="0" y="1564"/>
                  </a:cubicBezTo>
                  <a:cubicBezTo>
                    <a:pt x="133" y="1614"/>
                    <a:pt x="269" y="1636"/>
                    <a:pt x="405" y="1636"/>
                  </a:cubicBezTo>
                  <a:cubicBezTo>
                    <a:pt x="665" y="1636"/>
                    <a:pt x="924" y="1558"/>
                    <a:pt x="1156" y="1453"/>
                  </a:cubicBezTo>
                  <a:cubicBezTo>
                    <a:pt x="1381" y="1356"/>
                    <a:pt x="1605" y="1228"/>
                    <a:pt x="1862" y="1147"/>
                  </a:cubicBezTo>
                  <a:cubicBezTo>
                    <a:pt x="2119" y="1067"/>
                    <a:pt x="2391" y="1035"/>
                    <a:pt x="2665" y="1003"/>
                  </a:cubicBezTo>
                  <a:cubicBezTo>
                    <a:pt x="3483" y="922"/>
                    <a:pt x="4542" y="875"/>
                    <a:pt x="4927" y="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4"/>
            <p:cNvSpPr/>
            <p:nvPr/>
          </p:nvSpPr>
          <p:spPr>
            <a:xfrm>
              <a:off x="7667433" y="6708232"/>
              <a:ext cx="12511" cy="95356"/>
            </a:xfrm>
            <a:custGeom>
              <a:avLst/>
              <a:gdLst/>
              <a:ahLst/>
              <a:cxnLst/>
              <a:rect l="l" t="t" r="r" b="b"/>
              <a:pathLst>
                <a:path w="82" h="625" extrusionOk="0">
                  <a:moveTo>
                    <a:pt x="76" y="0"/>
                  </a:moveTo>
                  <a:cubicBezTo>
                    <a:pt x="74" y="0"/>
                    <a:pt x="70" y="2"/>
                    <a:pt x="64" y="7"/>
                  </a:cubicBezTo>
                  <a:cubicBezTo>
                    <a:pt x="0" y="200"/>
                    <a:pt x="0" y="409"/>
                    <a:pt x="49" y="617"/>
                  </a:cubicBezTo>
                  <a:cubicBezTo>
                    <a:pt x="49" y="623"/>
                    <a:pt x="51" y="625"/>
                    <a:pt x="53" y="625"/>
                  </a:cubicBezTo>
                  <a:cubicBezTo>
                    <a:pt x="58" y="625"/>
                    <a:pt x="64" y="617"/>
                    <a:pt x="64" y="617"/>
                  </a:cubicBezTo>
                  <a:cubicBezTo>
                    <a:pt x="0" y="409"/>
                    <a:pt x="17" y="200"/>
                    <a:pt x="81" y="7"/>
                  </a:cubicBezTo>
                  <a:cubicBezTo>
                    <a:pt x="81" y="7"/>
                    <a:pt x="81" y="0"/>
                    <a:pt x="76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4"/>
            <p:cNvSpPr/>
            <p:nvPr/>
          </p:nvSpPr>
          <p:spPr>
            <a:xfrm>
              <a:off x="7596488" y="6692212"/>
              <a:ext cx="27005" cy="100391"/>
            </a:xfrm>
            <a:custGeom>
              <a:avLst/>
              <a:gdLst/>
              <a:ahLst/>
              <a:cxnLst/>
              <a:rect l="l" t="t" r="r" b="b"/>
              <a:pathLst>
                <a:path w="177" h="658" extrusionOk="0">
                  <a:moveTo>
                    <a:pt x="161" y="0"/>
                  </a:moveTo>
                  <a:cubicBezTo>
                    <a:pt x="65" y="208"/>
                    <a:pt x="0" y="433"/>
                    <a:pt x="0" y="658"/>
                  </a:cubicBezTo>
                  <a:lnTo>
                    <a:pt x="16" y="658"/>
                  </a:lnTo>
                  <a:cubicBezTo>
                    <a:pt x="16" y="433"/>
                    <a:pt x="65" y="208"/>
                    <a:pt x="176" y="16"/>
                  </a:cubicBezTo>
                  <a:cubicBezTo>
                    <a:pt x="176" y="0"/>
                    <a:pt x="176" y="0"/>
                    <a:pt x="161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4"/>
            <p:cNvSpPr/>
            <p:nvPr/>
          </p:nvSpPr>
          <p:spPr>
            <a:xfrm>
              <a:off x="7525391" y="6687330"/>
              <a:ext cx="41804" cy="94899"/>
            </a:xfrm>
            <a:custGeom>
              <a:avLst/>
              <a:gdLst/>
              <a:ahLst/>
              <a:cxnLst/>
              <a:rect l="l" t="t" r="r" b="b"/>
              <a:pathLst>
                <a:path w="274" h="622" extrusionOk="0">
                  <a:moveTo>
                    <a:pt x="257" y="0"/>
                  </a:moveTo>
                  <a:cubicBezTo>
                    <a:pt x="96" y="161"/>
                    <a:pt x="0" y="386"/>
                    <a:pt x="0" y="610"/>
                  </a:cubicBezTo>
                  <a:cubicBezTo>
                    <a:pt x="0" y="618"/>
                    <a:pt x="4" y="622"/>
                    <a:pt x="9" y="622"/>
                  </a:cubicBezTo>
                  <a:cubicBezTo>
                    <a:pt x="13" y="622"/>
                    <a:pt x="17" y="618"/>
                    <a:pt x="17" y="610"/>
                  </a:cubicBezTo>
                  <a:cubicBezTo>
                    <a:pt x="17" y="386"/>
                    <a:pt x="96" y="176"/>
                    <a:pt x="257" y="16"/>
                  </a:cubicBezTo>
                  <a:cubicBezTo>
                    <a:pt x="274" y="0"/>
                    <a:pt x="257" y="0"/>
                    <a:pt x="25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4"/>
            <p:cNvSpPr/>
            <p:nvPr/>
          </p:nvSpPr>
          <p:spPr>
            <a:xfrm>
              <a:off x="7192331" y="6848901"/>
              <a:ext cx="203528" cy="85744"/>
            </a:xfrm>
            <a:custGeom>
              <a:avLst/>
              <a:gdLst/>
              <a:ahLst/>
              <a:cxnLst/>
              <a:rect l="l" t="t" r="r" b="b"/>
              <a:pathLst>
                <a:path w="1334" h="562" extrusionOk="0">
                  <a:moveTo>
                    <a:pt x="17" y="1"/>
                  </a:moveTo>
                  <a:cubicBezTo>
                    <a:pt x="0" y="1"/>
                    <a:pt x="0" y="16"/>
                    <a:pt x="17" y="16"/>
                  </a:cubicBezTo>
                  <a:cubicBezTo>
                    <a:pt x="482" y="48"/>
                    <a:pt x="948" y="258"/>
                    <a:pt x="1316" y="562"/>
                  </a:cubicBezTo>
                  <a:lnTo>
                    <a:pt x="1333" y="547"/>
                  </a:lnTo>
                  <a:cubicBezTo>
                    <a:pt x="963" y="241"/>
                    <a:pt x="482" y="48"/>
                    <a:pt x="1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4"/>
            <p:cNvSpPr/>
            <p:nvPr/>
          </p:nvSpPr>
          <p:spPr>
            <a:xfrm>
              <a:off x="7437205" y="6593957"/>
              <a:ext cx="135940" cy="131668"/>
            </a:xfrm>
            <a:custGeom>
              <a:avLst/>
              <a:gdLst/>
              <a:ahLst/>
              <a:cxnLst/>
              <a:rect l="l" t="t" r="r" b="b"/>
              <a:pathLst>
                <a:path w="891" h="863" extrusionOk="0">
                  <a:moveTo>
                    <a:pt x="338" y="34"/>
                  </a:moveTo>
                  <a:cubicBezTo>
                    <a:pt x="370" y="34"/>
                    <a:pt x="402" y="67"/>
                    <a:pt x="434" y="82"/>
                  </a:cubicBezTo>
                  <a:cubicBezTo>
                    <a:pt x="482" y="131"/>
                    <a:pt x="546" y="163"/>
                    <a:pt x="595" y="210"/>
                  </a:cubicBezTo>
                  <a:cubicBezTo>
                    <a:pt x="691" y="307"/>
                    <a:pt x="803" y="420"/>
                    <a:pt x="852" y="548"/>
                  </a:cubicBezTo>
                  <a:cubicBezTo>
                    <a:pt x="856" y="559"/>
                    <a:pt x="857" y="570"/>
                    <a:pt x="854" y="580"/>
                  </a:cubicBezTo>
                  <a:lnTo>
                    <a:pt x="854" y="580"/>
                  </a:lnTo>
                  <a:cubicBezTo>
                    <a:pt x="853" y="580"/>
                    <a:pt x="853" y="580"/>
                    <a:pt x="852" y="580"/>
                  </a:cubicBezTo>
                  <a:cubicBezTo>
                    <a:pt x="642" y="484"/>
                    <a:pt x="466" y="339"/>
                    <a:pt x="306" y="146"/>
                  </a:cubicBezTo>
                  <a:cubicBezTo>
                    <a:pt x="257" y="99"/>
                    <a:pt x="274" y="67"/>
                    <a:pt x="338" y="34"/>
                  </a:cubicBezTo>
                  <a:close/>
                  <a:moveTo>
                    <a:pt x="668" y="690"/>
                  </a:moveTo>
                  <a:cubicBezTo>
                    <a:pt x="665" y="691"/>
                    <a:pt x="662" y="691"/>
                    <a:pt x="659" y="692"/>
                  </a:cubicBezTo>
                  <a:cubicBezTo>
                    <a:pt x="641" y="697"/>
                    <a:pt x="623" y="702"/>
                    <a:pt x="605" y="707"/>
                  </a:cubicBezTo>
                  <a:lnTo>
                    <a:pt x="605" y="707"/>
                  </a:lnTo>
                  <a:cubicBezTo>
                    <a:pt x="626" y="702"/>
                    <a:pt x="647" y="696"/>
                    <a:pt x="668" y="690"/>
                  </a:cubicBezTo>
                  <a:close/>
                  <a:moveTo>
                    <a:pt x="292" y="0"/>
                  </a:moveTo>
                  <a:cubicBezTo>
                    <a:pt x="286" y="0"/>
                    <a:pt x="280" y="1"/>
                    <a:pt x="274" y="2"/>
                  </a:cubicBezTo>
                  <a:cubicBezTo>
                    <a:pt x="178" y="34"/>
                    <a:pt x="353" y="210"/>
                    <a:pt x="370" y="243"/>
                  </a:cubicBezTo>
                  <a:cubicBezTo>
                    <a:pt x="495" y="384"/>
                    <a:pt x="666" y="494"/>
                    <a:pt x="838" y="588"/>
                  </a:cubicBezTo>
                  <a:lnTo>
                    <a:pt x="838" y="588"/>
                  </a:lnTo>
                  <a:cubicBezTo>
                    <a:pt x="751" y="567"/>
                    <a:pt x="664" y="558"/>
                    <a:pt x="574" y="558"/>
                  </a:cubicBezTo>
                  <a:cubicBezTo>
                    <a:pt x="492" y="558"/>
                    <a:pt x="408" y="566"/>
                    <a:pt x="321" y="580"/>
                  </a:cubicBezTo>
                  <a:cubicBezTo>
                    <a:pt x="225" y="612"/>
                    <a:pt x="0" y="660"/>
                    <a:pt x="0" y="805"/>
                  </a:cubicBezTo>
                  <a:cubicBezTo>
                    <a:pt x="0" y="848"/>
                    <a:pt x="29" y="862"/>
                    <a:pt x="69" y="862"/>
                  </a:cubicBezTo>
                  <a:cubicBezTo>
                    <a:pt x="148" y="862"/>
                    <a:pt x="273" y="805"/>
                    <a:pt x="306" y="805"/>
                  </a:cubicBezTo>
                  <a:cubicBezTo>
                    <a:pt x="400" y="764"/>
                    <a:pt x="506" y="734"/>
                    <a:pt x="605" y="707"/>
                  </a:cubicBezTo>
                  <a:lnTo>
                    <a:pt x="605" y="707"/>
                  </a:lnTo>
                  <a:cubicBezTo>
                    <a:pt x="538" y="724"/>
                    <a:pt x="477" y="735"/>
                    <a:pt x="450" y="741"/>
                  </a:cubicBezTo>
                  <a:cubicBezTo>
                    <a:pt x="386" y="756"/>
                    <a:pt x="321" y="773"/>
                    <a:pt x="257" y="805"/>
                  </a:cubicBezTo>
                  <a:cubicBezTo>
                    <a:pt x="242" y="805"/>
                    <a:pt x="210" y="820"/>
                    <a:pt x="178" y="820"/>
                  </a:cubicBezTo>
                  <a:cubicBezTo>
                    <a:pt x="178" y="820"/>
                    <a:pt x="161" y="837"/>
                    <a:pt x="145" y="837"/>
                  </a:cubicBezTo>
                  <a:cubicBezTo>
                    <a:pt x="129" y="843"/>
                    <a:pt x="116" y="847"/>
                    <a:pt x="105" y="847"/>
                  </a:cubicBezTo>
                  <a:cubicBezTo>
                    <a:pt x="60" y="847"/>
                    <a:pt x="52" y="795"/>
                    <a:pt x="65" y="692"/>
                  </a:cubicBezTo>
                  <a:cubicBezTo>
                    <a:pt x="199" y="606"/>
                    <a:pt x="369" y="571"/>
                    <a:pt x="538" y="571"/>
                  </a:cubicBezTo>
                  <a:cubicBezTo>
                    <a:pt x="641" y="571"/>
                    <a:pt x="744" y="584"/>
                    <a:pt x="839" y="606"/>
                  </a:cubicBezTo>
                  <a:lnTo>
                    <a:pt x="839" y="606"/>
                  </a:lnTo>
                  <a:cubicBezTo>
                    <a:pt x="809" y="640"/>
                    <a:pt x="740" y="668"/>
                    <a:pt x="668" y="690"/>
                  </a:cubicBezTo>
                  <a:lnTo>
                    <a:pt x="668" y="690"/>
                  </a:lnTo>
                  <a:cubicBezTo>
                    <a:pt x="731" y="675"/>
                    <a:pt x="805" y="658"/>
                    <a:pt x="852" y="612"/>
                  </a:cubicBezTo>
                  <a:cubicBezTo>
                    <a:pt x="853" y="611"/>
                    <a:pt x="853" y="610"/>
                    <a:pt x="854" y="609"/>
                  </a:cubicBezTo>
                  <a:lnTo>
                    <a:pt x="854" y="609"/>
                  </a:lnTo>
                  <a:cubicBezTo>
                    <a:pt x="858" y="610"/>
                    <a:pt x="863" y="611"/>
                    <a:pt x="867" y="612"/>
                  </a:cubicBezTo>
                  <a:lnTo>
                    <a:pt x="867" y="596"/>
                  </a:lnTo>
                  <a:cubicBezTo>
                    <a:pt x="865" y="595"/>
                    <a:pt x="863" y="595"/>
                    <a:pt x="861" y="594"/>
                  </a:cubicBezTo>
                  <a:lnTo>
                    <a:pt x="861" y="594"/>
                  </a:lnTo>
                  <a:cubicBezTo>
                    <a:pt x="890" y="506"/>
                    <a:pt x="720" y="336"/>
                    <a:pt x="674" y="291"/>
                  </a:cubicBezTo>
                  <a:cubicBezTo>
                    <a:pt x="610" y="210"/>
                    <a:pt x="546" y="146"/>
                    <a:pt x="466" y="99"/>
                  </a:cubicBezTo>
                  <a:cubicBezTo>
                    <a:pt x="422" y="70"/>
                    <a:pt x="352" y="0"/>
                    <a:pt x="292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4"/>
            <p:cNvSpPr/>
            <p:nvPr/>
          </p:nvSpPr>
          <p:spPr>
            <a:xfrm>
              <a:off x="5064133" y="5533141"/>
              <a:ext cx="2341492" cy="1560639"/>
            </a:xfrm>
            <a:custGeom>
              <a:avLst/>
              <a:gdLst/>
              <a:ahLst/>
              <a:cxnLst/>
              <a:rect l="l" t="t" r="r" b="b"/>
              <a:pathLst>
                <a:path w="15347" h="10229" extrusionOk="0">
                  <a:moveTo>
                    <a:pt x="10394" y="1"/>
                  </a:moveTo>
                  <a:cubicBezTo>
                    <a:pt x="10101" y="1"/>
                    <a:pt x="9812" y="80"/>
                    <a:pt x="9551" y="229"/>
                  </a:cubicBezTo>
                  <a:cubicBezTo>
                    <a:pt x="8845" y="631"/>
                    <a:pt x="4046" y="4804"/>
                    <a:pt x="4046" y="4804"/>
                  </a:cubicBezTo>
                  <a:lnTo>
                    <a:pt x="1" y="6634"/>
                  </a:lnTo>
                  <a:cubicBezTo>
                    <a:pt x="1" y="6634"/>
                    <a:pt x="378" y="10228"/>
                    <a:pt x="3155" y="10228"/>
                  </a:cubicBezTo>
                  <a:cubicBezTo>
                    <a:pt x="3301" y="10228"/>
                    <a:pt x="3453" y="10219"/>
                    <a:pt x="3612" y="10198"/>
                  </a:cubicBezTo>
                  <a:cubicBezTo>
                    <a:pt x="6341" y="9860"/>
                    <a:pt x="10000" y="3247"/>
                    <a:pt x="10000" y="3247"/>
                  </a:cubicBezTo>
                  <a:lnTo>
                    <a:pt x="10964" y="4740"/>
                  </a:lnTo>
                  <a:lnTo>
                    <a:pt x="12939" y="7790"/>
                  </a:lnTo>
                  <a:lnTo>
                    <a:pt x="15346" y="6072"/>
                  </a:lnTo>
                  <a:cubicBezTo>
                    <a:pt x="15346" y="6072"/>
                    <a:pt x="12296" y="1481"/>
                    <a:pt x="11927" y="903"/>
                  </a:cubicBezTo>
                  <a:cubicBezTo>
                    <a:pt x="11517" y="284"/>
                    <a:pt x="10949" y="1"/>
                    <a:pt x="103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4"/>
            <p:cNvSpPr/>
            <p:nvPr/>
          </p:nvSpPr>
          <p:spPr>
            <a:xfrm>
              <a:off x="5590652" y="5852774"/>
              <a:ext cx="1001927" cy="1228951"/>
            </a:xfrm>
            <a:custGeom>
              <a:avLst/>
              <a:gdLst/>
              <a:ahLst/>
              <a:cxnLst/>
              <a:rect l="l" t="t" r="r" b="b"/>
              <a:pathLst>
                <a:path w="6567" h="8055" extrusionOk="0">
                  <a:moveTo>
                    <a:pt x="6510" y="0"/>
                  </a:moveTo>
                  <a:cubicBezTo>
                    <a:pt x="6506" y="0"/>
                    <a:pt x="6502" y="4"/>
                    <a:pt x="6502" y="13"/>
                  </a:cubicBezTo>
                  <a:cubicBezTo>
                    <a:pt x="6517" y="270"/>
                    <a:pt x="6534" y="526"/>
                    <a:pt x="6534" y="783"/>
                  </a:cubicBezTo>
                  <a:cubicBezTo>
                    <a:pt x="6534" y="912"/>
                    <a:pt x="6549" y="1023"/>
                    <a:pt x="6549" y="1136"/>
                  </a:cubicBezTo>
                  <a:cubicBezTo>
                    <a:pt x="6549" y="1169"/>
                    <a:pt x="6485" y="1233"/>
                    <a:pt x="6470" y="1280"/>
                  </a:cubicBezTo>
                  <a:cubicBezTo>
                    <a:pt x="6181" y="1762"/>
                    <a:pt x="5892" y="2275"/>
                    <a:pt x="5571" y="2742"/>
                  </a:cubicBezTo>
                  <a:cubicBezTo>
                    <a:pt x="4976" y="3608"/>
                    <a:pt x="4415" y="4491"/>
                    <a:pt x="3773" y="5310"/>
                  </a:cubicBezTo>
                  <a:cubicBezTo>
                    <a:pt x="3163" y="6112"/>
                    <a:pt x="2489" y="6915"/>
                    <a:pt x="1654" y="7476"/>
                  </a:cubicBezTo>
                  <a:cubicBezTo>
                    <a:pt x="1187" y="7804"/>
                    <a:pt x="645" y="8039"/>
                    <a:pt x="71" y="8039"/>
                  </a:cubicBezTo>
                  <a:cubicBezTo>
                    <a:pt x="53" y="8039"/>
                    <a:pt x="35" y="8039"/>
                    <a:pt x="17" y="8039"/>
                  </a:cubicBezTo>
                  <a:cubicBezTo>
                    <a:pt x="0" y="8039"/>
                    <a:pt x="0" y="8054"/>
                    <a:pt x="17" y="8054"/>
                  </a:cubicBezTo>
                  <a:cubicBezTo>
                    <a:pt x="31" y="8054"/>
                    <a:pt x="46" y="8054"/>
                    <a:pt x="60" y="8054"/>
                  </a:cubicBezTo>
                  <a:cubicBezTo>
                    <a:pt x="861" y="8054"/>
                    <a:pt x="1584" y="7596"/>
                    <a:pt x="2183" y="7091"/>
                  </a:cubicBezTo>
                  <a:cubicBezTo>
                    <a:pt x="2954" y="6417"/>
                    <a:pt x="3596" y="5599"/>
                    <a:pt x="4191" y="4779"/>
                  </a:cubicBezTo>
                  <a:cubicBezTo>
                    <a:pt x="4495" y="4347"/>
                    <a:pt x="4800" y="3913"/>
                    <a:pt x="5089" y="3463"/>
                  </a:cubicBezTo>
                  <a:cubicBezTo>
                    <a:pt x="5314" y="3142"/>
                    <a:pt x="5554" y="2806"/>
                    <a:pt x="5764" y="2468"/>
                  </a:cubicBezTo>
                  <a:cubicBezTo>
                    <a:pt x="6036" y="2019"/>
                    <a:pt x="6293" y="1586"/>
                    <a:pt x="6549" y="1152"/>
                  </a:cubicBezTo>
                  <a:cubicBezTo>
                    <a:pt x="6566" y="1120"/>
                    <a:pt x="6549" y="1040"/>
                    <a:pt x="6549" y="1008"/>
                  </a:cubicBezTo>
                  <a:cubicBezTo>
                    <a:pt x="6549" y="863"/>
                    <a:pt x="6549" y="734"/>
                    <a:pt x="6534" y="606"/>
                  </a:cubicBezTo>
                  <a:cubicBezTo>
                    <a:pt x="6534" y="398"/>
                    <a:pt x="6534" y="205"/>
                    <a:pt x="6517" y="13"/>
                  </a:cubicBezTo>
                  <a:cubicBezTo>
                    <a:pt x="6517" y="4"/>
                    <a:pt x="6514" y="0"/>
                    <a:pt x="651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4"/>
            <p:cNvSpPr/>
            <p:nvPr/>
          </p:nvSpPr>
          <p:spPr>
            <a:xfrm>
              <a:off x="6589832" y="6028382"/>
              <a:ext cx="818080" cy="695719"/>
            </a:xfrm>
            <a:custGeom>
              <a:avLst/>
              <a:gdLst/>
              <a:ahLst/>
              <a:cxnLst/>
              <a:rect l="l" t="t" r="r" b="b"/>
              <a:pathLst>
                <a:path w="5362" h="4560" extrusionOk="0">
                  <a:moveTo>
                    <a:pt x="0" y="1"/>
                  </a:moveTo>
                  <a:lnTo>
                    <a:pt x="1590" y="2457"/>
                  </a:lnTo>
                  <a:cubicBezTo>
                    <a:pt x="2040" y="3164"/>
                    <a:pt x="2489" y="3853"/>
                    <a:pt x="2939" y="4559"/>
                  </a:cubicBezTo>
                  <a:lnTo>
                    <a:pt x="2954" y="4559"/>
                  </a:lnTo>
                  <a:cubicBezTo>
                    <a:pt x="3741" y="3982"/>
                    <a:pt x="4544" y="3420"/>
                    <a:pt x="5346" y="2843"/>
                  </a:cubicBezTo>
                  <a:lnTo>
                    <a:pt x="5362" y="2826"/>
                  </a:lnTo>
                  <a:lnTo>
                    <a:pt x="5346" y="2826"/>
                  </a:lnTo>
                  <a:cubicBezTo>
                    <a:pt x="4544" y="3404"/>
                    <a:pt x="3757" y="3966"/>
                    <a:pt x="2954" y="4544"/>
                  </a:cubicBezTo>
                  <a:cubicBezTo>
                    <a:pt x="2939" y="4544"/>
                    <a:pt x="2954" y="4544"/>
                    <a:pt x="2939" y="4512"/>
                  </a:cubicBezTo>
                  <a:cubicBezTo>
                    <a:pt x="2906" y="4480"/>
                    <a:pt x="2874" y="4431"/>
                    <a:pt x="2842" y="4384"/>
                  </a:cubicBezTo>
                  <a:cubicBezTo>
                    <a:pt x="2729" y="4206"/>
                    <a:pt x="2618" y="4046"/>
                    <a:pt x="2505" y="3870"/>
                  </a:cubicBezTo>
                  <a:cubicBezTo>
                    <a:pt x="2151" y="3307"/>
                    <a:pt x="1798" y="2762"/>
                    <a:pt x="1445" y="221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3314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4"/>
            <p:cNvSpPr/>
            <p:nvPr/>
          </p:nvSpPr>
          <p:spPr>
            <a:xfrm>
              <a:off x="7116503" y="6503483"/>
              <a:ext cx="227787" cy="198646"/>
            </a:xfrm>
            <a:custGeom>
              <a:avLst/>
              <a:gdLst/>
              <a:ahLst/>
              <a:cxnLst/>
              <a:rect l="l" t="t" r="r" b="b"/>
              <a:pathLst>
                <a:path w="1493" h="1302" extrusionOk="0">
                  <a:moveTo>
                    <a:pt x="1492" y="1"/>
                  </a:moveTo>
                  <a:lnTo>
                    <a:pt x="0" y="1077"/>
                  </a:lnTo>
                  <a:lnTo>
                    <a:pt x="144" y="1302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4"/>
            <p:cNvSpPr/>
            <p:nvPr/>
          </p:nvSpPr>
          <p:spPr>
            <a:xfrm>
              <a:off x="5020193" y="5876575"/>
              <a:ext cx="986975" cy="548947"/>
            </a:xfrm>
            <a:custGeom>
              <a:avLst/>
              <a:gdLst/>
              <a:ahLst/>
              <a:cxnLst/>
              <a:rect l="l" t="t" r="r" b="b"/>
              <a:pathLst>
                <a:path w="6469" h="3598" extrusionOk="0">
                  <a:moveTo>
                    <a:pt x="5890" y="1"/>
                  </a:moveTo>
                  <a:lnTo>
                    <a:pt x="1910" y="1477"/>
                  </a:lnTo>
                  <a:lnTo>
                    <a:pt x="1830" y="1156"/>
                  </a:lnTo>
                  <a:lnTo>
                    <a:pt x="0" y="2055"/>
                  </a:lnTo>
                  <a:cubicBezTo>
                    <a:pt x="0" y="2055"/>
                    <a:pt x="225" y="2618"/>
                    <a:pt x="593" y="3131"/>
                  </a:cubicBezTo>
                  <a:cubicBezTo>
                    <a:pt x="838" y="3478"/>
                    <a:pt x="1129" y="3598"/>
                    <a:pt x="1435" y="3598"/>
                  </a:cubicBezTo>
                  <a:cubicBezTo>
                    <a:pt x="1611" y="3598"/>
                    <a:pt x="1793" y="3558"/>
                    <a:pt x="1974" y="3500"/>
                  </a:cubicBezTo>
                  <a:cubicBezTo>
                    <a:pt x="2472" y="3339"/>
                    <a:pt x="6468" y="884"/>
                    <a:pt x="6468" y="884"/>
                  </a:cubicBezTo>
                  <a:lnTo>
                    <a:pt x="5890" y="1"/>
                  </a:lnTo>
                  <a:close/>
                </a:path>
              </a:pathLst>
            </a:custGeom>
            <a:solidFill>
              <a:srgbClr val="EDA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4"/>
            <p:cNvSpPr/>
            <p:nvPr/>
          </p:nvSpPr>
          <p:spPr>
            <a:xfrm>
              <a:off x="5918830" y="5654586"/>
              <a:ext cx="489902" cy="357014"/>
            </a:xfrm>
            <a:custGeom>
              <a:avLst/>
              <a:gdLst/>
              <a:ahLst/>
              <a:cxnLst/>
              <a:rect l="l" t="t" r="r" b="b"/>
              <a:pathLst>
                <a:path w="3211" h="2340" extrusionOk="0">
                  <a:moveTo>
                    <a:pt x="3060" y="0"/>
                  </a:moveTo>
                  <a:cubicBezTo>
                    <a:pt x="2982" y="0"/>
                    <a:pt x="2878" y="30"/>
                    <a:pt x="2761" y="139"/>
                  </a:cubicBezTo>
                  <a:cubicBezTo>
                    <a:pt x="2569" y="332"/>
                    <a:pt x="2344" y="606"/>
                    <a:pt x="2344" y="606"/>
                  </a:cubicBezTo>
                  <a:lnTo>
                    <a:pt x="1734" y="910"/>
                  </a:lnTo>
                  <a:cubicBezTo>
                    <a:pt x="1605" y="980"/>
                    <a:pt x="1462" y="1019"/>
                    <a:pt x="1319" y="1019"/>
                  </a:cubicBezTo>
                  <a:cubicBezTo>
                    <a:pt x="1232" y="1019"/>
                    <a:pt x="1145" y="1005"/>
                    <a:pt x="1060" y="974"/>
                  </a:cubicBezTo>
                  <a:lnTo>
                    <a:pt x="1605" y="107"/>
                  </a:lnTo>
                  <a:cubicBezTo>
                    <a:pt x="1605" y="107"/>
                    <a:pt x="1565" y="92"/>
                    <a:pt x="1495" y="92"/>
                  </a:cubicBezTo>
                  <a:cubicBezTo>
                    <a:pt x="1360" y="92"/>
                    <a:pt x="1116" y="148"/>
                    <a:pt x="852" y="477"/>
                  </a:cubicBezTo>
                  <a:cubicBezTo>
                    <a:pt x="659" y="702"/>
                    <a:pt x="0" y="1456"/>
                    <a:pt x="0" y="1456"/>
                  </a:cubicBezTo>
                  <a:lnTo>
                    <a:pt x="578" y="2339"/>
                  </a:lnTo>
                  <a:lnTo>
                    <a:pt x="2665" y="1055"/>
                  </a:lnTo>
                  <a:lnTo>
                    <a:pt x="3211" y="43"/>
                  </a:lnTo>
                  <a:cubicBezTo>
                    <a:pt x="3211" y="43"/>
                    <a:pt x="3153" y="0"/>
                    <a:pt x="3060" y="0"/>
                  </a:cubicBezTo>
                  <a:close/>
                </a:path>
              </a:pathLst>
            </a:custGeom>
            <a:solidFill>
              <a:srgbClr val="EDA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4"/>
            <p:cNvSpPr/>
            <p:nvPr/>
          </p:nvSpPr>
          <p:spPr>
            <a:xfrm>
              <a:off x="5020193" y="6052945"/>
              <a:ext cx="291409" cy="137313"/>
            </a:xfrm>
            <a:custGeom>
              <a:avLst/>
              <a:gdLst/>
              <a:ahLst/>
              <a:cxnLst/>
              <a:rect l="l" t="t" r="r" b="b"/>
              <a:pathLst>
                <a:path w="1910" h="900" extrusionOk="0">
                  <a:moveTo>
                    <a:pt x="1830" y="0"/>
                  </a:moveTo>
                  <a:lnTo>
                    <a:pt x="0" y="899"/>
                  </a:lnTo>
                  <a:lnTo>
                    <a:pt x="1910" y="32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8" name="Google Shape;878;p44"/>
          <p:cNvSpPr txBox="1">
            <a:spLocks noGrp="1"/>
          </p:cNvSpPr>
          <p:nvPr>
            <p:ph type="subTitle" idx="1"/>
          </p:nvPr>
        </p:nvSpPr>
        <p:spPr>
          <a:xfrm>
            <a:off x="417452" y="2645825"/>
            <a:ext cx="4905702" cy="59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 لكي تحافظ على صحتك لابد من إتباع </a:t>
            </a:r>
            <a:r>
              <a:rPr lang="ar-SA" sz="36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العادات الصحية</a:t>
            </a:r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وهي سلوكيات تفيد وتساعد الإنسان على المحافظة على جسمه بصحة سليمة بعيدا عن الأمراض .</a:t>
            </a:r>
            <a:endParaRPr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79" name="Google Shape;879;p44"/>
          <p:cNvGrpSpPr/>
          <p:nvPr/>
        </p:nvGrpSpPr>
        <p:grpSpPr>
          <a:xfrm>
            <a:off x="7280935" y="2495616"/>
            <a:ext cx="355704" cy="470530"/>
            <a:chOff x="286275" y="729525"/>
            <a:chExt cx="240000" cy="317475"/>
          </a:xfrm>
        </p:grpSpPr>
        <p:sp>
          <p:nvSpPr>
            <p:cNvPr id="880" name="Google Shape;880;p44"/>
            <p:cNvSpPr/>
            <p:nvPr/>
          </p:nvSpPr>
          <p:spPr>
            <a:xfrm>
              <a:off x="286275" y="984375"/>
              <a:ext cx="65450" cy="62625"/>
            </a:xfrm>
            <a:custGeom>
              <a:avLst/>
              <a:gdLst/>
              <a:ahLst/>
              <a:cxnLst/>
              <a:rect l="l" t="t" r="r" b="b"/>
              <a:pathLst>
                <a:path w="2618" h="2505" extrusionOk="0">
                  <a:moveTo>
                    <a:pt x="498" y="0"/>
                  </a:moveTo>
                  <a:lnTo>
                    <a:pt x="916" y="995"/>
                  </a:lnTo>
                  <a:lnTo>
                    <a:pt x="0" y="1557"/>
                  </a:lnTo>
                  <a:lnTo>
                    <a:pt x="1060" y="1460"/>
                  </a:lnTo>
                  <a:lnTo>
                    <a:pt x="1316" y="2504"/>
                  </a:lnTo>
                  <a:lnTo>
                    <a:pt x="1558" y="1460"/>
                  </a:lnTo>
                  <a:lnTo>
                    <a:pt x="2617" y="1557"/>
                  </a:lnTo>
                  <a:lnTo>
                    <a:pt x="1702" y="995"/>
                  </a:lnTo>
                  <a:lnTo>
                    <a:pt x="2119" y="0"/>
                  </a:lnTo>
                  <a:lnTo>
                    <a:pt x="1316" y="707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4"/>
            <p:cNvSpPr/>
            <p:nvPr/>
          </p:nvSpPr>
          <p:spPr>
            <a:xfrm>
              <a:off x="423125" y="729525"/>
              <a:ext cx="103150" cy="106400"/>
            </a:xfrm>
            <a:custGeom>
              <a:avLst/>
              <a:gdLst/>
              <a:ahLst/>
              <a:cxnLst/>
              <a:rect l="l" t="t" r="r" b="b"/>
              <a:pathLst>
                <a:path w="4126" h="4256" extrusionOk="0">
                  <a:moveTo>
                    <a:pt x="2712" y="1"/>
                  </a:moveTo>
                  <a:lnTo>
                    <a:pt x="1717" y="1446"/>
                  </a:lnTo>
                  <a:lnTo>
                    <a:pt x="161" y="675"/>
                  </a:lnTo>
                  <a:lnTo>
                    <a:pt x="1220" y="2056"/>
                  </a:lnTo>
                  <a:lnTo>
                    <a:pt x="0" y="3308"/>
                  </a:lnTo>
                  <a:lnTo>
                    <a:pt x="0" y="3308"/>
                  </a:lnTo>
                  <a:lnTo>
                    <a:pt x="1653" y="2714"/>
                  </a:lnTo>
                  <a:lnTo>
                    <a:pt x="2456" y="4255"/>
                  </a:lnTo>
                  <a:lnTo>
                    <a:pt x="2408" y="2522"/>
                  </a:lnTo>
                  <a:lnTo>
                    <a:pt x="4125" y="2216"/>
                  </a:lnTo>
                  <a:lnTo>
                    <a:pt x="2456" y="1734"/>
                  </a:lnTo>
                  <a:lnTo>
                    <a:pt x="27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2" name="Google Shape;882;p44"/>
          <p:cNvGrpSpPr/>
          <p:nvPr/>
        </p:nvGrpSpPr>
        <p:grpSpPr>
          <a:xfrm rot="5400000">
            <a:off x="5362310" y="1422916"/>
            <a:ext cx="355704" cy="470530"/>
            <a:chOff x="286275" y="729525"/>
            <a:chExt cx="240000" cy="317475"/>
          </a:xfrm>
        </p:grpSpPr>
        <p:sp>
          <p:nvSpPr>
            <p:cNvPr id="883" name="Google Shape;883;p44"/>
            <p:cNvSpPr/>
            <p:nvPr/>
          </p:nvSpPr>
          <p:spPr>
            <a:xfrm>
              <a:off x="286275" y="984375"/>
              <a:ext cx="65450" cy="62625"/>
            </a:xfrm>
            <a:custGeom>
              <a:avLst/>
              <a:gdLst/>
              <a:ahLst/>
              <a:cxnLst/>
              <a:rect l="l" t="t" r="r" b="b"/>
              <a:pathLst>
                <a:path w="2618" h="2505" extrusionOk="0">
                  <a:moveTo>
                    <a:pt x="498" y="0"/>
                  </a:moveTo>
                  <a:lnTo>
                    <a:pt x="916" y="995"/>
                  </a:lnTo>
                  <a:lnTo>
                    <a:pt x="0" y="1557"/>
                  </a:lnTo>
                  <a:lnTo>
                    <a:pt x="1060" y="1460"/>
                  </a:lnTo>
                  <a:lnTo>
                    <a:pt x="1316" y="2504"/>
                  </a:lnTo>
                  <a:lnTo>
                    <a:pt x="1558" y="1460"/>
                  </a:lnTo>
                  <a:lnTo>
                    <a:pt x="2617" y="1557"/>
                  </a:lnTo>
                  <a:lnTo>
                    <a:pt x="1702" y="995"/>
                  </a:lnTo>
                  <a:lnTo>
                    <a:pt x="2119" y="0"/>
                  </a:lnTo>
                  <a:lnTo>
                    <a:pt x="1316" y="707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4"/>
            <p:cNvSpPr/>
            <p:nvPr/>
          </p:nvSpPr>
          <p:spPr>
            <a:xfrm>
              <a:off x="423125" y="729525"/>
              <a:ext cx="103150" cy="106400"/>
            </a:xfrm>
            <a:custGeom>
              <a:avLst/>
              <a:gdLst/>
              <a:ahLst/>
              <a:cxnLst/>
              <a:rect l="l" t="t" r="r" b="b"/>
              <a:pathLst>
                <a:path w="4126" h="4256" extrusionOk="0">
                  <a:moveTo>
                    <a:pt x="2712" y="1"/>
                  </a:moveTo>
                  <a:lnTo>
                    <a:pt x="1717" y="1446"/>
                  </a:lnTo>
                  <a:lnTo>
                    <a:pt x="161" y="675"/>
                  </a:lnTo>
                  <a:lnTo>
                    <a:pt x="1220" y="2056"/>
                  </a:lnTo>
                  <a:lnTo>
                    <a:pt x="0" y="3308"/>
                  </a:lnTo>
                  <a:lnTo>
                    <a:pt x="0" y="3308"/>
                  </a:lnTo>
                  <a:lnTo>
                    <a:pt x="1653" y="2714"/>
                  </a:lnTo>
                  <a:lnTo>
                    <a:pt x="2456" y="4255"/>
                  </a:lnTo>
                  <a:lnTo>
                    <a:pt x="2408" y="2522"/>
                  </a:lnTo>
                  <a:lnTo>
                    <a:pt x="4125" y="2216"/>
                  </a:lnTo>
                  <a:lnTo>
                    <a:pt x="2456" y="1734"/>
                  </a:lnTo>
                  <a:lnTo>
                    <a:pt x="27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5" name="Google Shape;885;p44"/>
          <p:cNvGrpSpPr/>
          <p:nvPr/>
        </p:nvGrpSpPr>
        <p:grpSpPr>
          <a:xfrm rot="10800000">
            <a:off x="5096610" y="3722391"/>
            <a:ext cx="355704" cy="470530"/>
            <a:chOff x="286275" y="729525"/>
            <a:chExt cx="240000" cy="317475"/>
          </a:xfrm>
        </p:grpSpPr>
        <p:sp>
          <p:nvSpPr>
            <p:cNvPr id="886" name="Google Shape;886;p44"/>
            <p:cNvSpPr/>
            <p:nvPr/>
          </p:nvSpPr>
          <p:spPr>
            <a:xfrm>
              <a:off x="286275" y="984375"/>
              <a:ext cx="65450" cy="62625"/>
            </a:xfrm>
            <a:custGeom>
              <a:avLst/>
              <a:gdLst/>
              <a:ahLst/>
              <a:cxnLst/>
              <a:rect l="l" t="t" r="r" b="b"/>
              <a:pathLst>
                <a:path w="2618" h="2505" extrusionOk="0">
                  <a:moveTo>
                    <a:pt x="498" y="0"/>
                  </a:moveTo>
                  <a:lnTo>
                    <a:pt x="916" y="995"/>
                  </a:lnTo>
                  <a:lnTo>
                    <a:pt x="0" y="1557"/>
                  </a:lnTo>
                  <a:lnTo>
                    <a:pt x="1060" y="1460"/>
                  </a:lnTo>
                  <a:lnTo>
                    <a:pt x="1316" y="2504"/>
                  </a:lnTo>
                  <a:lnTo>
                    <a:pt x="1558" y="1460"/>
                  </a:lnTo>
                  <a:lnTo>
                    <a:pt x="2617" y="1557"/>
                  </a:lnTo>
                  <a:lnTo>
                    <a:pt x="1702" y="995"/>
                  </a:lnTo>
                  <a:lnTo>
                    <a:pt x="2119" y="0"/>
                  </a:lnTo>
                  <a:lnTo>
                    <a:pt x="1316" y="707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4"/>
            <p:cNvSpPr/>
            <p:nvPr/>
          </p:nvSpPr>
          <p:spPr>
            <a:xfrm>
              <a:off x="423125" y="729525"/>
              <a:ext cx="103150" cy="106400"/>
            </a:xfrm>
            <a:custGeom>
              <a:avLst/>
              <a:gdLst/>
              <a:ahLst/>
              <a:cxnLst/>
              <a:rect l="l" t="t" r="r" b="b"/>
              <a:pathLst>
                <a:path w="4126" h="4256" extrusionOk="0">
                  <a:moveTo>
                    <a:pt x="2712" y="1"/>
                  </a:moveTo>
                  <a:lnTo>
                    <a:pt x="1717" y="1446"/>
                  </a:lnTo>
                  <a:lnTo>
                    <a:pt x="161" y="675"/>
                  </a:lnTo>
                  <a:lnTo>
                    <a:pt x="1220" y="2056"/>
                  </a:lnTo>
                  <a:lnTo>
                    <a:pt x="0" y="3308"/>
                  </a:lnTo>
                  <a:lnTo>
                    <a:pt x="0" y="3308"/>
                  </a:lnTo>
                  <a:lnTo>
                    <a:pt x="1653" y="2714"/>
                  </a:lnTo>
                  <a:lnTo>
                    <a:pt x="2456" y="4255"/>
                  </a:lnTo>
                  <a:lnTo>
                    <a:pt x="2408" y="2522"/>
                  </a:lnTo>
                  <a:lnTo>
                    <a:pt x="4125" y="2216"/>
                  </a:lnTo>
                  <a:lnTo>
                    <a:pt x="2456" y="1734"/>
                  </a:lnTo>
                  <a:lnTo>
                    <a:pt x="27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1" name="Google Shape;1841;p5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ما العادات الصحية التي تجنبنا الأمراض :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29" name="Google Shape;1929;p54"/>
          <p:cNvSpPr txBox="1"/>
          <p:nvPr/>
        </p:nvSpPr>
        <p:spPr>
          <a:xfrm>
            <a:off x="836575" y="2155970"/>
            <a:ext cx="2347500" cy="3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5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Darker Grotesque ExtraBold"/>
              </a:rPr>
              <a:t>الغذاء الصحي</a:t>
            </a:r>
            <a:endParaRPr sz="25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Darker Grotesque ExtraBold"/>
            </a:endParaRPr>
          </a:p>
        </p:txBody>
      </p:sp>
      <p:sp>
        <p:nvSpPr>
          <p:cNvPr id="1933" name="Google Shape;1933;p54"/>
          <p:cNvSpPr txBox="1"/>
          <p:nvPr/>
        </p:nvSpPr>
        <p:spPr>
          <a:xfrm>
            <a:off x="892075" y="3713975"/>
            <a:ext cx="2347500" cy="3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5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Darker Grotesque ExtraBold"/>
              </a:rPr>
              <a:t>النوم</a:t>
            </a:r>
            <a:endParaRPr sz="25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Darker Grotesque ExtraBold"/>
            </a:endParaRPr>
          </a:p>
        </p:txBody>
      </p:sp>
      <p:sp>
        <p:nvSpPr>
          <p:cNvPr id="1937" name="Google Shape;1937;p54"/>
          <p:cNvSpPr/>
          <p:nvPr/>
        </p:nvSpPr>
        <p:spPr>
          <a:xfrm rot="4499941">
            <a:off x="6801284" y="3015875"/>
            <a:ext cx="574613" cy="648790"/>
          </a:xfrm>
          <a:custGeom>
            <a:avLst/>
            <a:gdLst/>
            <a:ahLst/>
            <a:cxnLst/>
            <a:rect l="l" t="t" r="r" b="b"/>
            <a:pathLst>
              <a:path w="10388" h="11729" extrusionOk="0">
                <a:moveTo>
                  <a:pt x="6252" y="1"/>
                </a:moveTo>
                <a:lnTo>
                  <a:pt x="6252" y="1"/>
                </a:lnTo>
                <a:cubicBezTo>
                  <a:pt x="4202" y="501"/>
                  <a:pt x="2284" y="1718"/>
                  <a:pt x="1201" y="3518"/>
                </a:cubicBezTo>
                <a:cubicBezTo>
                  <a:pt x="133" y="5337"/>
                  <a:pt x="0" y="7754"/>
                  <a:pt x="1134" y="9521"/>
                </a:cubicBezTo>
                <a:cubicBezTo>
                  <a:pt x="1976" y="10867"/>
                  <a:pt x="3557" y="11729"/>
                  <a:pt x="5120" y="11729"/>
                </a:cubicBezTo>
                <a:cubicBezTo>
                  <a:pt x="5630" y="11729"/>
                  <a:pt x="6139" y="11637"/>
                  <a:pt x="6619" y="11440"/>
                </a:cubicBezTo>
                <a:cubicBezTo>
                  <a:pt x="8404" y="10706"/>
                  <a:pt x="9454" y="8821"/>
                  <a:pt x="9921" y="6953"/>
                </a:cubicBezTo>
                <a:cubicBezTo>
                  <a:pt x="10354" y="5286"/>
                  <a:pt x="10388" y="3402"/>
                  <a:pt x="9405" y="2018"/>
                </a:cubicBezTo>
                <a:cubicBezTo>
                  <a:pt x="8579" y="876"/>
                  <a:pt x="7514" y="52"/>
                  <a:pt x="6624" y="52"/>
                </a:cubicBezTo>
                <a:cubicBezTo>
                  <a:pt x="6435" y="52"/>
                  <a:pt x="6255" y="89"/>
                  <a:pt x="6086" y="168"/>
                </a:cubicBezTo>
                <a:lnTo>
                  <a:pt x="625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8" name="Google Shape;1938;p54"/>
          <p:cNvSpPr/>
          <p:nvPr/>
        </p:nvSpPr>
        <p:spPr>
          <a:xfrm rot="4499941">
            <a:off x="1778519" y="3008560"/>
            <a:ext cx="574613" cy="648790"/>
          </a:xfrm>
          <a:custGeom>
            <a:avLst/>
            <a:gdLst/>
            <a:ahLst/>
            <a:cxnLst/>
            <a:rect l="l" t="t" r="r" b="b"/>
            <a:pathLst>
              <a:path w="10388" h="11729" extrusionOk="0">
                <a:moveTo>
                  <a:pt x="6252" y="1"/>
                </a:moveTo>
                <a:lnTo>
                  <a:pt x="6252" y="1"/>
                </a:lnTo>
                <a:cubicBezTo>
                  <a:pt x="4202" y="501"/>
                  <a:pt x="2284" y="1718"/>
                  <a:pt x="1201" y="3518"/>
                </a:cubicBezTo>
                <a:cubicBezTo>
                  <a:pt x="133" y="5337"/>
                  <a:pt x="0" y="7754"/>
                  <a:pt x="1134" y="9521"/>
                </a:cubicBezTo>
                <a:cubicBezTo>
                  <a:pt x="1976" y="10867"/>
                  <a:pt x="3557" y="11729"/>
                  <a:pt x="5120" y="11729"/>
                </a:cubicBezTo>
                <a:cubicBezTo>
                  <a:pt x="5630" y="11729"/>
                  <a:pt x="6139" y="11637"/>
                  <a:pt x="6619" y="11440"/>
                </a:cubicBezTo>
                <a:cubicBezTo>
                  <a:pt x="8404" y="10706"/>
                  <a:pt x="9454" y="8821"/>
                  <a:pt x="9921" y="6953"/>
                </a:cubicBezTo>
                <a:cubicBezTo>
                  <a:pt x="10354" y="5286"/>
                  <a:pt x="10388" y="3402"/>
                  <a:pt x="9405" y="2018"/>
                </a:cubicBezTo>
                <a:cubicBezTo>
                  <a:pt x="8579" y="876"/>
                  <a:pt x="7514" y="52"/>
                  <a:pt x="6624" y="52"/>
                </a:cubicBezTo>
                <a:cubicBezTo>
                  <a:pt x="6435" y="52"/>
                  <a:pt x="6255" y="89"/>
                  <a:pt x="6086" y="168"/>
                </a:cubicBezTo>
                <a:lnTo>
                  <a:pt x="625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9" name="Google Shape;1939;p54"/>
          <p:cNvSpPr/>
          <p:nvPr/>
        </p:nvSpPr>
        <p:spPr>
          <a:xfrm rot="4499941">
            <a:off x="6935947" y="1253075"/>
            <a:ext cx="574613" cy="648790"/>
          </a:xfrm>
          <a:custGeom>
            <a:avLst/>
            <a:gdLst/>
            <a:ahLst/>
            <a:cxnLst/>
            <a:rect l="l" t="t" r="r" b="b"/>
            <a:pathLst>
              <a:path w="10388" h="11729" extrusionOk="0">
                <a:moveTo>
                  <a:pt x="6252" y="1"/>
                </a:moveTo>
                <a:lnTo>
                  <a:pt x="6252" y="1"/>
                </a:lnTo>
                <a:cubicBezTo>
                  <a:pt x="4202" y="501"/>
                  <a:pt x="2284" y="1718"/>
                  <a:pt x="1201" y="3518"/>
                </a:cubicBezTo>
                <a:cubicBezTo>
                  <a:pt x="133" y="5337"/>
                  <a:pt x="0" y="7754"/>
                  <a:pt x="1134" y="9521"/>
                </a:cubicBezTo>
                <a:cubicBezTo>
                  <a:pt x="1976" y="10867"/>
                  <a:pt x="3557" y="11729"/>
                  <a:pt x="5120" y="11729"/>
                </a:cubicBezTo>
                <a:cubicBezTo>
                  <a:pt x="5630" y="11729"/>
                  <a:pt x="6139" y="11637"/>
                  <a:pt x="6619" y="11440"/>
                </a:cubicBezTo>
                <a:cubicBezTo>
                  <a:pt x="8404" y="10706"/>
                  <a:pt x="9454" y="8821"/>
                  <a:pt x="9921" y="6953"/>
                </a:cubicBezTo>
                <a:cubicBezTo>
                  <a:pt x="10354" y="5286"/>
                  <a:pt x="10388" y="3402"/>
                  <a:pt x="9405" y="2018"/>
                </a:cubicBezTo>
                <a:cubicBezTo>
                  <a:pt x="8579" y="876"/>
                  <a:pt x="7514" y="52"/>
                  <a:pt x="6624" y="52"/>
                </a:cubicBezTo>
                <a:cubicBezTo>
                  <a:pt x="6435" y="52"/>
                  <a:pt x="6255" y="89"/>
                  <a:pt x="6086" y="168"/>
                </a:cubicBezTo>
                <a:lnTo>
                  <a:pt x="625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0" name="Google Shape;1940;p54"/>
          <p:cNvSpPr/>
          <p:nvPr/>
        </p:nvSpPr>
        <p:spPr>
          <a:xfrm rot="4499941">
            <a:off x="1799476" y="1343933"/>
            <a:ext cx="574613" cy="648790"/>
          </a:xfrm>
          <a:custGeom>
            <a:avLst/>
            <a:gdLst/>
            <a:ahLst/>
            <a:cxnLst/>
            <a:rect l="l" t="t" r="r" b="b"/>
            <a:pathLst>
              <a:path w="10388" h="11729" extrusionOk="0">
                <a:moveTo>
                  <a:pt x="6252" y="1"/>
                </a:moveTo>
                <a:lnTo>
                  <a:pt x="6252" y="1"/>
                </a:lnTo>
                <a:cubicBezTo>
                  <a:pt x="4202" y="501"/>
                  <a:pt x="2284" y="1718"/>
                  <a:pt x="1201" y="3518"/>
                </a:cubicBezTo>
                <a:cubicBezTo>
                  <a:pt x="133" y="5337"/>
                  <a:pt x="0" y="7754"/>
                  <a:pt x="1134" y="9521"/>
                </a:cubicBezTo>
                <a:cubicBezTo>
                  <a:pt x="1976" y="10867"/>
                  <a:pt x="3557" y="11729"/>
                  <a:pt x="5120" y="11729"/>
                </a:cubicBezTo>
                <a:cubicBezTo>
                  <a:pt x="5630" y="11729"/>
                  <a:pt x="6139" y="11637"/>
                  <a:pt x="6619" y="11440"/>
                </a:cubicBezTo>
                <a:cubicBezTo>
                  <a:pt x="8404" y="10706"/>
                  <a:pt x="9454" y="8821"/>
                  <a:pt x="9921" y="6953"/>
                </a:cubicBezTo>
                <a:cubicBezTo>
                  <a:pt x="10354" y="5286"/>
                  <a:pt x="10388" y="3402"/>
                  <a:pt x="9405" y="2018"/>
                </a:cubicBezTo>
                <a:cubicBezTo>
                  <a:pt x="8579" y="876"/>
                  <a:pt x="7514" y="52"/>
                  <a:pt x="6624" y="52"/>
                </a:cubicBezTo>
                <a:cubicBezTo>
                  <a:pt x="6435" y="52"/>
                  <a:pt x="6255" y="89"/>
                  <a:pt x="6086" y="168"/>
                </a:cubicBezTo>
                <a:lnTo>
                  <a:pt x="625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1" name="Google Shape;1941;p54"/>
          <p:cNvSpPr/>
          <p:nvPr/>
        </p:nvSpPr>
        <p:spPr>
          <a:xfrm>
            <a:off x="2860665" y="1628776"/>
            <a:ext cx="522600" cy="180775"/>
          </a:xfrm>
          <a:custGeom>
            <a:avLst/>
            <a:gdLst/>
            <a:ahLst/>
            <a:cxnLst/>
            <a:rect l="l" t="t" r="r" b="b"/>
            <a:pathLst>
              <a:path w="20904" h="7231" extrusionOk="0">
                <a:moveTo>
                  <a:pt x="20904" y="7231"/>
                </a:moveTo>
                <a:cubicBezTo>
                  <a:pt x="20303" y="4620"/>
                  <a:pt x="16698" y="2303"/>
                  <a:pt x="14098" y="2953"/>
                </a:cubicBezTo>
                <a:cubicBezTo>
                  <a:pt x="12934" y="3244"/>
                  <a:pt x="12953" y="6193"/>
                  <a:pt x="14098" y="6551"/>
                </a:cubicBezTo>
                <a:cubicBezTo>
                  <a:pt x="15204" y="6897"/>
                  <a:pt x="15922" y="4125"/>
                  <a:pt x="15168" y="3245"/>
                </a:cubicBezTo>
                <a:cubicBezTo>
                  <a:pt x="11833" y="-647"/>
                  <a:pt x="5003" y="-398"/>
                  <a:pt x="0" y="717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942" name="Google Shape;1942;p54"/>
          <p:cNvSpPr/>
          <p:nvPr/>
        </p:nvSpPr>
        <p:spPr>
          <a:xfrm flipH="1">
            <a:off x="5681812" y="1678206"/>
            <a:ext cx="522600" cy="180775"/>
          </a:xfrm>
          <a:custGeom>
            <a:avLst/>
            <a:gdLst/>
            <a:ahLst/>
            <a:cxnLst/>
            <a:rect l="l" t="t" r="r" b="b"/>
            <a:pathLst>
              <a:path w="20904" h="7231" extrusionOk="0">
                <a:moveTo>
                  <a:pt x="20904" y="7231"/>
                </a:moveTo>
                <a:cubicBezTo>
                  <a:pt x="20303" y="4620"/>
                  <a:pt x="16698" y="2303"/>
                  <a:pt x="14098" y="2953"/>
                </a:cubicBezTo>
                <a:cubicBezTo>
                  <a:pt x="12934" y="3244"/>
                  <a:pt x="12953" y="6193"/>
                  <a:pt x="14098" y="6551"/>
                </a:cubicBezTo>
                <a:cubicBezTo>
                  <a:pt x="15204" y="6897"/>
                  <a:pt x="15922" y="4125"/>
                  <a:pt x="15168" y="3245"/>
                </a:cubicBezTo>
                <a:cubicBezTo>
                  <a:pt x="11833" y="-647"/>
                  <a:pt x="5003" y="-398"/>
                  <a:pt x="0" y="717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943" name="Google Shape;1943;p54"/>
          <p:cNvSpPr/>
          <p:nvPr/>
        </p:nvSpPr>
        <p:spPr>
          <a:xfrm rot="10800000" flipH="1">
            <a:off x="2471559" y="3400482"/>
            <a:ext cx="522600" cy="134654"/>
          </a:xfrm>
          <a:custGeom>
            <a:avLst/>
            <a:gdLst/>
            <a:ahLst/>
            <a:cxnLst/>
            <a:rect l="l" t="t" r="r" b="b"/>
            <a:pathLst>
              <a:path w="20904" h="7231" extrusionOk="0">
                <a:moveTo>
                  <a:pt x="20904" y="7231"/>
                </a:moveTo>
                <a:cubicBezTo>
                  <a:pt x="20303" y="4620"/>
                  <a:pt x="16698" y="2303"/>
                  <a:pt x="14098" y="2953"/>
                </a:cubicBezTo>
                <a:cubicBezTo>
                  <a:pt x="12934" y="3244"/>
                  <a:pt x="12953" y="6193"/>
                  <a:pt x="14098" y="6551"/>
                </a:cubicBezTo>
                <a:cubicBezTo>
                  <a:pt x="15204" y="6897"/>
                  <a:pt x="15922" y="4125"/>
                  <a:pt x="15168" y="3245"/>
                </a:cubicBezTo>
                <a:cubicBezTo>
                  <a:pt x="11833" y="-647"/>
                  <a:pt x="5003" y="-398"/>
                  <a:pt x="0" y="717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944" name="Google Shape;1944;p54"/>
          <p:cNvSpPr/>
          <p:nvPr/>
        </p:nvSpPr>
        <p:spPr>
          <a:xfrm rot="10800000">
            <a:off x="6136584" y="3458965"/>
            <a:ext cx="522600" cy="180775"/>
          </a:xfrm>
          <a:custGeom>
            <a:avLst/>
            <a:gdLst/>
            <a:ahLst/>
            <a:cxnLst/>
            <a:rect l="l" t="t" r="r" b="b"/>
            <a:pathLst>
              <a:path w="20904" h="7231" extrusionOk="0">
                <a:moveTo>
                  <a:pt x="20904" y="7231"/>
                </a:moveTo>
                <a:cubicBezTo>
                  <a:pt x="20303" y="4620"/>
                  <a:pt x="16698" y="2303"/>
                  <a:pt x="14098" y="2953"/>
                </a:cubicBezTo>
                <a:cubicBezTo>
                  <a:pt x="12934" y="3244"/>
                  <a:pt x="12953" y="6193"/>
                  <a:pt x="14098" y="6551"/>
                </a:cubicBezTo>
                <a:cubicBezTo>
                  <a:pt x="15204" y="6897"/>
                  <a:pt x="15922" y="4125"/>
                  <a:pt x="15168" y="3245"/>
                </a:cubicBezTo>
                <a:cubicBezTo>
                  <a:pt x="11833" y="-647"/>
                  <a:pt x="5003" y="-398"/>
                  <a:pt x="0" y="717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945" name="Google Shape;1945;p54"/>
          <p:cNvSpPr/>
          <p:nvPr/>
        </p:nvSpPr>
        <p:spPr>
          <a:xfrm>
            <a:off x="3270328" y="3653674"/>
            <a:ext cx="522599" cy="169353"/>
          </a:xfrm>
          <a:custGeom>
            <a:avLst/>
            <a:gdLst/>
            <a:ahLst/>
            <a:cxnLst/>
            <a:rect l="l" t="t" r="r" b="b"/>
            <a:pathLst>
              <a:path w="13949" h="4520" extrusionOk="0">
                <a:moveTo>
                  <a:pt x="5778" y="1"/>
                </a:moveTo>
                <a:cubicBezTo>
                  <a:pt x="5351" y="1"/>
                  <a:pt x="4927" y="105"/>
                  <a:pt x="4559" y="314"/>
                </a:cubicBezTo>
                <a:cubicBezTo>
                  <a:pt x="3853" y="731"/>
                  <a:pt x="3404" y="1551"/>
                  <a:pt x="3468" y="2368"/>
                </a:cubicBezTo>
                <a:cubicBezTo>
                  <a:pt x="3187" y="2078"/>
                  <a:pt x="2786" y="1921"/>
                  <a:pt x="2385" y="1921"/>
                </a:cubicBezTo>
                <a:cubicBezTo>
                  <a:pt x="2166" y="1921"/>
                  <a:pt x="1948" y="1968"/>
                  <a:pt x="1750" y="2064"/>
                </a:cubicBezTo>
                <a:cubicBezTo>
                  <a:pt x="1189" y="2336"/>
                  <a:pt x="835" y="2978"/>
                  <a:pt x="900" y="3588"/>
                </a:cubicBezTo>
                <a:cubicBezTo>
                  <a:pt x="845" y="3574"/>
                  <a:pt x="789" y="3567"/>
                  <a:pt x="732" y="3567"/>
                </a:cubicBezTo>
                <a:cubicBezTo>
                  <a:pt x="535" y="3567"/>
                  <a:pt x="333" y="3652"/>
                  <a:pt x="209" y="3813"/>
                </a:cubicBezTo>
                <a:cubicBezTo>
                  <a:pt x="48" y="4006"/>
                  <a:pt x="1" y="4295"/>
                  <a:pt x="112" y="4519"/>
                </a:cubicBezTo>
                <a:lnTo>
                  <a:pt x="13820" y="4519"/>
                </a:lnTo>
                <a:cubicBezTo>
                  <a:pt x="13949" y="4006"/>
                  <a:pt x="13773" y="3428"/>
                  <a:pt x="13388" y="3075"/>
                </a:cubicBezTo>
                <a:cubicBezTo>
                  <a:pt x="13106" y="2805"/>
                  <a:pt x="12721" y="2664"/>
                  <a:pt x="12333" y="2664"/>
                </a:cubicBezTo>
                <a:cubicBezTo>
                  <a:pt x="12191" y="2664"/>
                  <a:pt x="12049" y="2683"/>
                  <a:pt x="11911" y="2722"/>
                </a:cubicBezTo>
                <a:cubicBezTo>
                  <a:pt x="12071" y="2176"/>
                  <a:pt x="11815" y="1534"/>
                  <a:pt x="11333" y="1213"/>
                </a:cubicBezTo>
                <a:cubicBezTo>
                  <a:pt x="11045" y="1021"/>
                  <a:pt x="10699" y="926"/>
                  <a:pt x="10351" y="926"/>
                </a:cubicBezTo>
                <a:cubicBezTo>
                  <a:pt x="10117" y="926"/>
                  <a:pt x="9883" y="969"/>
                  <a:pt x="9664" y="1052"/>
                </a:cubicBezTo>
                <a:cubicBezTo>
                  <a:pt x="9118" y="1245"/>
                  <a:pt x="8684" y="1662"/>
                  <a:pt x="8363" y="2144"/>
                </a:cubicBezTo>
                <a:cubicBezTo>
                  <a:pt x="8187" y="1358"/>
                  <a:pt x="7641" y="635"/>
                  <a:pt x="6918" y="266"/>
                </a:cubicBezTo>
                <a:cubicBezTo>
                  <a:pt x="6564" y="89"/>
                  <a:pt x="6170" y="1"/>
                  <a:pt x="57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46" name="Google Shape;1946;p54"/>
          <p:cNvGrpSpPr/>
          <p:nvPr/>
        </p:nvGrpSpPr>
        <p:grpSpPr>
          <a:xfrm>
            <a:off x="1882630" y="3170541"/>
            <a:ext cx="366389" cy="354481"/>
            <a:chOff x="1954741" y="3212419"/>
            <a:chExt cx="366389" cy="354481"/>
          </a:xfrm>
        </p:grpSpPr>
        <p:sp>
          <p:nvSpPr>
            <p:cNvPr id="1947" name="Google Shape;1947;p54"/>
            <p:cNvSpPr/>
            <p:nvPr/>
          </p:nvSpPr>
          <p:spPr>
            <a:xfrm>
              <a:off x="1964204" y="3212419"/>
              <a:ext cx="356926" cy="354481"/>
            </a:xfrm>
            <a:custGeom>
              <a:avLst/>
              <a:gdLst/>
              <a:ahLst/>
              <a:cxnLst/>
              <a:rect l="l" t="t" r="r" b="b"/>
              <a:pathLst>
                <a:path w="11240" h="11163" extrusionOk="0">
                  <a:moveTo>
                    <a:pt x="3618" y="1"/>
                  </a:moveTo>
                  <a:cubicBezTo>
                    <a:pt x="3546" y="1"/>
                    <a:pt x="3474" y="18"/>
                    <a:pt x="3405" y="54"/>
                  </a:cubicBezTo>
                  <a:cubicBezTo>
                    <a:pt x="2405" y="507"/>
                    <a:pt x="1560" y="1245"/>
                    <a:pt x="953" y="2161"/>
                  </a:cubicBezTo>
                  <a:cubicBezTo>
                    <a:pt x="321" y="3114"/>
                    <a:pt x="0" y="4221"/>
                    <a:pt x="0" y="5352"/>
                  </a:cubicBezTo>
                  <a:cubicBezTo>
                    <a:pt x="0" y="8567"/>
                    <a:pt x="2619" y="11163"/>
                    <a:pt x="5822" y="11163"/>
                  </a:cubicBezTo>
                  <a:cubicBezTo>
                    <a:pt x="6953" y="11163"/>
                    <a:pt x="8061" y="10841"/>
                    <a:pt x="9001" y="10222"/>
                  </a:cubicBezTo>
                  <a:cubicBezTo>
                    <a:pt x="9930" y="9603"/>
                    <a:pt x="10656" y="8758"/>
                    <a:pt x="11120" y="7757"/>
                  </a:cubicBezTo>
                  <a:cubicBezTo>
                    <a:pt x="11240" y="7567"/>
                    <a:pt x="11180" y="7317"/>
                    <a:pt x="11001" y="7186"/>
                  </a:cubicBezTo>
                  <a:cubicBezTo>
                    <a:pt x="10912" y="7109"/>
                    <a:pt x="10802" y="7070"/>
                    <a:pt x="10692" y="7070"/>
                  </a:cubicBezTo>
                  <a:cubicBezTo>
                    <a:pt x="10582" y="7070"/>
                    <a:pt x="10472" y="7109"/>
                    <a:pt x="10382" y="7186"/>
                  </a:cubicBezTo>
                  <a:cubicBezTo>
                    <a:pt x="9585" y="7793"/>
                    <a:pt x="8632" y="8115"/>
                    <a:pt x="7632" y="8115"/>
                  </a:cubicBezTo>
                  <a:cubicBezTo>
                    <a:pt x="7370" y="8115"/>
                    <a:pt x="7084" y="8091"/>
                    <a:pt x="6810" y="8043"/>
                  </a:cubicBezTo>
                  <a:cubicBezTo>
                    <a:pt x="6802" y="8042"/>
                    <a:pt x="6794" y="8042"/>
                    <a:pt x="6786" y="8042"/>
                  </a:cubicBezTo>
                  <a:cubicBezTo>
                    <a:pt x="6698" y="8042"/>
                    <a:pt x="6607" y="8101"/>
                    <a:pt x="6596" y="8210"/>
                  </a:cubicBezTo>
                  <a:cubicBezTo>
                    <a:pt x="6572" y="8317"/>
                    <a:pt x="6632" y="8412"/>
                    <a:pt x="6751" y="8436"/>
                  </a:cubicBezTo>
                  <a:cubicBezTo>
                    <a:pt x="7049" y="8484"/>
                    <a:pt x="7346" y="8508"/>
                    <a:pt x="7632" y="8508"/>
                  </a:cubicBezTo>
                  <a:cubicBezTo>
                    <a:pt x="8715" y="8508"/>
                    <a:pt x="9763" y="8150"/>
                    <a:pt x="10620" y="7495"/>
                  </a:cubicBezTo>
                  <a:cubicBezTo>
                    <a:pt x="10644" y="7478"/>
                    <a:pt x="10668" y="7469"/>
                    <a:pt x="10689" y="7469"/>
                  </a:cubicBezTo>
                  <a:cubicBezTo>
                    <a:pt x="10710" y="7469"/>
                    <a:pt x="10728" y="7478"/>
                    <a:pt x="10739" y="7495"/>
                  </a:cubicBezTo>
                  <a:cubicBezTo>
                    <a:pt x="10775" y="7519"/>
                    <a:pt x="10787" y="7567"/>
                    <a:pt x="10775" y="7615"/>
                  </a:cubicBezTo>
                  <a:cubicBezTo>
                    <a:pt x="10347" y="8543"/>
                    <a:pt x="9668" y="9341"/>
                    <a:pt x="8811" y="9901"/>
                  </a:cubicBezTo>
                  <a:cubicBezTo>
                    <a:pt x="7930" y="10484"/>
                    <a:pt x="6906" y="10782"/>
                    <a:pt x="5834" y="10782"/>
                  </a:cubicBezTo>
                  <a:cubicBezTo>
                    <a:pt x="2846" y="10782"/>
                    <a:pt x="405" y="8341"/>
                    <a:pt x="405" y="5352"/>
                  </a:cubicBezTo>
                  <a:cubicBezTo>
                    <a:pt x="405" y="4293"/>
                    <a:pt x="714" y="3269"/>
                    <a:pt x="1274" y="2376"/>
                  </a:cubicBezTo>
                  <a:cubicBezTo>
                    <a:pt x="1845" y="1507"/>
                    <a:pt x="2631" y="828"/>
                    <a:pt x="3572" y="411"/>
                  </a:cubicBezTo>
                  <a:cubicBezTo>
                    <a:pt x="3592" y="401"/>
                    <a:pt x="3609" y="396"/>
                    <a:pt x="3626" y="396"/>
                  </a:cubicBezTo>
                  <a:cubicBezTo>
                    <a:pt x="3649" y="396"/>
                    <a:pt x="3670" y="407"/>
                    <a:pt x="3691" y="435"/>
                  </a:cubicBezTo>
                  <a:cubicBezTo>
                    <a:pt x="3715" y="471"/>
                    <a:pt x="3715" y="530"/>
                    <a:pt x="3691" y="554"/>
                  </a:cubicBezTo>
                  <a:cubicBezTo>
                    <a:pt x="3036" y="1423"/>
                    <a:pt x="2679" y="2459"/>
                    <a:pt x="2679" y="3543"/>
                  </a:cubicBezTo>
                  <a:cubicBezTo>
                    <a:pt x="2679" y="4602"/>
                    <a:pt x="3000" y="5614"/>
                    <a:pt x="3631" y="6460"/>
                  </a:cubicBezTo>
                  <a:cubicBezTo>
                    <a:pt x="4239" y="7293"/>
                    <a:pt x="5084" y="7912"/>
                    <a:pt x="6060" y="8234"/>
                  </a:cubicBezTo>
                  <a:cubicBezTo>
                    <a:pt x="6081" y="8242"/>
                    <a:pt x="6103" y="8245"/>
                    <a:pt x="6124" y="8245"/>
                  </a:cubicBezTo>
                  <a:cubicBezTo>
                    <a:pt x="6200" y="8245"/>
                    <a:pt x="6273" y="8198"/>
                    <a:pt x="6310" y="8115"/>
                  </a:cubicBezTo>
                  <a:cubicBezTo>
                    <a:pt x="6334" y="8007"/>
                    <a:pt x="6287" y="7912"/>
                    <a:pt x="6191" y="7865"/>
                  </a:cubicBezTo>
                  <a:cubicBezTo>
                    <a:pt x="4322" y="7257"/>
                    <a:pt x="3060" y="5507"/>
                    <a:pt x="3060" y="3543"/>
                  </a:cubicBezTo>
                  <a:cubicBezTo>
                    <a:pt x="3060" y="2531"/>
                    <a:pt x="3393" y="1578"/>
                    <a:pt x="4001" y="792"/>
                  </a:cubicBezTo>
                  <a:cubicBezTo>
                    <a:pt x="4131" y="614"/>
                    <a:pt x="4131" y="364"/>
                    <a:pt x="4001" y="185"/>
                  </a:cubicBezTo>
                  <a:cubicBezTo>
                    <a:pt x="3898" y="67"/>
                    <a:pt x="3759" y="1"/>
                    <a:pt x="36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54"/>
            <p:cNvSpPr/>
            <p:nvPr/>
          </p:nvSpPr>
          <p:spPr>
            <a:xfrm>
              <a:off x="2127520" y="3279898"/>
              <a:ext cx="77546" cy="77546"/>
            </a:xfrm>
            <a:custGeom>
              <a:avLst/>
              <a:gdLst/>
              <a:ahLst/>
              <a:cxnLst/>
              <a:rect l="l" t="t" r="r" b="b"/>
              <a:pathLst>
                <a:path w="2442" h="2442" extrusionOk="0">
                  <a:moveTo>
                    <a:pt x="1239" y="846"/>
                  </a:moveTo>
                  <a:cubicBezTo>
                    <a:pt x="1334" y="989"/>
                    <a:pt x="1465" y="1108"/>
                    <a:pt x="1608" y="1215"/>
                  </a:cubicBezTo>
                  <a:cubicBezTo>
                    <a:pt x="1465" y="1310"/>
                    <a:pt x="1346" y="1441"/>
                    <a:pt x="1239" y="1584"/>
                  </a:cubicBezTo>
                  <a:cubicBezTo>
                    <a:pt x="1155" y="1441"/>
                    <a:pt x="1013" y="1322"/>
                    <a:pt x="870" y="1215"/>
                  </a:cubicBezTo>
                  <a:cubicBezTo>
                    <a:pt x="1013" y="1108"/>
                    <a:pt x="1155" y="989"/>
                    <a:pt x="1239" y="846"/>
                  </a:cubicBezTo>
                  <a:close/>
                  <a:moveTo>
                    <a:pt x="1227" y="1"/>
                  </a:moveTo>
                  <a:cubicBezTo>
                    <a:pt x="1120" y="1"/>
                    <a:pt x="1036" y="84"/>
                    <a:pt x="1036" y="191"/>
                  </a:cubicBezTo>
                  <a:cubicBezTo>
                    <a:pt x="1036" y="656"/>
                    <a:pt x="655" y="1025"/>
                    <a:pt x="203" y="1025"/>
                  </a:cubicBezTo>
                  <a:cubicBezTo>
                    <a:pt x="96" y="1025"/>
                    <a:pt x="1" y="1108"/>
                    <a:pt x="1" y="1215"/>
                  </a:cubicBezTo>
                  <a:cubicBezTo>
                    <a:pt x="1" y="1322"/>
                    <a:pt x="96" y="1406"/>
                    <a:pt x="203" y="1406"/>
                  </a:cubicBezTo>
                  <a:cubicBezTo>
                    <a:pt x="655" y="1406"/>
                    <a:pt x="1036" y="1787"/>
                    <a:pt x="1036" y="2239"/>
                  </a:cubicBezTo>
                  <a:cubicBezTo>
                    <a:pt x="1036" y="2346"/>
                    <a:pt x="1120" y="2442"/>
                    <a:pt x="1227" y="2442"/>
                  </a:cubicBezTo>
                  <a:cubicBezTo>
                    <a:pt x="1334" y="2442"/>
                    <a:pt x="1417" y="2346"/>
                    <a:pt x="1417" y="2239"/>
                  </a:cubicBezTo>
                  <a:cubicBezTo>
                    <a:pt x="1417" y="1787"/>
                    <a:pt x="1786" y="1406"/>
                    <a:pt x="2251" y="1406"/>
                  </a:cubicBezTo>
                  <a:cubicBezTo>
                    <a:pt x="2358" y="1406"/>
                    <a:pt x="2441" y="1322"/>
                    <a:pt x="2441" y="1215"/>
                  </a:cubicBezTo>
                  <a:cubicBezTo>
                    <a:pt x="2441" y="1108"/>
                    <a:pt x="2358" y="1025"/>
                    <a:pt x="2251" y="1025"/>
                  </a:cubicBezTo>
                  <a:cubicBezTo>
                    <a:pt x="1786" y="1025"/>
                    <a:pt x="1417" y="656"/>
                    <a:pt x="1417" y="191"/>
                  </a:cubicBezTo>
                  <a:cubicBezTo>
                    <a:pt x="1417" y="84"/>
                    <a:pt x="1334" y="1"/>
                    <a:pt x="1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54"/>
            <p:cNvSpPr/>
            <p:nvPr/>
          </p:nvSpPr>
          <p:spPr>
            <a:xfrm>
              <a:off x="2202747" y="3365732"/>
              <a:ext cx="38995" cy="38963"/>
            </a:xfrm>
            <a:custGeom>
              <a:avLst/>
              <a:gdLst/>
              <a:ahLst/>
              <a:cxnLst/>
              <a:rect l="l" t="t" r="r" b="b"/>
              <a:pathLst>
                <a:path w="1228" h="1227" extrusionOk="0">
                  <a:moveTo>
                    <a:pt x="608" y="405"/>
                  </a:moveTo>
                  <a:cubicBezTo>
                    <a:pt x="727" y="405"/>
                    <a:pt x="834" y="512"/>
                    <a:pt x="834" y="632"/>
                  </a:cubicBezTo>
                  <a:cubicBezTo>
                    <a:pt x="834" y="739"/>
                    <a:pt x="727" y="846"/>
                    <a:pt x="608" y="846"/>
                  </a:cubicBezTo>
                  <a:cubicBezTo>
                    <a:pt x="489" y="846"/>
                    <a:pt x="394" y="739"/>
                    <a:pt x="394" y="632"/>
                  </a:cubicBezTo>
                  <a:cubicBezTo>
                    <a:pt x="394" y="489"/>
                    <a:pt x="489" y="405"/>
                    <a:pt x="608" y="405"/>
                  </a:cubicBezTo>
                  <a:close/>
                  <a:moveTo>
                    <a:pt x="608" y="0"/>
                  </a:moveTo>
                  <a:cubicBezTo>
                    <a:pt x="275" y="0"/>
                    <a:pt x="1" y="262"/>
                    <a:pt x="1" y="608"/>
                  </a:cubicBezTo>
                  <a:cubicBezTo>
                    <a:pt x="1" y="953"/>
                    <a:pt x="275" y="1227"/>
                    <a:pt x="608" y="1227"/>
                  </a:cubicBezTo>
                  <a:cubicBezTo>
                    <a:pt x="953" y="1227"/>
                    <a:pt x="1227" y="953"/>
                    <a:pt x="1227" y="608"/>
                  </a:cubicBezTo>
                  <a:cubicBezTo>
                    <a:pt x="1227" y="274"/>
                    <a:pt x="953" y="0"/>
                    <a:pt x="6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54"/>
            <p:cNvSpPr/>
            <p:nvPr/>
          </p:nvSpPr>
          <p:spPr>
            <a:xfrm>
              <a:off x="1964553" y="3518473"/>
              <a:ext cx="38995" cy="38614"/>
            </a:xfrm>
            <a:custGeom>
              <a:avLst/>
              <a:gdLst/>
              <a:ahLst/>
              <a:cxnLst/>
              <a:rect l="l" t="t" r="r" b="b"/>
              <a:pathLst>
                <a:path w="1228" h="1216" extrusionOk="0">
                  <a:moveTo>
                    <a:pt x="608" y="382"/>
                  </a:moveTo>
                  <a:cubicBezTo>
                    <a:pt x="727" y="382"/>
                    <a:pt x="834" y="489"/>
                    <a:pt x="834" y="608"/>
                  </a:cubicBezTo>
                  <a:cubicBezTo>
                    <a:pt x="822" y="727"/>
                    <a:pt x="727" y="834"/>
                    <a:pt x="608" y="834"/>
                  </a:cubicBezTo>
                  <a:cubicBezTo>
                    <a:pt x="489" y="834"/>
                    <a:pt x="394" y="727"/>
                    <a:pt x="394" y="608"/>
                  </a:cubicBezTo>
                  <a:cubicBezTo>
                    <a:pt x="394" y="489"/>
                    <a:pt x="489" y="382"/>
                    <a:pt x="608" y="382"/>
                  </a:cubicBezTo>
                  <a:close/>
                  <a:moveTo>
                    <a:pt x="608" y="1"/>
                  </a:moveTo>
                  <a:cubicBezTo>
                    <a:pt x="275" y="1"/>
                    <a:pt x="1" y="263"/>
                    <a:pt x="1" y="608"/>
                  </a:cubicBezTo>
                  <a:cubicBezTo>
                    <a:pt x="1" y="953"/>
                    <a:pt x="275" y="1215"/>
                    <a:pt x="608" y="1215"/>
                  </a:cubicBezTo>
                  <a:cubicBezTo>
                    <a:pt x="953" y="1215"/>
                    <a:pt x="1227" y="953"/>
                    <a:pt x="1227" y="608"/>
                  </a:cubicBezTo>
                  <a:cubicBezTo>
                    <a:pt x="1227" y="263"/>
                    <a:pt x="942" y="1"/>
                    <a:pt x="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54"/>
            <p:cNvSpPr/>
            <p:nvPr/>
          </p:nvSpPr>
          <p:spPr>
            <a:xfrm>
              <a:off x="2158894" y="3385007"/>
              <a:ext cx="15909" cy="16290"/>
            </a:xfrm>
            <a:custGeom>
              <a:avLst/>
              <a:gdLst/>
              <a:ahLst/>
              <a:cxnLst/>
              <a:rect l="l" t="t" r="r" b="b"/>
              <a:pathLst>
                <a:path w="501" h="513" extrusionOk="0">
                  <a:moveTo>
                    <a:pt x="251" y="1"/>
                  </a:moveTo>
                  <a:cubicBezTo>
                    <a:pt x="108" y="1"/>
                    <a:pt x="1" y="120"/>
                    <a:pt x="1" y="263"/>
                  </a:cubicBezTo>
                  <a:cubicBezTo>
                    <a:pt x="1" y="394"/>
                    <a:pt x="108" y="513"/>
                    <a:pt x="251" y="513"/>
                  </a:cubicBezTo>
                  <a:cubicBezTo>
                    <a:pt x="394" y="513"/>
                    <a:pt x="501" y="394"/>
                    <a:pt x="501" y="263"/>
                  </a:cubicBezTo>
                  <a:cubicBezTo>
                    <a:pt x="501" y="120"/>
                    <a:pt x="394" y="1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54"/>
            <p:cNvSpPr/>
            <p:nvPr/>
          </p:nvSpPr>
          <p:spPr>
            <a:xfrm>
              <a:off x="1954741" y="3478779"/>
              <a:ext cx="15909" cy="15909"/>
            </a:xfrm>
            <a:custGeom>
              <a:avLst/>
              <a:gdLst/>
              <a:ahLst/>
              <a:cxnLst/>
              <a:rect l="l" t="t" r="r" b="b"/>
              <a:pathLst>
                <a:path w="501" h="501" extrusionOk="0">
                  <a:moveTo>
                    <a:pt x="250" y="0"/>
                  </a:moveTo>
                  <a:cubicBezTo>
                    <a:pt x="108" y="0"/>
                    <a:pt x="0" y="108"/>
                    <a:pt x="0" y="250"/>
                  </a:cubicBezTo>
                  <a:cubicBezTo>
                    <a:pt x="0" y="393"/>
                    <a:pt x="108" y="501"/>
                    <a:pt x="250" y="501"/>
                  </a:cubicBezTo>
                  <a:cubicBezTo>
                    <a:pt x="393" y="501"/>
                    <a:pt x="500" y="393"/>
                    <a:pt x="500" y="250"/>
                  </a:cubicBezTo>
                  <a:cubicBezTo>
                    <a:pt x="500" y="108"/>
                    <a:pt x="393" y="0"/>
                    <a:pt x="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54"/>
            <p:cNvSpPr/>
            <p:nvPr/>
          </p:nvSpPr>
          <p:spPr>
            <a:xfrm>
              <a:off x="2208813" y="3264020"/>
              <a:ext cx="16290" cy="16290"/>
            </a:xfrm>
            <a:custGeom>
              <a:avLst/>
              <a:gdLst/>
              <a:ahLst/>
              <a:cxnLst/>
              <a:rect l="l" t="t" r="r" b="b"/>
              <a:pathLst>
                <a:path w="513" h="513" extrusionOk="0">
                  <a:moveTo>
                    <a:pt x="250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394"/>
                    <a:pt x="119" y="513"/>
                    <a:pt x="250" y="513"/>
                  </a:cubicBezTo>
                  <a:cubicBezTo>
                    <a:pt x="393" y="513"/>
                    <a:pt x="512" y="394"/>
                    <a:pt x="512" y="263"/>
                  </a:cubicBezTo>
                  <a:cubicBezTo>
                    <a:pt x="512" y="120"/>
                    <a:pt x="393" y="1"/>
                    <a:pt x="2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1" name="Google Shape;1961;p54"/>
          <p:cNvGrpSpPr/>
          <p:nvPr/>
        </p:nvGrpSpPr>
        <p:grpSpPr>
          <a:xfrm>
            <a:off x="1919878" y="1481684"/>
            <a:ext cx="333809" cy="373277"/>
            <a:chOff x="861113" y="2885746"/>
            <a:chExt cx="333809" cy="373277"/>
          </a:xfrm>
        </p:grpSpPr>
        <p:sp>
          <p:nvSpPr>
            <p:cNvPr id="1962" name="Google Shape;1962;p54"/>
            <p:cNvSpPr/>
            <p:nvPr/>
          </p:nvSpPr>
          <p:spPr>
            <a:xfrm>
              <a:off x="861113" y="2981533"/>
              <a:ext cx="315970" cy="277489"/>
            </a:xfrm>
            <a:custGeom>
              <a:avLst/>
              <a:gdLst/>
              <a:ahLst/>
              <a:cxnLst/>
              <a:rect l="l" t="t" r="r" b="b"/>
              <a:pathLst>
                <a:path w="9919" h="8711" extrusionOk="0">
                  <a:moveTo>
                    <a:pt x="3015" y="0"/>
                  </a:moveTo>
                  <a:cubicBezTo>
                    <a:pt x="2777" y="0"/>
                    <a:pt x="2558" y="27"/>
                    <a:pt x="2358" y="79"/>
                  </a:cubicBezTo>
                  <a:cubicBezTo>
                    <a:pt x="1739" y="245"/>
                    <a:pt x="1156" y="638"/>
                    <a:pt x="739" y="1210"/>
                  </a:cubicBezTo>
                  <a:cubicBezTo>
                    <a:pt x="251" y="1864"/>
                    <a:pt x="1" y="2698"/>
                    <a:pt x="1" y="3615"/>
                  </a:cubicBezTo>
                  <a:cubicBezTo>
                    <a:pt x="1" y="4567"/>
                    <a:pt x="429" y="5841"/>
                    <a:pt x="1132" y="6889"/>
                  </a:cubicBezTo>
                  <a:cubicBezTo>
                    <a:pt x="1882" y="8056"/>
                    <a:pt x="2763" y="8711"/>
                    <a:pt x="3549" y="8711"/>
                  </a:cubicBezTo>
                  <a:cubicBezTo>
                    <a:pt x="3870" y="8711"/>
                    <a:pt x="4180" y="8663"/>
                    <a:pt x="4478" y="8580"/>
                  </a:cubicBezTo>
                  <a:cubicBezTo>
                    <a:pt x="4632" y="8532"/>
                    <a:pt x="4796" y="8508"/>
                    <a:pt x="4960" y="8508"/>
                  </a:cubicBezTo>
                  <a:cubicBezTo>
                    <a:pt x="5123" y="8508"/>
                    <a:pt x="5287" y="8532"/>
                    <a:pt x="5442" y="8580"/>
                  </a:cubicBezTo>
                  <a:cubicBezTo>
                    <a:pt x="5740" y="8663"/>
                    <a:pt x="6049" y="8711"/>
                    <a:pt x="6371" y="8711"/>
                  </a:cubicBezTo>
                  <a:cubicBezTo>
                    <a:pt x="7156" y="8711"/>
                    <a:pt x="8026" y="8044"/>
                    <a:pt x="8788" y="6889"/>
                  </a:cubicBezTo>
                  <a:cubicBezTo>
                    <a:pt x="9490" y="5841"/>
                    <a:pt x="9919" y="4567"/>
                    <a:pt x="9919" y="3615"/>
                  </a:cubicBezTo>
                  <a:cubicBezTo>
                    <a:pt x="9847" y="2948"/>
                    <a:pt x="9716" y="2317"/>
                    <a:pt x="9431" y="1757"/>
                  </a:cubicBezTo>
                  <a:cubicBezTo>
                    <a:pt x="9398" y="1685"/>
                    <a:pt x="9334" y="1651"/>
                    <a:pt x="9266" y="1651"/>
                  </a:cubicBezTo>
                  <a:cubicBezTo>
                    <a:pt x="9233" y="1651"/>
                    <a:pt x="9199" y="1658"/>
                    <a:pt x="9169" y="1674"/>
                  </a:cubicBezTo>
                  <a:cubicBezTo>
                    <a:pt x="9061" y="1710"/>
                    <a:pt x="9026" y="1841"/>
                    <a:pt x="9073" y="1936"/>
                  </a:cubicBezTo>
                  <a:cubicBezTo>
                    <a:pt x="9323" y="2448"/>
                    <a:pt x="9442" y="3007"/>
                    <a:pt x="9442" y="3638"/>
                  </a:cubicBezTo>
                  <a:cubicBezTo>
                    <a:pt x="9442" y="4508"/>
                    <a:pt x="9050" y="5686"/>
                    <a:pt x="8395" y="6698"/>
                  </a:cubicBezTo>
                  <a:cubicBezTo>
                    <a:pt x="7716" y="7722"/>
                    <a:pt x="6942" y="8341"/>
                    <a:pt x="6311" y="8341"/>
                  </a:cubicBezTo>
                  <a:cubicBezTo>
                    <a:pt x="6037" y="8341"/>
                    <a:pt x="5751" y="8294"/>
                    <a:pt x="5501" y="8222"/>
                  </a:cubicBezTo>
                  <a:cubicBezTo>
                    <a:pt x="5311" y="8163"/>
                    <a:pt x="5112" y="8133"/>
                    <a:pt x="4911" y="8133"/>
                  </a:cubicBezTo>
                  <a:cubicBezTo>
                    <a:pt x="4710" y="8133"/>
                    <a:pt x="4507" y="8163"/>
                    <a:pt x="4311" y="8222"/>
                  </a:cubicBezTo>
                  <a:cubicBezTo>
                    <a:pt x="4061" y="8294"/>
                    <a:pt x="3775" y="8341"/>
                    <a:pt x="3513" y="8341"/>
                  </a:cubicBezTo>
                  <a:cubicBezTo>
                    <a:pt x="2870" y="8341"/>
                    <a:pt x="2096" y="7722"/>
                    <a:pt x="1430" y="6698"/>
                  </a:cubicBezTo>
                  <a:cubicBezTo>
                    <a:pt x="775" y="5698"/>
                    <a:pt x="370" y="4531"/>
                    <a:pt x="370" y="3638"/>
                  </a:cubicBezTo>
                  <a:cubicBezTo>
                    <a:pt x="370" y="2805"/>
                    <a:pt x="608" y="2043"/>
                    <a:pt x="1037" y="1460"/>
                  </a:cubicBezTo>
                  <a:cubicBezTo>
                    <a:pt x="1406" y="971"/>
                    <a:pt x="1918" y="614"/>
                    <a:pt x="2453" y="460"/>
                  </a:cubicBezTo>
                  <a:cubicBezTo>
                    <a:pt x="2603" y="422"/>
                    <a:pt x="2774" y="403"/>
                    <a:pt x="2963" y="403"/>
                  </a:cubicBezTo>
                  <a:cubicBezTo>
                    <a:pt x="3256" y="403"/>
                    <a:pt x="3592" y="449"/>
                    <a:pt x="3954" y="543"/>
                  </a:cubicBezTo>
                  <a:cubicBezTo>
                    <a:pt x="4013" y="555"/>
                    <a:pt x="4085" y="567"/>
                    <a:pt x="4144" y="579"/>
                  </a:cubicBezTo>
                  <a:cubicBezTo>
                    <a:pt x="4160" y="582"/>
                    <a:pt x="4176" y="584"/>
                    <a:pt x="4191" y="584"/>
                  </a:cubicBezTo>
                  <a:cubicBezTo>
                    <a:pt x="4281" y="584"/>
                    <a:pt x="4362" y="527"/>
                    <a:pt x="4382" y="436"/>
                  </a:cubicBezTo>
                  <a:cubicBezTo>
                    <a:pt x="4406" y="329"/>
                    <a:pt x="4347" y="221"/>
                    <a:pt x="4239" y="198"/>
                  </a:cubicBezTo>
                  <a:lnTo>
                    <a:pt x="4061" y="150"/>
                  </a:lnTo>
                  <a:cubicBezTo>
                    <a:pt x="3680" y="48"/>
                    <a:pt x="3331" y="0"/>
                    <a:pt x="30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54"/>
            <p:cNvSpPr/>
            <p:nvPr/>
          </p:nvSpPr>
          <p:spPr>
            <a:xfrm>
              <a:off x="1024976" y="2981756"/>
              <a:ext cx="125572" cy="45903"/>
            </a:xfrm>
            <a:custGeom>
              <a:avLst/>
              <a:gdLst/>
              <a:ahLst/>
              <a:cxnLst/>
              <a:rect l="l" t="t" r="r" b="b"/>
              <a:pathLst>
                <a:path w="3942" h="1441" extrusionOk="0">
                  <a:moveTo>
                    <a:pt x="1709" y="1"/>
                  </a:moveTo>
                  <a:cubicBezTo>
                    <a:pt x="1383" y="1"/>
                    <a:pt x="1022" y="51"/>
                    <a:pt x="631" y="143"/>
                  </a:cubicBezTo>
                  <a:cubicBezTo>
                    <a:pt x="477" y="191"/>
                    <a:pt x="334" y="202"/>
                    <a:pt x="191" y="238"/>
                  </a:cubicBezTo>
                  <a:cubicBezTo>
                    <a:pt x="96" y="250"/>
                    <a:pt x="0" y="357"/>
                    <a:pt x="12" y="464"/>
                  </a:cubicBezTo>
                  <a:cubicBezTo>
                    <a:pt x="35" y="554"/>
                    <a:pt x="121" y="644"/>
                    <a:pt x="220" y="644"/>
                  </a:cubicBezTo>
                  <a:cubicBezTo>
                    <a:pt x="226" y="644"/>
                    <a:pt x="232" y="644"/>
                    <a:pt x="238" y="643"/>
                  </a:cubicBezTo>
                  <a:cubicBezTo>
                    <a:pt x="405" y="619"/>
                    <a:pt x="572" y="583"/>
                    <a:pt x="727" y="548"/>
                  </a:cubicBezTo>
                  <a:cubicBezTo>
                    <a:pt x="1087" y="461"/>
                    <a:pt x="1417" y="414"/>
                    <a:pt x="1711" y="414"/>
                  </a:cubicBezTo>
                  <a:cubicBezTo>
                    <a:pt x="1903" y="414"/>
                    <a:pt x="2079" y="434"/>
                    <a:pt x="2239" y="476"/>
                  </a:cubicBezTo>
                  <a:cubicBezTo>
                    <a:pt x="2727" y="607"/>
                    <a:pt x="3203" y="917"/>
                    <a:pt x="3572" y="1369"/>
                  </a:cubicBezTo>
                  <a:cubicBezTo>
                    <a:pt x="3620" y="1417"/>
                    <a:pt x="3679" y="1441"/>
                    <a:pt x="3727" y="1441"/>
                  </a:cubicBezTo>
                  <a:cubicBezTo>
                    <a:pt x="3763" y="1441"/>
                    <a:pt x="3810" y="1429"/>
                    <a:pt x="3846" y="1393"/>
                  </a:cubicBezTo>
                  <a:cubicBezTo>
                    <a:pt x="3929" y="1322"/>
                    <a:pt x="3941" y="1191"/>
                    <a:pt x="3870" y="1095"/>
                  </a:cubicBezTo>
                  <a:cubicBezTo>
                    <a:pt x="3453" y="595"/>
                    <a:pt x="2905" y="226"/>
                    <a:pt x="2322" y="72"/>
                  </a:cubicBezTo>
                  <a:cubicBezTo>
                    <a:pt x="2135" y="23"/>
                    <a:pt x="1930" y="1"/>
                    <a:pt x="17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54"/>
            <p:cNvSpPr/>
            <p:nvPr/>
          </p:nvSpPr>
          <p:spPr>
            <a:xfrm>
              <a:off x="979455" y="2885746"/>
              <a:ext cx="215467" cy="145705"/>
            </a:xfrm>
            <a:custGeom>
              <a:avLst/>
              <a:gdLst/>
              <a:ahLst/>
              <a:cxnLst/>
              <a:rect l="l" t="t" r="r" b="b"/>
              <a:pathLst>
                <a:path w="6764" h="4574" extrusionOk="0">
                  <a:moveTo>
                    <a:pt x="4097" y="0"/>
                  </a:moveTo>
                  <a:cubicBezTo>
                    <a:pt x="3959" y="0"/>
                    <a:pt x="3824" y="9"/>
                    <a:pt x="3691" y="26"/>
                  </a:cubicBezTo>
                  <a:cubicBezTo>
                    <a:pt x="3049" y="61"/>
                    <a:pt x="2489" y="419"/>
                    <a:pt x="2060" y="1014"/>
                  </a:cubicBezTo>
                  <a:cubicBezTo>
                    <a:pt x="1775" y="1407"/>
                    <a:pt x="1620" y="1776"/>
                    <a:pt x="1596" y="1883"/>
                  </a:cubicBezTo>
                  <a:lnTo>
                    <a:pt x="1072" y="2681"/>
                  </a:lnTo>
                  <a:cubicBezTo>
                    <a:pt x="929" y="2240"/>
                    <a:pt x="774" y="1954"/>
                    <a:pt x="763" y="1943"/>
                  </a:cubicBezTo>
                  <a:cubicBezTo>
                    <a:pt x="728" y="1866"/>
                    <a:pt x="652" y="1832"/>
                    <a:pt x="576" y="1832"/>
                  </a:cubicBezTo>
                  <a:cubicBezTo>
                    <a:pt x="546" y="1832"/>
                    <a:pt x="516" y="1837"/>
                    <a:pt x="489" y="1847"/>
                  </a:cubicBezTo>
                  <a:cubicBezTo>
                    <a:pt x="405" y="1895"/>
                    <a:pt x="358" y="2026"/>
                    <a:pt x="405" y="2121"/>
                  </a:cubicBezTo>
                  <a:cubicBezTo>
                    <a:pt x="405" y="2133"/>
                    <a:pt x="870" y="3014"/>
                    <a:pt x="965" y="4157"/>
                  </a:cubicBezTo>
                  <a:cubicBezTo>
                    <a:pt x="822" y="4145"/>
                    <a:pt x="667" y="4098"/>
                    <a:pt x="572" y="4050"/>
                  </a:cubicBezTo>
                  <a:cubicBezTo>
                    <a:pt x="429" y="3990"/>
                    <a:pt x="393" y="3931"/>
                    <a:pt x="393" y="3919"/>
                  </a:cubicBezTo>
                  <a:cubicBezTo>
                    <a:pt x="393" y="3812"/>
                    <a:pt x="298" y="3728"/>
                    <a:pt x="191" y="3728"/>
                  </a:cubicBezTo>
                  <a:cubicBezTo>
                    <a:pt x="96" y="3728"/>
                    <a:pt x="1" y="3812"/>
                    <a:pt x="1" y="3919"/>
                  </a:cubicBezTo>
                  <a:cubicBezTo>
                    <a:pt x="1" y="4038"/>
                    <a:pt x="60" y="4264"/>
                    <a:pt x="405" y="4419"/>
                  </a:cubicBezTo>
                  <a:cubicBezTo>
                    <a:pt x="608" y="4514"/>
                    <a:pt x="893" y="4574"/>
                    <a:pt x="1191" y="4574"/>
                  </a:cubicBezTo>
                  <a:cubicBezTo>
                    <a:pt x="1489" y="4574"/>
                    <a:pt x="1763" y="4514"/>
                    <a:pt x="1977" y="4419"/>
                  </a:cubicBezTo>
                  <a:cubicBezTo>
                    <a:pt x="2334" y="4264"/>
                    <a:pt x="2382" y="4038"/>
                    <a:pt x="2382" y="3919"/>
                  </a:cubicBezTo>
                  <a:cubicBezTo>
                    <a:pt x="2382" y="3812"/>
                    <a:pt x="2298" y="3728"/>
                    <a:pt x="2191" y="3728"/>
                  </a:cubicBezTo>
                  <a:cubicBezTo>
                    <a:pt x="2084" y="3728"/>
                    <a:pt x="2001" y="3812"/>
                    <a:pt x="2001" y="3919"/>
                  </a:cubicBezTo>
                  <a:cubicBezTo>
                    <a:pt x="2001" y="3931"/>
                    <a:pt x="1953" y="3990"/>
                    <a:pt x="1822" y="4050"/>
                  </a:cubicBezTo>
                  <a:cubicBezTo>
                    <a:pt x="1703" y="4109"/>
                    <a:pt x="1548" y="4145"/>
                    <a:pt x="1382" y="4157"/>
                  </a:cubicBezTo>
                  <a:cubicBezTo>
                    <a:pt x="1358" y="3800"/>
                    <a:pt x="1298" y="3467"/>
                    <a:pt x="1239" y="3169"/>
                  </a:cubicBezTo>
                  <a:lnTo>
                    <a:pt x="1917" y="2133"/>
                  </a:lnTo>
                  <a:cubicBezTo>
                    <a:pt x="1953" y="2133"/>
                    <a:pt x="1977" y="2145"/>
                    <a:pt x="2060" y="2169"/>
                  </a:cubicBezTo>
                  <a:cubicBezTo>
                    <a:pt x="2179" y="2204"/>
                    <a:pt x="2334" y="2300"/>
                    <a:pt x="2513" y="2407"/>
                  </a:cubicBezTo>
                  <a:cubicBezTo>
                    <a:pt x="2989" y="2669"/>
                    <a:pt x="3584" y="3014"/>
                    <a:pt x="4263" y="3014"/>
                  </a:cubicBezTo>
                  <a:cubicBezTo>
                    <a:pt x="4477" y="3014"/>
                    <a:pt x="4715" y="2966"/>
                    <a:pt x="4954" y="2883"/>
                  </a:cubicBezTo>
                  <a:cubicBezTo>
                    <a:pt x="6466" y="2300"/>
                    <a:pt x="6739" y="407"/>
                    <a:pt x="6763" y="323"/>
                  </a:cubicBezTo>
                  <a:cubicBezTo>
                    <a:pt x="6763" y="288"/>
                    <a:pt x="6716" y="216"/>
                    <a:pt x="6656" y="168"/>
                  </a:cubicBezTo>
                  <a:cubicBezTo>
                    <a:pt x="6626" y="145"/>
                    <a:pt x="6588" y="133"/>
                    <a:pt x="6547" y="133"/>
                  </a:cubicBezTo>
                  <a:cubicBezTo>
                    <a:pt x="6507" y="133"/>
                    <a:pt x="6466" y="145"/>
                    <a:pt x="6430" y="168"/>
                  </a:cubicBezTo>
                  <a:cubicBezTo>
                    <a:pt x="6301" y="255"/>
                    <a:pt x="6164" y="287"/>
                    <a:pt x="6009" y="287"/>
                  </a:cubicBezTo>
                  <a:cubicBezTo>
                    <a:pt x="5820" y="287"/>
                    <a:pt x="5602" y="239"/>
                    <a:pt x="5335" y="180"/>
                  </a:cubicBezTo>
                  <a:cubicBezTo>
                    <a:pt x="5287" y="168"/>
                    <a:pt x="5239" y="168"/>
                    <a:pt x="5192" y="157"/>
                  </a:cubicBezTo>
                  <a:cubicBezTo>
                    <a:pt x="5175" y="150"/>
                    <a:pt x="5158" y="147"/>
                    <a:pt x="5140" y="147"/>
                  </a:cubicBezTo>
                  <a:cubicBezTo>
                    <a:pt x="5061" y="147"/>
                    <a:pt x="4983" y="211"/>
                    <a:pt x="4954" y="299"/>
                  </a:cubicBezTo>
                  <a:cubicBezTo>
                    <a:pt x="4930" y="407"/>
                    <a:pt x="5001" y="514"/>
                    <a:pt x="5108" y="538"/>
                  </a:cubicBezTo>
                  <a:cubicBezTo>
                    <a:pt x="5156" y="561"/>
                    <a:pt x="5192" y="561"/>
                    <a:pt x="5239" y="573"/>
                  </a:cubicBezTo>
                  <a:cubicBezTo>
                    <a:pt x="5512" y="626"/>
                    <a:pt x="5765" y="679"/>
                    <a:pt x="6003" y="679"/>
                  </a:cubicBezTo>
                  <a:cubicBezTo>
                    <a:pt x="6088" y="679"/>
                    <a:pt x="6170" y="672"/>
                    <a:pt x="6251" y="657"/>
                  </a:cubicBezTo>
                  <a:lnTo>
                    <a:pt x="6251" y="657"/>
                  </a:lnTo>
                  <a:cubicBezTo>
                    <a:pt x="6108" y="1192"/>
                    <a:pt x="5704" y="2193"/>
                    <a:pt x="4799" y="2550"/>
                  </a:cubicBezTo>
                  <a:cubicBezTo>
                    <a:pt x="4613" y="2621"/>
                    <a:pt x="4429" y="2651"/>
                    <a:pt x="4249" y="2651"/>
                  </a:cubicBezTo>
                  <a:cubicBezTo>
                    <a:pt x="3679" y="2651"/>
                    <a:pt x="3144" y="2348"/>
                    <a:pt x="2691" y="2085"/>
                  </a:cubicBezTo>
                  <a:cubicBezTo>
                    <a:pt x="2453" y="1954"/>
                    <a:pt x="2251" y="1835"/>
                    <a:pt x="2072" y="1776"/>
                  </a:cubicBezTo>
                  <a:cubicBezTo>
                    <a:pt x="2275" y="1335"/>
                    <a:pt x="2798" y="502"/>
                    <a:pt x="3727" y="419"/>
                  </a:cubicBezTo>
                  <a:cubicBezTo>
                    <a:pt x="3823" y="414"/>
                    <a:pt x="3921" y="411"/>
                    <a:pt x="4019" y="411"/>
                  </a:cubicBezTo>
                  <a:cubicBezTo>
                    <a:pt x="4190" y="411"/>
                    <a:pt x="4363" y="420"/>
                    <a:pt x="4537" y="442"/>
                  </a:cubicBezTo>
                  <a:cubicBezTo>
                    <a:pt x="4545" y="443"/>
                    <a:pt x="4552" y="444"/>
                    <a:pt x="4560" y="444"/>
                  </a:cubicBezTo>
                  <a:cubicBezTo>
                    <a:pt x="4659" y="444"/>
                    <a:pt x="4752" y="374"/>
                    <a:pt x="4763" y="264"/>
                  </a:cubicBezTo>
                  <a:cubicBezTo>
                    <a:pt x="4775" y="157"/>
                    <a:pt x="4703" y="49"/>
                    <a:pt x="4584" y="38"/>
                  </a:cubicBezTo>
                  <a:cubicBezTo>
                    <a:pt x="4419" y="12"/>
                    <a:pt x="4256" y="0"/>
                    <a:pt x="40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65" name="Google Shape;1965;p54"/>
          <p:cNvSpPr/>
          <p:nvPr/>
        </p:nvSpPr>
        <p:spPr>
          <a:xfrm>
            <a:off x="5482926" y="1168201"/>
            <a:ext cx="786061" cy="254725"/>
          </a:xfrm>
          <a:custGeom>
            <a:avLst/>
            <a:gdLst/>
            <a:ahLst/>
            <a:cxnLst/>
            <a:rect l="l" t="t" r="r" b="b"/>
            <a:pathLst>
              <a:path w="13949" h="4520" extrusionOk="0">
                <a:moveTo>
                  <a:pt x="5778" y="1"/>
                </a:moveTo>
                <a:cubicBezTo>
                  <a:pt x="5351" y="1"/>
                  <a:pt x="4927" y="105"/>
                  <a:pt x="4559" y="314"/>
                </a:cubicBezTo>
                <a:cubicBezTo>
                  <a:pt x="3853" y="731"/>
                  <a:pt x="3404" y="1551"/>
                  <a:pt x="3468" y="2368"/>
                </a:cubicBezTo>
                <a:cubicBezTo>
                  <a:pt x="3187" y="2078"/>
                  <a:pt x="2786" y="1921"/>
                  <a:pt x="2385" y="1921"/>
                </a:cubicBezTo>
                <a:cubicBezTo>
                  <a:pt x="2166" y="1921"/>
                  <a:pt x="1948" y="1968"/>
                  <a:pt x="1750" y="2064"/>
                </a:cubicBezTo>
                <a:cubicBezTo>
                  <a:pt x="1189" y="2336"/>
                  <a:pt x="835" y="2978"/>
                  <a:pt x="900" y="3588"/>
                </a:cubicBezTo>
                <a:cubicBezTo>
                  <a:pt x="845" y="3574"/>
                  <a:pt x="789" y="3567"/>
                  <a:pt x="732" y="3567"/>
                </a:cubicBezTo>
                <a:cubicBezTo>
                  <a:pt x="535" y="3567"/>
                  <a:pt x="333" y="3652"/>
                  <a:pt x="209" y="3813"/>
                </a:cubicBezTo>
                <a:cubicBezTo>
                  <a:pt x="48" y="4006"/>
                  <a:pt x="1" y="4295"/>
                  <a:pt x="112" y="4519"/>
                </a:cubicBezTo>
                <a:lnTo>
                  <a:pt x="13820" y="4519"/>
                </a:lnTo>
                <a:cubicBezTo>
                  <a:pt x="13949" y="4006"/>
                  <a:pt x="13773" y="3428"/>
                  <a:pt x="13388" y="3075"/>
                </a:cubicBezTo>
                <a:cubicBezTo>
                  <a:pt x="13106" y="2805"/>
                  <a:pt x="12721" y="2664"/>
                  <a:pt x="12333" y="2664"/>
                </a:cubicBezTo>
                <a:cubicBezTo>
                  <a:pt x="12191" y="2664"/>
                  <a:pt x="12049" y="2683"/>
                  <a:pt x="11911" y="2722"/>
                </a:cubicBezTo>
                <a:cubicBezTo>
                  <a:pt x="12071" y="2176"/>
                  <a:pt x="11815" y="1534"/>
                  <a:pt x="11333" y="1213"/>
                </a:cubicBezTo>
                <a:cubicBezTo>
                  <a:pt x="11045" y="1021"/>
                  <a:pt x="10699" y="926"/>
                  <a:pt x="10351" y="926"/>
                </a:cubicBezTo>
                <a:cubicBezTo>
                  <a:pt x="10117" y="926"/>
                  <a:pt x="9883" y="969"/>
                  <a:pt x="9664" y="1052"/>
                </a:cubicBezTo>
                <a:cubicBezTo>
                  <a:pt x="9118" y="1245"/>
                  <a:pt x="8684" y="1662"/>
                  <a:pt x="8363" y="2144"/>
                </a:cubicBezTo>
                <a:cubicBezTo>
                  <a:pt x="8187" y="1358"/>
                  <a:pt x="7641" y="635"/>
                  <a:pt x="6918" y="266"/>
                </a:cubicBezTo>
                <a:cubicBezTo>
                  <a:pt x="6564" y="89"/>
                  <a:pt x="6170" y="1"/>
                  <a:pt x="57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Google Shape;1930;p54">
            <a:extLst>
              <a:ext uri="{FF2B5EF4-FFF2-40B4-BE49-F238E27FC236}">
                <a16:creationId xmlns:a16="http://schemas.microsoft.com/office/drawing/2014/main" id="{8926D38C-D3B9-08DB-21E8-91C54897BEA2}"/>
              </a:ext>
            </a:extLst>
          </p:cNvPr>
          <p:cNvSpPr txBox="1"/>
          <p:nvPr/>
        </p:nvSpPr>
        <p:spPr>
          <a:xfrm>
            <a:off x="383624" y="4173058"/>
            <a:ext cx="2969652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spcAft>
                <a:spcPts val="0"/>
              </a:spcAft>
            </a:pPr>
            <a:endParaRPr sz="1600" dirty="0">
              <a:solidFill>
                <a:srgbClr val="5F63A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Jost Medium"/>
            </a:endParaRPr>
          </a:p>
        </p:txBody>
      </p:sp>
      <p:grpSp>
        <p:nvGrpSpPr>
          <p:cNvPr id="4" name="Google Shape;2002;p55">
            <a:extLst>
              <a:ext uri="{FF2B5EF4-FFF2-40B4-BE49-F238E27FC236}">
                <a16:creationId xmlns:a16="http://schemas.microsoft.com/office/drawing/2014/main" id="{A7812D76-3859-EFDB-71DD-5C67701AE37D}"/>
              </a:ext>
            </a:extLst>
          </p:cNvPr>
          <p:cNvGrpSpPr/>
          <p:nvPr/>
        </p:nvGrpSpPr>
        <p:grpSpPr>
          <a:xfrm>
            <a:off x="6840820" y="3176133"/>
            <a:ext cx="495539" cy="437462"/>
            <a:chOff x="-1869503" y="1061281"/>
            <a:chExt cx="432823" cy="382096"/>
          </a:xfrm>
        </p:grpSpPr>
        <p:sp>
          <p:nvSpPr>
            <p:cNvPr id="5" name="Google Shape;2003;p55">
              <a:extLst>
                <a:ext uri="{FF2B5EF4-FFF2-40B4-BE49-F238E27FC236}">
                  <a16:creationId xmlns:a16="http://schemas.microsoft.com/office/drawing/2014/main" id="{AC8BCA31-63ED-804E-54C2-045F3EE4338D}"/>
                </a:ext>
              </a:extLst>
            </p:cNvPr>
            <p:cNvSpPr/>
            <p:nvPr/>
          </p:nvSpPr>
          <p:spPr>
            <a:xfrm>
              <a:off x="-1519004" y="1105430"/>
              <a:ext cx="16892" cy="16942"/>
            </a:xfrm>
            <a:custGeom>
              <a:avLst/>
              <a:gdLst/>
              <a:ahLst/>
              <a:cxnLst/>
              <a:rect l="l" t="t" r="r" b="b"/>
              <a:pathLst>
                <a:path w="339" h="340" extrusionOk="0">
                  <a:moveTo>
                    <a:pt x="164" y="0"/>
                  </a:moveTo>
                  <a:cubicBezTo>
                    <a:pt x="76" y="0"/>
                    <a:pt x="0" y="66"/>
                    <a:pt x="0" y="164"/>
                  </a:cubicBezTo>
                  <a:cubicBezTo>
                    <a:pt x="0" y="263"/>
                    <a:pt x="76" y="339"/>
                    <a:pt x="164" y="339"/>
                  </a:cubicBezTo>
                  <a:cubicBezTo>
                    <a:pt x="263" y="339"/>
                    <a:pt x="339" y="263"/>
                    <a:pt x="339" y="164"/>
                  </a:cubicBezTo>
                  <a:cubicBezTo>
                    <a:pt x="339" y="66"/>
                    <a:pt x="263" y="0"/>
                    <a:pt x="1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004;p55">
              <a:extLst>
                <a:ext uri="{FF2B5EF4-FFF2-40B4-BE49-F238E27FC236}">
                  <a16:creationId xmlns:a16="http://schemas.microsoft.com/office/drawing/2014/main" id="{840EB296-64B4-D02B-1266-F3F355BFACFE}"/>
                </a:ext>
              </a:extLst>
            </p:cNvPr>
            <p:cNvSpPr/>
            <p:nvPr/>
          </p:nvSpPr>
          <p:spPr>
            <a:xfrm>
              <a:off x="-1869503" y="1061281"/>
              <a:ext cx="432823" cy="382096"/>
            </a:xfrm>
            <a:custGeom>
              <a:avLst/>
              <a:gdLst/>
              <a:ahLst/>
              <a:cxnLst/>
              <a:rect l="l" t="t" r="r" b="b"/>
              <a:pathLst>
                <a:path w="8686" h="7668" extrusionOk="0">
                  <a:moveTo>
                    <a:pt x="6498" y="340"/>
                  </a:moveTo>
                  <a:cubicBezTo>
                    <a:pt x="7548" y="340"/>
                    <a:pt x="8347" y="1215"/>
                    <a:pt x="8347" y="2363"/>
                  </a:cubicBezTo>
                  <a:cubicBezTo>
                    <a:pt x="8347" y="3938"/>
                    <a:pt x="6498" y="5403"/>
                    <a:pt x="4343" y="7274"/>
                  </a:cubicBezTo>
                  <a:cubicBezTo>
                    <a:pt x="2079" y="5305"/>
                    <a:pt x="340" y="3905"/>
                    <a:pt x="340" y="2363"/>
                  </a:cubicBezTo>
                  <a:cubicBezTo>
                    <a:pt x="340" y="1215"/>
                    <a:pt x="1138" y="340"/>
                    <a:pt x="2188" y="340"/>
                  </a:cubicBezTo>
                  <a:cubicBezTo>
                    <a:pt x="2768" y="340"/>
                    <a:pt x="3282" y="558"/>
                    <a:pt x="3709" y="984"/>
                  </a:cubicBezTo>
                  <a:cubicBezTo>
                    <a:pt x="4037" y="1313"/>
                    <a:pt x="4190" y="1652"/>
                    <a:pt x="4190" y="1652"/>
                  </a:cubicBezTo>
                  <a:cubicBezTo>
                    <a:pt x="4212" y="1706"/>
                    <a:pt x="4278" y="1750"/>
                    <a:pt x="4343" y="1750"/>
                  </a:cubicBezTo>
                  <a:cubicBezTo>
                    <a:pt x="4409" y="1750"/>
                    <a:pt x="4475" y="1706"/>
                    <a:pt x="4497" y="1652"/>
                  </a:cubicBezTo>
                  <a:cubicBezTo>
                    <a:pt x="4497" y="1652"/>
                    <a:pt x="4650" y="1313"/>
                    <a:pt x="4978" y="984"/>
                  </a:cubicBezTo>
                  <a:cubicBezTo>
                    <a:pt x="5404" y="558"/>
                    <a:pt x="5918" y="340"/>
                    <a:pt x="6498" y="340"/>
                  </a:cubicBezTo>
                  <a:close/>
                  <a:moveTo>
                    <a:pt x="2188" y="0"/>
                  </a:moveTo>
                  <a:cubicBezTo>
                    <a:pt x="898" y="0"/>
                    <a:pt x="1" y="1083"/>
                    <a:pt x="1" y="2363"/>
                  </a:cubicBezTo>
                  <a:cubicBezTo>
                    <a:pt x="1" y="4091"/>
                    <a:pt x="1838" y="5546"/>
                    <a:pt x="4234" y="7624"/>
                  </a:cubicBezTo>
                  <a:cubicBezTo>
                    <a:pt x="4266" y="7646"/>
                    <a:pt x="4300" y="7668"/>
                    <a:pt x="4343" y="7668"/>
                  </a:cubicBezTo>
                  <a:cubicBezTo>
                    <a:pt x="4387" y="7668"/>
                    <a:pt x="4420" y="7646"/>
                    <a:pt x="4453" y="7624"/>
                  </a:cubicBezTo>
                  <a:cubicBezTo>
                    <a:pt x="6859" y="5535"/>
                    <a:pt x="8685" y="4091"/>
                    <a:pt x="8685" y="2363"/>
                  </a:cubicBezTo>
                  <a:cubicBezTo>
                    <a:pt x="8685" y="1728"/>
                    <a:pt x="8467" y="1149"/>
                    <a:pt x="8084" y="711"/>
                  </a:cubicBezTo>
                  <a:cubicBezTo>
                    <a:pt x="7679" y="252"/>
                    <a:pt x="7110" y="0"/>
                    <a:pt x="6498" y="0"/>
                  </a:cubicBezTo>
                  <a:cubicBezTo>
                    <a:pt x="5831" y="0"/>
                    <a:pt x="5218" y="263"/>
                    <a:pt x="4726" y="755"/>
                  </a:cubicBezTo>
                  <a:cubicBezTo>
                    <a:pt x="4562" y="930"/>
                    <a:pt x="4431" y="1105"/>
                    <a:pt x="4343" y="1236"/>
                  </a:cubicBezTo>
                  <a:cubicBezTo>
                    <a:pt x="4256" y="1105"/>
                    <a:pt x="4125" y="930"/>
                    <a:pt x="3960" y="755"/>
                  </a:cubicBezTo>
                  <a:cubicBezTo>
                    <a:pt x="3468" y="263"/>
                    <a:pt x="2856" y="0"/>
                    <a:pt x="21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005;p55">
              <a:extLst>
                <a:ext uri="{FF2B5EF4-FFF2-40B4-BE49-F238E27FC236}">
                  <a16:creationId xmlns:a16="http://schemas.microsoft.com/office/drawing/2014/main" id="{AE085506-F3FE-D756-9E7F-95F94143C215}"/>
                </a:ext>
              </a:extLst>
            </p:cNvPr>
            <p:cNvSpPr/>
            <p:nvPr/>
          </p:nvSpPr>
          <p:spPr>
            <a:xfrm>
              <a:off x="-1527225" y="1130643"/>
              <a:ext cx="56756" cy="143610"/>
            </a:xfrm>
            <a:custGeom>
              <a:avLst/>
              <a:gdLst/>
              <a:ahLst/>
              <a:cxnLst/>
              <a:rect l="l" t="t" r="r" b="b"/>
              <a:pathLst>
                <a:path w="1139" h="2882" extrusionOk="0">
                  <a:moveTo>
                    <a:pt x="774" y="0"/>
                  </a:moveTo>
                  <a:cubicBezTo>
                    <a:pt x="749" y="0"/>
                    <a:pt x="724" y="6"/>
                    <a:pt x="701" y="19"/>
                  </a:cubicBezTo>
                  <a:cubicBezTo>
                    <a:pt x="613" y="63"/>
                    <a:pt x="581" y="173"/>
                    <a:pt x="625" y="249"/>
                  </a:cubicBezTo>
                  <a:cubicBezTo>
                    <a:pt x="734" y="467"/>
                    <a:pt x="800" y="719"/>
                    <a:pt x="800" y="971"/>
                  </a:cubicBezTo>
                  <a:cubicBezTo>
                    <a:pt x="800" y="1463"/>
                    <a:pt x="569" y="1977"/>
                    <a:pt x="66" y="2601"/>
                  </a:cubicBezTo>
                  <a:cubicBezTo>
                    <a:pt x="1" y="2677"/>
                    <a:pt x="23" y="2786"/>
                    <a:pt x="88" y="2841"/>
                  </a:cubicBezTo>
                  <a:cubicBezTo>
                    <a:pt x="120" y="2869"/>
                    <a:pt x="158" y="2881"/>
                    <a:pt x="196" y="2881"/>
                  </a:cubicBezTo>
                  <a:cubicBezTo>
                    <a:pt x="247" y="2881"/>
                    <a:pt x="297" y="2858"/>
                    <a:pt x="329" y="2820"/>
                  </a:cubicBezTo>
                  <a:cubicBezTo>
                    <a:pt x="876" y="2130"/>
                    <a:pt x="1138" y="1539"/>
                    <a:pt x="1138" y="971"/>
                  </a:cubicBezTo>
                  <a:cubicBezTo>
                    <a:pt x="1138" y="664"/>
                    <a:pt x="1062" y="358"/>
                    <a:pt x="919" y="96"/>
                  </a:cubicBezTo>
                  <a:cubicBezTo>
                    <a:pt x="889" y="34"/>
                    <a:pt x="832" y="0"/>
                    <a:pt x="7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006;p55">
              <a:extLst>
                <a:ext uri="{FF2B5EF4-FFF2-40B4-BE49-F238E27FC236}">
                  <a16:creationId xmlns:a16="http://schemas.microsoft.com/office/drawing/2014/main" id="{12914E1C-3A1C-20C0-C575-67122C6B00D9}"/>
                </a:ext>
              </a:extLst>
            </p:cNvPr>
            <p:cNvSpPr/>
            <p:nvPr/>
          </p:nvSpPr>
          <p:spPr>
            <a:xfrm>
              <a:off x="-1742488" y="1167567"/>
              <a:ext cx="178840" cy="179338"/>
            </a:xfrm>
            <a:custGeom>
              <a:avLst/>
              <a:gdLst/>
              <a:ahLst/>
              <a:cxnLst/>
              <a:rect l="l" t="t" r="r" b="b"/>
              <a:pathLst>
                <a:path w="3589" h="3599" extrusionOk="0">
                  <a:moveTo>
                    <a:pt x="2133" y="339"/>
                  </a:moveTo>
                  <a:lnTo>
                    <a:pt x="2133" y="1291"/>
                  </a:lnTo>
                  <a:cubicBezTo>
                    <a:pt x="2133" y="1389"/>
                    <a:pt x="2210" y="1466"/>
                    <a:pt x="2308" y="1466"/>
                  </a:cubicBezTo>
                  <a:lnTo>
                    <a:pt x="3249" y="1466"/>
                  </a:lnTo>
                  <a:lnTo>
                    <a:pt x="3249" y="2144"/>
                  </a:lnTo>
                  <a:lnTo>
                    <a:pt x="2308" y="2144"/>
                  </a:lnTo>
                  <a:cubicBezTo>
                    <a:pt x="2210" y="2144"/>
                    <a:pt x="2133" y="2220"/>
                    <a:pt x="2133" y="2308"/>
                  </a:cubicBezTo>
                  <a:lnTo>
                    <a:pt x="2133" y="3260"/>
                  </a:lnTo>
                  <a:lnTo>
                    <a:pt x="1455" y="3260"/>
                  </a:lnTo>
                  <a:lnTo>
                    <a:pt x="1455" y="2308"/>
                  </a:lnTo>
                  <a:cubicBezTo>
                    <a:pt x="1455" y="2220"/>
                    <a:pt x="1379" y="2144"/>
                    <a:pt x="1291" y="2144"/>
                  </a:cubicBezTo>
                  <a:lnTo>
                    <a:pt x="339" y="2144"/>
                  </a:lnTo>
                  <a:lnTo>
                    <a:pt x="339" y="1466"/>
                  </a:lnTo>
                  <a:lnTo>
                    <a:pt x="1291" y="1466"/>
                  </a:lnTo>
                  <a:cubicBezTo>
                    <a:pt x="1379" y="1466"/>
                    <a:pt x="1455" y="1389"/>
                    <a:pt x="1455" y="1291"/>
                  </a:cubicBezTo>
                  <a:lnTo>
                    <a:pt x="1455" y="339"/>
                  </a:lnTo>
                  <a:close/>
                  <a:moveTo>
                    <a:pt x="1291" y="0"/>
                  </a:moveTo>
                  <a:cubicBezTo>
                    <a:pt x="1192" y="0"/>
                    <a:pt x="1116" y="76"/>
                    <a:pt x="1116" y="175"/>
                  </a:cubicBezTo>
                  <a:lnTo>
                    <a:pt x="1116" y="1126"/>
                  </a:lnTo>
                  <a:lnTo>
                    <a:pt x="164" y="1126"/>
                  </a:lnTo>
                  <a:cubicBezTo>
                    <a:pt x="77" y="1126"/>
                    <a:pt x="1" y="1203"/>
                    <a:pt x="1" y="1291"/>
                  </a:cubicBezTo>
                  <a:lnTo>
                    <a:pt x="1" y="2308"/>
                  </a:lnTo>
                  <a:cubicBezTo>
                    <a:pt x="1" y="2407"/>
                    <a:pt x="77" y="2483"/>
                    <a:pt x="164" y="2483"/>
                  </a:cubicBezTo>
                  <a:lnTo>
                    <a:pt x="1116" y="2483"/>
                  </a:lnTo>
                  <a:lnTo>
                    <a:pt x="1116" y="3423"/>
                  </a:lnTo>
                  <a:cubicBezTo>
                    <a:pt x="1116" y="3522"/>
                    <a:pt x="1192" y="3598"/>
                    <a:pt x="1291" y="3598"/>
                  </a:cubicBezTo>
                  <a:lnTo>
                    <a:pt x="2308" y="3598"/>
                  </a:lnTo>
                  <a:cubicBezTo>
                    <a:pt x="2396" y="3598"/>
                    <a:pt x="2473" y="3522"/>
                    <a:pt x="2473" y="3423"/>
                  </a:cubicBezTo>
                  <a:lnTo>
                    <a:pt x="2473" y="2483"/>
                  </a:lnTo>
                  <a:lnTo>
                    <a:pt x="3424" y="2483"/>
                  </a:lnTo>
                  <a:cubicBezTo>
                    <a:pt x="3511" y="2483"/>
                    <a:pt x="3588" y="2407"/>
                    <a:pt x="3588" y="2308"/>
                  </a:cubicBezTo>
                  <a:lnTo>
                    <a:pt x="3588" y="1291"/>
                  </a:lnTo>
                  <a:cubicBezTo>
                    <a:pt x="3588" y="1203"/>
                    <a:pt x="3511" y="1126"/>
                    <a:pt x="3424" y="1126"/>
                  </a:cubicBezTo>
                  <a:lnTo>
                    <a:pt x="2473" y="1126"/>
                  </a:lnTo>
                  <a:lnTo>
                    <a:pt x="2473" y="175"/>
                  </a:lnTo>
                  <a:cubicBezTo>
                    <a:pt x="2473" y="76"/>
                    <a:pt x="2396" y="0"/>
                    <a:pt x="23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1929;p54">
            <a:extLst>
              <a:ext uri="{FF2B5EF4-FFF2-40B4-BE49-F238E27FC236}">
                <a16:creationId xmlns:a16="http://schemas.microsoft.com/office/drawing/2014/main" id="{E9E0DE8F-1676-DDFD-AB50-7229E04BE4AA}"/>
              </a:ext>
            </a:extLst>
          </p:cNvPr>
          <p:cNvSpPr txBox="1"/>
          <p:nvPr/>
        </p:nvSpPr>
        <p:spPr>
          <a:xfrm>
            <a:off x="5871842" y="3711221"/>
            <a:ext cx="2347500" cy="3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5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Darker Grotesque ExtraBold"/>
              </a:rPr>
              <a:t>زيارة الطبيب</a:t>
            </a:r>
            <a:endParaRPr sz="25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Darker Grotesque ExtraBold"/>
            </a:endParaRPr>
          </a:p>
        </p:txBody>
      </p:sp>
      <p:sp>
        <p:nvSpPr>
          <p:cNvPr id="12" name="Google Shape;1929;p54">
            <a:extLst>
              <a:ext uri="{FF2B5EF4-FFF2-40B4-BE49-F238E27FC236}">
                <a16:creationId xmlns:a16="http://schemas.microsoft.com/office/drawing/2014/main" id="{C0AC92D9-451D-AE2C-95D0-941390F28809}"/>
              </a:ext>
            </a:extLst>
          </p:cNvPr>
          <p:cNvSpPr txBox="1"/>
          <p:nvPr/>
        </p:nvSpPr>
        <p:spPr>
          <a:xfrm>
            <a:off x="6097334" y="2012030"/>
            <a:ext cx="2347500" cy="3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5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Darker Grotesque ExtraBold"/>
              </a:rPr>
              <a:t>التمارين الرياضية</a:t>
            </a:r>
            <a:endParaRPr sz="25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Darker Grotesque ExtraBold"/>
            </a:endParaRPr>
          </a:p>
        </p:txBody>
      </p:sp>
      <p:grpSp>
        <p:nvGrpSpPr>
          <p:cNvPr id="14" name="Google Shape;2233;p61">
            <a:extLst>
              <a:ext uri="{FF2B5EF4-FFF2-40B4-BE49-F238E27FC236}">
                <a16:creationId xmlns:a16="http://schemas.microsoft.com/office/drawing/2014/main" id="{8953A2A4-39A6-4E5D-713A-324A568FD267}"/>
              </a:ext>
            </a:extLst>
          </p:cNvPr>
          <p:cNvGrpSpPr/>
          <p:nvPr/>
        </p:nvGrpSpPr>
        <p:grpSpPr>
          <a:xfrm rot="-1555928">
            <a:off x="6986030" y="1508566"/>
            <a:ext cx="470075" cy="188996"/>
            <a:chOff x="5700075" y="3642325"/>
            <a:chExt cx="673950" cy="301475"/>
          </a:xfrm>
        </p:grpSpPr>
        <p:sp>
          <p:nvSpPr>
            <p:cNvPr id="15" name="Google Shape;2234;p61">
              <a:extLst>
                <a:ext uri="{FF2B5EF4-FFF2-40B4-BE49-F238E27FC236}">
                  <a16:creationId xmlns:a16="http://schemas.microsoft.com/office/drawing/2014/main" id="{875DD5D5-F714-927B-FC19-E8834DA108F2}"/>
                </a:ext>
              </a:extLst>
            </p:cNvPr>
            <p:cNvSpPr/>
            <p:nvPr/>
          </p:nvSpPr>
          <p:spPr>
            <a:xfrm>
              <a:off x="5881750" y="3769550"/>
              <a:ext cx="311000" cy="47425"/>
            </a:xfrm>
            <a:custGeom>
              <a:avLst/>
              <a:gdLst/>
              <a:ahLst/>
              <a:cxnLst/>
              <a:rect l="l" t="t" r="r" b="b"/>
              <a:pathLst>
                <a:path w="12440" h="1897" extrusionOk="0">
                  <a:moveTo>
                    <a:pt x="0" y="0"/>
                  </a:moveTo>
                  <a:lnTo>
                    <a:pt x="0" y="1896"/>
                  </a:lnTo>
                  <a:lnTo>
                    <a:pt x="12440" y="1896"/>
                  </a:lnTo>
                  <a:lnTo>
                    <a:pt x="124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235;p61">
              <a:extLst>
                <a:ext uri="{FF2B5EF4-FFF2-40B4-BE49-F238E27FC236}">
                  <a16:creationId xmlns:a16="http://schemas.microsoft.com/office/drawing/2014/main" id="{DAE944BA-1901-8EAC-73AD-A4FE9F451CDB}"/>
                </a:ext>
              </a:extLst>
            </p:cNvPr>
            <p:cNvSpPr/>
            <p:nvPr/>
          </p:nvSpPr>
          <p:spPr>
            <a:xfrm>
              <a:off x="5881750" y="3793275"/>
              <a:ext cx="311000" cy="23700"/>
            </a:xfrm>
            <a:custGeom>
              <a:avLst/>
              <a:gdLst/>
              <a:ahLst/>
              <a:cxnLst/>
              <a:rect l="l" t="t" r="r" b="b"/>
              <a:pathLst>
                <a:path w="12440" h="948" extrusionOk="0">
                  <a:moveTo>
                    <a:pt x="0" y="0"/>
                  </a:moveTo>
                  <a:lnTo>
                    <a:pt x="0" y="947"/>
                  </a:lnTo>
                  <a:lnTo>
                    <a:pt x="12440" y="947"/>
                  </a:lnTo>
                  <a:lnTo>
                    <a:pt x="1244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236;p61">
              <a:extLst>
                <a:ext uri="{FF2B5EF4-FFF2-40B4-BE49-F238E27FC236}">
                  <a16:creationId xmlns:a16="http://schemas.microsoft.com/office/drawing/2014/main" id="{8C0EBA29-B65D-90B3-B96B-F2F6D42BF0EF}"/>
                </a:ext>
              </a:extLst>
            </p:cNvPr>
            <p:cNvSpPr/>
            <p:nvPr/>
          </p:nvSpPr>
          <p:spPr>
            <a:xfrm>
              <a:off x="5738725" y="3642325"/>
              <a:ext cx="108950" cy="301475"/>
            </a:xfrm>
            <a:custGeom>
              <a:avLst/>
              <a:gdLst/>
              <a:ahLst/>
              <a:cxnLst/>
              <a:rect l="l" t="t" r="r" b="b"/>
              <a:pathLst>
                <a:path w="4358" h="12059" extrusionOk="0">
                  <a:moveTo>
                    <a:pt x="366" y="0"/>
                  </a:moveTo>
                  <a:cubicBezTo>
                    <a:pt x="166" y="0"/>
                    <a:pt x="0" y="167"/>
                    <a:pt x="0" y="384"/>
                  </a:cubicBezTo>
                  <a:lnTo>
                    <a:pt x="0" y="11692"/>
                  </a:lnTo>
                  <a:cubicBezTo>
                    <a:pt x="0" y="11892"/>
                    <a:pt x="166" y="12058"/>
                    <a:pt x="366" y="12058"/>
                  </a:cubicBezTo>
                  <a:lnTo>
                    <a:pt x="3976" y="12058"/>
                  </a:lnTo>
                  <a:cubicBezTo>
                    <a:pt x="4191" y="12058"/>
                    <a:pt x="4357" y="11892"/>
                    <a:pt x="4357" y="11692"/>
                  </a:cubicBezTo>
                  <a:lnTo>
                    <a:pt x="4357" y="384"/>
                  </a:lnTo>
                  <a:cubicBezTo>
                    <a:pt x="4357" y="167"/>
                    <a:pt x="4191" y="0"/>
                    <a:pt x="39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237;p61">
              <a:extLst>
                <a:ext uri="{FF2B5EF4-FFF2-40B4-BE49-F238E27FC236}">
                  <a16:creationId xmlns:a16="http://schemas.microsoft.com/office/drawing/2014/main" id="{23150EF2-ADD7-6E3A-BDBA-00BCD048238C}"/>
                </a:ext>
              </a:extLst>
            </p:cNvPr>
            <p:cNvSpPr/>
            <p:nvPr/>
          </p:nvSpPr>
          <p:spPr>
            <a:xfrm>
              <a:off x="5738725" y="3816950"/>
              <a:ext cx="108950" cy="126850"/>
            </a:xfrm>
            <a:custGeom>
              <a:avLst/>
              <a:gdLst/>
              <a:ahLst/>
              <a:cxnLst/>
              <a:rect l="l" t="t" r="r" b="b"/>
              <a:pathLst>
                <a:path w="4358" h="5074" extrusionOk="0">
                  <a:moveTo>
                    <a:pt x="0" y="0"/>
                  </a:moveTo>
                  <a:lnTo>
                    <a:pt x="0" y="4707"/>
                  </a:lnTo>
                  <a:cubicBezTo>
                    <a:pt x="0" y="4907"/>
                    <a:pt x="166" y="5073"/>
                    <a:pt x="366" y="5073"/>
                  </a:cubicBezTo>
                  <a:lnTo>
                    <a:pt x="3976" y="5073"/>
                  </a:lnTo>
                  <a:cubicBezTo>
                    <a:pt x="4191" y="5073"/>
                    <a:pt x="4357" y="4907"/>
                    <a:pt x="4357" y="4707"/>
                  </a:cubicBezTo>
                  <a:lnTo>
                    <a:pt x="43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238;p61">
              <a:extLst>
                <a:ext uri="{FF2B5EF4-FFF2-40B4-BE49-F238E27FC236}">
                  <a16:creationId xmlns:a16="http://schemas.microsoft.com/office/drawing/2014/main" id="{AE6B5618-C394-F0AF-F86E-7FAEF630CD3C}"/>
                </a:ext>
              </a:extLst>
            </p:cNvPr>
            <p:cNvSpPr/>
            <p:nvPr/>
          </p:nvSpPr>
          <p:spPr>
            <a:xfrm>
              <a:off x="5700075" y="3743375"/>
              <a:ext cx="38675" cy="99375"/>
            </a:xfrm>
            <a:custGeom>
              <a:avLst/>
              <a:gdLst/>
              <a:ahLst/>
              <a:cxnLst/>
              <a:rect l="l" t="t" r="r" b="b"/>
              <a:pathLst>
                <a:path w="1547" h="3975" extrusionOk="0">
                  <a:moveTo>
                    <a:pt x="532" y="0"/>
                  </a:moveTo>
                  <a:cubicBezTo>
                    <a:pt x="233" y="0"/>
                    <a:pt x="0" y="249"/>
                    <a:pt x="0" y="533"/>
                  </a:cubicBezTo>
                  <a:lnTo>
                    <a:pt x="0" y="3442"/>
                  </a:lnTo>
                  <a:cubicBezTo>
                    <a:pt x="0" y="3742"/>
                    <a:pt x="233" y="3974"/>
                    <a:pt x="532" y="3974"/>
                  </a:cubicBezTo>
                  <a:lnTo>
                    <a:pt x="1546" y="3974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239;p61">
              <a:extLst>
                <a:ext uri="{FF2B5EF4-FFF2-40B4-BE49-F238E27FC236}">
                  <a16:creationId xmlns:a16="http://schemas.microsoft.com/office/drawing/2014/main" id="{873F4BA0-D326-38F3-56EC-B1F68C12470B}"/>
                </a:ext>
              </a:extLst>
            </p:cNvPr>
            <p:cNvSpPr/>
            <p:nvPr/>
          </p:nvSpPr>
          <p:spPr>
            <a:xfrm>
              <a:off x="5700075" y="3793275"/>
              <a:ext cx="38675" cy="49475"/>
            </a:xfrm>
            <a:custGeom>
              <a:avLst/>
              <a:gdLst/>
              <a:ahLst/>
              <a:cxnLst/>
              <a:rect l="l" t="t" r="r" b="b"/>
              <a:pathLst>
                <a:path w="1547" h="1979" extrusionOk="0">
                  <a:moveTo>
                    <a:pt x="0" y="0"/>
                  </a:moveTo>
                  <a:lnTo>
                    <a:pt x="0" y="1446"/>
                  </a:lnTo>
                  <a:cubicBezTo>
                    <a:pt x="0" y="1746"/>
                    <a:pt x="233" y="1978"/>
                    <a:pt x="532" y="1978"/>
                  </a:cubicBezTo>
                  <a:lnTo>
                    <a:pt x="1546" y="1978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240;p61">
              <a:extLst>
                <a:ext uri="{FF2B5EF4-FFF2-40B4-BE49-F238E27FC236}">
                  <a16:creationId xmlns:a16="http://schemas.microsoft.com/office/drawing/2014/main" id="{9F994000-6699-2C6C-FF6E-2E7B8232A384}"/>
                </a:ext>
              </a:extLst>
            </p:cNvPr>
            <p:cNvSpPr/>
            <p:nvPr/>
          </p:nvSpPr>
          <p:spPr>
            <a:xfrm>
              <a:off x="5847650" y="3703450"/>
              <a:ext cx="34125" cy="179200"/>
            </a:xfrm>
            <a:custGeom>
              <a:avLst/>
              <a:gdLst/>
              <a:ahLst/>
              <a:cxnLst/>
              <a:rect l="l" t="t" r="r" b="b"/>
              <a:pathLst>
                <a:path w="1365" h="7168" extrusionOk="0">
                  <a:moveTo>
                    <a:pt x="0" y="1"/>
                  </a:moveTo>
                  <a:lnTo>
                    <a:pt x="0" y="7168"/>
                  </a:lnTo>
                  <a:lnTo>
                    <a:pt x="1065" y="7168"/>
                  </a:lnTo>
                  <a:cubicBezTo>
                    <a:pt x="1231" y="7168"/>
                    <a:pt x="1364" y="7035"/>
                    <a:pt x="1364" y="6869"/>
                  </a:cubicBezTo>
                  <a:lnTo>
                    <a:pt x="1364" y="300"/>
                  </a:lnTo>
                  <a:cubicBezTo>
                    <a:pt x="1364" y="134"/>
                    <a:pt x="1231" y="1"/>
                    <a:pt x="10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41;p61">
              <a:extLst>
                <a:ext uri="{FF2B5EF4-FFF2-40B4-BE49-F238E27FC236}">
                  <a16:creationId xmlns:a16="http://schemas.microsoft.com/office/drawing/2014/main" id="{86D9639C-D275-14EF-F7F9-C12E1C4BBC29}"/>
                </a:ext>
              </a:extLst>
            </p:cNvPr>
            <p:cNvSpPr/>
            <p:nvPr/>
          </p:nvSpPr>
          <p:spPr>
            <a:xfrm>
              <a:off x="5847650" y="3837725"/>
              <a:ext cx="34125" cy="44925"/>
            </a:xfrm>
            <a:custGeom>
              <a:avLst/>
              <a:gdLst/>
              <a:ahLst/>
              <a:cxnLst/>
              <a:rect l="l" t="t" r="r" b="b"/>
              <a:pathLst>
                <a:path w="1365" h="1797" extrusionOk="0">
                  <a:moveTo>
                    <a:pt x="0" y="1"/>
                  </a:moveTo>
                  <a:lnTo>
                    <a:pt x="0" y="1797"/>
                  </a:lnTo>
                  <a:lnTo>
                    <a:pt x="1065" y="1797"/>
                  </a:lnTo>
                  <a:cubicBezTo>
                    <a:pt x="1231" y="1797"/>
                    <a:pt x="1364" y="1664"/>
                    <a:pt x="1364" y="1498"/>
                  </a:cubicBezTo>
                  <a:lnTo>
                    <a:pt x="13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242;p61">
              <a:extLst>
                <a:ext uri="{FF2B5EF4-FFF2-40B4-BE49-F238E27FC236}">
                  <a16:creationId xmlns:a16="http://schemas.microsoft.com/office/drawing/2014/main" id="{F4875128-D777-000A-B908-F0DBE0F174B8}"/>
                </a:ext>
              </a:extLst>
            </p:cNvPr>
            <p:cNvSpPr/>
            <p:nvPr/>
          </p:nvSpPr>
          <p:spPr>
            <a:xfrm>
              <a:off x="6226825" y="3642325"/>
              <a:ext cx="108950" cy="301475"/>
            </a:xfrm>
            <a:custGeom>
              <a:avLst/>
              <a:gdLst/>
              <a:ahLst/>
              <a:cxnLst/>
              <a:rect l="l" t="t" r="r" b="b"/>
              <a:pathLst>
                <a:path w="4358" h="12059" extrusionOk="0">
                  <a:moveTo>
                    <a:pt x="366" y="0"/>
                  </a:moveTo>
                  <a:cubicBezTo>
                    <a:pt x="167" y="0"/>
                    <a:pt x="1" y="167"/>
                    <a:pt x="1" y="384"/>
                  </a:cubicBezTo>
                  <a:lnTo>
                    <a:pt x="1" y="11692"/>
                  </a:lnTo>
                  <a:cubicBezTo>
                    <a:pt x="1" y="11892"/>
                    <a:pt x="167" y="12058"/>
                    <a:pt x="366" y="12058"/>
                  </a:cubicBezTo>
                  <a:lnTo>
                    <a:pt x="3976" y="12058"/>
                  </a:lnTo>
                  <a:cubicBezTo>
                    <a:pt x="4192" y="12058"/>
                    <a:pt x="4358" y="11892"/>
                    <a:pt x="4358" y="11692"/>
                  </a:cubicBezTo>
                  <a:lnTo>
                    <a:pt x="4358" y="384"/>
                  </a:lnTo>
                  <a:cubicBezTo>
                    <a:pt x="4358" y="167"/>
                    <a:pt x="4192" y="0"/>
                    <a:pt x="39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243;p61">
              <a:extLst>
                <a:ext uri="{FF2B5EF4-FFF2-40B4-BE49-F238E27FC236}">
                  <a16:creationId xmlns:a16="http://schemas.microsoft.com/office/drawing/2014/main" id="{85E80151-D8D9-AA43-134C-05FAE39D4DD9}"/>
                </a:ext>
              </a:extLst>
            </p:cNvPr>
            <p:cNvSpPr/>
            <p:nvPr/>
          </p:nvSpPr>
          <p:spPr>
            <a:xfrm>
              <a:off x="6226825" y="3816950"/>
              <a:ext cx="108950" cy="126850"/>
            </a:xfrm>
            <a:custGeom>
              <a:avLst/>
              <a:gdLst/>
              <a:ahLst/>
              <a:cxnLst/>
              <a:rect l="l" t="t" r="r" b="b"/>
              <a:pathLst>
                <a:path w="4358" h="5074" extrusionOk="0">
                  <a:moveTo>
                    <a:pt x="1" y="0"/>
                  </a:moveTo>
                  <a:lnTo>
                    <a:pt x="1" y="4707"/>
                  </a:lnTo>
                  <a:cubicBezTo>
                    <a:pt x="1" y="4907"/>
                    <a:pt x="167" y="5073"/>
                    <a:pt x="366" y="5073"/>
                  </a:cubicBezTo>
                  <a:lnTo>
                    <a:pt x="3976" y="5073"/>
                  </a:lnTo>
                  <a:cubicBezTo>
                    <a:pt x="4192" y="5073"/>
                    <a:pt x="4358" y="4907"/>
                    <a:pt x="4358" y="4707"/>
                  </a:cubicBezTo>
                  <a:lnTo>
                    <a:pt x="4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244;p61">
              <a:extLst>
                <a:ext uri="{FF2B5EF4-FFF2-40B4-BE49-F238E27FC236}">
                  <a16:creationId xmlns:a16="http://schemas.microsoft.com/office/drawing/2014/main" id="{5A393CB4-1D7C-205E-73D0-A70D82D94798}"/>
                </a:ext>
              </a:extLst>
            </p:cNvPr>
            <p:cNvSpPr/>
            <p:nvPr/>
          </p:nvSpPr>
          <p:spPr>
            <a:xfrm>
              <a:off x="6335750" y="3743375"/>
              <a:ext cx="38275" cy="99375"/>
            </a:xfrm>
            <a:custGeom>
              <a:avLst/>
              <a:gdLst/>
              <a:ahLst/>
              <a:cxnLst/>
              <a:rect l="l" t="t" r="r" b="b"/>
              <a:pathLst>
                <a:path w="1531" h="3975" extrusionOk="0">
                  <a:moveTo>
                    <a:pt x="1" y="0"/>
                  </a:moveTo>
                  <a:lnTo>
                    <a:pt x="1" y="3974"/>
                  </a:lnTo>
                  <a:lnTo>
                    <a:pt x="999" y="3974"/>
                  </a:lnTo>
                  <a:cubicBezTo>
                    <a:pt x="1298" y="3974"/>
                    <a:pt x="1531" y="3742"/>
                    <a:pt x="1531" y="3442"/>
                  </a:cubicBezTo>
                  <a:lnTo>
                    <a:pt x="1531" y="533"/>
                  </a:lnTo>
                  <a:cubicBezTo>
                    <a:pt x="1531" y="249"/>
                    <a:pt x="1298" y="0"/>
                    <a:pt x="9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245;p61">
              <a:extLst>
                <a:ext uri="{FF2B5EF4-FFF2-40B4-BE49-F238E27FC236}">
                  <a16:creationId xmlns:a16="http://schemas.microsoft.com/office/drawing/2014/main" id="{FB240E26-60D6-0936-2730-4B6969BABB0A}"/>
                </a:ext>
              </a:extLst>
            </p:cNvPr>
            <p:cNvSpPr/>
            <p:nvPr/>
          </p:nvSpPr>
          <p:spPr>
            <a:xfrm>
              <a:off x="6335750" y="3793275"/>
              <a:ext cx="38275" cy="49475"/>
            </a:xfrm>
            <a:custGeom>
              <a:avLst/>
              <a:gdLst/>
              <a:ahLst/>
              <a:cxnLst/>
              <a:rect l="l" t="t" r="r" b="b"/>
              <a:pathLst>
                <a:path w="1531" h="1979" extrusionOk="0">
                  <a:moveTo>
                    <a:pt x="1" y="0"/>
                  </a:moveTo>
                  <a:lnTo>
                    <a:pt x="1" y="1978"/>
                  </a:lnTo>
                  <a:lnTo>
                    <a:pt x="999" y="1978"/>
                  </a:lnTo>
                  <a:cubicBezTo>
                    <a:pt x="1298" y="1978"/>
                    <a:pt x="1531" y="1746"/>
                    <a:pt x="1531" y="1446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246;p61">
              <a:extLst>
                <a:ext uri="{FF2B5EF4-FFF2-40B4-BE49-F238E27FC236}">
                  <a16:creationId xmlns:a16="http://schemas.microsoft.com/office/drawing/2014/main" id="{D285BB25-E12B-C85E-B1AA-C25070F9C609}"/>
                </a:ext>
              </a:extLst>
            </p:cNvPr>
            <p:cNvSpPr/>
            <p:nvPr/>
          </p:nvSpPr>
          <p:spPr>
            <a:xfrm>
              <a:off x="6192725" y="3703450"/>
              <a:ext cx="34125" cy="179200"/>
            </a:xfrm>
            <a:custGeom>
              <a:avLst/>
              <a:gdLst/>
              <a:ahLst/>
              <a:cxnLst/>
              <a:rect l="l" t="t" r="r" b="b"/>
              <a:pathLst>
                <a:path w="1365" h="7168" extrusionOk="0">
                  <a:moveTo>
                    <a:pt x="300" y="1"/>
                  </a:moveTo>
                  <a:cubicBezTo>
                    <a:pt x="134" y="1"/>
                    <a:pt x="1" y="134"/>
                    <a:pt x="1" y="300"/>
                  </a:cubicBezTo>
                  <a:lnTo>
                    <a:pt x="1" y="6869"/>
                  </a:lnTo>
                  <a:cubicBezTo>
                    <a:pt x="1" y="7035"/>
                    <a:pt x="134" y="7168"/>
                    <a:pt x="300" y="7168"/>
                  </a:cubicBezTo>
                  <a:lnTo>
                    <a:pt x="1365" y="7168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247;p61">
              <a:extLst>
                <a:ext uri="{FF2B5EF4-FFF2-40B4-BE49-F238E27FC236}">
                  <a16:creationId xmlns:a16="http://schemas.microsoft.com/office/drawing/2014/main" id="{C51E74EA-5EF7-4FB6-FD8B-49E2BD617147}"/>
                </a:ext>
              </a:extLst>
            </p:cNvPr>
            <p:cNvSpPr/>
            <p:nvPr/>
          </p:nvSpPr>
          <p:spPr>
            <a:xfrm>
              <a:off x="6192725" y="3837725"/>
              <a:ext cx="34125" cy="44925"/>
            </a:xfrm>
            <a:custGeom>
              <a:avLst/>
              <a:gdLst/>
              <a:ahLst/>
              <a:cxnLst/>
              <a:rect l="l" t="t" r="r" b="b"/>
              <a:pathLst>
                <a:path w="1365" h="1797" extrusionOk="0">
                  <a:moveTo>
                    <a:pt x="1" y="1"/>
                  </a:moveTo>
                  <a:lnTo>
                    <a:pt x="1" y="1498"/>
                  </a:lnTo>
                  <a:cubicBezTo>
                    <a:pt x="1" y="1664"/>
                    <a:pt x="134" y="1797"/>
                    <a:pt x="300" y="1797"/>
                  </a:cubicBezTo>
                  <a:lnTo>
                    <a:pt x="1365" y="1797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6362;p77">
            <a:extLst>
              <a:ext uri="{FF2B5EF4-FFF2-40B4-BE49-F238E27FC236}">
                <a16:creationId xmlns:a16="http://schemas.microsoft.com/office/drawing/2014/main" id="{EA2FAFD5-9E69-1731-5D8C-C6384568DFAD}"/>
              </a:ext>
            </a:extLst>
          </p:cNvPr>
          <p:cNvGrpSpPr/>
          <p:nvPr/>
        </p:nvGrpSpPr>
        <p:grpSpPr>
          <a:xfrm>
            <a:off x="2982721" y="974554"/>
            <a:ext cx="2880738" cy="3384173"/>
            <a:chOff x="2429700" y="1601250"/>
            <a:chExt cx="1059075" cy="1016161"/>
          </a:xfrm>
        </p:grpSpPr>
        <p:sp>
          <p:nvSpPr>
            <p:cNvPr id="30" name="Google Shape;6363;p77">
              <a:extLst>
                <a:ext uri="{FF2B5EF4-FFF2-40B4-BE49-F238E27FC236}">
                  <a16:creationId xmlns:a16="http://schemas.microsoft.com/office/drawing/2014/main" id="{E96D5CBD-B31C-8364-0D28-0591EEA0925E}"/>
                </a:ext>
              </a:extLst>
            </p:cNvPr>
            <p:cNvSpPr/>
            <p:nvPr/>
          </p:nvSpPr>
          <p:spPr>
            <a:xfrm rot="3189637">
              <a:off x="2810946" y="2307705"/>
              <a:ext cx="329172" cy="290239"/>
            </a:xfrm>
            <a:custGeom>
              <a:avLst/>
              <a:gdLst/>
              <a:ahLst/>
              <a:cxnLst/>
              <a:rect l="l" t="t" r="r" b="b"/>
              <a:pathLst>
                <a:path w="9831" h="8563" extrusionOk="0">
                  <a:moveTo>
                    <a:pt x="6553" y="1"/>
                  </a:moveTo>
                  <a:cubicBezTo>
                    <a:pt x="5748" y="1"/>
                    <a:pt x="4807" y="264"/>
                    <a:pt x="3773" y="914"/>
                  </a:cubicBezTo>
                  <a:cubicBezTo>
                    <a:pt x="1094" y="2587"/>
                    <a:pt x="0" y="7575"/>
                    <a:pt x="3773" y="8439"/>
                  </a:cubicBezTo>
                  <a:cubicBezTo>
                    <a:pt x="4138" y="8523"/>
                    <a:pt x="4485" y="8562"/>
                    <a:pt x="4814" y="8562"/>
                  </a:cubicBezTo>
                  <a:cubicBezTo>
                    <a:pt x="8345" y="8562"/>
                    <a:pt x="9831" y="4055"/>
                    <a:pt x="9341" y="1964"/>
                  </a:cubicBezTo>
                  <a:cubicBezTo>
                    <a:pt x="9091" y="929"/>
                    <a:pt x="8063" y="1"/>
                    <a:pt x="65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364;p77">
              <a:extLst>
                <a:ext uri="{FF2B5EF4-FFF2-40B4-BE49-F238E27FC236}">
                  <a16:creationId xmlns:a16="http://schemas.microsoft.com/office/drawing/2014/main" id="{3020626B-F4AE-B936-3BC7-D6A36362901B}"/>
                </a:ext>
              </a:extLst>
            </p:cNvPr>
            <p:cNvSpPr/>
            <p:nvPr/>
          </p:nvSpPr>
          <p:spPr>
            <a:xfrm>
              <a:off x="2429700" y="1601250"/>
              <a:ext cx="1059075" cy="714825"/>
            </a:xfrm>
            <a:custGeom>
              <a:avLst/>
              <a:gdLst/>
              <a:ahLst/>
              <a:cxnLst/>
              <a:rect l="l" t="t" r="r" b="b"/>
              <a:pathLst>
                <a:path w="42363" h="28593" extrusionOk="0">
                  <a:moveTo>
                    <a:pt x="23003" y="1"/>
                  </a:moveTo>
                  <a:cubicBezTo>
                    <a:pt x="12809" y="1"/>
                    <a:pt x="14537" y="9298"/>
                    <a:pt x="10512" y="12623"/>
                  </a:cubicBezTo>
                  <a:cubicBezTo>
                    <a:pt x="6487" y="15937"/>
                    <a:pt x="0" y="17917"/>
                    <a:pt x="4365" y="28593"/>
                  </a:cubicBezTo>
                  <a:lnTo>
                    <a:pt x="39114" y="28593"/>
                  </a:lnTo>
                  <a:cubicBezTo>
                    <a:pt x="42363" y="21865"/>
                    <a:pt x="39672" y="15324"/>
                    <a:pt x="35319" y="11781"/>
                  </a:cubicBezTo>
                  <a:cubicBezTo>
                    <a:pt x="30823" y="8127"/>
                    <a:pt x="32213" y="1"/>
                    <a:pt x="230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365;p77">
              <a:extLst>
                <a:ext uri="{FF2B5EF4-FFF2-40B4-BE49-F238E27FC236}">
                  <a16:creationId xmlns:a16="http://schemas.microsoft.com/office/drawing/2014/main" id="{217AB122-F337-2E3C-D7E9-42BF6C24F4B7}"/>
                </a:ext>
              </a:extLst>
            </p:cNvPr>
            <p:cNvSpPr/>
            <p:nvPr/>
          </p:nvSpPr>
          <p:spPr>
            <a:xfrm>
              <a:off x="2684825" y="2077600"/>
              <a:ext cx="225900" cy="238750"/>
            </a:xfrm>
            <a:custGeom>
              <a:avLst/>
              <a:gdLst/>
              <a:ahLst/>
              <a:cxnLst/>
              <a:rect l="l" t="t" r="r" b="b"/>
              <a:pathLst>
                <a:path w="9036" h="9550" extrusionOk="0">
                  <a:moveTo>
                    <a:pt x="1532" y="1"/>
                  </a:moveTo>
                  <a:lnTo>
                    <a:pt x="1532" y="1"/>
                  </a:lnTo>
                  <a:cubicBezTo>
                    <a:pt x="1532" y="1"/>
                    <a:pt x="1" y="5961"/>
                    <a:pt x="6880" y="9549"/>
                  </a:cubicBezTo>
                  <a:cubicBezTo>
                    <a:pt x="6880" y="9549"/>
                    <a:pt x="9035" y="4714"/>
                    <a:pt x="15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366;p77">
              <a:extLst>
                <a:ext uri="{FF2B5EF4-FFF2-40B4-BE49-F238E27FC236}">
                  <a16:creationId xmlns:a16="http://schemas.microsoft.com/office/drawing/2014/main" id="{BEA23592-9D53-1C86-DCFF-2A862A5A98ED}"/>
                </a:ext>
              </a:extLst>
            </p:cNvPr>
            <p:cNvSpPr/>
            <p:nvPr/>
          </p:nvSpPr>
          <p:spPr>
            <a:xfrm>
              <a:off x="2729400" y="2093625"/>
              <a:ext cx="128825" cy="224100"/>
            </a:xfrm>
            <a:custGeom>
              <a:avLst/>
              <a:gdLst/>
              <a:ahLst/>
              <a:cxnLst/>
              <a:rect l="l" t="t" r="r" b="b"/>
              <a:pathLst>
                <a:path w="5153" h="8964" extrusionOk="0">
                  <a:moveTo>
                    <a:pt x="59" y="0"/>
                  </a:moveTo>
                  <a:cubicBezTo>
                    <a:pt x="51" y="0"/>
                    <a:pt x="42" y="2"/>
                    <a:pt x="33" y="5"/>
                  </a:cubicBezTo>
                  <a:cubicBezTo>
                    <a:pt x="11" y="26"/>
                    <a:pt x="0" y="60"/>
                    <a:pt x="22" y="82"/>
                  </a:cubicBezTo>
                  <a:lnTo>
                    <a:pt x="5043" y="8930"/>
                  </a:lnTo>
                  <a:cubicBezTo>
                    <a:pt x="5053" y="8952"/>
                    <a:pt x="5075" y="8963"/>
                    <a:pt x="5097" y="8963"/>
                  </a:cubicBezTo>
                  <a:cubicBezTo>
                    <a:pt x="5097" y="8963"/>
                    <a:pt x="5108" y="8952"/>
                    <a:pt x="5119" y="8952"/>
                  </a:cubicBezTo>
                  <a:cubicBezTo>
                    <a:pt x="5141" y="8941"/>
                    <a:pt x="5152" y="8908"/>
                    <a:pt x="5141" y="8876"/>
                  </a:cubicBezTo>
                  <a:lnTo>
                    <a:pt x="109" y="26"/>
                  </a:lnTo>
                  <a:cubicBezTo>
                    <a:pt x="102" y="10"/>
                    <a:pt x="82" y="0"/>
                    <a:pt x="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367;p77">
              <a:extLst>
                <a:ext uri="{FF2B5EF4-FFF2-40B4-BE49-F238E27FC236}">
                  <a16:creationId xmlns:a16="http://schemas.microsoft.com/office/drawing/2014/main" id="{BAB0E7FC-8DC5-EA27-FC87-FBBD6FBCF604}"/>
                </a:ext>
              </a:extLst>
            </p:cNvPr>
            <p:cNvSpPr/>
            <p:nvPr/>
          </p:nvSpPr>
          <p:spPr>
            <a:xfrm>
              <a:off x="2734600" y="2121900"/>
              <a:ext cx="36650" cy="36925"/>
            </a:xfrm>
            <a:custGeom>
              <a:avLst/>
              <a:gdLst/>
              <a:ahLst/>
              <a:cxnLst/>
              <a:rect l="l" t="t" r="r" b="b"/>
              <a:pathLst>
                <a:path w="1466" h="1477" extrusionOk="0">
                  <a:moveTo>
                    <a:pt x="1411" y="1"/>
                  </a:moveTo>
                  <a:cubicBezTo>
                    <a:pt x="1389" y="1"/>
                    <a:pt x="1357" y="22"/>
                    <a:pt x="1357" y="44"/>
                  </a:cubicBezTo>
                  <a:lnTo>
                    <a:pt x="1214" y="1324"/>
                  </a:lnTo>
                  <a:lnTo>
                    <a:pt x="76" y="810"/>
                  </a:lnTo>
                  <a:cubicBezTo>
                    <a:pt x="71" y="807"/>
                    <a:pt x="65" y="806"/>
                    <a:pt x="58" y="806"/>
                  </a:cubicBezTo>
                  <a:cubicBezTo>
                    <a:pt x="40" y="806"/>
                    <a:pt x="19" y="818"/>
                    <a:pt x="11" y="842"/>
                  </a:cubicBezTo>
                  <a:cubicBezTo>
                    <a:pt x="0" y="864"/>
                    <a:pt x="11" y="898"/>
                    <a:pt x="33" y="908"/>
                  </a:cubicBezTo>
                  <a:lnTo>
                    <a:pt x="1313" y="1477"/>
                  </a:lnTo>
                  <a:lnTo>
                    <a:pt x="1455" y="55"/>
                  </a:lnTo>
                  <a:cubicBezTo>
                    <a:pt x="1466" y="33"/>
                    <a:pt x="1444" y="1"/>
                    <a:pt x="14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6368;p77">
              <a:extLst>
                <a:ext uri="{FF2B5EF4-FFF2-40B4-BE49-F238E27FC236}">
                  <a16:creationId xmlns:a16="http://schemas.microsoft.com/office/drawing/2014/main" id="{AE9803D6-0251-3390-4A29-E7B69F939915}"/>
                </a:ext>
              </a:extLst>
            </p:cNvPr>
            <p:cNvSpPr/>
            <p:nvPr/>
          </p:nvSpPr>
          <p:spPr>
            <a:xfrm>
              <a:off x="2748525" y="2154925"/>
              <a:ext cx="54725" cy="52575"/>
            </a:xfrm>
            <a:custGeom>
              <a:avLst/>
              <a:gdLst/>
              <a:ahLst/>
              <a:cxnLst/>
              <a:rect l="l" t="t" r="r" b="b"/>
              <a:pathLst>
                <a:path w="2189" h="2103" extrusionOk="0">
                  <a:moveTo>
                    <a:pt x="2129" y="0"/>
                  </a:moveTo>
                  <a:cubicBezTo>
                    <a:pt x="2105" y="0"/>
                    <a:pt x="2088" y="20"/>
                    <a:pt x="2079" y="46"/>
                  </a:cubicBezTo>
                  <a:lnTo>
                    <a:pt x="1773" y="1961"/>
                  </a:lnTo>
                  <a:lnTo>
                    <a:pt x="78" y="1359"/>
                  </a:lnTo>
                  <a:cubicBezTo>
                    <a:pt x="69" y="1356"/>
                    <a:pt x="61" y="1355"/>
                    <a:pt x="53" y="1355"/>
                  </a:cubicBezTo>
                  <a:cubicBezTo>
                    <a:pt x="30" y="1355"/>
                    <a:pt x="9" y="1367"/>
                    <a:pt x="1" y="1392"/>
                  </a:cubicBezTo>
                  <a:cubicBezTo>
                    <a:pt x="1" y="1414"/>
                    <a:pt x="12" y="1446"/>
                    <a:pt x="34" y="1458"/>
                  </a:cubicBezTo>
                  <a:lnTo>
                    <a:pt x="1860" y="2103"/>
                  </a:lnTo>
                  <a:lnTo>
                    <a:pt x="2188" y="58"/>
                  </a:lnTo>
                  <a:cubicBezTo>
                    <a:pt x="2188" y="36"/>
                    <a:pt x="2178" y="3"/>
                    <a:pt x="2145" y="3"/>
                  </a:cubicBezTo>
                  <a:cubicBezTo>
                    <a:pt x="2139" y="1"/>
                    <a:pt x="2134" y="0"/>
                    <a:pt x="21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369;p77">
              <a:extLst>
                <a:ext uri="{FF2B5EF4-FFF2-40B4-BE49-F238E27FC236}">
                  <a16:creationId xmlns:a16="http://schemas.microsoft.com/office/drawing/2014/main" id="{5A296E72-BA66-3F9B-FF53-4C25835B165E}"/>
                </a:ext>
              </a:extLst>
            </p:cNvPr>
            <p:cNvSpPr/>
            <p:nvPr/>
          </p:nvSpPr>
          <p:spPr>
            <a:xfrm>
              <a:off x="2771225" y="2195900"/>
              <a:ext cx="62650" cy="49625"/>
            </a:xfrm>
            <a:custGeom>
              <a:avLst/>
              <a:gdLst/>
              <a:ahLst/>
              <a:cxnLst/>
              <a:rect l="l" t="t" r="r" b="b"/>
              <a:pathLst>
                <a:path w="2506" h="1985" extrusionOk="0">
                  <a:moveTo>
                    <a:pt x="2449" y="0"/>
                  </a:moveTo>
                  <a:cubicBezTo>
                    <a:pt x="2425" y="0"/>
                    <a:pt x="2404" y="13"/>
                    <a:pt x="2396" y="38"/>
                  </a:cubicBezTo>
                  <a:lnTo>
                    <a:pt x="1740" y="1853"/>
                  </a:lnTo>
                  <a:lnTo>
                    <a:pt x="67" y="1404"/>
                  </a:lnTo>
                  <a:cubicBezTo>
                    <a:pt x="61" y="1402"/>
                    <a:pt x="55" y="1400"/>
                    <a:pt x="49" y="1400"/>
                  </a:cubicBezTo>
                  <a:cubicBezTo>
                    <a:pt x="30" y="1400"/>
                    <a:pt x="9" y="1413"/>
                    <a:pt x="1" y="1438"/>
                  </a:cubicBezTo>
                  <a:cubicBezTo>
                    <a:pt x="1" y="1470"/>
                    <a:pt x="11" y="1492"/>
                    <a:pt x="45" y="1503"/>
                  </a:cubicBezTo>
                  <a:lnTo>
                    <a:pt x="1805" y="1985"/>
                  </a:lnTo>
                  <a:lnTo>
                    <a:pt x="2505" y="70"/>
                  </a:lnTo>
                  <a:cubicBezTo>
                    <a:pt x="2505" y="48"/>
                    <a:pt x="2495" y="16"/>
                    <a:pt x="2473" y="4"/>
                  </a:cubicBezTo>
                  <a:cubicBezTo>
                    <a:pt x="2465" y="2"/>
                    <a:pt x="2457" y="0"/>
                    <a:pt x="24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370;p77">
              <a:extLst>
                <a:ext uri="{FF2B5EF4-FFF2-40B4-BE49-F238E27FC236}">
                  <a16:creationId xmlns:a16="http://schemas.microsoft.com/office/drawing/2014/main" id="{E95667B9-ECB6-5C5E-122F-04E11C3D700D}"/>
                </a:ext>
              </a:extLst>
            </p:cNvPr>
            <p:cNvSpPr/>
            <p:nvPr/>
          </p:nvSpPr>
          <p:spPr>
            <a:xfrm>
              <a:off x="3335950" y="2163725"/>
              <a:ext cx="141350" cy="70425"/>
            </a:xfrm>
            <a:custGeom>
              <a:avLst/>
              <a:gdLst/>
              <a:ahLst/>
              <a:cxnLst/>
              <a:rect l="l" t="t" r="r" b="b"/>
              <a:pathLst>
                <a:path w="5654" h="2817" extrusionOk="0">
                  <a:moveTo>
                    <a:pt x="2899" y="1"/>
                  </a:moveTo>
                  <a:cubicBezTo>
                    <a:pt x="1367" y="1"/>
                    <a:pt x="1" y="875"/>
                    <a:pt x="261" y="2691"/>
                  </a:cubicBezTo>
                  <a:cubicBezTo>
                    <a:pt x="542" y="2779"/>
                    <a:pt x="800" y="2817"/>
                    <a:pt x="1042" y="2817"/>
                  </a:cubicBezTo>
                  <a:cubicBezTo>
                    <a:pt x="2683" y="2817"/>
                    <a:pt x="3566" y="1070"/>
                    <a:pt x="5654" y="1051"/>
                  </a:cubicBezTo>
                  <a:cubicBezTo>
                    <a:pt x="4921" y="356"/>
                    <a:pt x="3876" y="1"/>
                    <a:pt x="28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371;p77">
              <a:extLst>
                <a:ext uri="{FF2B5EF4-FFF2-40B4-BE49-F238E27FC236}">
                  <a16:creationId xmlns:a16="http://schemas.microsoft.com/office/drawing/2014/main" id="{F90B3FFF-4CD6-76FE-B336-892AE11EB6EB}"/>
                </a:ext>
              </a:extLst>
            </p:cNvPr>
            <p:cNvSpPr/>
            <p:nvPr/>
          </p:nvSpPr>
          <p:spPr>
            <a:xfrm>
              <a:off x="3300900" y="2182050"/>
              <a:ext cx="130725" cy="120625"/>
            </a:xfrm>
            <a:custGeom>
              <a:avLst/>
              <a:gdLst/>
              <a:ahLst/>
              <a:cxnLst/>
              <a:rect l="l" t="t" r="r" b="b"/>
              <a:pathLst>
                <a:path w="5229" h="4825" extrusionOk="0">
                  <a:moveTo>
                    <a:pt x="5163" y="1"/>
                  </a:moveTo>
                  <a:cubicBezTo>
                    <a:pt x="3675" y="198"/>
                    <a:pt x="974" y="1652"/>
                    <a:pt x="12" y="4759"/>
                  </a:cubicBezTo>
                  <a:cubicBezTo>
                    <a:pt x="0" y="4780"/>
                    <a:pt x="22" y="4814"/>
                    <a:pt x="44" y="4824"/>
                  </a:cubicBezTo>
                  <a:lnTo>
                    <a:pt x="66" y="4824"/>
                  </a:lnTo>
                  <a:cubicBezTo>
                    <a:pt x="88" y="4824"/>
                    <a:pt x="110" y="4802"/>
                    <a:pt x="110" y="4780"/>
                  </a:cubicBezTo>
                  <a:cubicBezTo>
                    <a:pt x="1062" y="1729"/>
                    <a:pt x="3719" y="296"/>
                    <a:pt x="5174" y="110"/>
                  </a:cubicBezTo>
                  <a:cubicBezTo>
                    <a:pt x="5207" y="110"/>
                    <a:pt x="5229" y="77"/>
                    <a:pt x="5218" y="55"/>
                  </a:cubicBezTo>
                  <a:cubicBezTo>
                    <a:pt x="5218" y="23"/>
                    <a:pt x="5196" y="1"/>
                    <a:pt x="5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372;p77">
              <a:extLst>
                <a:ext uri="{FF2B5EF4-FFF2-40B4-BE49-F238E27FC236}">
                  <a16:creationId xmlns:a16="http://schemas.microsoft.com/office/drawing/2014/main" id="{66C8E6FC-FDD4-97B7-D013-E2772FAEA165}"/>
                </a:ext>
              </a:extLst>
            </p:cNvPr>
            <p:cNvSpPr/>
            <p:nvPr/>
          </p:nvSpPr>
          <p:spPr>
            <a:xfrm>
              <a:off x="3361600" y="2172725"/>
              <a:ext cx="36125" cy="46550"/>
            </a:xfrm>
            <a:custGeom>
              <a:avLst/>
              <a:gdLst/>
              <a:ahLst/>
              <a:cxnLst/>
              <a:rect l="l" t="t" r="r" b="b"/>
              <a:pathLst>
                <a:path w="1445" h="1862" extrusionOk="0">
                  <a:moveTo>
                    <a:pt x="893" y="1"/>
                  </a:moveTo>
                  <a:cubicBezTo>
                    <a:pt x="883" y="1"/>
                    <a:pt x="873" y="4"/>
                    <a:pt x="865" y="13"/>
                  </a:cubicBezTo>
                  <a:cubicBezTo>
                    <a:pt x="832" y="34"/>
                    <a:pt x="0" y="636"/>
                    <a:pt x="0" y="1665"/>
                  </a:cubicBezTo>
                  <a:lnTo>
                    <a:pt x="0" y="1697"/>
                  </a:lnTo>
                  <a:lnTo>
                    <a:pt x="22" y="1708"/>
                  </a:lnTo>
                  <a:cubicBezTo>
                    <a:pt x="34" y="1719"/>
                    <a:pt x="252" y="1862"/>
                    <a:pt x="777" y="1862"/>
                  </a:cubicBezTo>
                  <a:cubicBezTo>
                    <a:pt x="952" y="1862"/>
                    <a:pt x="1160" y="1840"/>
                    <a:pt x="1390" y="1806"/>
                  </a:cubicBezTo>
                  <a:cubicBezTo>
                    <a:pt x="1422" y="1796"/>
                    <a:pt x="1444" y="1774"/>
                    <a:pt x="1434" y="1741"/>
                  </a:cubicBezTo>
                  <a:cubicBezTo>
                    <a:pt x="1434" y="1708"/>
                    <a:pt x="1412" y="1697"/>
                    <a:pt x="1379" y="1697"/>
                  </a:cubicBezTo>
                  <a:cubicBezTo>
                    <a:pt x="1149" y="1735"/>
                    <a:pt x="953" y="1749"/>
                    <a:pt x="789" y="1749"/>
                  </a:cubicBezTo>
                  <a:cubicBezTo>
                    <a:pt x="383" y="1749"/>
                    <a:pt x="169" y="1663"/>
                    <a:pt x="99" y="1631"/>
                  </a:cubicBezTo>
                  <a:cubicBezTo>
                    <a:pt x="121" y="680"/>
                    <a:pt x="919" y="100"/>
                    <a:pt x="931" y="100"/>
                  </a:cubicBezTo>
                  <a:cubicBezTo>
                    <a:pt x="952" y="78"/>
                    <a:pt x="952" y="46"/>
                    <a:pt x="941" y="24"/>
                  </a:cubicBezTo>
                  <a:cubicBezTo>
                    <a:pt x="927" y="10"/>
                    <a:pt x="910" y="1"/>
                    <a:pt x="8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373;p77">
              <a:extLst>
                <a:ext uri="{FF2B5EF4-FFF2-40B4-BE49-F238E27FC236}">
                  <a16:creationId xmlns:a16="http://schemas.microsoft.com/office/drawing/2014/main" id="{DAE02DFF-8714-2818-CD9B-DC0D92BF759D}"/>
                </a:ext>
              </a:extLst>
            </p:cNvPr>
            <p:cNvSpPr/>
            <p:nvPr/>
          </p:nvSpPr>
          <p:spPr>
            <a:xfrm>
              <a:off x="3396050" y="2167950"/>
              <a:ext cx="28475" cy="34375"/>
            </a:xfrm>
            <a:custGeom>
              <a:avLst/>
              <a:gdLst/>
              <a:ahLst/>
              <a:cxnLst/>
              <a:rect l="l" t="t" r="r" b="b"/>
              <a:pathLst>
                <a:path w="1139" h="1375" extrusionOk="0">
                  <a:moveTo>
                    <a:pt x="695" y="0"/>
                  </a:moveTo>
                  <a:cubicBezTo>
                    <a:pt x="686" y="0"/>
                    <a:pt x="676" y="3"/>
                    <a:pt x="668" y="7"/>
                  </a:cubicBezTo>
                  <a:cubicBezTo>
                    <a:pt x="154" y="346"/>
                    <a:pt x="12" y="969"/>
                    <a:pt x="12" y="1002"/>
                  </a:cubicBezTo>
                  <a:lnTo>
                    <a:pt x="1" y="1024"/>
                  </a:lnTo>
                  <a:lnTo>
                    <a:pt x="12" y="1035"/>
                  </a:lnTo>
                  <a:cubicBezTo>
                    <a:pt x="209" y="1352"/>
                    <a:pt x="1051" y="1374"/>
                    <a:pt x="1084" y="1374"/>
                  </a:cubicBezTo>
                  <a:cubicBezTo>
                    <a:pt x="1116" y="1374"/>
                    <a:pt x="1138" y="1352"/>
                    <a:pt x="1138" y="1331"/>
                  </a:cubicBezTo>
                  <a:cubicBezTo>
                    <a:pt x="1138" y="1297"/>
                    <a:pt x="1116" y="1275"/>
                    <a:pt x="1084" y="1275"/>
                  </a:cubicBezTo>
                  <a:cubicBezTo>
                    <a:pt x="865" y="1265"/>
                    <a:pt x="274" y="1210"/>
                    <a:pt x="121" y="1002"/>
                  </a:cubicBezTo>
                  <a:cubicBezTo>
                    <a:pt x="143" y="893"/>
                    <a:pt x="296" y="379"/>
                    <a:pt x="723" y="94"/>
                  </a:cubicBezTo>
                  <a:cubicBezTo>
                    <a:pt x="756" y="84"/>
                    <a:pt x="756" y="50"/>
                    <a:pt x="744" y="29"/>
                  </a:cubicBezTo>
                  <a:cubicBezTo>
                    <a:pt x="730" y="8"/>
                    <a:pt x="712" y="0"/>
                    <a:pt x="6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374;p77">
              <a:extLst>
                <a:ext uri="{FF2B5EF4-FFF2-40B4-BE49-F238E27FC236}">
                  <a16:creationId xmlns:a16="http://schemas.microsoft.com/office/drawing/2014/main" id="{3DBFE741-C6F4-EE4C-B2EC-20215F6EC6AB}"/>
                </a:ext>
              </a:extLst>
            </p:cNvPr>
            <p:cNvSpPr/>
            <p:nvPr/>
          </p:nvSpPr>
          <p:spPr>
            <a:xfrm>
              <a:off x="2621925" y="2176050"/>
              <a:ext cx="235200" cy="140350"/>
            </a:xfrm>
            <a:custGeom>
              <a:avLst/>
              <a:gdLst/>
              <a:ahLst/>
              <a:cxnLst/>
              <a:rect l="l" t="t" r="r" b="b"/>
              <a:pathLst>
                <a:path w="9408" h="5614" extrusionOk="0">
                  <a:moveTo>
                    <a:pt x="1" y="0"/>
                  </a:moveTo>
                  <a:cubicBezTo>
                    <a:pt x="1" y="0"/>
                    <a:pt x="1575" y="5614"/>
                    <a:pt x="8795" y="5614"/>
                  </a:cubicBezTo>
                  <a:cubicBezTo>
                    <a:pt x="8995" y="5614"/>
                    <a:pt x="9199" y="5609"/>
                    <a:pt x="9407" y="5601"/>
                  </a:cubicBezTo>
                  <a:cubicBezTo>
                    <a:pt x="9407" y="5601"/>
                    <a:pt x="8861" y="328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375;p77">
              <a:extLst>
                <a:ext uri="{FF2B5EF4-FFF2-40B4-BE49-F238E27FC236}">
                  <a16:creationId xmlns:a16="http://schemas.microsoft.com/office/drawing/2014/main" id="{57DA24E8-2212-0E3E-A19D-F7D878ED9685}"/>
                </a:ext>
              </a:extLst>
            </p:cNvPr>
            <p:cNvSpPr/>
            <p:nvPr/>
          </p:nvSpPr>
          <p:spPr>
            <a:xfrm>
              <a:off x="2635875" y="2185775"/>
              <a:ext cx="222600" cy="131400"/>
            </a:xfrm>
            <a:custGeom>
              <a:avLst/>
              <a:gdLst/>
              <a:ahLst/>
              <a:cxnLst/>
              <a:rect l="l" t="t" r="r" b="b"/>
              <a:pathLst>
                <a:path w="8904" h="5256" extrusionOk="0">
                  <a:moveTo>
                    <a:pt x="68" y="1"/>
                  </a:moveTo>
                  <a:cubicBezTo>
                    <a:pt x="50" y="1"/>
                    <a:pt x="30" y="11"/>
                    <a:pt x="22" y="27"/>
                  </a:cubicBezTo>
                  <a:cubicBezTo>
                    <a:pt x="0" y="49"/>
                    <a:pt x="12" y="81"/>
                    <a:pt x="34" y="103"/>
                  </a:cubicBezTo>
                  <a:lnTo>
                    <a:pt x="8816" y="5255"/>
                  </a:lnTo>
                  <a:lnTo>
                    <a:pt x="8849" y="5255"/>
                  </a:lnTo>
                  <a:cubicBezTo>
                    <a:pt x="8860" y="5255"/>
                    <a:pt x="8882" y="5255"/>
                    <a:pt x="8893" y="5233"/>
                  </a:cubicBezTo>
                  <a:cubicBezTo>
                    <a:pt x="8904" y="5212"/>
                    <a:pt x="8904" y="5178"/>
                    <a:pt x="8871" y="5156"/>
                  </a:cubicBezTo>
                  <a:lnTo>
                    <a:pt x="88" y="5"/>
                  </a:lnTo>
                  <a:cubicBezTo>
                    <a:pt x="82" y="2"/>
                    <a:pt x="75" y="1"/>
                    <a:pt x="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376;p77">
              <a:extLst>
                <a:ext uri="{FF2B5EF4-FFF2-40B4-BE49-F238E27FC236}">
                  <a16:creationId xmlns:a16="http://schemas.microsoft.com/office/drawing/2014/main" id="{12DDCE84-010E-1C18-B7F8-4ADBF73F74B7}"/>
                </a:ext>
              </a:extLst>
            </p:cNvPr>
            <p:cNvSpPr/>
            <p:nvPr/>
          </p:nvSpPr>
          <p:spPr>
            <a:xfrm>
              <a:off x="2664600" y="2190975"/>
              <a:ext cx="36375" cy="37050"/>
            </a:xfrm>
            <a:custGeom>
              <a:avLst/>
              <a:gdLst/>
              <a:ahLst/>
              <a:cxnLst/>
              <a:rect l="l" t="t" r="r" b="b"/>
              <a:pathLst>
                <a:path w="1455" h="1482" extrusionOk="0">
                  <a:moveTo>
                    <a:pt x="829" y="0"/>
                  </a:moveTo>
                  <a:cubicBezTo>
                    <a:pt x="822" y="0"/>
                    <a:pt x="815" y="2"/>
                    <a:pt x="810" y="4"/>
                  </a:cubicBezTo>
                  <a:cubicBezTo>
                    <a:pt x="776" y="16"/>
                    <a:pt x="766" y="48"/>
                    <a:pt x="776" y="70"/>
                  </a:cubicBezTo>
                  <a:lnTo>
                    <a:pt x="1291" y="1241"/>
                  </a:lnTo>
                  <a:lnTo>
                    <a:pt x="54" y="1372"/>
                  </a:lnTo>
                  <a:cubicBezTo>
                    <a:pt x="22" y="1372"/>
                    <a:pt x="0" y="1405"/>
                    <a:pt x="11" y="1426"/>
                  </a:cubicBezTo>
                  <a:cubicBezTo>
                    <a:pt x="11" y="1460"/>
                    <a:pt x="33" y="1482"/>
                    <a:pt x="54" y="1482"/>
                  </a:cubicBezTo>
                  <a:lnTo>
                    <a:pt x="66" y="1482"/>
                  </a:lnTo>
                  <a:lnTo>
                    <a:pt x="1454" y="1339"/>
                  </a:lnTo>
                  <a:lnTo>
                    <a:pt x="875" y="26"/>
                  </a:lnTo>
                  <a:cubicBezTo>
                    <a:pt x="867" y="10"/>
                    <a:pt x="847" y="0"/>
                    <a:pt x="8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377;p77">
              <a:extLst>
                <a:ext uri="{FF2B5EF4-FFF2-40B4-BE49-F238E27FC236}">
                  <a16:creationId xmlns:a16="http://schemas.microsoft.com/office/drawing/2014/main" id="{8D777A0F-51CB-C9A3-E870-096D151FFBC6}"/>
                </a:ext>
              </a:extLst>
            </p:cNvPr>
            <p:cNvSpPr/>
            <p:nvPr/>
          </p:nvSpPr>
          <p:spPr>
            <a:xfrm>
              <a:off x="2700150" y="2203550"/>
              <a:ext cx="48950" cy="57825"/>
            </a:xfrm>
            <a:custGeom>
              <a:avLst/>
              <a:gdLst/>
              <a:ahLst/>
              <a:cxnLst/>
              <a:rect l="l" t="t" r="r" b="b"/>
              <a:pathLst>
                <a:path w="1958" h="2313" extrusionOk="0">
                  <a:moveTo>
                    <a:pt x="1179" y="1"/>
                  </a:moveTo>
                  <a:cubicBezTo>
                    <a:pt x="1172" y="1"/>
                    <a:pt x="1165" y="2"/>
                    <a:pt x="1160" y="5"/>
                  </a:cubicBezTo>
                  <a:cubicBezTo>
                    <a:pt x="1126" y="16"/>
                    <a:pt x="1116" y="38"/>
                    <a:pt x="1126" y="70"/>
                  </a:cubicBezTo>
                  <a:lnTo>
                    <a:pt x="1816" y="1875"/>
                  </a:lnTo>
                  <a:lnTo>
                    <a:pt x="44" y="2204"/>
                  </a:lnTo>
                  <a:cubicBezTo>
                    <a:pt x="11" y="2214"/>
                    <a:pt x="0" y="2236"/>
                    <a:pt x="0" y="2269"/>
                  </a:cubicBezTo>
                  <a:cubicBezTo>
                    <a:pt x="0" y="2291"/>
                    <a:pt x="22" y="2313"/>
                    <a:pt x="54" y="2313"/>
                  </a:cubicBezTo>
                  <a:lnTo>
                    <a:pt x="66" y="2313"/>
                  </a:lnTo>
                  <a:lnTo>
                    <a:pt x="1958" y="1963"/>
                  </a:lnTo>
                  <a:lnTo>
                    <a:pt x="1225" y="26"/>
                  </a:lnTo>
                  <a:cubicBezTo>
                    <a:pt x="1217" y="10"/>
                    <a:pt x="1197" y="1"/>
                    <a:pt x="11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378;p77">
              <a:extLst>
                <a:ext uri="{FF2B5EF4-FFF2-40B4-BE49-F238E27FC236}">
                  <a16:creationId xmlns:a16="http://schemas.microsoft.com/office/drawing/2014/main" id="{5C91DF01-5851-F4F3-2477-AEAD329B859A}"/>
                </a:ext>
              </a:extLst>
            </p:cNvPr>
            <p:cNvSpPr/>
            <p:nvPr/>
          </p:nvSpPr>
          <p:spPr>
            <a:xfrm>
              <a:off x="2740600" y="2223625"/>
              <a:ext cx="45975" cy="62925"/>
            </a:xfrm>
            <a:custGeom>
              <a:avLst/>
              <a:gdLst/>
              <a:ahLst/>
              <a:cxnLst/>
              <a:rect l="l" t="t" r="r" b="b"/>
              <a:pathLst>
                <a:path w="1839" h="2517" extrusionOk="0">
                  <a:moveTo>
                    <a:pt x="1433" y="1"/>
                  </a:moveTo>
                  <a:cubicBezTo>
                    <a:pt x="1401" y="11"/>
                    <a:pt x="1379" y="33"/>
                    <a:pt x="1390" y="66"/>
                  </a:cubicBezTo>
                  <a:lnTo>
                    <a:pt x="1718" y="1969"/>
                  </a:lnTo>
                  <a:lnTo>
                    <a:pt x="45" y="2407"/>
                  </a:lnTo>
                  <a:cubicBezTo>
                    <a:pt x="23" y="2417"/>
                    <a:pt x="1" y="2451"/>
                    <a:pt x="11" y="2472"/>
                  </a:cubicBezTo>
                  <a:cubicBezTo>
                    <a:pt x="11" y="2505"/>
                    <a:pt x="33" y="2516"/>
                    <a:pt x="67" y="2516"/>
                  </a:cubicBezTo>
                  <a:lnTo>
                    <a:pt x="77" y="2516"/>
                  </a:lnTo>
                  <a:lnTo>
                    <a:pt x="1838" y="2045"/>
                  </a:lnTo>
                  <a:lnTo>
                    <a:pt x="1488" y="44"/>
                  </a:lnTo>
                  <a:cubicBezTo>
                    <a:pt x="1488" y="11"/>
                    <a:pt x="1455" y="1"/>
                    <a:pt x="14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379;p77">
              <a:extLst>
                <a:ext uri="{FF2B5EF4-FFF2-40B4-BE49-F238E27FC236}">
                  <a16:creationId xmlns:a16="http://schemas.microsoft.com/office/drawing/2014/main" id="{8D789FDF-476B-CE76-D37B-80A4BAD28C32}"/>
                </a:ext>
              </a:extLst>
            </p:cNvPr>
            <p:cNvSpPr/>
            <p:nvPr/>
          </p:nvSpPr>
          <p:spPr>
            <a:xfrm>
              <a:off x="2798575" y="2164500"/>
              <a:ext cx="549450" cy="151575"/>
            </a:xfrm>
            <a:custGeom>
              <a:avLst/>
              <a:gdLst/>
              <a:ahLst/>
              <a:cxnLst/>
              <a:rect l="l" t="t" r="r" b="b"/>
              <a:pathLst>
                <a:path w="21978" h="6063" extrusionOk="0">
                  <a:moveTo>
                    <a:pt x="12077" y="0"/>
                  </a:moveTo>
                  <a:cubicBezTo>
                    <a:pt x="10110" y="0"/>
                    <a:pt x="8155" y="1048"/>
                    <a:pt x="7920" y="2507"/>
                  </a:cubicBezTo>
                  <a:cubicBezTo>
                    <a:pt x="7487" y="864"/>
                    <a:pt x="6261" y="185"/>
                    <a:pt x="5022" y="185"/>
                  </a:cubicBezTo>
                  <a:cubicBezTo>
                    <a:pt x="3161" y="185"/>
                    <a:pt x="1269" y="1718"/>
                    <a:pt x="1991" y="3820"/>
                  </a:cubicBezTo>
                  <a:cubicBezTo>
                    <a:pt x="1" y="4247"/>
                    <a:pt x="689" y="6063"/>
                    <a:pt x="689" y="6063"/>
                  </a:cubicBezTo>
                  <a:lnTo>
                    <a:pt x="21100" y="6063"/>
                  </a:lnTo>
                  <a:cubicBezTo>
                    <a:pt x="21978" y="4213"/>
                    <a:pt x="20810" y="2264"/>
                    <a:pt x="19135" y="2264"/>
                  </a:cubicBezTo>
                  <a:cubicBezTo>
                    <a:pt x="18659" y="2264"/>
                    <a:pt x="18143" y="2421"/>
                    <a:pt x="17621" y="2781"/>
                  </a:cubicBezTo>
                  <a:cubicBezTo>
                    <a:pt x="17463" y="2055"/>
                    <a:pt x="17186" y="1830"/>
                    <a:pt x="16905" y="1830"/>
                  </a:cubicBezTo>
                  <a:cubicBezTo>
                    <a:pt x="16449" y="1830"/>
                    <a:pt x="15981" y="2420"/>
                    <a:pt x="15981" y="2420"/>
                  </a:cubicBezTo>
                  <a:cubicBezTo>
                    <a:pt x="15284" y="693"/>
                    <a:pt x="13676" y="0"/>
                    <a:pt x="120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380;p77">
              <a:extLst>
                <a:ext uri="{FF2B5EF4-FFF2-40B4-BE49-F238E27FC236}">
                  <a16:creationId xmlns:a16="http://schemas.microsoft.com/office/drawing/2014/main" id="{81AF57AA-8B17-0EAE-7887-366AF3ECF291}"/>
                </a:ext>
              </a:extLst>
            </p:cNvPr>
            <p:cNvSpPr/>
            <p:nvPr/>
          </p:nvSpPr>
          <p:spPr>
            <a:xfrm>
              <a:off x="2758100" y="1727850"/>
              <a:ext cx="479375" cy="583025"/>
            </a:xfrm>
            <a:custGeom>
              <a:avLst/>
              <a:gdLst/>
              <a:ahLst/>
              <a:cxnLst/>
              <a:rect l="l" t="t" r="r" b="b"/>
              <a:pathLst>
                <a:path w="19175" h="23529" extrusionOk="0">
                  <a:moveTo>
                    <a:pt x="9323" y="1"/>
                  </a:moveTo>
                  <a:cubicBezTo>
                    <a:pt x="7716" y="1"/>
                    <a:pt x="6130" y="368"/>
                    <a:pt x="4879" y="1138"/>
                  </a:cubicBezTo>
                  <a:cubicBezTo>
                    <a:pt x="2068" y="2878"/>
                    <a:pt x="1948" y="6388"/>
                    <a:pt x="1937" y="6738"/>
                  </a:cubicBezTo>
                  <a:cubicBezTo>
                    <a:pt x="1926" y="7088"/>
                    <a:pt x="2123" y="7953"/>
                    <a:pt x="2155" y="8292"/>
                  </a:cubicBezTo>
                  <a:cubicBezTo>
                    <a:pt x="2189" y="8631"/>
                    <a:pt x="1" y="12416"/>
                    <a:pt x="274" y="13247"/>
                  </a:cubicBezTo>
                  <a:cubicBezTo>
                    <a:pt x="415" y="13697"/>
                    <a:pt x="1705" y="13729"/>
                    <a:pt x="2070" y="13729"/>
                  </a:cubicBezTo>
                  <a:cubicBezTo>
                    <a:pt x="2131" y="13729"/>
                    <a:pt x="2167" y="13728"/>
                    <a:pt x="2167" y="13728"/>
                  </a:cubicBezTo>
                  <a:lnTo>
                    <a:pt x="2167" y="13728"/>
                  </a:lnTo>
                  <a:cubicBezTo>
                    <a:pt x="2167" y="13728"/>
                    <a:pt x="1696" y="17567"/>
                    <a:pt x="2199" y="18070"/>
                  </a:cubicBezTo>
                  <a:cubicBezTo>
                    <a:pt x="2541" y="18417"/>
                    <a:pt x="3793" y="18504"/>
                    <a:pt x="4952" y="18504"/>
                  </a:cubicBezTo>
                  <a:cubicBezTo>
                    <a:pt x="6093" y="18504"/>
                    <a:pt x="7143" y="18420"/>
                    <a:pt x="7143" y="18420"/>
                  </a:cubicBezTo>
                  <a:lnTo>
                    <a:pt x="7143" y="18420"/>
                  </a:lnTo>
                  <a:cubicBezTo>
                    <a:pt x="7559" y="21089"/>
                    <a:pt x="6990" y="23529"/>
                    <a:pt x="6990" y="23529"/>
                  </a:cubicBezTo>
                  <a:lnTo>
                    <a:pt x="17130" y="23529"/>
                  </a:lnTo>
                  <a:cubicBezTo>
                    <a:pt x="17130" y="23529"/>
                    <a:pt x="19175" y="7909"/>
                    <a:pt x="16277" y="3184"/>
                  </a:cubicBezTo>
                  <a:cubicBezTo>
                    <a:pt x="15023" y="1129"/>
                    <a:pt x="12140" y="1"/>
                    <a:pt x="93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6381;p77">
              <a:extLst>
                <a:ext uri="{FF2B5EF4-FFF2-40B4-BE49-F238E27FC236}">
                  <a16:creationId xmlns:a16="http://schemas.microsoft.com/office/drawing/2014/main" id="{EEDF49A6-8294-6FB4-31F8-DF102A75EBC0}"/>
                </a:ext>
              </a:extLst>
            </p:cNvPr>
            <p:cNvSpPr/>
            <p:nvPr/>
          </p:nvSpPr>
          <p:spPr>
            <a:xfrm>
              <a:off x="2936650" y="2188350"/>
              <a:ext cx="3050" cy="27650"/>
            </a:xfrm>
            <a:custGeom>
              <a:avLst/>
              <a:gdLst/>
              <a:ahLst/>
              <a:cxnLst/>
              <a:rect l="l" t="t" r="r" b="b"/>
              <a:pathLst>
                <a:path w="122" h="1106" extrusionOk="0">
                  <a:moveTo>
                    <a:pt x="1" y="0"/>
                  </a:moveTo>
                  <a:lnTo>
                    <a:pt x="1" y="1105"/>
                  </a:lnTo>
                  <a:lnTo>
                    <a:pt x="122" y="1105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D58A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382;p77">
              <a:extLst>
                <a:ext uri="{FF2B5EF4-FFF2-40B4-BE49-F238E27FC236}">
                  <a16:creationId xmlns:a16="http://schemas.microsoft.com/office/drawing/2014/main" id="{C14009C9-4B11-C470-848C-56760DFB44E6}"/>
                </a:ext>
              </a:extLst>
            </p:cNvPr>
            <p:cNvSpPr/>
            <p:nvPr/>
          </p:nvSpPr>
          <p:spPr>
            <a:xfrm>
              <a:off x="2936650" y="2122700"/>
              <a:ext cx="147975" cy="93300"/>
            </a:xfrm>
            <a:custGeom>
              <a:avLst/>
              <a:gdLst/>
              <a:ahLst/>
              <a:cxnLst/>
              <a:rect l="l" t="t" r="r" b="b"/>
              <a:pathLst>
                <a:path w="5919" h="3732" extrusionOk="0">
                  <a:moveTo>
                    <a:pt x="5919" y="1"/>
                  </a:moveTo>
                  <a:lnTo>
                    <a:pt x="5919" y="1"/>
                  </a:lnTo>
                  <a:cubicBezTo>
                    <a:pt x="5918" y="1"/>
                    <a:pt x="3031" y="2451"/>
                    <a:pt x="1" y="2626"/>
                  </a:cubicBezTo>
                  <a:lnTo>
                    <a:pt x="1" y="2637"/>
                  </a:lnTo>
                  <a:lnTo>
                    <a:pt x="1" y="2648"/>
                  </a:lnTo>
                  <a:lnTo>
                    <a:pt x="12" y="2648"/>
                  </a:lnTo>
                  <a:cubicBezTo>
                    <a:pt x="67" y="3020"/>
                    <a:pt x="100" y="3381"/>
                    <a:pt x="122" y="3731"/>
                  </a:cubicBezTo>
                  <a:cubicBezTo>
                    <a:pt x="2222" y="3173"/>
                    <a:pt x="4201" y="1937"/>
                    <a:pt x="59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383;p77">
              <a:extLst>
                <a:ext uri="{FF2B5EF4-FFF2-40B4-BE49-F238E27FC236}">
                  <a16:creationId xmlns:a16="http://schemas.microsoft.com/office/drawing/2014/main" id="{6638D9EB-5CCE-4F96-FCEB-3985819C52F7}"/>
                </a:ext>
              </a:extLst>
            </p:cNvPr>
            <p:cNvSpPr/>
            <p:nvPr/>
          </p:nvSpPr>
          <p:spPr>
            <a:xfrm>
              <a:off x="2820450" y="1748200"/>
              <a:ext cx="362350" cy="266800"/>
            </a:xfrm>
            <a:custGeom>
              <a:avLst/>
              <a:gdLst/>
              <a:ahLst/>
              <a:cxnLst/>
              <a:rect l="l" t="t" r="r" b="b"/>
              <a:pathLst>
                <a:path w="14494" h="10672" extrusionOk="0">
                  <a:moveTo>
                    <a:pt x="6145" y="0"/>
                  </a:moveTo>
                  <a:cubicBezTo>
                    <a:pt x="4957" y="0"/>
                    <a:pt x="4420" y="1036"/>
                    <a:pt x="4420" y="1036"/>
                  </a:cubicBezTo>
                  <a:cubicBezTo>
                    <a:pt x="4165" y="984"/>
                    <a:pt x="3937" y="960"/>
                    <a:pt x="3733" y="960"/>
                  </a:cubicBezTo>
                  <a:cubicBezTo>
                    <a:pt x="1784" y="960"/>
                    <a:pt x="2035" y="3102"/>
                    <a:pt x="2035" y="3102"/>
                  </a:cubicBezTo>
                  <a:cubicBezTo>
                    <a:pt x="1" y="4514"/>
                    <a:pt x="1729" y="6111"/>
                    <a:pt x="1729" y="6111"/>
                  </a:cubicBezTo>
                  <a:cubicBezTo>
                    <a:pt x="1498" y="7769"/>
                    <a:pt x="2892" y="8013"/>
                    <a:pt x="3734" y="8013"/>
                  </a:cubicBezTo>
                  <a:cubicBezTo>
                    <a:pt x="4087" y="8013"/>
                    <a:pt x="4343" y="7970"/>
                    <a:pt x="4343" y="7970"/>
                  </a:cubicBezTo>
                  <a:cubicBezTo>
                    <a:pt x="4847" y="8822"/>
                    <a:pt x="5545" y="9082"/>
                    <a:pt x="6210" y="9082"/>
                  </a:cubicBezTo>
                  <a:cubicBezTo>
                    <a:pt x="7264" y="9082"/>
                    <a:pt x="8237" y="8430"/>
                    <a:pt x="8237" y="8430"/>
                  </a:cubicBezTo>
                  <a:cubicBezTo>
                    <a:pt x="8745" y="9095"/>
                    <a:pt x="9328" y="9311"/>
                    <a:pt x="9872" y="9311"/>
                  </a:cubicBezTo>
                  <a:cubicBezTo>
                    <a:pt x="10884" y="9311"/>
                    <a:pt x="11759" y="8561"/>
                    <a:pt x="11759" y="8561"/>
                  </a:cubicBezTo>
                  <a:cubicBezTo>
                    <a:pt x="12918" y="9173"/>
                    <a:pt x="13717" y="10671"/>
                    <a:pt x="13717" y="10671"/>
                  </a:cubicBezTo>
                  <a:cubicBezTo>
                    <a:pt x="14286" y="8659"/>
                    <a:pt x="13377" y="7183"/>
                    <a:pt x="13377" y="7183"/>
                  </a:cubicBezTo>
                  <a:cubicBezTo>
                    <a:pt x="14493" y="4733"/>
                    <a:pt x="12809" y="4240"/>
                    <a:pt x="12809" y="4240"/>
                  </a:cubicBezTo>
                  <a:cubicBezTo>
                    <a:pt x="12855" y="2161"/>
                    <a:pt x="11414" y="2004"/>
                    <a:pt x="10976" y="2004"/>
                  </a:cubicBezTo>
                  <a:cubicBezTo>
                    <a:pt x="10897" y="2004"/>
                    <a:pt x="10851" y="2009"/>
                    <a:pt x="10851" y="2009"/>
                  </a:cubicBezTo>
                  <a:cubicBezTo>
                    <a:pt x="10350" y="698"/>
                    <a:pt x="9485" y="405"/>
                    <a:pt x="8811" y="405"/>
                  </a:cubicBezTo>
                  <a:cubicBezTo>
                    <a:pt x="8264" y="405"/>
                    <a:pt x="7843" y="598"/>
                    <a:pt x="7843" y="598"/>
                  </a:cubicBezTo>
                  <a:cubicBezTo>
                    <a:pt x="7173" y="159"/>
                    <a:pt x="6609" y="0"/>
                    <a:pt x="61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384;p77">
              <a:extLst>
                <a:ext uri="{FF2B5EF4-FFF2-40B4-BE49-F238E27FC236}">
                  <a16:creationId xmlns:a16="http://schemas.microsoft.com/office/drawing/2014/main" id="{7367A531-42DF-6292-AB6C-43AEF6944841}"/>
                </a:ext>
              </a:extLst>
            </p:cNvPr>
            <p:cNvSpPr/>
            <p:nvPr/>
          </p:nvSpPr>
          <p:spPr>
            <a:xfrm>
              <a:off x="2863650" y="1900950"/>
              <a:ext cx="250775" cy="80150"/>
            </a:xfrm>
            <a:custGeom>
              <a:avLst/>
              <a:gdLst/>
              <a:ahLst/>
              <a:cxnLst/>
              <a:rect l="l" t="t" r="r" b="b"/>
              <a:pathLst>
                <a:path w="10031" h="3206" extrusionOk="0">
                  <a:moveTo>
                    <a:pt x="10031" y="2451"/>
                  </a:moveTo>
                  <a:cubicBezTo>
                    <a:pt x="10031" y="2451"/>
                    <a:pt x="9156" y="3205"/>
                    <a:pt x="8149" y="3205"/>
                  </a:cubicBezTo>
                  <a:lnTo>
                    <a:pt x="8149" y="3205"/>
                  </a:lnTo>
                  <a:cubicBezTo>
                    <a:pt x="9156" y="3205"/>
                    <a:pt x="10031" y="2451"/>
                    <a:pt x="10031" y="2451"/>
                  </a:cubicBezTo>
                  <a:lnTo>
                    <a:pt x="10031" y="245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D192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385;p77">
              <a:extLst>
                <a:ext uri="{FF2B5EF4-FFF2-40B4-BE49-F238E27FC236}">
                  <a16:creationId xmlns:a16="http://schemas.microsoft.com/office/drawing/2014/main" id="{65ECAF45-8063-57A2-3390-B0C501CB3D07}"/>
                </a:ext>
              </a:extLst>
            </p:cNvPr>
            <p:cNvSpPr/>
            <p:nvPr/>
          </p:nvSpPr>
          <p:spPr>
            <a:xfrm>
              <a:off x="2837400" y="1849000"/>
              <a:ext cx="330625" cy="166000"/>
            </a:xfrm>
            <a:custGeom>
              <a:avLst/>
              <a:gdLst/>
              <a:ahLst/>
              <a:cxnLst/>
              <a:rect l="l" t="t" r="r" b="b"/>
              <a:pathLst>
                <a:path w="13225" h="6640" extrusionOk="0">
                  <a:moveTo>
                    <a:pt x="515" y="1"/>
                  </a:moveTo>
                  <a:lnTo>
                    <a:pt x="515" y="1"/>
                  </a:lnTo>
                  <a:cubicBezTo>
                    <a:pt x="1" y="1094"/>
                    <a:pt x="1040" y="2067"/>
                    <a:pt x="1051" y="2079"/>
                  </a:cubicBezTo>
                  <a:cubicBezTo>
                    <a:pt x="1029" y="2210"/>
                    <a:pt x="1029" y="2319"/>
                    <a:pt x="1029" y="2429"/>
                  </a:cubicBezTo>
                  <a:cubicBezTo>
                    <a:pt x="1018" y="3774"/>
                    <a:pt x="2276" y="3982"/>
                    <a:pt x="3064" y="3982"/>
                  </a:cubicBezTo>
                  <a:cubicBezTo>
                    <a:pt x="3414" y="3982"/>
                    <a:pt x="3665" y="3938"/>
                    <a:pt x="3665" y="3938"/>
                  </a:cubicBezTo>
                  <a:cubicBezTo>
                    <a:pt x="4168" y="4791"/>
                    <a:pt x="4868" y="5054"/>
                    <a:pt x="5536" y="5054"/>
                  </a:cubicBezTo>
                  <a:cubicBezTo>
                    <a:pt x="6586" y="5054"/>
                    <a:pt x="7559" y="4398"/>
                    <a:pt x="7559" y="4398"/>
                  </a:cubicBezTo>
                  <a:cubicBezTo>
                    <a:pt x="8062" y="5064"/>
                    <a:pt x="8652" y="5283"/>
                    <a:pt x="9199" y="5283"/>
                  </a:cubicBezTo>
                  <a:cubicBezTo>
                    <a:pt x="10206" y="5283"/>
                    <a:pt x="11081" y="4529"/>
                    <a:pt x="11081" y="4529"/>
                  </a:cubicBezTo>
                  <a:cubicBezTo>
                    <a:pt x="12240" y="5141"/>
                    <a:pt x="13039" y="6639"/>
                    <a:pt x="13039" y="6639"/>
                  </a:cubicBezTo>
                  <a:cubicBezTo>
                    <a:pt x="13170" y="6158"/>
                    <a:pt x="13224" y="5710"/>
                    <a:pt x="13224" y="5305"/>
                  </a:cubicBezTo>
                  <a:cubicBezTo>
                    <a:pt x="13224" y="4015"/>
                    <a:pt x="12700" y="3151"/>
                    <a:pt x="12699" y="3151"/>
                  </a:cubicBezTo>
                  <a:lnTo>
                    <a:pt x="12699" y="3151"/>
                  </a:lnTo>
                  <a:cubicBezTo>
                    <a:pt x="12809" y="3588"/>
                    <a:pt x="12831" y="4595"/>
                    <a:pt x="12251" y="4595"/>
                  </a:cubicBezTo>
                  <a:cubicBezTo>
                    <a:pt x="12109" y="4595"/>
                    <a:pt x="11923" y="4529"/>
                    <a:pt x="11693" y="4386"/>
                  </a:cubicBezTo>
                  <a:cubicBezTo>
                    <a:pt x="11693" y="4386"/>
                    <a:pt x="11683" y="3336"/>
                    <a:pt x="11354" y="3173"/>
                  </a:cubicBezTo>
                  <a:lnTo>
                    <a:pt x="11354" y="3173"/>
                  </a:lnTo>
                  <a:lnTo>
                    <a:pt x="11452" y="3632"/>
                  </a:lnTo>
                  <a:lnTo>
                    <a:pt x="11333" y="4102"/>
                  </a:lnTo>
                  <a:cubicBezTo>
                    <a:pt x="10698" y="4463"/>
                    <a:pt x="10020" y="4660"/>
                    <a:pt x="9374" y="4660"/>
                  </a:cubicBezTo>
                  <a:cubicBezTo>
                    <a:pt x="8664" y="4660"/>
                    <a:pt x="7974" y="4430"/>
                    <a:pt x="7395" y="3905"/>
                  </a:cubicBezTo>
                  <a:cubicBezTo>
                    <a:pt x="6924" y="4245"/>
                    <a:pt x="6411" y="4376"/>
                    <a:pt x="5929" y="4376"/>
                  </a:cubicBezTo>
                  <a:cubicBezTo>
                    <a:pt x="5076" y="4376"/>
                    <a:pt x="4299" y="3938"/>
                    <a:pt x="3982" y="3413"/>
                  </a:cubicBezTo>
                  <a:cubicBezTo>
                    <a:pt x="3764" y="3446"/>
                    <a:pt x="3555" y="3467"/>
                    <a:pt x="3348" y="3467"/>
                  </a:cubicBezTo>
                  <a:cubicBezTo>
                    <a:pt x="2024" y="3467"/>
                    <a:pt x="1182" y="2713"/>
                    <a:pt x="1423" y="1357"/>
                  </a:cubicBezTo>
                  <a:lnTo>
                    <a:pt x="1411" y="1357"/>
                  </a:lnTo>
                  <a:cubicBezTo>
                    <a:pt x="1324" y="1357"/>
                    <a:pt x="558" y="1324"/>
                    <a:pt x="5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6386;p77">
              <a:extLst>
                <a:ext uri="{FF2B5EF4-FFF2-40B4-BE49-F238E27FC236}">
                  <a16:creationId xmlns:a16="http://schemas.microsoft.com/office/drawing/2014/main" id="{D1601908-5C18-AC3C-5D4A-783F9B2AC39E}"/>
                </a:ext>
              </a:extLst>
            </p:cNvPr>
            <p:cNvSpPr/>
            <p:nvPr/>
          </p:nvSpPr>
          <p:spPr>
            <a:xfrm>
              <a:off x="2862275" y="1868375"/>
              <a:ext cx="69500" cy="33975"/>
            </a:xfrm>
            <a:custGeom>
              <a:avLst/>
              <a:gdLst/>
              <a:ahLst/>
              <a:cxnLst/>
              <a:rect l="l" t="t" r="r" b="b"/>
              <a:pathLst>
                <a:path w="2780" h="1359" extrusionOk="0">
                  <a:moveTo>
                    <a:pt x="1662" y="1"/>
                  </a:moveTo>
                  <a:cubicBezTo>
                    <a:pt x="1645" y="1"/>
                    <a:pt x="1627" y="1"/>
                    <a:pt x="1609" y="2"/>
                  </a:cubicBezTo>
                  <a:cubicBezTo>
                    <a:pt x="898" y="24"/>
                    <a:pt x="78" y="549"/>
                    <a:pt x="1" y="1304"/>
                  </a:cubicBezTo>
                  <a:cubicBezTo>
                    <a:pt x="1" y="1336"/>
                    <a:pt x="23" y="1358"/>
                    <a:pt x="45" y="1358"/>
                  </a:cubicBezTo>
                  <a:lnTo>
                    <a:pt x="56" y="1358"/>
                  </a:lnTo>
                  <a:cubicBezTo>
                    <a:pt x="78" y="1358"/>
                    <a:pt x="100" y="1336"/>
                    <a:pt x="110" y="1314"/>
                  </a:cubicBezTo>
                  <a:cubicBezTo>
                    <a:pt x="176" y="614"/>
                    <a:pt x="942" y="123"/>
                    <a:pt x="1609" y="101"/>
                  </a:cubicBezTo>
                  <a:cubicBezTo>
                    <a:pt x="1882" y="101"/>
                    <a:pt x="2538" y="166"/>
                    <a:pt x="2670" y="986"/>
                  </a:cubicBezTo>
                  <a:cubicBezTo>
                    <a:pt x="2679" y="1013"/>
                    <a:pt x="2695" y="1033"/>
                    <a:pt x="2719" y="1033"/>
                  </a:cubicBezTo>
                  <a:cubicBezTo>
                    <a:pt x="2724" y="1033"/>
                    <a:pt x="2729" y="1032"/>
                    <a:pt x="2735" y="1030"/>
                  </a:cubicBezTo>
                  <a:cubicBezTo>
                    <a:pt x="2769" y="1030"/>
                    <a:pt x="2779" y="998"/>
                    <a:pt x="2779" y="976"/>
                  </a:cubicBezTo>
                  <a:cubicBezTo>
                    <a:pt x="2673" y="359"/>
                    <a:pt x="2257" y="1"/>
                    <a:pt x="16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6387;p77">
              <a:extLst>
                <a:ext uri="{FF2B5EF4-FFF2-40B4-BE49-F238E27FC236}">
                  <a16:creationId xmlns:a16="http://schemas.microsoft.com/office/drawing/2014/main" id="{0D5284C4-4588-8FB3-1FF4-58AA65267F4C}"/>
                </a:ext>
              </a:extLst>
            </p:cNvPr>
            <p:cNvSpPr/>
            <p:nvPr/>
          </p:nvSpPr>
          <p:spPr>
            <a:xfrm>
              <a:off x="3113050" y="1921825"/>
              <a:ext cx="12050" cy="41775"/>
            </a:xfrm>
            <a:custGeom>
              <a:avLst/>
              <a:gdLst/>
              <a:ahLst/>
              <a:cxnLst/>
              <a:rect l="l" t="t" r="r" b="b"/>
              <a:pathLst>
                <a:path w="482" h="1671" extrusionOk="0">
                  <a:moveTo>
                    <a:pt x="177" y="1"/>
                  </a:moveTo>
                  <a:cubicBezTo>
                    <a:pt x="161" y="1"/>
                    <a:pt x="145" y="6"/>
                    <a:pt x="132" y="19"/>
                  </a:cubicBezTo>
                  <a:cubicBezTo>
                    <a:pt x="120" y="41"/>
                    <a:pt x="120" y="73"/>
                    <a:pt x="142" y="95"/>
                  </a:cubicBezTo>
                  <a:cubicBezTo>
                    <a:pt x="263" y="183"/>
                    <a:pt x="339" y="379"/>
                    <a:pt x="350" y="620"/>
                  </a:cubicBezTo>
                  <a:cubicBezTo>
                    <a:pt x="372" y="992"/>
                    <a:pt x="241" y="1375"/>
                    <a:pt x="22" y="1583"/>
                  </a:cubicBezTo>
                  <a:cubicBezTo>
                    <a:pt x="0" y="1594"/>
                    <a:pt x="0" y="1626"/>
                    <a:pt x="11" y="1648"/>
                  </a:cubicBezTo>
                  <a:cubicBezTo>
                    <a:pt x="22" y="1670"/>
                    <a:pt x="44" y="1670"/>
                    <a:pt x="55" y="1670"/>
                  </a:cubicBezTo>
                  <a:cubicBezTo>
                    <a:pt x="66" y="1670"/>
                    <a:pt x="76" y="1670"/>
                    <a:pt x="88" y="1660"/>
                  </a:cubicBezTo>
                  <a:cubicBezTo>
                    <a:pt x="372" y="1408"/>
                    <a:pt x="482" y="948"/>
                    <a:pt x="460" y="620"/>
                  </a:cubicBezTo>
                  <a:cubicBezTo>
                    <a:pt x="448" y="347"/>
                    <a:pt x="361" y="117"/>
                    <a:pt x="208" y="8"/>
                  </a:cubicBezTo>
                  <a:cubicBezTo>
                    <a:pt x="199" y="3"/>
                    <a:pt x="188" y="1"/>
                    <a:pt x="1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388;p77">
              <a:extLst>
                <a:ext uri="{FF2B5EF4-FFF2-40B4-BE49-F238E27FC236}">
                  <a16:creationId xmlns:a16="http://schemas.microsoft.com/office/drawing/2014/main" id="{A4ED786E-189A-93F8-89A8-16DE72A677E7}"/>
                </a:ext>
              </a:extLst>
            </p:cNvPr>
            <p:cNvSpPr/>
            <p:nvPr/>
          </p:nvSpPr>
          <p:spPr>
            <a:xfrm>
              <a:off x="3018700" y="1888025"/>
              <a:ext cx="92175" cy="72275"/>
            </a:xfrm>
            <a:custGeom>
              <a:avLst/>
              <a:gdLst/>
              <a:ahLst/>
              <a:cxnLst/>
              <a:rect l="l" t="t" r="r" b="b"/>
              <a:pathLst>
                <a:path w="3687" h="2891" extrusionOk="0">
                  <a:moveTo>
                    <a:pt x="3626" y="1"/>
                  </a:moveTo>
                  <a:cubicBezTo>
                    <a:pt x="3602" y="1"/>
                    <a:pt x="3586" y="19"/>
                    <a:pt x="3577" y="37"/>
                  </a:cubicBezTo>
                  <a:cubicBezTo>
                    <a:pt x="3393" y="754"/>
                    <a:pt x="2651" y="826"/>
                    <a:pt x="2058" y="826"/>
                  </a:cubicBezTo>
                  <a:cubicBezTo>
                    <a:pt x="1982" y="826"/>
                    <a:pt x="1908" y="825"/>
                    <a:pt x="1838" y="824"/>
                  </a:cubicBezTo>
                  <a:lnTo>
                    <a:pt x="1696" y="824"/>
                  </a:lnTo>
                  <a:cubicBezTo>
                    <a:pt x="1280" y="824"/>
                    <a:pt x="547" y="1010"/>
                    <a:pt x="230" y="1524"/>
                  </a:cubicBezTo>
                  <a:cubicBezTo>
                    <a:pt x="0" y="1885"/>
                    <a:pt x="12" y="2333"/>
                    <a:pt x="252" y="2859"/>
                  </a:cubicBezTo>
                  <a:cubicBezTo>
                    <a:pt x="263" y="2880"/>
                    <a:pt x="285" y="2891"/>
                    <a:pt x="307" y="2891"/>
                  </a:cubicBezTo>
                  <a:cubicBezTo>
                    <a:pt x="307" y="2891"/>
                    <a:pt x="318" y="2891"/>
                    <a:pt x="328" y="2880"/>
                  </a:cubicBezTo>
                  <a:cubicBezTo>
                    <a:pt x="350" y="2869"/>
                    <a:pt x="362" y="2837"/>
                    <a:pt x="350" y="2815"/>
                  </a:cubicBezTo>
                  <a:cubicBezTo>
                    <a:pt x="121" y="2333"/>
                    <a:pt x="110" y="1918"/>
                    <a:pt x="318" y="1578"/>
                  </a:cubicBezTo>
                  <a:cubicBezTo>
                    <a:pt x="624" y="1108"/>
                    <a:pt x="1302" y="933"/>
                    <a:pt x="1696" y="933"/>
                  </a:cubicBezTo>
                  <a:lnTo>
                    <a:pt x="1838" y="933"/>
                  </a:lnTo>
                  <a:cubicBezTo>
                    <a:pt x="1904" y="935"/>
                    <a:pt x="1974" y="936"/>
                    <a:pt x="2048" y="936"/>
                  </a:cubicBezTo>
                  <a:cubicBezTo>
                    <a:pt x="2650" y="936"/>
                    <a:pt x="3471" y="859"/>
                    <a:pt x="3675" y="69"/>
                  </a:cubicBezTo>
                  <a:cubicBezTo>
                    <a:pt x="3687" y="37"/>
                    <a:pt x="3675" y="15"/>
                    <a:pt x="3643" y="3"/>
                  </a:cubicBezTo>
                  <a:cubicBezTo>
                    <a:pt x="3637" y="1"/>
                    <a:pt x="3632" y="1"/>
                    <a:pt x="36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389;p77">
              <a:extLst>
                <a:ext uri="{FF2B5EF4-FFF2-40B4-BE49-F238E27FC236}">
                  <a16:creationId xmlns:a16="http://schemas.microsoft.com/office/drawing/2014/main" id="{E0EBFE5D-7A37-A9E5-E13E-46D9B129234D}"/>
                </a:ext>
              </a:extLst>
            </p:cNvPr>
            <p:cNvSpPr/>
            <p:nvPr/>
          </p:nvSpPr>
          <p:spPr>
            <a:xfrm>
              <a:off x="3068200" y="1819075"/>
              <a:ext cx="73850" cy="57850"/>
            </a:xfrm>
            <a:custGeom>
              <a:avLst/>
              <a:gdLst/>
              <a:ahLst/>
              <a:cxnLst/>
              <a:rect l="l" t="t" r="r" b="b"/>
              <a:pathLst>
                <a:path w="2954" h="2314" extrusionOk="0">
                  <a:moveTo>
                    <a:pt x="62" y="1"/>
                  </a:moveTo>
                  <a:cubicBezTo>
                    <a:pt x="39" y="1"/>
                    <a:pt x="19" y="11"/>
                    <a:pt x="11" y="27"/>
                  </a:cubicBezTo>
                  <a:cubicBezTo>
                    <a:pt x="1" y="60"/>
                    <a:pt x="11" y="82"/>
                    <a:pt x="33" y="104"/>
                  </a:cubicBezTo>
                  <a:cubicBezTo>
                    <a:pt x="689" y="399"/>
                    <a:pt x="799" y="826"/>
                    <a:pt x="930" y="1373"/>
                  </a:cubicBezTo>
                  <a:cubicBezTo>
                    <a:pt x="963" y="1514"/>
                    <a:pt x="995" y="1646"/>
                    <a:pt x="1039" y="1788"/>
                  </a:cubicBezTo>
                  <a:cubicBezTo>
                    <a:pt x="1149" y="2149"/>
                    <a:pt x="1532" y="2313"/>
                    <a:pt x="1914" y="2313"/>
                  </a:cubicBezTo>
                  <a:cubicBezTo>
                    <a:pt x="1969" y="2313"/>
                    <a:pt x="2024" y="2313"/>
                    <a:pt x="2067" y="2302"/>
                  </a:cubicBezTo>
                  <a:cubicBezTo>
                    <a:pt x="2472" y="2248"/>
                    <a:pt x="2932" y="1985"/>
                    <a:pt x="2954" y="1405"/>
                  </a:cubicBezTo>
                  <a:cubicBezTo>
                    <a:pt x="2954" y="1373"/>
                    <a:pt x="2932" y="1351"/>
                    <a:pt x="2899" y="1351"/>
                  </a:cubicBezTo>
                  <a:cubicBezTo>
                    <a:pt x="2896" y="1349"/>
                    <a:pt x="2893" y="1348"/>
                    <a:pt x="2889" y="1348"/>
                  </a:cubicBezTo>
                  <a:cubicBezTo>
                    <a:pt x="2871" y="1348"/>
                    <a:pt x="2853" y="1376"/>
                    <a:pt x="2844" y="1394"/>
                  </a:cubicBezTo>
                  <a:cubicBezTo>
                    <a:pt x="2833" y="1908"/>
                    <a:pt x="2429" y="2149"/>
                    <a:pt x="2057" y="2193"/>
                  </a:cubicBezTo>
                  <a:cubicBezTo>
                    <a:pt x="2003" y="2201"/>
                    <a:pt x="1947" y="2205"/>
                    <a:pt x="1892" y="2205"/>
                  </a:cubicBezTo>
                  <a:cubicBezTo>
                    <a:pt x="1565" y="2205"/>
                    <a:pt x="1233" y="2064"/>
                    <a:pt x="1149" y="1755"/>
                  </a:cubicBezTo>
                  <a:cubicBezTo>
                    <a:pt x="1105" y="1624"/>
                    <a:pt x="1061" y="1482"/>
                    <a:pt x="1029" y="1351"/>
                  </a:cubicBezTo>
                  <a:cubicBezTo>
                    <a:pt x="897" y="804"/>
                    <a:pt x="777" y="323"/>
                    <a:pt x="88" y="5"/>
                  </a:cubicBezTo>
                  <a:cubicBezTo>
                    <a:pt x="79" y="2"/>
                    <a:pt x="70" y="1"/>
                    <a:pt x="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390;p77">
              <a:extLst>
                <a:ext uri="{FF2B5EF4-FFF2-40B4-BE49-F238E27FC236}">
                  <a16:creationId xmlns:a16="http://schemas.microsoft.com/office/drawing/2014/main" id="{A06FD379-4BE8-6079-15D0-1C22986C5CE0}"/>
                </a:ext>
              </a:extLst>
            </p:cNvPr>
            <p:cNvSpPr/>
            <p:nvPr/>
          </p:nvSpPr>
          <p:spPr>
            <a:xfrm>
              <a:off x="3003125" y="1761925"/>
              <a:ext cx="19975" cy="34600"/>
            </a:xfrm>
            <a:custGeom>
              <a:avLst/>
              <a:gdLst/>
              <a:ahLst/>
              <a:cxnLst/>
              <a:rect l="l" t="t" r="r" b="b"/>
              <a:pathLst>
                <a:path w="799" h="1384" extrusionOk="0">
                  <a:moveTo>
                    <a:pt x="534" y="1"/>
                  </a:moveTo>
                  <a:cubicBezTo>
                    <a:pt x="527" y="1"/>
                    <a:pt x="520" y="2"/>
                    <a:pt x="514" y="5"/>
                  </a:cubicBezTo>
                  <a:cubicBezTo>
                    <a:pt x="164" y="202"/>
                    <a:pt x="0" y="508"/>
                    <a:pt x="66" y="837"/>
                  </a:cubicBezTo>
                  <a:cubicBezTo>
                    <a:pt x="142" y="1143"/>
                    <a:pt x="416" y="1362"/>
                    <a:pt x="733" y="1384"/>
                  </a:cubicBezTo>
                  <a:lnTo>
                    <a:pt x="744" y="1384"/>
                  </a:lnTo>
                  <a:cubicBezTo>
                    <a:pt x="766" y="1384"/>
                    <a:pt x="788" y="1362"/>
                    <a:pt x="788" y="1340"/>
                  </a:cubicBezTo>
                  <a:cubicBezTo>
                    <a:pt x="798" y="1307"/>
                    <a:pt x="776" y="1285"/>
                    <a:pt x="744" y="1274"/>
                  </a:cubicBezTo>
                  <a:cubicBezTo>
                    <a:pt x="470" y="1263"/>
                    <a:pt x="230" y="1066"/>
                    <a:pt x="175" y="815"/>
                  </a:cubicBezTo>
                  <a:cubicBezTo>
                    <a:pt x="110" y="541"/>
                    <a:pt x="263" y="268"/>
                    <a:pt x="569" y="93"/>
                  </a:cubicBezTo>
                  <a:cubicBezTo>
                    <a:pt x="591" y="81"/>
                    <a:pt x="601" y="49"/>
                    <a:pt x="591" y="27"/>
                  </a:cubicBezTo>
                  <a:cubicBezTo>
                    <a:pt x="575" y="11"/>
                    <a:pt x="553" y="1"/>
                    <a:pt x="5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391;p77">
              <a:extLst>
                <a:ext uri="{FF2B5EF4-FFF2-40B4-BE49-F238E27FC236}">
                  <a16:creationId xmlns:a16="http://schemas.microsoft.com/office/drawing/2014/main" id="{CCC45A6C-8452-6EC1-1EFB-6D952A62627D}"/>
                </a:ext>
              </a:extLst>
            </p:cNvPr>
            <p:cNvSpPr/>
            <p:nvPr/>
          </p:nvSpPr>
          <p:spPr>
            <a:xfrm>
              <a:off x="2917800" y="1772700"/>
              <a:ext cx="29550" cy="56900"/>
            </a:xfrm>
            <a:custGeom>
              <a:avLst/>
              <a:gdLst/>
              <a:ahLst/>
              <a:cxnLst/>
              <a:rect l="l" t="t" r="r" b="b"/>
              <a:pathLst>
                <a:path w="1182" h="2276" extrusionOk="0">
                  <a:moveTo>
                    <a:pt x="536" y="0"/>
                  </a:moveTo>
                  <a:cubicBezTo>
                    <a:pt x="504" y="0"/>
                    <a:pt x="482" y="22"/>
                    <a:pt x="482" y="56"/>
                  </a:cubicBezTo>
                  <a:cubicBezTo>
                    <a:pt x="471" y="77"/>
                    <a:pt x="492" y="110"/>
                    <a:pt x="526" y="110"/>
                  </a:cubicBezTo>
                  <a:cubicBezTo>
                    <a:pt x="788" y="121"/>
                    <a:pt x="985" y="384"/>
                    <a:pt x="1017" y="766"/>
                  </a:cubicBezTo>
                  <a:cubicBezTo>
                    <a:pt x="1073" y="1335"/>
                    <a:pt x="744" y="2003"/>
                    <a:pt x="44" y="2178"/>
                  </a:cubicBezTo>
                  <a:cubicBezTo>
                    <a:pt x="11" y="2178"/>
                    <a:pt x="1" y="2210"/>
                    <a:pt x="1" y="2232"/>
                  </a:cubicBezTo>
                  <a:cubicBezTo>
                    <a:pt x="11" y="2265"/>
                    <a:pt x="33" y="2276"/>
                    <a:pt x="55" y="2276"/>
                  </a:cubicBezTo>
                  <a:lnTo>
                    <a:pt x="66" y="2276"/>
                  </a:lnTo>
                  <a:cubicBezTo>
                    <a:pt x="832" y="2090"/>
                    <a:pt x="1182" y="1379"/>
                    <a:pt x="1127" y="756"/>
                  </a:cubicBezTo>
                  <a:cubicBezTo>
                    <a:pt x="1083" y="318"/>
                    <a:pt x="854" y="22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392;p77">
              <a:extLst>
                <a:ext uri="{FF2B5EF4-FFF2-40B4-BE49-F238E27FC236}">
                  <a16:creationId xmlns:a16="http://schemas.microsoft.com/office/drawing/2014/main" id="{29955FE0-B733-1BEB-378F-FEC9B9523548}"/>
                </a:ext>
              </a:extLst>
            </p:cNvPr>
            <p:cNvSpPr/>
            <p:nvPr/>
          </p:nvSpPr>
          <p:spPr>
            <a:xfrm>
              <a:off x="2903050" y="1808800"/>
              <a:ext cx="18050" cy="44050"/>
            </a:xfrm>
            <a:custGeom>
              <a:avLst/>
              <a:gdLst/>
              <a:ahLst/>
              <a:cxnLst/>
              <a:rect l="l" t="t" r="r" b="b"/>
              <a:pathLst>
                <a:path w="722" h="1762" extrusionOk="0">
                  <a:moveTo>
                    <a:pt x="61" y="0"/>
                  </a:moveTo>
                  <a:cubicBezTo>
                    <a:pt x="43" y="0"/>
                    <a:pt x="25" y="12"/>
                    <a:pt x="11" y="34"/>
                  </a:cubicBezTo>
                  <a:cubicBezTo>
                    <a:pt x="0" y="55"/>
                    <a:pt x="11" y="88"/>
                    <a:pt x="32" y="99"/>
                  </a:cubicBezTo>
                  <a:cubicBezTo>
                    <a:pt x="317" y="274"/>
                    <a:pt x="503" y="525"/>
                    <a:pt x="557" y="810"/>
                  </a:cubicBezTo>
                  <a:cubicBezTo>
                    <a:pt x="613" y="1105"/>
                    <a:pt x="514" y="1412"/>
                    <a:pt x="306" y="1674"/>
                  </a:cubicBezTo>
                  <a:cubicBezTo>
                    <a:pt x="284" y="1696"/>
                    <a:pt x="284" y="1728"/>
                    <a:pt x="306" y="1750"/>
                  </a:cubicBezTo>
                  <a:cubicBezTo>
                    <a:pt x="317" y="1762"/>
                    <a:pt x="328" y="1762"/>
                    <a:pt x="350" y="1762"/>
                  </a:cubicBezTo>
                  <a:cubicBezTo>
                    <a:pt x="361" y="1762"/>
                    <a:pt x="372" y="1762"/>
                    <a:pt x="382" y="1740"/>
                  </a:cubicBezTo>
                  <a:cubicBezTo>
                    <a:pt x="623" y="1455"/>
                    <a:pt x="722" y="1116"/>
                    <a:pt x="656" y="788"/>
                  </a:cubicBezTo>
                  <a:cubicBezTo>
                    <a:pt x="601" y="471"/>
                    <a:pt x="404" y="197"/>
                    <a:pt x="88" y="12"/>
                  </a:cubicBezTo>
                  <a:cubicBezTo>
                    <a:pt x="80" y="4"/>
                    <a:pt x="70" y="0"/>
                    <a:pt x="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393;p77">
              <a:extLst>
                <a:ext uri="{FF2B5EF4-FFF2-40B4-BE49-F238E27FC236}">
                  <a16:creationId xmlns:a16="http://schemas.microsoft.com/office/drawing/2014/main" id="{0472C7E2-AB1C-E07B-3D44-560D36331BD8}"/>
                </a:ext>
              </a:extLst>
            </p:cNvPr>
            <p:cNvSpPr/>
            <p:nvPr/>
          </p:nvSpPr>
          <p:spPr>
            <a:xfrm>
              <a:off x="2869675" y="1824400"/>
              <a:ext cx="13700" cy="17225"/>
            </a:xfrm>
            <a:custGeom>
              <a:avLst/>
              <a:gdLst/>
              <a:ahLst/>
              <a:cxnLst/>
              <a:rect l="l" t="t" r="r" b="b"/>
              <a:pathLst>
                <a:path w="548" h="689" extrusionOk="0">
                  <a:moveTo>
                    <a:pt x="77" y="0"/>
                  </a:moveTo>
                  <a:cubicBezTo>
                    <a:pt x="33" y="0"/>
                    <a:pt x="22" y="22"/>
                    <a:pt x="22" y="54"/>
                  </a:cubicBezTo>
                  <a:cubicBezTo>
                    <a:pt x="1" y="481"/>
                    <a:pt x="449" y="678"/>
                    <a:pt x="460" y="689"/>
                  </a:cubicBezTo>
                  <a:lnTo>
                    <a:pt x="482" y="689"/>
                  </a:lnTo>
                  <a:cubicBezTo>
                    <a:pt x="504" y="689"/>
                    <a:pt x="526" y="678"/>
                    <a:pt x="536" y="656"/>
                  </a:cubicBezTo>
                  <a:cubicBezTo>
                    <a:pt x="548" y="635"/>
                    <a:pt x="536" y="601"/>
                    <a:pt x="504" y="591"/>
                  </a:cubicBezTo>
                  <a:cubicBezTo>
                    <a:pt x="504" y="591"/>
                    <a:pt x="110" y="416"/>
                    <a:pt x="120" y="66"/>
                  </a:cubicBezTo>
                  <a:cubicBezTo>
                    <a:pt x="120" y="33"/>
                    <a:pt x="99" y="11"/>
                    <a:pt x="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394;p77">
              <a:extLst>
                <a:ext uri="{FF2B5EF4-FFF2-40B4-BE49-F238E27FC236}">
                  <a16:creationId xmlns:a16="http://schemas.microsoft.com/office/drawing/2014/main" id="{70297703-CBD0-967B-8A5E-07AB4AA8CAD7}"/>
                </a:ext>
              </a:extLst>
            </p:cNvPr>
            <p:cNvSpPr/>
            <p:nvPr/>
          </p:nvSpPr>
          <p:spPr>
            <a:xfrm>
              <a:off x="3078050" y="1797200"/>
              <a:ext cx="15050" cy="14350"/>
            </a:xfrm>
            <a:custGeom>
              <a:avLst/>
              <a:gdLst/>
              <a:ahLst/>
              <a:cxnLst/>
              <a:rect l="l" t="t" r="r" b="b"/>
              <a:pathLst>
                <a:path w="602" h="574" extrusionOk="0">
                  <a:moveTo>
                    <a:pt x="543" y="1"/>
                  </a:moveTo>
                  <a:cubicBezTo>
                    <a:pt x="537" y="1"/>
                    <a:pt x="531" y="2"/>
                    <a:pt x="525" y="5"/>
                  </a:cubicBezTo>
                  <a:cubicBezTo>
                    <a:pt x="110" y="148"/>
                    <a:pt x="11" y="486"/>
                    <a:pt x="11" y="508"/>
                  </a:cubicBezTo>
                  <a:cubicBezTo>
                    <a:pt x="0" y="530"/>
                    <a:pt x="22" y="563"/>
                    <a:pt x="44" y="574"/>
                  </a:cubicBezTo>
                  <a:lnTo>
                    <a:pt x="55" y="574"/>
                  </a:lnTo>
                  <a:cubicBezTo>
                    <a:pt x="88" y="574"/>
                    <a:pt x="98" y="552"/>
                    <a:pt x="110" y="530"/>
                  </a:cubicBezTo>
                  <a:cubicBezTo>
                    <a:pt x="110" y="530"/>
                    <a:pt x="197" y="235"/>
                    <a:pt x="558" y="104"/>
                  </a:cubicBezTo>
                  <a:cubicBezTo>
                    <a:pt x="591" y="92"/>
                    <a:pt x="601" y="60"/>
                    <a:pt x="591" y="38"/>
                  </a:cubicBezTo>
                  <a:cubicBezTo>
                    <a:pt x="582" y="13"/>
                    <a:pt x="562" y="1"/>
                    <a:pt x="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395;p77">
              <a:extLst>
                <a:ext uri="{FF2B5EF4-FFF2-40B4-BE49-F238E27FC236}">
                  <a16:creationId xmlns:a16="http://schemas.microsoft.com/office/drawing/2014/main" id="{5C3464D3-E782-371E-8C55-B779E3CE1019}"/>
                </a:ext>
              </a:extLst>
            </p:cNvPr>
            <p:cNvSpPr/>
            <p:nvPr/>
          </p:nvSpPr>
          <p:spPr>
            <a:xfrm>
              <a:off x="3059725" y="1908625"/>
              <a:ext cx="21350" cy="29250"/>
            </a:xfrm>
            <a:custGeom>
              <a:avLst/>
              <a:gdLst/>
              <a:ahLst/>
              <a:cxnLst/>
              <a:rect l="l" t="t" r="r" b="b"/>
              <a:pathLst>
                <a:path w="854" h="1170" extrusionOk="0">
                  <a:moveTo>
                    <a:pt x="55" y="0"/>
                  </a:moveTo>
                  <a:cubicBezTo>
                    <a:pt x="22" y="0"/>
                    <a:pt x="0" y="22"/>
                    <a:pt x="0" y="54"/>
                  </a:cubicBezTo>
                  <a:cubicBezTo>
                    <a:pt x="0" y="88"/>
                    <a:pt x="22" y="109"/>
                    <a:pt x="55" y="109"/>
                  </a:cubicBezTo>
                  <a:cubicBezTo>
                    <a:pt x="405" y="109"/>
                    <a:pt x="569" y="317"/>
                    <a:pt x="624" y="438"/>
                  </a:cubicBezTo>
                  <a:cubicBezTo>
                    <a:pt x="744" y="645"/>
                    <a:pt x="733" y="907"/>
                    <a:pt x="624" y="1082"/>
                  </a:cubicBezTo>
                  <a:cubicBezTo>
                    <a:pt x="602" y="1104"/>
                    <a:pt x="613" y="1138"/>
                    <a:pt x="634" y="1159"/>
                  </a:cubicBezTo>
                  <a:cubicBezTo>
                    <a:pt x="646" y="1159"/>
                    <a:pt x="656" y="1170"/>
                    <a:pt x="668" y="1170"/>
                  </a:cubicBezTo>
                  <a:cubicBezTo>
                    <a:pt x="678" y="1170"/>
                    <a:pt x="700" y="1159"/>
                    <a:pt x="711" y="1148"/>
                  </a:cubicBezTo>
                  <a:cubicBezTo>
                    <a:pt x="843" y="929"/>
                    <a:pt x="853" y="634"/>
                    <a:pt x="722" y="382"/>
                  </a:cubicBezTo>
                  <a:cubicBezTo>
                    <a:pt x="591" y="142"/>
                    <a:pt x="350" y="0"/>
                    <a:pt x="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96;p77">
              <a:extLst>
                <a:ext uri="{FF2B5EF4-FFF2-40B4-BE49-F238E27FC236}">
                  <a16:creationId xmlns:a16="http://schemas.microsoft.com/office/drawing/2014/main" id="{5EB614D9-453F-3580-A25B-ED0EE9DA1A19}"/>
                </a:ext>
              </a:extLst>
            </p:cNvPr>
            <p:cNvSpPr/>
            <p:nvPr/>
          </p:nvSpPr>
          <p:spPr>
            <a:xfrm>
              <a:off x="2927650" y="1914900"/>
              <a:ext cx="16700" cy="33925"/>
            </a:xfrm>
            <a:custGeom>
              <a:avLst/>
              <a:gdLst/>
              <a:ahLst/>
              <a:cxnLst/>
              <a:rect l="l" t="t" r="r" b="b"/>
              <a:pathLst>
                <a:path w="668" h="1357" extrusionOk="0">
                  <a:moveTo>
                    <a:pt x="329" y="0"/>
                  </a:moveTo>
                  <a:cubicBezTo>
                    <a:pt x="307" y="12"/>
                    <a:pt x="285" y="44"/>
                    <a:pt x="295" y="77"/>
                  </a:cubicBezTo>
                  <a:cubicBezTo>
                    <a:pt x="307" y="77"/>
                    <a:pt x="547" y="853"/>
                    <a:pt x="22" y="1258"/>
                  </a:cubicBezTo>
                  <a:cubicBezTo>
                    <a:pt x="0" y="1280"/>
                    <a:pt x="0" y="1313"/>
                    <a:pt x="11" y="1335"/>
                  </a:cubicBezTo>
                  <a:cubicBezTo>
                    <a:pt x="22" y="1346"/>
                    <a:pt x="44" y="1356"/>
                    <a:pt x="55" y="1356"/>
                  </a:cubicBezTo>
                  <a:cubicBezTo>
                    <a:pt x="66" y="1356"/>
                    <a:pt x="77" y="1346"/>
                    <a:pt x="88" y="1346"/>
                  </a:cubicBezTo>
                  <a:cubicBezTo>
                    <a:pt x="667" y="887"/>
                    <a:pt x="405" y="44"/>
                    <a:pt x="405" y="44"/>
                  </a:cubicBezTo>
                  <a:cubicBezTo>
                    <a:pt x="394" y="12"/>
                    <a:pt x="361" y="0"/>
                    <a:pt x="3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6397;p77">
              <a:extLst>
                <a:ext uri="{FF2B5EF4-FFF2-40B4-BE49-F238E27FC236}">
                  <a16:creationId xmlns:a16="http://schemas.microsoft.com/office/drawing/2014/main" id="{6E515AE6-3448-E7FE-82F9-95CC790A284C}"/>
                </a:ext>
              </a:extLst>
            </p:cNvPr>
            <p:cNvSpPr/>
            <p:nvPr/>
          </p:nvSpPr>
          <p:spPr>
            <a:xfrm>
              <a:off x="2935575" y="1919550"/>
              <a:ext cx="43225" cy="15875"/>
            </a:xfrm>
            <a:custGeom>
              <a:avLst/>
              <a:gdLst/>
              <a:ahLst/>
              <a:cxnLst/>
              <a:rect l="l" t="t" r="r" b="b"/>
              <a:pathLst>
                <a:path w="1729" h="635" extrusionOk="0">
                  <a:moveTo>
                    <a:pt x="1062" y="1"/>
                  </a:moveTo>
                  <a:cubicBezTo>
                    <a:pt x="678" y="11"/>
                    <a:pt x="197" y="197"/>
                    <a:pt x="22" y="558"/>
                  </a:cubicBezTo>
                  <a:cubicBezTo>
                    <a:pt x="0" y="591"/>
                    <a:pt x="12" y="624"/>
                    <a:pt x="44" y="635"/>
                  </a:cubicBezTo>
                  <a:lnTo>
                    <a:pt x="66" y="635"/>
                  </a:lnTo>
                  <a:cubicBezTo>
                    <a:pt x="88" y="635"/>
                    <a:pt x="99" y="624"/>
                    <a:pt x="110" y="613"/>
                  </a:cubicBezTo>
                  <a:cubicBezTo>
                    <a:pt x="252" y="329"/>
                    <a:pt x="656" y="110"/>
                    <a:pt x="1062" y="110"/>
                  </a:cubicBezTo>
                  <a:cubicBezTo>
                    <a:pt x="1076" y="109"/>
                    <a:pt x="1090" y="109"/>
                    <a:pt x="1104" y="109"/>
                  </a:cubicBezTo>
                  <a:cubicBezTo>
                    <a:pt x="1356" y="109"/>
                    <a:pt x="1547" y="207"/>
                    <a:pt x="1630" y="372"/>
                  </a:cubicBezTo>
                  <a:cubicBezTo>
                    <a:pt x="1638" y="389"/>
                    <a:pt x="1658" y="398"/>
                    <a:pt x="1677" y="398"/>
                  </a:cubicBezTo>
                  <a:cubicBezTo>
                    <a:pt x="1684" y="398"/>
                    <a:pt x="1690" y="397"/>
                    <a:pt x="1696" y="394"/>
                  </a:cubicBezTo>
                  <a:cubicBezTo>
                    <a:pt x="1728" y="383"/>
                    <a:pt x="1728" y="351"/>
                    <a:pt x="1718" y="317"/>
                  </a:cubicBezTo>
                  <a:cubicBezTo>
                    <a:pt x="1609" y="120"/>
                    <a:pt x="1378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6398;p77">
              <a:extLst>
                <a:ext uri="{FF2B5EF4-FFF2-40B4-BE49-F238E27FC236}">
                  <a16:creationId xmlns:a16="http://schemas.microsoft.com/office/drawing/2014/main" id="{4BF52695-B20B-D0B1-6FA6-5D7F44F51E97}"/>
                </a:ext>
              </a:extLst>
            </p:cNvPr>
            <p:cNvSpPr/>
            <p:nvPr/>
          </p:nvSpPr>
          <p:spPr>
            <a:xfrm>
              <a:off x="3135475" y="1910800"/>
              <a:ext cx="21075" cy="18325"/>
            </a:xfrm>
            <a:custGeom>
              <a:avLst/>
              <a:gdLst/>
              <a:ahLst/>
              <a:cxnLst/>
              <a:rect l="l" t="t" r="r" b="b"/>
              <a:pathLst>
                <a:path w="843" h="733" extrusionOk="0">
                  <a:moveTo>
                    <a:pt x="66" y="1"/>
                  </a:moveTo>
                  <a:cubicBezTo>
                    <a:pt x="44" y="1"/>
                    <a:pt x="11" y="11"/>
                    <a:pt x="0" y="44"/>
                  </a:cubicBezTo>
                  <a:cubicBezTo>
                    <a:pt x="0" y="66"/>
                    <a:pt x="11" y="99"/>
                    <a:pt x="44" y="110"/>
                  </a:cubicBezTo>
                  <a:cubicBezTo>
                    <a:pt x="44" y="110"/>
                    <a:pt x="460" y="230"/>
                    <a:pt x="733" y="711"/>
                  </a:cubicBezTo>
                  <a:cubicBezTo>
                    <a:pt x="744" y="722"/>
                    <a:pt x="755" y="733"/>
                    <a:pt x="776" y="733"/>
                  </a:cubicBezTo>
                  <a:lnTo>
                    <a:pt x="798" y="733"/>
                  </a:lnTo>
                  <a:cubicBezTo>
                    <a:pt x="832" y="711"/>
                    <a:pt x="842" y="679"/>
                    <a:pt x="820" y="657"/>
                  </a:cubicBezTo>
                  <a:cubicBezTo>
                    <a:pt x="536" y="142"/>
                    <a:pt x="88" y="11"/>
                    <a:pt x="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6399;p77">
              <a:extLst>
                <a:ext uri="{FF2B5EF4-FFF2-40B4-BE49-F238E27FC236}">
                  <a16:creationId xmlns:a16="http://schemas.microsoft.com/office/drawing/2014/main" id="{A8B595CD-3E73-6DE1-71FC-CCED5042D695}"/>
                </a:ext>
              </a:extLst>
            </p:cNvPr>
            <p:cNvSpPr/>
            <p:nvPr/>
          </p:nvSpPr>
          <p:spPr>
            <a:xfrm>
              <a:off x="2926450" y="1804900"/>
              <a:ext cx="161775" cy="111100"/>
            </a:xfrm>
            <a:custGeom>
              <a:avLst/>
              <a:gdLst/>
              <a:ahLst/>
              <a:cxnLst/>
              <a:rect l="l" t="t" r="r" b="b"/>
              <a:pathLst>
                <a:path w="6471" h="4444" extrusionOk="0">
                  <a:moveTo>
                    <a:pt x="2246" y="0"/>
                  </a:moveTo>
                  <a:cubicBezTo>
                    <a:pt x="855" y="0"/>
                    <a:pt x="1" y="2972"/>
                    <a:pt x="3231" y="4444"/>
                  </a:cubicBezTo>
                  <a:cubicBezTo>
                    <a:pt x="6470" y="2972"/>
                    <a:pt x="5611" y="0"/>
                    <a:pt x="4217" y="0"/>
                  </a:cubicBezTo>
                  <a:cubicBezTo>
                    <a:pt x="3902" y="0"/>
                    <a:pt x="3559" y="152"/>
                    <a:pt x="3231" y="506"/>
                  </a:cubicBezTo>
                  <a:cubicBezTo>
                    <a:pt x="2903" y="152"/>
                    <a:pt x="2561" y="0"/>
                    <a:pt x="2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6400;p77">
              <a:extLst>
                <a:ext uri="{FF2B5EF4-FFF2-40B4-BE49-F238E27FC236}">
                  <a16:creationId xmlns:a16="http://schemas.microsoft.com/office/drawing/2014/main" id="{BA8B2FA1-A8D4-EA42-3985-7D3CE360FC6F}"/>
                </a:ext>
              </a:extLst>
            </p:cNvPr>
            <p:cNvSpPr/>
            <p:nvPr/>
          </p:nvSpPr>
          <p:spPr>
            <a:xfrm>
              <a:off x="3330175" y="2018000"/>
              <a:ext cx="43225" cy="64275"/>
            </a:xfrm>
            <a:custGeom>
              <a:avLst/>
              <a:gdLst/>
              <a:ahLst/>
              <a:cxnLst/>
              <a:rect l="l" t="t" r="r" b="b"/>
              <a:pathLst>
                <a:path w="1729" h="2571" extrusionOk="0">
                  <a:moveTo>
                    <a:pt x="929" y="0"/>
                  </a:moveTo>
                  <a:lnTo>
                    <a:pt x="0" y="383"/>
                  </a:lnTo>
                  <a:lnTo>
                    <a:pt x="886" y="2570"/>
                  </a:lnTo>
                  <a:cubicBezTo>
                    <a:pt x="886" y="2570"/>
                    <a:pt x="1203" y="2570"/>
                    <a:pt x="1728" y="2232"/>
                  </a:cubicBezTo>
                  <a:lnTo>
                    <a:pt x="929" y="0"/>
                  </a:lnTo>
                  <a:close/>
                </a:path>
              </a:pathLst>
            </a:custGeom>
            <a:solidFill>
              <a:srgbClr val="E2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6401;p77">
              <a:extLst>
                <a:ext uri="{FF2B5EF4-FFF2-40B4-BE49-F238E27FC236}">
                  <a16:creationId xmlns:a16="http://schemas.microsoft.com/office/drawing/2014/main" id="{633687EC-D8DC-1B78-AE7D-322CCD48BC6C}"/>
                </a:ext>
              </a:extLst>
            </p:cNvPr>
            <p:cNvSpPr/>
            <p:nvPr/>
          </p:nvSpPr>
          <p:spPr>
            <a:xfrm>
              <a:off x="3330175" y="2018000"/>
              <a:ext cx="37750" cy="51425"/>
            </a:xfrm>
            <a:custGeom>
              <a:avLst/>
              <a:gdLst/>
              <a:ahLst/>
              <a:cxnLst/>
              <a:rect l="l" t="t" r="r" b="b"/>
              <a:pathLst>
                <a:path w="1510" h="2057" extrusionOk="0">
                  <a:moveTo>
                    <a:pt x="929" y="0"/>
                  </a:moveTo>
                  <a:lnTo>
                    <a:pt x="0" y="383"/>
                  </a:lnTo>
                  <a:lnTo>
                    <a:pt x="678" y="2057"/>
                  </a:lnTo>
                  <a:cubicBezTo>
                    <a:pt x="678" y="2057"/>
                    <a:pt x="1138" y="1991"/>
                    <a:pt x="1509" y="1641"/>
                  </a:cubicBezTo>
                  <a:lnTo>
                    <a:pt x="9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6402;p77">
              <a:extLst>
                <a:ext uri="{FF2B5EF4-FFF2-40B4-BE49-F238E27FC236}">
                  <a16:creationId xmlns:a16="http://schemas.microsoft.com/office/drawing/2014/main" id="{526FFB0B-FCEB-2A9F-6F9C-9CBFB7D00C47}"/>
                </a:ext>
              </a:extLst>
            </p:cNvPr>
            <p:cNvSpPr/>
            <p:nvPr/>
          </p:nvSpPr>
          <p:spPr>
            <a:xfrm>
              <a:off x="3326600" y="2082250"/>
              <a:ext cx="55000" cy="35300"/>
            </a:xfrm>
            <a:custGeom>
              <a:avLst/>
              <a:gdLst/>
              <a:ahLst/>
              <a:cxnLst/>
              <a:rect l="l" t="t" r="r" b="b"/>
              <a:pathLst>
                <a:path w="2200" h="1412" extrusionOk="0">
                  <a:moveTo>
                    <a:pt x="2156" y="0"/>
                  </a:moveTo>
                  <a:lnTo>
                    <a:pt x="0" y="1335"/>
                  </a:lnTo>
                  <a:lnTo>
                    <a:pt x="44" y="1412"/>
                  </a:lnTo>
                  <a:lnTo>
                    <a:pt x="2199" y="66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682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6403;p77">
              <a:extLst>
                <a:ext uri="{FF2B5EF4-FFF2-40B4-BE49-F238E27FC236}">
                  <a16:creationId xmlns:a16="http://schemas.microsoft.com/office/drawing/2014/main" id="{67BD4689-059E-9523-7037-5BE53E355994}"/>
                </a:ext>
              </a:extLst>
            </p:cNvPr>
            <p:cNvSpPr/>
            <p:nvPr/>
          </p:nvSpPr>
          <p:spPr>
            <a:xfrm>
              <a:off x="3324700" y="2067700"/>
              <a:ext cx="55800" cy="47925"/>
            </a:xfrm>
            <a:custGeom>
              <a:avLst/>
              <a:gdLst/>
              <a:ahLst/>
              <a:cxnLst/>
              <a:rect l="l" t="t" r="r" b="b"/>
              <a:pathLst>
                <a:path w="2232" h="1917" extrusionOk="0">
                  <a:moveTo>
                    <a:pt x="1868" y="1"/>
                  </a:moveTo>
                  <a:cubicBezTo>
                    <a:pt x="1865" y="1"/>
                    <a:pt x="1862" y="1"/>
                    <a:pt x="1860" y="3"/>
                  </a:cubicBezTo>
                  <a:cubicBezTo>
                    <a:pt x="1783" y="57"/>
                    <a:pt x="1805" y="167"/>
                    <a:pt x="1488" y="363"/>
                  </a:cubicBezTo>
                  <a:cubicBezTo>
                    <a:pt x="1430" y="401"/>
                    <a:pt x="1370" y="412"/>
                    <a:pt x="1313" y="412"/>
                  </a:cubicBezTo>
                  <a:cubicBezTo>
                    <a:pt x="1239" y="412"/>
                    <a:pt x="1170" y="393"/>
                    <a:pt x="1117" y="393"/>
                  </a:cubicBezTo>
                  <a:cubicBezTo>
                    <a:pt x="1105" y="393"/>
                    <a:pt x="1093" y="394"/>
                    <a:pt x="1083" y="397"/>
                  </a:cubicBezTo>
                  <a:cubicBezTo>
                    <a:pt x="908" y="429"/>
                    <a:pt x="1083" y="572"/>
                    <a:pt x="985" y="801"/>
                  </a:cubicBezTo>
                  <a:cubicBezTo>
                    <a:pt x="875" y="1020"/>
                    <a:pt x="0" y="1797"/>
                    <a:pt x="76" y="1917"/>
                  </a:cubicBezTo>
                  <a:lnTo>
                    <a:pt x="2232" y="582"/>
                  </a:lnTo>
                  <a:cubicBezTo>
                    <a:pt x="2232" y="582"/>
                    <a:pt x="1956" y="1"/>
                    <a:pt x="18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6404;p77">
              <a:extLst>
                <a:ext uri="{FF2B5EF4-FFF2-40B4-BE49-F238E27FC236}">
                  <a16:creationId xmlns:a16="http://schemas.microsoft.com/office/drawing/2014/main" id="{918FC97B-951A-5FAF-4DD6-3367E03A3C10}"/>
                </a:ext>
              </a:extLst>
            </p:cNvPr>
            <p:cNvSpPr/>
            <p:nvPr/>
          </p:nvSpPr>
          <p:spPr>
            <a:xfrm>
              <a:off x="3339725" y="2085900"/>
              <a:ext cx="10950" cy="5425"/>
            </a:xfrm>
            <a:custGeom>
              <a:avLst/>
              <a:gdLst/>
              <a:ahLst/>
              <a:cxnLst/>
              <a:rect l="l" t="t" r="r" b="b"/>
              <a:pathLst>
                <a:path w="438" h="217" extrusionOk="0">
                  <a:moveTo>
                    <a:pt x="119" y="60"/>
                  </a:moveTo>
                  <a:cubicBezTo>
                    <a:pt x="155" y="60"/>
                    <a:pt x="214" y="82"/>
                    <a:pt x="296" y="128"/>
                  </a:cubicBezTo>
                  <a:cubicBezTo>
                    <a:pt x="239" y="147"/>
                    <a:pt x="178" y="159"/>
                    <a:pt x="132" y="159"/>
                  </a:cubicBezTo>
                  <a:cubicBezTo>
                    <a:pt x="100" y="159"/>
                    <a:pt x="75" y="153"/>
                    <a:pt x="66" y="139"/>
                  </a:cubicBezTo>
                  <a:cubicBezTo>
                    <a:pt x="56" y="128"/>
                    <a:pt x="66" y="106"/>
                    <a:pt x="77" y="84"/>
                  </a:cubicBezTo>
                  <a:cubicBezTo>
                    <a:pt x="77" y="73"/>
                    <a:pt x="88" y="62"/>
                    <a:pt x="99" y="62"/>
                  </a:cubicBezTo>
                  <a:cubicBezTo>
                    <a:pt x="105" y="60"/>
                    <a:pt x="111" y="60"/>
                    <a:pt x="119" y="60"/>
                  </a:cubicBezTo>
                  <a:close/>
                  <a:moveTo>
                    <a:pt x="125" y="1"/>
                  </a:moveTo>
                  <a:cubicBezTo>
                    <a:pt x="111" y="1"/>
                    <a:pt x="99" y="3"/>
                    <a:pt x="88" y="7"/>
                  </a:cubicBezTo>
                  <a:cubicBezTo>
                    <a:pt x="56" y="7"/>
                    <a:pt x="34" y="29"/>
                    <a:pt x="22" y="62"/>
                  </a:cubicBezTo>
                  <a:cubicBezTo>
                    <a:pt x="0" y="95"/>
                    <a:pt x="0" y="128"/>
                    <a:pt x="0" y="150"/>
                  </a:cubicBezTo>
                  <a:cubicBezTo>
                    <a:pt x="0" y="160"/>
                    <a:pt x="12" y="172"/>
                    <a:pt x="22" y="182"/>
                  </a:cubicBezTo>
                  <a:cubicBezTo>
                    <a:pt x="44" y="207"/>
                    <a:pt x="84" y="216"/>
                    <a:pt x="129" y="216"/>
                  </a:cubicBezTo>
                  <a:cubicBezTo>
                    <a:pt x="224" y="216"/>
                    <a:pt x="343" y="179"/>
                    <a:pt x="372" y="172"/>
                  </a:cubicBezTo>
                  <a:lnTo>
                    <a:pt x="438" y="150"/>
                  </a:lnTo>
                  <a:lnTo>
                    <a:pt x="384" y="117"/>
                  </a:lnTo>
                  <a:cubicBezTo>
                    <a:pt x="269" y="38"/>
                    <a:pt x="183" y="1"/>
                    <a:pt x="125" y="1"/>
                  </a:cubicBezTo>
                  <a:close/>
                </a:path>
              </a:pathLst>
            </a:custGeom>
            <a:solidFill>
              <a:srgbClr val="682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6405;p77">
              <a:extLst>
                <a:ext uri="{FF2B5EF4-FFF2-40B4-BE49-F238E27FC236}">
                  <a16:creationId xmlns:a16="http://schemas.microsoft.com/office/drawing/2014/main" id="{04179C03-D539-9581-6A6C-18D5A30ABB03}"/>
                </a:ext>
              </a:extLst>
            </p:cNvPr>
            <p:cNvSpPr/>
            <p:nvPr/>
          </p:nvSpPr>
          <p:spPr>
            <a:xfrm>
              <a:off x="3347925" y="2082175"/>
              <a:ext cx="9875" cy="8300"/>
            </a:xfrm>
            <a:custGeom>
              <a:avLst/>
              <a:gdLst/>
              <a:ahLst/>
              <a:cxnLst/>
              <a:rect l="l" t="t" r="r" b="b"/>
              <a:pathLst>
                <a:path w="395" h="332" extrusionOk="0">
                  <a:moveTo>
                    <a:pt x="279" y="66"/>
                  </a:moveTo>
                  <a:cubicBezTo>
                    <a:pt x="300" y="66"/>
                    <a:pt x="309" y="82"/>
                    <a:pt x="318" y="91"/>
                  </a:cubicBezTo>
                  <a:lnTo>
                    <a:pt x="329" y="102"/>
                  </a:lnTo>
                  <a:cubicBezTo>
                    <a:pt x="329" y="102"/>
                    <a:pt x="329" y="113"/>
                    <a:pt x="318" y="113"/>
                  </a:cubicBezTo>
                  <a:cubicBezTo>
                    <a:pt x="307" y="168"/>
                    <a:pt x="187" y="211"/>
                    <a:pt x="88" y="244"/>
                  </a:cubicBezTo>
                  <a:cubicBezTo>
                    <a:pt x="132" y="146"/>
                    <a:pt x="209" y="80"/>
                    <a:pt x="263" y="69"/>
                  </a:cubicBezTo>
                  <a:cubicBezTo>
                    <a:pt x="269" y="67"/>
                    <a:pt x="275" y="66"/>
                    <a:pt x="279" y="66"/>
                  </a:cubicBezTo>
                  <a:close/>
                  <a:moveTo>
                    <a:pt x="278" y="1"/>
                  </a:moveTo>
                  <a:cubicBezTo>
                    <a:pt x="270" y="1"/>
                    <a:pt x="262" y="1"/>
                    <a:pt x="253" y="3"/>
                  </a:cubicBezTo>
                  <a:cubicBezTo>
                    <a:pt x="154" y="25"/>
                    <a:pt x="44" y="146"/>
                    <a:pt x="12" y="288"/>
                  </a:cubicBezTo>
                  <a:lnTo>
                    <a:pt x="1" y="331"/>
                  </a:lnTo>
                  <a:lnTo>
                    <a:pt x="44" y="321"/>
                  </a:lnTo>
                  <a:cubicBezTo>
                    <a:pt x="78" y="309"/>
                    <a:pt x="340" y="244"/>
                    <a:pt x="384" y="134"/>
                  </a:cubicBezTo>
                  <a:cubicBezTo>
                    <a:pt x="394" y="113"/>
                    <a:pt x="384" y="80"/>
                    <a:pt x="372" y="58"/>
                  </a:cubicBezTo>
                  <a:cubicBezTo>
                    <a:pt x="345" y="22"/>
                    <a:pt x="318" y="1"/>
                    <a:pt x="278" y="1"/>
                  </a:cubicBezTo>
                  <a:close/>
                </a:path>
              </a:pathLst>
            </a:custGeom>
            <a:solidFill>
              <a:srgbClr val="682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6406;p77">
              <a:extLst>
                <a:ext uri="{FF2B5EF4-FFF2-40B4-BE49-F238E27FC236}">
                  <a16:creationId xmlns:a16="http://schemas.microsoft.com/office/drawing/2014/main" id="{2C1351E8-1B0C-85E8-98D4-D0973E640B9F}"/>
                </a:ext>
              </a:extLst>
            </p:cNvPr>
            <p:cNvSpPr/>
            <p:nvPr/>
          </p:nvSpPr>
          <p:spPr>
            <a:xfrm>
              <a:off x="3343550" y="2088550"/>
              <a:ext cx="12050" cy="9425"/>
            </a:xfrm>
            <a:custGeom>
              <a:avLst/>
              <a:gdLst/>
              <a:ahLst/>
              <a:cxnLst/>
              <a:rect l="l" t="t" r="r" b="b"/>
              <a:pathLst>
                <a:path w="482" h="377" extrusionOk="0">
                  <a:moveTo>
                    <a:pt x="209" y="0"/>
                  </a:moveTo>
                  <a:lnTo>
                    <a:pt x="197" y="11"/>
                  </a:lnTo>
                  <a:cubicBezTo>
                    <a:pt x="187" y="22"/>
                    <a:pt x="44" y="175"/>
                    <a:pt x="1" y="339"/>
                  </a:cubicBezTo>
                  <a:lnTo>
                    <a:pt x="1" y="350"/>
                  </a:lnTo>
                  <a:cubicBezTo>
                    <a:pt x="1" y="361"/>
                    <a:pt x="12" y="372"/>
                    <a:pt x="22" y="372"/>
                  </a:cubicBezTo>
                  <a:cubicBezTo>
                    <a:pt x="28" y="375"/>
                    <a:pt x="33" y="376"/>
                    <a:pt x="38" y="376"/>
                  </a:cubicBezTo>
                  <a:cubicBezTo>
                    <a:pt x="50" y="376"/>
                    <a:pt x="56" y="366"/>
                    <a:pt x="56" y="350"/>
                  </a:cubicBezTo>
                  <a:cubicBezTo>
                    <a:pt x="88" y="229"/>
                    <a:pt x="187" y="110"/>
                    <a:pt x="231" y="66"/>
                  </a:cubicBezTo>
                  <a:cubicBezTo>
                    <a:pt x="274" y="76"/>
                    <a:pt x="372" y="110"/>
                    <a:pt x="416" y="175"/>
                  </a:cubicBezTo>
                  <a:cubicBezTo>
                    <a:pt x="422" y="180"/>
                    <a:pt x="430" y="183"/>
                    <a:pt x="438" y="183"/>
                  </a:cubicBezTo>
                  <a:cubicBezTo>
                    <a:pt x="447" y="183"/>
                    <a:pt x="455" y="180"/>
                    <a:pt x="460" y="175"/>
                  </a:cubicBezTo>
                  <a:cubicBezTo>
                    <a:pt x="471" y="164"/>
                    <a:pt x="482" y="153"/>
                    <a:pt x="471" y="131"/>
                  </a:cubicBezTo>
                  <a:cubicBezTo>
                    <a:pt x="394" y="44"/>
                    <a:pt x="231" y="11"/>
                    <a:pt x="219" y="11"/>
                  </a:cubicBezTo>
                  <a:lnTo>
                    <a:pt x="209" y="0"/>
                  </a:lnTo>
                  <a:close/>
                </a:path>
              </a:pathLst>
            </a:custGeom>
            <a:solidFill>
              <a:srgbClr val="682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6407;p77">
              <a:extLst>
                <a:ext uri="{FF2B5EF4-FFF2-40B4-BE49-F238E27FC236}">
                  <a16:creationId xmlns:a16="http://schemas.microsoft.com/office/drawing/2014/main" id="{61A71AC2-B498-4650-66B2-4DE449F4814B}"/>
                </a:ext>
              </a:extLst>
            </p:cNvPr>
            <p:cNvSpPr/>
            <p:nvPr/>
          </p:nvSpPr>
          <p:spPr>
            <a:xfrm>
              <a:off x="3257425" y="2037950"/>
              <a:ext cx="27375" cy="68625"/>
            </a:xfrm>
            <a:custGeom>
              <a:avLst/>
              <a:gdLst/>
              <a:ahLst/>
              <a:cxnLst/>
              <a:rect l="l" t="t" r="r" b="b"/>
              <a:pathLst>
                <a:path w="1095" h="2745" extrusionOk="0">
                  <a:moveTo>
                    <a:pt x="88" y="0"/>
                  </a:moveTo>
                  <a:lnTo>
                    <a:pt x="1" y="2680"/>
                  </a:lnTo>
                  <a:cubicBezTo>
                    <a:pt x="1" y="2680"/>
                    <a:pt x="165" y="2745"/>
                    <a:pt x="494" y="2745"/>
                  </a:cubicBezTo>
                  <a:cubicBezTo>
                    <a:pt x="614" y="2745"/>
                    <a:pt x="756" y="2736"/>
                    <a:pt x="919" y="2713"/>
                  </a:cubicBezTo>
                  <a:lnTo>
                    <a:pt x="1094" y="33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E2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6408;p77">
              <a:extLst>
                <a:ext uri="{FF2B5EF4-FFF2-40B4-BE49-F238E27FC236}">
                  <a16:creationId xmlns:a16="http://schemas.microsoft.com/office/drawing/2014/main" id="{68AC751F-02FD-0B2D-FAB5-FD0892B21C20}"/>
                </a:ext>
              </a:extLst>
            </p:cNvPr>
            <p:cNvSpPr/>
            <p:nvPr/>
          </p:nvSpPr>
          <p:spPr>
            <a:xfrm>
              <a:off x="3257975" y="2037950"/>
              <a:ext cx="26825" cy="53950"/>
            </a:xfrm>
            <a:custGeom>
              <a:avLst/>
              <a:gdLst/>
              <a:ahLst/>
              <a:cxnLst/>
              <a:rect l="l" t="t" r="r" b="b"/>
              <a:pathLst>
                <a:path w="1073" h="2158" extrusionOk="0">
                  <a:moveTo>
                    <a:pt x="66" y="0"/>
                  </a:moveTo>
                  <a:lnTo>
                    <a:pt x="0" y="2112"/>
                  </a:lnTo>
                  <a:cubicBezTo>
                    <a:pt x="0" y="2112"/>
                    <a:pt x="218" y="2157"/>
                    <a:pt x="485" y="2157"/>
                  </a:cubicBezTo>
                  <a:cubicBezTo>
                    <a:pt x="632" y="2157"/>
                    <a:pt x="793" y="2143"/>
                    <a:pt x="941" y="2100"/>
                  </a:cubicBezTo>
                  <a:lnTo>
                    <a:pt x="1072" y="33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6409;p77">
              <a:extLst>
                <a:ext uri="{FF2B5EF4-FFF2-40B4-BE49-F238E27FC236}">
                  <a16:creationId xmlns:a16="http://schemas.microsoft.com/office/drawing/2014/main" id="{C29164D6-E987-59FF-E59E-D5A0BE4BEF49}"/>
                </a:ext>
              </a:extLst>
            </p:cNvPr>
            <p:cNvSpPr/>
            <p:nvPr/>
          </p:nvSpPr>
          <p:spPr>
            <a:xfrm>
              <a:off x="3217225" y="2119975"/>
              <a:ext cx="63450" cy="1950"/>
            </a:xfrm>
            <a:custGeom>
              <a:avLst/>
              <a:gdLst/>
              <a:ahLst/>
              <a:cxnLst/>
              <a:rect l="l" t="t" r="r" b="b"/>
              <a:pathLst>
                <a:path w="2538" h="78" extrusionOk="0">
                  <a:moveTo>
                    <a:pt x="0" y="1"/>
                  </a:moveTo>
                  <a:lnTo>
                    <a:pt x="0" y="78"/>
                  </a:lnTo>
                  <a:lnTo>
                    <a:pt x="2538" y="78"/>
                  </a:lnTo>
                  <a:lnTo>
                    <a:pt x="2538" y="1"/>
                  </a:lnTo>
                  <a:close/>
                </a:path>
              </a:pathLst>
            </a:custGeom>
            <a:solidFill>
              <a:srgbClr val="682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6410;p77">
              <a:extLst>
                <a:ext uri="{FF2B5EF4-FFF2-40B4-BE49-F238E27FC236}">
                  <a16:creationId xmlns:a16="http://schemas.microsoft.com/office/drawing/2014/main" id="{89B1BAB9-E347-7445-1CDB-1BB5FF7DEB18}"/>
                </a:ext>
              </a:extLst>
            </p:cNvPr>
            <p:cNvSpPr/>
            <p:nvPr/>
          </p:nvSpPr>
          <p:spPr>
            <a:xfrm>
              <a:off x="3217225" y="2100525"/>
              <a:ext cx="65100" cy="19475"/>
            </a:xfrm>
            <a:custGeom>
              <a:avLst/>
              <a:gdLst/>
              <a:ahLst/>
              <a:cxnLst/>
              <a:rect l="l" t="t" r="r" b="b"/>
              <a:pathLst>
                <a:path w="2604" h="779" extrusionOk="0">
                  <a:moveTo>
                    <a:pt x="1610" y="1"/>
                  </a:moveTo>
                  <a:cubicBezTo>
                    <a:pt x="1514" y="1"/>
                    <a:pt x="1547" y="174"/>
                    <a:pt x="1357" y="297"/>
                  </a:cubicBezTo>
                  <a:cubicBezTo>
                    <a:pt x="1149" y="429"/>
                    <a:pt x="0" y="625"/>
                    <a:pt x="0" y="779"/>
                  </a:cubicBezTo>
                  <a:lnTo>
                    <a:pt x="2538" y="779"/>
                  </a:lnTo>
                  <a:cubicBezTo>
                    <a:pt x="2538" y="779"/>
                    <a:pt x="2603" y="90"/>
                    <a:pt x="2527" y="90"/>
                  </a:cubicBezTo>
                  <a:cubicBezTo>
                    <a:pt x="2428" y="90"/>
                    <a:pt x="2396" y="199"/>
                    <a:pt x="2024" y="199"/>
                  </a:cubicBezTo>
                  <a:cubicBezTo>
                    <a:pt x="1838" y="199"/>
                    <a:pt x="1740" y="46"/>
                    <a:pt x="1663" y="13"/>
                  </a:cubicBezTo>
                  <a:cubicBezTo>
                    <a:pt x="1641" y="4"/>
                    <a:pt x="1624" y="1"/>
                    <a:pt x="16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6411;p77">
              <a:extLst>
                <a:ext uri="{FF2B5EF4-FFF2-40B4-BE49-F238E27FC236}">
                  <a16:creationId xmlns:a16="http://schemas.microsoft.com/office/drawing/2014/main" id="{4BFE85B5-8BD9-FE6E-3A65-ADCBE7B8BE19}"/>
                </a:ext>
              </a:extLst>
            </p:cNvPr>
            <p:cNvSpPr/>
            <p:nvPr/>
          </p:nvSpPr>
          <p:spPr>
            <a:xfrm>
              <a:off x="3242125" y="2102475"/>
              <a:ext cx="9300" cy="7975"/>
            </a:xfrm>
            <a:custGeom>
              <a:avLst/>
              <a:gdLst/>
              <a:ahLst/>
              <a:cxnLst/>
              <a:rect l="l" t="t" r="r" b="b"/>
              <a:pathLst>
                <a:path w="372" h="319" extrusionOk="0">
                  <a:moveTo>
                    <a:pt x="109" y="62"/>
                  </a:moveTo>
                  <a:cubicBezTo>
                    <a:pt x="116" y="62"/>
                    <a:pt x="124" y="66"/>
                    <a:pt x="131" y="66"/>
                  </a:cubicBezTo>
                  <a:cubicBezTo>
                    <a:pt x="164" y="78"/>
                    <a:pt x="207" y="132"/>
                    <a:pt x="263" y="231"/>
                  </a:cubicBezTo>
                  <a:cubicBezTo>
                    <a:pt x="164" y="197"/>
                    <a:pt x="66" y="154"/>
                    <a:pt x="66" y="110"/>
                  </a:cubicBezTo>
                  <a:cubicBezTo>
                    <a:pt x="54" y="99"/>
                    <a:pt x="76" y="78"/>
                    <a:pt x="98" y="66"/>
                  </a:cubicBezTo>
                  <a:cubicBezTo>
                    <a:pt x="102" y="63"/>
                    <a:pt x="106" y="62"/>
                    <a:pt x="109" y="62"/>
                  </a:cubicBezTo>
                  <a:close/>
                  <a:moveTo>
                    <a:pt x="153" y="1"/>
                  </a:moveTo>
                  <a:cubicBezTo>
                    <a:pt x="120" y="1"/>
                    <a:pt x="88" y="1"/>
                    <a:pt x="66" y="22"/>
                  </a:cubicBezTo>
                  <a:cubicBezTo>
                    <a:pt x="32" y="44"/>
                    <a:pt x="11" y="66"/>
                    <a:pt x="0" y="88"/>
                  </a:cubicBezTo>
                  <a:lnTo>
                    <a:pt x="0" y="121"/>
                  </a:lnTo>
                  <a:cubicBezTo>
                    <a:pt x="22" y="231"/>
                    <a:pt x="263" y="296"/>
                    <a:pt x="306" y="307"/>
                  </a:cubicBezTo>
                  <a:lnTo>
                    <a:pt x="372" y="318"/>
                  </a:lnTo>
                  <a:lnTo>
                    <a:pt x="350" y="263"/>
                  </a:lnTo>
                  <a:cubicBezTo>
                    <a:pt x="273" y="99"/>
                    <a:pt x="207" y="22"/>
                    <a:pt x="153" y="1"/>
                  </a:cubicBezTo>
                  <a:close/>
                </a:path>
              </a:pathLst>
            </a:custGeom>
            <a:solidFill>
              <a:srgbClr val="682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6412;p77">
              <a:extLst>
                <a:ext uri="{FF2B5EF4-FFF2-40B4-BE49-F238E27FC236}">
                  <a16:creationId xmlns:a16="http://schemas.microsoft.com/office/drawing/2014/main" id="{FDD6E7B4-C2F6-0B33-C0EA-7D439F91493F}"/>
                </a:ext>
              </a:extLst>
            </p:cNvPr>
            <p:cNvSpPr/>
            <p:nvPr/>
          </p:nvSpPr>
          <p:spPr>
            <a:xfrm>
              <a:off x="3248675" y="2105775"/>
              <a:ext cx="11500" cy="5450"/>
            </a:xfrm>
            <a:custGeom>
              <a:avLst/>
              <a:gdLst/>
              <a:ahLst/>
              <a:cxnLst/>
              <a:rect l="l" t="t" r="r" b="b"/>
              <a:pathLst>
                <a:path w="460" h="218" extrusionOk="0">
                  <a:moveTo>
                    <a:pt x="313" y="57"/>
                  </a:moveTo>
                  <a:cubicBezTo>
                    <a:pt x="331" y="57"/>
                    <a:pt x="347" y="60"/>
                    <a:pt x="361" y="65"/>
                  </a:cubicBezTo>
                  <a:cubicBezTo>
                    <a:pt x="394" y="77"/>
                    <a:pt x="394" y="99"/>
                    <a:pt x="394" y="121"/>
                  </a:cubicBezTo>
                  <a:lnTo>
                    <a:pt x="394" y="131"/>
                  </a:lnTo>
                  <a:cubicBezTo>
                    <a:pt x="394" y="131"/>
                    <a:pt x="394" y="142"/>
                    <a:pt x="383" y="142"/>
                  </a:cubicBezTo>
                  <a:cubicBezTo>
                    <a:pt x="371" y="154"/>
                    <a:pt x="346" y="159"/>
                    <a:pt x="314" y="159"/>
                  </a:cubicBezTo>
                  <a:cubicBezTo>
                    <a:pt x="259" y="159"/>
                    <a:pt x="183" y="145"/>
                    <a:pt x="120" y="131"/>
                  </a:cubicBezTo>
                  <a:cubicBezTo>
                    <a:pt x="186" y="82"/>
                    <a:pt x="258" y="57"/>
                    <a:pt x="313" y="57"/>
                  </a:cubicBezTo>
                  <a:close/>
                  <a:moveTo>
                    <a:pt x="315" y="0"/>
                  </a:moveTo>
                  <a:cubicBezTo>
                    <a:pt x="226" y="0"/>
                    <a:pt x="110" y="44"/>
                    <a:pt x="33" y="121"/>
                  </a:cubicBezTo>
                  <a:lnTo>
                    <a:pt x="1" y="153"/>
                  </a:lnTo>
                  <a:lnTo>
                    <a:pt x="44" y="175"/>
                  </a:lnTo>
                  <a:cubicBezTo>
                    <a:pt x="67" y="175"/>
                    <a:pt x="196" y="217"/>
                    <a:pt x="305" y="217"/>
                  </a:cubicBezTo>
                  <a:cubicBezTo>
                    <a:pt x="353" y="217"/>
                    <a:pt x="397" y="209"/>
                    <a:pt x="427" y="186"/>
                  </a:cubicBezTo>
                  <a:cubicBezTo>
                    <a:pt x="449" y="175"/>
                    <a:pt x="460" y="142"/>
                    <a:pt x="460" y="121"/>
                  </a:cubicBezTo>
                  <a:cubicBezTo>
                    <a:pt x="460" y="65"/>
                    <a:pt x="438" y="33"/>
                    <a:pt x="383" y="11"/>
                  </a:cubicBezTo>
                  <a:cubicBezTo>
                    <a:pt x="363" y="4"/>
                    <a:pt x="340" y="0"/>
                    <a:pt x="315" y="0"/>
                  </a:cubicBezTo>
                  <a:close/>
                </a:path>
              </a:pathLst>
            </a:custGeom>
            <a:solidFill>
              <a:srgbClr val="682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6413;p77">
              <a:extLst>
                <a:ext uri="{FF2B5EF4-FFF2-40B4-BE49-F238E27FC236}">
                  <a16:creationId xmlns:a16="http://schemas.microsoft.com/office/drawing/2014/main" id="{BD864130-FF44-9D91-D152-C1038BF636A0}"/>
                </a:ext>
              </a:extLst>
            </p:cNvPr>
            <p:cNvSpPr/>
            <p:nvPr/>
          </p:nvSpPr>
          <p:spPr>
            <a:xfrm>
              <a:off x="3241275" y="2108500"/>
              <a:ext cx="12900" cy="7125"/>
            </a:xfrm>
            <a:custGeom>
              <a:avLst/>
              <a:gdLst/>
              <a:ahLst/>
              <a:cxnLst/>
              <a:rect l="l" t="t" r="r" b="b"/>
              <a:pathLst>
                <a:path w="516" h="285" extrusionOk="0">
                  <a:moveTo>
                    <a:pt x="340" y="0"/>
                  </a:moveTo>
                  <a:cubicBezTo>
                    <a:pt x="340" y="0"/>
                    <a:pt x="132" y="55"/>
                    <a:pt x="12" y="175"/>
                  </a:cubicBezTo>
                  <a:cubicBezTo>
                    <a:pt x="1" y="175"/>
                    <a:pt x="1" y="187"/>
                    <a:pt x="1" y="187"/>
                  </a:cubicBezTo>
                  <a:cubicBezTo>
                    <a:pt x="1" y="197"/>
                    <a:pt x="1" y="208"/>
                    <a:pt x="12" y="219"/>
                  </a:cubicBezTo>
                  <a:cubicBezTo>
                    <a:pt x="17" y="225"/>
                    <a:pt x="23" y="228"/>
                    <a:pt x="30" y="228"/>
                  </a:cubicBezTo>
                  <a:cubicBezTo>
                    <a:pt x="37" y="228"/>
                    <a:pt x="45" y="225"/>
                    <a:pt x="56" y="219"/>
                  </a:cubicBezTo>
                  <a:cubicBezTo>
                    <a:pt x="143" y="131"/>
                    <a:pt x="297" y="77"/>
                    <a:pt x="340" y="66"/>
                  </a:cubicBezTo>
                  <a:cubicBezTo>
                    <a:pt x="384" y="99"/>
                    <a:pt x="450" y="187"/>
                    <a:pt x="450" y="263"/>
                  </a:cubicBezTo>
                  <a:cubicBezTo>
                    <a:pt x="450" y="274"/>
                    <a:pt x="472" y="285"/>
                    <a:pt x="482" y="285"/>
                  </a:cubicBezTo>
                  <a:cubicBezTo>
                    <a:pt x="504" y="285"/>
                    <a:pt x="515" y="274"/>
                    <a:pt x="515" y="252"/>
                  </a:cubicBezTo>
                  <a:cubicBezTo>
                    <a:pt x="504" y="131"/>
                    <a:pt x="373" y="12"/>
                    <a:pt x="373" y="12"/>
                  </a:cubicBezTo>
                  <a:lnTo>
                    <a:pt x="362" y="0"/>
                  </a:lnTo>
                  <a:close/>
                </a:path>
              </a:pathLst>
            </a:custGeom>
            <a:solidFill>
              <a:srgbClr val="682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6414;p77">
              <a:extLst>
                <a:ext uri="{FF2B5EF4-FFF2-40B4-BE49-F238E27FC236}">
                  <a16:creationId xmlns:a16="http://schemas.microsoft.com/office/drawing/2014/main" id="{5E9B7F96-46A5-755B-958F-4113CB4365E3}"/>
                </a:ext>
              </a:extLst>
            </p:cNvPr>
            <p:cNvSpPr/>
            <p:nvPr/>
          </p:nvSpPr>
          <p:spPr>
            <a:xfrm>
              <a:off x="3253050" y="1870875"/>
              <a:ext cx="117600" cy="214675"/>
            </a:xfrm>
            <a:custGeom>
              <a:avLst/>
              <a:gdLst/>
              <a:ahLst/>
              <a:cxnLst/>
              <a:rect l="l" t="t" r="r" b="b"/>
              <a:pathLst>
                <a:path w="4704" h="8587" extrusionOk="0">
                  <a:moveTo>
                    <a:pt x="186" y="1"/>
                  </a:moveTo>
                  <a:cubicBezTo>
                    <a:pt x="55" y="1073"/>
                    <a:pt x="1" y="8521"/>
                    <a:pt x="1" y="8521"/>
                  </a:cubicBezTo>
                  <a:cubicBezTo>
                    <a:pt x="1" y="8521"/>
                    <a:pt x="306" y="8586"/>
                    <a:pt x="778" y="8586"/>
                  </a:cubicBezTo>
                  <a:cubicBezTo>
                    <a:pt x="974" y="8586"/>
                    <a:pt x="1200" y="8575"/>
                    <a:pt x="1444" y="8543"/>
                  </a:cubicBezTo>
                  <a:lnTo>
                    <a:pt x="1444" y="4923"/>
                  </a:lnTo>
                  <a:lnTo>
                    <a:pt x="1619" y="2417"/>
                  </a:lnTo>
                  <a:lnTo>
                    <a:pt x="2057" y="4846"/>
                  </a:lnTo>
                  <a:lnTo>
                    <a:pt x="3326" y="7788"/>
                  </a:lnTo>
                  <a:cubicBezTo>
                    <a:pt x="4091" y="7788"/>
                    <a:pt x="4704" y="7318"/>
                    <a:pt x="4704" y="7318"/>
                  </a:cubicBezTo>
                  <a:lnTo>
                    <a:pt x="3577" y="4288"/>
                  </a:lnTo>
                  <a:cubicBezTo>
                    <a:pt x="2954" y="1652"/>
                    <a:pt x="3380" y="1248"/>
                    <a:pt x="28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6415;p77">
              <a:extLst>
                <a:ext uri="{FF2B5EF4-FFF2-40B4-BE49-F238E27FC236}">
                  <a16:creationId xmlns:a16="http://schemas.microsoft.com/office/drawing/2014/main" id="{0BF7E334-E876-8C72-7789-96E259033C65}"/>
                </a:ext>
              </a:extLst>
            </p:cNvPr>
            <p:cNvSpPr/>
            <p:nvPr/>
          </p:nvSpPr>
          <p:spPr>
            <a:xfrm>
              <a:off x="3256050" y="1723925"/>
              <a:ext cx="85350" cy="98575"/>
            </a:xfrm>
            <a:custGeom>
              <a:avLst/>
              <a:gdLst/>
              <a:ahLst/>
              <a:cxnLst/>
              <a:rect l="l" t="t" r="r" b="b"/>
              <a:pathLst>
                <a:path w="3414" h="3943" extrusionOk="0">
                  <a:moveTo>
                    <a:pt x="973" y="0"/>
                  </a:moveTo>
                  <a:cubicBezTo>
                    <a:pt x="626" y="0"/>
                    <a:pt x="226" y="198"/>
                    <a:pt x="77" y="376"/>
                  </a:cubicBezTo>
                  <a:cubicBezTo>
                    <a:pt x="0" y="595"/>
                    <a:pt x="22" y="967"/>
                    <a:pt x="110" y="1219"/>
                  </a:cubicBezTo>
                  <a:cubicBezTo>
                    <a:pt x="197" y="1460"/>
                    <a:pt x="0" y="1645"/>
                    <a:pt x="77" y="1930"/>
                  </a:cubicBezTo>
                  <a:cubicBezTo>
                    <a:pt x="154" y="2214"/>
                    <a:pt x="350" y="2345"/>
                    <a:pt x="525" y="2564"/>
                  </a:cubicBezTo>
                  <a:cubicBezTo>
                    <a:pt x="700" y="2783"/>
                    <a:pt x="482" y="3100"/>
                    <a:pt x="744" y="3592"/>
                  </a:cubicBezTo>
                  <a:cubicBezTo>
                    <a:pt x="872" y="3823"/>
                    <a:pt x="1223" y="3943"/>
                    <a:pt x="1607" y="3943"/>
                  </a:cubicBezTo>
                  <a:cubicBezTo>
                    <a:pt x="2043" y="3943"/>
                    <a:pt x="2524" y="3787"/>
                    <a:pt x="2768" y="3461"/>
                  </a:cubicBezTo>
                  <a:cubicBezTo>
                    <a:pt x="3413" y="2575"/>
                    <a:pt x="2604" y="2269"/>
                    <a:pt x="2450" y="2050"/>
                  </a:cubicBezTo>
                  <a:cubicBezTo>
                    <a:pt x="2287" y="1820"/>
                    <a:pt x="2450" y="1558"/>
                    <a:pt x="2418" y="1394"/>
                  </a:cubicBezTo>
                  <a:cubicBezTo>
                    <a:pt x="2385" y="1230"/>
                    <a:pt x="2166" y="1055"/>
                    <a:pt x="2057" y="891"/>
                  </a:cubicBezTo>
                  <a:cubicBezTo>
                    <a:pt x="1947" y="726"/>
                    <a:pt x="1991" y="486"/>
                    <a:pt x="1871" y="322"/>
                  </a:cubicBezTo>
                  <a:cubicBezTo>
                    <a:pt x="1748" y="173"/>
                    <a:pt x="1607" y="143"/>
                    <a:pt x="1511" y="143"/>
                  </a:cubicBezTo>
                  <a:cubicBezTo>
                    <a:pt x="1445" y="143"/>
                    <a:pt x="1400" y="158"/>
                    <a:pt x="1400" y="158"/>
                  </a:cubicBezTo>
                  <a:cubicBezTo>
                    <a:pt x="1291" y="45"/>
                    <a:pt x="1138" y="0"/>
                    <a:pt x="9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6416;p77">
              <a:extLst>
                <a:ext uri="{FF2B5EF4-FFF2-40B4-BE49-F238E27FC236}">
                  <a16:creationId xmlns:a16="http://schemas.microsoft.com/office/drawing/2014/main" id="{C6452EEB-52F8-76A8-2076-F3045EB1F83C}"/>
                </a:ext>
              </a:extLst>
            </p:cNvPr>
            <p:cNvSpPr/>
            <p:nvPr/>
          </p:nvSpPr>
          <p:spPr>
            <a:xfrm>
              <a:off x="3247300" y="1783350"/>
              <a:ext cx="77125" cy="99750"/>
            </a:xfrm>
            <a:custGeom>
              <a:avLst/>
              <a:gdLst/>
              <a:ahLst/>
              <a:cxnLst/>
              <a:rect l="l" t="t" r="r" b="b"/>
              <a:pathLst>
                <a:path w="3085" h="3990" extrusionOk="0">
                  <a:moveTo>
                    <a:pt x="1871" y="0"/>
                  </a:moveTo>
                  <a:cubicBezTo>
                    <a:pt x="1562" y="0"/>
                    <a:pt x="1084" y="23"/>
                    <a:pt x="1084" y="23"/>
                  </a:cubicBezTo>
                  <a:cubicBezTo>
                    <a:pt x="1084" y="23"/>
                    <a:pt x="231" y="187"/>
                    <a:pt x="0" y="318"/>
                  </a:cubicBezTo>
                  <a:lnTo>
                    <a:pt x="219" y="2309"/>
                  </a:lnTo>
                  <a:cubicBezTo>
                    <a:pt x="219" y="2309"/>
                    <a:pt x="263" y="3818"/>
                    <a:pt x="427" y="3874"/>
                  </a:cubicBezTo>
                  <a:cubicBezTo>
                    <a:pt x="505" y="3951"/>
                    <a:pt x="795" y="3990"/>
                    <a:pt x="1161" y="3990"/>
                  </a:cubicBezTo>
                  <a:cubicBezTo>
                    <a:pt x="1832" y="3990"/>
                    <a:pt x="2755" y="3858"/>
                    <a:pt x="3074" y="3589"/>
                  </a:cubicBezTo>
                  <a:cubicBezTo>
                    <a:pt x="3085" y="2845"/>
                    <a:pt x="2812" y="2331"/>
                    <a:pt x="2888" y="89"/>
                  </a:cubicBezTo>
                  <a:cubicBezTo>
                    <a:pt x="2702" y="67"/>
                    <a:pt x="2188" y="23"/>
                    <a:pt x="2112" y="12"/>
                  </a:cubicBezTo>
                  <a:cubicBezTo>
                    <a:pt x="2076" y="3"/>
                    <a:pt x="1985" y="0"/>
                    <a:pt x="18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6417;p77">
              <a:extLst>
                <a:ext uri="{FF2B5EF4-FFF2-40B4-BE49-F238E27FC236}">
                  <a16:creationId xmlns:a16="http://schemas.microsoft.com/office/drawing/2014/main" id="{8F5C7CBB-4DDA-471C-0F85-F434FBCD2E94}"/>
                </a:ext>
              </a:extLst>
            </p:cNvPr>
            <p:cNvSpPr/>
            <p:nvPr/>
          </p:nvSpPr>
          <p:spPr>
            <a:xfrm>
              <a:off x="3272450" y="1793225"/>
              <a:ext cx="21350" cy="5500"/>
            </a:xfrm>
            <a:custGeom>
              <a:avLst/>
              <a:gdLst/>
              <a:ahLst/>
              <a:cxnLst/>
              <a:rect l="l" t="t" r="r" b="b"/>
              <a:pathLst>
                <a:path w="854" h="220" extrusionOk="0">
                  <a:moveTo>
                    <a:pt x="800" y="0"/>
                  </a:moveTo>
                  <a:cubicBezTo>
                    <a:pt x="663" y="96"/>
                    <a:pt x="447" y="149"/>
                    <a:pt x="279" y="149"/>
                  </a:cubicBezTo>
                  <a:cubicBezTo>
                    <a:pt x="177" y="149"/>
                    <a:pt x="93" y="129"/>
                    <a:pt x="56" y="88"/>
                  </a:cubicBezTo>
                  <a:cubicBezTo>
                    <a:pt x="50" y="82"/>
                    <a:pt x="42" y="79"/>
                    <a:pt x="34" y="79"/>
                  </a:cubicBezTo>
                  <a:cubicBezTo>
                    <a:pt x="25" y="79"/>
                    <a:pt x="17" y="82"/>
                    <a:pt x="12" y="88"/>
                  </a:cubicBezTo>
                  <a:cubicBezTo>
                    <a:pt x="1" y="98"/>
                    <a:pt x="1" y="120"/>
                    <a:pt x="12" y="132"/>
                  </a:cubicBezTo>
                  <a:cubicBezTo>
                    <a:pt x="66" y="186"/>
                    <a:pt x="165" y="219"/>
                    <a:pt x="285" y="219"/>
                  </a:cubicBezTo>
                  <a:cubicBezTo>
                    <a:pt x="471" y="219"/>
                    <a:pt x="690" y="153"/>
                    <a:pt x="832" y="55"/>
                  </a:cubicBezTo>
                  <a:cubicBezTo>
                    <a:pt x="843" y="44"/>
                    <a:pt x="854" y="22"/>
                    <a:pt x="843" y="11"/>
                  </a:cubicBezTo>
                  <a:cubicBezTo>
                    <a:pt x="832" y="0"/>
                    <a:pt x="810" y="0"/>
                    <a:pt x="8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6418;p77">
              <a:extLst>
                <a:ext uri="{FF2B5EF4-FFF2-40B4-BE49-F238E27FC236}">
                  <a16:creationId xmlns:a16="http://schemas.microsoft.com/office/drawing/2014/main" id="{CB016E49-99F7-D5AE-877F-5C3D8F4A1BCD}"/>
                </a:ext>
              </a:extLst>
            </p:cNvPr>
            <p:cNvSpPr/>
            <p:nvPr/>
          </p:nvSpPr>
          <p:spPr>
            <a:xfrm>
              <a:off x="3180025" y="1783925"/>
              <a:ext cx="94375" cy="226250"/>
            </a:xfrm>
            <a:custGeom>
              <a:avLst/>
              <a:gdLst/>
              <a:ahLst/>
              <a:cxnLst/>
              <a:rect l="l" t="t" r="r" b="b"/>
              <a:pathLst>
                <a:path w="3775" h="9050" extrusionOk="0">
                  <a:moveTo>
                    <a:pt x="3775" y="0"/>
                  </a:moveTo>
                  <a:cubicBezTo>
                    <a:pt x="3775" y="0"/>
                    <a:pt x="3063" y="88"/>
                    <a:pt x="2691" y="295"/>
                  </a:cubicBezTo>
                  <a:cubicBezTo>
                    <a:pt x="2331" y="504"/>
                    <a:pt x="1904" y="1214"/>
                    <a:pt x="1587" y="1367"/>
                  </a:cubicBezTo>
                  <a:cubicBezTo>
                    <a:pt x="1559" y="1381"/>
                    <a:pt x="1516" y="1387"/>
                    <a:pt x="1462" y="1387"/>
                  </a:cubicBezTo>
                  <a:cubicBezTo>
                    <a:pt x="1098" y="1387"/>
                    <a:pt x="241" y="1105"/>
                    <a:pt x="241" y="1105"/>
                  </a:cubicBezTo>
                  <a:cubicBezTo>
                    <a:pt x="110" y="1269"/>
                    <a:pt x="1" y="1554"/>
                    <a:pt x="88" y="1772"/>
                  </a:cubicBezTo>
                  <a:cubicBezTo>
                    <a:pt x="88" y="1772"/>
                    <a:pt x="1517" y="2166"/>
                    <a:pt x="1753" y="2166"/>
                  </a:cubicBezTo>
                  <a:cubicBezTo>
                    <a:pt x="1757" y="2166"/>
                    <a:pt x="1759" y="2166"/>
                    <a:pt x="1762" y="2166"/>
                  </a:cubicBezTo>
                  <a:cubicBezTo>
                    <a:pt x="1860" y="2166"/>
                    <a:pt x="2713" y="1695"/>
                    <a:pt x="2713" y="1695"/>
                  </a:cubicBezTo>
                  <a:lnTo>
                    <a:pt x="2713" y="1695"/>
                  </a:lnTo>
                  <a:cubicBezTo>
                    <a:pt x="2834" y="3566"/>
                    <a:pt x="2538" y="8751"/>
                    <a:pt x="2572" y="8936"/>
                  </a:cubicBezTo>
                  <a:cubicBezTo>
                    <a:pt x="2630" y="9008"/>
                    <a:pt x="2943" y="9049"/>
                    <a:pt x="3237" y="9049"/>
                  </a:cubicBezTo>
                  <a:cubicBezTo>
                    <a:pt x="3434" y="9049"/>
                    <a:pt x="3623" y="9031"/>
                    <a:pt x="3720" y="8991"/>
                  </a:cubicBezTo>
                  <a:cubicBezTo>
                    <a:pt x="3720" y="7099"/>
                    <a:pt x="3622" y="2450"/>
                    <a:pt x="3588" y="1619"/>
                  </a:cubicBezTo>
                  <a:cubicBezTo>
                    <a:pt x="3566" y="1127"/>
                    <a:pt x="3610" y="613"/>
                    <a:pt x="37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6419;p77">
              <a:extLst>
                <a:ext uri="{FF2B5EF4-FFF2-40B4-BE49-F238E27FC236}">
                  <a16:creationId xmlns:a16="http://schemas.microsoft.com/office/drawing/2014/main" id="{1B325CDD-3E0E-F5B7-BB40-29AECE7A523B}"/>
                </a:ext>
              </a:extLst>
            </p:cNvPr>
            <p:cNvSpPr/>
            <p:nvPr/>
          </p:nvSpPr>
          <p:spPr>
            <a:xfrm>
              <a:off x="3246750" y="1904775"/>
              <a:ext cx="16425" cy="3575"/>
            </a:xfrm>
            <a:custGeom>
              <a:avLst/>
              <a:gdLst/>
              <a:ahLst/>
              <a:cxnLst/>
              <a:rect l="l" t="t" r="r" b="b"/>
              <a:pathLst>
                <a:path w="657" h="143" extrusionOk="0">
                  <a:moveTo>
                    <a:pt x="603" y="1"/>
                  </a:moveTo>
                  <a:cubicBezTo>
                    <a:pt x="285" y="55"/>
                    <a:pt x="44" y="55"/>
                    <a:pt x="44" y="55"/>
                  </a:cubicBezTo>
                  <a:cubicBezTo>
                    <a:pt x="22" y="55"/>
                    <a:pt x="1" y="77"/>
                    <a:pt x="1" y="99"/>
                  </a:cubicBezTo>
                  <a:cubicBezTo>
                    <a:pt x="1" y="121"/>
                    <a:pt x="22" y="143"/>
                    <a:pt x="44" y="143"/>
                  </a:cubicBezTo>
                  <a:cubicBezTo>
                    <a:pt x="44" y="143"/>
                    <a:pt x="296" y="132"/>
                    <a:pt x="613" y="77"/>
                  </a:cubicBezTo>
                  <a:cubicBezTo>
                    <a:pt x="635" y="77"/>
                    <a:pt x="657" y="55"/>
                    <a:pt x="646" y="33"/>
                  </a:cubicBezTo>
                  <a:cubicBezTo>
                    <a:pt x="646" y="11"/>
                    <a:pt x="624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6420;p77">
              <a:extLst>
                <a:ext uri="{FF2B5EF4-FFF2-40B4-BE49-F238E27FC236}">
                  <a16:creationId xmlns:a16="http://schemas.microsoft.com/office/drawing/2014/main" id="{0459E840-256D-2633-FFB9-3F9E71EEB43D}"/>
                </a:ext>
              </a:extLst>
            </p:cNvPr>
            <p:cNvSpPr/>
            <p:nvPr/>
          </p:nvSpPr>
          <p:spPr>
            <a:xfrm>
              <a:off x="3246200" y="1910800"/>
              <a:ext cx="16975" cy="24900"/>
            </a:xfrm>
            <a:custGeom>
              <a:avLst/>
              <a:gdLst/>
              <a:ahLst/>
              <a:cxnLst/>
              <a:rect l="l" t="t" r="r" b="b"/>
              <a:pathLst>
                <a:path w="679" h="996" extrusionOk="0">
                  <a:moveTo>
                    <a:pt x="635" y="1"/>
                  </a:moveTo>
                  <a:cubicBezTo>
                    <a:pt x="613" y="1"/>
                    <a:pt x="591" y="11"/>
                    <a:pt x="591" y="33"/>
                  </a:cubicBezTo>
                  <a:cubicBezTo>
                    <a:pt x="504" y="645"/>
                    <a:pt x="428" y="886"/>
                    <a:pt x="44" y="908"/>
                  </a:cubicBezTo>
                  <a:cubicBezTo>
                    <a:pt x="23" y="919"/>
                    <a:pt x="1" y="930"/>
                    <a:pt x="1" y="952"/>
                  </a:cubicBezTo>
                  <a:cubicBezTo>
                    <a:pt x="1" y="974"/>
                    <a:pt x="23" y="995"/>
                    <a:pt x="44" y="995"/>
                  </a:cubicBezTo>
                  <a:cubicBezTo>
                    <a:pt x="515" y="963"/>
                    <a:pt x="591" y="613"/>
                    <a:pt x="668" y="44"/>
                  </a:cubicBezTo>
                  <a:cubicBezTo>
                    <a:pt x="679" y="22"/>
                    <a:pt x="657" y="11"/>
                    <a:pt x="6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6421;p77">
              <a:extLst>
                <a:ext uri="{FF2B5EF4-FFF2-40B4-BE49-F238E27FC236}">
                  <a16:creationId xmlns:a16="http://schemas.microsoft.com/office/drawing/2014/main" id="{49CDC926-F1BF-AFBD-1D8C-63563B22236F}"/>
                </a:ext>
              </a:extLst>
            </p:cNvPr>
            <p:cNvSpPr/>
            <p:nvPr/>
          </p:nvSpPr>
          <p:spPr>
            <a:xfrm>
              <a:off x="3245650" y="1800225"/>
              <a:ext cx="6050" cy="26925"/>
            </a:xfrm>
            <a:custGeom>
              <a:avLst/>
              <a:gdLst/>
              <a:ahLst/>
              <a:cxnLst/>
              <a:rect l="l" t="t" r="r" b="b"/>
              <a:pathLst>
                <a:path w="242" h="1077" extrusionOk="0">
                  <a:moveTo>
                    <a:pt x="192" y="0"/>
                  </a:moveTo>
                  <a:cubicBezTo>
                    <a:pt x="176" y="0"/>
                    <a:pt x="162" y="11"/>
                    <a:pt x="154" y="27"/>
                  </a:cubicBezTo>
                  <a:cubicBezTo>
                    <a:pt x="154" y="48"/>
                    <a:pt x="1" y="552"/>
                    <a:pt x="45" y="1043"/>
                  </a:cubicBezTo>
                  <a:cubicBezTo>
                    <a:pt x="45" y="1065"/>
                    <a:pt x="66" y="1077"/>
                    <a:pt x="88" y="1077"/>
                  </a:cubicBezTo>
                  <a:cubicBezTo>
                    <a:pt x="110" y="1077"/>
                    <a:pt x="132" y="1055"/>
                    <a:pt x="122" y="1033"/>
                  </a:cubicBezTo>
                  <a:cubicBezTo>
                    <a:pt x="78" y="562"/>
                    <a:pt x="231" y="59"/>
                    <a:pt x="231" y="48"/>
                  </a:cubicBezTo>
                  <a:cubicBezTo>
                    <a:pt x="241" y="27"/>
                    <a:pt x="231" y="5"/>
                    <a:pt x="209" y="5"/>
                  </a:cubicBezTo>
                  <a:cubicBezTo>
                    <a:pt x="203" y="2"/>
                    <a:pt x="197" y="0"/>
                    <a:pt x="1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6422;p77">
              <a:extLst>
                <a:ext uri="{FF2B5EF4-FFF2-40B4-BE49-F238E27FC236}">
                  <a16:creationId xmlns:a16="http://schemas.microsoft.com/office/drawing/2014/main" id="{6F199254-445E-97CF-50CD-917515383D53}"/>
                </a:ext>
              </a:extLst>
            </p:cNvPr>
            <p:cNvSpPr/>
            <p:nvPr/>
          </p:nvSpPr>
          <p:spPr>
            <a:xfrm>
              <a:off x="3100900" y="1792725"/>
              <a:ext cx="162125" cy="111250"/>
            </a:xfrm>
            <a:custGeom>
              <a:avLst/>
              <a:gdLst/>
              <a:ahLst/>
              <a:cxnLst/>
              <a:rect l="l" t="t" r="r" b="b"/>
              <a:pathLst>
                <a:path w="6485" h="4450" extrusionOk="0">
                  <a:moveTo>
                    <a:pt x="2261" y="0"/>
                  </a:moveTo>
                  <a:cubicBezTo>
                    <a:pt x="864" y="0"/>
                    <a:pt x="0" y="2976"/>
                    <a:pt x="3243" y="4450"/>
                  </a:cubicBezTo>
                  <a:cubicBezTo>
                    <a:pt x="6484" y="2976"/>
                    <a:pt x="5620" y="0"/>
                    <a:pt x="4224" y="0"/>
                  </a:cubicBezTo>
                  <a:cubicBezTo>
                    <a:pt x="3910" y="0"/>
                    <a:pt x="3570" y="150"/>
                    <a:pt x="3243" y="502"/>
                  </a:cubicBezTo>
                  <a:cubicBezTo>
                    <a:pt x="2916" y="150"/>
                    <a:pt x="2575" y="0"/>
                    <a:pt x="22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6423;p77">
              <a:extLst>
                <a:ext uri="{FF2B5EF4-FFF2-40B4-BE49-F238E27FC236}">
                  <a16:creationId xmlns:a16="http://schemas.microsoft.com/office/drawing/2014/main" id="{8BA99E16-4DB0-EEF6-E02E-21622189A489}"/>
                </a:ext>
              </a:extLst>
            </p:cNvPr>
            <p:cNvSpPr/>
            <p:nvPr/>
          </p:nvSpPr>
          <p:spPr>
            <a:xfrm>
              <a:off x="3288600" y="1783650"/>
              <a:ext cx="67550" cy="224550"/>
            </a:xfrm>
            <a:custGeom>
              <a:avLst/>
              <a:gdLst/>
              <a:ahLst/>
              <a:cxnLst/>
              <a:rect l="l" t="t" r="r" b="b"/>
              <a:pathLst>
                <a:path w="2702" h="8982" extrusionOk="0">
                  <a:moveTo>
                    <a:pt x="460" y="0"/>
                  </a:moveTo>
                  <a:cubicBezTo>
                    <a:pt x="175" y="383"/>
                    <a:pt x="0" y="1159"/>
                    <a:pt x="132" y="1838"/>
                  </a:cubicBezTo>
                  <a:cubicBezTo>
                    <a:pt x="285" y="2647"/>
                    <a:pt x="219" y="4802"/>
                    <a:pt x="219" y="5065"/>
                  </a:cubicBezTo>
                  <a:cubicBezTo>
                    <a:pt x="219" y="5327"/>
                    <a:pt x="427" y="8160"/>
                    <a:pt x="591" y="8969"/>
                  </a:cubicBezTo>
                  <a:cubicBezTo>
                    <a:pt x="591" y="8969"/>
                    <a:pt x="690" y="8981"/>
                    <a:pt x="857" y="8981"/>
                  </a:cubicBezTo>
                  <a:cubicBezTo>
                    <a:pt x="1240" y="8981"/>
                    <a:pt x="1979" y="8918"/>
                    <a:pt x="2702" y="8499"/>
                  </a:cubicBezTo>
                  <a:cubicBezTo>
                    <a:pt x="2702" y="8499"/>
                    <a:pt x="1838" y="5338"/>
                    <a:pt x="1674" y="3490"/>
                  </a:cubicBezTo>
                  <a:cubicBezTo>
                    <a:pt x="1510" y="1641"/>
                    <a:pt x="1641" y="153"/>
                    <a:pt x="1236" y="77"/>
                  </a:cubicBezTo>
                  <a:lnTo>
                    <a:pt x="4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6424;p77">
              <a:extLst>
                <a:ext uri="{FF2B5EF4-FFF2-40B4-BE49-F238E27FC236}">
                  <a16:creationId xmlns:a16="http://schemas.microsoft.com/office/drawing/2014/main" id="{2124DFAB-71EE-6D8D-1267-EBF29546E2AC}"/>
                </a:ext>
              </a:extLst>
            </p:cNvPr>
            <p:cNvSpPr/>
            <p:nvPr/>
          </p:nvSpPr>
          <p:spPr>
            <a:xfrm>
              <a:off x="3301450" y="1907675"/>
              <a:ext cx="27900" cy="5350"/>
            </a:xfrm>
            <a:custGeom>
              <a:avLst/>
              <a:gdLst/>
              <a:ahLst/>
              <a:cxnLst/>
              <a:rect l="l" t="t" r="r" b="b"/>
              <a:pathLst>
                <a:path w="1116" h="214" extrusionOk="0">
                  <a:moveTo>
                    <a:pt x="1064" y="0"/>
                  </a:moveTo>
                  <a:cubicBezTo>
                    <a:pt x="1059" y="0"/>
                    <a:pt x="1053" y="2"/>
                    <a:pt x="1050" y="5"/>
                  </a:cubicBezTo>
                  <a:cubicBezTo>
                    <a:pt x="1043" y="5"/>
                    <a:pt x="851" y="127"/>
                    <a:pt x="562" y="127"/>
                  </a:cubicBezTo>
                  <a:cubicBezTo>
                    <a:pt x="417" y="127"/>
                    <a:pt x="248" y="96"/>
                    <a:pt x="66" y="5"/>
                  </a:cubicBezTo>
                  <a:cubicBezTo>
                    <a:pt x="60" y="2"/>
                    <a:pt x="54" y="1"/>
                    <a:pt x="48" y="1"/>
                  </a:cubicBezTo>
                  <a:cubicBezTo>
                    <a:pt x="33" y="1"/>
                    <a:pt x="19" y="11"/>
                    <a:pt x="11" y="27"/>
                  </a:cubicBezTo>
                  <a:cubicBezTo>
                    <a:pt x="0" y="38"/>
                    <a:pt x="11" y="70"/>
                    <a:pt x="33" y="70"/>
                  </a:cubicBezTo>
                  <a:cubicBezTo>
                    <a:pt x="230" y="180"/>
                    <a:pt x="416" y="213"/>
                    <a:pt x="569" y="213"/>
                  </a:cubicBezTo>
                  <a:cubicBezTo>
                    <a:pt x="875" y="213"/>
                    <a:pt x="1083" y="82"/>
                    <a:pt x="1094" y="70"/>
                  </a:cubicBezTo>
                  <a:cubicBezTo>
                    <a:pt x="1105" y="60"/>
                    <a:pt x="1116" y="38"/>
                    <a:pt x="1105" y="16"/>
                  </a:cubicBezTo>
                  <a:cubicBezTo>
                    <a:pt x="1097" y="8"/>
                    <a:pt x="1079" y="0"/>
                    <a:pt x="10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6425;p77">
              <a:extLst>
                <a:ext uri="{FF2B5EF4-FFF2-40B4-BE49-F238E27FC236}">
                  <a16:creationId xmlns:a16="http://schemas.microsoft.com/office/drawing/2014/main" id="{5C6ACC0F-7165-EB5B-2EA5-345DB0B6FAE5}"/>
                </a:ext>
              </a:extLst>
            </p:cNvPr>
            <p:cNvSpPr/>
            <p:nvPr/>
          </p:nvSpPr>
          <p:spPr>
            <a:xfrm>
              <a:off x="3302525" y="1915725"/>
              <a:ext cx="32300" cy="27925"/>
            </a:xfrm>
            <a:custGeom>
              <a:avLst/>
              <a:gdLst/>
              <a:ahLst/>
              <a:cxnLst/>
              <a:rect l="l" t="t" r="r" b="b"/>
              <a:pathLst>
                <a:path w="1292" h="1117" extrusionOk="0">
                  <a:moveTo>
                    <a:pt x="34" y="0"/>
                  </a:moveTo>
                  <a:cubicBezTo>
                    <a:pt x="12" y="11"/>
                    <a:pt x="1" y="33"/>
                    <a:pt x="12" y="55"/>
                  </a:cubicBezTo>
                  <a:cubicBezTo>
                    <a:pt x="176" y="711"/>
                    <a:pt x="460" y="963"/>
                    <a:pt x="625" y="1050"/>
                  </a:cubicBezTo>
                  <a:cubicBezTo>
                    <a:pt x="712" y="1094"/>
                    <a:pt x="800" y="1116"/>
                    <a:pt x="876" y="1116"/>
                  </a:cubicBezTo>
                  <a:cubicBezTo>
                    <a:pt x="909" y="1116"/>
                    <a:pt x="953" y="1116"/>
                    <a:pt x="985" y="1105"/>
                  </a:cubicBezTo>
                  <a:cubicBezTo>
                    <a:pt x="1292" y="1007"/>
                    <a:pt x="1117" y="230"/>
                    <a:pt x="1095" y="142"/>
                  </a:cubicBezTo>
                  <a:cubicBezTo>
                    <a:pt x="1095" y="124"/>
                    <a:pt x="1080" y="107"/>
                    <a:pt x="1063" y="107"/>
                  </a:cubicBezTo>
                  <a:cubicBezTo>
                    <a:pt x="1059" y="107"/>
                    <a:pt x="1055" y="108"/>
                    <a:pt x="1051" y="110"/>
                  </a:cubicBezTo>
                  <a:cubicBezTo>
                    <a:pt x="1029" y="110"/>
                    <a:pt x="1019" y="132"/>
                    <a:pt x="1019" y="154"/>
                  </a:cubicBezTo>
                  <a:cubicBezTo>
                    <a:pt x="1073" y="361"/>
                    <a:pt x="1160" y="963"/>
                    <a:pt x="963" y="1029"/>
                  </a:cubicBezTo>
                  <a:cubicBezTo>
                    <a:pt x="937" y="1035"/>
                    <a:pt x="909" y="1039"/>
                    <a:pt x="879" y="1039"/>
                  </a:cubicBezTo>
                  <a:cubicBezTo>
                    <a:pt x="810" y="1039"/>
                    <a:pt x="734" y="1019"/>
                    <a:pt x="657" y="973"/>
                  </a:cubicBezTo>
                  <a:cubicBezTo>
                    <a:pt x="515" y="897"/>
                    <a:pt x="241" y="667"/>
                    <a:pt x="88" y="33"/>
                  </a:cubicBezTo>
                  <a:cubicBezTo>
                    <a:pt x="78" y="11"/>
                    <a:pt x="56" y="0"/>
                    <a:pt x="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6426;p77">
              <a:extLst>
                <a:ext uri="{FF2B5EF4-FFF2-40B4-BE49-F238E27FC236}">
                  <a16:creationId xmlns:a16="http://schemas.microsoft.com/office/drawing/2014/main" id="{E8747825-D62E-FDB6-5EE4-38D25BE3E0A4}"/>
                </a:ext>
              </a:extLst>
            </p:cNvPr>
            <p:cNvSpPr/>
            <p:nvPr/>
          </p:nvSpPr>
          <p:spPr>
            <a:xfrm>
              <a:off x="3191250" y="1839675"/>
              <a:ext cx="42950" cy="28500"/>
            </a:xfrm>
            <a:custGeom>
              <a:avLst/>
              <a:gdLst/>
              <a:ahLst/>
              <a:cxnLst/>
              <a:rect l="l" t="t" r="r" b="b"/>
              <a:pathLst>
                <a:path w="1718" h="1140" extrusionOk="0">
                  <a:moveTo>
                    <a:pt x="684" y="0"/>
                  </a:moveTo>
                  <a:cubicBezTo>
                    <a:pt x="660" y="0"/>
                    <a:pt x="618" y="63"/>
                    <a:pt x="679" y="143"/>
                  </a:cubicBezTo>
                  <a:cubicBezTo>
                    <a:pt x="711" y="177"/>
                    <a:pt x="755" y="199"/>
                    <a:pt x="842" y="220"/>
                  </a:cubicBezTo>
                  <a:cubicBezTo>
                    <a:pt x="897" y="242"/>
                    <a:pt x="995" y="318"/>
                    <a:pt x="995" y="352"/>
                  </a:cubicBezTo>
                  <a:cubicBezTo>
                    <a:pt x="985" y="395"/>
                    <a:pt x="963" y="428"/>
                    <a:pt x="897" y="428"/>
                  </a:cubicBezTo>
                  <a:cubicBezTo>
                    <a:pt x="887" y="429"/>
                    <a:pt x="876" y="429"/>
                    <a:pt x="864" y="429"/>
                  </a:cubicBezTo>
                  <a:cubicBezTo>
                    <a:pt x="704" y="429"/>
                    <a:pt x="391" y="370"/>
                    <a:pt x="291" y="370"/>
                  </a:cubicBezTo>
                  <a:cubicBezTo>
                    <a:pt x="278" y="370"/>
                    <a:pt x="268" y="371"/>
                    <a:pt x="263" y="374"/>
                  </a:cubicBezTo>
                  <a:cubicBezTo>
                    <a:pt x="230" y="395"/>
                    <a:pt x="186" y="483"/>
                    <a:pt x="274" y="527"/>
                  </a:cubicBezTo>
                  <a:cubicBezTo>
                    <a:pt x="317" y="543"/>
                    <a:pt x="293" y="546"/>
                    <a:pt x="250" y="546"/>
                  </a:cubicBezTo>
                  <a:cubicBezTo>
                    <a:pt x="230" y="546"/>
                    <a:pt x="206" y="545"/>
                    <a:pt x="183" y="545"/>
                  </a:cubicBezTo>
                  <a:cubicBezTo>
                    <a:pt x="158" y="545"/>
                    <a:pt x="135" y="546"/>
                    <a:pt x="120" y="549"/>
                  </a:cubicBezTo>
                  <a:cubicBezTo>
                    <a:pt x="1" y="559"/>
                    <a:pt x="22" y="668"/>
                    <a:pt x="77" y="680"/>
                  </a:cubicBezTo>
                  <a:cubicBezTo>
                    <a:pt x="197" y="724"/>
                    <a:pt x="197" y="745"/>
                    <a:pt x="132" y="756"/>
                  </a:cubicBezTo>
                  <a:cubicBezTo>
                    <a:pt x="66" y="778"/>
                    <a:pt x="77" y="877"/>
                    <a:pt x="142" y="899"/>
                  </a:cubicBezTo>
                  <a:cubicBezTo>
                    <a:pt x="164" y="899"/>
                    <a:pt x="526" y="953"/>
                    <a:pt x="438" y="975"/>
                  </a:cubicBezTo>
                  <a:cubicBezTo>
                    <a:pt x="365" y="1006"/>
                    <a:pt x="372" y="1107"/>
                    <a:pt x="457" y="1107"/>
                  </a:cubicBezTo>
                  <a:cubicBezTo>
                    <a:pt x="461" y="1107"/>
                    <a:pt x="466" y="1107"/>
                    <a:pt x="470" y="1106"/>
                  </a:cubicBezTo>
                  <a:cubicBezTo>
                    <a:pt x="547" y="1106"/>
                    <a:pt x="820" y="1128"/>
                    <a:pt x="908" y="1128"/>
                  </a:cubicBezTo>
                  <a:cubicBezTo>
                    <a:pt x="1029" y="1117"/>
                    <a:pt x="1160" y="1139"/>
                    <a:pt x="1717" y="975"/>
                  </a:cubicBezTo>
                  <a:lnTo>
                    <a:pt x="1608" y="374"/>
                  </a:lnTo>
                  <a:cubicBezTo>
                    <a:pt x="1604" y="372"/>
                    <a:pt x="1599" y="372"/>
                    <a:pt x="1592" y="372"/>
                  </a:cubicBezTo>
                  <a:cubicBezTo>
                    <a:pt x="1576" y="372"/>
                    <a:pt x="1551" y="374"/>
                    <a:pt x="1521" y="374"/>
                  </a:cubicBezTo>
                  <a:cubicBezTo>
                    <a:pt x="1450" y="374"/>
                    <a:pt x="1347" y="360"/>
                    <a:pt x="1258" y="264"/>
                  </a:cubicBezTo>
                  <a:cubicBezTo>
                    <a:pt x="1192" y="187"/>
                    <a:pt x="985" y="111"/>
                    <a:pt x="952" y="100"/>
                  </a:cubicBezTo>
                  <a:cubicBezTo>
                    <a:pt x="864" y="45"/>
                    <a:pt x="722" y="12"/>
                    <a:pt x="689" y="2"/>
                  </a:cubicBezTo>
                  <a:cubicBezTo>
                    <a:pt x="688" y="1"/>
                    <a:pt x="686" y="0"/>
                    <a:pt x="684" y="0"/>
                  </a:cubicBezTo>
                  <a:close/>
                </a:path>
              </a:pathLst>
            </a:custGeom>
            <a:solidFill>
              <a:srgbClr val="E2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6427;p77">
              <a:extLst>
                <a:ext uri="{FF2B5EF4-FFF2-40B4-BE49-F238E27FC236}">
                  <a16:creationId xmlns:a16="http://schemas.microsoft.com/office/drawing/2014/main" id="{D6F1C04D-EEE4-F7CD-1B32-9100D4CC4598}"/>
                </a:ext>
              </a:extLst>
            </p:cNvPr>
            <p:cNvSpPr/>
            <p:nvPr/>
          </p:nvSpPr>
          <p:spPr>
            <a:xfrm>
              <a:off x="3198075" y="1852825"/>
              <a:ext cx="15875" cy="2775"/>
            </a:xfrm>
            <a:custGeom>
              <a:avLst/>
              <a:gdLst/>
              <a:ahLst/>
              <a:cxnLst/>
              <a:rect l="l" t="t" r="r" b="b"/>
              <a:pathLst>
                <a:path w="635" h="111" extrusionOk="0">
                  <a:moveTo>
                    <a:pt x="12" y="1"/>
                  </a:moveTo>
                  <a:lnTo>
                    <a:pt x="12" y="11"/>
                  </a:lnTo>
                  <a:cubicBezTo>
                    <a:pt x="1" y="11"/>
                    <a:pt x="12" y="23"/>
                    <a:pt x="22" y="23"/>
                  </a:cubicBezTo>
                  <a:cubicBezTo>
                    <a:pt x="209" y="99"/>
                    <a:pt x="493" y="110"/>
                    <a:pt x="624" y="110"/>
                  </a:cubicBezTo>
                  <a:cubicBezTo>
                    <a:pt x="635" y="110"/>
                    <a:pt x="635" y="110"/>
                    <a:pt x="635" y="99"/>
                  </a:cubicBezTo>
                  <a:cubicBezTo>
                    <a:pt x="635" y="88"/>
                    <a:pt x="635" y="77"/>
                    <a:pt x="624" y="77"/>
                  </a:cubicBezTo>
                  <a:cubicBezTo>
                    <a:pt x="604" y="79"/>
                    <a:pt x="579" y="80"/>
                    <a:pt x="551" y="80"/>
                  </a:cubicBezTo>
                  <a:cubicBezTo>
                    <a:pt x="409" y="80"/>
                    <a:pt x="180" y="55"/>
                    <a:pt x="34" y="1"/>
                  </a:cubicBezTo>
                  <a:close/>
                </a:path>
              </a:pathLst>
            </a:custGeom>
            <a:solidFill>
              <a:srgbClr val="AA4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6428;p77">
              <a:extLst>
                <a:ext uri="{FF2B5EF4-FFF2-40B4-BE49-F238E27FC236}">
                  <a16:creationId xmlns:a16="http://schemas.microsoft.com/office/drawing/2014/main" id="{351B0583-413C-0459-BBDC-209F0C6D88BE}"/>
                </a:ext>
              </a:extLst>
            </p:cNvPr>
            <p:cNvSpPr/>
            <p:nvPr/>
          </p:nvSpPr>
          <p:spPr>
            <a:xfrm>
              <a:off x="3195075" y="1857475"/>
              <a:ext cx="16975" cy="3025"/>
            </a:xfrm>
            <a:custGeom>
              <a:avLst/>
              <a:gdLst/>
              <a:ahLst/>
              <a:cxnLst/>
              <a:rect l="l" t="t" r="r" b="b"/>
              <a:pathLst>
                <a:path w="679" h="121" extrusionOk="0">
                  <a:moveTo>
                    <a:pt x="23" y="0"/>
                  </a:moveTo>
                  <a:cubicBezTo>
                    <a:pt x="23" y="0"/>
                    <a:pt x="11" y="0"/>
                    <a:pt x="11" y="12"/>
                  </a:cubicBezTo>
                  <a:lnTo>
                    <a:pt x="1" y="12"/>
                  </a:lnTo>
                  <a:cubicBezTo>
                    <a:pt x="1" y="22"/>
                    <a:pt x="11" y="33"/>
                    <a:pt x="23" y="33"/>
                  </a:cubicBezTo>
                  <a:cubicBezTo>
                    <a:pt x="252" y="88"/>
                    <a:pt x="657" y="121"/>
                    <a:pt x="667" y="121"/>
                  </a:cubicBezTo>
                  <a:cubicBezTo>
                    <a:pt x="667" y="121"/>
                    <a:pt x="679" y="110"/>
                    <a:pt x="679" y="99"/>
                  </a:cubicBezTo>
                  <a:lnTo>
                    <a:pt x="667" y="88"/>
                  </a:lnTo>
                  <a:cubicBezTo>
                    <a:pt x="657" y="88"/>
                    <a:pt x="252" y="55"/>
                    <a:pt x="23" y="0"/>
                  </a:cubicBezTo>
                  <a:close/>
                </a:path>
              </a:pathLst>
            </a:custGeom>
            <a:solidFill>
              <a:srgbClr val="AA4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6429;p77">
              <a:extLst>
                <a:ext uri="{FF2B5EF4-FFF2-40B4-BE49-F238E27FC236}">
                  <a16:creationId xmlns:a16="http://schemas.microsoft.com/office/drawing/2014/main" id="{6411CF71-F7AA-3E81-7D04-29292BD025DD}"/>
                </a:ext>
              </a:extLst>
            </p:cNvPr>
            <p:cNvSpPr/>
            <p:nvPr/>
          </p:nvSpPr>
          <p:spPr>
            <a:xfrm>
              <a:off x="3202200" y="1863475"/>
              <a:ext cx="9850" cy="1125"/>
            </a:xfrm>
            <a:custGeom>
              <a:avLst/>
              <a:gdLst/>
              <a:ahLst/>
              <a:cxnLst/>
              <a:rect l="l" t="t" r="r" b="b"/>
              <a:pathLst>
                <a:path w="394" h="45" extrusionOk="0">
                  <a:moveTo>
                    <a:pt x="0" y="1"/>
                  </a:moveTo>
                  <a:lnTo>
                    <a:pt x="0" y="12"/>
                  </a:lnTo>
                  <a:cubicBezTo>
                    <a:pt x="0" y="23"/>
                    <a:pt x="0" y="34"/>
                    <a:pt x="11" y="34"/>
                  </a:cubicBezTo>
                  <a:cubicBezTo>
                    <a:pt x="76" y="45"/>
                    <a:pt x="372" y="45"/>
                    <a:pt x="382" y="45"/>
                  </a:cubicBezTo>
                  <a:cubicBezTo>
                    <a:pt x="394" y="45"/>
                    <a:pt x="394" y="34"/>
                    <a:pt x="394" y="34"/>
                  </a:cubicBezTo>
                  <a:cubicBezTo>
                    <a:pt x="394" y="23"/>
                    <a:pt x="394" y="12"/>
                    <a:pt x="382" y="12"/>
                  </a:cubicBezTo>
                  <a:cubicBezTo>
                    <a:pt x="382" y="12"/>
                    <a:pt x="76" y="12"/>
                    <a:pt x="11" y="1"/>
                  </a:cubicBezTo>
                  <a:close/>
                </a:path>
              </a:pathLst>
            </a:custGeom>
            <a:solidFill>
              <a:srgbClr val="AA4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6430;p77">
              <a:extLst>
                <a:ext uri="{FF2B5EF4-FFF2-40B4-BE49-F238E27FC236}">
                  <a16:creationId xmlns:a16="http://schemas.microsoft.com/office/drawing/2014/main" id="{2380E631-C105-5225-39CD-D4C8BE08FEDC}"/>
                </a:ext>
              </a:extLst>
            </p:cNvPr>
            <p:cNvSpPr/>
            <p:nvPr/>
          </p:nvSpPr>
          <p:spPr>
            <a:xfrm>
              <a:off x="3231175" y="1798700"/>
              <a:ext cx="92175" cy="68625"/>
            </a:xfrm>
            <a:custGeom>
              <a:avLst/>
              <a:gdLst/>
              <a:ahLst/>
              <a:cxnLst/>
              <a:rect l="l" t="t" r="r" b="b"/>
              <a:pathLst>
                <a:path w="3687" h="2745" extrusionOk="0">
                  <a:moveTo>
                    <a:pt x="2932" y="0"/>
                  </a:moveTo>
                  <a:cubicBezTo>
                    <a:pt x="2932" y="0"/>
                    <a:pt x="1860" y="1466"/>
                    <a:pt x="1805" y="1498"/>
                  </a:cubicBezTo>
                  <a:cubicBezTo>
                    <a:pt x="1739" y="1531"/>
                    <a:pt x="0" y="1914"/>
                    <a:pt x="0" y="1936"/>
                  </a:cubicBezTo>
                  <a:cubicBezTo>
                    <a:pt x="0" y="1969"/>
                    <a:pt x="0" y="2417"/>
                    <a:pt x="164" y="2745"/>
                  </a:cubicBezTo>
                  <a:cubicBezTo>
                    <a:pt x="164" y="2745"/>
                    <a:pt x="2188" y="2417"/>
                    <a:pt x="2385" y="2286"/>
                  </a:cubicBezTo>
                  <a:cubicBezTo>
                    <a:pt x="2461" y="2231"/>
                    <a:pt x="3686" y="722"/>
                    <a:pt x="3686" y="722"/>
                  </a:cubicBezTo>
                  <a:lnTo>
                    <a:pt x="29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6431;p77">
              <a:extLst>
                <a:ext uri="{FF2B5EF4-FFF2-40B4-BE49-F238E27FC236}">
                  <a16:creationId xmlns:a16="http://schemas.microsoft.com/office/drawing/2014/main" id="{B51FAE6B-C4D7-EDC6-264F-6E16664CB988}"/>
                </a:ext>
              </a:extLst>
            </p:cNvPr>
            <p:cNvSpPr/>
            <p:nvPr/>
          </p:nvSpPr>
          <p:spPr>
            <a:xfrm>
              <a:off x="3247575" y="1815725"/>
              <a:ext cx="76850" cy="50525"/>
            </a:xfrm>
            <a:custGeom>
              <a:avLst/>
              <a:gdLst/>
              <a:ahLst/>
              <a:cxnLst/>
              <a:rect l="l" t="t" r="r" b="b"/>
              <a:pathLst>
                <a:path w="3074" h="2021" extrusionOk="0">
                  <a:moveTo>
                    <a:pt x="3034" y="1"/>
                  </a:moveTo>
                  <a:cubicBezTo>
                    <a:pt x="3024" y="1"/>
                    <a:pt x="3011" y="6"/>
                    <a:pt x="2998" y="19"/>
                  </a:cubicBezTo>
                  <a:cubicBezTo>
                    <a:pt x="2516" y="620"/>
                    <a:pt x="1773" y="1528"/>
                    <a:pt x="1707" y="1572"/>
                  </a:cubicBezTo>
                  <a:cubicBezTo>
                    <a:pt x="1608" y="1638"/>
                    <a:pt x="1007" y="1769"/>
                    <a:pt x="33" y="1944"/>
                  </a:cubicBezTo>
                  <a:cubicBezTo>
                    <a:pt x="11" y="1944"/>
                    <a:pt x="1" y="1966"/>
                    <a:pt x="1" y="1988"/>
                  </a:cubicBezTo>
                  <a:cubicBezTo>
                    <a:pt x="1" y="2010"/>
                    <a:pt x="23" y="2020"/>
                    <a:pt x="45" y="2020"/>
                  </a:cubicBezTo>
                  <a:cubicBezTo>
                    <a:pt x="1073" y="1835"/>
                    <a:pt x="1641" y="1714"/>
                    <a:pt x="1751" y="1638"/>
                  </a:cubicBezTo>
                  <a:cubicBezTo>
                    <a:pt x="1827" y="1583"/>
                    <a:pt x="2855" y="325"/>
                    <a:pt x="3063" y="73"/>
                  </a:cubicBezTo>
                  <a:cubicBezTo>
                    <a:pt x="3074" y="51"/>
                    <a:pt x="3074" y="30"/>
                    <a:pt x="3052" y="8"/>
                  </a:cubicBezTo>
                  <a:cubicBezTo>
                    <a:pt x="3048" y="3"/>
                    <a:pt x="3042" y="1"/>
                    <a:pt x="30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6432;p77">
              <a:extLst>
                <a:ext uri="{FF2B5EF4-FFF2-40B4-BE49-F238E27FC236}">
                  <a16:creationId xmlns:a16="http://schemas.microsoft.com/office/drawing/2014/main" id="{E876D39E-CD38-1390-A0AE-A1A33131A84E}"/>
                </a:ext>
              </a:extLst>
            </p:cNvPr>
            <p:cNvSpPr/>
            <p:nvPr/>
          </p:nvSpPr>
          <p:spPr>
            <a:xfrm>
              <a:off x="3249475" y="1797550"/>
              <a:ext cx="56100" cy="45725"/>
            </a:xfrm>
            <a:custGeom>
              <a:avLst/>
              <a:gdLst/>
              <a:ahLst/>
              <a:cxnLst/>
              <a:rect l="l" t="t" r="r" b="b"/>
              <a:pathLst>
                <a:path w="2244" h="1829" extrusionOk="0">
                  <a:moveTo>
                    <a:pt x="2195" y="0"/>
                  </a:moveTo>
                  <a:cubicBezTo>
                    <a:pt x="2183" y="0"/>
                    <a:pt x="2173" y="7"/>
                    <a:pt x="2167" y="13"/>
                  </a:cubicBezTo>
                  <a:cubicBezTo>
                    <a:pt x="1751" y="593"/>
                    <a:pt x="1106" y="1468"/>
                    <a:pt x="1051" y="1512"/>
                  </a:cubicBezTo>
                  <a:cubicBezTo>
                    <a:pt x="1019" y="1534"/>
                    <a:pt x="592" y="1632"/>
                    <a:pt x="209" y="1709"/>
                  </a:cubicBezTo>
                  <a:lnTo>
                    <a:pt x="34" y="1752"/>
                  </a:lnTo>
                  <a:cubicBezTo>
                    <a:pt x="12" y="1763"/>
                    <a:pt x="1" y="1785"/>
                    <a:pt x="1" y="1807"/>
                  </a:cubicBezTo>
                  <a:cubicBezTo>
                    <a:pt x="12" y="1818"/>
                    <a:pt x="23" y="1828"/>
                    <a:pt x="45" y="1828"/>
                  </a:cubicBezTo>
                  <a:lnTo>
                    <a:pt x="56" y="1828"/>
                  </a:lnTo>
                  <a:lnTo>
                    <a:pt x="231" y="1785"/>
                  </a:lnTo>
                  <a:cubicBezTo>
                    <a:pt x="865" y="1643"/>
                    <a:pt x="1062" y="1599"/>
                    <a:pt x="1095" y="1577"/>
                  </a:cubicBezTo>
                  <a:cubicBezTo>
                    <a:pt x="1150" y="1544"/>
                    <a:pt x="1904" y="505"/>
                    <a:pt x="2222" y="68"/>
                  </a:cubicBezTo>
                  <a:cubicBezTo>
                    <a:pt x="2244" y="46"/>
                    <a:pt x="2232" y="24"/>
                    <a:pt x="2222" y="13"/>
                  </a:cubicBezTo>
                  <a:cubicBezTo>
                    <a:pt x="2213" y="4"/>
                    <a:pt x="2203" y="0"/>
                    <a:pt x="2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6433;p77">
              <a:extLst>
                <a:ext uri="{FF2B5EF4-FFF2-40B4-BE49-F238E27FC236}">
                  <a16:creationId xmlns:a16="http://schemas.microsoft.com/office/drawing/2014/main" id="{21C00851-EEF3-D92A-2ABF-5B9DAED1B990}"/>
                </a:ext>
              </a:extLst>
            </p:cNvPr>
            <p:cNvSpPr/>
            <p:nvPr/>
          </p:nvSpPr>
          <p:spPr>
            <a:xfrm>
              <a:off x="3273275" y="1751650"/>
              <a:ext cx="24350" cy="41250"/>
            </a:xfrm>
            <a:custGeom>
              <a:avLst/>
              <a:gdLst/>
              <a:ahLst/>
              <a:cxnLst/>
              <a:rect l="l" t="t" r="r" b="b"/>
              <a:pathLst>
                <a:path w="974" h="1650" extrusionOk="0">
                  <a:moveTo>
                    <a:pt x="854" y="1"/>
                  </a:moveTo>
                  <a:lnTo>
                    <a:pt x="132" y="142"/>
                  </a:lnTo>
                  <a:cubicBezTo>
                    <a:pt x="143" y="285"/>
                    <a:pt x="33" y="1368"/>
                    <a:pt x="33" y="1368"/>
                  </a:cubicBezTo>
                  <a:cubicBezTo>
                    <a:pt x="1" y="1579"/>
                    <a:pt x="94" y="1649"/>
                    <a:pt x="234" y="1649"/>
                  </a:cubicBezTo>
                  <a:cubicBezTo>
                    <a:pt x="512" y="1649"/>
                    <a:pt x="974" y="1368"/>
                    <a:pt x="974" y="1368"/>
                  </a:cubicBezTo>
                  <a:lnTo>
                    <a:pt x="854" y="1"/>
                  </a:lnTo>
                  <a:close/>
                </a:path>
              </a:pathLst>
            </a:custGeom>
            <a:solidFill>
              <a:srgbClr val="E2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6434;p77">
              <a:extLst>
                <a:ext uri="{FF2B5EF4-FFF2-40B4-BE49-F238E27FC236}">
                  <a16:creationId xmlns:a16="http://schemas.microsoft.com/office/drawing/2014/main" id="{63E491AD-8599-5FAA-4EC6-69CCBD3000C4}"/>
                </a:ext>
              </a:extLst>
            </p:cNvPr>
            <p:cNvSpPr/>
            <p:nvPr/>
          </p:nvSpPr>
          <p:spPr>
            <a:xfrm>
              <a:off x="3274650" y="1767225"/>
              <a:ext cx="11250" cy="11800"/>
            </a:xfrm>
            <a:custGeom>
              <a:avLst/>
              <a:gdLst/>
              <a:ahLst/>
              <a:cxnLst/>
              <a:rect l="l" t="t" r="r" b="b"/>
              <a:pathLst>
                <a:path w="450" h="472" extrusionOk="0">
                  <a:moveTo>
                    <a:pt x="55" y="1"/>
                  </a:moveTo>
                  <a:cubicBezTo>
                    <a:pt x="33" y="165"/>
                    <a:pt x="22" y="340"/>
                    <a:pt x="0" y="471"/>
                  </a:cubicBezTo>
                  <a:cubicBezTo>
                    <a:pt x="449" y="318"/>
                    <a:pt x="405" y="12"/>
                    <a:pt x="405" y="12"/>
                  </a:cubicBezTo>
                  <a:lnTo>
                    <a:pt x="55" y="1"/>
                  </a:lnTo>
                  <a:close/>
                </a:path>
              </a:pathLst>
            </a:custGeom>
            <a:solidFill>
              <a:srgbClr val="682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6435;p77">
              <a:extLst>
                <a:ext uri="{FF2B5EF4-FFF2-40B4-BE49-F238E27FC236}">
                  <a16:creationId xmlns:a16="http://schemas.microsoft.com/office/drawing/2014/main" id="{B2809231-DA8D-FDF3-7119-B0DF5146B681}"/>
                </a:ext>
              </a:extLst>
            </p:cNvPr>
            <p:cNvSpPr/>
            <p:nvPr/>
          </p:nvSpPr>
          <p:spPr>
            <a:xfrm>
              <a:off x="3260700" y="1733500"/>
              <a:ext cx="36675" cy="41575"/>
            </a:xfrm>
            <a:custGeom>
              <a:avLst/>
              <a:gdLst/>
              <a:ahLst/>
              <a:cxnLst/>
              <a:rect l="l" t="t" r="r" b="b"/>
              <a:pathLst>
                <a:path w="1467" h="1663" extrusionOk="0">
                  <a:moveTo>
                    <a:pt x="610" y="0"/>
                  </a:moveTo>
                  <a:cubicBezTo>
                    <a:pt x="420" y="0"/>
                    <a:pt x="240" y="66"/>
                    <a:pt x="132" y="234"/>
                  </a:cubicBezTo>
                  <a:cubicBezTo>
                    <a:pt x="1" y="453"/>
                    <a:pt x="88" y="574"/>
                    <a:pt x="88" y="792"/>
                  </a:cubicBezTo>
                  <a:cubicBezTo>
                    <a:pt x="88" y="1033"/>
                    <a:pt x="1" y="1372"/>
                    <a:pt x="186" y="1547"/>
                  </a:cubicBezTo>
                  <a:cubicBezTo>
                    <a:pt x="267" y="1618"/>
                    <a:pt x="392" y="1663"/>
                    <a:pt x="533" y="1663"/>
                  </a:cubicBezTo>
                  <a:cubicBezTo>
                    <a:pt x="736" y="1663"/>
                    <a:pt x="973" y="1571"/>
                    <a:pt x="1160" y="1339"/>
                  </a:cubicBezTo>
                  <a:cubicBezTo>
                    <a:pt x="1466" y="945"/>
                    <a:pt x="1401" y="278"/>
                    <a:pt x="1061" y="114"/>
                  </a:cubicBezTo>
                  <a:cubicBezTo>
                    <a:pt x="928" y="45"/>
                    <a:pt x="766" y="0"/>
                    <a:pt x="610" y="0"/>
                  </a:cubicBezTo>
                  <a:close/>
                </a:path>
              </a:pathLst>
            </a:custGeom>
            <a:solidFill>
              <a:srgbClr val="E2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6436;p77">
              <a:extLst>
                <a:ext uri="{FF2B5EF4-FFF2-40B4-BE49-F238E27FC236}">
                  <a16:creationId xmlns:a16="http://schemas.microsoft.com/office/drawing/2014/main" id="{C7A3A476-D577-8C6D-0F5A-BCDF38B87DE9}"/>
                </a:ext>
              </a:extLst>
            </p:cNvPr>
            <p:cNvSpPr/>
            <p:nvPr/>
          </p:nvSpPr>
          <p:spPr>
            <a:xfrm>
              <a:off x="3256600" y="1728050"/>
              <a:ext cx="42425" cy="23000"/>
            </a:xfrm>
            <a:custGeom>
              <a:avLst/>
              <a:gdLst/>
              <a:ahLst/>
              <a:cxnLst/>
              <a:rect l="l" t="t" r="r" b="b"/>
              <a:pathLst>
                <a:path w="1697" h="920" extrusionOk="0">
                  <a:moveTo>
                    <a:pt x="723" y="1"/>
                  </a:moveTo>
                  <a:cubicBezTo>
                    <a:pt x="576" y="1"/>
                    <a:pt x="440" y="30"/>
                    <a:pt x="340" y="102"/>
                  </a:cubicBezTo>
                  <a:cubicBezTo>
                    <a:pt x="0" y="365"/>
                    <a:pt x="99" y="649"/>
                    <a:pt x="99" y="649"/>
                  </a:cubicBezTo>
                  <a:cubicBezTo>
                    <a:pt x="175" y="627"/>
                    <a:pt x="242" y="621"/>
                    <a:pt x="302" y="621"/>
                  </a:cubicBezTo>
                  <a:cubicBezTo>
                    <a:pt x="378" y="621"/>
                    <a:pt x="444" y="631"/>
                    <a:pt x="506" y="631"/>
                  </a:cubicBezTo>
                  <a:cubicBezTo>
                    <a:pt x="542" y="631"/>
                    <a:pt x="578" y="627"/>
                    <a:pt x="613" y="617"/>
                  </a:cubicBezTo>
                  <a:cubicBezTo>
                    <a:pt x="788" y="578"/>
                    <a:pt x="851" y="469"/>
                    <a:pt x="987" y="469"/>
                  </a:cubicBezTo>
                  <a:cubicBezTo>
                    <a:pt x="1003" y="469"/>
                    <a:pt x="1021" y="470"/>
                    <a:pt x="1040" y="474"/>
                  </a:cubicBezTo>
                  <a:cubicBezTo>
                    <a:pt x="1074" y="578"/>
                    <a:pt x="1245" y="920"/>
                    <a:pt x="1402" y="920"/>
                  </a:cubicBezTo>
                  <a:cubicBezTo>
                    <a:pt x="1443" y="920"/>
                    <a:pt x="1484" y="895"/>
                    <a:pt x="1521" y="835"/>
                  </a:cubicBezTo>
                  <a:cubicBezTo>
                    <a:pt x="1696" y="551"/>
                    <a:pt x="1597" y="255"/>
                    <a:pt x="1291" y="124"/>
                  </a:cubicBezTo>
                  <a:cubicBezTo>
                    <a:pt x="1119" y="50"/>
                    <a:pt x="912" y="1"/>
                    <a:pt x="7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6437;p77">
              <a:extLst>
                <a:ext uri="{FF2B5EF4-FFF2-40B4-BE49-F238E27FC236}">
                  <a16:creationId xmlns:a16="http://schemas.microsoft.com/office/drawing/2014/main" id="{10C7CEC2-B686-4A37-C9BF-6635456E908D}"/>
                </a:ext>
              </a:extLst>
            </p:cNvPr>
            <p:cNvSpPr/>
            <p:nvPr/>
          </p:nvSpPr>
          <p:spPr>
            <a:xfrm>
              <a:off x="3265075" y="1753000"/>
              <a:ext cx="4125" cy="9075"/>
            </a:xfrm>
            <a:custGeom>
              <a:avLst/>
              <a:gdLst/>
              <a:ahLst/>
              <a:cxnLst/>
              <a:rect l="l" t="t" r="r" b="b"/>
              <a:pathLst>
                <a:path w="165" h="363" extrusionOk="0">
                  <a:moveTo>
                    <a:pt x="88" y="1"/>
                  </a:moveTo>
                  <a:cubicBezTo>
                    <a:pt x="77" y="1"/>
                    <a:pt x="77" y="1"/>
                    <a:pt x="77" y="12"/>
                  </a:cubicBezTo>
                  <a:cubicBezTo>
                    <a:pt x="66" y="67"/>
                    <a:pt x="45" y="122"/>
                    <a:pt x="33" y="176"/>
                  </a:cubicBezTo>
                  <a:cubicBezTo>
                    <a:pt x="11" y="253"/>
                    <a:pt x="1" y="285"/>
                    <a:pt x="11" y="307"/>
                  </a:cubicBezTo>
                  <a:cubicBezTo>
                    <a:pt x="23" y="340"/>
                    <a:pt x="45" y="362"/>
                    <a:pt x="154" y="362"/>
                  </a:cubicBezTo>
                  <a:cubicBezTo>
                    <a:pt x="164" y="362"/>
                    <a:pt x="164" y="351"/>
                    <a:pt x="164" y="340"/>
                  </a:cubicBezTo>
                  <a:cubicBezTo>
                    <a:pt x="164" y="340"/>
                    <a:pt x="164" y="329"/>
                    <a:pt x="154" y="329"/>
                  </a:cubicBezTo>
                  <a:cubicBezTo>
                    <a:pt x="55" y="329"/>
                    <a:pt x="45" y="307"/>
                    <a:pt x="33" y="297"/>
                  </a:cubicBezTo>
                  <a:cubicBezTo>
                    <a:pt x="23" y="285"/>
                    <a:pt x="45" y="231"/>
                    <a:pt x="55" y="187"/>
                  </a:cubicBezTo>
                  <a:cubicBezTo>
                    <a:pt x="66" y="132"/>
                    <a:pt x="88" y="67"/>
                    <a:pt x="99" y="12"/>
                  </a:cubicBezTo>
                  <a:cubicBezTo>
                    <a:pt x="99" y="12"/>
                    <a:pt x="99" y="1"/>
                    <a:pt x="88" y="1"/>
                  </a:cubicBezTo>
                  <a:close/>
                </a:path>
              </a:pathLst>
            </a:custGeom>
            <a:solidFill>
              <a:srgbClr val="AA4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6438;p77">
              <a:extLst>
                <a:ext uri="{FF2B5EF4-FFF2-40B4-BE49-F238E27FC236}">
                  <a16:creationId xmlns:a16="http://schemas.microsoft.com/office/drawing/2014/main" id="{07D7292F-546D-0F7A-D30A-ED20054FB55C}"/>
                </a:ext>
              </a:extLst>
            </p:cNvPr>
            <p:cNvSpPr/>
            <p:nvPr/>
          </p:nvSpPr>
          <p:spPr>
            <a:xfrm>
              <a:off x="3279025" y="1751500"/>
              <a:ext cx="10150" cy="9625"/>
            </a:xfrm>
            <a:custGeom>
              <a:avLst/>
              <a:gdLst/>
              <a:ahLst/>
              <a:cxnLst/>
              <a:rect l="l" t="t" r="r" b="b"/>
              <a:pathLst>
                <a:path w="406" h="385" extrusionOk="0">
                  <a:moveTo>
                    <a:pt x="181" y="0"/>
                  </a:moveTo>
                  <a:cubicBezTo>
                    <a:pt x="157" y="0"/>
                    <a:pt x="133" y="6"/>
                    <a:pt x="110" y="17"/>
                  </a:cubicBezTo>
                  <a:cubicBezTo>
                    <a:pt x="22" y="61"/>
                    <a:pt x="0" y="182"/>
                    <a:pt x="55" y="269"/>
                  </a:cubicBezTo>
                  <a:cubicBezTo>
                    <a:pt x="88" y="341"/>
                    <a:pt x="155" y="384"/>
                    <a:pt x="224" y="384"/>
                  </a:cubicBezTo>
                  <a:cubicBezTo>
                    <a:pt x="248" y="384"/>
                    <a:pt x="273" y="379"/>
                    <a:pt x="296" y="367"/>
                  </a:cubicBezTo>
                  <a:cubicBezTo>
                    <a:pt x="383" y="323"/>
                    <a:pt x="405" y="204"/>
                    <a:pt x="350" y="116"/>
                  </a:cubicBezTo>
                  <a:cubicBezTo>
                    <a:pt x="318" y="43"/>
                    <a:pt x="250" y="0"/>
                    <a:pt x="181" y="0"/>
                  </a:cubicBezTo>
                  <a:close/>
                </a:path>
              </a:pathLst>
            </a:custGeom>
            <a:solidFill>
              <a:srgbClr val="DC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6439;p77">
              <a:extLst>
                <a:ext uri="{FF2B5EF4-FFF2-40B4-BE49-F238E27FC236}">
                  <a16:creationId xmlns:a16="http://schemas.microsoft.com/office/drawing/2014/main" id="{1BB9ADF9-0502-51B8-D648-5AE23D331EBC}"/>
                </a:ext>
              </a:extLst>
            </p:cNvPr>
            <p:cNvSpPr/>
            <p:nvPr/>
          </p:nvSpPr>
          <p:spPr>
            <a:xfrm>
              <a:off x="3269450" y="1760950"/>
              <a:ext cx="8775" cy="5900"/>
            </a:xfrm>
            <a:custGeom>
              <a:avLst/>
              <a:gdLst/>
              <a:ahLst/>
              <a:cxnLst/>
              <a:rect l="l" t="t" r="r" b="b"/>
              <a:pathLst>
                <a:path w="351" h="236" extrusionOk="0">
                  <a:moveTo>
                    <a:pt x="318" y="1"/>
                  </a:moveTo>
                  <a:cubicBezTo>
                    <a:pt x="228" y="61"/>
                    <a:pt x="110" y="111"/>
                    <a:pt x="24" y="111"/>
                  </a:cubicBezTo>
                  <a:cubicBezTo>
                    <a:pt x="16" y="111"/>
                    <a:pt x="8" y="111"/>
                    <a:pt x="1" y="110"/>
                  </a:cubicBezTo>
                  <a:lnTo>
                    <a:pt x="1" y="110"/>
                  </a:lnTo>
                  <a:cubicBezTo>
                    <a:pt x="36" y="162"/>
                    <a:pt x="84" y="235"/>
                    <a:pt x="174" y="235"/>
                  </a:cubicBezTo>
                  <a:cubicBezTo>
                    <a:pt x="197" y="235"/>
                    <a:pt x="223" y="230"/>
                    <a:pt x="252" y="219"/>
                  </a:cubicBezTo>
                  <a:cubicBezTo>
                    <a:pt x="339" y="186"/>
                    <a:pt x="351" y="99"/>
                    <a:pt x="318" y="1"/>
                  </a:cubicBezTo>
                  <a:close/>
                </a:path>
              </a:pathLst>
            </a:custGeom>
            <a:solidFill>
              <a:srgbClr val="AA4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6440;p77">
              <a:extLst>
                <a:ext uri="{FF2B5EF4-FFF2-40B4-BE49-F238E27FC236}">
                  <a16:creationId xmlns:a16="http://schemas.microsoft.com/office/drawing/2014/main" id="{46765171-2DA4-7537-C829-C24476747DB5}"/>
                </a:ext>
              </a:extLst>
            </p:cNvPr>
            <p:cNvSpPr/>
            <p:nvPr/>
          </p:nvSpPr>
          <p:spPr>
            <a:xfrm>
              <a:off x="3269450" y="1760950"/>
              <a:ext cx="8225" cy="4125"/>
            </a:xfrm>
            <a:custGeom>
              <a:avLst/>
              <a:gdLst/>
              <a:ahLst/>
              <a:cxnLst/>
              <a:rect l="l" t="t" r="r" b="b"/>
              <a:pathLst>
                <a:path w="329" h="165" extrusionOk="0">
                  <a:moveTo>
                    <a:pt x="318" y="1"/>
                  </a:moveTo>
                  <a:cubicBezTo>
                    <a:pt x="307" y="11"/>
                    <a:pt x="285" y="22"/>
                    <a:pt x="274" y="22"/>
                  </a:cubicBezTo>
                  <a:cubicBezTo>
                    <a:pt x="252" y="44"/>
                    <a:pt x="230" y="55"/>
                    <a:pt x="198" y="66"/>
                  </a:cubicBezTo>
                  <a:cubicBezTo>
                    <a:pt x="143" y="93"/>
                    <a:pt x="81" y="113"/>
                    <a:pt x="31" y="113"/>
                  </a:cubicBezTo>
                  <a:cubicBezTo>
                    <a:pt x="20" y="113"/>
                    <a:pt x="10" y="112"/>
                    <a:pt x="1" y="110"/>
                  </a:cubicBezTo>
                  <a:lnTo>
                    <a:pt x="1" y="110"/>
                  </a:lnTo>
                  <a:cubicBezTo>
                    <a:pt x="11" y="120"/>
                    <a:pt x="33" y="142"/>
                    <a:pt x="45" y="164"/>
                  </a:cubicBezTo>
                  <a:cubicBezTo>
                    <a:pt x="186" y="154"/>
                    <a:pt x="274" y="110"/>
                    <a:pt x="329" y="66"/>
                  </a:cubicBezTo>
                  <a:cubicBezTo>
                    <a:pt x="329" y="44"/>
                    <a:pt x="318" y="22"/>
                    <a:pt x="3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6441;p77">
              <a:extLst>
                <a:ext uri="{FF2B5EF4-FFF2-40B4-BE49-F238E27FC236}">
                  <a16:creationId xmlns:a16="http://schemas.microsoft.com/office/drawing/2014/main" id="{B0670374-FC13-694B-CD50-5B64BABC8569}"/>
                </a:ext>
              </a:extLst>
            </p:cNvPr>
            <p:cNvSpPr/>
            <p:nvPr/>
          </p:nvSpPr>
          <p:spPr>
            <a:xfrm>
              <a:off x="3271900" y="1748625"/>
              <a:ext cx="2500" cy="4150"/>
            </a:xfrm>
            <a:custGeom>
              <a:avLst/>
              <a:gdLst/>
              <a:ahLst/>
              <a:cxnLst/>
              <a:rect l="l" t="t" r="r" b="b"/>
              <a:pathLst>
                <a:path w="100" h="166" extrusionOk="0">
                  <a:moveTo>
                    <a:pt x="45" y="1"/>
                  </a:moveTo>
                  <a:cubicBezTo>
                    <a:pt x="23" y="1"/>
                    <a:pt x="1" y="34"/>
                    <a:pt x="1" y="78"/>
                  </a:cubicBezTo>
                  <a:cubicBezTo>
                    <a:pt x="1" y="132"/>
                    <a:pt x="23" y="165"/>
                    <a:pt x="45" y="165"/>
                  </a:cubicBezTo>
                  <a:cubicBezTo>
                    <a:pt x="78" y="165"/>
                    <a:pt x="100" y="132"/>
                    <a:pt x="100" y="78"/>
                  </a:cubicBezTo>
                  <a:cubicBezTo>
                    <a:pt x="100" y="34"/>
                    <a:pt x="78" y="1"/>
                    <a:pt x="45" y="1"/>
                  </a:cubicBezTo>
                  <a:close/>
                </a:path>
              </a:pathLst>
            </a:custGeom>
            <a:solidFill>
              <a:srgbClr val="2B2A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6442;p77">
              <a:extLst>
                <a:ext uri="{FF2B5EF4-FFF2-40B4-BE49-F238E27FC236}">
                  <a16:creationId xmlns:a16="http://schemas.microsoft.com/office/drawing/2014/main" id="{A1A9FB71-FCEF-D8DB-EA9E-DD18D2BE81BA}"/>
                </a:ext>
              </a:extLst>
            </p:cNvPr>
            <p:cNvSpPr/>
            <p:nvPr/>
          </p:nvSpPr>
          <p:spPr>
            <a:xfrm>
              <a:off x="3270825" y="1745075"/>
              <a:ext cx="6850" cy="2225"/>
            </a:xfrm>
            <a:custGeom>
              <a:avLst/>
              <a:gdLst/>
              <a:ahLst/>
              <a:cxnLst/>
              <a:rect l="l" t="t" r="r" b="b"/>
              <a:pathLst>
                <a:path w="274" h="89" extrusionOk="0">
                  <a:moveTo>
                    <a:pt x="121" y="0"/>
                  </a:moveTo>
                  <a:cubicBezTo>
                    <a:pt x="29" y="0"/>
                    <a:pt x="0" y="67"/>
                    <a:pt x="0" y="67"/>
                  </a:cubicBezTo>
                  <a:cubicBezTo>
                    <a:pt x="3" y="75"/>
                    <a:pt x="9" y="79"/>
                    <a:pt x="17" y="79"/>
                  </a:cubicBezTo>
                  <a:cubicBezTo>
                    <a:pt x="41" y="79"/>
                    <a:pt x="83" y="53"/>
                    <a:pt x="131" y="45"/>
                  </a:cubicBezTo>
                  <a:cubicBezTo>
                    <a:pt x="186" y="45"/>
                    <a:pt x="252" y="67"/>
                    <a:pt x="274" y="89"/>
                  </a:cubicBezTo>
                  <a:cubicBezTo>
                    <a:pt x="274" y="55"/>
                    <a:pt x="219" y="1"/>
                    <a:pt x="143" y="1"/>
                  </a:cubicBezTo>
                  <a:cubicBezTo>
                    <a:pt x="135" y="0"/>
                    <a:pt x="128" y="0"/>
                    <a:pt x="121" y="0"/>
                  </a:cubicBezTo>
                  <a:close/>
                </a:path>
              </a:pathLst>
            </a:custGeom>
            <a:solidFill>
              <a:srgbClr val="2B2A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6443;p77">
              <a:extLst>
                <a:ext uri="{FF2B5EF4-FFF2-40B4-BE49-F238E27FC236}">
                  <a16:creationId xmlns:a16="http://schemas.microsoft.com/office/drawing/2014/main" id="{0518B769-2E19-0250-ED72-B18E82D91DF7}"/>
                </a:ext>
              </a:extLst>
            </p:cNvPr>
            <p:cNvSpPr/>
            <p:nvPr/>
          </p:nvSpPr>
          <p:spPr>
            <a:xfrm>
              <a:off x="3270825" y="1748525"/>
              <a:ext cx="2200" cy="675"/>
            </a:xfrm>
            <a:custGeom>
              <a:avLst/>
              <a:gdLst/>
              <a:ahLst/>
              <a:cxnLst/>
              <a:rect l="l" t="t" r="r" b="b"/>
              <a:pathLst>
                <a:path w="88" h="27" extrusionOk="0">
                  <a:moveTo>
                    <a:pt x="45" y="0"/>
                  </a:moveTo>
                  <a:cubicBezTo>
                    <a:pt x="19" y="0"/>
                    <a:pt x="0" y="5"/>
                    <a:pt x="0" y="5"/>
                  </a:cubicBezTo>
                  <a:lnTo>
                    <a:pt x="88" y="27"/>
                  </a:lnTo>
                  <a:lnTo>
                    <a:pt x="88" y="5"/>
                  </a:lnTo>
                  <a:cubicBezTo>
                    <a:pt x="73" y="1"/>
                    <a:pt x="58" y="0"/>
                    <a:pt x="45" y="0"/>
                  </a:cubicBezTo>
                  <a:close/>
                </a:path>
              </a:pathLst>
            </a:custGeom>
            <a:solidFill>
              <a:srgbClr val="2B2A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6444;p77">
              <a:extLst>
                <a:ext uri="{FF2B5EF4-FFF2-40B4-BE49-F238E27FC236}">
                  <a16:creationId xmlns:a16="http://schemas.microsoft.com/office/drawing/2014/main" id="{C5CA9B80-313F-731D-EE6D-9C73CBAF6E8E}"/>
                </a:ext>
              </a:extLst>
            </p:cNvPr>
            <p:cNvSpPr/>
            <p:nvPr/>
          </p:nvSpPr>
          <p:spPr>
            <a:xfrm>
              <a:off x="3263150" y="1749725"/>
              <a:ext cx="1950" cy="3600"/>
            </a:xfrm>
            <a:custGeom>
              <a:avLst/>
              <a:gdLst/>
              <a:ahLst/>
              <a:cxnLst/>
              <a:rect l="l" t="t" r="r" b="b"/>
              <a:pathLst>
                <a:path w="78" h="144" extrusionOk="0">
                  <a:moveTo>
                    <a:pt x="34" y="1"/>
                  </a:moveTo>
                  <a:cubicBezTo>
                    <a:pt x="12" y="1"/>
                    <a:pt x="1" y="34"/>
                    <a:pt x="1" y="78"/>
                  </a:cubicBezTo>
                  <a:cubicBezTo>
                    <a:pt x="1" y="110"/>
                    <a:pt x="12" y="143"/>
                    <a:pt x="34" y="143"/>
                  </a:cubicBezTo>
                  <a:cubicBezTo>
                    <a:pt x="56" y="143"/>
                    <a:pt x="78" y="110"/>
                    <a:pt x="78" y="78"/>
                  </a:cubicBezTo>
                  <a:cubicBezTo>
                    <a:pt x="78" y="34"/>
                    <a:pt x="56" y="1"/>
                    <a:pt x="34" y="1"/>
                  </a:cubicBezTo>
                  <a:close/>
                </a:path>
              </a:pathLst>
            </a:custGeom>
            <a:solidFill>
              <a:srgbClr val="2B2A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6445;p77">
              <a:extLst>
                <a:ext uri="{FF2B5EF4-FFF2-40B4-BE49-F238E27FC236}">
                  <a16:creationId xmlns:a16="http://schemas.microsoft.com/office/drawing/2014/main" id="{ACE8F298-674B-A675-26BF-6601AA65AC3E}"/>
                </a:ext>
              </a:extLst>
            </p:cNvPr>
            <p:cNvSpPr/>
            <p:nvPr/>
          </p:nvSpPr>
          <p:spPr>
            <a:xfrm>
              <a:off x="3260975" y="1747275"/>
              <a:ext cx="4675" cy="2775"/>
            </a:xfrm>
            <a:custGeom>
              <a:avLst/>
              <a:gdLst/>
              <a:ahLst/>
              <a:cxnLst/>
              <a:rect l="l" t="t" r="r" b="b"/>
              <a:pathLst>
                <a:path w="187" h="111" extrusionOk="0">
                  <a:moveTo>
                    <a:pt x="114" y="1"/>
                  </a:moveTo>
                  <a:cubicBezTo>
                    <a:pt x="100" y="1"/>
                    <a:pt x="84" y="4"/>
                    <a:pt x="66" y="11"/>
                  </a:cubicBezTo>
                  <a:cubicBezTo>
                    <a:pt x="22" y="33"/>
                    <a:pt x="0" y="77"/>
                    <a:pt x="12" y="110"/>
                  </a:cubicBezTo>
                  <a:cubicBezTo>
                    <a:pt x="22" y="88"/>
                    <a:pt x="55" y="55"/>
                    <a:pt x="88" y="44"/>
                  </a:cubicBezTo>
                  <a:cubicBezTo>
                    <a:pt x="97" y="40"/>
                    <a:pt x="107" y="38"/>
                    <a:pt x="116" y="38"/>
                  </a:cubicBezTo>
                  <a:cubicBezTo>
                    <a:pt x="137" y="38"/>
                    <a:pt x="155" y="46"/>
                    <a:pt x="169" y="46"/>
                  </a:cubicBezTo>
                  <a:cubicBezTo>
                    <a:pt x="177" y="46"/>
                    <a:pt x="183" y="43"/>
                    <a:pt x="187" y="33"/>
                  </a:cubicBezTo>
                  <a:cubicBezTo>
                    <a:pt x="187" y="33"/>
                    <a:pt x="161" y="1"/>
                    <a:pt x="114" y="1"/>
                  </a:cubicBezTo>
                  <a:close/>
                </a:path>
              </a:pathLst>
            </a:custGeom>
            <a:solidFill>
              <a:srgbClr val="2B2A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6446;p77">
              <a:extLst>
                <a:ext uri="{FF2B5EF4-FFF2-40B4-BE49-F238E27FC236}">
                  <a16:creationId xmlns:a16="http://schemas.microsoft.com/office/drawing/2014/main" id="{276DCA85-05CA-C868-3BD4-D5014BAFC475}"/>
                </a:ext>
              </a:extLst>
            </p:cNvPr>
            <p:cNvSpPr/>
            <p:nvPr/>
          </p:nvSpPr>
          <p:spPr>
            <a:xfrm>
              <a:off x="3262350" y="1749725"/>
              <a:ext cx="1675" cy="575"/>
            </a:xfrm>
            <a:custGeom>
              <a:avLst/>
              <a:gdLst/>
              <a:ahLst/>
              <a:cxnLst/>
              <a:rect l="l" t="t" r="r" b="b"/>
              <a:pathLst>
                <a:path w="67" h="23" extrusionOk="0">
                  <a:moveTo>
                    <a:pt x="0" y="1"/>
                  </a:moveTo>
                  <a:lnTo>
                    <a:pt x="66" y="23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2B2A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6447;p77">
              <a:extLst>
                <a:ext uri="{FF2B5EF4-FFF2-40B4-BE49-F238E27FC236}">
                  <a16:creationId xmlns:a16="http://schemas.microsoft.com/office/drawing/2014/main" id="{98A942F0-9071-9C6F-D06E-BE635A0FF677}"/>
                </a:ext>
              </a:extLst>
            </p:cNvPr>
            <p:cNvSpPr/>
            <p:nvPr/>
          </p:nvSpPr>
          <p:spPr>
            <a:xfrm>
              <a:off x="3282025" y="1738925"/>
              <a:ext cx="23000" cy="16300"/>
            </a:xfrm>
            <a:custGeom>
              <a:avLst/>
              <a:gdLst/>
              <a:ahLst/>
              <a:cxnLst/>
              <a:rect l="l" t="t" r="r" b="b"/>
              <a:pathLst>
                <a:path w="920" h="652" extrusionOk="0">
                  <a:moveTo>
                    <a:pt x="259" y="0"/>
                  </a:moveTo>
                  <a:cubicBezTo>
                    <a:pt x="101" y="0"/>
                    <a:pt x="23" y="39"/>
                    <a:pt x="23" y="39"/>
                  </a:cubicBezTo>
                  <a:cubicBezTo>
                    <a:pt x="1" y="247"/>
                    <a:pt x="230" y="651"/>
                    <a:pt x="329" y="651"/>
                  </a:cubicBezTo>
                  <a:cubicBezTo>
                    <a:pt x="476" y="635"/>
                    <a:pt x="398" y="376"/>
                    <a:pt x="556" y="376"/>
                  </a:cubicBezTo>
                  <a:cubicBezTo>
                    <a:pt x="610" y="376"/>
                    <a:pt x="692" y="407"/>
                    <a:pt x="821" y="488"/>
                  </a:cubicBezTo>
                  <a:cubicBezTo>
                    <a:pt x="821" y="488"/>
                    <a:pt x="920" y="116"/>
                    <a:pt x="558" y="39"/>
                  </a:cubicBezTo>
                  <a:cubicBezTo>
                    <a:pt x="438" y="10"/>
                    <a:pt x="339" y="0"/>
                    <a:pt x="2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6448;p77">
              <a:extLst>
                <a:ext uri="{FF2B5EF4-FFF2-40B4-BE49-F238E27FC236}">
                  <a16:creationId xmlns:a16="http://schemas.microsoft.com/office/drawing/2014/main" id="{FD959900-FA8A-9E19-A006-100813400DE0}"/>
                </a:ext>
              </a:extLst>
            </p:cNvPr>
            <p:cNvSpPr/>
            <p:nvPr/>
          </p:nvSpPr>
          <p:spPr>
            <a:xfrm>
              <a:off x="3288850" y="1747300"/>
              <a:ext cx="14225" cy="12075"/>
            </a:xfrm>
            <a:custGeom>
              <a:avLst/>
              <a:gdLst/>
              <a:ahLst/>
              <a:cxnLst/>
              <a:rect l="l" t="t" r="r" b="b"/>
              <a:pathLst>
                <a:path w="569" h="483" extrusionOk="0">
                  <a:moveTo>
                    <a:pt x="366" y="0"/>
                  </a:moveTo>
                  <a:cubicBezTo>
                    <a:pt x="316" y="0"/>
                    <a:pt x="266" y="21"/>
                    <a:pt x="231" y="65"/>
                  </a:cubicBezTo>
                  <a:cubicBezTo>
                    <a:pt x="165" y="153"/>
                    <a:pt x="1" y="470"/>
                    <a:pt x="263" y="481"/>
                  </a:cubicBezTo>
                  <a:cubicBezTo>
                    <a:pt x="274" y="482"/>
                    <a:pt x="284" y="482"/>
                    <a:pt x="294" y="482"/>
                  </a:cubicBezTo>
                  <a:cubicBezTo>
                    <a:pt x="540" y="482"/>
                    <a:pt x="568" y="225"/>
                    <a:pt x="537" y="131"/>
                  </a:cubicBezTo>
                  <a:cubicBezTo>
                    <a:pt x="511" y="46"/>
                    <a:pt x="439" y="0"/>
                    <a:pt x="366" y="0"/>
                  </a:cubicBezTo>
                  <a:close/>
                </a:path>
              </a:pathLst>
            </a:custGeom>
            <a:solidFill>
              <a:srgbClr val="E2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6449;p77">
              <a:extLst>
                <a:ext uri="{FF2B5EF4-FFF2-40B4-BE49-F238E27FC236}">
                  <a16:creationId xmlns:a16="http://schemas.microsoft.com/office/drawing/2014/main" id="{185E224E-5DFC-4F2A-18FB-FE56D2CD029A}"/>
                </a:ext>
              </a:extLst>
            </p:cNvPr>
            <p:cNvSpPr/>
            <p:nvPr/>
          </p:nvSpPr>
          <p:spPr>
            <a:xfrm>
              <a:off x="3294625" y="1749500"/>
              <a:ext cx="5200" cy="6000"/>
            </a:xfrm>
            <a:custGeom>
              <a:avLst/>
              <a:gdLst/>
              <a:ahLst/>
              <a:cxnLst/>
              <a:rect l="l" t="t" r="r" b="b"/>
              <a:pathLst>
                <a:path w="208" h="240" extrusionOk="0">
                  <a:moveTo>
                    <a:pt x="135" y="0"/>
                  </a:moveTo>
                  <a:cubicBezTo>
                    <a:pt x="116" y="0"/>
                    <a:pt x="96" y="6"/>
                    <a:pt x="76" y="21"/>
                  </a:cubicBezTo>
                  <a:cubicBezTo>
                    <a:pt x="32" y="53"/>
                    <a:pt x="0" y="141"/>
                    <a:pt x="22" y="228"/>
                  </a:cubicBezTo>
                  <a:cubicBezTo>
                    <a:pt x="22" y="240"/>
                    <a:pt x="32" y="240"/>
                    <a:pt x="44" y="240"/>
                  </a:cubicBezTo>
                  <a:cubicBezTo>
                    <a:pt x="54" y="240"/>
                    <a:pt x="54" y="228"/>
                    <a:pt x="54" y="228"/>
                  </a:cubicBezTo>
                  <a:cubicBezTo>
                    <a:pt x="32" y="152"/>
                    <a:pt x="54" y="75"/>
                    <a:pt x="98" y="43"/>
                  </a:cubicBezTo>
                  <a:cubicBezTo>
                    <a:pt x="107" y="35"/>
                    <a:pt x="117" y="31"/>
                    <a:pt x="128" y="31"/>
                  </a:cubicBezTo>
                  <a:cubicBezTo>
                    <a:pt x="146" y="31"/>
                    <a:pt x="166" y="40"/>
                    <a:pt x="186" y="53"/>
                  </a:cubicBezTo>
                  <a:cubicBezTo>
                    <a:pt x="197" y="53"/>
                    <a:pt x="197" y="53"/>
                    <a:pt x="207" y="43"/>
                  </a:cubicBezTo>
                  <a:lnTo>
                    <a:pt x="207" y="21"/>
                  </a:lnTo>
                  <a:cubicBezTo>
                    <a:pt x="183" y="9"/>
                    <a:pt x="159" y="0"/>
                    <a:pt x="135" y="0"/>
                  </a:cubicBezTo>
                  <a:close/>
                </a:path>
              </a:pathLst>
            </a:custGeom>
            <a:solidFill>
              <a:srgbClr val="AA4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6450;p77">
              <a:extLst>
                <a:ext uri="{FF2B5EF4-FFF2-40B4-BE49-F238E27FC236}">
                  <a16:creationId xmlns:a16="http://schemas.microsoft.com/office/drawing/2014/main" id="{0972E7C5-0074-C76A-29D8-D68A3823566B}"/>
                </a:ext>
              </a:extLst>
            </p:cNvPr>
            <p:cNvSpPr/>
            <p:nvPr/>
          </p:nvSpPr>
          <p:spPr>
            <a:xfrm>
              <a:off x="3295975" y="1756850"/>
              <a:ext cx="3050" cy="5775"/>
            </a:xfrm>
            <a:custGeom>
              <a:avLst/>
              <a:gdLst/>
              <a:ahLst/>
              <a:cxnLst/>
              <a:rect l="l" t="t" r="r" b="b"/>
              <a:pathLst>
                <a:path w="122" h="231" extrusionOk="0">
                  <a:moveTo>
                    <a:pt x="55" y="0"/>
                  </a:moveTo>
                  <a:cubicBezTo>
                    <a:pt x="22" y="0"/>
                    <a:pt x="0" y="55"/>
                    <a:pt x="0" y="121"/>
                  </a:cubicBezTo>
                  <a:cubicBezTo>
                    <a:pt x="0" y="186"/>
                    <a:pt x="22" y="230"/>
                    <a:pt x="55" y="230"/>
                  </a:cubicBezTo>
                  <a:cubicBezTo>
                    <a:pt x="88" y="230"/>
                    <a:pt x="121" y="186"/>
                    <a:pt x="121" y="121"/>
                  </a:cubicBezTo>
                  <a:cubicBezTo>
                    <a:pt x="121" y="55"/>
                    <a:pt x="88" y="0"/>
                    <a:pt x="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6451;p77">
              <a:extLst>
                <a:ext uri="{FF2B5EF4-FFF2-40B4-BE49-F238E27FC236}">
                  <a16:creationId xmlns:a16="http://schemas.microsoft.com/office/drawing/2014/main" id="{4DECBD4D-560F-8171-C276-DF3213A63A77}"/>
                </a:ext>
              </a:extLst>
            </p:cNvPr>
            <p:cNvSpPr/>
            <p:nvPr/>
          </p:nvSpPr>
          <p:spPr>
            <a:xfrm>
              <a:off x="3190975" y="2060925"/>
              <a:ext cx="115400" cy="6850"/>
            </a:xfrm>
            <a:custGeom>
              <a:avLst/>
              <a:gdLst/>
              <a:ahLst/>
              <a:cxnLst/>
              <a:rect l="l" t="t" r="r" b="b"/>
              <a:pathLst>
                <a:path w="4616" h="274" extrusionOk="0">
                  <a:moveTo>
                    <a:pt x="0" y="0"/>
                  </a:moveTo>
                  <a:lnTo>
                    <a:pt x="0" y="274"/>
                  </a:lnTo>
                  <a:lnTo>
                    <a:pt x="4616" y="274"/>
                  </a:lnTo>
                  <a:lnTo>
                    <a:pt x="46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6452;p77">
              <a:extLst>
                <a:ext uri="{FF2B5EF4-FFF2-40B4-BE49-F238E27FC236}">
                  <a16:creationId xmlns:a16="http://schemas.microsoft.com/office/drawing/2014/main" id="{959BA089-BDC9-1A29-B479-6FEDC350C6EF}"/>
                </a:ext>
              </a:extLst>
            </p:cNvPr>
            <p:cNvSpPr/>
            <p:nvPr/>
          </p:nvSpPr>
          <p:spPr>
            <a:xfrm>
              <a:off x="3201650" y="2121900"/>
              <a:ext cx="116775" cy="6850"/>
            </a:xfrm>
            <a:custGeom>
              <a:avLst/>
              <a:gdLst/>
              <a:ahLst/>
              <a:cxnLst/>
              <a:rect l="l" t="t" r="r" b="b"/>
              <a:pathLst>
                <a:path w="4671" h="274" extrusionOk="0">
                  <a:moveTo>
                    <a:pt x="0" y="1"/>
                  </a:moveTo>
                  <a:lnTo>
                    <a:pt x="54" y="274"/>
                  </a:lnTo>
                  <a:lnTo>
                    <a:pt x="4670" y="274"/>
                  </a:lnTo>
                  <a:lnTo>
                    <a:pt x="46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6453;p77">
              <a:extLst>
                <a:ext uri="{FF2B5EF4-FFF2-40B4-BE49-F238E27FC236}">
                  <a16:creationId xmlns:a16="http://schemas.microsoft.com/office/drawing/2014/main" id="{D60B691C-1D40-EBCF-5367-ED2A36A63E1C}"/>
                </a:ext>
              </a:extLst>
            </p:cNvPr>
            <p:cNvSpPr/>
            <p:nvPr/>
          </p:nvSpPr>
          <p:spPr>
            <a:xfrm>
              <a:off x="3213400" y="2182875"/>
              <a:ext cx="116775" cy="6875"/>
            </a:xfrm>
            <a:custGeom>
              <a:avLst/>
              <a:gdLst/>
              <a:ahLst/>
              <a:cxnLst/>
              <a:rect l="l" t="t" r="r" b="b"/>
              <a:pathLst>
                <a:path w="4671" h="275" extrusionOk="0">
                  <a:moveTo>
                    <a:pt x="0" y="0"/>
                  </a:moveTo>
                  <a:lnTo>
                    <a:pt x="55" y="274"/>
                  </a:lnTo>
                  <a:lnTo>
                    <a:pt x="4671" y="274"/>
                  </a:lnTo>
                  <a:lnTo>
                    <a:pt x="46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6454;p77">
              <a:extLst>
                <a:ext uri="{FF2B5EF4-FFF2-40B4-BE49-F238E27FC236}">
                  <a16:creationId xmlns:a16="http://schemas.microsoft.com/office/drawing/2014/main" id="{F5EE4A9A-21CA-917F-1218-F96ED912FDED}"/>
                </a:ext>
              </a:extLst>
            </p:cNvPr>
            <p:cNvSpPr/>
            <p:nvPr/>
          </p:nvSpPr>
          <p:spPr>
            <a:xfrm>
              <a:off x="3225425" y="2243850"/>
              <a:ext cx="116800" cy="6850"/>
            </a:xfrm>
            <a:custGeom>
              <a:avLst/>
              <a:gdLst/>
              <a:ahLst/>
              <a:cxnLst/>
              <a:rect l="l" t="t" r="r" b="b"/>
              <a:pathLst>
                <a:path w="4672" h="274" extrusionOk="0">
                  <a:moveTo>
                    <a:pt x="0" y="1"/>
                  </a:moveTo>
                  <a:lnTo>
                    <a:pt x="55" y="274"/>
                  </a:lnTo>
                  <a:lnTo>
                    <a:pt x="4671" y="274"/>
                  </a:lnTo>
                  <a:lnTo>
                    <a:pt x="46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6455;p77">
              <a:extLst>
                <a:ext uri="{FF2B5EF4-FFF2-40B4-BE49-F238E27FC236}">
                  <a16:creationId xmlns:a16="http://schemas.microsoft.com/office/drawing/2014/main" id="{CA6E7ACB-A87B-AA09-2CA1-883EE4285393}"/>
                </a:ext>
              </a:extLst>
            </p:cNvPr>
            <p:cNvSpPr/>
            <p:nvPr/>
          </p:nvSpPr>
          <p:spPr>
            <a:xfrm>
              <a:off x="3251125" y="2067750"/>
              <a:ext cx="55250" cy="248325"/>
            </a:xfrm>
            <a:custGeom>
              <a:avLst/>
              <a:gdLst/>
              <a:ahLst/>
              <a:cxnLst/>
              <a:rect l="l" t="t" r="r" b="b"/>
              <a:pathLst>
                <a:path w="2210" h="9933" extrusionOk="0">
                  <a:moveTo>
                    <a:pt x="1937" y="1"/>
                  </a:moveTo>
                  <a:lnTo>
                    <a:pt x="1" y="9933"/>
                  </a:lnTo>
                  <a:lnTo>
                    <a:pt x="274" y="9933"/>
                  </a:lnTo>
                  <a:lnTo>
                    <a:pt x="22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6456;p77">
              <a:extLst>
                <a:ext uri="{FF2B5EF4-FFF2-40B4-BE49-F238E27FC236}">
                  <a16:creationId xmlns:a16="http://schemas.microsoft.com/office/drawing/2014/main" id="{177F54DD-7D8F-CE16-6F73-DE7B950719B7}"/>
                </a:ext>
              </a:extLst>
            </p:cNvPr>
            <p:cNvSpPr/>
            <p:nvPr/>
          </p:nvSpPr>
          <p:spPr>
            <a:xfrm>
              <a:off x="3142850" y="2067750"/>
              <a:ext cx="55250" cy="248325"/>
            </a:xfrm>
            <a:custGeom>
              <a:avLst/>
              <a:gdLst/>
              <a:ahLst/>
              <a:cxnLst/>
              <a:rect l="l" t="t" r="r" b="b"/>
              <a:pathLst>
                <a:path w="2210" h="9933" extrusionOk="0">
                  <a:moveTo>
                    <a:pt x="1925" y="1"/>
                  </a:moveTo>
                  <a:lnTo>
                    <a:pt x="0" y="9933"/>
                  </a:lnTo>
                  <a:lnTo>
                    <a:pt x="274" y="9933"/>
                  </a:lnTo>
                  <a:lnTo>
                    <a:pt x="22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6457;p77">
              <a:extLst>
                <a:ext uri="{FF2B5EF4-FFF2-40B4-BE49-F238E27FC236}">
                  <a16:creationId xmlns:a16="http://schemas.microsoft.com/office/drawing/2014/main" id="{1235ED50-B62C-8D6F-0C5D-01DE78ED14C5}"/>
                </a:ext>
              </a:extLst>
            </p:cNvPr>
            <p:cNvSpPr/>
            <p:nvPr/>
          </p:nvSpPr>
          <p:spPr>
            <a:xfrm>
              <a:off x="3190975" y="2067750"/>
              <a:ext cx="55250" cy="248325"/>
            </a:xfrm>
            <a:custGeom>
              <a:avLst/>
              <a:gdLst/>
              <a:ahLst/>
              <a:cxnLst/>
              <a:rect l="l" t="t" r="r" b="b"/>
              <a:pathLst>
                <a:path w="2210" h="9933" extrusionOk="0">
                  <a:moveTo>
                    <a:pt x="0" y="1"/>
                  </a:moveTo>
                  <a:lnTo>
                    <a:pt x="1937" y="9933"/>
                  </a:lnTo>
                  <a:lnTo>
                    <a:pt x="2210" y="9933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6458;p77">
              <a:extLst>
                <a:ext uri="{FF2B5EF4-FFF2-40B4-BE49-F238E27FC236}">
                  <a16:creationId xmlns:a16="http://schemas.microsoft.com/office/drawing/2014/main" id="{0D46DE22-7C9A-E574-AB4C-3A144B56595E}"/>
                </a:ext>
              </a:extLst>
            </p:cNvPr>
            <p:cNvSpPr/>
            <p:nvPr/>
          </p:nvSpPr>
          <p:spPr>
            <a:xfrm>
              <a:off x="3299525" y="2067750"/>
              <a:ext cx="55275" cy="248325"/>
            </a:xfrm>
            <a:custGeom>
              <a:avLst/>
              <a:gdLst/>
              <a:ahLst/>
              <a:cxnLst/>
              <a:rect l="l" t="t" r="r" b="b"/>
              <a:pathLst>
                <a:path w="2211" h="9933" extrusionOk="0">
                  <a:moveTo>
                    <a:pt x="1" y="1"/>
                  </a:moveTo>
                  <a:lnTo>
                    <a:pt x="1937" y="9933"/>
                  </a:lnTo>
                  <a:lnTo>
                    <a:pt x="2210" y="9933"/>
                  </a:lnTo>
                  <a:lnTo>
                    <a:pt x="27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6459;p77">
              <a:extLst>
                <a:ext uri="{FF2B5EF4-FFF2-40B4-BE49-F238E27FC236}">
                  <a16:creationId xmlns:a16="http://schemas.microsoft.com/office/drawing/2014/main" id="{9E0BD6A4-014B-A2F9-ABA5-3B1DA1E591DD}"/>
                </a:ext>
              </a:extLst>
            </p:cNvPr>
            <p:cNvSpPr/>
            <p:nvPr/>
          </p:nvSpPr>
          <p:spPr>
            <a:xfrm>
              <a:off x="2476450" y="2316050"/>
              <a:ext cx="979250" cy="5200"/>
            </a:xfrm>
            <a:custGeom>
              <a:avLst/>
              <a:gdLst/>
              <a:ahLst/>
              <a:cxnLst/>
              <a:rect l="l" t="t" r="r" b="b"/>
              <a:pathLst>
                <a:path w="39170" h="208" extrusionOk="0">
                  <a:moveTo>
                    <a:pt x="1" y="1"/>
                  </a:moveTo>
                  <a:lnTo>
                    <a:pt x="1" y="208"/>
                  </a:lnTo>
                  <a:lnTo>
                    <a:pt x="39169" y="208"/>
                  </a:lnTo>
                  <a:lnTo>
                    <a:pt x="391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0" name="Google Shape;3323;p71">
            <a:extLst>
              <a:ext uri="{FF2B5EF4-FFF2-40B4-BE49-F238E27FC236}">
                <a16:creationId xmlns:a16="http://schemas.microsoft.com/office/drawing/2014/main" id="{19E22E8D-FEB7-3519-057E-D2D9D6EC6BBF}"/>
              </a:ext>
            </a:extLst>
          </p:cNvPr>
          <p:cNvGrpSpPr/>
          <p:nvPr/>
        </p:nvGrpSpPr>
        <p:grpSpPr>
          <a:xfrm>
            <a:off x="4265707" y="3658977"/>
            <a:ext cx="448065" cy="446685"/>
            <a:chOff x="6664394" y="3346974"/>
            <a:chExt cx="353113" cy="351998"/>
          </a:xfrm>
        </p:grpSpPr>
        <p:sp>
          <p:nvSpPr>
            <p:cNvPr id="1981" name="Google Shape;3324;p71">
              <a:extLst>
                <a:ext uri="{FF2B5EF4-FFF2-40B4-BE49-F238E27FC236}">
                  <a16:creationId xmlns:a16="http://schemas.microsoft.com/office/drawing/2014/main" id="{C7F424CC-D6FC-8F2B-1E34-35332958AF37}"/>
                </a:ext>
              </a:extLst>
            </p:cNvPr>
            <p:cNvSpPr/>
            <p:nvPr/>
          </p:nvSpPr>
          <p:spPr>
            <a:xfrm>
              <a:off x="6788023" y="3450917"/>
              <a:ext cx="37207" cy="37175"/>
            </a:xfrm>
            <a:custGeom>
              <a:avLst/>
              <a:gdLst/>
              <a:ahLst/>
              <a:cxnLst/>
              <a:rect l="l" t="t" r="r" b="b"/>
              <a:pathLst>
                <a:path w="1168" h="1167" extrusionOk="0">
                  <a:moveTo>
                    <a:pt x="572" y="333"/>
                  </a:moveTo>
                  <a:cubicBezTo>
                    <a:pt x="703" y="333"/>
                    <a:pt x="822" y="453"/>
                    <a:pt x="822" y="583"/>
                  </a:cubicBezTo>
                  <a:cubicBezTo>
                    <a:pt x="822" y="738"/>
                    <a:pt x="703" y="834"/>
                    <a:pt x="572" y="834"/>
                  </a:cubicBezTo>
                  <a:cubicBezTo>
                    <a:pt x="429" y="834"/>
                    <a:pt x="310" y="738"/>
                    <a:pt x="310" y="583"/>
                  </a:cubicBezTo>
                  <a:cubicBezTo>
                    <a:pt x="310" y="441"/>
                    <a:pt x="429" y="333"/>
                    <a:pt x="572" y="333"/>
                  </a:cubicBezTo>
                  <a:close/>
                  <a:moveTo>
                    <a:pt x="584" y="0"/>
                  </a:moveTo>
                  <a:cubicBezTo>
                    <a:pt x="251" y="0"/>
                    <a:pt x="1" y="274"/>
                    <a:pt x="1" y="583"/>
                  </a:cubicBezTo>
                  <a:cubicBezTo>
                    <a:pt x="1" y="917"/>
                    <a:pt x="275" y="1167"/>
                    <a:pt x="584" y="1167"/>
                  </a:cubicBezTo>
                  <a:cubicBezTo>
                    <a:pt x="894" y="1167"/>
                    <a:pt x="1168" y="917"/>
                    <a:pt x="1168" y="583"/>
                  </a:cubicBezTo>
                  <a:cubicBezTo>
                    <a:pt x="1168" y="262"/>
                    <a:pt x="894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3325;p71">
              <a:extLst>
                <a:ext uri="{FF2B5EF4-FFF2-40B4-BE49-F238E27FC236}">
                  <a16:creationId xmlns:a16="http://schemas.microsoft.com/office/drawing/2014/main" id="{2E425B1A-7B58-5607-8F6E-C9A4287E05BE}"/>
                </a:ext>
              </a:extLst>
            </p:cNvPr>
            <p:cNvSpPr/>
            <p:nvPr/>
          </p:nvSpPr>
          <p:spPr>
            <a:xfrm>
              <a:off x="6874892" y="3495641"/>
              <a:ext cx="36824" cy="36824"/>
            </a:xfrm>
            <a:custGeom>
              <a:avLst/>
              <a:gdLst/>
              <a:ahLst/>
              <a:cxnLst/>
              <a:rect l="l" t="t" r="r" b="b"/>
              <a:pathLst>
                <a:path w="1156" h="1156" extrusionOk="0">
                  <a:moveTo>
                    <a:pt x="584" y="311"/>
                  </a:moveTo>
                  <a:cubicBezTo>
                    <a:pt x="727" y="311"/>
                    <a:pt x="834" y="430"/>
                    <a:pt x="834" y="561"/>
                  </a:cubicBezTo>
                  <a:cubicBezTo>
                    <a:pt x="834" y="715"/>
                    <a:pt x="715" y="823"/>
                    <a:pt x="584" y="823"/>
                  </a:cubicBezTo>
                  <a:cubicBezTo>
                    <a:pt x="441" y="823"/>
                    <a:pt x="322" y="703"/>
                    <a:pt x="322" y="561"/>
                  </a:cubicBezTo>
                  <a:cubicBezTo>
                    <a:pt x="322" y="430"/>
                    <a:pt x="441" y="311"/>
                    <a:pt x="584" y="311"/>
                  </a:cubicBezTo>
                  <a:close/>
                  <a:moveTo>
                    <a:pt x="563" y="1"/>
                  </a:moveTo>
                  <a:cubicBezTo>
                    <a:pt x="251" y="1"/>
                    <a:pt x="0" y="258"/>
                    <a:pt x="0" y="584"/>
                  </a:cubicBezTo>
                  <a:cubicBezTo>
                    <a:pt x="0" y="906"/>
                    <a:pt x="262" y="1156"/>
                    <a:pt x="584" y="1156"/>
                  </a:cubicBezTo>
                  <a:cubicBezTo>
                    <a:pt x="905" y="1156"/>
                    <a:pt x="1155" y="894"/>
                    <a:pt x="1155" y="584"/>
                  </a:cubicBezTo>
                  <a:cubicBezTo>
                    <a:pt x="1155" y="251"/>
                    <a:pt x="893" y="1"/>
                    <a:pt x="584" y="1"/>
                  </a:cubicBezTo>
                  <a:cubicBezTo>
                    <a:pt x="577" y="1"/>
                    <a:pt x="570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3326;p71">
              <a:extLst>
                <a:ext uri="{FF2B5EF4-FFF2-40B4-BE49-F238E27FC236}">
                  <a16:creationId xmlns:a16="http://schemas.microsoft.com/office/drawing/2014/main" id="{884E9BC4-6B2A-4B05-C10E-89413A86A562}"/>
                </a:ext>
              </a:extLst>
            </p:cNvPr>
            <p:cNvSpPr/>
            <p:nvPr/>
          </p:nvSpPr>
          <p:spPr>
            <a:xfrm>
              <a:off x="6780059" y="3538136"/>
              <a:ext cx="53134" cy="53134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834" y="334"/>
                  </a:moveTo>
                  <a:cubicBezTo>
                    <a:pt x="1120" y="334"/>
                    <a:pt x="1334" y="560"/>
                    <a:pt x="1334" y="834"/>
                  </a:cubicBezTo>
                  <a:cubicBezTo>
                    <a:pt x="1334" y="1120"/>
                    <a:pt x="1120" y="1346"/>
                    <a:pt x="834" y="1346"/>
                  </a:cubicBezTo>
                  <a:cubicBezTo>
                    <a:pt x="548" y="1346"/>
                    <a:pt x="322" y="1120"/>
                    <a:pt x="322" y="834"/>
                  </a:cubicBezTo>
                  <a:cubicBezTo>
                    <a:pt x="322" y="572"/>
                    <a:pt x="548" y="334"/>
                    <a:pt x="834" y="334"/>
                  </a:cubicBezTo>
                  <a:close/>
                  <a:moveTo>
                    <a:pt x="834" y="1"/>
                  </a:moveTo>
                  <a:cubicBezTo>
                    <a:pt x="370" y="24"/>
                    <a:pt x="1" y="393"/>
                    <a:pt x="1" y="834"/>
                  </a:cubicBezTo>
                  <a:cubicBezTo>
                    <a:pt x="1" y="1298"/>
                    <a:pt x="370" y="1667"/>
                    <a:pt x="834" y="1667"/>
                  </a:cubicBezTo>
                  <a:cubicBezTo>
                    <a:pt x="1298" y="1667"/>
                    <a:pt x="1668" y="1298"/>
                    <a:pt x="1668" y="834"/>
                  </a:cubicBezTo>
                  <a:cubicBezTo>
                    <a:pt x="1668" y="382"/>
                    <a:pt x="1298" y="1"/>
                    <a:pt x="8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4" name="Google Shape;3327;p71">
              <a:extLst>
                <a:ext uri="{FF2B5EF4-FFF2-40B4-BE49-F238E27FC236}">
                  <a16:creationId xmlns:a16="http://schemas.microsoft.com/office/drawing/2014/main" id="{CFCE97A8-6A8D-F217-5093-91BC6FF18581}"/>
                </a:ext>
              </a:extLst>
            </p:cNvPr>
            <p:cNvSpPr/>
            <p:nvPr/>
          </p:nvSpPr>
          <p:spPr>
            <a:xfrm>
              <a:off x="6664394" y="3346974"/>
              <a:ext cx="353113" cy="351998"/>
            </a:xfrm>
            <a:custGeom>
              <a:avLst/>
              <a:gdLst/>
              <a:ahLst/>
              <a:cxnLst/>
              <a:rect l="l" t="t" r="r" b="b"/>
              <a:pathLst>
                <a:path w="11085" h="11050" extrusionOk="0">
                  <a:moveTo>
                    <a:pt x="5549" y="358"/>
                  </a:moveTo>
                  <a:cubicBezTo>
                    <a:pt x="5680" y="358"/>
                    <a:pt x="5799" y="477"/>
                    <a:pt x="5799" y="620"/>
                  </a:cubicBezTo>
                  <a:cubicBezTo>
                    <a:pt x="5799" y="763"/>
                    <a:pt x="5680" y="870"/>
                    <a:pt x="5549" y="870"/>
                  </a:cubicBezTo>
                  <a:cubicBezTo>
                    <a:pt x="5418" y="870"/>
                    <a:pt x="5299" y="763"/>
                    <a:pt x="5299" y="620"/>
                  </a:cubicBezTo>
                  <a:cubicBezTo>
                    <a:pt x="5299" y="465"/>
                    <a:pt x="5418" y="358"/>
                    <a:pt x="5549" y="358"/>
                  </a:cubicBezTo>
                  <a:close/>
                  <a:moveTo>
                    <a:pt x="9752" y="1001"/>
                  </a:moveTo>
                  <a:cubicBezTo>
                    <a:pt x="10061" y="1001"/>
                    <a:pt x="10228" y="1394"/>
                    <a:pt x="10002" y="1620"/>
                  </a:cubicBezTo>
                  <a:cubicBezTo>
                    <a:pt x="9936" y="1686"/>
                    <a:pt x="9844" y="1718"/>
                    <a:pt x="9750" y="1718"/>
                  </a:cubicBezTo>
                  <a:cubicBezTo>
                    <a:pt x="9656" y="1718"/>
                    <a:pt x="9561" y="1686"/>
                    <a:pt x="9490" y="1620"/>
                  </a:cubicBezTo>
                  <a:cubicBezTo>
                    <a:pt x="9275" y="1394"/>
                    <a:pt x="9430" y="1001"/>
                    <a:pt x="9752" y="1001"/>
                  </a:cubicBezTo>
                  <a:close/>
                  <a:moveTo>
                    <a:pt x="1554" y="1203"/>
                  </a:moveTo>
                  <a:cubicBezTo>
                    <a:pt x="1655" y="1203"/>
                    <a:pt x="1756" y="1239"/>
                    <a:pt x="1834" y="1310"/>
                  </a:cubicBezTo>
                  <a:cubicBezTo>
                    <a:pt x="1977" y="1465"/>
                    <a:pt x="1977" y="1715"/>
                    <a:pt x="1834" y="1870"/>
                  </a:cubicBezTo>
                  <a:cubicBezTo>
                    <a:pt x="1756" y="1941"/>
                    <a:pt x="1658" y="1977"/>
                    <a:pt x="1559" y="1977"/>
                  </a:cubicBezTo>
                  <a:cubicBezTo>
                    <a:pt x="1459" y="1977"/>
                    <a:pt x="1358" y="1941"/>
                    <a:pt x="1274" y="1870"/>
                  </a:cubicBezTo>
                  <a:cubicBezTo>
                    <a:pt x="1131" y="1715"/>
                    <a:pt x="1131" y="1465"/>
                    <a:pt x="1274" y="1310"/>
                  </a:cubicBezTo>
                  <a:cubicBezTo>
                    <a:pt x="1352" y="1239"/>
                    <a:pt x="1453" y="1203"/>
                    <a:pt x="1554" y="1203"/>
                  </a:cubicBezTo>
                  <a:close/>
                  <a:moveTo>
                    <a:pt x="596" y="5323"/>
                  </a:moveTo>
                  <a:cubicBezTo>
                    <a:pt x="727" y="5323"/>
                    <a:pt x="846" y="5442"/>
                    <a:pt x="846" y="5573"/>
                  </a:cubicBezTo>
                  <a:cubicBezTo>
                    <a:pt x="858" y="5704"/>
                    <a:pt x="738" y="5823"/>
                    <a:pt x="596" y="5823"/>
                  </a:cubicBezTo>
                  <a:cubicBezTo>
                    <a:pt x="441" y="5823"/>
                    <a:pt x="346" y="5704"/>
                    <a:pt x="346" y="5573"/>
                  </a:cubicBezTo>
                  <a:cubicBezTo>
                    <a:pt x="346" y="5430"/>
                    <a:pt x="465" y="5323"/>
                    <a:pt x="596" y="5323"/>
                  </a:cubicBezTo>
                  <a:close/>
                  <a:moveTo>
                    <a:pt x="10502" y="5323"/>
                  </a:moveTo>
                  <a:cubicBezTo>
                    <a:pt x="10656" y="5323"/>
                    <a:pt x="10764" y="5442"/>
                    <a:pt x="10764" y="5573"/>
                  </a:cubicBezTo>
                  <a:cubicBezTo>
                    <a:pt x="10764" y="5704"/>
                    <a:pt x="10644" y="5823"/>
                    <a:pt x="10502" y="5823"/>
                  </a:cubicBezTo>
                  <a:cubicBezTo>
                    <a:pt x="10359" y="5823"/>
                    <a:pt x="10252" y="5704"/>
                    <a:pt x="10252" y="5573"/>
                  </a:cubicBezTo>
                  <a:cubicBezTo>
                    <a:pt x="10252" y="5430"/>
                    <a:pt x="10371" y="5323"/>
                    <a:pt x="10502" y="5323"/>
                  </a:cubicBezTo>
                  <a:close/>
                  <a:moveTo>
                    <a:pt x="2036" y="8799"/>
                  </a:moveTo>
                  <a:cubicBezTo>
                    <a:pt x="2274" y="8823"/>
                    <a:pt x="2393" y="9085"/>
                    <a:pt x="2227" y="9252"/>
                  </a:cubicBezTo>
                  <a:cubicBezTo>
                    <a:pt x="2179" y="9305"/>
                    <a:pt x="2114" y="9332"/>
                    <a:pt x="2047" y="9332"/>
                  </a:cubicBezTo>
                  <a:cubicBezTo>
                    <a:pt x="1980" y="9332"/>
                    <a:pt x="1911" y="9305"/>
                    <a:pt x="1858" y="9252"/>
                  </a:cubicBezTo>
                  <a:cubicBezTo>
                    <a:pt x="1691" y="9085"/>
                    <a:pt x="1810" y="8799"/>
                    <a:pt x="2036" y="8799"/>
                  </a:cubicBezTo>
                  <a:close/>
                  <a:moveTo>
                    <a:pt x="5549" y="10264"/>
                  </a:moveTo>
                  <a:cubicBezTo>
                    <a:pt x="5680" y="10264"/>
                    <a:pt x="5799" y="10383"/>
                    <a:pt x="5799" y="10514"/>
                  </a:cubicBezTo>
                  <a:cubicBezTo>
                    <a:pt x="5799" y="10669"/>
                    <a:pt x="5680" y="10764"/>
                    <a:pt x="5549" y="10764"/>
                  </a:cubicBezTo>
                  <a:cubicBezTo>
                    <a:pt x="5418" y="10764"/>
                    <a:pt x="5299" y="10645"/>
                    <a:pt x="5299" y="10514"/>
                  </a:cubicBezTo>
                  <a:cubicBezTo>
                    <a:pt x="5299" y="10371"/>
                    <a:pt x="5418" y="10264"/>
                    <a:pt x="5549" y="10264"/>
                  </a:cubicBezTo>
                  <a:close/>
                  <a:moveTo>
                    <a:pt x="5501" y="1"/>
                  </a:moveTo>
                  <a:cubicBezTo>
                    <a:pt x="5180" y="1"/>
                    <a:pt x="4918" y="275"/>
                    <a:pt x="4918" y="584"/>
                  </a:cubicBezTo>
                  <a:cubicBezTo>
                    <a:pt x="4918" y="858"/>
                    <a:pt x="5096" y="1060"/>
                    <a:pt x="5334" y="1132"/>
                  </a:cubicBezTo>
                  <a:lnTo>
                    <a:pt x="5334" y="2025"/>
                  </a:lnTo>
                  <a:cubicBezTo>
                    <a:pt x="5299" y="2013"/>
                    <a:pt x="5251" y="2001"/>
                    <a:pt x="5191" y="1989"/>
                  </a:cubicBezTo>
                  <a:cubicBezTo>
                    <a:pt x="5015" y="1924"/>
                    <a:pt x="4880" y="1886"/>
                    <a:pt x="4761" y="1886"/>
                  </a:cubicBezTo>
                  <a:cubicBezTo>
                    <a:pt x="4576" y="1886"/>
                    <a:pt x="4430" y="1978"/>
                    <a:pt x="4227" y="2203"/>
                  </a:cubicBezTo>
                  <a:cubicBezTo>
                    <a:pt x="4144" y="2299"/>
                    <a:pt x="4072" y="2370"/>
                    <a:pt x="4001" y="2406"/>
                  </a:cubicBezTo>
                  <a:cubicBezTo>
                    <a:pt x="3929" y="2442"/>
                    <a:pt x="3810" y="2442"/>
                    <a:pt x="3703" y="2465"/>
                  </a:cubicBezTo>
                  <a:cubicBezTo>
                    <a:pt x="3370" y="2489"/>
                    <a:pt x="3179" y="2537"/>
                    <a:pt x="3036" y="2823"/>
                  </a:cubicBezTo>
                  <a:lnTo>
                    <a:pt x="2120" y="1906"/>
                  </a:lnTo>
                  <a:cubicBezTo>
                    <a:pt x="2286" y="1632"/>
                    <a:pt x="2274" y="1275"/>
                    <a:pt x="2036" y="1037"/>
                  </a:cubicBezTo>
                  <a:cubicBezTo>
                    <a:pt x="1893" y="894"/>
                    <a:pt x="1712" y="822"/>
                    <a:pt x="1530" y="822"/>
                  </a:cubicBezTo>
                  <a:cubicBezTo>
                    <a:pt x="1349" y="822"/>
                    <a:pt x="1167" y="894"/>
                    <a:pt x="1024" y="1037"/>
                  </a:cubicBezTo>
                  <a:cubicBezTo>
                    <a:pt x="546" y="1505"/>
                    <a:pt x="939" y="2252"/>
                    <a:pt x="1509" y="2252"/>
                  </a:cubicBezTo>
                  <a:cubicBezTo>
                    <a:pt x="1635" y="2252"/>
                    <a:pt x="1770" y="2216"/>
                    <a:pt x="1905" y="2132"/>
                  </a:cubicBezTo>
                  <a:lnTo>
                    <a:pt x="2917" y="3144"/>
                  </a:lnTo>
                  <a:cubicBezTo>
                    <a:pt x="2846" y="3370"/>
                    <a:pt x="2810" y="3394"/>
                    <a:pt x="2572" y="3549"/>
                  </a:cubicBezTo>
                  <a:cubicBezTo>
                    <a:pt x="2143" y="3799"/>
                    <a:pt x="2084" y="3966"/>
                    <a:pt x="2143" y="4442"/>
                  </a:cubicBezTo>
                  <a:cubicBezTo>
                    <a:pt x="2155" y="4561"/>
                    <a:pt x="2167" y="4668"/>
                    <a:pt x="2155" y="4751"/>
                  </a:cubicBezTo>
                  <a:cubicBezTo>
                    <a:pt x="2108" y="4918"/>
                    <a:pt x="1941" y="5061"/>
                    <a:pt x="1846" y="5359"/>
                  </a:cubicBezTo>
                  <a:lnTo>
                    <a:pt x="1131" y="5359"/>
                  </a:lnTo>
                  <a:cubicBezTo>
                    <a:pt x="1060" y="5120"/>
                    <a:pt x="846" y="4942"/>
                    <a:pt x="584" y="4942"/>
                  </a:cubicBezTo>
                  <a:cubicBezTo>
                    <a:pt x="250" y="4942"/>
                    <a:pt x="0" y="5216"/>
                    <a:pt x="0" y="5525"/>
                  </a:cubicBezTo>
                  <a:cubicBezTo>
                    <a:pt x="0" y="5859"/>
                    <a:pt x="262" y="6109"/>
                    <a:pt x="584" y="6109"/>
                  </a:cubicBezTo>
                  <a:cubicBezTo>
                    <a:pt x="846" y="6109"/>
                    <a:pt x="1060" y="5930"/>
                    <a:pt x="1131" y="5692"/>
                  </a:cubicBezTo>
                  <a:lnTo>
                    <a:pt x="1846" y="5692"/>
                  </a:lnTo>
                  <a:cubicBezTo>
                    <a:pt x="1929" y="5990"/>
                    <a:pt x="2108" y="6132"/>
                    <a:pt x="2155" y="6299"/>
                  </a:cubicBezTo>
                  <a:cubicBezTo>
                    <a:pt x="2203" y="6513"/>
                    <a:pt x="2036" y="6871"/>
                    <a:pt x="2179" y="7156"/>
                  </a:cubicBezTo>
                  <a:cubicBezTo>
                    <a:pt x="2322" y="7430"/>
                    <a:pt x="2703" y="7526"/>
                    <a:pt x="2822" y="7704"/>
                  </a:cubicBezTo>
                  <a:cubicBezTo>
                    <a:pt x="2870" y="7764"/>
                    <a:pt x="2894" y="7835"/>
                    <a:pt x="2929" y="7930"/>
                  </a:cubicBezTo>
                  <a:lnTo>
                    <a:pt x="2322" y="8538"/>
                  </a:lnTo>
                  <a:cubicBezTo>
                    <a:pt x="2229" y="8489"/>
                    <a:pt x="2127" y="8464"/>
                    <a:pt x="2025" y="8464"/>
                  </a:cubicBezTo>
                  <a:cubicBezTo>
                    <a:pt x="1880" y="8464"/>
                    <a:pt x="1737" y="8515"/>
                    <a:pt x="1631" y="8621"/>
                  </a:cubicBezTo>
                  <a:cubicBezTo>
                    <a:pt x="1262" y="9002"/>
                    <a:pt x="1536" y="9621"/>
                    <a:pt x="2048" y="9621"/>
                  </a:cubicBezTo>
                  <a:cubicBezTo>
                    <a:pt x="2489" y="9621"/>
                    <a:pt x="2786" y="9157"/>
                    <a:pt x="2560" y="8764"/>
                  </a:cubicBezTo>
                  <a:lnTo>
                    <a:pt x="3084" y="8240"/>
                  </a:lnTo>
                  <a:cubicBezTo>
                    <a:pt x="3322" y="8704"/>
                    <a:pt x="3810" y="8538"/>
                    <a:pt x="4060" y="8657"/>
                  </a:cubicBezTo>
                  <a:cubicBezTo>
                    <a:pt x="4251" y="8740"/>
                    <a:pt x="4418" y="9085"/>
                    <a:pt x="4727" y="9157"/>
                  </a:cubicBezTo>
                  <a:cubicBezTo>
                    <a:pt x="4769" y="9167"/>
                    <a:pt x="4811" y="9172"/>
                    <a:pt x="4853" y="9172"/>
                  </a:cubicBezTo>
                  <a:cubicBezTo>
                    <a:pt x="5045" y="9172"/>
                    <a:pt x="5230" y="9075"/>
                    <a:pt x="5406" y="9026"/>
                  </a:cubicBezTo>
                  <a:lnTo>
                    <a:pt x="5406" y="9919"/>
                  </a:lnTo>
                  <a:cubicBezTo>
                    <a:pt x="5168" y="9990"/>
                    <a:pt x="4989" y="10204"/>
                    <a:pt x="4989" y="10466"/>
                  </a:cubicBezTo>
                  <a:cubicBezTo>
                    <a:pt x="4989" y="10800"/>
                    <a:pt x="5251" y="11050"/>
                    <a:pt x="5561" y="11050"/>
                  </a:cubicBezTo>
                  <a:cubicBezTo>
                    <a:pt x="5894" y="11050"/>
                    <a:pt x="6144" y="10788"/>
                    <a:pt x="6144" y="10466"/>
                  </a:cubicBezTo>
                  <a:cubicBezTo>
                    <a:pt x="6144" y="10204"/>
                    <a:pt x="5965" y="9990"/>
                    <a:pt x="5727" y="9919"/>
                  </a:cubicBezTo>
                  <a:lnTo>
                    <a:pt x="5727" y="9026"/>
                  </a:lnTo>
                  <a:cubicBezTo>
                    <a:pt x="5903" y="9075"/>
                    <a:pt x="6080" y="9172"/>
                    <a:pt x="6269" y="9172"/>
                  </a:cubicBezTo>
                  <a:cubicBezTo>
                    <a:pt x="6310" y="9172"/>
                    <a:pt x="6352" y="9167"/>
                    <a:pt x="6394" y="9157"/>
                  </a:cubicBezTo>
                  <a:cubicBezTo>
                    <a:pt x="6715" y="9085"/>
                    <a:pt x="6894" y="8740"/>
                    <a:pt x="7073" y="8657"/>
                  </a:cubicBezTo>
                  <a:cubicBezTo>
                    <a:pt x="7323" y="8538"/>
                    <a:pt x="7799" y="8704"/>
                    <a:pt x="8049" y="8240"/>
                  </a:cubicBezTo>
                  <a:lnTo>
                    <a:pt x="8216" y="8407"/>
                  </a:lnTo>
                  <a:cubicBezTo>
                    <a:pt x="8245" y="8436"/>
                    <a:pt x="8287" y="8451"/>
                    <a:pt x="8329" y="8451"/>
                  </a:cubicBezTo>
                  <a:cubicBezTo>
                    <a:pt x="8370" y="8451"/>
                    <a:pt x="8412" y="8436"/>
                    <a:pt x="8442" y="8407"/>
                  </a:cubicBezTo>
                  <a:cubicBezTo>
                    <a:pt x="8501" y="8347"/>
                    <a:pt x="8501" y="8240"/>
                    <a:pt x="8442" y="8180"/>
                  </a:cubicBezTo>
                  <a:lnTo>
                    <a:pt x="8168" y="7907"/>
                  </a:lnTo>
                  <a:cubicBezTo>
                    <a:pt x="8239" y="7692"/>
                    <a:pt x="8275" y="7656"/>
                    <a:pt x="8513" y="7514"/>
                  </a:cubicBezTo>
                  <a:cubicBezTo>
                    <a:pt x="8942" y="7252"/>
                    <a:pt x="9013" y="7097"/>
                    <a:pt x="8942" y="6621"/>
                  </a:cubicBezTo>
                  <a:cubicBezTo>
                    <a:pt x="8894" y="6323"/>
                    <a:pt x="8918" y="6287"/>
                    <a:pt x="9073" y="6037"/>
                  </a:cubicBezTo>
                  <a:cubicBezTo>
                    <a:pt x="9156" y="5930"/>
                    <a:pt x="9216" y="5811"/>
                    <a:pt x="9240" y="5692"/>
                  </a:cubicBezTo>
                  <a:lnTo>
                    <a:pt x="9954" y="5692"/>
                  </a:lnTo>
                  <a:cubicBezTo>
                    <a:pt x="10025" y="5930"/>
                    <a:pt x="10240" y="6109"/>
                    <a:pt x="10502" y="6109"/>
                  </a:cubicBezTo>
                  <a:cubicBezTo>
                    <a:pt x="10835" y="6109"/>
                    <a:pt x="11085" y="5847"/>
                    <a:pt x="11085" y="5525"/>
                  </a:cubicBezTo>
                  <a:cubicBezTo>
                    <a:pt x="11085" y="5251"/>
                    <a:pt x="10823" y="4989"/>
                    <a:pt x="10502" y="4989"/>
                  </a:cubicBezTo>
                  <a:cubicBezTo>
                    <a:pt x="10240" y="4989"/>
                    <a:pt x="10025" y="5168"/>
                    <a:pt x="9954" y="5406"/>
                  </a:cubicBezTo>
                  <a:lnTo>
                    <a:pt x="9240" y="5406"/>
                  </a:lnTo>
                  <a:cubicBezTo>
                    <a:pt x="9156" y="5109"/>
                    <a:pt x="8978" y="4966"/>
                    <a:pt x="8930" y="4799"/>
                  </a:cubicBezTo>
                  <a:cubicBezTo>
                    <a:pt x="8882" y="4585"/>
                    <a:pt x="9049" y="4239"/>
                    <a:pt x="8894" y="3954"/>
                  </a:cubicBezTo>
                  <a:cubicBezTo>
                    <a:pt x="8763" y="3668"/>
                    <a:pt x="8382" y="3573"/>
                    <a:pt x="8263" y="3394"/>
                  </a:cubicBezTo>
                  <a:cubicBezTo>
                    <a:pt x="8216" y="3335"/>
                    <a:pt x="8180" y="3263"/>
                    <a:pt x="8156" y="3180"/>
                  </a:cubicBezTo>
                  <a:lnTo>
                    <a:pt x="9406" y="1930"/>
                  </a:lnTo>
                  <a:cubicBezTo>
                    <a:pt x="9513" y="1989"/>
                    <a:pt x="9632" y="2025"/>
                    <a:pt x="9752" y="2025"/>
                  </a:cubicBezTo>
                  <a:cubicBezTo>
                    <a:pt x="9930" y="2025"/>
                    <a:pt x="10109" y="1953"/>
                    <a:pt x="10228" y="1834"/>
                  </a:cubicBezTo>
                  <a:cubicBezTo>
                    <a:pt x="10490" y="1572"/>
                    <a:pt x="10490" y="1132"/>
                    <a:pt x="10228" y="870"/>
                  </a:cubicBezTo>
                  <a:cubicBezTo>
                    <a:pt x="10091" y="733"/>
                    <a:pt x="9915" y="665"/>
                    <a:pt x="9740" y="665"/>
                  </a:cubicBezTo>
                  <a:cubicBezTo>
                    <a:pt x="9564" y="665"/>
                    <a:pt x="9388" y="733"/>
                    <a:pt x="9251" y="870"/>
                  </a:cubicBezTo>
                  <a:cubicBezTo>
                    <a:pt x="9037" y="1096"/>
                    <a:pt x="9001" y="1430"/>
                    <a:pt x="9168" y="1691"/>
                  </a:cubicBezTo>
                  <a:lnTo>
                    <a:pt x="8025" y="2834"/>
                  </a:lnTo>
                  <a:cubicBezTo>
                    <a:pt x="7918" y="2644"/>
                    <a:pt x="7799" y="2537"/>
                    <a:pt x="7501" y="2489"/>
                  </a:cubicBezTo>
                  <a:cubicBezTo>
                    <a:pt x="7493" y="2488"/>
                    <a:pt x="7485" y="2488"/>
                    <a:pt x="7477" y="2488"/>
                  </a:cubicBezTo>
                  <a:cubicBezTo>
                    <a:pt x="7394" y="2488"/>
                    <a:pt x="7334" y="2545"/>
                    <a:pt x="7323" y="2632"/>
                  </a:cubicBezTo>
                  <a:cubicBezTo>
                    <a:pt x="7311" y="2715"/>
                    <a:pt x="7370" y="2787"/>
                    <a:pt x="7454" y="2811"/>
                  </a:cubicBezTo>
                  <a:cubicBezTo>
                    <a:pt x="7680" y="2834"/>
                    <a:pt x="7727" y="2906"/>
                    <a:pt x="7811" y="3192"/>
                  </a:cubicBezTo>
                  <a:cubicBezTo>
                    <a:pt x="7930" y="3549"/>
                    <a:pt x="7989" y="3644"/>
                    <a:pt x="8323" y="3835"/>
                  </a:cubicBezTo>
                  <a:cubicBezTo>
                    <a:pt x="8632" y="4025"/>
                    <a:pt x="8644" y="4061"/>
                    <a:pt x="8597" y="4418"/>
                  </a:cubicBezTo>
                  <a:cubicBezTo>
                    <a:pt x="8537" y="4799"/>
                    <a:pt x="8573" y="4906"/>
                    <a:pt x="8775" y="5216"/>
                  </a:cubicBezTo>
                  <a:cubicBezTo>
                    <a:pt x="8990" y="5525"/>
                    <a:pt x="8990" y="5573"/>
                    <a:pt x="8775" y="5871"/>
                  </a:cubicBezTo>
                  <a:cubicBezTo>
                    <a:pt x="8573" y="6180"/>
                    <a:pt x="8561" y="6287"/>
                    <a:pt x="8597" y="6668"/>
                  </a:cubicBezTo>
                  <a:cubicBezTo>
                    <a:pt x="8644" y="7025"/>
                    <a:pt x="8632" y="7061"/>
                    <a:pt x="8323" y="7252"/>
                  </a:cubicBezTo>
                  <a:cubicBezTo>
                    <a:pt x="7989" y="7442"/>
                    <a:pt x="7930" y="7537"/>
                    <a:pt x="7811" y="7895"/>
                  </a:cubicBezTo>
                  <a:cubicBezTo>
                    <a:pt x="7692" y="8240"/>
                    <a:pt x="7668" y="8264"/>
                    <a:pt x="7311" y="8299"/>
                  </a:cubicBezTo>
                  <a:cubicBezTo>
                    <a:pt x="6918" y="8323"/>
                    <a:pt x="6834" y="8383"/>
                    <a:pt x="6561" y="8657"/>
                  </a:cubicBezTo>
                  <a:cubicBezTo>
                    <a:pt x="6411" y="8813"/>
                    <a:pt x="6334" y="8876"/>
                    <a:pt x="6228" y="8876"/>
                  </a:cubicBezTo>
                  <a:cubicBezTo>
                    <a:pt x="6156" y="8876"/>
                    <a:pt x="6071" y="8847"/>
                    <a:pt x="5942" y="8799"/>
                  </a:cubicBezTo>
                  <a:cubicBezTo>
                    <a:pt x="5799" y="8752"/>
                    <a:pt x="5668" y="8692"/>
                    <a:pt x="5525" y="8692"/>
                  </a:cubicBezTo>
                  <a:cubicBezTo>
                    <a:pt x="5261" y="8692"/>
                    <a:pt x="4987" y="8875"/>
                    <a:pt x="4806" y="8875"/>
                  </a:cubicBezTo>
                  <a:cubicBezTo>
                    <a:pt x="4791" y="8875"/>
                    <a:pt x="4777" y="8874"/>
                    <a:pt x="4763" y="8871"/>
                  </a:cubicBezTo>
                  <a:cubicBezTo>
                    <a:pt x="4668" y="8859"/>
                    <a:pt x="4572" y="8752"/>
                    <a:pt x="4477" y="8657"/>
                  </a:cubicBezTo>
                  <a:cubicBezTo>
                    <a:pt x="4227" y="8383"/>
                    <a:pt x="4120" y="8323"/>
                    <a:pt x="3739" y="8299"/>
                  </a:cubicBezTo>
                  <a:cubicBezTo>
                    <a:pt x="3382" y="8264"/>
                    <a:pt x="3346" y="8240"/>
                    <a:pt x="3227" y="7895"/>
                  </a:cubicBezTo>
                  <a:cubicBezTo>
                    <a:pt x="3108" y="7537"/>
                    <a:pt x="3048" y="7442"/>
                    <a:pt x="2727" y="7252"/>
                  </a:cubicBezTo>
                  <a:cubicBezTo>
                    <a:pt x="2405" y="7061"/>
                    <a:pt x="2393" y="7025"/>
                    <a:pt x="2441" y="6668"/>
                  </a:cubicBezTo>
                  <a:cubicBezTo>
                    <a:pt x="2501" y="6287"/>
                    <a:pt x="2465" y="6180"/>
                    <a:pt x="2262" y="5871"/>
                  </a:cubicBezTo>
                  <a:cubicBezTo>
                    <a:pt x="2048" y="5561"/>
                    <a:pt x="2048" y="5513"/>
                    <a:pt x="2262" y="5216"/>
                  </a:cubicBezTo>
                  <a:cubicBezTo>
                    <a:pt x="2465" y="4906"/>
                    <a:pt x="2477" y="4799"/>
                    <a:pt x="2441" y="4418"/>
                  </a:cubicBezTo>
                  <a:cubicBezTo>
                    <a:pt x="2393" y="4061"/>
                    <a:pt x="2405" y="4025"/>
                    <a:pt x="2727" y="3835"/>
                  </a:cubicBezTo>
                  <a:cubicBezTo>
                    <a:pt x="2846" y="3763"/>
                    <a:pt x="2965" y="3680"/>
                    <a:pt x="3048" y="3585"/>
                  </a:cubicBezTo>
                  <a:cubicBezTo>
                    <a:pt x="3144" y="3477"/>
                    <a:pt x="3179" y="3323"/>
                    <a:pt x="3227" y="3192"/>
                  </a:cubicBezTo>
                  <a:cubicBezTo>
                    <a:pt x="3275" y="3061"/>
                    <a:pt x="3322" y="2942"/>
                    <a:pt x="3394" y="2882"/>
                  </a:cubicBezTo>
                  <a:cubicBezTo>
                    <a:pt x="3465" y="2823"/>
                    <a:pt x="3596" y="2799"/>
                    <a:pt x="3739" y="2787"/>
                  </a:cubicBezTo>
                  <a:cubicBezTo>
                    <a:pt x="4120" y="2763"/>
                    <a:pt x="4215" y="2703"/>
                    <a:pt x="4477" y="2430"/>
                  </a:cubicBezTo>
                  <a:cubicBezTo>
                    <a:pt x="4626" y="2273"/>
                    <a:pt x="4699" y="2210"/>
                    <a:pt x="4807" y="2210"/>
                  </a:cubicBezTo>
                  <a:cubicBezTo>
                    <a:pt x="4880" y="2210"/>
                    <a:pt x="4969" y="2239"/>
                    <a:pt x="5108" y="2287"/>
                  </a:cubicBezTo>
                  <a:cubicBezTo>
                    <a:pt x="5287" y="2352"/>
                    <a:pt x="5406" y="2385"/>
                    <a:pt x="5525" y="2385"/>
                  </a:cubicBezTo>
                  <a:cubicBezTo>
                    <a:pt x="5644" y="2385"/>
                    <a:pt x="5763" y="2352"/>
                    <a:pt x="5942" y="2287"/>
                  </a:cubicBezTo>
                  <a:cubicBezTo>
                    <a:pt x="6081" y="2233"/>
                    <a:pt x="6168" y="2206"/>
                    <a:pt x="6236" y="2206"/>
                  </a:cubicBezTo>
                  <a:cubicBezTo>
                    <a:pt x="6366" y="2206"/>
                    <a:pt x="6425" y="2306"/>
                    <a:pt x="6644" y="2525"/>
                  </a:cubicBezTo>
                  <a:cubicBezTo>
                    <a:pt x="6680" y="2555"/>
                    <a:pt x="6721" y="2570"/>
                    <a:pt x="6762" y="2570"/>
                  </a:cubicBezTo>
                  <a:cubicBezTo>
                    <a:pt x="6802" y="2570"/>
                    <a:pt x="6840" y="2555"/>
                    <a:pt x="6870" y="2525"/>
                  </a:cubicBezTo>
                  <a:cubicBezTo>
                    <a:pt x="6930" y="2465"/>
                    <a:pt x="6930" y="2358"/>
                    <a:pt x="6870" y="2299"/>
                  </a:cubicBezTo>
                  <a:lnTo>
                    <a:pt x="6787" y="2203"/>
                  </a:lnTo>
                  <a:cubicBezTo>
                    <a:pt x="6569" y="1978"/>
                    <a:pt x="6422" y="1886"/>
                    <a:pt x="6241" y="1886"/>
                  </a:cubicBezTo>
                  <a:cubicBezTo>
                    <a:pt x="6125" y="1886"/>
                    <a:pt x="5994" y="1924"/>
                    <a:pt x="5822" y="1989"/>
                  </a:cubicBezTo>
                  <a:cubicBezTo>
                    <a:pt x="5775" y="2001"/>
                    <a:pt x="5715" y="2013"/>
                    <a:pt x="5668" y="2025"/>
                  </a:cubicBezTo>
                  <a:lnTo>
                    <a:pt x="5668" y="1132"/>
                  </a:lnTo>
                  <a:cubicBezTo>
                    <a:pt x="5906" y="1060"/>
                    <a:pt x="6084" y="858"/>
                    <a:pt x="6084" y="584"/>
                  </a:cubicBezTo>
                  <a:cubicBezTo>
                    <a:pt x="6084" y="263"/>
                    <a:pt x="5822" y="1"/>
                    <a:pt x="5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3328;p71">
              <a:extLst>
                <a:ext uri="{FF2B5EF4-FFF2-40B4-BE49-F238E27FC236}">
                  <a16:creationId xmlns:a16="http://schemas.microsoft.com/office/drawing/2014/main" id="{EEDCEA87-4BEB-395B-8D01-8EDCA4AF971B}"/>
                </a:ext>
              </a:extLst>
            </p:cNvPr>
            <p:cNvSpPr/>
            <p:nvPr/>
          </p:nvSpPr>
          <p:spPr>
            <a:xfrm>
              <a:off x="6938984" y="3622042"/>
              <a:ext cx="53899" cy="51605"/>
            </a:xfrm>
            <a:custGeom>
              <a:avLst/>
              <a:gdLst/>
              <a:ahLst/>
              <a:cxnLst/>
              <a:rect l="l" t="t" r="r" b="b"/>
              <a:pathLst>
                <a:path w="1692" h="1620" extrusionOk="0">
                  <a:moveTo>
                    <a:pt x="919" y="548"/>
                  </a:moveTo>
                  <a:cubicBezTo>
                    <a:pt x="1015" y="548"/>
                    <a:pt x="1114" y="587"/>
                    <a:pt x="1191" y="665"/>
                  </a:cubicBezTo>
                  <a:cubicBezTo>
                    <a:pt x="1334" y="796"/>
                    <a:pt x="1334" y="1046"/>
                    <a:pt x="1191" y="1200"/>
                  </a:cubicBezTo>
                  <a:cubicBezTo>
                    <a:pt x="1114" y="1272"/>
                    <a:pt x="1015" y="1307"/>
                    <a:pt x="919" y="1307"/>
                  </a:cubicBezTo>
                  <a:cubicBezTo>
                    <a:pt x="822" y="1307"/>
                    <a:pt x="727" y="1272"/>
                    <a:pt x="655" y="1200"/>
                  </a:cubicBezTo>
                  <a:cubicBezTo>
                    <a:pt x="500" y="1046"/>
                    <a:pt x="500" y="807"/>
                    <a:pt x="655" y="665"/>
                  </a:cubicBezTo>
                  <a:cubicBezTo>
                    <a:pt x="727" y="587"/>
                    <a:pt x="822" y="548"/>
                    <a:pt x="919" y="548"/>
                  </a:cubicBezTo>
                  <a:close/>
                  <a:moveTo>
                    <a:pt x="167" y="1"/>
                  </a:moveTo>
                  <a:cubicBezTo>
                    <a:pt x="128" y="1"/>
                    <a:pt x="90" y="16"/>
                    <a:pt x="60" y="45"/>
                  </a:cubicBezTo>
                  <a:cubicBezTo>
                    <a:pt x="0" y="105"/>
                    <a:pt x="0" y="212"/>
                    <a:pt x="60" y="272"/>
                  </a:cubicBezTo>
                  <a:lnTo>
                    <a:pt x="334" y="557"/>
                  </a:lnTo>
                  <a:cubicBezTo>
                    <a:pt x="179" y="819"/>
                    <a:pt x="191" y="1177"/>
                    <a:pt x="429" y="1415"/>
                  </a:cubicBezTo>
                  <a:cubicBezTo>
                    <a:pt x="560" y="1552"/>
                    <a:pt x="739" y="1620"/>
                    <a:pt x="920" y="1620"/>
                  </a:cubicBezTo>
                  <a:cubicBezTo>
                    <a:pt x="1102" y="1620"/>
                    <a:pt x="1286" y="1552"/>
                    <a:pt x="1429" y="1415"/>
                  </a:cubicBezTo>
                  <a:cubicBezTo>
                    <a:pt x="1691" y="1153"/>
                    <a:pt x="1691" y="700"/>
                    <a:pt x="1429" y="415"/>
                  </a:cubicBezTo>
                  <a:cubicBezTo>
                    <a:pt x="1294" y="286"/>
                    <a:pt x="1120" y="223"/>
                    <a:pt x="945" y="223"/>
                  </a:cubicBezTo>
                  <a:cubicBezTo>
                    <a:pt x="812" y="223"/>
                    <a:pt x="678" y="259"/>
                    <a:pt x="560" y="331"/>
                  </a:cubicBezTo>
                  <a:lnTo>
                    <a:pt x="274" y="45"/>
                  </a:lnTo>
                  <a:cubicBezTo>
                    <a:pt x="244" y="16"/>
                    <a:pt x="206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86" name="Google Shape;1929;p54">
            <a:extLst>
              <a:ext uri="{FF2B5EF4-FFF2-40B4-BE49-F238E27FC236}">
                <a16:creationId xmlns:a16="http://schemas.microsoft.com/office/drawing/2014/main" id="{487A92D2-EF14-26A7-35FA-880F7B5E29A4}"/>
              </a:ext>
            </a:extLst>
          </p:cNvPr>
          <p:cNvSpPr txBox="1"/>
          <p:nvPr/>
        </p:nvSpPr>
        <p:spPr>
          <a:xfrm>
            <a:off x="3448164" y="4329669"/>
            <a:ext cx="2347500" cy="3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5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Darker Grotesque ExtraBold"/>
              </a:rPr>
              <a:t>الاهتمام بالنظافة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841;p54">
            <a:extLst>
              <a:ext uri="{FF2B5EF4-FFF2-40B4-BE49-F238E27FC236}">
                <a16:creationId xmlns:a16="http://schemas.microsoft.com/office/drawing/2014/main" id="{0A673410-2461-D707-F88C-0EC3A388681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57314" y="962263"/>
            <a:ext cx="2929435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الاهتمام</a:t>
            </a:r>
            <a:r>
              <a:rPr lang="ar-SA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بالنظافة</a:t>
            </a:r>
            <a:r>
              <a:rPr lang="ar-SA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Google Shape;1929;p54">
            <a:extLst>
              <a:ext uri="{FF2B5EF4-FFF2-40B4-BE49-F238E27FC236}">
                <a16:creationId xmlns:a16="http://schemas.microsoft.com/office/drawing/2014/main" id="{73395374-64C1-1425-89D7-E84D2A9847CE}"/>
              </a:ext>
            </a:extLst>
          </p:cNvPr>
          <p:cNvSpPr txBox="1"/>
          <p:nvPr/>
        </p:nvSpPr>
        <p:spPr>
          <a:xfrm>
            <a:off x="1180774" y="2014475"/>
            <a:ext cx="6951103" cy="295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r" rtl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ar-SA" sz="24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Darker Grotesque ExtraBold"/>
              </a:rPr>
              <a:t>يجب علينا غسل يدينا جيدا بالصابون و الماء ، بعد مسك الأشياء و قبل و بعد تناول الطعام لنحمي انفسنا من الجراثيم و الاوساخ التي تسبب لنا الامراض.</a:t>
            </a:r>
          </a:p>
          <a:p>
            <a:pPr marL="342900" lvl="0" indent="-342900" algn="r" rtl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ar-SA" sz="24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Darker Grotesque ExtraBold"/>
              </a:rPr>
              <a:t>يجب تقليم الأظافر و العناية بغسل الشعر و المحافظة على نظافة الاسنان بالفرشاة والمعجون و زيارة طبيب الاسنان بشكل دوري للاطمئنان عليها.</a:t>
            </a:r>
          </a:p>
          <a:p>
            <a:pPr marL="342900" lvl="0" indent="-342900" algn="r" rtl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ar-SA" sz="24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Darker Grotesque ExtraBold"/>
              </a:rPr>
              <a:t>الالتزام بعدم استخدام أدوات الاخرين الشخصية.</a:t>
            </a:r>
          </a:p>
          <a:p>
            <a:pPr marL="342900" lvl="0" indent="-342900" algn="r" rtl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ar-SA" sz="24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Darker Grotesque ExtraBold"/>
              </a:rPr>
              <a:t>ارتداء الملابس المناسبة لدرجة حرارة الجو.</a:t>
            </a:r>
          </a:p>
          <a:p>
            <a:pPr marL="342900" lvl="0" indent="-342900" algn="r" rtl="1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ar-SA" sz="24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Darker Grotesque ExtraBold"/>
            </a:endParaRPr>
          </a:p>
          <a:p>
            <a:pPr marL="342900" lvl="0" indent="-342900" algn="r" rtl="1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sz="24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Darker Grotesque ExtraBold"/>
            </a:endParaRPr>
          </a:p>
        </p:txBody>
      </p:sp>
      <p:pic>
        <p:nvPicPr>
          <p:cNvPr id="8" name="صورة 7" descr="صورة تحتوي على مزين&#10;&#10;تم إنشاء الوصف تلقائياً">
            <a:extLst>
              <a:ext uri="{FF2B5EF4-FFF2-40B4-BE49-F238E27FC236}">
                <a16:creationId xmlns:a16="http://schemas.microsoft.com/office/drawing/2014/main" id="{E0E4E57D-D4B6-003B-0E3A-577DC718C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16" y="2731654"/>
            <a:ext cx="1263014" cy="1442039"/>
          </a:xfrm>
          <a:prstGeom prst="rect">
            <a:avLst/>
          </a:prstGeom>
        </p:spPr>
      </p:pic>
      <p:pic>
        <p:nvPicPr>
          <p:cNvPr id="9" name="صورة 8" descr="صورة تحتوي على نص, رسوم المتجهات&#10;&#10;تم إنشاء الوصف تلقائياً">
            <a:extLst>
              <a:ext uri="{FF2B5EF4-FFF2-40B4-BE49-F238E27FC236}">
                <a16:creationId xmlns:a16="http://schemas.microsoft.com/office/drawing/2014/main" id="{BC236BD9-1EE7-E0F4-4A26-1EFF505B01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1519" y="969808"/>
            <a:ext cx="1803879" cy="1638102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04F3792B-BC5C-9A31-342B-D31DA1F345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6687" y="403514"/>
            <a:ext cx="1408616" cy="1408616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27330495-2F5D-1EFC-B21E-08F29D9637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7248" y="3629897"/>
            <a:ext cx="1285818" cy="1442039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3EA1093-3DC5-9B06-F744-CBF0B1C0C7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232370">
            <a:off x="2329886" y="3933217"/>
            <a:ext cx="952506" cy="1094937"/>
          </a:xfrm>
          <a:prstGeom prst="rect">
            <a:avLst/>
          </a:prstGeom>
        </p:spPr>
      </p:pic>
      <p:pic>
        <p:nvPicPr>
          <p:cNvPr id="13" name="صورة 12" descr="صورة تحتوي على نص, رسوم المتجهات&#10;&#10;تم إنشاء الوصف تلقائياً">
            <a:extLst>
              <a:ext uri="{FF2B5EF4-FFF2-40B4-BE49-F238E27FC236}">
                <a16:creationId xmlns:a16="http://schemas.microsoft.com/office/drawing/2014/main" id="{176F8732-A3D7-7563-4EA8-6107B91876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65668" y="2731653"/>
            <a:ext cx="1444289" cy="144203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1841;p54">
            <a:extLst>
              <a:ext uri="{FF2B5EF4-FFF2-40B4-BE49-F238E27FC236}">
                <a16:creationId xmlns:a16="http://schemas.microsoft.com/office/drawing/2014/main" id="{FA4C71F9-468B-56C9-C179-DC76599881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31229" y="970427"/>
            <a:ext cx="3502478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الغذاء الصحي المتوازن</a:t>
            </a:r>
            <a:r>
              <a:rPr lang="ar-SA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Google Shape;1929;p54">
            <a:extLst>
              <a:ext uri="{FF2B5EF4-FFF2-40B4-BE49-F238E27FC236}">
                <a16:creationId xmlns:a16="http://schemas.microsoft.com/office/drawing/2014/main" id="{847F6108-1C5E-A438-E87A-DA711F6183F7}"/>
              </a:ext>
            </a:extLst>
          </p:cNvPr>
          <p:cNvSpPr txBox="1"/>
          <p:nvPr/>
        </p:nvSpPr>
        <p:spPr>
          <a:xfrm>
            <a:off x="1297507" y="1543127"/>
            <a:ext cx="6951103" cy="1367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r" rtl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ar-SA" sz="24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Darker Grotesque ExtraBold"/>
              </a:rPr>
              <a:t>يجب تناول الغذاء الصحي المتوازن وتجنب من الاكثار من تناول النشويات و الدهون و السكريات المشروبات الغازية.</a:t>
            </a:r>
          </a:p>
          <a:p>
            <a:pPr marL="342900" lvl="0" indent="-342900" algn="r" rtl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ar-SA" sz="24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Darker Grotesque ExtraBold"/>
              </a:rPr>
              <a:t>يجب شرب الماء بكميات كافية.</a:t>
            </a:r>
            <a:endParaRPr sz="24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Darker Grotesque ExtraBold"/>
            </a:endParaRPr>
          </a:p>
        </p:txBody>
      </p:sp>
      <p:pic>
        <p:nvPicPr>
          <p:cNvPr id="52" name="صورة 51" descr="صورة تحتوي على لعبة&#10;&#10;تم إنشاء الوصف تلقائياً">
            <a:extLst>
              <a:ext uri="{FF2B5EF4-FFF2-40B4-BE49-F238E27FC236}">
                <a16:creationId xmlns:a16="http://schemas.microsoft.com/office/drawing/2014/main" id="{C3985CCC-7E4A-928E-41C7-271FC7EE9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4843" y="2744374"/>
            <a:ext cx="3896577" cy="2292796"/>
          </a:xfrm>
          <a:prstGeom prst="rect">
            <a:avLst/>
          </a:prstGeom>
        </p:spPr>
      </p:pic>
      <p:pic>
        <p:nvPicPr>
          <p:cNvPr id="54" name="صورة 53">
            <a:extLst>
              <a:ext uri="{FF2B5EF4-FFF2-40B4-BE49-F238E27FC236}">
                <a16:creationId xmlns:a16="http://schemas.microsoft.com/office/drawing/2014/main" id="{5EA12021-D6B3-5B0D-A0E5-739E984837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86" y="2052279"/>
            <a:ext cx="2186453" cy="212685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p48"/>
          <p:cNvSpPr/>
          <p:nvPr/>
        </p:nvSpPr>
        <p:spPr>
          <a:xfrm>
            <a:off x="7678150" y="856852"/>
            <a:ext cx="947939" cy="307179"/>
          </a:xfrm>
          <a:custGeom>
            <a:avLst/>
            <a:gdLst/>
            <a:ahLst/>
            <a:cxnLst/>
            <a:rect l="l" t="t" r="r" b="b"/>
            <a:pathLst>
              <a:path w="13949" h="4520" extrusionOk="0">
                <a:moveTo>
                  <a:pt x="5778" y="1"/>
                </a:moveTo>
                <a:cubicBezTo>
                  <a:pt x="5351" y="1"/>
                  <a:pt x="4927" y="105"/>
                  <a:pt x="4559" y="314"/>
                </a:cubicBezTo>
                <a:cubicBezTo>
                  <a:pt x="3853" y="731"/>
                  <a:pt x="3404" y="1551"/>
                  <a:pt x="3468" y="2368"/>
                </a:cubicBezTo>
                <a:cubicBezTo>
                  <a:pt x="3187" y="2078"/>
                  <a:pt x="2786" y="1921"/>
                  <a:pt x="2385" y="1921"/>
                </a:cubicBezTo>
                <a:cubicBezTo>
                  <a:pt x="2166" y="1921"/>
                  <a:pt x="1948" y="1968"/>
                  <a:pt x="1750" y="2064"/>
                </a:cubicBezTo>
                <a:cubicBezTo>
                  <a:pt x="1189" y="2336"/>
                  <a:pt x="835" y="2978"/>
                  <a:pt x="900" y="3588"/>
                </a:cubicBezTo>
                <a:cubicBezTo>
                  <a:pt x="845" y="3574"/>
                  <a:pt x="789" y="3567"/>
                  <a:pt x="732" y="3567"/>
                </a:cubicBezTo>
                <a:cubicBezTo>
                  <a:pt x="535" y="3567"/>
                  <a:pt x="333" y="3652"/>
                  <a:pt x="209" y="3813"/>
                </a:cubicBezTo>
                <a:cubicBezTo>
                  <a:pt x="48" y="4006"/>
                  <a:pt x="1" y="4295"/>
                  <a:pt x="112" y="4519"/>
                </a:cubicBezTo>
                <a:lnTo>
                  <a:pt x="13820" y="4519"/>
                </a:lnTo>
                <a:cubicBezTo>
                  <a:pt x="13949" y="4006"/>
                  <a:pt x="13773" y="3428"/>
                  <a:pt x="13388" y="3075"/>
                </a:cubicBezTo>
                <a:cubicBezTo>
                  <a:pt x="13106" y="2805"/>
                  <a:pt x="12721" y="2664"/>
                  <a:pt x="12333" y="2664"/>
                </a:cubicBezTo>
                <a:cubicBezTo>
                  <a:pt x="12191" y="2664"/>
                  <a:pt x="12049" y="2683"/>
                  <a:pt x="11911" y="2722"/>
                </a:cubicBezTo>
                <a:cubicBezTo>
                  <a:pt x="12071" y="2176"/>
                  <a:pt x="11815" y="1534"/>
                  <a:pt x="11333" y="1213"/>
                </a:cubicBezTo>
                <a:cubicBezTo>
                  <a:pt x="11045" y="1021"/>
                  <a:pt x="10699" y="926"/>
                  <a:pt x="10351" y="926"/>
                </a:cubicBezTo>
                <a:cubicBezTo>
                  <a:pt x="10117" y="926"/>
                  <a:pt x="9883" y="969"/>
                  <a:pt x="9664" y="1052"/>
                </a:cubicBezTo>
                <a:cubicBezTo>
                  <a:pt x="9118" y="1245"/>
                  <a:pt x="8684" y="1662"/>
                  <a:pt x="8363" y="2144"/>
                </a:cubicBezTo>
                <a:cubicBezTo>
                  <a:pt x="8187" y="1358"/>
                  <a:pt x="7641" y="635"/>
                  <a:pt x="6918" y="266"/>
                </a:cubicBezTo>
                <a:cubicBezTo>
                  <a:pt x="6564" y="89"/>
                  <a:pt x="6170" y="1"/>
                  <a:pt x="57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2" name="Google Shape;1352;p48"/>
          <p:cNvSpPr/>
          <p:nvPr/>
        </p:nvSpPr>
        <p:spPr>
          <a:xfrm>
            <a:off x="6804172" y="3867088"/>
            <a:ext cx="611559" cy="198168"/>
          </a:xfrm>
          <a:custGeom>
            <a:avLst/>
            <a:gdLst/>
            <a:ahLst/>
            <a:cxnLst/>
            <a:rect l="l" t="t" r="r" b="b"/>
            <a:pathLst>
              <a:path w="13949" h="4520" extrusionOk="0">
                <a:moveTo>
                  <a:pt x="5778" y="1"/>
                </a:moveTo>
                <a:cubicBezTo>
                  <a:pt x="5351" y="1"/>
                  <a:pt x="4927" y="105"/>
                  <a:pt x="4559" y="314"/>
                </a:cubicBezTo>
                <a:cubicBezTo>
                  <a:pt x="3853" y="731"/>
                  <a:pt x="3404" y="1551"/>
                  <a:pt x="3468" y="2368"/>
                </a:cubicBezTo>
                <a:cubicBezTo>
                  <a:pt x="3187" y="2078"/>
                  <a:pt x="2786" y="1921"/>
                  <a:pt x="2385" y="1921"/>
                </a:cubicBezTo>
                <a:cubicBezTo>
                  <a:pt x="2166" y="1921"/>
                  <a:pt x="1948" y="1968"/>
                  <a:pt x="1750" y="2064"/>
                </a:cubicBezTo>
                <a:cubicBezTo>
                  <a:pt x="1189" y="2336"/>
                  <a:pt x="835" y="2978"/>
                  <a:pt x="900" y="3588"/>
                </a:cubicBezTo>
                <a:cubicBezTo>
                  <a:pt x="845" y="3574"/>
                  <a:pt x="789" y="3567"/>
                  <a:pt x="732" y="3567"/>
                </a:cubicBezTo>
                <a:cubicBezTo>
                  <a:pt x="535" y="3567"/>
                  <a:pt x="333" y="3652"/>
                  <a:pt x="209" y="3813"/>
                </a:cubicBezTo>
                <a:cubicBezTo>
                  <a:pt x="48" y="4006"/>
                  <a:pt x="1" y="4295"/>
                  <a:pt x="112" y="4519"/>
                </a:cubicBezTo>
                <a:lnTo>
                  <a:pt x="13820" y="4519"/>
                </a:lnTo>
                <a:cubicBezTo>
                  <a:pt x="13949" y="4006"/>
                  <a:pt x="13773" y="3428"/>
                  <a:pt x="13388" y="3075"/>
                </a:cubicBezTo>
                <a:cubicBezTo>
                  <a:pt x="13106" y="2805"/>
                  <a:pt x="12721" y="2664"/>
                  <a:pt x="12333" y="2664"/>
                </a:cubicBezTo>
                <a:cubicBezTo>
                  <a:pt x="12191" y="2664"/>
                  <a:pt x="12049" y="2683"/>
                  <a:pt x="11911" y="2722"/>
                </a:cubicBezTo>
                <a:cubicBezTo>
                  <a:pt x="12071" y="2176"/>
                  <a:pt x="11815" y="1534"/>
                  <a:pt x="11333" y="1213"/>
                </a:cubicBezTo>
                <a:cubicBezTo>
                  <a:pt x="11045" y="1021"/>
                  <a:pt x="10699" y="926"/>
                  <a:pt x="10351" y="926"/>
                </a:cubicBezTo>
                <a:cubicBezTo>
                  <a:pt x="10117" y="926"/>
                  <a:pt x="9883" y="969"/>
                  <a:pt x="9664" y="1052"/>
                </a:cubicBezTo>
                <a:cubicBezTo>
                  <a:pt x="9118" y="1245"/>
                  <a:pt x="8684" y="1662"/>
                  <a:pt x="8363" y="2144"/>
                </a:cubicBezTo>
                <a:cubicBezTo>
                  <a:pt x="8187" y="1358"/>
                  <a:pt x="7641" y="635"/>
                  <a:pt x="6918" y="266"/>
                </a:cubicBezTo>
                <a:cubicBezTo>
                  <a:pt x="6564" y="89"/>
                  <a:pt x="6170" y="1"/>
                  <a:pt x="57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3" name="Google Shape;1353;p48"/>
          <p:cNvSpPr/>
          <p:nvPr/>
        </p:nvSpPr>
        <p:spPr>
          <a:xfrm>
            <a:off x="7548425" y="3559943"/>
            <a:ext cx="947939" cy="307145"/>
          </a:xfrm>
          <a:custGeom>
            <a:avLst/>
            <a:gdLst/>
            <a:ahLst/>
            <a:cxnLst/>
            <a:rect l="l" t="t" r="r" b="b"/>
            <a:pathLst>
              <a:path w="13949" h="4520" extrusionOk="0">
                <a:moveTo>
                  <a:pt x="5778" y="1"/>
                </a:moveTo>
                <a:cubicBezTo>
                  <a:pt x="5351" y="1"/>
                  <a:pt x="4927" y="105"/>
                  <a:pt x="4559" y="314"/>
                </a:cubicBezTo>
                <a:cubicBezTo>
                  <a:pt x="3853" y="731"/>
                  <a:pt x="3404" y="1551"/>
                  <a:pt x="3468" y="2368"/>
                </a:cubicBezTo>
                <a:cubicBezTo>
                  <a:pt x="3187" y="2078"/>
                  <a:pt x="2786" y="1921"/>
                  <a:pt x="2385" y="1921"/>
                </a:cubicBezTo>
                <a:cubicBezTo>
                  <a:pt x="2166" y="1921"/>
                  <a:pt x="1948" y="1968"/>
                  <a:pt x="1750" y="2064"/>
                </a:cubicBezTo>
                <a:cubicBezTo>
                  <a:pt x="1189" y="2336"/>
                  <a:pt x="835" y="2978"/>
                  <a:pt x="900" y="3588"/>
                </a:cubicBezTo>
                <a:cubicBezTo>
                  <a:pt x="845" y="3574"/>
                  <a:pt x="789" y="3567"/>
                  <a:pt x="732" y="3567"/>
                </a:cubicBezTo>
                <a:cubicBezTo>
                  <a:pt x="535" y="3567"/>
                  <a:pt x="333" y="3652"/>
                  <a:pt x="209" y="3813"/>
                </a:cubicBezTo>
                <a:cubicBezTo>
                  <a:pt x="48" y="4006"/>
                  <a:pt x="1" y="4295"/>
                  <a:pt x="112" y="4519"/>
                </a:cubicBezTo>
                <a:lnTo>
                  <a:pt x="13820" y="4519"/>
                </a:lnTo>
                <a:cubicBezTo>
                  <a:pt x="13949" y="4006"/>
                  <a:pt x="13773" y="3428"/>
                  <a:pt x="13388" y="3075"/>
                </a:cubicBezTo>
                <a:cubicBezTo>
                  <a:pt x="13106" y="2805"/>
                  <a:pt x="12721" y="2664"/>
                  <a:pt x="12333" y="2664"/>
                </a:cubicBezTo>
                <a:cubicBezTo>
                  <a:pt x="12191" y="2664"/>
                  <a:pt x="12049" y="2683"/>
                  <a:pt x="11911" y="2722"/>
                </a:cubicBezTo>
                <a:cubicBezTo>
                  <a:pt x="12071" y="2176"/>
                  <a:pt x="11815" y="1534"/>
                  <a:pt x="11333" y="1213"/>
                </a:cubicBezTo>
                <a:cubicBezTo>
                  <a:pt x="11045" y="1021"/>
                  <a:pt x="10699" y="926"/>
                  <a:pt x="10351" y="926"/>
                </a:cubicBezTo>
                <a:cubicBezTo>
                  <a:pt x="10117" y="926"/>
                  <a:pt x="9883" y="969"/>
                  <a:pt x="9664" y="1052"/>
                </a:cubicBezTo>
                <a:cubicBezTo>
                  <a:pt x="9118" y="1245"/>
                  <a:pt x="8684" y="1662"/>
                  <a:pt x="8363" y="2144"/>
                </a:cubicBezTo>
                <a:cubicBezTo>
                  <a:pt x="8187" y="1358"/>
                  <a:pt x="7641" y="635"/>
                  <a:pt x="6918" y="266"/>
                </a:cubicBezTo>
                <a:cubicBezTo>
                  <a:pt x="6564" y="89"/>
                  <a:pt x="6170" y="1"/>
                  <a:pt x="57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912;p46">
            <a:extLst>
              <a:ext uri="{FF2B5EF4-FFF2-40B4-BE49-F238E27FC236}">
                <a16:creationId xmlns:a16="http://schemas.microsoft.com/office/drawing/2014/main" id="{2830BA3E-B1EE-325D-7C42-1C809A4A14B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394420" y="1530582"/>
            <a:ext cx="5238568" cy="16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spcAft>
                <a:spcPts val="0"/>
              </a:spcAft>
            </a:pPr>
            <a:r>
              <a:rPr lang="ar-SA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Jost Medium"/>
              </a:rPr>
              <a:t>يحتاج الجسم ل 8 ساعات من النوم ليلاً ليحافظ على السلامة العقلية و النفسية للجسم ، و ليجدد نشاطه و حيويته.</a:t>
            </a:r>
          </a:p>
        </p:txBody>
      </p:sp>
      <p:grpSp>
        <p:nvGrpSpPr>
          <p:cNvPr id="11" name="Google Shape;1451;p50">
            <a:extLst>
              <a:ext uri="{FF2B5EF4-FFF2-40B4-BE49-F238E27FC236}">
                <a16:creationId xmlns:a16="http://schemas.microsoft.com/office/drawing/2014/main" id="{1A2A5D98-1C13-0472-153A-8181CB92CF6A}"/>
              </a:ext>
            </a:extLst>
          </p:cNvPr>
          <p:cNvGrpSpPr/>
          <p:nvPr/>
        </p:nvGrpSpPr>
        <p:grpSpPr>
          <a:xfrm flipH="1">
            <a:off x="296840" y="1673680"/>
            <a:ext cx="3997573" cy="2561874"/>
            <a:chOff x="604350" y="2985275"/>
            <a:chExt cx="2322050" cy="1488350"/>
          </a:xfrm>
        </p:grpSpPr>
        <p:sp>
          <p:nvSpPr>
            <p:cNvPr id="12" name="Google Shape;1452;p50">
              <a:extLst>
                <a:ext uri="{FF2B5EF4-FFF2-40B4-BE49-F238E27FC236}">
                  <a16:creationId xmlns:a16="http://schemas.microsoft.com/office/drawing/2014/main" id="{E3891C0D-D213-614F-E79C-EA8782946B83}"/>
                </a:ext>
              </a:extLst>
            </p:cNvPr>
            <p:cNvSpPr/>
            <p:nvPr/>
          </p:nvSpPr>
          <p:spPr>
            <a:xfrm>
              <a:off x="604350" y="2985275"/>
              <a:ext cx="2322050" cy="1488350"/>
            </a:xfrm>
            <a:custGeom>
              <a:avLst/>
              <a:gdLst/>
              <a:ahLst/>
              <a:cxnLst/>
              <a:rect l="l" t="t" r="r" b="b"/>
              <a:pathLst>
                <a:path w="92882" h="59534" extrusionOk="0">
                  <a:moveTo>
                    <a:pt x="33633" y="1"/>
                  </a:moveTo>
                  <a:cubicBezTo>
                    <a:pt x="29210" y="1"/>
                    <a:pt x="24402" y="1182"/>
                    <a:pt x="21107" y="5256"/>
                  </a:cubicBezTo>
                  <a:cubicBezTo>
                    <a:pt x="13427" y="14804"/>
                    <a:pt x="32133" y="27257"/>
                    <a:pt x="12825" y="36773"/>
                  </a:cubicBezTo>
                  <a:cubicBezTo>
                    <a:pt x="1" y="43079"/>
                    <a:pt x="5407" y="59534"/>
                    <a:pt x="18099" y="59534"/>
                  </a:cubicBezTo>
                  <a:cubicBezTo>
                    <a:pt x="18906" y="59534"/>
                    <a:pt x="19741" y="59467"/>
                    <a:pt x="20604" y="59328"/>
                  </a:cubicBezTo>
                  <a:cubicBezTo>
                    <a:pt x="33369" y="57257"/>
                    <a:pt x="29463" y="51189"/>
                    <a:pt x="44137" y="51189"/>
                  </a:cubicBezTo>
                  <a:cubicBezTo>
                    <a:pt x="48333" y="51189"/>
                    <a:pt x="54048" y="51685"/>
                    <a:pt x="62108" y="52913"/>
                  </a:cubicBezTo>
                  <a:cubicBezTo>
                    <a:pt x="62964" y="53044"/>
                    <a:pt x="63815" y="53107"/>
                    <a:pt x="64654" y="53107"/>
                  </a:cubicBezTo>
                  <a:cubicBezTo>
                    <a:pt x="81052" y="53107"/>
                    <a:pt x="92881" y="28801"/>
                    <a:pt x="47899" y="3762"/>
                  </a:cubicBezTo>
                  <a:cubicBezTo>
                    <a:pt x="44181" y="1699"/>
                    <a:pt x="40057" y="433"/>
                    <a:pt x="35818" y="92"/>
                  </a:cubicBezTo>
                  <a:cubicBezTo>
                    <a:pt x="35106" y="34"/>
                    <a:pt x="34375" y="1"/>
                    <a:pt x="336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1453;p50">
              <a:extLst>
                <a:ext uri="{FF2B5EF4-FFF2-40B4-BE49-F238E27FC236}">
                  <a16:creationId xmlns:a16="http://schemas.microsoft.com/office/drawing/2014/main" id="{BE8CDDC4-8212-E7D7-AA48-FA4B19BA72D8}"/>
                </a:ext>
              </a:extLst>
            </p:cNvPr>
            <p:cNvSpPr/>
            <p:nvPr/>
          </p:nvSpPr>
          <p:spPr>
            <a:xfrm>
              <a:off x="878300" y="3646075"/>
              <a:ext cx="187375" cy="160325"/>
            </a:xfrm>
            <a:custGeom>
              <a:avLst/>
              <a:gdLst/>
              <a:ahLst/>
              <a:cxnLst/>
              <a:rect l="l" t="t" r="r" b="b"/>
              <a:pathLst>
                <a:path w="7495" h="6413" extrusionOk="0">
                  <a:moveTo>
                    <a:pt x="5247" y="1"/>
                  </a:moveTo>
                  <a:cubicBezTo>
                    <a:pt x="4811" y="1"/>
                    <a:pt x="4370" y="133"/>
                    <a:pt x="4011" y="403"/>
                  </a:cubicBezTo>
                  <a:cubicBezTo>
                    <a:pt x="4011" y="403"/>
                    <a:pt x="1" y="2856"/>
                    <a:pt x="748" y="5421"/>
                  </a:cubicBezTo>
                  <a:cubicBezTo>
                    <a:pt x="952" y="6123"/>
                    <a:pt x="1470" y="6412"/>
                    <a:pt x="2128" y="6412"/>
                  </a:cubicBezTo>
                  <a:cubicBezTo>
                    <a:pt x="3873" y="6412"/>
                    <a:pt x="6600" y="4378"/>
                    <a:pt x="7048" y="2644"/>
                  </a:cubicBezTo>
                  <a:cubicBezTo>
                    <a:pt x="7494" y="906"/>
                    <a:pt x="6386" y="1"/>
                    <a:pt x="52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54;p50">
              <a:extLst>
                <a:ext uri="{FF2B5EF4-FFF2-40B4-BE49-F238E27FC236}">
                  <a16:creationId xmlns:a16="http://schemas.microsoft.com/office/drawing/2014/main" id="{9AF03ADB-82AC-887C-B98F-C550BE387BE7}"/>
                </a:ext>
              </a:extLst>
            </p:cNvPr>
            <p:cNvSpPr/>
            <p:nvPr/>
          </p:nvSpPr>
          <p:spPr>
            <a:xfrm>
              <a:off x="988300" y="3505500"/>
              <a:ext cx="123425" cy="106125"/>
            </a:xfrm>
            <a:custGeom>
              <a:avLst/>
              <a:gdLst/>
              <a:ahLst/>
              <a:cxnLst/>
              <a:rect l="l" t="t" r="r" b="b"/>
              <a:pathLst>
                <a:path w="4937" h="4245" extrusionOk="0">
                  <a:moveTo>
                    <a:pt x="2874" y="0"/>
                  </a:moveTo>
                  <a:cubicBezTo>
                    <a:pt x="2494" y="0"/>
                    <a:pt x="1991" y="133"/>
                    <a:pt x="1739" y="505"/>
                  </a:cubicBezTo>
                  <a:cubicBezTo>
                    <a:pt x="1024" y="1545"/>
                    <a:pt x="0" y="3900"/>
                    <a:pt x="2274" y="4225"/>
                  </a:cubicBezTo>
                  <a:cubicBezTo>
                    <a:pt x="2369" y="4238"/>
                    <a:pt x="2461" y="4244"/>
                    <a:pt x="2549" y="4244"/>
                  </a:cubicBezTo>
                  <a:cubicBezTo>
                    <a:pt x="3549" y="4244"/>
                    <a:pt x="4138" y="3439"/>
                    <a:pt x="4466" y="2633"/>
                  </a:cubicBezTo>
                  <a:cubicBezTo>
                    <a:pt x="4937" y="1529"/>
                    <a:pt x="4287" y="246"/>
                    <a:pt x="3103" y="18"/>
                  </a:cubicBezTo>
                  <a:cubicBezTo>
                    <a:pt x="3035" y="7"/>
                    <a:pt x="2957" y="0"/>
                    <a:pt x="2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455;p50">
              <a:extLst>
                <a:ext uri="{FF2B5EF4-FFF2-40B4-BE49-F238E27FC236}">
                  <a16:creationId xmlns:a16="http://schemas.microsoft.com/office/drawing/2014/main" id="{054D9165-2550-774D-0AE0-809845FF3C3E}"/>
                </a:ext>
              </a:extLst>
            </p:cNvPr>
            <p:cNvSpPr/>
            <p:nvPr/>
          </p:nvSpPr>
          <p:spPr>
            <a:xfrm>
              <a:off x="2401275" y="4226975"/>
              <a:ext cx="190150" cy="155875"/>
            </a:xfrm>
            <a:custGeom>
              <a:avLst/>
              <a:gdLst/>
              <a:ahLst/>
              <a:cxnLst/>
              <a:rect l="l" t="t" r="r" b="b"/>
              <a:pathLst>
                <a:path w="7606" h="6235" extrusionOk="0">
                  <a:moveTo>
                    <a:pt x="5549" y="1"/>
                  </a:moveTo>
                  <a:cubicBezTo>
                    <a:pt x="3798" y="1"/>
                    <a:pt x="1087" y="1826"/>
                    <a:pt x="558" y="3505"/>
                  </a:cubicBezTo>
                  <a:cubicBezTo>
                    <a:pt x="0" y="5264"/>
                    <a:pt x="1135" y="6234"/>
                    <a:pt x="2308" y="6234"/>
                  </a:cubicBezTo>
                  <a:cubicBezTo>
                    <a:pt x="2705" y="6234"/>
                    <a:pt x="3107" y="6123"/>
                    <a:pt x="3448" y="5892"/>
                  </a:cubicBezTo>
                  <a:cubicBezTo>
                    <a:pt x="3448" y="5892"/>
                    <a:pt x="7605" y="3667"/>
                    <a:pt x="7004" y="1069"/>
                  </a:cubicBezTo>
                  <a:cubicBezTo>
                    <a:pt x="6828" y="311"/>
                    <a:pt x="6270" y="1"/>
                    <a:pt x="55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1456;p50">
            <a:extLst>
              <a:ext uri="{FF2B5EF4-FFF2-40B4-BE49-F238E27FC236}">
                <a16:creationId xmlns:a16="http://schemas.microsoft.com/office/drawing/2014/main" id="{A562222C-C2F0-7FA2-8081-2F3663A891D0}"/>
              </a:ext>
            </a:extLst>
          </p:cNvPr>
          <p:cNvGrpSpPr/>
          <p:nvPr/>
        </p:nvGrpSpPr>
        <p:grpSpPr>
          <a:xfrm>
            <a:off x="503023" y="2783684"/>
            <a:ext cx="3104868" cy="1344443"/>
            <a:chOff x="3438700" y="2358425"/>
            <a:chExt cx="1953725" cy="846125"/>
          </a:xfrm>
        </p:grpSpPr>
        <p:sp>
          <p:nvSpPr>
            <p:cNvPr id="17" name="Google Shape;1457;p50">
              <a:extLst>
                <a:ext uri="{FF2B5EF4-FFF2-40B4-BE49-F238E27FC236}">
                  <a16:creationId xmlns:a16="http://schemas.microsoft.com/office/drawing/2014/main" id="{09E55748-592F-F829-1FCB-9B2A82B32521}"/>
                </a:ext>
              </a:extLst>
            </p:cNvPr>
            <p:cNvSpPr/>
            <p:nvPr/>
          </p:nvSpPr>
          <p:spPr>
            <a:xfrm>
              <a:off x="4947525" y="2563775"/>
              <a:ext cx="371725" cy="358900"/>
            </a:xfrm>
            <a:custGeom>
              <a:avLst/>
              <a:gdLst/>
              <a:ahLst/>
              <a:cxnLst/>
              <a:rect l="l" t="t" r="r" b="b"/>
              <a:pathLst>
                <a:path w="14869" h="14356" extrusionOk="0">
                  <a:moveTo>
                    <a:pt x="13520" y="0"/>
                  </a:moveTo>
                  <a:cubicBezTo>
                    <a:pt x="12700" y="0"/>
                    <a:pt x="11883" y="200"/>
                    <a:pt x="11176" y="585"/>
                  </a:cubicBezTo>
                  <a:cubicBezTo>
                    <a:pt x="10062" y="1200"/>
                    <a:pt x="9281" y="2248"/>
                    <a:pt x="9064" y="3395"/>
                  </a:cubicBezTo>
                  <a:cubicBezTo>
                    <a:pt x="8864" y="4443"/>
                    <a:pt x="9114" y="5608"/>
                    <a:pt x="8465" y="6506"/>
                  </a:cubicBezTo>
                  <a:cubicBezTo>
                    <a:pt x="8033" y="7087"/>
                    <a:pt x="7301" y="7420"/>
                    <a:pt x="6569" y="7619"/>
                  </a:cubicBezTo>
                  <a:cubicBezTo>
                    <a:pt x="5821" y="7836"/>
                    <a:pt x="5056" y="7919"/>
                    <a:pt x="4325" y="8135"/>
                  </a:cubicBezTo>
                  <a:cubicBezTo>
                    <a:pt x="2944" y="8551"/>
                    <a:pt x="1746" y="9433"/>
                    <a:pt x="998" y="10564"/>
                  </a:cubicBezTo>
                  <a:cubicBezTo>
                    <a:pt x="267" y="11694"/>
                    <a:pt x="1" y="13058"/>
                    <a:pt x="283" y="14338"/>
                  </a:cubicBezTo>
                  <a:lnTo>
                    <a:pt x="915" y="14355"/>
                  </a:lnTo>
                  <a:lnTo>
                    <a:pt x="14868" y="14355"/>
                  </a:lnTo>
                  <a:lnTo>
                    <a:pt x="14868" y="186"/>
                  </a:lnTo>
                  <a:cubicBezTo>
                    <a:pt x="14430" y="61"/>
                    <a:pt x="13975" y="0"/>
                    <a:pt x="135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458;p50">
              <a:extLst>
                <a:ext uri="{FF2B5EF4-FFF2-40B4-BE49-F238E27FC236}">
                  <a16:creationId xmlns:a16="http://schemas.microsoft.com/office/drawing/2014/main" id="{5408447D-148C-269F-20E5-44C1C2CD4793}"/>
                </a:ext>
              </a:extLst>
            </p:cNvPr>
            <p:cNvSpPr/>
            <p:nvPr/>
          </p:nvSpPr>
          <p:spPr>
            <a:xfrm>
              <a:off x="4972475" y="2563775"/>
              <a:ext cx="346775" cy="297525"/>
            </a:xfrm>
            <a:custGeom>
              <a:avLst/>
              <a:gdLst/>
              <a:ahLst/>
              <a:cxnLst/>
              <a:rect l="l" t="t" r="r" b="b"/>
              <a:pathLst>
                <a:path w="13871" h="11901" extrusionOk="0">
                  <a:moveTo>
                    <a:pt x="12522" y="0"/>
                  </a:moveTo>
                  <a:cubicBezTo>
                    <a:pt x="11702" y="0"/>
                    <a:pt x="10885" y="200"/>
                    <a:pt x="10178" y="585"/>
                  </a:cubicBezTo>
                  <a:cubicBezTo>
                    <a:pt x="9064" y="1200"/>
                    <a:pt x="8283" y="2248"/>
                    <a:pt x="8066" y="3395"/>
                  </a:cubicBezTo>
                  <a:cubicBezTo>
                    <a:pt x="7866" y="4443"/>
                    <a:pt x="8116" y="5608"/>
                    <a:pt x="7467" y="6506"/>
                  </a:cubicBezTo>
                  <a:cubicBezTo>
                    <a:pt x="7035" y="7087"/>
                    <a:pt x="6303" y="7420"/>
                    <a:pt x="5571" y="7619"/>
                  </a:cubicBezTo>
                  <a:cubicBezTo>
                    <a:pt x="4823" y="7836"/>
                    <a:pt x="4058" y="7919"/>
                    <a:pt x="3327" y="8135"/>
                  </a:cubicBezTo>
                  <a:cubicBezTo>
                    <a:pt x="1946" y="8551"/>
                    <a:pt x="748" y="9433"/>
                    <a:pt x="0" y="10564"/>
                  </a:cubicBezTo>
                  <a:lnTo>
                    <a:pt x="433" y="11861"/>
                  </a:lnTo>
                  <a:cubicBezTo>
                    <a:pt x="920" y="11386"/>
                    <a:pt x="1625" y="11198"/>
                    <a:pt x="2327" y="11198"/>
                  </a:cubicBezTo>
                  <a:cubicBezTo>
                    <a:pt x="2534" y="11198"/>
                    <a:pt x="2742" y="11214"/>
                    <a:pt x="2943" y="11245"/>
                  </a:cubicBezTo>
                  <a:cubicBezTo>
                    <a:pt x="3875" y="11378"/>
                    <a:pt x="4757" y="11744"/>
                    <a:pt x="5688" y="11861"/>
                  </a:cubicBezTo>
                  <a:cubicBezTo>
                    <a:pt x="5901" y="11888"/>
                    <a:pt x="6115" y="11901"/>
                    <a:pt x="6329" y="11901"/>
                  </a:cubicBezTo>
                  <a:cubicBezTo>
                    <a:pt x="7972" y="11901"/>
                    <a:pt x="9612" y="11127"/>
                    <a:pt x="10627" y="9832"/>
                  </a:cubicBezTo>
                  <a:cubicBezTo>
                    <a:pt x="11791" y="8368"/>
                    <a:pt x="12108" y="6289"/>
                    <a:pt x="11442" y="4543"/>
                  </a:cubicBezTo>
                  <a:cubicBezTo>
                    <a:pt x="11159" y="3827"/>
                    <a:pt x="10711" y="3096"/>
                    <a:pt x="10877" y="2331"/>
                  </a:cubicBezTo>
                  <a:cubicBezTo>
                    <a:pt x="11010" y="1716"/>
                    <a:pt x="11525" y="1233"/>
                    <a:pt x="12108" y="984"/>
                  </a:cubicBezTo>
                  <a:cubicBezTo>
                    <a:pt x="12656" y="751"/>
                    <a:pt x="13272" y="701"/>
                    <a:pt x="13870" y="652"/>
                  </a:cubicBezTo>
                  <a:lnTo>
                    <a:pt x="13870" y="186"/>
                  </a:lnTo>
                  <a:cubicBezTo>
                    <a:pt x="13432" y="61"/>
                    <a:pt x="12977" y="0"/>
                    <a:pt x="12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459;p50">
              <a:extLst>
                <a:ext uri="{FF2B5EF4-FFF2-40B4-BE49-F238E27FC236}">
                  <a16:creationId xmlns:a16="http://schemas.microsoft.com/office/drawing/2014/main" id="{C818327E-E565-E246-B6B9-D5B4084B6CF3}"/>
                </a:ext>
              </a:extLst>
            </p:cNvPr>
            <p:cNvSpPr/>
            <p:nvPr/>
          </p:nvSpPr>
          <p:spPr>
            <a:xfrm>
              <a:off x="5319225" y="2437850"/>
              <a:ext cx="52800" cy="766700"/>
            </a:xfrm>
            <a:custGeom>
              <a:avLst/>
              <a:gdLst/>
              <a:ahLst/>
              <a:cxnLst/>
              <a:rect l="l" t="t" r="r" b="b"/>
              <a:pathLst>
                <a:path w="2112" h="30668" extrusionOk="0">
                  <a:moveTo>
                    <a:pt x="0" y="1"/>
                  </a:moveTo>
                  <a:lnTo>
                    <a:pt x="0" y="30668"/>
                  </a:lnTo>
                  <a:lnTo>
                    <a:pt x="2112" y="30668"/>
                  </a:lnTo>
                  <a:lnTo>
                    <a:pt x="21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460;p50">
              <a:extLst>
                <a:ext uri="{FF2B5EF4-FFF2-40B4-BE49-F238E27FC236}">
                  <a16:creationId xmlns:a16="http://schemas.microsoft.com/office/drawing/2014/main" id="{C1F8828D-CFDE-216D-B97C-81F0C387A2F3}"/>
                </a:ext>
              </a:extLst>
            </p:cNvPr>
            <p:cNvSpPr/>
            <p:nvPr/>
          </p:nvSpPr>
          <p:spPr>
            <a:xfrm>
              <a:off x="5298000" y="2358425"/>
              <a:ext cx="94425" cy="94000"/>
            </a:xfrm>
            <a:custGeom>
              <a:avLst/>
              <a:gdLst/>
              <a:ahLst/>
              <a:cxnLst/>
              <a:rect l="l" t="t" r="r" b="b"/>
              <a:pathLst>
                <a:path w="3777" h="3760" extrusionOk="0">
                  <a:moveTo>
                    <a:pt x="1897" y="1"/>
                  </a:moveTo>
                  <a:cubicBezTo>
                    <a:pt x="849" y="1"/>
                    <a:pt x="1" y="832"/>
                    <a:pt x="1" y="1881"/>
                  </a:cubicBezTo>
                  <a:cubicBezTo>
                    <a:pt x="1" y="2928"/>
                    <a:pt x="849" y="3759"/>
                    <a:pt x="1897" y="3759"/>
                  </a:cubicBezTo>
                  <a:cubicBezTo>
                    <a:pt x="2928" y="3759"/>
                    <a:pt x="3776" y="2928"/>
                    <a:pt x="3776" y="1881"/>
                  </a:cubicBezTo>
                  <a:cubicBezTo>
                    <a:pt x="3776" y="832"/>
                    <a:pt x="2928" y="1"/>
                    <a:pt x="18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461;p50">
              <a:extLst>
                <a:ext uri="{FF2B5EF4-FFF2-40B4-BE49-F238E27FC236}">
                  <a16:creationId xmlns:a16="http://schemas.microsoft.com/office/drawing/2014/main" id="{8FE2E4BA-111A-F535-0B82-CB7B7CB37DD9}"/>
                </a:ext>
              </a:extLst>
            </p:cNvPr>
            <p:cNvSpPr/>
            <p:nvPr/>
          </p:nvSpPr>
          <p:spPr>
            <a:xfrm>
              <a:off x="3459900" y="2579225"/>
              <a:ext cx="52825" cy="625325"/>
            </a:xfrm>
            <a:custGeom>
              <a:avLst/>
              <a:gdLst/>
              <a:ahLst/>
              <a:cxnLst/>
              <a:rect l="l" t="t" r="r" b="b"/>
              <a:pathLst>
                <a:path w="2113" h="25013" extrusionOk="0">
                  <a:moveTo>
                    <a:pt x="1" y="0"/>
                  </a:moveTo>
                  <a:lnTo>
                    <a:pt x="1" y="25013"/>
                  </a:lnTo>
                  <a:lnTo>
                    <a:pt x="2112" y="25013"/>
                  </a:lnTo>
                  <a:lnTo>
                    <a:pt x="21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462;p50">
              <a:extLst>
                <a:ext uri="{FF2B5EF4-FFF2-40B4-BE49-F238E27FC236}">
                  <a16:creationId xmlns:a16="http://schemas.microsoft.com/office/drawing/2014/main" id="{AEC5726E-2780-131F-0F27-A30FE647FB12}"/>
                </a:ext>
              </a:extLst>
            </p:cNvPr>
            <p:cNvSpPr/>
            <p:nvPr/>
          </p:nvSpPr>
          <p:spPr>
            <a:xfrm>
              <a:off x="3438700" y="2499800"/>
              <a:ext cx="94400" cy="93975"/>
            </a:xfrm>
            <a:custGeom>
              <a:avLst/>
              <a:gdLst/>
              <a:ahLst/>
              <a:cxnLst/>
              <a:rect l="l" t="t" r="r" b="b"/>
              <a:pathLst>
                <a:path w="3776" h="3759" extrusionOk="0">
                  <a:moveTo>
                    <a:pt x="1880" y="0"/>
                  </a:moveTo>
                  <a:cubicBezTo>
                    <a:pt x="849" y="0"/>
                    <a:pt x="0" y="832"/>
                    <a:pt x="0" y="1880"/>
                  </a:cubicBezTo>
                  <a:cubicBezTo>
                    <a:pt x="0" y="2927"/>
                    <a:pt x="849" y="3759"/>
                    <a:pt x="1880" y="3759"/>
                  </a:cubicBezTo>
                  <a:cubicBezTo>
                    <a:pt x="2927" y="3759"/>
                    <a:pt x="3776" y="2927"/>
                    <a:pt x="3776" y="1880"/>
                  </a:cubicBezTo>
                  <a:cubicBezTo>
                    <a:pt x="3776" y="832"/>
                    <a:pt x="2927" y="0"/>
                    <a:pt x="18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63;p50">
              <a:extLst>
                <a:ext uri="{FF2B5EF4-FFF2-40B4-BE49-F238E27FC236}">
                  <a16:creationId xmlns:a16="http://schemas.microsoft.com/office/drawing/2014/main" id="{0FE17A6C-D84B-868D-1B6D-5BF513D88D92}"/>
                </a:ext>
              </a:extLst>
            </p:cNvPr>
            <p:cNvSpPr/>
            <p:nvPr/>
          </p:nvSpPr>
          <p:spPr>
            <a:xfrm>
              <a:off x="3512700" y="2922650"/>
              <a:ext cx="1806550" cy="101025"/>
            </a:xfrm>
            <a:custGeom>
              <a:avLst/>
              <a:gdLst/>
              <a:ahLst/>
              <a:cxnLst/>
              <a:rect l="l" t="t" r="r" b="b"/>
              <a:pathLst>
                <a:path w="72262" h="4041" extrusionOk="0">
                  <a:moveTo>
                    <a:pt x="0" y="0"/>
                  </a:moveTo>
                  <a:lnTo>
                    <a:pt x="0" y="4041"/>
                  </a:lnTo>
                  <a:lnTo>
                    <a:pt x="72261" y="4041"/>
                  </a:lnTo>
                  <a:lnTo>
                    <a:pt x="7226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464;p50">
              <a:extLst>
                <a:ext uri="{FF2B5EF4-FFF2-40B4-BE49-F238E27FC236}">
                  <a16:creationId xmlns:a16="http://schemas.microsoft.com/office/drawing/2014/main" id="{19915913-6568-964C-B429-22A0D5560D44}"/>
                </a:ext>
              </a:extLst>
            </p:cNvPr>
            <p:cNvSpPr/>
            <p:nvPr/>
          </p:nvSpPr>
          <p:spPr>
            <a:xfrm>
              <a:off x="4952075" y="3130525"/>
              <a:ext cx="309375" cy="74025"/>
            </a:xfrm>
            <a:custGeom>
              <a:avLst/>
              <a:gdLst/>
              <a:ahLst/>
              <a:cxnLst/>
              <a:rect l="l" t="t" r="r" b="b"/>
              <a:pathLst>
                <a:path w="12375" h="2961" extrusionOk="0">
                  <a:moveTo>
                    <a:pt x="1482" y="1"/>
                  </a:moveTo>
                  <a:cubicBezTo>
                    <a:pt x="650" y="1"/>
                    <a:pt x="1" y="649"/>
                    <a:pt x="1" y="1480"/>
                  </a:cubicBezTo>
                  <a:cubicBezTo>
                    <a:pt x="1" y="2296"/>
                    <a:pt x="650" y="2961"/>
                    <a:pt x="1482" y="2961"/>
                  </a:cubicBezTo>
                  <a:lnTo>
                    <a:pt x="12374" y="2961"/>
                  </a:lnTo>
                  <a:lnTo>
                    <a:pt x="1237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465;p50">
              <a:extLst>
                <a:ext uri="{FF2B5EF4-FFF2-40B4-BE49-F238E27FC236}">
                  <a16:creationId xmlns:a16="http://schemas.microsoft.com/office/drawing/2014/main" id="{A80D918C-D170-5727-2BD8-BD92B5C91744}"/>
                </a:ext>
              </a:extLst>
            </p:cNvPr>
            <p:cNvSpPr/>
            <p:nvPr/>
          </p:nvSpPr>
          <p:spPr>
            <a:xfrm>
              <a:off x="4968725" y="3147150"/>
              <a:ext cx="292725" cy="40350"/>
            </a:xfrm>
            <a:custGeom>
              <a:avLst/>
              <a:gdLst/>
              <a:ahLst/>
              <a:cxnLst/>
              <a:rect l="l" t="t" r="r" b="b"/>
              <a:pathLst>
                <a:path w="11709" h="1614" extrusionOk="0">
                  <a:moveTo>
                    <a:pt x="816" y="1"/>
                  </a:moveTo>
                  <a:cubicBezTo>
                    <a:pt x="366" y="1"/>
                    <a:pt x="0" y="367"/>
                    <a:pt x="0" y="815"/>
                  </a:cubicBezTo>
                  <a:cubicBezTo>
                    <a:pt x="0" y="1248"/>
                    <a:pt x="366" y="1613"/>
                    <a:pt x="816" y="1613"/>
                  </a:cubicBezTo>
                  <a:lnTo>
                    <a:pt x="11708" y="1613"/>
                  </a:lnTo>
                  <a:lnTo>
                    <a:pt x="117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466;p50">
              <a:extLst>
                <a:ext uri="{FF2B5EF4-FFF2-40B4-BE49-F238E27FC236}">
                  <a16:creationId xmlns:a16="http://schemas.microsoft.com/office/drawing/2014/main" id="{31FE0B79-F15E-812F-C468-00F893645CCB}"/>
                </a:ext>
              </a:extLst>
            </p:cNvPr>
            <p:cNvSpPr/>
            <p:nvPr/>
          </p:nvSpPr>
          <p:spPr>
            <a:xfrm>
              <a:off x="4920475" y="3056100"/>
              <a:ext cx="309800" cy="74450"/>
            </a:xfrm>
            <a:custGeom>
              <a:avLst/>
              <a:gdLst/>
              <a:ahLst/>
              <a:cxnLst/>
              <a:rect l="l" t="t" r="r" b="b"/>
              <a:pathLst>
                <a:path w="12392" h="2978" extrusionOk="0">
                  <a:moveTo>
                    <a:pt x="1" y="0"/>
                  </a:moveTo>
                  <a:lnTo>
                    <a:pt x="1" y="2978"/>
                  </a:lnTo>
                  <a:lnTo>
                    <a:pt x="10911" y="2978"/>
                  </a:lnTo>
                  <a:cubicBezTo>
                    <a:pt x="11726" y="2978"/>
                    <a:pt x="12391" y="2312"/>
                    <a:pt x="12391" y="1481"/>
                  </a:cubicBezTo>
                  <a:cubicBezTo>
                    <a:pt x="12391" y="665"/>
                    <a:pt x="11726" y="0"/>
                    <a:pt x="10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467;p50">
              <a:extLst>
                <a:ext uri="{FF2B5EF4-FFF2-40B4-BE49-F238E27FC236}">
                  <a16:creationId xmlns:a16="http://schemas.microsoft.com/office/drawing/2014/main" id="{ED1552E1-2FA2-E089-C3F9-9381A86D4A1F}"/>
                </a:ext>
              </a:extLst>
            </p:cNvPr>
            <p:cNvSpPr/>
            <p:nvPr/>
          </p:nvSpPr>
          <p:spPr>
            <a:xfrm>
              <a:off x="4920475" y="3073150"/>
              <a:ext cx="292725" cy="40350"/>
            </a:xfrm>
            <a:custGeom>
              <a:avLst/>
              <a:gdLst/>
              <a:ahLst/>
              <a:cxnLst/>
              <a:rect l="l" t="t" r="r" b="b"/>
              <a:pathLst>
                <a:path w="11709" h="1614" extrusionOk="0">
                  <a:moveTo>
                    <a:pt x="1" y="1"/>
                  </a:moveTo>
                  <a:lnTo>
                    <a:pt x="1" y="1613"/>
                  </a:lnTo>
                  <a:lnTo>
                    <a:pt x="10911" y="1613"/>
                  </a:lnTo>
                  <a:cubicBezTo>
                    <a:pt x="11360" y="1613"/>
                    <a:pt x="11709" y="1247"/>
                    <a:pt x="11709" y="799"/>
                  </a:cubicBezTo>
                  <a:cubicBezTo>
                    <a:pt x="11709" y="367"/>
                    <a:pt x="11360" y="1"/>
                    <a:pt x="109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468;p50">
              <a:extLst>
                <a:ext uri="{FF2B5EF4-FFF2-40B4-BE49-F238E27FC236}">
                  <a16:creationId xmlns:a16="http://schemas.microsoft.com/office/drawing/2014/main" id="{BC309239-0CC3-976F-CE8D-49E5AD3DCC70}"/>
                </a:ext>
              </a:extLst>
            </p:cNvPr>
            <p:cNvSpPr/>
            <p:nvPr/>
          </p:nvSpPr>
          <p:spPr>
            <a:xfrm>
              <a:off x="4629050" y="2922650"/>
              <a:ext cx="246550" cy="101025"/>
            </a:xfrm>
            <a:custGeom>
              <a:avLst/>
              <a:gdLst/>
              <a:ahLst/>
              <a:cxnLst/>
              <a:rect l="l" t="t" r="r" b="b"/>
              <a:pathLst>
                <a:path w="9862" h="4041" extrusionOk="0">
                  <a:moveTo>
                    <a:pt x="0" y="0"/>
                  </a:moveTo>
                  <a:cubicBezTo>
                    <a:pt x="832" y="1530"/>
                    <a:pt x="1797" y="2961"/>
                    <a:pt x="2578" y="4041"/>
                  </a:cubicBezTo>
                  <a:lnTo>
                    <a:pt x="7950" y="4041"/>
                  </a:lnTo>
                  <a:lnTo>
                    <a:pt x="9862" y="3060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469;p50">
              <a:extLst>
                <a:ext uri="{FF2B5EF4-FFF2-40B4-BE49-F238E27FC236}">
                  <a16:creationId xmlns:a16="http://schemas.microsoft.com/office/drawing/2014/main" id="{D34B2513-9672-B8B9-7DCC-DA26154FC953}"/>
                </a:ext>
              </a:extLst>
            </p:cNvPr>
            <p:cNvSpPr/>
            <p:nvPr/>
          </p:nvSpPr>
          <p:spPr>
            <a:xfrm>
              <a:off x="3512700" y="2644475"/>
              <a:ext cx="1201200" cy="278200"/>
            </a:xfrm>
            <a:custGeom>
              <a:avLst/>
              <a:gdLst/>
              <a:ahLst/>
              <a:cxnLst/>
              <a:rect l="l" t="t" r="r" b="b"/>
              <a:pathLst>
                <a:path w="48048" h="11128" extrusionOk="0">
                  <a:moveTo>
                    <a:pt x="47914" y="1"/>
                  </a:moveTo>
                  <a:cubicBezTo>
                    <a:pt x="47881" y="1"/>
                    <a:pt x="47864" y="18"/>
                    <a:pt x="47830" y="34"/>
                  </a:cubicBezTo>
                  <a:cubicBezTo>
                    <a:pt x="46783" y="367"/>
                    <a:pt x="45702" y="650"/>
                    <a:pt x="44571" y="883"/>
                  </a:cubicBezTo>
                  <a:cubicBezTo>
                    <a:pt x="42393" y="1331"/>
                    <a:pt x="40080" y="1597"/>
                    <a:pt x="37785" y="1697"/>
                  </a:cubicBezTo>
                  <a:cubicBezTo>
                    <a:pt x="37105" y="1727"/>
                    <a:pt x="36424" y="1741"/>
                    <a:pt x="35745" y="1741"/>
                  </a:cubicBezTo>
                  <a:cubicBezTo>
                    <a:pt x="33737" y="1741"/>
                    <a:pt x="31755" y="1613"/>
                    <a:pt x="29902" y="1364"/>
                  </a:cubicBezTo>
                  <a:cubicBezTo>
                    <a:pt x="26861" y="974"/>
                    <a:pt x="23754" y="589"/>
                    <a:pt x="20688" y="589"/>
                  </a:cubicBezTo>
                  <a:cubicBezTo>
                    <a:pt x="18004" y="589"/>
                    <a:pt x="15353" y="884"/>
                    <a:pt x="12806" y="1730"/>
                  </a:cubicBezTo>
                  <a:cubicBezTo>
                    <a:pt x="7784" y="3393"/>
                    <a:pt x="18" y="11127"/>
                    <a:pt x="0" y="11127"/>
                  </a:cubicBezTo>
                  <a:lnTo>
                    <a:pt x="48047" y="11127"/>
                  </a:lnTo>
                  <a:lnTo>
                    <a:pt x="479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470;p50">
              <a:extLst>
                <a:ext uri="{FF2B5EF4-FFF2-40B4-BE49-F238E27FC236}">
                  <a16:creationId xmlns:a16="http://schemas.microsoft.com/office/drawing/2014/main" id="{3F2790A3-24D9-0F9C-918E-69448C64FEA4}"/>
                </a:ext>
              </a:extLst>
            </p:cNvPr>
            <p:cNvSpPr/>
            <p:nvPr/>
          </p:nvSpPr>
          <p:spPr>
            <a:xfrm>
              <a:off x="3512700" y="2644475"/>
              <a:ext cx="1201200" cy="278200"/>
            </a:xfrm>
            <a:custGeom>
              <a:avLst/>
              <a:gdLst/>
              <a:ahLst/>
              <a:cxnLst/>
              <a:rect l="l" t="t" r="r" b="b"/>
              <a:pathLst>
                <a:path w="48048" h="11128" extrusionOk="0">
                  <a:moveTo>
                    <a:pt x="47914" y="1"/>
                  </a:moveTo>
                  <a:cubicBezTo>
                    <a:pt x="47881" y="1"/>
                    <a:pt x="47864" y="18"/>
                    <a:pt x="47830" y="34"/>
                  </a:cubicBezTo>
                  <a:cubicBezTo>
                    <a:pt x="46783" y="367"/>
                    <a:pt x="45702" y="650"/>
                    <a:pt x="44571" y="883"/>
                  </a:cubicBezTo>
                  <a:cubicBezTo>
                    <a:pt x="42393" y="1331"/>
                    <a:pt x="40080" y="1597"/>
                    <a:pt x="37785" y="1697"/>
                  </a:cubicBezTo>
                  <a:cubicBezTo>
                    <a:pt x="37105" y="1727"/>
                    <a:pt x="36424" y="1741"/>
                    <a:pt x="35745" y="1741"/>
                  </a:cubicBezTo>
                  <a:cubicBezTo>
                    <a:pt x="33737" y="1741"/>
                    <a:pt x="31755" y="1613"/>
                    <a:pt x="29902" y="1364"/>
                  </a:cubicBezTo>
                  <a:cubicBezTo>
                    <a:pt x="26861" y="974"/>
                    <a:pt x="23754" y="589"/>
                    <a:pt x="20688" y="589"/>
                  </a:cubicBezTo>
                  <a:cubicBezTo>
                    <a:pt x="18004" y="589"/>
                    <a:pt x="15353" y="884"/>
                    <a:pt x="12806" y="1730"/>
                  </a:cubicBezTo>
                  <a:cubicBezTo>
                    <a:pt x="7784" y="3393"/>
                    <a:pt x="18" y="11127"/>
                    <a:pt x="0" y="11127"/>
                  </a:cubicBezTo>
                  <a:cubicBezTo>
                    <a:pt x="3792" y="10229"/>
                    <a:pt x="7003" y="7735"/>
                    <a:pt x="10229" y="5539"/>
                  </a:cubicBezTo>
                  <a:cubicBezTo>
                    <a:pt x="13185" y="3543"/>
                    <a:pt x="16545" y="1700"/>
                    <a:pt x="20069" y="1700"/>
                  </a:cubicBezTo>
                  <a:cubicBezTo>
                    <a:pt x="20391" y="1700"/>
                    <a:pt x="20714" y="1716"/>
                    <a:pt x="21039" y="1748"/>
                  </a:cubicBezTo>
                  <a:cubicBezTo>
                    <a:pt x="24558" y="2090"/>
                    <a:pt x="27800" y="4358"/>
                    <a:pt x="31284" y="4358"/>
                  </a:cubicBezTo>
                  <a:cubicBezTo>
                    <a:pt x="31521" y="4358"/>
                    <a:pt x="31759" y="4347"/>
                    <a:pt x="31998" y="4325"/>
                  </a:cubicBezTo>
                  <a:cubicBezTo>
                    <a:pt x="33960" y="4142"/>
                    <a:pt x="35756" y="3161"/>
                    <a:pt x="37670" y="2712"/>
                  </a:cubicBezTo>
                  <a:cubicBezTo>
                    <a:pt x="38220" y="2576"/>
                    <a:pt x="38786" y="2504"/>
                    <a:pt x="39350" y="2504"/>
                  </a:cubicBezTo>
                  <a:cubicBezTo>
                    <a:pt x="39825" y="2504"/>
                    <a:pt x="40299" y="2555"/>
                    <a:pt x="40763" y="2662"/>
                  </a:cubicBezTo>
                  <a:cubicBezTo>
                    <a:pt x="41461" y="2828"/>
                    <a:pt x="42276" y="3178"/>
                    <a:pt x="42575" y="3992"/>
                  </a:cubicBezTo>
                  <a:cubicBezTo>
                    <a:pt x="42775" y="4491"/>
                    <a:pt x="42775" y="5307"/>
                    <a:pt x="42808" y="5855"/>
                  </a:cubicBezTo>
                  <a:cubicBezTo>
                    <a:pt x="42858" y="6438"/>
                    <a:pt x="42974" y="7003"/>
                    <a:pt x="43140" y="7551"/>
                  </a:cubicBezTo>
                  <a:cubicBezTo>
                    <a:pt x="43490" y="8799"/>
                    <a:pt x="44038" y="9996"/>
                    <a:pt x="44654" y="11127"/>
                  </a:cubicBezTo>
                  <a:lnTo>
                    <a:pt x="48047" y="11127"/>
                  </a:lnTo>
                  <a:lnTo>
                    <a:pt x="479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471;p50">
              <a:extLst>
                <a:ext uri="{FF2B5EF4-FFF2-40B4-BE49-F238E27FC236}">
                  <a16:creationId xmlns:a16="http://schemas.microsoft.com/office/drawing/2014/main" id="{0074985E-7908-A630-31DE-2764C961EEF5}"/>
                </a:ext>
              </a:extLst>
            </p:cNvPr>
            <p:cNvSpPr/>
            <p:nvPr/>
          </p:nvSpPr>
          <p:spPr>
            <a:xfrm>
              <a:off x="4812825" y="2604675"/>
              <a:ext cx="429500" cy="239400"/>
            </a:xfrm>
            <a:custGeom>
              <a:avLst/>
              <a:gdLst/>
              <a:ahLst/>
              <a:cxnLst/>
              <a:rect l="l" t="t" r="r" b="b"/>
              <a:pathLst>
                <a:path w="17180" h="9576" extrusionOk="0">
                  <a:moveTo>
                    <a:pt x="10006" y="1"/>
                  </a:moveTo>
                  <a:cubicBezTo>
                    <a:pt x="9764" y="1"/>
                    <a:pt x="9524" y="67"/>
                    <a:pt x="9329" y="213"/>
                  </a:cubicBezTo>
                  <a:cubicBezTo>
                    <a:pt x="9014" y="446"/>
                    <a:pt x="8830" y="878"/>
                    <a:pt x="8848" y="1277"/>
                  </a:cubicBezTo>
                  <a:cubicBezTo>
                    <a:pt x="8848" y="1693"/>
                    <a:pt x="9014" y="2092"/>
                    <a:pt x="9230" y="2442"/>
                  </a:cubicBezTo>
                  <a:lnTo>
                    <a:pt x="4491" y="3439"/>
                  </a:lnTo>
                  <a:lnTo>
                    <a:pt x="0" y="3921"/>
                  </a:lnTo>
                  <a:lnTo>
                    <a:pt x="3143" y="9576"/>
                  </a:lnTo>
                  <a:lnTo>
                    <a:pt x="5704" y="8012"/>
                  </a:lnTo>
                  <a:lnTo>
                    <a:pt x="6586" y="7580"/>
                  </a:lnTo>
                  <a:lnTo>
                    <a:pt x="7584" y="7081"/>
                  </a:lnTo>
                  <a:lnTo>
                    <a:pt x="7633" y="7065"/>
                  </a:lnTo>
                  <a:cubicBezTo>
                    <a:pt x="7817" y="7414"/>
                    <a:pt x="8065" y="7746"/>
                    <a:pt x="8382" y="8012"/>
                  </a:cubicBezTo>
                  <a:cubicBezTo>
                    <a:pt x="9078" y="8612"/>
                    <a:pt x="9999" y="8875"/>
                    <a:pt x="10925" y="8875"/>
                  </a:cubicBezTo>
                  <a:cubicBezTo>
                    <a:pt x="11284" y="8875"/>
                    <a:pt x="11643" y="8835"/>
                    <a:pt x="11990" y="8761"/>
                  </a:cubicBezTo>
                  <a:cubicBezTo>
                    <a:pt x="13238" y="8495"/>
                    <a:pt x="14352" y="7797"/>
                    <a:pt x="15367" y="7014"/>
                  </a:cubicBezTo>
                  <a:cubicBezTo>
                    <a:pt x="15500" y="6915"/>
                    <a:pt x="15649" y="6799"/>
                    <a:pt x="15782" y="6682"/>
                  </a:cubicBezTo>
                  <a:cubicBezTo>
                    <a:pt x="15932" y="6566"/>
                    <a:pt x="16680" y="5734"/>
                    <a:pt x="16980" y="4620"/>
                  </a:cubicBezTo>
                  <a:cubicBezTo>
                    <a:pt x="17179" y="3805"/>
                    <a:pt x="17146" y="2823"/>
                    <a:pt x="16431" y="1859"/>
                  </a:cubicBezTo>
                  <a:cubicBezTo>
                    <a:pt x="15575" y="710"/>
                    <a:pt x="14509" y="382"/>
                    <a:pt x="13572" y="382"/>
                  </a:cubicBezTo>
                  <a:cubicBezTo>
                    <a:pt x="12327" y="382"/>
                    <a:pt x="11309" y="961"/>
                    <a:pt x="11309" y="961"/>
                  </a:cubicBezTo>
                  <a:cubicBezTo>
                    <a:pt x="11159" y="595"/>
                    <a:pt x="10877" y="262"/>
                    <a:pt x="10511" y="96"/>
                  </a:cubicBezTo>
                  <a:cubicBezTo>
                    <a:pt x="10352" y="34"/>
                    <a:pt x="10178" y="1"/>
                    <a:pt x="10006" y="1"/>
                  </a:cubicBezTo>
                  <a:close/>
                </a:path>
              </a:pathLst>
            </a:custGeom>
            <a:solidFill>
              <a:srgbClr val="F5B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472;p50">
              <a:extLst>
                <a:ext uri="{FF2B5EF4-FFF2-40B4-BE49-F238E27FC236}">
                  <a16:creationId xmlns:a16="http://schemas.microsoft.com/office/drawing/2014/main" id="{7935722F-E48B-3598-0967-A88A1715E02C}"/>
                </a:ext>
              </a:extLst>
            </p:cNvPr>
            <p:cNvSpPr/>
            <p:nvPr/>
          </p:nvSpPr>
          <p:spPr>
            <a:xfrm>
              <a:off x="4743375" y="2610825"/>
              <a:ext cx="245750" cy="311850"/>
            </a:xfrm>
            <a:custGeom>
              <a:avLst/>
              <a:gdLst/>
              <a:ahLst/>
              <a:cxnLst/>
              <a:rect l="l" t="t" r="r" b="b"/>
              <a:pathLst>
                <a:path w="9830" h="12474" extrusionOk="0">
                  <a:moveTo>
                    <a:pt x="4208" y="0"/>
                  </a:moveTo>
                  <a:lnTo>
                    <a:pt x="0" y="12473"/>
                  </a:lnTo>
                  <a:lnTo>
                    <a:pt x="9830" y="12473"/>
                  </a:lnTo>
                  <a:lnTo>
                    <a:pt x="8482" y="7766"/>
                  </a:lnTo>
                  <a:cubicBezTo>
                    <a:pt x="8416" y="7768"/>
                    <a:pt x="8351" y="7769"/>
                    <a:pt x="8288" y="7769"/>
                  </a:cubicBezTo>
                  <a:cubicBezTo>
                    <a:pt x="3824" y="7769"/>
                    <a:pt x="7269" y="3193"/>
                    <a:pt x="7269" y="3193"/>
                  </a:cubicBezTo>
                  <a:cubicBezTo>
                    <a:pt x="7269" y="3193"/>
                    <a:pt x="5073" y="399"/>
                    <a:pt x="42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473;p50">
              <a:extLst>
                <a:ext uri="{FF2B5EF4-FFF2-40B4-BE49-F238E27FC236}">
                  <a16:creationId xmlns:a16="http://schemas.microsoft.com/office/drawing/2014/main" id="{FD4A159B-EE96-450F-E6B1-CEB29218C350}"/>
                </a:ext>
              </a:extLst>
            </p:cNvPr>
            <p:cNvSpPr/>
            <p:nvPr/>
          </p:nvSpPr>
          <p:spPr>
            <a:xfrm>
              <a:off x="4974525" y="2719325"/>
              <a:ext cx="29150" cy="74850"/>
            </a:xfrm>
            <a:custGeom>
              <a:avLst/>
              <a:gdLst/>
              <a:ahLst/>
              <a:cxnLst/>
              <a:rect l="l" t="t" r="r" b="b"/>
              <a:pathLst>
                <a:path w="1166" h="2994" extrusionOk="0">
                  <a:moveTo>
                    <a:pt x="1132" y="0"/>
                  </a:moveTo>
                  <a:lnTo>
                    <a:pt x="1132" y="0"/>
                  </a:lnTo>
                  <a:cubicBezTo>
                    <a:pt x="533" y="483"/>
                    <a:pt x="118" y="1198"/>
                    <a:pt x="34" y="1963"/>
                  </a:cubicBezTo>
                  <a:cubicBezTo>
                    <a:pt x="1" y="2313"/>
                    <a:pt x="34" y="2661"/>
                    <a:pt x="118" y="2994"/>
                  </a:cubicBezTo>
                  <a:lnTo>
                    <a:pt x="1165" y="2479"/>
                  </a:lnTo>
                  <a:cubicBezTo>
                    <a:pt x="983" y="2213"/>
                    <a:pt x="866" y="1913"/>
                    <a:pt x="832" y="1597"/>
                  </a:cubicBezTo>
                  <a:cubicBezTo>
                    <a:pt x="766" y="1049"/>
                    <a:pt x="866" y="466"/>
                    <a:pt x="11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474;p50">
              <a:extLst>
                <a:ext uri="{FF2B5EF4-FFF2-40B4-BE49-F238E27FC236}">
                  <a16:creationId xmlns:a16="http://schemas.microsoft.com/office/drawing/2014/main" id="{8276AAD5-1B7A-136D-C99B-ED301D9DB1C5}"/>
                </a:ext>
              </a:extLst>
            </p:cNvPr>
            <p:cNvSpPr/>
            <p:nvPr/>
          </p:nvSpPr>
          <p:spPr>
            <a:xfrm>
              <a:off x="5051875" y="2625350"/>
              <a:ext cx="27900" cy="23325"/>
            </a:xfrm>
            <a:custGeom>
              <a:avLst/>
              <a:gdLst/>
              <a:ahLst/>
              <a:cxnLst/>
              <a:rect l="l" t="t" r="r" b="b"/>
              <a:pathLst>
                <a:path w="1116" h="933" extrusionOk="0">
                  <a:moveTo>
                    <a:pt x="383" y="1"/>
                  </a:moveTo>
                  <a:lnTo>
                    <a:pt x="167" y="85"/>
                  </a:lnTo>
                  <a:cubicBezTo>
                    <a:pt x="250" y="300"/>
                    <a:pt x="184" y="584"/>
                    <a:pt x="0" y="733"/>
                  </a:cubicBezTo>
                  <a:lnTo>
                    <a:pt x="133" y="932"/>
                  </a:lnTo>
                  <a:cubicBezTo>
                    <a:pt x="466" y="750"/>
                    <a:pt x="799" y="550"/>
                    <a:pt x="1115" y="333"/>
                  </a:cubicBezTo>
                  <a:lnTo>
                    <a:pt x="982" y="134"/>
                  </a:lnTo>
                  <a:cubicBezTo>
                    <a:pt x="799" y="267"/>
                    <a:pt x="599" y="384"/>
                    <a:pt x="417" y="500"/>
                  </a:cubicBezTo>
                  <a:cubicBezTo>
                    <a:pt x="450" y="333"/>
                    <a:pt x="450" y="151"/>
                    <a:pt x="3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475;p50">
              <a:extLst>
                <a:ext uri="{FF2B5EF4-FFF2-40B4-BE49-F238E27FC236}">
                  <a16:creationId xmlns:a16="http://schemas.microsoft.com/office/drawing/2014/main" id="{2F04D653-56CB-24DF-8E07-9E9997CE0C3F}"/>
                </a:ext>
              </a:extLst>
            </p:cNvPr>
            <p:cNvSpPr/>
            <p:nvPr/>
          </p:nvSpPr>
          <p:spPr>
            <a:xfrm>
              <a:off x="5133800" y="2758000"/>
              <a:ext cx="18700" cy="23700"/>
            </a:xfrm>
            <a:custGeom>
              <a:avLst/>
              <a:gdLst/>
              <a:ahLst/>
              <a:cxnLst/>
              <a:rect l="l" t="t" r="r" b="b"/>
              <a:pathLst>
                <a:path w="748" h="948" extrusionOk="0">
                  <a:moveTo>
                    <a:pt x="166" y="1"/>
                  </a:moveTo>
                  <a:cubicBezTo>
                    <a:pt x="0" y="382"/>
                    <a:pt x="0" y="649"/>
                    <a:pt x="149" y="815"/>
                  </a:cubicBezTo>
                  <a:cubicBezTo>
                    <a:pt x="249" y="915"/>
                    <a:pt x="382" y="948"/>
                    <a:pt x="499" y="948"/>
                  </a:cubicBezTo>
                  <a:cubicBezTo>
                    <a:pt x="632" y="948"/>
                    <a:pt x="732" y="915"/>
                    <a:pt x="748" y="915"/>
                  </a:cubicBezTo>
                  <a:lnTo>
                    <a:pt x="681" y="682"/>
                  </a:lnTo>
                  <a:cubicBezTo>
                    <a:pt x="648" y="698"/>
                    <a:pt x="582" y="715"/>
                    <a:pt x="513" y="715"/>
                  </a:cubicBezTo>
                  <a:cubicBezTo>
                    <a:pt x="445" y="715"/>
                    <a:pt x="374" y="698"/>
                    <a:pt x="333" y="649"/>
                  </a:cubicBezTo>
                  <a:cubicBezTo>
                    <a:pt x="249" y="566"/>
                    <a:pt x="266" y="366"/>
                    <a:pt x="382" y="83"/>
                  </a:cubicBezTo>
                  <a:lnTo>
                    <a:pt x="1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476;p50">
              <a:extLst>
                <a:ext uri="{FF2B5EF4-FFF2-40B4-BE49-F238E27FC236}">
                  <a16:creationId xmlns:a16="http://schemas.microsoft.com/office/drawing/2014/main" id="{E456A4A8-8932-176E-69A8-7CA6B4992385}"/>
                </a:ext>
              </a:extLst>
            </p:cNvPr>
            <p:cNvSpPr/>
            <p:nvPr/>
          </p:nvSpPr>
          <p:spPr>
            <a:xfrm>
              <a:off x="5093450" y="2700625"/>
              <a:ext cx="18750" cy="23700"/>
            </a:xfrm>
            <a:custGeom>
              <a:avLst/>
              <a:gdLst/>
              <a:ahLst/>
              <a:cxnLst/>
              <a:rect l="l" t="t" r="r" b="b"/>
              <a:pathLst>
                <a:path w="750" h="948" extrusionOk="0">
                  <a:moveTo>
                    <a:pt x="151" y="1"/>
                  </a:moveTo>
                  <a:cubicBezTo>
                    <a:pt x="0" y="400"/>
                    <a:pt x="0" y="666"/>
                    <a:pt x="151" y="815"/>
                  </a:cubicBezTo>
                  <a:cubicBezTo>
                    <a:pt x="250" y="932"/>
                    <a:pt x="383" y="948"/>
                    <a:pt x="499" y="948"/>
                  </a:cubicBezTo>
                  <a:cubicBezTo>
                    <a:pt x="632" y="948"/>
                    <a:pt x="732" y="915"/>
                    <a:pt x="749" y="915"/>
                  </a:cubicBezTo>
                  <a:lnTo>
                    <a:pt x="683" y="699"/>
                  </a:lnTo>
                  <a:cubicBezTo>
                    <a:pt x="650" y="707"/>
                    <a:pt x="579" y="719"/>
                    <a:pt x="506" y="719"/>
                  </a:cubicBezTo>
                  <a:cubicBezTo>
                    <a:pt x="433" y="719"/>
                    <a:pt x="358" y="707"/>
                    <a:pt x="317" y="666"/>
                  </a:cubicBezTo>
                  <a:cubicBezTo>
                    <a:pt x="250" y="582"/>
                    <a:pt x="266" y="366"/>
                    <a:pt x="383" y="83"/>
                  </a:cubicBezTo>
                  <a:lnTo>
                    <a:pt x="1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477;p50">
              <a:extLst>
                <a:ext uri="{FF2B5EF4-FFF2-40B4-BE49-F238E27FC236}">
                  <a16:creationId xmlns:a16="http://schemas.microsoft.com/office/drawing/2014/main" id="{A76B4F9A-85AF-23B2-37DF-C2212C97E99A}"/>
                </a:ext>
              </a:extLst>
            </p:cNvPr>
            <p:cNvSpPr/>
            <p:nvPr/>
          </p:nvSpPr>
          <p:spPr>
            <a:xfrm>
              <a:off x="5085950" y="2740100"/>
              <a:ext cx="43700" cy="27075"/>
            </a:xfrm>
            <a:custGeom>
              <a:avLst/>
              <a:gdLst/>
              <a:ahLst/>
              <a:cxnLst/>
              <a:rect l="l" t="t" r="r" b="b"/>
              <a:pathLst>
                <a:path w="1748" h="1083" extrusionOk="0">
                  <a:moveTo>
                    <a:pt x="1598" y="1"/>
                  </a:moveTo>
                  <a:lnTo>
                    <a:pt x="617" y="783"/>
                  </a:lnTo>
                  <a:cubicBezTo>
                    <a:pt x="558" y="827"/>
                    <a:pt x="490" y="848"/>
                    <a:pt x="421" y="848"/>
                  </a:cubicBezTo>
                  <a:cubicBezTo>
                    <a:pt x="335" y="848"/>
                    <a:pt x="249" y="815"/>
                    <a:pt x="185" y="750"/>
                  </a:cubicBezTo>
                  <a:lnTo>
                    <a:pt x="1" y="899"/>
                  </a:lnTo>
                  <a:cubicBezTo>
                    <a:pt x="118" y="1016"/>
                    <a:pt x="267" y="1082"/>
                    <a:pt x="417" y="1082"/>
                  </a:cubicBezTo>
                  <a:cubicBezTo>
                    <a:pt x="533" y="1082"/>
                    <a:pt x="666" y="1049"/>
                    <a:pt x="766" y="965"/>
                  </a:cubicBezTo>
                  <a:lnTo>
                    <a:pt x="1748" y="200"/>
                  </a:lnTo>
                  <a:lnTo>
                    <a:pt x="159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478;p50">
              <a:extLst>
                <a:ext uri="{FF2B5EF4-FFF2-40B4-BE49-F238E27FC236}">
                  <a16:creationId xmlns:a16="http://schemas.microsoft.com/office/drawing/2014/main" id="{95F22790-CD38-DCF6-443E-5D5D8661EE66}"/>
                </a:ext>
              </a:extLst>
            </p:cNvPr>
            <p:cNvSpPr/>
            <p:nvPr/>
          </p:nvSpPr>
          <p:spPr>
            <a:xfrm>
              <a:off x="5111750" y="2679075"/>
              <a:ext cx="32050" cy="31700"/>
            </a:xfrm>
            <a:custGeom>
              <a:avLst/>
              <a:gdLst/>
              <a:ahLst/>
              <a:cxnLst/>
              <a:rect l="l" t="t" r="r" b="b"/>
              <a:pathLst>
                <a:path w="1282" h="1268" extrusionOk="0">
                  <a:moveTo>
                    <a:pt x="272" y="0"/>
                  </a:moveTo>
                  <a:cubicBezTo>
                    <a:pt x="178" y="0"/>
                    <a:pt x="100" y="51"/>
                    <a:pt x="51" y="180"/>
                  </a:cubicBezTo>
                  <a:cubicBezTo>
                    <a:pt x="0" y="297"/>
                    <a:pt x="67" y="413"/>
                    <a:pt x="133" y="513"/>
                  </a:cubicBezTo>
                  <a:cubicBezTo>
                    <a:pt x="266" y="746"/>
                    <a:pt x="450" y="945"/>
                    <a:pt x="665" y="1111"/>
                  </a:cubicBezTo>
                  <a:cubicBezTo>
                    <a:pt x="749" y="1178"/>
                    <a:pt x="832" y="1228"/>
                    <a:pt x="931" y="1262"/>
                  </a:cubicBezTo>
                  <a:cubicBezTo>
                    <a:pt x="954" y="1265"/>
                    <a:pt x="977" y="1267"/>
                    <a:pt x="1000" y="1267"/>
                  </a:cubicBezTo>
                  <a:cubicBezTo>
                    <a:pt x="1081" y="1267"/>
                    <a:pt x="1163" y="1243"/>
                    <a:pt x="1215" y="1178"/>
                  </a:cubicBezTo>
                  <a:cubicBezTo>
                    <a:pt x="1264" y="1111"/>
                    <a:pt x="1281" y="1029"/>
                    <a:pt x="1264" y="945"/>
                  </a:cubicBezTo>
                  <a:cubicBezTo>
                    <a:pt x="1248" y="863"/>
                    <a:pt x="1197" y="796"/>
                    <a:pt x="1164" y="730"/>
                  </a:cubicBezTo>
                  <a:cubicBezTo>
                    <a:pt x="1075" y="588"/>
                    <a:pt x="588" y="0"/>
                    <a:pt x="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479;p50">
              <a:extLst>
                <a:ext uri="{FF2B5EF4-FFF2-40B4-BE49-F238E27FC236}">
                  <a16:creationId xmlns:a16="http://schemas.microsoft.com/office/drawing/2014/main" id="{8AA09072-25F8-7E81-3B7D-8FC0BCE6F4E5}"/>
                </a:ext>
              </a:extLst>
            </p:cNvPr>
            <p:cNvSpPr/>
            <p:nvPr/>
          </p:nvSpPr>
          <p:spPr>
            <a:xfrm>
              <a:off x="5159575" y="2734975"/>
              <a:ext cx="32450" cy="36350"/>
            </a:xfrm>
            <a:custGeom>
              <a:avLst/>
              <a:gdLst/>
              <a:ahLst/>
              <a:cxnLst/>
              <a:rect l="l" t="t" r="r" b="b"/>
              <a:pathLst>
                <a:path w="1298" h="1454" extrusionOk="0">
                  <a:moveTo>
                    <a:pt x="244" y="0"/>
                  </a:moveTo>
                  <a:cubicBezTo>
                    <a:pt x="224" y="0"/>
                    <a:pt x="203" y="2"/>
                    <a:pt x="183" y="6"/>
                  </a:cubicBezTo>
                  <a:cubicBezTo>
                    <a:pt x="83" y="40"/>
                    <a:pt x="16" y="139"/>
                    <a:pt x="16" y="239"/>
                  </a:cubicBezTo>
                  <a:cubicBezTo>
                    <a:pt x="0" y="339"/>
                    <a:pt x="16" y="439"/>
                    <a:pt x="49" y="538"/>
                  </a:cubicBezTo>
                  <a:cubicBezTo>
                    <a:pt x="133" y="805"/>
                    <a:pt x="249" y="1037"/>
                    <a:pt x="415" y="1270"/>
                  </a:cubicBezTo>
                  <a:cubicBezTo>
                    <a:pt x="482" y="1354"/>
                    <a:pt x="566" y="1454"/>
                    <a:pt x="681" y="1454"/>
                  </a:cubicBezTo>
                  <a:cubicBezTo>
                    <a:pt x="1297" y="1454"/>
                    <a:pt x="715" y="389"/>
                    <a:pt x="582" y="223"/>
                  </a:cubicBezTo>
                  <a:cubicBezTo>
                    <a:pt x="532" y="157"/>
                    <a:pt x="482" y="90"/>
                    <a:pt x="415" y="57"/>
                  </a:cubicBezTo>
                  <a:cubicBezTo>
                    <a:pt x="365" y="19"/>
                    <a:pt x="306" y="0"/>
                    <a:pt x="2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480;p50">
              <a:extLst>
                <a:ext uri="{FF2B5EF4-FFF2-40B4-BE49-F238E27FC236}">
                  <a16:creationId xmlns:a16="http://schemas.microsoft.com/office/drawing/2014/main" id="{783E6F3E-EDC2-68E3-6B83-7680C9C81762}"/>
                </a:ext>
              </a:extLst>
            </p:cNvPr>
            <p:cNvSpPr/>
            <p:nvPr/>
          </p:nvSpPr>
          <p:spPr>
            <a:xfrm>
              <a:off x="4725500" y="3023650"/>
              <a:ext cx="57800" cy="21250"/>
            </a:xfrm>
            <a:custGeom>
              <a:avLst/>
              <a:gdLst/>
              <a:ahLst/>
              <a:cxnLst/>
              <a:rect l="l" t="t" r="r" b="b"/>
              <a:pathLst>
                <a:path w="2312" h="850" extrusionOk="0">
                  <a:moveTo>
                    <a:pt x="1" y="1"/>
                  </a:moveTo>
                  <a:cubicBezTo>
                    <a:pt x="433" y="533"/>
                    <a:pt x="715" y="850"/>
                    <a:pt x="715" y="850"/>
                  </a:cubicBezTo>
                  <a:lnTo>
                    <a:pt x="2312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481;p50">
              <a:extLst>
                <a:ext uri="{FF2B5EF4-FFF2-40B4-BE49-F238E27FC236}">
                  <a16:creationId xmlns:a16="http://schemas.microsoft.com/office/drawing/2014/main" id="{6BC63BC4-FDAC-B1AB-2F78-7D853E94EFDC}"/>
                </a:ext>
              </a:extLst>
            </p:cNvPr>
            <p:cNvSpPr/>
            <p:nvPr/>
          </p:nvSpPr>
          <p:spPr>
            <a:xfrm>
              <a:off x="4708450" y="2631600"/>
              <a:ext cx="140975" cy="291075"/>
            </a:xfrm>
            <a:custGeom>
              <a:avLst/>
              <a:gdLst/>
              <a:ahLst/>
              <a:cxnLst/>
              <a:rect l="l" t="t" r="r" b="b"/>
              <a:pathLst>
                <a:path w="5639" h="11643" extrusionOk="0">
                  <a:moveTo>
                    <a:pt x="1198" y="1"/>
                  </a:moveTo>
                  <a:cubicBezTo>
                    <a:pt x="799" y="150"/>
                    <a:pt x="383" y="334"/>
                    <a:pt x="0" y="549"/>
                  </a:cubicBezTo>
                  <a:cubicBezTo>
                    <a:pt x="34" y="533"/>
                    <a:pt x="51" y="516"/>
                    <a:pt x="84" y="516"/>
                  </a:cubicBezTo>
                  <a:lnTo>
                    <a:pt x="217" y="11642"/>
                  </a:lnTo>
                  <a:lnTo>
                    <a:pt x="5639" y="11642"/>
                  </a:lnTo>
                  <a:lnTo>
                    <a:pt x="3859" y="6487"/>
                  </a:lnTo>
                  <a:lnTo>
                    <a:pt x="4574" y="4458"/>
                  </a:lnTo>
                  <a:lnTo>
                    <a:pt x="4058" y="377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482;p50">
              <a:extLst>
                <a:ext uri="{FF2B5EF4-FFF2-40B4-BE49-F238E27FC236}">
                  <a16:creationId xmlns:a16="http://schemas.microsoft.com/office/drawing/2014/main" id="{9A4C5073-1499-CE5A-6B23-F0912BE4F4A2}"/>
                </a:ext>
              </a:extLst>
            </p:cNvPr>
            <p:cNvSpPr/>
            <p:nvPr/>
          </p:nvSpPr>
          <p:spPr>
            <a:xfrm>
              <a:off x="4748350" y="2982925"/>
              <a:ext cx="138075" cy="128075"/>
            </a:xfrm>
            <a:custGeom>
              <a:avLst/>
              <a:gdLst/>
              <a:ahLst/>
              <a:cxnLst/>
              <a:rect l="l" t="t" r="r" b="b"/>
              <a:pathLst>
                <a:path w="5523" h="5123" extrusionOk="0">
                  <a:moveTo>
                    <a:pt x="3360" y="0"/>
                  </a:moveTo>
                  <a:lnTo>
                    <a:pt x="1" y="1681"/>
                  </a:lnTo>
                  <a:cubicBezTo>
                    <a:pt x="1" y="1681"/>
                    <a:pt x="2367" y="5023"/>
                    <a:pt x="2891" y="5023"/>
                  </a:cubicBezTo>
                  <a:cubicBezTo>
                    <a:pt x="2892" y="5023"/>
                    <a:pt x="2893" y="5023"/>
                    <a:pt x="2895" y="5023"/>
                  </a:cubicBezTo>
                  <a:cubicBezTo>
                    <a:pt x="3211" y="5007"/>
                    <a:pt x="3211" y="4757"/>
                    <a:pt x="3211" y="4757"/>
                  </a:cubicBezTo>
                  <a:cubicBezTo>
                    <a:pt x="3211" y="4757"/>
                    <a:pt x="3402" y="5123"/>
                    <a:pt x="3643" y="5123"/>
                  </a:cubicBezTo>
                  <a:cubicBezTo>
                    <a:pt x="3649" y="5123"/>
                    <a:pt x="3654" y="5123"/>
                    <a:pt x="3660" y="5122"/>
                  </a:cubicBezTo>
                  <a:cubicBezTo>
                    <a:pt x="3910" y="5122"/>
                    <a:pt x="3959" y="4856"/>
                    <a:pt x="3959" y="4856"/>
                  </a:cubicBezTo>
                  <a:cubicBezTo>
                    <a:pt x="3959" y="4856"/>
                    <a:pt x="4076" y="5018"/>
                    <a:pt x="4244" y="5018"/>
                  </a:cubicBezTo>
                  <a:cubicBezTo>
                    <a:pt x="4304" y="5018"/>
                    <a:pt x="4371" y="4997"/>
                    <a:pt x="4442" y="4940"/>
                  </a:cubicBezTo>
                  <a:cubicBezTo>
                    <a:pt x="4708" y="4690"/>
                    <a:pt x="4458" y="3510"/>
                    <a:pt x="4143" y="2362"/>
                  </a:cubicBezTo>
                  <a:lnTo>
                    <a:pt x="4143" y="2362"/>
                  </a:lnTo>
                  <a:cubicBezTo>
                    <a:pt x="4409" y="2822"/>
                    <a:pt x="4728" y="3062"/>
                    <a:pt x="4998" y="3062"/>
                  </a:cubicBezTo>
                  <a:cubicBezTo>
                    <a:pt x="5098" y="3062"/>
                    <a:pt x="5192" y="3028"/>
                    <a:pt x="5273" y="2960"/>
                  </a:cubicBezTo>
                  <a:cubicBezTo>
                    <a:pt x="5522" y="2761"/>
                    <a:pt x="4890" y="1814"/>
                    <a:pt x="4225" y="1098"/>
                  </a:cubicBezTo>
                  <a:cubicBezTo>
                    <a:pt x="3793" y="616"/>
                    <a:pt x="3360" y="0"/>
                    <a:pt x="3360" y="0"/>
                  </a:cubicBezTo>
                  <a:close/>
                </a:path>
              </a:pathLst>
            </a:custGeom>
            <a:solidFill>
              <a:srgbClr val="F5B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483;p50">
              <a:extLst>
                <a:ext uri="{FF2B5EF4-FFF2-40B4-BE49-F238E27FC236}">
                  <a16:creationId xmlns:a16="http://schemas.microsoft.com/office/drawing/2014/main" id="{772572D4-B2D1-2A44-0EC8-8D440A6194AE}"/>
                </a:ext>
              </a:extLst>
            </p:cNvPr>
            <p:cNvSpPr/>
            <p:nvPr/>
          </p:nvSpPr>
          <p:spPr>
            <a:xfrm>
              <a:off x="4834000" y="3061525"/>
              <a:ext cx="16275" cy="43250"/>
            </a:xfrm>
            <a:custGeom>
              <a:avLst/>
              <a:gdLst/>
              <a:ahLst/>
              <a:cxnLst/>
              <a:rect l="l" t="t" r="r" b="b"/>
              <a:pathLst>
                <a:path w="651" h="1730" extrusionOk="0">
                  <a:moveTo>
                    <a:pt x="218" y="0"/>
                  </a:moveTo>
                  <a:lnTo>
                    <a:pt x="1" y="82"/>
                  </a:lnTo>
                  <a:cubicBezTo>
                    <a:pt x="367" y="947"/>
                    <a:pt x="417" y="1730"/>
                    <a:pt x="417" y="1730"/>
                  </a:cubicBezTo>
                  <a:lnTo>
                    <a:pt x="650" y="1712"/>
                  </a:lnTo>
                  <a:cubicBezTo>
                    <a:pt x="650" y="1679"/>
                    <a:pt x="583" y="898"/>
                    <a:pt x="218" y="0"/>
                  </a:cubicBezTo>
                  <a:close/>
                </a:path>
              </a:pathLst>
            </a:custGeom>
            <a:solidFill>
              <a:srgbClr val="0804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484;p50">
              <a:extLst>
                <a:ext uri="{FF2B5EF4-FFF2-40B4-BE49-F238E27FC236}">
                  <a16:creationId xmlns:a16="http://schemas.microsoft.com/office/drawing/2014/main" id="{D4876590-82BA-02A7-AD5D-EA133ECC08BA}"/>
                </a:ext>
              </a:extLst>
            </p:cNvPr>
            <p:cNvSpPr/>
            <p:nvPr/>
          </p:nvSpPr>
          <p:spPr>
            <a:xfrm>
              <a:off x="4814475" y="3067325"/>
              <a:ext cx="17050" cy="35350"/>
            </a:xfrm>
            <a:custGeom>
              <a:avLst/>
              <a:gdLst/>
              <a:ahLst/>
              <a:cxnLst/>
              <a:rect l="l" t="t" r="r" b="b"/>
              <a:pathLst>
                <a:path w="682" h="1414" extrusionOk="0">
                  <a:moveTo>
                    <a:pt x="216" y="1"/>
                  </a:moveTo>
                  <a:lnTo>
                    <a:pt x="1" y="101"/>
                  </a:lnTo>
                  <a:cubicBezTo>
                    <a:pt x="267" y="699"/>
                    <a:pt x="449" y="1414"/>
                    <a:pt x="449" y="1414"/>
                  </a:cubicBezTo>
                  <a:lnTo>
                    <a:pt x="682" y="1365"/>
                  </a:lnTo>
                  <a:cubicBezTo>
                    <a:pt x="666" y="1331"/>
                    <a:pt x="482" y="633"/>
                    <a:pt x="216" y="1"/>
                  </a:cubicBezTo>
                  <a:close/>
                </a:path>
              </a:pathLst>
            </a:custGeom>
            <a:solidFill>
              <a:srgbClr val="0804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485;p50">
              <a:extLst>
                <a:ext uri="{FF2B5EF4-FFF2-40B4-BE49-F238E27FC236}">
                  <a16:creationId xmlns:a16="http://schemas.microsoft.com/office/drawing/2014/main" id="{DCCC0912-7FFE-85E8-BA32-84C12AE65471}"/>
                </a:ext>
              </a:extLst>
            </p:cNvPr>
            <p:cNvSpPr/>
            <p:nvPr/>
          </p:nvSpPr>
          <p:spPr>
            <a:xfrm>
              <a:off x="4599525" y="2609250"/>
              <a:ext cx="249075" cy="435650"/>
            </a:xfrm>
            <a:custGeom>
              <a:avLst/>
              <a:gdLst/>
              <a:ahLst/>
              <a:cxnLst/>
              <a:rect l="l" t="t" r="r" b="b"/>
              <a:pathLst>
                <a:path w="9963" h="17426" extrusionOk="0">
                  <a:moveTo>
                    <a:pt x="9483" y="0"/>
                  </a:moveTo>
                  <a:cubicBezTo>
                    <a:pt x="8694" y="0"/>
                    <a:pt x="7154" y="262"/>
                    <a:pt x="5555" y="895"/>
                  </a:cubicBezTo>
                  <a:cubicBezTo>
                    <a:pt x="5156" y="1044"/>
                    <a:pt x="4740" y="1228"/>
                    <a:pt x="4357" y="1443"/>
                  </a:cubicBezTo>
                  <a:cubicBezTo>
                    <a:pt x="2528" y="2392"/>
                    <a:pt x="849" y="3855"/>
                    <a:pt x="399" y="6033"/>
                  </a:cubicBezTo>
                  <a:cubicBezTo>
                    <a:pt x="0" y="7962"/>
                    <a:pt x="998" y="10408"/>
                    <a:pt x="2246" y="12536"/>
                  </a:cubicBezTo>
                  <a:cubicBezTo>
                    <a:pt x="3210" y="14215"/>
                    <a:pt x="4324" y="15696"/>
                    <a:pt x="5040" y="16577"/>
                  </a:cubicBezTo>
                  <a:cubicBezTo>
                    <a:pt x="5472" y="17109"/>
                    <a:pt x="5754" y="17426"/>
                    <a:pt x="5754" y="17426"/>
                  </a:cubicBezTo>
                  <a:lnTo>
                    <a:pt x="7351" y="16577"/>
                  </a:lnTo>
                  <a:lnTo>
                    <a:pt x="9962" y="15180"/>
                  </a:lnTo>
                  <a:lnTo>
                    <a:pt x="9131" y="12536"/>
                  </a:lnTo>
                  <a:lnTo>
                    <a:pt x="7501" y="7381"/>
                  </a:lnTo>
                  <a:lnTo>
                    <a:pt x="8931" y="5352"/>
                  </a:lnTo>
                  <a:lnTo>
                    <a:pt x="9962" y="63"/>
                  </a:lnTo>
                  <a:cubicBezTo>
                    <a:pt x="9877" y="22"/>
                    <a:pt x="9711" y="0"/>
                    <a:pt x="94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486;p50">
              <a:extLst>
                <a:ext uri="{FF2B5EF4-FFF2-40B4-BE49-F238E27FC236}">
                  <a16:creationId xmlns:a16="http://schemas.microsoft.com/office/drawing/2014/main" id="{26FDBAD8-7FAF-0E98-B646-956192D15E07}"/>
                </a:ext>
              </a:extLst>
            </p:cNvPr>
            <p:cNvSpPr/>
            <p:nvPr/>
          </p:nvSpPr>
          <p:spPr>
            <a:xfrm>
              <a:off x="5054800" y="2752900"/>
              <a:ext cx="19550" cy="21750"/>
            </a:xfrm>
            <a:custGeom>
              <a:avLst/>
              <a:gdLst/>
              <a:ahLst/>
              <a:cxnLst/>
              <a:rect l="l" t="t" r="r" b="b"/>
              <a:pathLst>
                <a:path w="782" h="870" extrusionOk="0">
                  <a:moveTo>
                    <a:pt x="266" y="238"/>
                  </a:moveTo>
                  <a:cubicBezTo>
                    <a:pt x="266" y="238"/>
                    <a:pt x="282" y="238"/>
                    <a:pt x="300" y="254"/>
                  </a:cubicBezTo>
                  <a:cubicBezTo>
                    <a:pt x="333" y="287"/>
                    <a:pt x="366" y="320"/>
                    <a:pt x="382" y="371"/>
                  </a:cubicBezTo>
                  <a:cubicBezTo>
                    <a:pt x="366" y="354"/>
                    <a:pt x="333" y="354"/>
                    <a:pt x="333" y="338"/>
                  </a:cubicBezTo>
                  <a:cubicBezTo>
                    <a:pt x="282" y="320"/>
                    <a:pt x="266" y="304"/>
                    <a:pt x="266" y="271"/>
                  </a:cubicBezTo>
                  <a:cubicBezTo>
                    <a:pt x="249" y="254"/>
                    <a:pt x="266" y="238"/>
                    <a:pt x="266" y="238"/>
                  </a:cubicBezTo>
                  <a:close/>
                  <a:moveTo>
                    <a:pt x="271" y="0"/>
                  </a:moveTo>
                  <a:cubicBezTo>
                    <a:pt x="258" y="0"/>
                    <a:pt x="245" y="2"/>
                    <a:pt x="233" y="5"/>
                  </a:cubicBezTo>
                  <a:cubicBezTo>
                    <a:pt x="100" y="38"/>
                    <a:pt x="0" y="171"/>
                    <a:pt x="34" y="304"/>
                  </a:cubicBezTo>
                  <a:cubicBezTo>
                    <a:pt x="50" y="404"/>
                    <a:pt x="116" y="504"/>
                    <a:pt x="216" y="553"/>
                  </a:cubicBezTo>
                  <a:cubicBezTo>
                    <a:pt x="282" y="586"/>
                    <a:pt x="382" y="620"/>
                    <a:pt x="466" y="637"/>
                  </a:cubicBezTo>
                  <a:cubicBezTo>
                    <a:pt x="499" y="720"/>
                    <a:pt x="548" y="803"/>
                    <a:pt x="615" y="870"/>
                  </a:cubicBezTo>
                  <a:lnTo>
                    <a:pt x="781" y="704"/>
                  </a:lnTo>
                  <a:cubicBezTo>
                    <a:pt x="715" y="653"/>
                    <a:pt x="682" y="553"/>
                    <a:pt x="648" y="437"/>
                  </a:cubicBezTo>
                  <a:cubicBezTo>
                    <a:pt x="615" y="304"/>
                    <a:pt x="566" y="171"/>
                    <a:pt x="449" y="72"/>
                  </a:cubicBezTo>
                  <a:cubicBezTo>
                    <a:pt x="394" y="30"/>
                    <a:pt x="329" y="0"/>
                    <a:pt x="2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487;p50">
              <a:extLst>
                <a:ext uri="{FF2B5EF4-FFF2-40B4-BE49-F238E27FC236}">
                  <a16:creationId xmlns:a16="http://schemas.microsoft.com/office/drawing/2014/main" id="{930B8152-FC8B-CE6B-164C-430816788097}"/>
                </a:ext>
              </a:extLst>
            </p:cNvPr>
            <p:cNvSpPr/>
            <p:nvPr/>
          </p:nvSpPr>
          <p:spPr>
            <a:xfrm>
              <a:off x="5095550" y="2614200"/>
              <a:ext cx="146775" cy="105975"/>
            </a:xfrm>
            <a:custGeom>
              <a:avLst/>
              <a:gdLst/>
              <a:ahLst/>
              <a:cxnLst/>
              <a:rect l="l" t="t" r="r" b="b"/>
              <a:pathLst>
                <a:path w="5871" h="4239" extrusionOk="0">
                  <a:moveTo>
                    <a:pt x="2263" y="1"/>
                  </a:moveTo>
                  <a:cubicBezTo>
                    <a:pt x="1018" y="1"/>
                    <a:pt x="0" y="580"/>
                    <a:pt x="0" y="580"/>
                  </a:cubicBezTo>
                  <a:cubicBezTo>
                    <a:pt x="713" y="1019"/>
                    <a:pt x="1534" y="1240"/>
                    <a:pt x="2360" y="1240"/>
                  </a:cubicBezTo>
                  <a:cubicBezTo>
                    <a:pt x="2785" y="1240"/>
                    <a:pt x="3212" y="1181"/>
                    <a:pt x="3626" y="1063"/>
                  </a:cubicBezTo>
                  <a:cubicBezTo>
                    <a:pt x="3775" y="1810"/>
                    <a:pt x="4357" y="2476"/>
                    <a:pt x="5089" y="2642"/>
                  </a:cubicBezTo>
                  <a:cubicBezTo>
                    <a:pt x="5105" y="3207"/>
                    <a:pt x="5322" y="3773"/>
                    <a:pt x="5671" y="4239"/>
                  </a:cubicBezTo>
                  <a:cubicBezTo>
                    <a:pt x="5870" y="3424"/>
                    <a:pt x="5837" y="2442"/>
                    <a:pt x="5122" y="1478"/>
                  </a:cubicBezTo>
                  <a:cubicBezTo>
                    <a:pt x="4266" y="329"/>
                    <a:pt x="3200" y="1"/>
                    <a:pt x="22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488;p50">
              <a:extLst>
                <a:ext uri="{FF2B5EF4-FFF2-40B4-BE49-F238E27FC236}">
                  <a16:creationId xmlns:a16="http://schemas.microsoft.com/office/drawing/2014/main" id="{0FD43DE0-DB21-B068-9C03-0526933E30FC}"/>
                </a:ext>
              </a:extLst>
            </p:cNvPr>
            <p:cNvSpPr/>
            <p:nvPr/>
          </p:nvSpPr>
          <p:spPr>
            <a:xfrm>
              <a:off x="4947525" y="2827850"/>
              <a:ext cx="56150" cy="94825"/>
            </a:xfrm>
            <a:custGeom>
              <a:avLst/>
              <a:gdLst/>
              <a:ahLst/>
              <a:cxnLst/>
              <a:rect l="l" t="t" r="r" b="b"/>
              <a:pathLst>
                <a:path w="2246" h="3793" extrusionOk="0">
                  <a:moveTo>
                    <a:pt x="998" y="1"/>
                  </a:moveTo>
                  <a:cubicBezTo>
                    <a:pt x="267" y="1131"/>
                    <a:pt x="1" y="2495"/>
                    <a:pt x="283" y="3775"/>
                  </a:cubicBezTo>
                  <a:lnTo>
                    <a:pt x="2245" y="3792"/>
                  </a:lnTo>
                  <a:lnTo>
                    <a:pt x="9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489;p50">
              <a:extLst>
                <a:ext uri="{FF2B5EF4-FFF2-40B4-BE49-F238E27FC236}">
                  <a16:creationId xmlns:a16="http://schemas.microsoft.com/office/drawing/2014/main" id="{1CB25ADD-281E-431C-A54C-A196761EDC72}"/>
                </a:ext>
              </a:extLst>
            </p:cNvPr>
            <p:cNvSpPr/>
            <p:nvPr/>
          </p:nvSpPr>
          <p:spPr>
            <a:xfrm>
              <a:off x="4947525" y="2827850"/>
              <a:ext cx="35775" cy="94825"/>
            </a:xfrm>
            <a:custGeom>
              <a:avLst/>
              <a:gdLst/>
              <a:ahLst/>
              <a:cxnLst/>
              <a:rect l="l" t="t" r="r" b="b"/>
              <a:pathLst>
                <a:path w="1431" h="3793" extrusionOk="0">
                  <a:moveTo>
                    <a:pt x="998" y="1"/>
                  </a:moveTo>
                  <a:cubicBezTo>
                    <a:pt x="267" y="1131"/>
                    <a:pt x="1" y="2495"/>
                    <a:pt x="283" y="3775"/>
                  </a:cubicBezTo>
                  <a:lnTo>
                    <a:pt x="915" y="3792"/>
                  </a:lnTo>
                  <a:cubicBezTo>
                    <a:pt x="881" y="3659"/>
                    <a:pt x="865" y="3526"/>
                    <a:pt x="848" y="3393"/>
                  </a:cubicBezTo>
                  <a:cubicBezTo>
                    <a:pt x="748" y="2695"/>
                    <a:pt x="881" y="1930"/>
                    <a:pt x="1347" y="1398"/>
                  </a:cubicBezTo>
                  <a:cubicBezTo>
                    <a:pt x="1364" y="1364"/>
                    <a:pt x="1398" y="1331"/>
                    <a:pt x="1431" y="1298"/>
                  </a:cubicBezTo>
                  <a:lnTo>
                    <a:pt x="9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1841;p54">
            <a:extLst>
              <a:ext uri="{FF2B5EF4-FFF2-40B4-BE49-F238E27FC236}">
                <a16:creationId xmlns:a16="http://schemas.microsoft.com/office/drawing/2014/main" id="{883114F3-8182-74EF-5955-2666EAA8DA8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16956" y="1160241"/>
            <a:ext cx="1802785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النوم</a:t>
            </a:r>
            <a:r>
              <a:rPr lang="ar-SA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46"/>
          <p:cNvSpPr txBox="1">
            <a:spLocks noGrp="1"/>
          </p:cNvSpPr>
          <p:nvPr>
            <p:ph type="subTitle" idx="1"/>
          </p:nvPr>
        </p:nvSpPr>
        <p:spPr>
          <a:xfrm>
            <a:off x="3394420" y="2017464"/>
            <a:ext cx="5238568" cy="16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spcAft>
                <a:spcPts val="0"/>
              </a:spcAft>
            </a:pPr>
            <a:r>
              <a:rPr lang="ar-SA" sz="2400" dirty="0">
                <a:solidFill>
                  <a:srgbClr val="5F63A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Jost Medium"/>
              </a:rPr>
              <a:t>يجب زيارة الطبيب عند الشعور بالتعب و الالتزام بالتعليمات و جرعات الادوية و وقتها ، واخذ اللقاحات عند اللزوم.</a:t>
            </a:r>
          </a:p>
        </p:txBody>
      </p:sp>
      <p:sp>
        <p:nvSpPr>
          <p:cNvPr id="43" name="Google Shape;1841;p54">
            <a:extLst>
              <a:ext uri="{FF2B5EF4-FFF2-40B4-BE49-F238E27FC236}">
                <a16:creationId xmlns:a16="http://schemas.microsoft.com/office/drawing/2014/main" id="{D3B90158-A42D-A35F-DE4F-2D4FA804F7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92436" y="1260020"/>
            <a:ext cx="3502478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زيارة الطبيب</a:t>
            </a:r>
            <a:r>
              <a:rPr lang="ar-SA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5" name="صورة 44">
            <a:extLst>
              <a:ext uri="{FF2B5EF4-FFF2-40B4-BE49-F238E27FC236}">
                <a16:creationId xmlns:a16="http://schemas.microsoft.com/office/drawing/2014/main" id="{E25232D5-6FBE-618D-9ACB-1CFA127C5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2979" y="1343796"/>
            <a:ext cx="683097" cy="703313"/>
          </a:xfrm>
          <a:prstGeom prst="rect">
            <a:avLst/>
          </a:prstGeom>
        </p:spPr>
      </p:pic>
      <p:pic>
        <p:nvPicPr>
          <p:cNvPr id="49" name="صورة 48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62D06AB2-C5DC-F56D-C27F-D6C3F8DBBA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47109"/>
            <a:ext cx="3948215" cy="2850464"/>
          </a:xfrm>
          <a:prstGeom prst="rect">
            <a:avLst/>
          </a:prstGeom>
        </p:spPr>
      </p:pic>
      <p:grpSp>
        <p:nvGrpSpPr>
          <p:cNvPr id="50" name="Google Shape;2991;p69">
            <a:extLst>
              <a:ext uri="{FF2B5EF4-FFF2-40B4-BE49-F238E27FC236}">
                <a16:creationId xmlns:a16="http://schemas.microsoft.com/office/drawing/2014/main" id="{9B7A98B8-18CA-FFE0-27A9-D9C378BA95DE}"/>
              </a:ext>
            </a:extLst>
          </p:cNvPr>
          <p:cNvGrpSpPr/>
          <p:nvPr/>
        </p:nvGrpSpPr>
        <p:grpSpPr>
          <a:xfrm flipH="1">
            <a:off x="3058903" y="647049"/>
            <a:ext cx="1778624" cy="1153549"/>
            <a:chOff x="604350" y="2985275"/>
            <a:chExt cx="2322050" cy="1488350"/>
          </a:xfrm>
        </p:grpSpPr>
        <p:sp>
          <p:nvSpPr>
            <p:cNvPr id="51" name="Google Shape;2992;p69">
              <a:extLst>
                <a:ext uri="{FF2B5EF4-FFF2-40B4-BE49-F238E27FC236}">
                  <a16:creationId xmlns:a16="http://schemas.microsoft.com/office/drawing/2014/main" id="{56CF0C00-6871-5B0E-FC0B-A19E22934CB1}"/>
                </a:ext>
              </a:extLst>
            </p:cNvPr>
            <p:cNvSpPr/>
            <p:nvPr/>
          </p:nvSpPr>
          <p:spPr>
            <a:xfrm>
              <a:off x="604350" y="2985275"/>
              <a:ext cx="2322050" cy="1488350"/>
            </a:xfrm>
            <a:custGeom>
              <a:avLst/>
              <a:gdLst/>
              <a:ahLst/>
              <a:cxnLst/>
              <a:rect l="l" t="t" r="r" b="b"/>
              <a:pathLst>
                <a:path w="92882" h="59534" extrusionOk="0">
                  <a:moveTo>
                    <a:pt x="33633" y="1"/>
                  </a:moveTo>
                  <a:cubicBezTo>
                    <a:pt x="29210" y="1"/>
                    <a:pt x="24402" y="1182"/>
                    <a:pt x="21107" y="5256"/>
                  </a:cubicBezTo>
                  <a:cubicBezTo>
                    <a:pt x="13427" y="14804"/>
                    <a:pt x="32133" y="27257"/>
                    <a:pt x="12825" y="36773"/>
                  </a:cubicBezTo>
                  <a:cubicBezTo>
                    <a:pt x="1" y="43079"/>
                    <a:pt x="5407" y="59534"/>
                    <a:pt x="18099" y="59534"/>
                  </a:cubicBezTo>
                  <a:cubicBezTo>
                    <a:pt x="18906" y="59534"/>
                    <a:pt x="19741" y="59467"/>
                    <a:pt x="20604" y="59328"/>
                  </a:cubicBezTo>
                  <a:cubicBezTo>
                    <a:pt x="33369" y="57257"/>
                    <a:pt x="29463" y="51189"/>
                    <a:pt x="44137" y="51189"/>
                  </a:cubicBezTo>
                  <a:cubicBezTo>
                    <a:pt x="48333" y="51189"/>
                    <a:pt x="54048" y="51685"/>
                    <a:pt x="62108" y="52913"/>
                  </a:cubicBezTo>
                  <a:cubicBezTo>
                    <a:pt x="62964" y="53044"/>
                    <a:pt x="63815" y="53107"/>
                    <a:pt x="64654" y="53107"/>
                  </a:cubicBezTo>
                  <a:cubicBezTo>
                    <a:pt x="81052" y="53107"/>
                    <a:pt x="92881" y="28801"/>
                    <a:pt x="47899" y="3762"/>
                  </a:cubicBezTo>
                  <a:cubicBezTo>
                    <a:pt x="44181" y="1699"/>
                    <a:pt x="40057" y="433"/>
                    <a:pt x="35818" y="92"/>
                  </a:cubicBezTo>
                  <a:cubicBezTo>
                    <a:pt x="35106" y="34"/>
                    <a:pt x="34375" y="1"/>
                    <a:pt x="336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993;p69">
              <a:extLst>
                <a:ext uri="{FF2B5EF4-FFF2-40B4-BE49-F238E27FC236}">
                  <a16:creationId xmlns:a16="http://schemas.microsoft.com/office/drawing/2014/main" id="{7B55C40B-651B-C35A-E3E4-70108FC52A66}"/>
                </a:ext>
              </a:extLst>
            </p:cNvPr>
            <p:cNvSpPr/>
            <p:nvPr/>
          </p:nvSpPr>
          <p:spPr>
            <a:xfrm>
              <a:off x="878300" y="3646075"/>
              <a:ext cx="187375" cy="160325"/>
            </a:xfrm>
            <a:custGeom>
              <a:avLst/>
              <a:gdLst/>
              <a:ahLst/>
              <a:cxnLst/>
              <a:rect l="l" t="t" r="r" b="b"/>
              <a:pathLst>
                <a:path w="7495" h="6413" extrusionOk="0">
                  <a:moveTo>
                    <a:pt x="5247" y="1"/>
                  </a:moveTo>
                  <a:cubicBezTo>
                    <a:pt x="4811" y="1"/>
                    <a:pt x="4370" y="133"/>
                    <a:pt x="4011" y="403"/>
                  </a:cubicBezTo>
                  <a:cubicBezTo>
                    <a:pt x="4011" y="403"/>
                    <a:pt x="1" y="2856"/>
                    <a:pt x="748" y="5421"/>
                  </a:cubicBezTo>
                  <a:cubicBezTo>
                    <a:pt x="952" y="6123"/>
                    <a:pt x="1470" y="6412"/>
                    <a:pt x="2128" y="6412"/>
                  </a:cubicBezTo>
                  <a:cubicBezTo>
                    <a:pt x="3873" y="6412"/>
                    <a:pt x="6600" y="4378"/>
                    <a:pt x="7048" y="2644"/>
                  </a:cubicBezTo>
                  <a:cubicBezTo>
                    <a:pt x="7494" y="906"/>
                    <a:pt x="6386" y="1"/>
                    <a:pt x="52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994;p69">
              <a:extLst>
                <a:ext uri="{FF2B5EF4-FFF2-40B4-BE49-F238E27FC236}">
                  <a16:creationId xmlns:a16="http://schemas.microsoft.com/office/drawing/2014/main" id="{0059444C-6A5F-2994-3A36-AC9660C7041D}"/>
                </a:ext>
              </a:extLst>
            </p:cNvPr>
            <p:cNvSpPr/>
            <p:nvPr/>
          </p:nvSpPr>
          <p:spPr>
            <a:xfrm>
              <a:off x="988300" y="3505500"/>
              <a:ext cx="123425" cy="106125"/>
            </a:xfrm>
            <a:custGeom>
              <a:avLst/>
              <a:gdLst/>
              <a:ahLst/>
              <a:cxnLst/>
              <a:rect l="l" t="t" r="r" b="b"/>
              <a:pathLst>
                <a:path w="4937" h="4245" extrusionOk="0">
                  <a:moveTo>
                    <a:pt x="2874" y="0"/>
                  </a:moveTo>
                  <a:cubicBezTo>
                    <a:pt x="2494" y="0"/>
                    <a:pt x="1991" y="133"/>
                    <a:pt x="1739" y="505"/>
                  </a:cubicBezTo>
                  <a:cubicBezTo>
                    <a:pt x="1024" y="1545"/>
                    <a:pt x="0" y="3900"/>
                    <a:pt x="2274" y="4225"/>
                  </a:cubicBezTo>
                  <a:cubicBezTo>
                    <a:pt x="2369" y="4238"/>
                    <a:pt x="2461" y="4244"/>
                    <a:pt x="2549" y="4244"/>
                  </a:cubicBezTo>
                  <a:cubicBezTo>
                    <a:pt x="3549" y="4244"/>
                    <a:pt x="4138" y="3439"/>
                    <a:pt x="4466" y="2633"/>
                  </a:cubicBezTo>
                  <a:cubicBezTo>
                    <a:pt x="4937" y="1529"/>
                    <a:pt x="4287" y="246"/>
                    <a:pt x="3103" y="18"/>
                  </a:cubicBezTo>
                  <a:cubicBezTo>
                    <a:pt x="3035" y="7"/>
                    <a:pt x="2957" y="0"/>
                    <a:pt x="2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995;p69">
              <a:extLst>
                <a:ext uri="{FF2B5EF4-FFF2-40B4-BE49-F238E27FC236}">
                  <a16:creationId xmlns:a16="http://schemas.microsoft.com/office/drawing/2014/main" id="{E0BAFAE5-EA9D-61CF-8AEE-EC37E0594147}"/>
                </a:ext>
              </a:extLst>
            </p:cNvPr>
            <p:cNvSpPr/>
            <p:nvPr/>
          </p:nvSpPr>
          <p:spPr>
            <a:xfrm>
              <a:off x="2401275" y="4226975"/>
              <a:ext cx="190150" cy="155875"/>
            </a:xfrm>
            <a:custGeom>
              <a:avLst/>
              <a:gdLst/>
              <a:ahLst/>
              <a:cxnLst/>
              <a:rect l="l" t="t" r="r" b="b"/>
              <a:pathLst>
                <a:path w="7606" h="6235" extrusionOk="0">
                  <a:moveTo>
                    <a:pt x="5549" y="1"/>
                  </a:moveTo>
                  <a:cubicBezTo>
                    <a:pt x="3798" y="1"/>
                    <a:pt x="1087" y="1826"/>
                    <a:pt x="558" y="3505"/>
                  </a:cubicBezTo>
                  <a:cubicBezTo>
                    <a:pt x="0" y="5264"/>
                    <a:pt x="1135" y="6234"/>
                    <a:pt x="2308" y="6234"/>
                  </a:cubicBezTo>
                  <a:cubicBezTo>
                    <a:pt x="2705" y="6234"/>
                    <a:pt x="3107" y="6123"/>
                    <a:pt x="3448" y="5892"/>
                  </a:cubicBezTo>
                  <a:cubicBezTo>
                    <a:pt x="3448" y="5892"/>
                    <a:pt x="7605" y="3667"/>
                    <a:pt x="7004" y="1069"/>
                  </a:cubicBezTo>
                  <a:cubicBezTo>
                    <a:pt x="6828" y="311"/>
                    <a:pt x="6270" y="1"/>
                    <a:pt x="55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3050;p69">
            <a:extLst>
              <a:ext uri="{FF2B5EF4-FFF2-40B4-BE49-F238E27FC236}">
                <a16:creationId xmlns:a16="http://schemas.microsoft.com/office/drawing/2014/main" id="{A83D5589-4729-4054-60D9-10663C2AA831}"/>
              </a:ext>
            </a:extLst>
          </p:cNvPr>
          <p:cNvGrpSpPr/>
          <p:nvPr/>
        </p:nvGrpSpPr>
        <p:grpSpPr>
          <a:xfrm>
            <a:off x="3373190" y="606547"/>
            <a:ext cx="1200423" cy="1226173"/>
            <a:chOff x="1823575" y="2110800"/>
            <a:chExt cx="1869350" cy="1887075"/>
          </a:xfrm>
        </p:grpSpPr>
        <p:sp>
          <p:nvSpPr>
            <p:cNvPr id="56" name="Google Shape;3051;p69">
              <a:extLst>
                <a:ext uri="{FF2B5EF4-FFF2-40B4-BE49-F238E27FC236}">
                  <a16:creationId xmlns:a16="http://schemas.microsoft.com/office/drawing/2014/main" id="{B428BE28-54F2-1AAB-51B6-172F50AD7609}"/>
                </a:ext>
              </a:extLst>
            </p:cNvPr>
            <p:cNvSpPr/>
            <p:nvPr/>
          </p:nvSpPr>
          <p:spPr>
            <a:xfrm>
              <a:off x="2808800" y="2832425"/>
              <a:ext cx="425" cy="475"/>
            </a:xfrm>
            <a:custGeom>
              <a:avLst/>
              <a:gdLst/>
              <a:ahLst/>
              <a:cxnLst/>
              <a:rect l="l" t="t" r="r" b="b"/>
              <a:pathLst>
                <a:path w="17" h="19" extrusionOk="0">
                  <a:moveTo>
                    <a:pt x="0" y="1"/>
                  </a:moveTo>
                  <a:lnTo>
                    <a:pt x="17" y="19"/>
                  </a:lnTo>
                  <a:cubicBezTo>
                    <a:pt x="17" y="1"/>
                    <a:pt x="17" y="1"/>
                    <a:pt x="0" y="1"/>
                  </a:cubicBezTo>
                  <a:close/>
                </a:path>
              </a:pathLst>
            </a:custGeom>
            <a:solidFill>
              <a:srgbClr val="F2A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052;p69">
              <a:extLst>
                <a:ext uri="{FF2B5EF4-FFF2-40B4-BE49-F238E27FC236}">
                  <a16:creationId xmlns:a16="http://schemas.microsoft.com/office/drawing/2014/main" id="{7ECE0812-D9DE-3CD9-142E-56A74248079F}"/>
                </a:ext>
              </a:extLst>
            </p:cNvPr>
            <p:cNvSpPr/>
            <p:nvPr/>
          </p:nvSpPr>
          <p:spPr>
            <a:xfrm>
              <a:off x="2500675" y="2832875"/>
              <a:ext cx="1181025" cy="1164950"/>
            </a:xfrm>
            <a:custGeom>
              <a:avLst/>
              <a:gdLst/>
              <a:ahLst/>
              <a:cxnLst/>
              <a:rect l="l" t="t" r="r" b="b"/>
              <a:pathLst>
                <a:path w="47241" h="46598" extrusionOk="0">
                  <a:moveTo>
                    <a:pt x="12342" y="1"/>
                  </a:moveTo>
                  <a:cubicBezTo>
                    <a:pt x="12307" y="450"/>
                    <a:pt x="2247" y="8798"/>
                    <a:pt x="2247" y="8798"/>
                  </a:cubicBezTo>
                  <a:lnTo>
                    <a:pt x="5584" y="12566"/>
                  </a:lnTo>
                  <a:cubicBezTo>
                    <a:pt x="0" y="18996"/>
                    <a:pt x="5722" y="25218"/>
                    <a:pt x="5722" y="25218"/>
                  </a:cubicBezTo>
                  <a:lnTo>
                    <a:pt x="24044" y="45874"/>
                  </a:lnTo>
                  <a:cubicBezTo>
                    <a:pt x="24337" y="46202"/>
                    <a:pt x="24718" y="46409"/>
                    <a:pt x="25132" y="46478"/>
                  </a:cubicBezTo>
                  <a:cubicBezTo>
                    <a:pt x="25519" y="46540"/>
                    <a:pt x="26061" y="46597"/>
                    <a:pt x="26738" y="46597"/>
                  </a:cubicBezTo>
                  <a:cubicBezTo>
                    <a:pt x="29092" y="46597"/>
                    <a:pt x="33074" y="45903"/>
                    <a:pt x="37785" y="42279"/>
                  </a:cubicBezTo>
                  <a:cubicBezTo>
                    <a:pt x="38338" y="41864"/>
                    <a:pt x="38891" y="41414"/>
                    <a:pt x="39462" y="40912"/>
                  </a:cubicBezTo>
                  <a:cubicBezTo>
                    <a:pt x="45823" y="35261"/>
                    <a:pt x="46998" y="31095"/>
                    <a:pt x="47188" y="29366"/>
                  </a:cubicBezTo>
                  <a:cubicBezTo>
                    <a:pt x="47240" y="28848"/>
                    <a:pt x="47067" y="28347"/>
                    <a:pt x="46722" y="27967"/>
                  </a:cubicBezTo>
                  <a:lnTo>
                    <a:pt x="27432" y="6189"/>
                  </a:lnTo>
                  <a:cubicBezTo>
                    <a:pt x="25005" y="3448"/>
                    <a:pt x="22457" y="2683"/>
                    <a:pt x="20367" y="2683"/>
                  </a:cubicBezTo>
                  <a:cubicBezTo>
                    <a:pt x="17725" y="2683"/>
                    <a:pt x="15817" y="3907"/>
                    <a:pt x="15817" y="3907"/>
                  </a:cubicBezTo>
                  <a:lnTo>
                    <a:pt x="1234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053;p69">
              <a:extLst>
                <a:ext uri="{FF2B5EF4-FFF2-40B4-BE49-F238E27FC236}">
                  <a16:creationId xmlns:a16="http://schemas.microsoft.com/office/drawing/2014/main" id="{1C9DB895-0F02-C05C-5624-99BE376990CF}"/>
                </a:ext>
              </a:extLst>
            </p:cNvPr>
            <p:cNvSpPr/>
            <p:nvPr/>
          </p:nvSpPr>
          <p:spPr>
            <a:xfrm>
              <a:off x="2690400" y="3209675"/>
              <a:ext cx="764850" cy="683175"/>
            </a:xfrm>
            <a:custGeom>
              <a:avLst/>
              <a:gdLst/>
              <a:ahLst/>
              <a:cxnLst/>
              <a:rect l="l" t="t" r="r" b="b"/>
              <a:pathLst>
                <a:path w="30594" h="27327" extrusionOk="0">
                  <a:moveTo>
                    <a:pt x="17267" y="1"/>
                  </a:moveTo>
                  <a:cubicBezTo>
                    <a:pt x="17267" y="1"/>
                    <a:pt x="9039" y="10925"/>
                    <a:pt x="0" y="12238"/>
                  </a:cubicBezTo>
                  <a:lnTo>
                    <a:pt x="13378" y="27327"/>
                  </a:lnTo>
                  <a:cubicBezTo>
                    <a:pt x="13378" y="27327"/>
                    <a:pt x="22712" y="26066"/>
                    <a:pt x="30594" y="15020"/>
                  </a:cubicBezTo>
                  <a:lnTo>
                    <a:pt x="172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054;p69">
              <a:extLst>
                <a:ext uri="{FF2B5EF4-FFF2-40B4-BE49-F238E27FC236}">
                  <a16:creationId xmlns:a16="http://schemas.microsoft.com/office/drawing/2014/main" id="{517B8BD7-4E5B-FDD5-3512-5E93F54818DA}"/>
                </a:ext>
              </a:extLst>
            </p:cNvPr>
            <p:cNvSpPr/>
            <p:nvPr/>
          </p:nvSpPr>
          <p:spPr>
            <a:xfrm>
              <a:off x="2808800" y="2832425"/>
              <a:ext cx="425" cy="475"/>
            </a:xfrm>
            <a:custGeom>
              <a:avLst/>
              <a:gdLst/>
              <a:ahLst/>
              <a:cxnLst/>
              <a:rect l="l" t="t" r="r" b="b"/>
              <a:pathLst>
                <a:path w="17" h="19" extrusionOk="0">
                  <a:moveTo>
                    <a:pt x="0" y="1"/>
                  </a:moveTo>
                  <a:lnTo>
                    <a:pt x="17" y="19"/>
                  </a:lnTo>
                  <a:cubicBezTo>
                    <a:pt x="17" y="1"/>
                    <a:pt x="17" y="1"/>
                    <a:pt x="0" y="1"/>
                  </a:cubicBezTo>
                  <a:close/>
                </a:path>
              </a:pathLst>
            </a:custGeom>
            <a:solidFill>
              <a:srgbClr val="0200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055;p69">
              <a:extLst>
                <a:ext uri="{FF2B5EF4-FFF2-40B4-BE49-F238E27FC236}">
                  <a16:creationId xmlns:a16="http://schemas.microsoft.com/office/drawing/2014/main" id="{D9646721-593E-F8FF-DB87-09B277FA8681}"/>
                </a:ext>
              </a:extLst>
            </p:cNvPr>
            <p:cNvSpPr/>
            <p:nvPr/>
          </p:nvSpPr>
          <p:spPr>
            <a:xfrm>
              <a:off x="2559025" y="2832875"/>
              <a:ext cx="303800" cy="280050"/>
            </a:xfrm>
            <a:custGeom>
              <a:avLst/>
              <a:gdLst/>
              <a:ahLst/>
              <a:cxnLst/>
              <a:rect l="l" t="t" r="r" b="b"/>
              <a:pathLst>
                <a:path w="12152" h="11202" extrusionOk="0">
                  <a:moveTo>
                    <a:pt x="10026" y="1"/>
                  </a:moveTo>
                  <a:lnTo>
                    <a:pt x="1" y="8885"/>
                  </a:lnTo>
                  <a:lnTo>
                    <a:pt x="2091" y="11201"/>
                  </a:lnTo>
                  <a:cubicBezTo>
                    <a:pt x="8781" y="9127"/>
                    <a:pt x="12151" y="2403"/>
                    <a:pt x="12151" y="2403"/>
                  </a:cubicBezTo>
                  <a:lnTo>
                    <a:pt x="10026" y="1"/>
                  </a:lnTo>
                  <a:close/>
                </a:path>
              </a:pathLst>
            </a:custGeom>
            <a:solidFill>
              <a:srgbClr val="D482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056;p69">
              <a:extLst>
                <a:ext uri="{FF2B5EF4-FFF2-40B4-BE49-F238E27FC236}">
                  <a16:creationId xmlns:a16="http://schemas.microsoft.com/office/drawing/2014/main" id="{72188B71-7B31-5EE2-FA06-9EFD4695E75B}"/>
                </a:ext>
              </a:extLst>
            </p:cNvPr>
            <p:cNvSpPr/>
            <p:nvPr/>
          </p:nvSpPr>
          <p:spPr>
            <a:xfrm>
              <a:off x="2556850" y="3017825"/>
              <a:ext cx="888450" cy="980050"/>
            </a:xfrm>
            <a:custGeom>
              <a:avLst/>
              <a:gdLst/>
              <a:ahLst/>
              <a:cxnLst/>
              <a:rect l="l" t="t" r="r" b="b"/>
              <a:pathLst>
                <a:path w="35538" h="39202" extrusionOk="0">
                  <a:moveTo>
                    <a:pt x="8401" y="0"/>
                  </a:moveTo>
                  <a:lnTo>
                    <a:pt x="8401" y="0"/>
                  </a:lnTo>
                  <a:cubicBezTo>
                    <a:pt x="6829" y="1521"/>
                    <a:pt x="4736" y="3008"/>
                    <a:pt x="2178" y="3803"/>
                  </a:cubicBezTo>
                  <a:lnTo>
                    <a:pt x="88" y="1487"/>
                  </a:lnTo>
                  <a:cubicBezTo>
                    <a:pt x="70" y="1452"/>
                    <a:pt x="35" y="1418"/>
                    <a:pt x="18" y="1400"/>
                  </a:cubicBezTo>
                  <a:lnTo>
                    <a:pt x="0" y="1400"/>
                  </a:lnTo>
                  <a:lnTo>
                    <a:pt x="3337" y="5168"/>
                  </a:lnTo>
                  <a:cubicBezTo>
                    <a:pt x="1505" y="7277"/>
                    <a:pt x="899" y="9351"/>
                    <a:pt x="899" y="11201"/>
                  </a:cubicBezTo>
                  <a:cubicBezTo>
                    <a:pt x="899" y="15003"/>
                    <a:pt x="3475" y="17820"/>
                    <a:pt x="3475" y="17820"/>
                  </a:cubicBezTo>
                  <a:lnTo>
                    <a:pt x="5342" y="19912"/>
                  </a:lnTo>
                  <a:cubicBezTo>
                    <a:pt x="7313" y="19636"/>
                    <a:pt x="9230" y="18892"/>
                    <a:pt x="11046" y="17907"/>
                  </a:cubicBezTo>
                  <a:cubicBezTo>
                    <a:pt x="10700" y="17302"/>
                    <a:pt x="10355" y="16714"/>
                    <a:pt x="10026" y="16110"/>
                  </a:cubicBezTo>
                  <a:cubicBezTo>
                    <a:pt x="8263" y="12946"/>
                    <a:pt x="6414" y="9438"/>
                    <a:pt x="6430" y="5721"/>
                  </a:cubicBezTo>
                  <a:cubicBezTo>
                    <a:pt x="6448" y="3388"/>
                    <a:pt x="7278" y="1625"/>
                    <a:pt x="8401" y="0"/>
                  </a:cubicBezTo>
                  <a:close/>
                  <a:moveTo>
                    <a:pt x="24978" y="32668"/>
                  </a:moveTo>
                  <a:cubicBezTo>
                    <a:pt x="21382" y="34621"/>
                    <a:pt x="18772" y="34984"/>
                    <a:pt x="18720" y="35001"/>
                  </a:cubicBezTo>
                  <a:lnTo>
                    <a:pt x="21797" y="38476"/>
                  </a:lnTo>
                  <a:cubicBezTo>
                    <a:pt x="22090" y="38804"/>
                    <a:pt x="22471" y="39011"/>
                    <a:pt x="22885" y="39080"/>
                  </a:cubicBezTo>
                  <a:cubicBezTo>
                    <a:pt x="23284" y="39133"/>
                    <a:pt x="23819" y="39202"/>
                    <a:pt x="24494" y="39202"/>
                  </a:cubicBezTo>
                  <a:cubicBezTo>
                    <a:pt x="26844" y="39202"/>
                    <a:pt x="30820" y="38510"/>
                    <a:pt x="35538" y="34881"/>
                  </a:cubicBezTo>
                  <a:cubicBezTo>
                    <a:pt x="33689" y="34344"/>
                    <a:pt x="31493" y="34310"/>
                    <a:pt x="29557" y="34033"/>
                  </a:cubicBezTo>
                  <a:cubicBezTo>
                    <a:pt x="27967" y="33809"/>
                    <a:pt x="26446" y="33325"/>
                    <a:pt x="24978" y="326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057;p69">
              <a:extLst>
                <a:ext uri="{FF2B5EF4-FFF2-40B4-BE49-F238E27FC236}">
                  <a16:creationId xmlns:a16="http://schemas.microsoft.com/office/drawing/2014/main" id="{FF466240-9264-2E7B-7424-77E732124D2E}"/>
                </a:ext>
              </a:extLst>
            </p:cNvPr>
            <p:cNvSpPr/>
            <p:nvPr/>
          </p:nvSpPr>
          <p:spPr>
            <a:xfrm>
              <a:off x="2690400" y="3465500"/>
              <a:ext cx="490900" cy="427350"/>
            </a:xfrm>
            <a:custGeom>
              <a:avLst/>
              <a:gdLst/>
              <a:ahLst/>
              <a:cxnLst/>
              <a:rect l="l" t="t" r="r" b="b"/>
              <a:pathLst>
                <a:path w="19636" h="17094" extrusionOk="0">
                  <a:moveTo>
                    <a:pt x="5704" y="0"/>
                  </a:moveTo>
                  <a:cubicBezTo>
                    <a:pt x="3888" y="985"/>
                    <a:pt x="1971" y="1729"/>
                    <a:pt x="0" y="2005"/>
                  </a:cubicBezTo>
                  <a:lnTo>
                    <a:pt x="13378" y="17094"/>
                  </a:lnTo>
                  <a:cubicBezTo>
                    <a:pt x="13430" y="17077"/>
                    <a:pt x="16040" y="16714"/>
                    <a:pt x="19636" y="14761"/>
                  </a:cubicBezTo>
                  <a:cubicBezTo>
                    <a:pt x="16939" y="13533"/>
                    <a:pt x="14501" y="11667"/>
                    <a:pt x="12445" y="9523"/>
                  </a:cubicBezTo>
                  <a:cubicBezTo>
                    <a:pt x="9749" y="6689"/>
                    <a:pt x="7640" y="3388"/>
                    <a:pt x="5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058;p69">
              <a:extLst>
                <a:ext uri="{FF2B5EF4-FFF2-40B4-BE49-F238E27FC236}">
                  <a16:creationId xmlns:a16="http://schemas.microsoft.com/office/drawing/2014/main" id="{8C9025D2-8E10-2238-714D-79AE0EBE1150}"/>
                </a:ext>
              </a:extLst>
            </p:cNvPr>
            <p:cNvSpPr/>
            <p:nvPr/>
          </p:nvSpPr>
          <p:spPr>
            <a:xfrm>
              <a:off x="2559025" y="2834150"/>
              <a:ext cx="303800" cy="278775"/>
            </a:xfrm>
            <a:custGeom>
              <a:avLst/>
              <a:gdLst/>
              <a:ahLst/>
              <a:cxnLst/>
              <a:rect l="l" t="t" r="r" b="b"/>
              <a:pathLst>
                <a:path w="12152" h="11151" extrusionOk="0">
                  <a:moveTo>
                    <a:pt x="10060" y="1"/>
                  </a:moveTo>
                  <a:cubicBezTo>
                    <a:pt x="10665" y="865"/>
                    <a:pt x="9023" y="3441"/>
                    <a:pt x="6309" y="5843"/>
                  </a:cubicBezTo>
                  <a:cubicBezTo>
                    <a:pt x="4080" y="7813"/>
                    <a:pt x="1833" y="9076"/>
                    <a:pt x="657" y="9076"/>
                  </a:cubicBezTo>
                  <a:cubicBezTo>
                    <a:pt x="363" y="9076"/>
                    <a:pt x="155" y="8989"/>
                    <a:pt x="1" y="8834"/>
                  </a:cubicBezTo>
                  <a:lnTo>
                    <a:pt x="1" y="8834"/>
                  </a:lnTo>
                  <a:lnTo>
                    <a:pt x="2091" y="11150"/>
                  </a:lnTo>
                  <a:cubicBezTo>
                    <a:pt x="4649" y="10355"/>
                    <a:pt x="6742" y="8868"/>
                    <a:pt x="8314" y="7347"/>
                  </a:cubicBezTo>
                  <a:cubicBezTo>
                    <a:pt x="9316" y="5930"/>
                    <a:pt x="10544" y="4599"/>
                    <a:pt x="11650" y="3095"/>
                  </a:cubicBezTo>
                  <a:cubicBezTo>
                    <a:pt x="11823" y="2835"/>
                    <a:pt x="11996" y="2594"/>
                    <a:pt x="12151" y="2352"/>
                  </a:cubicBezTo>
                  <a:lnTo>
                    <a:pt x="100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3059;p69">
              <a:extLst>
                <a:ext uri="{FF2B5EF4-FFF2-40B4-BE49-F238E27FC236}">
                  <a16:creationId xmlns:a16="http://schemas.microsoft.com/office/drawing/2014/main" id="{9F87B185-B89F-D038-952C-147C5DB27FD0}"/>
                </a:ext>
              </a:extLst>
            </p:cNvPr>
            <p:cNvSpPr/>
            <p:nvPr/>
          </p:nvSpPr>
          <p:spPr>
            <a:xfrm>
              <a:off x="2541300" y="2826950"/>
              <a:ext cx="286075" cy="233975"/>
            </a:xfrm>
            <a:custGeom>
              <a:avLst/>
              <a:gdLst/>
              <a:ahLst/>
              <a:cxnLst/>
              <a:rect l="l" t="t" r="r" b="b"/>
              <a:pathLst>
                <a:path w="11443" h="9359" extrusionOk="0">
                  <a:moveTo>
                    <a:pt x="10076" y="1"/>
                  </a:moveTo>
                  <a:cubicBezTo>
                    <a:pt x="8897" y="1"/>
                    <a:pt x="6644" y="1258"/>
                    <a:pt x="4425" y="3227"/>
                  </a:cubicBezTo>
                  <a:cubicBezTo>
                    <a:pt x="1660" y="5682"/>
                    <a:pt x="0" y="8309"/>
                    <a:pt x="710" y="9122"/>
                  </a:cubicBezTo>
                  <a:cubicBezTo>
                    <a:pt x="849" y="9282"/>
                    <a:pt x="1072" y="9358"/>
                    <a:pt x="1361" y="9358"/>
                  </a:cubicBezTo>
                  <a:cubicBezTo>
                    <a:pt x="2534" y="9358"/>
                    <a:pt x="4798" y="8101"/>
                    <a:pt x="7018" y="6131"/>
                  </a:cubicBezTo>
                  <a:cubicBezTo>
                    <a:pt x="9783" y="3677"/>
                    <a:pt x="11443" y="1049"/>
                    <a:pt x="10735" y="238"/>
                  </a:cubicBezTo>
                  <a:cubicBezTo>
                    <a:pt x="10591" y="77"/>
                    <a:pt x="10366" y="1"/>
                    <a:pt x="100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3060;p69">
              <a:extLst>
                <a:ext uri="{FF2B5EF4-FFF2-40B4-BE49-F238E27FC236}">
                  <a16:creationId xmlns:a16="http://schemas.microsoft.com/office/drawing/2014/main" id="{814BF35F-6706-6038-A02E-6531C58E63F2}"/>
                </a:ext>
              </a:extLst>
            </p:cNvPr>
            <p:cNvSpPr/>
            <p:nvPr/>
          </p:nvSpPr>
          <p:spPr>
            <a:xfrm>
              <a:off x="2791050" y="2827250"/>
              <a:ext cx="18175" cy="5200"/>
            </a:xfrm>
            <a:custGeom>
              <a:avLst/>
              <a:gdLst/>
              <a:ahLst/>
              <a:cxnLst/>
              <a:rect l="l" t="t" r="r" b="b"/>
              <a:pathLst>
                <a:path w="727" h="208" extrusionOk="0">
                  <a:moveTo>
                    <a:pt x="727" y="208"/>
                  </a:moveTo>
                  <a:lnTo>
                    <a:pt x="727" y="208"/>
                  </a:lnTo>
                  <a:lnTo>
                    <a:pt x="727" y="208"/>
                  </a:lnTo>
                  <a:lnTo>
                    <a:pt x="727" y="208"/>
                  </a:lnTo>
                  <a:close/>
                  <a:moveTo>
                    <a:pt x="88" y="0"/>
                  </a:moveTo>
                  <a:cubicBezTo>
                    <a:pt x="364" y="0"/>
                    <a:pt x="572" y="53"/>
                    <a:pt x="710" y="208"/>
                  </a:cubicBezTo>
                  <a:lnTo>
                    <a:pt x="710" y="208"/>
                  </a:lnTo>
                  <a:cubicBezTo>
                    <a:pt x="572" y="53"/>
                    <a:pt x="364" y="0"/>
                    <a:pt x="88" y="0"/>
                  </a:cubicBezTo>
                  <a:close/>
                  <a:moveTo>
                    <a:pt x="88" y="0"/>
                  </a:moveTo>
                  <a:lnTo>
                    <a:pt x="1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6F6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3061;p69">
              <a:extLst>
                <a:ext uri="{FF2B5EF4-FFF2-40B4-BE49-F238E27FC236}">
                  <a16:creationId xmlns:a16="http://schemas.microsoft.com/office/drawing/2014/main" id="{34A4D4BA-9FA8-4C2E-A6BA-C16F8691792B}"/>
                </a:ext>
              </a:extLst>
            </p:cNvPr>
            <p:cNvSpPr/>
            <p:nvPr/>
          </p:nvSpPr>
          <p:spPr>
            <a:xfrm>
              <a:off x="2808800" y="2832425"/>
              <a:ext cx="425" cy="25"/>
            </a:xfrm>
            <a:custGeom>
              <a:avLst/>
              <a:gdLst/>
              <a:ahLst/>
              <a:cxnLst/>
              <a:rect l="l" t="t" r="r" b="b"/>
              <a:pathLst>
                <a:path w="17" h="1" extrusionOk="0">
                  <a:moveTo>
                    <a:pt x="0" y="1"/>
                  </a:moveTo>
                  <a:lnTo>
                    <a:pt x="17" y="1"/>
                  </a:lnTo>
                  <a:lnTo>
                    <a:pt x="17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3062;p69">
              <a:extLst>
                <a:ext uri="{FF2B5EF4-FFF2-40B4-BE49-F238E27FC236}">
                  <a16:creationId xmlns:a16="http://schemas.microsoft.com/office/drawing/2014/main" id="{E7F30A41-7803-B15D-502C-D115E18382EC}"/>
                </a:ext>
              </a:extLst>
            </p:cNvPr>
            <p:cNvSpPr/>
            <p:nvPr/>
          </p:nvSpPr>
          <p:spPr>
            <a:xfrm>
              <a:off x="2778550" y="2827250"/>
              <a:ext cx="30675" cy="5650"/>
            </a:xfrm>
            <a:custGeom>
              <a:avLst/>
              <a:gdLst/>
              <a:ahLst/>
              <a:cxnLst/>
              <a:rect l="l" t="t" r="r" b="b"/>
              <a:pathLst>
                <a:path w="1227" h="226" extrusionOk="0">
                  <a:moveTo>
                    <a:pt x="1227" y="226"/>
                  </a:moveTo>
                  <a:lnTo>
                    <a:pt x="1227" y="226"/>
                  </a:lnTo>
                  <a:lnTo>
                    <a:pt x="1227" y="226"/>
                  </a:lnTo>
                  <a:close/>
                  <a:moveTo>
                    <a:pt x="0" y="69"/>
                  </a:moveTo>
                  <a:lnTo>
                    <a:pt x="0" y="69"/>
                  </a:lnTo>
                  <a:lnTo>
                    <a:pt x="0" y="69"/>
                  </a:lnTo>
                  <a:close/>
                  <a:moveTo>
                    <a:pt x="35" y="69"/>
                  </a:moveTo>
                  <a:lnTo>
                    <a:pt x="17" y="69"/>
                  </a:lnTo>
                  <a:lnTo>
                    <a:pt x="35" y="69"/>
                  </a:lnTo>
                  <a:close/>
                  <a:moveTo>
                    <a:pt x="69" y="53"/>
                  </a:moveTo>
                  <a:cubicBezTo>
                    <a:pt x="69" y="53"/>
                    <a:pt x="51" y="69"/>
                    <a:pt x="35" y="69"/>
                  </a:cubicBezTo>
                  <a:cubicBezTo>
                    <a:pt x="51" y="69"/>
                    <a:pt x="69" y="53"/>
                    <a:pt x="69" y="53"/>
                  </a:cubicBezTo>
                  <a:close/>
                  <a:moveTo>
                    <a:pt x="104" y="53"/>
                  </a:moveTo>
                  <a:lnTo>
                    <a:pt x="104" y="53"/>
                  </a:lnTo>
                  <a:lnTo>
                    <a:pt x="104" y="53"/>
                  </a:lnTo>
                  <a:close/>
                  <a:moveTo>
                    <a:pt x="121" y="53"/>
                  </a:moveTo>
                  <a:lnTo>
                    <a:pt x="104" y="53"/>
                  </a:lnTo>
                  <a:lnTo>
                    <a:pt x="121" y="53"/>
                  </a:lnTo>
                  <a:close/>
                  <a:moveTo>
                    <a:pt x="138" y="35"/>
                  </a:moveTo>
                  <a:lnTo>
                    <a:pt x="121" y="53"/>
                  </a:lnTo>
                  <a:lnTo>
                    <a:pt x="138" y="35"/>
                  </a:lnTo>
                  <a:close/>
                  <a:moveTo>
                    <a:pt x="138" y="35"/>
                  </a:moveTo>
                  <a:lnTo>
                    <a:pt x="138" y="35"/>
                  </a:lnTo>
                  <a:lnTo>
                    <a:pt x="138" y="35"/>
                  </a:lnTo>
                  <a:close/>
                  <a:moveTo>
                    <a:pt x="155" y="35"/>
                  </a:moveTo>
                  <a:lnTo>
                    <a:pt x="138" y="35"/>
                  </a:lnTo>
                  <a:lnTo>
                    <a:pt x="155" y="35"/>
                  </a:lnTo>
                  <a:close/>
                  <a:moveTo>
                    <a:pt x="155" y="35"/>
                  </a:moveTo>
                  <a:lnTo>
                    <a:pt x="155" y="35"/>
                  </a:lnTo>
                  <a:lnTo>
                    <a:pt x="155" y="35"/>
                  </a:lnTo>
                  <a:close/>
                  <a:moveTo>
                    <a:pt x="173" y="35"/>
                  </a:moveTo>
                  <a:lnTo>
                    <a:pt x="155" y="35"/>
                  </a:lnTo>
                  <a:lnTo>
                    <a:pt x="173" y="35"/>
                  </a:lnTo>
                  <a:close/>
                  <a:moveTo>
                    <a:pt x="173" y="35"/>
                  </a:moveTo>
                  <a:lnTo>
                    <a:pt x="173" y="35"/>
                  </a:lnTo>
                  <a:lnTo>
                    <a:pt x="173" y="35"/>
                  </a:lnTo>
                  <a:close/>
                  <a:moveTo>
                    <a:pt x="190" y="35"/>
                  </a:moveTo>
                  <a:lnTo>
                    <a:pt x="173" y="35"/>
                  </a:lnTo>
                  <a:lnTo>
                    <a:pt x="190" y="35"/>
                  </a:lnTo>
                  <a:close/>
                  <a:moveTo>
                    <a:pt x="190" y="35"/>
                  </a:moveTo>
                  <a:lnTo>
                    <a:pt x="190" y="35"/>
                  </a:lnTo>
                  <a:lnTo>
                    <a:pt x="190" y="35"/>
                  </a:lnTo>
                  <a:close/>
                  <a:moveTo>
                    <a:pt x="259" y="18"/>
                  </a:moveTo>
                  <a:cubicBezTo>
                    <a:pt x="242" y="18"/>
                    <a:pt x="224" y="18"/>
                    <a:pt x="208" y="35"/>
                  </a:cubicBezTo>
                  <a:cubicBezTo>
                    <a:pt x="224" y="18"/>
                    <a:pt x="242" y="18"/>
                    <a:pt x="259" y="18"/>
                  </a:cubicBezTo>
                  <a:close/>
                  <a:moveTo>
                    <a:pt x="293" y="18"/>
                  </a:moveTo>
                  <a:lnTo>
                    <a:pt x="259" y="18"/>
                  </a:lnTo>
                  <a:lnTo>
                    <a:pt x="293" y="18"/>
                  </a:lnTo>
                  <a:close/>
                  <a:moveTo>
                    <a:pt x="311" y="18"/>
                  </a:moveTo>
                  <a:lnTo>
                    <a:pt x="293" y="18"/>
                  </a:lnTo>
                  <a:lnTo>
                    <a:pt x="311" y="18"/>
                  </a:lnTo>
                  <a:close/>
                  <a:moveTo>
                    <a:pt x="328" y="18"/>
                  </a:moveTo>
                  <a:lnTo>
                    <a:pt x="311" y="18"/>
                  </a:lnTo>
                  <a:lnTo>
                    <a:pt x="328" y="18"/>
                  </a:lnTo>
                  <a:close/>
                  <a:moveTo>
                    <a:pt x="346" y="0"/>
                  </a:moveTo>
                  <a:lnTo>
                    <a:pt x="346" y="0"/>
                  </a:lnTo>
                  <a:lnTo>
                    <a:pt x="346" y="0"/>
                  </a:lnTo>
                  <a:close/>
                  <a:moveTo>
                    <a:pt x="397" y="0"/>
                  </a:moveTo>
                  <a:lnTo>
                    <a:pt x="346" y="0"/>
                  </a:lnTo>
                  <a:lnTo>
                    <a:pt x="397" y="0"/>
                  </a:lnTo>
                  <a:close/>
                  <a:moveTo>
                    <a:pt x="501" y="0"/>
                  </a:moveTo>
                  <a:lnTo>
                    <a:pt x="415" y="0"/>
                  </a:lnTo>
                  <a:close/>
                </a:path>
              </a:pathLst>
            </a:custGeom>
            <a:solidFill>
              <a:srgbClr val="6F6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3063;p69">
              <a:extLst>
                <a:ext uri="{FF2B5EF4-FFF2-40B4-BE49-F238E27FC236}">
                  <a16:creationId xmlns:a16="http://schemas.microsoft.com/office/drawing/2014/main" id="{65F3C4B8-35AA-F795-14D6-DE24ED19600A}"/>
                </a:ext>
              </a:extLst>
            </p:cNvPr>
            <p:cNvSpPr/>
            <p:nvPr/>
          </p:nvSpPr>
          <p:spPr>
            <a:xfrm>
              <a:off x="2809650" y="2832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CA72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3064;p69">
              <a:extLst>
                <a:ext uri="{FF2B5EF4-FFF2-40B4-BE49-F238E27FC236}">
                  <a16:creationId xmlns:a16="http://schemas.microsoft.com/office/drawing/2014/main" id="{BE165BDA-E814-5D78-17F5-A9DFB0A3CF2C}"/>
                </a:ext>
              </a:extLst>
            </p:cNvPr>
            <p:cNvSpPr/>
            <p:nvPr/>
          </p:nvSpPr>
          <p:spPr>
            <a:xfrm>
              <a:off x="2559025" y="3054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D8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3065;p69">
              <a:extLst>
                <a:ext uri="{FF2B5EF4-FFF2-40B4-BE49-F238E27FC236}">
                  <a16:creationId xmlns:a16="http://schemas.microsoft.com/office/drawing/2014/main" id="{04FCB8C7-F82C-D898-27D2-A440E75970A5}"/>
                </a:ext>
              </a:extLst>
            </p:cNvPr>
            <p:cNvSpPr/>
            <p:nvPr/>
          </p:nvSpPr>
          <p:spPr>
            <a:xfrm>
              <a:off x="2559025" y="3054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64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3066;p69">
              <a:extLst>
                <a:ext uri="{FF2B5EF4-FFF2-40B4-BE49-F238E27FC236}">
                  <a16:creationId xmlns:a16="http://schemas.microsoft.com/office/drawing/2014/main" id="{66AB6F4D-F9DF-B6C5-4F2A-86799BB1C523}"/>
                </a:ext>
              </a:extLst>
            </p:cNvPr>
            <p:cNvSpPr/>
            <p:nvPr/>
          </p:nvSpPr>
          <p:spPr>
            <a:xfrm>
              <a:off x="2555125" y="2827250"/>
              <a:ext cx="258000" cy="232075"/>
            </a:xfrm>
            <a:custGeom>
              <a:avLst/>
              <a:gdLst/>
              <a:ahLst/>
              <a:cxnLst/>
              <a:rect l="l" t="t" r="r" b="b"/>
              <a:pathLst>
                <a:path w="10320" h="9283" extrusionOk="0">
                  <a:moveTo>
                    <a:pt x="9283" y="0"/>
                  </a:moveTo>
                  <a:lnTo>
                    <a:pt x="9265" y="18"/>
                  </a:lnTo>
                  <a:lnTo>
                    <a:pt x="9196" y="18"/>
                  </a:lnTo>
                  <a:cubicBezTo>
                    <a:pt x="9179" y="18"/>
                    <a:pt x="9161" y="18"/>
                    <a:pt x="9145" y="35"/>
                  </a:cubicBezTo>
                  <a:lnTo>
                    <a:pt x="9075" y="35"/>
                  </a:lnTo>
                  <a:lnTo>
                    <a:pt x="9058" y="53"/>
                  </a:lnTo>
                  <a:lnTo>
                    <a:pt x="9006" y="53"/>
                  </a:lnTo>
                  <a:cubicBezTo>
                    <a:pt x="9006" y="53"/>
                    <a:pt x="8988" y="69"/>
                    <a:pt x="8972" y="69"/>
                  </a:cubicBezTo>
                  <a:lnTo>
                    <a:pt x="8937" y="69"/>
                  </a:lnTo>
                  <a:cubicBezTo>
                    <a:pt x="7727" y="364"/>
                    <a:pt x="5912" y="1436"/>
                    <a:pt x="4098" y="3008"/>
                  </a:cubicBezTo>
                  <a:lnTo>
                    <a:pt x="4098" y="3026"/>
                  </a:lnTo>
                  <a:cubicBezTo>
                    <a:pt x="4010" y="3077"/>
                    <a:pt x="3941" y="3146"/>
                    <a:pt x="3872" y="3215"/>
                  </a:cubicBezTo>
                  <a:cubicBezTo>
                    <a:pt x="3372" y="3648"/>
                    <a:pt x="2922" y="4097"/>
                    <a:pt x="2489" y="4547"/>
                  </a:cubicBezTo>
                  <a:cubicBezTo>
                    <a:pt x="2524" y="4616"/>
                    <a:pt x="2542" y="4702"/>
                    <a:pt x="2576" y="4789"/>
                  </a:cubicBezTo>
                  <a:cubicBezTo>
                    <a:pt x="2576" y="4840"/>
                    <a:pt x="2593" y="4892"/>
                    <a:pt x="2611" y="4944"/>
                  </a:cubicBezTo>
                  <a:cubicBezTo>
                    <a:pt x="2628" y="5031"/>
                    <a:pt x="2646" y="5117"/>
                    <a:pt x="2646" y="5204"/>
                  </a:cubicBezTo>
                  <a:cubicBezTo>
                    <a:pt x="3130" y="4685"/>
                    <a:pt x="3665" y="4167"/>
                    <a:pt x="4252" y="3630"/>
                  </a:cubicBezTo>
                  <a:cubicBezTo>
                    <a:pt x="6483" y="1678"/>
                    <a:pt x="8730" y="415"/>
                    <a:pt x="9905" y="415"/>
                  </a:cubicBezTo>
                  <a:cubicBezTo>
                    <a:pt x="10060" y="415"/>
                    <a:pt x="10198" y="450"/>
                    <a:pt x="10320" y="484"/>
                  </a:cubicBezTo>
                  <a:cubicBezTo>
                    <a:pt x="10285" y="381"/>
                    <a:pt x="10251" y="295"/>
                    <a:pt x="10182" y="226"/>
                  </a:cubicBezTo>
                  <a:lnTo>
                    <a:pt x="10164" y="226"/>
                  </a:lnTo>
                  <a:lnTo>
                    <a:pt x="10164" y="208"/>
                  </a:lnTo>
                  <a:lnTo>
                    <a:pt x="10147" y="208"/>
                  </a:lnTo>
                  <a:cubicBezTo>
                    <a:pt x="10009" y="53"/>
                    <a:pt x="9801" y="0"/>
                    <a:pt x="9525" y="0"/>
                  </a:cubicBezTo>
                  <a:close/>
                  <a:moveTo>
                    <a:pt x="537" y="8262"/>
                  </a:moveTo>
                  <a:lnTo>
                    <a:pt x="0" y="8401"/>
                  </a:lnTo>
                  <a:lnTo>
                    <a:pt x="0" y="8608"/>
                  </a:lnTo>
                  <a:cubicBezTo>
                    <a:pt x="0" y="8815"/>
                    <a:pt x="53" y="8988"/>
                    <a:pt x="157" y="9110"/>
                  </a:cubicBezTo>
                  <a:cubicBezTo>
                    <a:pt x="226" y="9179"/>
                    <a:pt x="311" y="9230"/>
                    <a:pt x="399" y="9283"/>
                  </a:cubicBezTo>
                  <a:cubicBezTo>
                    <a:pt x="329" y="9023"/>
                    <a:pt x="381" y="8677"/>
                    <a:pt x="537" y="82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3067;p69">
              <a:extLst>
                <a:ext uri="{FF2B5EF4-FFF2-40B4-BE49-F238E27FC236}">
                  <a16:creationId xmlns:a16="http://schemas.microsoft.com/office/drawing/2014/main" id="{A43AD9E9-4B1C-E5B2-FA5E-894F878947D6}"/>
                </a:ext>
              </a:extLst>
            </p:cNvPr>
            <p:cNvSpPr/>
            <p:nvPr/>
          </p:nvSpPr>
          <p:spPr>
            <a:xfrm>
              <a:off x="2310125" y="2918850"/>
              <a:ext cx="174150" cy="162150"/>
            </a:xfrm>
            <a:custGeom>
              <a:avLst/>
              <a:gdLst/>
              <a:ahLst/>
              <a:cxnLst/>
              <a:rect l="l" t="t" r="r" b="b"/>
              <a:pathLst>
                <a:path w="6966" h="6486" extrusionOk="0">
                  <a:moveTo>
                    <a:pt x="5514" y="1"/>
                  </a:moveTo>
                  <a:lnTo>
                    <a:pt x="2126" y="899"/>
                  </a:lnTo>
                  <a:cubicBezTo>
                    <a:pt x="969" y="1194"/>
                    <a:pt x="156" y="2196"/>
                    <a:pt x="35" y="3337"/>
                  </a:cubicBezTo>
                  <a:cubicBezTo>
                    <a:pt x="1" y="3683"/>
                    <a:pt x="17" y="4029"/>
                    <a:pt x="104" y="4374"/>
                  </a:cubicBezTo>
                  <a:cubicBezTo>
                    <a:pt x="312" y="5117"/>
                    <a:pt x="796" y="5739"/>
                    <a:pt x="1435" y="6103"/>
                  </a:cubicBezTo>
                  <a:cubicBezTo>
                    <a:pt x="1860" y="6350"/>
                    <a:pt x="2358" y="6485"/>
                    <a:pt x="2873" y="6485"/>
                  </a:cubicBezTo>
                  <a:cubicBezTo>
                    <a:pt x="3112" y="6485"/>
                    <a:pt x="3355" y="6456"/>
                    <a:pt x="3596" y="6396"/>
                  </a:cubicBezTo>
                  <a:lnTo>
                    <a:pt x="6966" y="5497"/>
                  </a:lnTo>
                  <a:lnTo>
                    <a:pt x="551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3068;p69">
              <a:extLst>
                <a:ext uri="{FF2B5EF4-FFF2-40B4-BE49-F238E27FC236}">
                  <a16:creationId xmlns:a16="http://schemas.microsoft.com/office/drawing/2014/main" id="{68D646CE-FA87-FE90-3BDF-48AFEE9AA26D}"/>
                </a:ext>
              </a:extLst>
            </p:cNvPr>
            <p:cNvSpPr/>
            <p:nvPr/>
          </p:nvSpPr>
          <p:spPr>
            <a:xfrm>
              <a:off x="2438450" y="2918450"/>
              <a:ext cx="9525" cy="3025"/>
            </a:xfrm>
            <a:custGeom>
              <a:avLst/>
              <a:gdLst/>
              <a:ahLst/>
              <a:cxnLst/>
              <a:rect l="l" t="t" r="r" b="b"/>
              <a:pathLst>
                <a:path w="381" h="121" extrusionOk="0">
                  <a:moveTo>
                    <a:pt x="381" y="0"/>
                  </a:moveTo>
                  <a:lnTo>
                    <a:pt x="0" y="104"/>
                  </a:lnTo>
                  <a:lnTo>
                    <a:pt x="0" y="120"/>
                  </a:lnTo>
                  <a:lnTo>
                    <a:pt x="381" y="17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6F6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3069;p69">
              <a:extLst>
                <a:ext uri="{FF2B5EF4-FFF2-40B4-BE49-F238E27FC236}">
                  <a16:creationId xmlns:a16="http://schemas.microsoft.com/office/drawing/2014/main" id="{04CCE4AA-B0E3-34EB-1329-DDD04F2755F9}"/>
                </a:ext>
              </a:extLst>
            </p:cNvPr>
            <p:cNvSpPr/>
            <p:nvPr/>
          </p:nvSpPr>
          <p:spPr>
            <a:xfrm>
              <a:off x="2438450" y="2918850"/>
              <a:ext cx="39775" cy="114975"/>
            </a:xfrm>
            <a:custGeom>
              <a:avLst/>
              <a:gdLst/>
              <a:ahLst/>
              <a:cxnLst/>
              <a:rect l="l" t="t" r="r" b="b"/>
              <a:pathLst>
                <a:path w="1591" h="4599" extrusionOk="0">
                  <a:moveTo>
                    <a:pt x="381" y="1"/>
                  </a:moveTo>
                  <a:lnTo>
                    <a:pt x="0" y="104"/>
                  </a:lnTo>
                  <a:cubicBezTo>
                    <a:pt x="641" y="1694"/>
                    <a:pt x="883" y="2508"/>
                    <a:pt x="1522" y="4598"/>
                  </a:cubicBezTo>
                  <a:cubicBezTo>
                    <a:pt x="1540" y="4598"/>
                    <a:pt x="1574" y="4598"/>
                    <a:pt x="1591" y="4582"/>
                  </a:cubicBezTo>
                  <a:lnTo>
                    <a:pt x="1107" y="2750"/>
                  </a:lnTo>
                  <a:lnTo>
                    <a:pt x="3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3070;p69">
              <a:extLst>
                <a:ext uri="{FF2B5EF4-FFF2-40B4-BE49-F238E27FC236}">
                  <a16:creationId xmlns:a16="http://schemas.microsoft.com/office/drawing/2014/main" id="{8E617C1A-106F-F737-C9FD-371FAB971192}"/>
                </a:ext>
              </a:extLst>
            </p:cNvPr>
            <p:cNvSpPr/>
            <p:nvPr/>
          </p:nvSpPr>
          <p:spPr>
            <a:xfrm>
              <a:off x="2447950" y="2893950"/>
              <a:ext cx="179800" cy="162350"/>
            </a:xfrm>
            <a:custGeom>
              <a:avLst/>
              <a:gdLst/>
              <a:ahLst/>
              <a:cxnLst/>
              <a:rect l="l" t="t" r="r" b="b"/>
              <a:pathLst>
                <a:path w="7192" h="6494" extrusionOk="0">
                  <a:moveTo>
                    <a:pt x="4096" y="1"/>
                  </a:moveTo>
                  <a:cubicBezTo>
                    <a:pt x="3857" y="1"/>
                    <a:pt x="3613" y="32"/>
                    <a:pt x="3372" y="98"/>
                  </a:cubicBezTo>
                  <a:lnTo>
                    <a:pt x="1" y="997"/>
                  </a:lnTo>
                  <a:lnTo>
                    <a:pt x="1453" y="6493"/>
                  </a:lnTo>
                  <a:lnTo>
                    <a:pt x="4840" y="5594"/>
                  </a:lnTo>
                  <a:cubicBezTo>
                    <a:pt x="6292" y="5214"/>
                    <a:pt x="7191" y="3728"/>
                    <a:pt x="6898" y="2276"/>
                  </a:cubicBezTo>
                  <a:cubicBezTo>
                    <a:pt x="6880" y="2224"/>
                    <a:pt x="6863" y="2172"/>
                    <a:pt x="6863" y="2121"/>
                  </a:cubicBezTo>
                  <a:cubicBezTo>
                    <a:pt x="6656" y="1360"/>
                    <a:pt x="6172" y="755"/>
                    <a:pt x="5532" y="392"/>
                  </a:cubicBezTo>
                  <a:cubicBezTo>
                    <a:pt x="5107" y="144"/>
                    <a:pt x="4610" y="1"/>
                    <a:pt x="40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3071;p69">
              <a:extLst>
                <a:ext uri="{FF2B5EF4-FFF2-40B4-BE49-F238E27FC236}">
                  <a16:creationId xmlns:a16="http://schemas.microsoft.com/office/drawing/2014/main" id="{00854A41-FDC2-862A-686A-83DF7F8501DF}"/>
                </a:ext>
              </a:extLst>
            </p:cNvPr>
            <p:cNvSpPr/>
            <p:nvPr/>
          </p:nvSpPr>
          <p:spPr>
            <a:xfrm>
              <a:off x="2400000" y="3056275"/>
              <a:ext cx="83875" cy="22475"/>
            </a:xfrm>
            <a:custGeom>
              <a:avLst/>
              <a:gdLst/>
              <a:ahLst/>
              <a:cxnLst/>
              <a:rect l="l" t="t" r="r" b="b"/>
              <a:pathLst>
                <a:path w="3355" h="899" extrusionOk="0">
                  <a:moveTo>
                    <a:pt x="3354" y="0"/>
                  </a:moveTo>
                  <a:lnTo>
                    <a:pt x="1" y="899"/>
                  </a:lnTo>
                  <a:close/>
                </a:path>
              </a:pathLst>
            </a:custGeom>
            <a:solidFill>
              <a:srgbClr val="A59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3072;p69">
              <a:extLst>
                <a:ext uri="{FF2B5EF4-FFF2-40B4-BE49-F238E27FC236}">
                  <a16:creationId xmlns:a16="http://schemas.microsoft.com/office/drawing/2014/main" id="{828A6708-FAA8-6C72-1483-7960E63D426B}"/>
                </a:ext>
              </a:extLst>
            </p:cNvPr>
            <p:cNvSpPr/>
            <p:nvPr/>
          </p:nvSpPr>
          <p:spPr>
            <a:xfrm>
              <a:off x="2310550" y="3002275"/>
              <a:ext cx="173325" cy="78650"/>
            </a:xfrm>
            <a:custGeom>
              <a:avLst/>
              <a:gdLst/>
              <a:ahLst/>
              <a:cxnLst/>
              <a:rect l="l" t="t" r="r" b="b"/>
              <a:pathLst>
                <a:path w="6933" h="3146" extrusionOk="0">
                  <a:moveTo>
                    <a:pt x="18" y="0"/>
                  </a:moveTo>
                  <a:cubicBezTo>
                    <a:pt x="0" y="104"/>
                    <a:pt x="0" y="208"/>
                    <a:pt x="0" y="311"/>
                  </a:cubicBezTo>
                  <a:cubicBezTo>
                    <a:pt x="0" y="553"/>
                    <a:pt x="35" y="795"/>
                    <a:pt x="87" y="1037"/>
                  </a:cubicBezTo>
                  <a:cubicBezTo>
                    <a:pt x="295" y="1780"/>
                    <a:pt x="779" y="2402"/>
                    <a:pt x="1418" y="2766"/>
                  </a:cubicBezTo>
                  <a:cubicBezTo>
                    <a:pt x="1850" y="3008"/>
                    <a:pt x="2334" y="3146"/>
                    <a:pt x="2853" y="3146"/>
                  </a:cubicBezTo>
                  <a:cubicBezTo>
                    <a:pt x="3095" y="3146"/>
                    <a:pt x="3337" y="3111"/>
                    <a:pt x="3579" y="3059"/>
                  </a:cubicBezTo>
                  <a:lnTo>
                    <a:pt x="6932" y="2160"/>
                  </a:lnTo>
                  <a:lnTo>
                    <a:pt x="6914" y="2160"/>
                  </a:lnTo>
                  <a:cubicBezTo>
                    <a:pt x="6810" y="1832"/>
                    <a:pt x="6725" y="1538"/>
                    <a:pt x="6638" y="1261"/>
                  </a:cubicBezTo>
                  <a:cubicBezTo>
                    <a:pt x="6102" y="1400"/>
                    <a:pt x="5566" y="1469"/>
                    <a:pt x="5013" y="1469"/>
                  </a:cubicBezTo>
                  <a:cubicBezTo>
                    <a:pt x="4736" y="1469"/>
                    <a:pt x="4443" y="1452"/>
                    <a:pt x="4149" y="1400"/>
                  </a:cubicBezTo>
                  <a:cubicBezTo>
                    <a:pt x="2887" y="1227"/>
                    <a:pt x="1729" y="639"/>
                    <a:pt x="537" y="173"/>
                  </a:cubicBezTo>
                  <a:cubicBezTo>
                    <a:pt x="364" y="104"/>
                    <a:pt x="191" y="51"/>
                    <a:pt x="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3073;p69">
              <a:extLst>
                <a:ext uri="{FF2B5EF4-FFF2-40B4-BE49-F238E27FC236}">
                  <a16:creationId xmlns:a16="http://schemas.microsoft.com/office/drawing/2014/main" id="{2FDB5466-C54A-BB28-62DD-A37BE26C7526}"/>
                </a:ext>
              </a:extLst>
            </p:cNvPr>
            <p:cNvSpPr/>
            <p:nvPr/>
          </p:nvSpPr>
          <p:spPr>
            <a:xfrm>
              <a:off x="2478200" y="3033375"/>
              <a:ext cx="6075" cy="22925"/>
            </a:xfrm>
            <a:custGeom>
              <a:avLst/>
              <a:gdLst/>
              <a:ahLst/>
              <a:cxnLst/>
              <a:rect l="l" t="t" r="r" b="b"/>
              <a:pathLst>
                <a:path w="243" h="917" extrusionOk="0">
                  <a:moveTo>
                    <a:pt x="1" y="1"/>
                  </a:moveTo>
                  <a:lnTo>
                    <a:pt x="1" y="1"/>
                  </a:lnTo>
                  <a:lnTo>
                    <a:pt x="243" y="916"/>
                  </a:lnTo>
                  <a:lnTo>
                    <a:pt x="226" y="916"/>
                  </a:lnTo>
                  <a:lnTo>
                    <a:pt x="226" y="916"/>
                  </a:lnTo>
                  <a:lnTo>
                    <a:pt x="243" y="916"/>
                  </a:lnTo>
                  <a:lnTo>
                    <a:pt x="243" y="916"/>
                  </a:lnTo>
                  <a:close/>
                </a:path>
              </a:pathLst>
            </a:custGeom>
            <a:solidFill>
              <a:srgbClr val="4C4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3074;p69">
              <a:extLst>
                <a:ext uri="{FF2B5EF4-FFF2-40B4-BE49-F238E27FC236}">
                  <a16:creationId xmlns:a16="http://schemas.microsoft.com/office/drawing/2014/main" id="{33EC5762-2307-AA2D-C53E-F8810FDB37D1}"/>
                </a:ext>
              </a:extLst>
            </p:cNvPr>
            <p:cNvSpPr/>
            <p:nvPr/>
          </p:nvSpPr>
          <p:spPr>
            <a:xfrm>
              <a:off x="2476475" y="3033375"/>
              <a:ext cx="7800" cy="22925"/>
            </a:xfrm>
            <a:custGeom>
              <a:avLst/>
              <a:gdLst/>
              <a:ahLst/>
              <a:cxnLst/>
              <a:rect l="l" t="t" r="r" b="b"/>
              <a:pathLst>
                <a:path w="312" h="917" extrusionOk="0">
                  <a:moveTo>
                    <a:pt x="70" y="1"/>
                  </a:moveTo>
                  <a:cubicBezTo>
                    <a:pt x="53" y="17"/>
                    <a:pt x="19" y="17"/>
                    <a:pt x="1" y="17"/>
                  </a:cubicBezTo>
                  <a:cubicBezTo>
                    <a:pt x="88" y="294"/>
                    <a:pt x="173" y="588"/>
                    <a:pt x="277" y="916"/>
                  </a:cubicBezTo>
                  <a:lnTo>
                    <a:pt x="312" y="916"/>
                  </a:lnTo>
                  <a:lnTo>
                    <a:pt x="70" y="1"/>
                  </a:lnTo>
                  <a:close/>
                </a:path>
              </a:pathLst>
            </a:custGeom>
            <a:solidFill>
              <a:srgbClr val="EEC3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3075;p69">
              <a:extLst>
                <a:ext uri="{FF2B5EF4-FFF2-40B4-BE49-F238E27FC236}">
                  <a16:creationId xmlns:a16="http://schemas.microsoft.com/office/drawing/2014/main" id="{57EB1ABC-7753-5C55-5EBB-5B4CA1E3D32C}"/>
                </a:ext>
              </a:extLst>
            </p:cNvPr>
            <p:cNvSpPr/>
            <p:nvPr/>
          </p:nvSpPr>
          <p:spPr>
            <a:xfrm>
              <a:off x="2478200" y="2950825"/>
              <a:ext cx="143500" cy="105475"/>
            </a:xfrm>
            <a:custGeom>
              <a:avLst/>
              <a:gdLst/>
              <a:ahLst/>
              <a:cxnLst/>
              <a:rect l="l" t="t" r="r" b="b"/>
              <a:pathLst>
                <a:path w="5740" h="4219" extrusionOk="0">
                  <a:moveTo>
                    <a:pt x="5688" y="1"/>
                  </a:moveTo>
                  <a:cubicBezTo>
                    <a:pt x="5653" y="1"/>
                    <a:pt x="5635" y="1"/>
                    <a:pt x="5619" y="19"/>
                  </a:cubicBezTo>
                  <a:cubicBezTo>
                    <a:pt x="5048" y="261"/>
                    <a:pt x="4564" y="848"/>
                    <a:pt x="4080" y="1211"/>
                  </a:cubicBezTo>
                  <a:cubicBezTo>
                    <a:pt x="3441" y="1713"/>
                    <a:pt x="2766" y="2162"/>
                    <a:pt x="2040" y="2524"/>
                  </a:cubicBezTo>
                  <a:cubicBezTo>
                    <a:pt x="1401" y="2870"/>
                    <a:pt x="710" y="3130"/>
                    <a:pt x="1" y="3303"/>
                  </a:cubicBezTo>
                  <a:lnTo>
                    <a:pt x="243" y="4218"/>
                  </a:lnTo>
                  <a:lnTo>
                    <a:pt x="3630" y="3319"/>
                  </a:lnTo>
                  <a:cubicBezTo>
                    <a:pt x="4893" y="2992"/>
                    <a:pt x="5739" y="1816"/>
                    <a:pt x="5739" y="572"/>
                  </a:cubicBezTo>
                  <a:cubicBezTo>
                    <a:pt x="5739" y="381"/>
                    <a:pt x="5723" y="191"/>
                    <a:pt x="56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3076;p69">
              <a:extLst>
                <a:ext uri="{FF2B5EF4-FFF2-40B4-BE49-F238E27FC236}">
                  <a16:creationId xmlns:a16="http://schemas.microsoft.com/office/drawing/2014/main" id="{B51AF2EB-B27D-2FFC-5785-5FC2CE6243E2}"/>
                </a:ext>
              </a:extLst>
            </p:cNvPr>
            <p:cNvSpPr/>
            <p:nvPr/>
          </p:nvSpPr>
          <p:spPr>
            <a:xfrm>
              <a:off x="2511500" y="2905900"/>
              <a:ext cx="81675" cy="29400"/>
            </a:xfrm>
            <a:custGeom>
              <a:avLst/>
              <a:gdLst/>
              <a:ahLst/>
              <a:cxnLst/>
              <a:rect l="l" t="t" r="r" b="b"/>
              <a:pathLst>
                <a:path w="3267" h="1176" extrusionOk="0">
                  <a:moveTo>
                    <a:pt x="1314" y="0"/>
                  </a:moveTo>
                  <a:cubicBezTo>
                    <a:pt x="1072" y="0"/>
                    <a:pt x="847" y="18"/>
                    <a:pt x="605" y="69"/>
                  </a:cubicBezTo>
                  <a:cubicBezTo>
                    <a:pt x="346" y="122"/>
                    <a:pt x="51" y="242"/>
                    <a:pt x="17" y="502"/>
                  </a:cubicBezTo>
                  <a:cubicBezTo>
                    <a:pt x="0" y="726"/>
                    <a:pt x="224" y="917"/>
                    <a:pt x="466" y="951"/>
                  </a:cubicBezTo>
                  <a:cubicBezTo>
                    <a:pt x="501" y="968"/>
                    <a:pt x="535" y="968"/>
                    <a:pt x="588" y="968"/>
                  </a:cubicBezTo>
                  <a:cubicBezTo>
                    <a:pt x="777" y="968"/>
                    <a:pt x="968" y="899"/>
                    <a:pt x="1176" y="864"/>
                  </a:cubicBezTo>
                  <a:cubicBezTo>
                    <a:pt x="1279" y="848"/>
                    <a:pt x="1400" y="848"/>
                    <a:pt x="1521" y="848"/>
                  </a:cubicBezTo>
                  <a:cubicBezTo>
                    <a:pt x="1832" y="848"/>
                    <a:pt x="2160" y="917"/>
                    <a:pt x="2455" y="1055"/>
                  </a:cubicBezTo>
                  <a:cubicBezTo>
                    <a:pt x="2593" y="1124"/>
                    <a:pt x="2748" y="1175"/>
                    <a:pt x="2870" y="1175"/>
                  </a:cubicBezTo>
                  <a:cubicBezTo>
                    <a:pt x="3042" y="1175"/>
                    <a:pt x="3163" y="1106"/>
                    <a:pt x="3215" y="864"/>
                  </a:cubicBezTo>
                  <a:cubicBezTo>
                    <a:pt x="3266" y="537"/>
                    <a:pt x="3077" y="398"/>
                    <a:pt x="2800" y="295"/>
                  </a:cubicBezTo>
                  <a:cubicBezTo>
                    <a:pt x="2298" y="104"/>
                    <a:pt x="1814" y="0"/>
                    <a:pt x="13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3077;p69">
              <a:extLst>
                <a:ext uri="{FF2B5EF4-FFF2-40B4-BE49-F238E27FC236}">
                  <a16:creationId xmlns:a16="http://schemas.microsoft.com/office/drawing/2014/main" id="{52C71592-0027-2CD7-64CA-4202AF704896}"/>
                </a:ext>
              </a:extLst>
            </p:cNvPr>
            <p:cNvSpPr/>
            <p:nvPr/>
          </p:nvSpPr>
          <p:spPr>
            <a:xfrm>
              <a:off x="2953975" y="2203800"/>
              <a:ext cx="165525" cy="174525"/>
            </a:xfrm>
            <a:custGeom>
              <a:avLst/>
              <a:gdLst/>
              <a:ahLst/>
              <a:cxnLst/>
              <a:rect l="l" t="t" r="r" b="b"/>
              <a:pathLst>
                <a:path w="6621" h="6981" extrusionOk="0">
                  <a:moveTo>
                    <a:pt x="2958" y="1"/>
                  </a:moveTo>
                  <a:cubicBezTo>
                    <a:pt x="2708" y="1"/>
                    <a:pt x="2452" y="36"/>
                    <a:pt x="2195" y="101"/>
                  </a:cubicBezTo>
                  <a:cubicBezTo>
                    <a:pt x="1435" y="308"/>
                    <a:pt x="847" y="809"/>
                    <a:pt x="485" y="1449"/>
                  </a:cubicBezTo>
                  <a:cubicBezTo>
                    <a:pt x="121" y="2088"/>
                    <a:pt x="1" y="2849"/>
                    <a:pt x="208" y="3609"/>
                  </a:cubicBezTo>
                  <a:lnTo>
                    <a:pt x="1142" y="6980"/>
                  </a:lnTo>
                  <a:lnTo>
                    <a:pt x="6620" y="5459"/>
                  </a:lnTo>
                  <a:lnTo>
                    <a:pt x="5687" y="2088"/>
                  </a:lnTo>
                  <a:cubicBezTo>
                    <a:pt x="5376" y="931"/>
                    <a:pt x="4357" y="136"/>
                    <a:pt x="3216" y="14"/>
                  </a:cubicBezTo>
                  <a:cubicBezTo>
                    <a:pt x="3131" y="5"/>
                    <a:pt x="3045" y="1"/>
                    <a:pt x="29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3078;p69">
              <a:extLst>
                <a:ext uri="{FF2B5EF4-FFF2-40B4-BE49-F238E27FC236}">
                  <a16:creationId xmlns:a16="http://schemas.microsoft.com/office/drawing/2014/main" id="{6677E702-14BC-5092-2A6E-2E9A34674518}"/>
                </a:ext>
              </a:extLst>
            </p:cNvPr>
            <p:cNvSpPr/>
            <p:nvPr/>
          </p:nvSpPr>
          <p:spPr>
            <a:xfrm>
              <a:off x="3116875" y="2330775"/>
              <a:ext cx="3075" cy="9525"/>
            </a:xfrm>
            <a:custGeom>
              <a:avLst/>
              <a:gdLst/>
              <a:ahLst/>
              <a:cxnLst/>
              <a:rect l="l" t="t" r="r" b="b"/>
              <a:pathLst>
                <a:path w="123" h="381" extrusionOk="0">
                  <a:moveTo>
                    <a:pt x="0" y="0"/>
                  </a:moveTo>
                  <a:lnTo>
                    <a:pt x="104" y="380"/>
                  </a:lnTo>
                  <a:lnTo>
                    <a:pt x="122" y="38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6F6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3079;p69">
              <a:extLst>
                <a:ext uri="{FF2B5EF4-FFF2-40B4-BE49-F238E27FC236}">
                  <a16:creationId xmlns:a16="http://schemas.microsoft.com/office/drawing/2014/main" id="{361B3846-6242-EC6C-0705-833DA93FC554}"/>
                </a:ext>
              </a:extLst>
            </p:cNvPr>
            <p:cNvSpPr/>
            <p:nvPr/>
          </p:nvSpPr>
          <p:spPr>
            <a:xfrm>
              <a:off x="3004525" y="2330775"/>
              <a:ext cx="114975" cy="41050"/>
            </a:xfrm>
            <a:custGeom>
              <a:avLst/>
              <a:gdLst/>
              <a:ahLst/>
              <a:cxnLst/>
              <a:rect l="l" t="t" r="r" b="b"/>
              <a:pathLst>
                <a:path w="4599" h="1642" extrusionOk="0">
                  <a:moveTo>
                    <a:pt x="4494" y="0"/>
                  </a:moveTo>
                  <a:cubicBezTo>
                    <a:pt x="2922" y="657"/>
                    <a:pt x="2109" y="899"/>
                    <a:pt x="0" y="1572"/>
                  </a:cubicBezTo>
                  <a:cubicBezTo>
                    <a:pt x="18" y="1590"/>
                    <a:pt x="18" y="1625"/>
                    <a:pt x="35" y="1641"/>
                  </a:cubicBezTo>
                  <a:lnTo>
                    <a:pt x="1867" y="1141"/>
                  </a:lnTo>
                  <a:lnTo>
                    <a:pt x="4598" y="380"/>
                  </a:lnTo>
                  <a:lnTo>
                    <a:pt x="44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3080;p69">
              <a:extLst>
                <a:ext uri="{FF2B5EF4-FFF2-40B4-BE49-F238E27FC236}">
                  <a16:creationId xmlns:a16="http://schemas.microsoft.com/office/drawing/2014/main" id="{9079F8F6-7E56-9C3F-9A30-F5367FEF6E6F}"/>
                </a:ext>
              </a:extLst>
            </p:cNvPr>
            <p:cNvSpPr/>
            <p:nvPr/>
          </p:nvSpPr>
          <p:spPr>
            <a:xfrm>
              <a:off x="2982500" y="2340275"/>
              <a:ext cx="165950" cy="174125"/>
            </a:xfrm>
            <a:custGeom>
              <a:avLst/>
              <a:gdLst/>
              <a:ahLst/>
              <a:cxnLst/>
              <a:rect l="l" t="t" r="r" b="b"/>
              <a:pathLst>
                <a:path w="6638" h="6965" extrusionOk="0">
                  <a:moveTo>
                    <a:pt x="5479" y="0"/>
                  </a:moveTo>
                  <a:lnTo>
                    <a:pt x="1" y="1521"/>
                  </a:lnTo>
                  <a:lnTo>
                    <a:pt x="934" y="4891"/>
                  </a:lnTo>
                  <a:cubicBezTo>
                    <a:pt x="1290" y="6138"/>
                    <a:pt x="2437" y="6965"/>
                    <a:pt x="3674" y="6965"/>
                  </a:cubicBezTo>
                  <a:cubicBezTo>
                    <a:pt x="3877" y="6965"/>
                    <a:pt x="4082" y="6943"/>
                    <a:pt x="4287" y="6896"/>
                  </a:cubicBezTo>
                  <a:cubicBezTo>
                    <a:pt x="4338" y="6896"/>
                    <a:pt x="4391" y="6880"/>
                    <a:pt x="4442" y="6862"/>
                  </a:cubicBezTo>
                  <a:cubicBezTo>
                    <a:pt x="5186" y="6654"/>
                    <a:pt x="5790" y="6154"/>
                    <a:pt x="6154" y="5531"/>
                  </a:cubicBezTo>
                  <a:cubicBezTo>
                    <a:pt x="6516" y="4891"/>
                    <a:pt x="6638" y="4114"/>
                    <a:pt x="6412" y="3370"/>
                  </a:cubicBezTo>
                  <a:lnTo>
                    <a:pt x="547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3081;p69">
              <a:extLst>
                <a:ext uri="{FF2B5EF4-FFF2-40B4-BE49-F238E27FC236}">
                  <a16:creationId xmlns:a16="http://schemas.microsoft.com/office/drawing/2014/main" id="{98A0C8DE-030F-046A-6396-B691496D3112}"/>
                </a:ext>
              </a:extLst>
            </p:cNvPr>
            <p:cNvSpPr/>
            <p:nvPr/>
          </p:nvSpPr>
          <p:spPr>
            <a:xfrm>
              <a:off x="2959175" y="2294025"/>
              <a:ext cx="23350" cy="84300"/>
            </a:xfrm>
            <a:custGeom>
              <a:avLst/>
              <a:gdLst/>
              <a:ahLst/>
              <a:cxnLst/>
              <a:rect l="l" t="t" r="r" b="b"/>
              <a:pathLst>
                <a:path w="934" h="3372" extrusionOk="0">
                  <a:moveTo>
                    <a:pt x="934" y="3371"/>
                  </a:moveTo>
                  <a:close/>
                  <a:moveTo>
                    <a:pt x="0" y="0"/>
                  </a:moveTo>
                  <a:lnTo>
                    <a:pt x="934" y="3353"/>
                  </a:lnTo>
                  <a:lnTo>
                    <a:pt x="934" y="3371"/>
                  </a:lnTo>
                  <a:lnTo>
                    <a:pt x="934" y="3353"/>
                  </a:lnTo>
                  <a:lnTo>
                    <a:pt x="934" y="3353"/>
                  </a:lnTo>
                  <a:close/>
                </a:path>
              </a:pathLst>
            </a:custGeom>
            <a:solidFill>
              <a:srgbClr val="A59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3082;p69">
              <a:extLst>
                <a:ext uri="{FF2B5EF4-FFF2-40B4-BE49-F238E27FC236}">
                  <a16:creationId xmlns:a16="http://schemas.microsoft.com/office/drawing/2014/main" id="{33898B1F-AEDA-3B57-339A-CA8ED898AF25}"/>
                </a:ext>
              </a:extLst>
            </p:cNvPr>
            <p:cNvSpPr/>
            <p:nvPr/>
          </p:nvSpPr>
          <p:spPr>
            <a:xfrm>
              <a:off x="2956575" y="2203725"/>
              <a:ext cx="77800" cy="174150"/>
            </a:xfrm>
            <a:custGeom>
              <a:avLst/>
              <a:gdLst/>
              <a:ahLst/>
              <a:cxnLst/>
              <a:rect l="l" t="t" r="r" b="b"/>
              <a:pathLst>
                <a:path w="3112" h="6966" extrusionOk="0">
                  <a:moveTo>
                    <a:pt x="2835" y="0"/>
                  </a:moveTo>
                  <a:cubicBezTo>
                    <a:pt x="2593" y="0"/>
                    <a:pt x="2333" y="35"/>
                    <a:pt x="2091" y="104"/>
                  </a:cubicBezTo>
                  <a:cubicBezTo>
                    <a:pt x="1331" y="311"/>
                    <a:pt x="743" y="812"/>
                    <a:pt x="381" y="1452"/>
                  </a:cubicBezTo>
                  <a:cubicBezTo>
                    <a:pt x="139" y="1867"/>
                    <a:pt x="0" y="2351"/>
                    <a:pt x="0" y="2852"/>
                  </a:cubicBezTo>
                  <a:cubicBezTo>
                    <a:pt x="0" y="3112"/>
                    <a:pt x="35" y="3354"/>
                    <a:pt x="104" y="3612"/>
                  </a:cubicBezTo>
                  <a:lnTo>
                    <a:pt x="1038" y="6965"/>
                  </a:lnTo>
                  <a:lnTo>
                    <a:pt x="1038" y="6931"/>
                  </a:lnTo>
                  <a:cubicBezTo>
                    <a:pt x="1365" y="6827"/>
                    <a:pt x="1660" y="6741"/>
                    <a:pt x="1918" y="6654"/>
                  </a:cubicBezTo>
                  <a:cubicBezTo>
                    <a:pt x="1729" y="5843"/>
                    <a:pt x="1660" y="4995"/>
                    <a:pt x="1764" y="4165"/>
                  </a:cubicBezTo>
                  <a:cubicBezTo>
                    <a:pt x="1936" y="2904"/>
                    <a:pt x="2506" y="1729"/>
                    <a:pt x="2955" y="536"/>
                  </a:cubicBezTo>
                  <a:cubicBezTo>
                    <a:pt x="3008" y="363"/>
                    <a:pt x="3077" y="190"/>
                    <a:pt x="3112" y="17"/>
                  </a:cubicBezTo>
                  <a:cubicBezTo>
                    <a:pt x="3025" y="17"/>
                    <a:pt x="2939" y="0"/>
                    <a:pt x="28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3083;p69">
              <a:extLst>
                <a:ext uri="{FF2B5EF4-FFF2-40B4-BE49-F238E27FC236}">
                  <a16:creationId xmlns:a16="http://schemas.microsoft.com/office/drawing/2014/main" id="{1466E9A0-7A9E-3C29-7B05-6C98B316356B}"/>
                </a:ext>
              </a:extLst>
            </p:cNvPr>
            <p:cNvSpPr/>
            <p:nvPr/>
          </p:nvSpPr>
          <p:spPr>
            <a:xfrm>
              <a:off x="2982500" y="2377850"/>
              <a:ext cx="25" cy="475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0"/>
                  </a:moveTo>
                  <a:lnTo>
                    <a:pt x="1" y="0"/>
                  </a:lnTo>
                  <a:lnTo>
                    <a:pt x="1" y="18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4C4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3084;p69">
              <a:extLst>
                <a:ext uri="{FF2B5EF4-FFF2-40B4-BE49-F238E27FC236}">
                  <a16:creationId xmlns:a16="http://schemas.microsoft.com/office/drawing/2014/main" id="{B1E4EC30-6AFA-98CA-E2D1-5E566D212D1E}"/>
                </a:ext>
              </a:extLst>
            </p:cNvPr>
            <p:cNvSpPr/>
            <p:nvPr/>
          </p:nvSpPr>
          <p:spPr>
            <a:xfrm>
              <a:off x="2982500" y="2370075"/>
              <a:ext cx="22900" cy="8250"/>
            </a:xfrm>
            <a:custGeom>
              <a:avLst/>
              <a:gdLst/>
              <a:ahLst/>
              <a:cxnLst/>
              <a:rect l="l" t="t" r="r" b="b"/>
              <a:pathLst>
                <a:path w="916" h="330" extrusionOk="0">
                  <a:moveTo>
                    <a:pt x="881" y="0"/>
                  </a:moveTo>
                  <a:cubicBezTo>
                    <a:pt x="623" y="87"/>
                    <a:pt x="328" y="173"/>
                    <a:pt x="1" y="277"/>
                  </a:cubicBezTo>
                  <a:lnTo>
                    <a:pt x="1" y="311"/>
                  </a:lnTo>
                  <a:lnTo>
                    <a:pt x="1" y="329"/>
                  </a:lnTo>
                  <a:lnTo>
                    <a:pt x="916" y="69"/>
                  </a:lnTo>
                  <a:cubicBezTo>
                    <a:pt x="899" y="53"/>
                    <a:pt x="899" y="18"/>
                    <a:pt x="8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3085;p69">
              <a:extLst>
                <a:ext uri="{FF2B5EF4-FFF2-40B4-BE49-F238E27FC236}">
                  <a16:creationId xmlns:a16="http://schemas.microsoft.com/office/drawing/2014/main" id="{2D546BFE-0D20-3292-62DA-69441AFDCCC3}"/>
                </a:ext>
              </a:extLst>
            </p:cNvPr>
            <p:cNvSpPr/>
            <p:nvPr/>
          </p:nvSpPr>
          <p:spPr>
            <a:xfrm>
              <a:off x="2982500" y="2371800"/>
              <a:ext cx="107200" cy="142625"/>
            </a:xfrm>
            <a:custGeom>
              <a:avLst/>
              <a:gdLst/>
              <a:ahLst/>
              <a:cxnLst/>
              <a:rect l="l" t="t" r="r" b="b"/>
              <a:pathLst>
                <a:path w="4288" h="5705" extrusionOk="0">
                  <a:moveTo>
                    <a:pt x="916" y="0"/>
                  </a:moveTo>
                  <a:lnTo>
                    <a:pt x="1" y="260"/>
                  </a:lnTo>
                  <a:lnTo>
                    <a:pt x="934" y="3630"/>
                  </a:lnTo>
                  <a:cubicBezTo>
                    <a:pt x="1296" y="4875"/>
                    <a:pt x="2437" y="5704"/>
                    <a:pt x="3682" y="5704"/>
                  </a:cubicBezTo>
                  <a:cubicBezTo>
                    <a:pt x="3889" y="5704"/>
                    <a:pt x="4080" y="5688"/>
                    <a:pt x="4287" y="5635"/>
                  </a:cubicBezTo>
                  <a:cubicBezTo>
                    <a:pt x="4287" y="5619"/>
                    <a:pt x="4269" y="5601"/>
                    <a:pt x="4269" y="5584"/>
                  </a:cubicBezTo>
                  <a:cubicBezTo>
                    <a:pt x="4011" y="5013"/>
                    <a:pt x="3423" y="4529"/>
                    <a:pt x="3043" y="4045"/>
                  </a:cubicBezTo>
                  <a:cubicBezTo>
                    <a:pt x="2559" y="3423"/>
                    <a:pt x="2091" y="2749"/>
                    <a:pt x="1711" y="2040"/>
                  </a:cubicBezTo>
                  <a:cubicBezTo>
                    <a:pt x="1365" y="1401"/>
                    <a:pt x="1089" y="710"/>
                    <a:pt x="9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3086;p69">
              <a:extLst>
                <a:ext uri="{FF2B5EF4-FFF2-40B4-BE49-F238E27FC236}">
                  <a16:creationId xmlns:a16="http://schemas.microsoft.com/office/drawing/2014/main" id="{ADDEFBAA-E7A4-0C59-D8B5-112EAF152288}"/>
                </a:ext>
              </a:extLst>
            </p:cNvPr>
            <p:cNvSpPr/>
            <p:nvPr/>
          </p:nvSpPr>
          <p:spPr>
            <a:xfrm>
              <a:off x="3101325" y="2404225"/>
              <a:ext cx="34575" cy="80400"/>
            </a:xfrm>
            <a:custGeom>
              <a:avLst/>
              <a:gdLst/>
              <a:ahLst/>
              <a:cxnLst/>
              <a:rect l="l" t="t" r="r" b="b"/>
              <a:pathLst>
                <a:path w="1383" h="3216" extrusionOk="0">
                  <a:moveTo>
                    <a:pt x="744" y="0"/>
                  </a:moveTo>
                  <a:cubicBezTo>
                    <a:pt x="537" y="0"/>
                    <a:pt x="346" y="224"/>
                    <a:pt x="329" y="450"/>
                  </a:cubicBezTo>
                  <a:cubicBezTo>
                    <a:pt x="295" y="692"/>
                    <a:pt x="380" y="916"/>
                    <a:pt x="415" y="1158"/>
                  </a:cubicBezTo>
                  <a:cubicBezTo>
                    <a:pt x="484" y="1591"/>
                    <a:pt x="433" y="2040"/>
                    <a:pt x="242" y="2437"/>
                  </a:cubicBezTo>
                  <a:cubicBezTo>
                    <a:pt x="104" y="2748"/>
                    <a:pt x="0" y="3112"/>
                    <a:pt x="450" y="3197"/>
                  </a:cubicBezTo>
                  <a:cubicBezTo>
                    <a:pt x="484" y="3197"/>
                    <a:pt x="519" y="3215"/>
                    <a:pt x="553" y="3215"/>
                  </a:cubicBezTo>
                  <a:cubicBezTo>
                    <a:pt x="813" y="3215"/>
                    <a:pt x="917" y="3025"/>
                    <a:pt x="1021" y="2783"/>
                  </a:cubicBezTo>
                  <a:cubicBezTo>
                    <a:pt x="1279" y="2057"/>
                    <a:pt x="1383" y="1349"/>
                    <a:pt x="1228" y="588"/>
                  </a:cubicBezTo>
                  <a:cubicBezTo>
                    <a:pt x="1159" y="328"/>
                    <a:pt x="1037" y="35"/>
                    <a:pt x="7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3087;p69">
              <a:extLst>
                <a:ext uri="{FF2B5EF4-FFF2-40B4-BE49-F238E27FC236}">
                  <a16:creationId xmlns:a16="http://schemas.microsoft.com/office/drawing/2014/main" id="{079D8380-2F01-327D-2BC9-0CEA7C76EF74}"/>
                </a:ext>
              </a:extLst>
            </p:cNvPr>
            <p:cNvSpPr/>
            <p:nvPr/>
          </p:nvSpPr>
          <p:spPr>
            <a:xfrm>
              <a:off x="2122600" y="3533775"/>
              <a:ext cx="181050" cy="171500"/>
            </a:xfrm>
            <a:custGeom>
              <a:avLst/>
              <a:gdLst/>
              <a:ahLst/>
              <a:cxnLst/>
              <a:rect l="l" t="t" r="r" b="b"/>
              <a:pathLst>
                <a:path w="7242" h="6860" extrusionOk="0">
                  <a:moveTo>
                    <a:pt x="4926" y="0"/>
                  </a:moveTo>
                  <a:lnTo>
                    <a:pt x="1729" y="1418"/>
                  </a:lnTo>
                  <a:cubicBezTo>
                    <a:pt x="622" y="1918"/>
                    <a:pt x="0" y="3042"/>
                    <a:pt x="51" y="4183"/>
                  </a:cubicBezTo>
                  <a:cubicBezTo>
                    <a:pt x="69" y="4511"/>
                    <a:pt x="155" y="4856"/>
                    <a:pt x="293" y="5186"/>
                  </a:cubicBezTo>
                  <a:cubicBezTo>
                    <a:pt x="622" y="5894"/>
                    <a:pt x="1210" y="6412"/>
                    <a:pt x="1883" y="6672"/>
                  </a:cubicBezTo>
                  <a:cubicBezTo>
                    <a:pt x="2205" y="6795"/>
                    <a:pt x="2550" y="6860"/>
                    <a:pt x="2902" y="6860"/>
                  </a:cubicBezTo>
                  <a:cubicBezTo>
                    <a:pt x="3288" y="6860"/>
                    <a:pt x="3682" y="6782"/>
                    <a:pt x="4061" y="6619"/>
                  </a:cubicBezTo>
                  <a:lnTo>
                    <a:pt x="7242" y="5186"/>
                  </a:lnTo>
                  <a:lnTo>
                    <a:pt x="49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3088;p69">
              <a:extLst>
                <a:ext uri="{FF2B5EF4-FFF2-40B4-BE49-F238E27FC236}">
                  <a16:creationId xmlns:a16="http://schemas.microsoft.com/office/drawing/2014/main" id="{AF58FA0A-22D7-0A51-56DB-A60C517C5417}"/>
                </a:ext>
              </a:extLst>
            </p:cNvPr>
            <p:cNvSpPr/>
            <p:nvPr/>
          </p:nvSpPr>
          <p:spPr>
            <a:xfrm>
              <a:off x="2236675" y="3533325"/>
              <a:ext cx="9075" cy="4350"/>
            </a:xfrm>
            <a:custGeom>
              <a:avLst/>
              <a:gdLst/>
              <a:ahLst/>
              <a:cxnLst/>
              <a:rect l="l" t="t" r="r" b="b"/>
              <a:pathLst>
                <a:path w="363" h="174" extrusionOk="0">
                  <a:moveTo>
                    <a:pt x="363" y="0"/>
                  </a:moveTo>
                  <a:lnTo>
                    <a:pt x="0" y="173"/>
                  </a:lnTo>
                  <a:lnTo>
                    <a:pt x="0" y="173"/>
                  </a:lnTo>
                  <a:lnTo>
                    <a:pt x="363" y="18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rgbClr val="6F6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3089;p69">
              <a:extLst>
                <a:ext uri="{FF2B5EF4-FFF2-40B4-BE49-F238E27FC236}">
                  <a16:creationId xmlns:a16="http://schemas.microsoft.com/office/drawing/2014/main" id="{37BF9A5B-8919-E5A2-9449-8C5F36673EAD}"/>
                </a:ext>
              </a:extLst>
            </p:cNvPr>
            <p:cNvSpPr/>
            <p:nvPr/>
          </p:nvSpPr>
          <p:spPr>
            <a:xfrm>
              <a:off x="2236675" y="3533775"/>
              <a:ext cx="57475" cy="108900"/>
            </a:xfrm>
            <a:custGeom>
              <a:avLst/>
              <a:gdLst/>
              <a:ahLst/>
              <a:cxnLst/>
              <a:rect l="l" t="t" r="r" b="b"/>
              <a:pathLst>
                <a:path w="2299" h="4356" extrusionOk="0">
                  <a:moveTo>
                    <a:pt x="363" y="0"/>
                  </a:moveTo>
                  <a:lnTo>
                    <a:pt x="0" y="155"/>
                  </a:lnTo>
                  <a:cubicBezTo>
                    <a:pt x="881" y="1625"/>
                    <a:pt x="1261" y="2385"/>
                    <a:pt x="2229" y="4356"/>
                  </a:cubicBezTo>
                  <a:cubicBezTo>
                    <a:pt x="2247" y="4356"/>
                    <a:pt x="2282" y="4338"/>
                    <a:pt x="2298" y="4321"/>
                  </a:cubicBezTo>
                  <a:lnTo>
                    <a:pt x="3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3090;p69">
              <a:extLst>
                <a:ext uri="{FF2B5EF4-FFF2-40B4-BE49-F238E27FC236}">
                  <a16:creationId xmlns:a16="http://schemas.microsoft.com/office/drawing/2014/main" id="{5CAC5681-8120-92D5-6F2C-D6B820800600}"/>
                </a:ext>
              </a:extLst>
            </p:cNvPr>
            <p:cNvSpPr/>
            <p:nvPr/>
          </p:nvSpPr>
          <p:spPr>
            <a:xfrm>
              <a:off x="2245725" y="3491500"/>
              <a:ext cx="188425" cy="171925"/>
            </a:xfrm>
            <a:custGeom>
              <a:avLst/>
              <a:gdLst/>
              <a:ahLst/>
              <a:cxnLst/>
              <a:rect l="l" t="t" r="r" b="b"/>
              <a:pathLst>
                <a:path w="7537" h="6877" extrusionOk="0">
                  <a:moveTo>
                    <a:pt x="4355" y="1"/>
                  </a:moveTo>
                  <a:cubicBezTo>
                    <a:pt x="3965" y="1"/>
                    <a:pt x="3565" y="82"/>
                    <a:pt x="3181" y="256"/>
                  </a:cubicBezTo>
                  <a:lnTo>
                    <a:pt x="1" y="1691"/>
                  </a:lnTo>
                  <a:lnTo>
                    <a:pt x="2317" y="6877"/>
                  </a:lnTo>
                  <a:lnTo>
                    <a:pt x="5515" y="5441"/>
                  </a:lnTo>
                  <a:cubicBezTo>
                    <a:pt x="6898" y="4819"/>
                    <a:pt x="7537" y="3229"/>
                    <a:pt x="7002" y="1829"/>
                  </a:cubicBezTo>
                  <a:cubicBezTo>
                    <a:pt x="6984" y="1777"/>
                    <a:pt x="6967" y="1742"/>
                    <a:pt x="6949" y="1691"/>
                  </a:cubicBezTo>
                  <a:cubicBezTo>
                    <a:pt x="6621" y="965"/>
                    <a:pt x="6050" y="463"/>
                    <a:pt x="5359" y="187"/>
                  </a:cubicBezTo>
                  <a:cubicBezTo>
                    <a:pt x="5042" y="65"/>
                    <a:pt x="4702" y="1"/>
                    <a:pt x="43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3091;p69">
              <a:extLst>
                <a:ext uri="{FF2B5EF4-FFF2-40B4-BE49-F238E27FC236}">
                  <a16:creationId xmlns:a16="http://schemas.microsoft.com/office/drawing/2014/main" id="{1FE0B942-0B38-5E3A-C246-76A5C29F2A2C}"/>
                </a:ext>
              </a:extLst>
            </p:cNvPr>
            <p:cNvSpPr/>
            <p:nvPr/>
          </p:nvSpPr>
          <p:spPr>
            <a:xfrm>
              <a:off x="2123875" y="3638350"/>
              <a:ext cx="179775" cy="66975"/>
            </a:xfrm>
            <a:custGeom>
              <a:avLst/>
              <a:gdLst/>
              <a:ahLst/>
              <a:cxnLst/>
              <a:rect l="l" t="t" r="r" b="b"/>
              <a:pathLst>
                <a:path w="7191" h="2679" extrusionOk="0">
                  <a:moveTo>
                    <a:pt x="0" y="0"/>
                  </a:moveTo>
                  <a:lnTo>
                    <a:pt x="0" y="0"/>
                  </a:lnTo>
                  <a:cubicBezTo>
                    <a:pt x="18" y="328"/>
                    <a:pt x="104" y="673"/>
                    <a:pt x="242" y="1003"/>
                  </a:cubicBezTo>
                  <a:cubicBezTo>
                    <a:pt x="571" y="1711"/>
                    <a:pt x="1159" y="2229"/>
                    <a:pt x="1832" y="2489"/>
                  </a:cubicBezTo>
                  <a:cubicBezTo>
                    <a:pt x="2162" y="2609"/>
                    <a:pt x="2507" y="2678"/>
                    <a:pt x="2853" y="2678"/>
                  </a:cubicBezTo>
                  <a:cubicBezTo>
                    <a:pt x="3233" y="2678"/>
                    <a:pt x="3630" y="2593"/>
                    <a:pt x="4010" y="2436"/>
                  </a:cubicBezTo>
                  <a:lnTo>
                    <a:pt x="7191" y="1003"/>
                  </a:lnTo>
                  <a:lnTo>
                    <a:pt x="7156" y="1003"/>
                  </a:lnTo>
                  <a:cubicBezTo>
                    <a:pt x="7001" y="708"/>
                    <a:pt x="6863" y="431"/>
                    <a:pt x="6741" y="173"/>
                  </a:cubicBezTo>
                  <a:cubicBezTo>
                    <a:pt x="5964" y="501"/>
                    <a:pt x="5151" y="691"/>
                    <a:pt x="4321" y="708"/>
                  </a:cubicBezTo>
                  <a:lnTo>
                    <a:pt x="4201" y="708"/>
                  </a:lnTo>
                  <a:cubicBezTo>
                    <a:pt x="2957" y="708"/>
                    <a:pt x="1763" y="328"/>
                    <a:pt x="537" y="86"/>
                  </a:cubicBezTo>
                  <a:cubicBezTo>
                    <a:pt x="364" y="51"/>
                    <a:pt x="191" y="17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3092;p69">
              <a:extLst>
                <a:ext uri="{FF2B5EF4-FFF2-40B4-BE49-F238E27FC236}">
                  <a16:creationId xmlns:a16="http://schemas.microsoft.com/office/drawing/2014/main" id="{C0C48204-69F7-3DC5-1AA6-A2EBC47F564F}"/>
                </a:ext>
              </a:extLst>
            </p:cNvPr>
            <p:cNvSpPr/>
            <p:nvPr/>
          </p:nvSpPr>
          <p:spPr>
            <a:xfrm>
              <a:off x="2294125" y="3641800"/>
              <a:ext cx="9975" cy="21625"/>
            </a:xfrm>
            <a:custGeom>
              <a:avLst/>
              <a:gdLst/>
              <a:ahLst/>
              <a:cxnLst/>
              <a:rect l="l" t="t" r="r" b="b"/>
              <a:pathLst>
                <a:path w="399" h="865" extrusionOk="0">
                  <a:moveTo>
                    <a:pt x="0" y="0"/>
                  </a:moveTo>
                  <a:lnTo>
                    <a:pt x="0" y="0"/>
                  </a:lnTo>
                  <a:lnTo>
                    <a:pt x="381" y="865"/>
                  </a:lnTo>
                  <a:lnTo>
                    <a:pt x="381" y="865"/>
                  </a:lnTo>
                  <a:lnTo>
                    <a:pt x="399" y="865"/>
                  </a:lnTo>
                  <a:lnTo>
                    <a:pt x="381" y="865"/>
                  </a:lnTo>
                  <a:close/>
                </a:path>
              </a:pathLst>
            </a:custGeom>
            <a:solidFill>
              <a:srgbClr val="4C4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3093;p69">
              <a:extLst>
                <a:ext uri="{FF2B5EF4-FFF2-40B4-BE49-F238E27FC236}">
                  <a16:creationId xmlns:a16="http://schemas.microsoft.com/office/drawing/2014/main" id="{88F7B7BD-21F3-0B82-2B54-80C12E12BD57}"/>
                </a:ext>
              </a:extLst>
            </p:cNvPr>
            <p:cNvSpPr/>
            <p:nvPr/>
          </p:nvSpPr>
          <p:spPr>
            <a:xfrm>
              <a:off x="2292400" y="3641800"/>
              <a:ext cx="11250" cy="21625"/>
            </a:xfrm>
            <a:custGeom>
              <a:avLst/>
              <a:gdLst/>
              <a:ahLst/>
              <a:cxnLst/>
              <a:rect l="l" t="t" r="r" b="b"/>
              <a:pathLst>
                <a:path w="450" h="865" extrusionOk="0">
                  <a:moveTo>
                    <a:pt x="69" y="0"/>
                  </a:moveTo>
                  <a:cubicBezTo>
                    <a:pt x="53" y="17"/>
                    <a:pt x="18" y="35"/>
                    <a:pt x="0" y="35"/>
                  </a:cubicBezTo>
                  <a:cubicBezTo>
                    <a:pt x="122" y="293"/>
                    <a:pt x="260" y="570"/>
                    <a:pt x="415" y="865"/>
                  </a:cubicBezTo>
                  <a:lnTo>
                    <a:pt x="450" y="865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3094;p69">
              <a:extLst>
                <a:ext uri="{FF2B5EF4-FFF2-40B4-BE49-F238E27FC236}">
                  <a16:creationId xmlns:a16="http://schemas.microsoft.com/office/drawing/2014/main" id="{04B83458-3974-ED25-EFED-CE1594957DA1}"/>
                </a:ext>
              </a:extLst>
            </p:cNvPr>
            <p:cNvSpPr/>
            <p:nvPr/>
          </p:nvSpPr>
          <p:spPr>
            <a:xfrm>
              <a:off x="2294125" y="3537225"/>
              <a:ext cx="131375" cy="126200"/>
            </a:xfrm>
            <a:custGeom>
              <a:avLst/>
              <a:gdLst/>
              <a:ahLst/>
              <a:cxnLst/>
              <a:rect l="l" t="t" r="r" b="b"/>
              <a:pathLst>
                <a:path w="5255" h="5048" extrusionOk="0">
                  <a:moveTo>
                    <a:pt x="5066" y="0"/>
                  </a:moveTo>
                  <a:cubicBezTo>
                    <a:pt x="5048" y="17"/>
                    <a:pt x="5031" y="17"/>
                    <a:pt x="5013" y="35"/>
                  </a:cubicBezTo>
                  <a:cubicBezTo>
                    <a:pt x="4494" y="363"/>
                    <a:pt x="4098" y="1020"/>
                    <a:pt x="3683" y="1469"/>
                  </a:cubicBezTo>
                  <a:cubicBezTo>
                    <a:pt x="3130" y="2057"/>
                    <a:pt x="2542" y="2610"/>
                    <a:pt x="1885" y="3094"/>
                  </a:cubicBezTo>
                  <a:cubicBezTo>
                    <a:pt x="1314" y="3527"/>
                    <a:pt x="675" y="3907"/>
                    <a:pt x="0" y="4183"/>
                  </a:cubicBezTo>
                  <a:lnTo>
                    <a:pt x="381" y="5048"/>
                  </a:lnTo>
                  <a:lnTo>
                    <a:pt x="3579" y="3612"/>
                  </a:lnTo>
                  <a:cubicBezTo>
                    <a:pt x="4633" y="3146"/>
                    <a:pt x="5255" y="2091"/>
                    <a:pt x="5255" y="1003"/>
                  </a:cubicBezTo>
                  <a:cubicBezTo>
                    <a:pt x="5255" y="674"/>
                    <a:pt x="5204" y="328"/>
                    <a:pt x="50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3095;p69">
              <a:extLst>
                <a:ext uri="{FF2B5EF4-FFF2-40B4-BE49-F238E27FC236}">
                  <a16:creationId xmlns:a16="http://schemas.microsoft.com/office/drawing/2014/main" id="{057E97E0-CAA0-0B3F-F1F8-EEA880E67222}"/>
                </a:ext>
              </a:extLst>
            </p:cNvPr>
            <p:cNvSpPr/>
            <p:nvPr/>
          </p:nvSpPr>
          <p:spPr>
            <a:xfrm>
              <a:off x="2308400" y="3503925"/>
              <a:ext cx="80825" cy="28550"/>
            </a:xfrm>
            <a:custGeom>
              <a:avLst/>
              <a:gdLst/>
              <a:ahLst/>
              <a:cxnLst/>
              <a:rect l="l" t="t" r="r" b="b"/>
              <a:pathLst>
                <a:path w="3233" h="1142" extrusionOk="0">
                  <a:moveTo>
                    <a:pt x="1798" y="1"/>
                  </a:moveTo>
                  <a:cubicBezTo>
                    <a:pt x="1365" y="1"/>
                    <a:pt x="950" y="70"/>
                    <a:pt x="519" y="243"/>
                  </a:cubicBezTo>
                  <a:cubicBezTo>
                    <a:pt x="277" y="330"/>
                    <a:pt x="1" y="503"/>
                    <a:pt x="17" y="761"/>
                  </a:cubicBezTo>
                  <a:cubicBezTo>
                    <a:pt x="17" y="987"/>
                    <a:pt x="277" y="1142"/>
                    <a:pt x="519" y="1142"/>
                  </a:cubicBezTo>
                  <a:lnTo>
                    <a:pt x="536" y="1142"/>
                  </a:lnTo>
                  <a:cubicBezTo>
                    <a:pt x="778" y="1125"/>
                    <a:pt x="985" y="1021"/>
                    <a:pt x="1210" y="934"/>
                  </a:cubicBezTo>
                  <a:cubicBezTo>
                    <a:pt x="1434" y="865"/>
                    <a:pt x="1660" y="831"/>
                    <a:pt x="1902" y="831"/>
                  </a:cubicBezTo>
                  <a:cubicBezTo>
                    <a:pt x="2109" y="831"/>
                    <a:pt x="2299" y="865"/>
                    <a:pt x="2506" y="918"/>
                  </a:cubicBezTo>
                  <a:cubicBezTo>
                    <a:pt x="2610" y="952"/>
                    <a:pt x="2748" y="987"/>
                    <a:pt x="2852" y="987"/>
                  </a:cubicBezTo>
                  <a:cubicBezTo>
                    <a:pt x="3059" y="987"/>
                    <a:pt x="3215" y="883"/>
                    <a:pt x="3232" y="607"/>
                  </a:cubicBezTo>
                  <a:cubicBezTo>
                    <a:pt x="3232" y="277"/>
                    <a:pt x="3008" y="174"/>
                    <a:pt x="2731" y="105"/>
                  </a:cubicBezTo>
                  <a:cubicBezTo>
                    <a:pt x="2420" y="35"/>
                    <a:pt x="2109" y="1"/>
                    <a:pt x="17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3096;p69">
              <a:extLst>
                <a:ext uri="{FF2B5EF4-FFF2-40B4-BE49-F238E27FC236}">
                  <a16:creationId xmlns:a16="http://schemas.microsoft.com/office/drawing/2014/main" id="{FA10EF81-D6DE-8CFE-F1A4-6B791CE08EC7}"/>
                </a:ext>
              </a:extLst>
            </p:cNvPr>
            <p:cNvSpPr/>
            <p:nvPr/>
          </p:nvSpPr>
          <p:spPr>
            <a:xfrm>
              <a:off x="1823575" y="3023875"/>
              <a:ext cx="350900" cy="296950"/>
            </a:xfrm>
            <a:custGeom>
              <a:avLst/>
              <a:gdLst/>
              <a:ahLst/>
              <a:cxnLst/>
              <a:rect l="l" t="t" r="r" b="b"/>
              <a:pathLst>
                <a:path w="14036" h="11878" extrusionOk="0">
                  <a:moveTo>
                    <a:pt x="1918" y="0"/>
                  </a:moveTo>
                  <a:lnTo>
                    <a:pt x="415" y="1918"/>
                  </a:lnTo>
                  <a:cubicBezTo>
                    <a:pt x="51" y="2368"/>
                    <a:pt x="0" y="3008"/>
                    <a:pt x="293" y="3509"/>
                  </a:cubicBezTo>
                  <a:cubicBezTo>
                    <a:pt x="846" y="4425"/>
                    <a:pt x="2022" y="5997"/>
                    <a:pt x="4460" y="8037"/>
                  </a:cubicBezTo>
                  <a:cubicBezTo>
                    <a:pt x="4684" y="8210"/>
                    <a:pt x="4909" y="8401"/>
                    <a:pt x="5151" y="8608"/>
                  </a:cubicBezTo>
                  <a:cubicBezTo>
                    <a:pt x="8124" y="10941"/>
                    <a:pt x="10163" y="11650"/>
                    <a:pt x="11252" y="11858"/>
                  </a:cubicBezTo>
                  <a:cubicBezTo>
                    <a:pt x="11334" y="11871"/>
                    <a:pt x="11416" y="11878"/>
                    <a:pt x="11498" y="11878"/>
                  </a:cubicBezTo>
                  <a:cubicBezTo>
                    <a:pt x="11935" y="11878"/>
                    <a:pt x="12359" y="11688"/>
                    <a:pt x="12635" y="11339"/>
                  </a:cubicBezTo>
                  <a:lnTo>
                    <a:pt x="14035" y="9558"/>
                  </a:lnTo>
                  <a:lnTo>
                    <a:pt x="19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3097;p69">
              <a:extLst>
                <a:ext uri="{FF2B5EF4-FFF2-40B4-BE49-F238E27FC236}">
                  <a16:creationId xmlns:a16="http://schemas.microsoft.com/office/drawing/2014/main" id="{98847480-9932-9DA3-CB76-097C045285E7}"/>
                </a:ext>
              </a:extLst>
            </p:cNvPr>
            <p:cNvSpPr/>
            <p:nvPr/>
          </p:nvSpPr>
          <p:spPr>
            <a:xfrm>
              <a:off x="1935050" y="3222200"/>
              <a:ext cx="239425" cy="98550"/>
            </a:xfrm>
            <a:custGeom>
              <a:avLst/>
              <a:gdLst/>
              <a:ahLst/>
              <a:cxnLst/>
              <a:rect l="l" t="t" r="r" b="b"/>
              <a:pathLst>
                <a:path w="9577" h="3942" extrusionOk="0">
                  <a:moveTo>
                    <a:pt x="519" y="0"/>
                  </a:moveTo>
                  <a:cubicBezTo>
                    <a:pt x="328" y="0"/>
                    <a:pt x="155" y="35"/>
                    <a:pt x="1" y="104"/>
                  </a:cubicBezTo>
                  <a:cubicBezTo>
                    <a:pt x="225" y="277"/>
                    <a:pt x="450" y="468"/>
                    <a:pt x="692" y="675"/>
                  </a:cubicBezTo>
                  <a:cubicBezTo>
                    <a:pt x="3665" y="3008"/>
                    <a:pt x="5704" y="3717"/>
                    <a:pt x="6793" y="3925"/>
                  </a:cubicBezTo>
                  <a:cubicBezTo>
                    <a:pt x="6880" y="3941"/>
                    <a:pt x="6966" y="3941"/>
                    <a:pt x="7053" y="3941"/>
                  </a:cubicBezTo>
                  <a:cubicBezTo>
                    <a:pt x="7484" y="3941"/>
                    <a:pt x="7899" y="3752"/>
                    <a:pt x="8176" y="3406"/>
                  </a:cubicBezTo>
                  <a:lnTo>
                    <a:pt x="9576" y="1625"/>
                  </a:lnTo>
                  <a:lnTo>
                    <a:pt x="8176" y="537"/>
                  </a:lnTo>
                  <a:cubicBezTo>
                    <a:pt x="7726" y="1090"/>
                    <a:pt x="7398" y="1850"/>
                    <a:pt x="6465" y="2040"/>
                  </a:cubicBezTo>
                  <a:cubicBezTo>
                    <a:pt x="6292" y="2058"/>
                    <a:pt x="6119" y="2074"/>
                    <a:pt x="5946" y="2074"/>
                  </a:cubicBezTo>
                  <a:cubicBezTo>
                    <a:pt x="5237" y="2074"/>
                    <a:pt x="4529" y="1816"/>
                    <a:pt x="3872" y="1487"/>
                  </a:cubicBezTo>
                  <a:cubicBezTo>
                    <a:pt x="3077" y="1090"/>
                    <a:pt x="2333" y="553"/>
                    <a:pt x="1504" y="226"/>
                  </a:cubicBezTo>
                  <a:cubicBezTo>
                    <a:pt x="1193" y="104"/>
                    <a:pt x="847" y="0"/>
                    <a:pt x="5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3098;p69">
              <a:extLst>
                <a:ext uri="{FF2B5EF4-FFF2-40B4-BE49-F238E27FC236}">
                  <a16:creationId xmlns:a16="http://schemas.microsoft.com/office/drawing/2014/main" id="{F49CB676-ED9E-CA1B-0921-F91CA94E8C44}"/>
                </a:ext>
              </a:extLst>
            </p:cNvPr>
            <p:cNvSpPr/>
            <p:nvPr/>
          </p:nvSpPr>
          <p:spPr>
            <a:xfrm>
              <a:off x="1858125" y="3020025"/>
              <a:ext cx="319800" cy="246850"/>
            </a:xfrm>
            <a:custGeom>
              <a:avLst/>
              <a:gdLst/>
              <a:ahLst/>
              <a:cxnLst/>
              <a:rect l="l" t="t" r="r" b="b"/>
              <a:pathLst>
                <a:path w="12792" h="9874" extrusionOk="0">
                  <a:moveTo>
                    <a:pt x="972" y="1"/>
                  </a:moveTo>
                  <a:cubicBezTo>
                    <a:pt x="879" y="1"/>
                    <a:pt x="797" y="11"/>
                    <a:pt x="727" y="33"/>
                  </a:cubicBezTo>
                  <a:cubicBezTo>
                    <a:pt x="640" y="51"/>
                    <a:pt x="589" y="102"/>
                    <a:pt x="536" y="154"/>
                  </a:cubicBezTo>
                  <a:cubicBezTo>
                    <a:pt x="1" y="846"/>
                    <a:pt x="2264" y="3542"/>
                    <a:pt x="5618" y="6186"/>
                  </a:cubicBezTo>
                  <a:lnTo>
                    <a:pt x="5652" y="6204"/>
                  </a:lnTo>
                  <a:cubicBezTo>
                    <a:pt x="5721" y="6255"/>
                    <a:pt x="5774" y="6308"/>
                    <a:pt x="5843" y="6359"/>
                  </a:cubicBezTo>
                  <a:cubicBezTo>
                    <a:pt x="8581" y="8474"/>
                    <a:pt x="11137" y="9873"/>
                    <a:pt x="12208" y="9873"/>
                  </a:cubicBezTo>
                  <a:cubicBezTo>
                    <a:pt x="12415" y="9873"/>
                    <a:pt x="12566" y="9821"/>
                    <a:pt x="12653" y="9712"/>
                  </a:cubicBezTo>
                  <a:cubicBezTo>
                    <a:pt x="12704" y="9661"/>
                    <a:pt x="12722" y="9592"/>
                    <a:pt x="12722" y="9488"/>
                  </a:cubicBezTo>
                  <a:cubicBezTo>
                    <a:pt x="12792" y="8589"/>
                    <a:pt x="10734" y="6221"/>
                    <a:pt x="7796" y="3888"/>
                  </a:cubicBezTo>
                  <a:cubicBezTo>
                    <a:pt x="7726" y="3835"/>
                    <a:pt x="7675" y="3784"/>
                    <a:pt x="7606" y="3732"/>
                  </a:cubicBezTo>
                  <a:lnTo>
                    <a:pt x="7572" y="3697"/>
                  </a:lnTo>
                  <a:cubicBezTo>
                    <a:pt x="4749" y="1482"/>
                    <a:pt x="2075" y="1"/>
                    <a:pt x="9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3099;p69">
              <a:extLst>
                <a:ext uri="{FF2B5EF4-FFF2-40B4-BE49-F238E27FC236}">
                  <a16:creationId xmlns:a16="http://schemas.microsoft.com/office/drawing/2014/main" id="{64EFE96F-AA15-0E82-00C0-8816BB40F2A4}"/>
                </a:ext>
              </a:extLst>
            </p:cNvPr>
            <p:cNvSpPr/>
            <p:nvPr/>
          </p:nvSpPr>
          <p:spPr>
            <a:xfrm>
              <a:off x="1999425" y="3113300"/>
              <a:ext cx="53600" cy="65700"/>
            </a:xfrm>
            <a:custGeom>
              <a:avLst/>
              <a:gdLst/>
              <a:ahLst/>
              <a:cxnLst/>
              <a:rect l="l" t="t" r="r" b="b"/>
              <a:pathLst>
                <a:path w="2144" h="2628" extrusionOk="0">
                  <a:moveTo>
                    <a:pt x="1954" y="1"/>
                  </a:moveTo>
                  <a:lnTo>
                    <a:pt x="0" y="2473"/>
                  </a:lnTo>
                  <a:cubicBezTo>
                    <a:pt x="69" y="2524"/>
                    <a:pt x="122" y="2577"/>
                    <a:pt x="191" y="2628"/>
                  </a:cubicBezTo>
                  <a:lnTo>
                    <a:pt x="2144" y="157"/>
                  </a:lnTo>
                  <a:cubicBezTo>
                    <a:pt x="2074" y="104"/>
                    <a:pt x="2023" y="53"/>
                    <a:pt x="1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3100;p69">
              <a:extLst>
                <a:ext uri="{FF2B5EF4-FFF2-40B4-BE49-F238E27FC236}">
                  <a16:creationId xmlns:a16="http://schemas.microsoft.com/office/drawing/2014/main" id="{29A36D1D-480F-BE74-9BA6-866BB608F644}"/>
                </a:ext>
              </a:extLst>
            </p:cNvPr>
            <p:cNvSpPr/>
            <p:nvPr/>
          </p:nvSpPr>
          <p:spPr>
            <a:xfrm>
              <a:off x="1871525" y="3020825"/>
              <a:ext cx="304675" cy="242025"/>
            </a:xfrm>
            <a:custGeom>
              <a:avLst/>
              <a:gdLst/>
              <a:ahLst/>
              <a:cxnLst/>
              <a:rect l="l" t="t" r="r" b="b"/>
              <a:pathLst>
                <a:path w="12187" h="9681" extrusionOk="0">
                  <a:moveTo>
                    <a:pt x="191" y="1"/>
                  </a:moveTo>
                  <a:cubicBezTo>
                    <a:pt x="104" y="19"/>
                    <a:pt x="53" y="70"/>
                    <a:pt x="0" y="122"/>
                  </a:cubicBezTo>
                  <a:lnTo>
                    <a:pt x="12117" y="9680"/>
                  </a:lnTo>
                  <a:cubicBezTo>
                    <a:pt x="12168" y="9629"/>
                    <a:pt x="12186" y="9560"/>
                    <a:pt x="12186" y="9456"/>
                  </a:cubicBezTo>
                  <a:lnTo>
                    <a:pt x="1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3101;p69">
              <a:extLst>
                <a:ext uri="{FF2B5EF4-FFF2-40B4-BE49-F238E27FC236}">
                  <a16:creationId xmlns:a16="http://schemas.microsoft.com/office/drawing/2014/main" id="{647D8BDB-14BA-19EF-3A8E-DD2CCE13D02E}"/>
                </a:ext>
              </a:extLst>
            </p:cNvPr>
            <p:cNvSpPr/>
            <p:nvPr/>
          </p:nvSpPr>
          <p:spPr>
            <a:xfrm>
              <a:off x="3199850" y="2682050"/>
              <a:ext cx="493075" cy="205825"/>
            </a:xfrm>
            <a:custGeom>
              <a:avLst/>
              <a:gdLst/>
              <a:ahLst/>
              <a:cxnLst/>
              <a:rect l="l" t="t" r="r" b="b"/>
              <a:pathLst>
                <a:path w="19723" h="8233" extrusionOk="0">
                  <a:moveTo>
                    <a:pt x="19066" y="1"/>
                  </a:moveTo>
                  <a:lnTo>
                    <a:pt x="0" y="3561"/>
                  </a:lnTo>
                  <a:lnTo>
                    <a:pt x="553" y="6569"/>
                  </a:lnTo>
                  <a:cubicBezTo>
                    <a:pt x="691" y="7295"/>
                    <a:pt x="1263" y="7866"/>
                    <a:pt x="1971" y="8004"/>
                  </a:cubicBezTo>
                  <a:cubicBezTo>
                    <a:pt x="2636" y="8125"/>
                    <a:pt x="3581" y="8233"/>
                    <a:pt x="4850" y="8233"/>
                  </a:cubicBezTo>
                  <a:cubicBezTo>
                    <a:pt x="6121" y="8233"/>
                    <a:pt x="7716" y="8125"/>
                    <a:pt x="9679" y="7813"/>
                  </a:cubicBezTo>
                  <a:cubicBezTo>
                    <a:pt x="10043" y="7744"/>
                    <a:pt x="10423" y="7693"/>
                    <a:pt x="10820" y="7606"/>
                  </a:cubicBezTo>
                  <a:cubicBezTo>
                    <a:pt x="15471" y="6742"/>
                    <a:pt x="17838" y="5393"/>
                    <a:pt x="18927" y="4529"/>
                  </a:cubicBezTo>
                  <a:cubicBezTo>
                    <a:pt x="19463" y="4132"/>
                    <a:pt x="19723" y="3458"/>
                    <a:pt x="19601" y="2801"/>
                  </a:cubicBezTo>
                  <a:lnTo>
                    <a:pt x="1906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3102;p69">
              <a:extLst>
                <a:ext uri="{FF2B5EF4-FFF2-40B4-BE49-F238E27FC236}">
                  <a16:creationId xmlns:a16="http://schemas.microsoft.com/office/drawing/2014/main" id="{21F8F34B-6A1F-36EB-FC85-C3D9482B1363}"/>
                </a:ext>
              </a:extLst>
            </p:cNvPr>
            <p:cNvSpPr/>
            <p:nvPr/>
          </p:nvSpPr>
          <p:spPr>
            <a:xfrm>
              <a:off x="3441825" y="2682050"/>
              <a:ext cx="248500" cy="195350"/>
            </a:xfrm>
            <a:custGeom>
              <a:avLst/>
              <a:gdLst/>
              <a:ahLst/>
              <a:cxnLst/>
              <a:rect l="l" t="t" r="r" b="b"/>
              <a:pathLst>
                <a:path w="9940" h="7814" extrusionOk="0">
                  <a:moveTo>
                    <a:pt x="9387" y="1"/>
                  </a:moveTo>
                  <a:lnTo>
                    <a:pt x="9390" y="20"/>
                  </a:lnTo>
                  <a:lnTo>
                    <a:pt x="9390" y="20"/>
                  </a:lnTo>
                  <a:cubicBezTo>
                    <a:pt x="9389" y="13"/>
                    <a:pt x="9388" y="7"/>
                    <a:pt x="9387" y="1"/>
                  </a:cubicBezTo>
                  <a:close/>
                  <a:moveTo>
                    <a:pt x="9390" y="20"/>
                  </a:moveTo>
                  <a:cubicBezTo>
                    <a:pt x="9471" y="499"/>
                    <a:pt x="8730" y="1063"/>
                    <a:pt x="7467" y="1643"/>
                  </a:cubicBezTo>
                  <a:cubicBezTo>
                    <a:pt x="7537" y="2179"/>
                    <a:pt x="7537" y="2715"/>
                    <a:pt x="7191" y="3285"/>
                  </a:cubicBezTo>
                  <a:cubicBezTo>
                    <a:pt x="6621" y="4253"/>
                    <a:pt x="5601" y="4875"/>
                    <a:pt x="4547" y="5290"/>
                  </a:cubicBezTo>
                  <a:cubicBezTo>
                    <a:pt x="3492" y="5705"/>
                    <a:pt x="2386" y="5981"/>
                    <a:pt x="1383" y="6483"/>
                  </a:cubicBezTo>
                  <a:cubicBezTo>
                    <a:pt x="796" y="6776"/>
                    <a:pt x="208" y="7209"/>
                    <a:pt x="0" y="7813"/>
                  </a:cubicBezTo>
                  <a:cubicBezTo>
                    <a:pt x="364" y="7744"/>
                    <a:pt x="744" y="7693"/>
                    <a:pt x="1141" y="7606"/>
                  </a:cubicBezTo>
                  <a:cubicBezTo>
                    <a:pt x="5792" y="6742"/>
                    <a:pt x="8159" y="5393"/>
                    <a:pt x="9248" y="4529"/>
                  </a:cubicBezTo>
                  <a:cubicBezTo>
                    <a:pt x="9698" y="4184"/>
                    <a:pt x="9940" y="3665"/>
                    <a:pt x="9940" y="3130"/>
                  </a:cubicBezTo>
                  <a:cubicBezTo>
                    <a:pt x="9940" y="3008"/>
                    <a:pt x="9940" y="2904"/>
                    <a:pt x="9922" y="2801"/>
                  </a:cubicBezTo>
                  <a:lnTo>
                    <a:pt x="9390" y="2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3103;p69">
              <a:extLst>
                <a:ext uri="{FF2B5EF4-FFF2-40B4-BE49-F238E27FC236}">
                  <a16:creationId xmlns:a16="http://schemas.microsoft.com/office/drawing/2014/main" id="{DC856DE0-8A16-3944-1BA3-803C8A871753}"/>
                </a:ext>
              </a:extLst>
            </p:cNvPr>
            <p:cNvSpPr/>
            <p:nvPr/>
          </p:nvSpPr>
          <p:spPr>
            <a:xfrm>
              <a:off x="3199425" y="2660575"/>
              <a:ext cx="482275" cy="132200"/>
            </a:xfrm>
            <a:custGeom>
              <a:avLst/>
              <a:gdLst/>
              <a:ahLst/>
              <a:cxnLst/>
              <a:rect l="l" t="t" r="r" b="b"/>
              <a:pathLst>
                <a:path w="19291" h="5288" extrusionOk="0">
                  <a:moveTo>
                    <a:pt x="15686" y="0"/>
                  </a:moveTo>
                  <a:cubicBezTo>
                    <a:pt x="14021" y="0"/>
                    <a:pt x="11874" y="203"/>
                    <a:pt x="9542" y="618"/>
                  </a:cubicBezTo>
                  <a:cubicBezTo>
                    <a:pt x="9454" y="636"/>
                    <a:pt x="9351" y="670"/>
                    <a:pt x="9247" y="687"/>
                  </a:cubicBezTo>
                  <a:lnTo>
                    <a:pt x="9196" y="687"/>
                  </a:lnTo>
                  <a:cubicBezTo>
                    <a:pt x="4373" y="1586"/>
                    <a:pt x="536" y="3055"/>
                    <a:pt x="52" y="4127"/>
                  </a:cubicBezTo>
                  <a:cubicBezTo>
                    <a:pt x="17" y="4231"/>
                    <a:pt x="0" y="4335"/>
                    <a:pt x="17" y="4420"/>
                  </a:cubicBezTo>
                  <a:cubicBezTo>
                    <a:pt x="118" y="4997"/>
                    <a:pt x="1409" y="5288"/>
                    <a:pt x="3384" y="5288"/>
                  </a:cubicBezTo>
                  <a:cubicBezTo>
                    <a:pt x="5141" y="5288"/>
                    <a:pt x="7439" y="5057"/>
                    <a:pt x="9922" y="4593"/>
                  </a:cubicBezTo>
                  <a:lnTo>
                    <a:pt x="9973" y="4593"/>
                  </a:lnTo>
                  <a:cubicBezTo>
                    <a:pt x="10077" y="4577"/>
                    <a:pt x="10180" y="4542"/>
                    <a:pt x="10268" y="4524"/>
                  </a:cubicBezTo>
                  <a:cubicBezTo>
                    <a:pt x="15366" y="3539"/>
                    <a:pt x="19290" y="1931"/>
                    <a:pt x="19083" y="860"/>
                  </a:cubicBezTo>
                  <a:cubicBezTo>
                    <a:pt x="19065" y="774"/>
                    <a:pt x="19030" y="687"/>
                    <a:pt x="18944" y="601"/>
                  </a:cubicBezTo>
                  <a:cubicBezTo>
                    <a:pt x="18538" y="203"/>
                    <a:pt x="17353" y="0"/>
                    <a:pt x="156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3104;p69">
              <a:extLst>
                <a:ext uri="{FF2B5EF4-FFF2-40B4-BE49-F238E27FC236}">
                  <a16:creationId xmlns:a16="http://schemas.microsoft.com/office/drawing/2014/main" id="{F6D0CCF0-05CC-D303-A7D0-4472576CB505}"/>
                </a:ext>
              </a:extLst>
            </p:cNvPr>
            <p:cNvSpPr/>
            <p:nvPr/>
          </p:nvSpPr>
          <p:spPr>
            <a:xfrm>
              <a:off x="3430600" y="2676000"/>
              <a:ext cx="25525" cy="99425"/>
            </a:xfrm>
            <a:custGeom>
              <a:avLst/>
              <a:gdLst/>
              <a:ahLst/>
              <a:cxnLst/>
              <a:rect l="l" t="t" r="r" b="b"/>
              <a:pathLst>
                <a:path w="1021" h="3977" extrusionOk="0">
                  <a:moveTo>
                    <a:pt x="295" y="1"/>
                  </a:moveTo>
                  <a:cubicBezTo>
                    <a:pt x="207" y="19"/>
                    <a:pt x="104" y="53"/>
                    <a:pt x="0" y="70"/>
                  </a:cubicBezTo>
                  <a:lnTo>
                    <a:pt x="311" y="1747"/>
                  </a:lnTo>
                  <a:lnTo>
                    <a:pt x="606" y="1678"/>
                  </a:lnTo>
                  <a:lnTo>
                    <a:pt x="295" y="1"/>
                  </a:lnTo>
                  <a:close/>
                  <a:moveTo>
                    <a:pt x="657" y="1955"/>
                  </a:moveTo>
                  <a:lnTo>
                    <a:pt x="364" y="2024"/>
                  </a:lnTo>
                  <a:lnTo>
                    <a:pt x="726" y="3976"/>
                  </a:lnTo>
                  <a:cubicBezTo>
                    <a:pt x="830" y="3960"/>
                    <a:pt x="933" y="3925"/>
                    <a:pt x="1021" y="3907"/>
                  </a:cubicBezTo>
                  <a:lnTo>
                    <a:pt x="657" y="195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3105;p69">
              <a:extLst>
                <a:ext uri="{FF2B5EF4-FFF2-40B4-BE49-F238E27FC236}">
                  <a16:creationId xmlns:a16="http://schemas.microsoft.com/office/drawing/2014/main" id="{503B283B-2A7D-66FD-ED1E-72A893066017}"/>
                </a:ext>
              </a:extLst>
            </p:cNvPr>
            <p:cNvSpPr/>
            <p:nvPr/>
          </p:nvSpPr>
          <p:spPr>
            <a:xfrm>
              <a:off x="3199425" y="2675600"/>
              <a:ext cx="477075" cy="95500"/>
            </a:xfrm>
            <a:custGeom>
              <a:avLst/>
              <a:gdLst/>
              <a:ahLst/>
              <a:cxnLst/>
              <a:rect l="l" t="t" r="r" b="b"/>
              <a:pathLst>
                <a:path w="19083" h="3820" extrusionOk="0">
                  <a:moveTo>
                    <a:pt x="18944" y="0"/>
                  </a:moveTo>
                  <a:lnTo>
                    <a:pt x="9853" y="1694"/>
                  </a:lnTo>
                  <a:lnTo>
                    <a:pt x="9904" y="1971"/>
                  </a:lnTo>
                  <a:lnTo>
                    <a:pt x="19083" y="259"/>
                  </a:lnTo>
                  <a:cubicBezTo>
                    <a:pt x="19065" y="173"/>
                    <a:pt x="19030" y="86"/>
                    <a:pt x="18944" y="0"/>
                  </a:cubicBezTo>
                  <a:close/>
                  <a:moveTo>
                    <a:pt x="9558" y="1763"/>
                  </a:moveTo>
                  <a:lnTo>
                    <a:pt x="52" y="3526"/>
                  </a:lnTo>
                  <a:cubicBezTo>
                    <a:pt x="17" y="3595"/>
                    <a:pt x="0" y="3664"/>
                    <a:pt x="0" y="3750"/>
                  </a:cubicBezTo>
                  <a:cubicBezTo>
                    <a:pt x="0" y="3768"/>
                    <a:pt x="0" y="3803"/>
                    <a:pt x="17" y="3819"/>
                  </a:cubicBezTo>
                  <a:lnTo>
                    <a:pt x="9611" y="2040"/>
                  </a:lnTo>
                  <a:lnTo>
                    <a:pt x="9558" y="176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3106;p69">
              <a:extLst>
                <a:ext uri="{FF2B5EF4-FFF2-40B4-BE49-F238E27FC236}">
                  <a16:creationId xmlns:a16="http://schemas.microsoft.com/office/drawing/2014/main" id="{FEFB113B-91B0-2C10-8253-DEE6BB574F7A}"/>
                </a:ext>
              </a:extLst>
            </p:cNvPr>
            <p:cNvSpPr/>
            <p:nvPr/>
          </p:nvSpPr>
          <p:spPr>
            <a:xfrm>
              <a:off x="3438375" y="2717925"/>
              <a:ext cx="8650" cy="8675"/>
            </a:xfrm>
            <a:custGeom>
              <a:avLst/>
              <a:gdLst/>
              <a:ahLst/>
              <a:cxnLst/>
              <a:rect l="l" t="t" r="r" b="b"/>
              <a:pathLst>
                <a:path w="346" h="347" extrusionOk="0">
                  <a:moveTo>
                    <a:pt x="295" y="1"/>
                  </a:moveTo>
                  <a:lnTo>
                    <a:pt x="0" y="70"/>
                  </a:lnTo>
                  <a:lnTo>
                    <a:pt x="53" y="347"/>
                  </a:lnTo>
                  <a:lnTo>
                    <a:pt x="346" y="278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rgbClr val="F0C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3107;p69">
              <a:extLst>
                <a:ext uri="{FF2B5EF4-FFF2-40B4-BE49-F238E27FC236}">
                  <a16:creationId xmlns:a16="http://schemas.microsoft.com/office/drawing/2014/main" id="{6FFCA7DC-95BA-4931-6CEA-874CF1FE7301}"/>
                </a:ext>
              </a:extLst>
            </p:cNvPr>
            <p:cNvSpPr/>
            <p:nvPr/>
          </p:nvSpPr>
          <p:spPr>
            <a:xfrm>
              <a:off x="2423750" y="2111675"/>
              <a:ext cx="222150" cy="309325"/>
            </a:xfrm>
            <a:custGeom>
              <a:avLst/>
              <a:gdLst/>
              <a:ahLst/>
              <a:cxnLst/>
              <a:rect l="l" t="t" r="r" b="b"/>
              <a:pathLst>
                <a:path w="8886" h="12373" extrusionOk="0">
                  <a:moveTo>
                    <a:pt x="2439" y="0"/>
                  </a:moveTo>
                  <a:lnTo>
                    <a:pt x="676" y="1021"/>
                  </a:lnTo>
                  <a:cubicBezTo>
                    <a:pt x="243" y="1263"/>
                    <a:pt x="1" y="1747"/>
                    <a:pt x="88" y="2230"/>
                  </a:cubicBezTo>
                  <a:cubicBezTo>
                    <a:pt x="208" y="3111"/>
                    <a:pt x="641" y="4719"/>
                    <a:pt x="1902" y="7052"/>
                  </a:cubicBezTo>
                  <a:cubicBezTo>
                    <a:pt x="2006" y="7278"/>
                    <a:pt x="2128" y="7502"/>
                    <a:pt x="2266" y="7727"/>
                  </a:cubicBezTo>
                  <a:cubicBezTo>
                    <a:pt x="3838" y="10475"/>
                    <a:pt x="5204" y="11684"/>
                    <a:pt x="5999" y="12186"/>
                  </a:cubicBezTo>
                  <a:cubicBezTo>
                    <a:pt x="6197" y="12312"/>
                    <a:pt x="6417" y="12372"/>
                    <a:pt x="6640" y="12372"/>
                  </a:cubicBezTo>
                  <a:cubicBezTo>
                    <a:pt x="6845" y="12372"/>
                    <a:pt x="7052" y="12321"/>
                    <a:pt x="7244" y="12221"/>
                  </a:cubicBezTo>
                  <a:lnTo>
                    <a:pt x="8885" y="11270"/>
                  </a:lnTo>
                  <a:lnTo>
                    <a:pt x="24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3108;p69">
              <a:extLst>
                <a:ext uri="{FF2B5EF4-FFF2-40B4-BE49-F238E27FC236}">
                  <a16:creationId xmlns:a16="http://schemas.microsoft.com/office/drawing/2014/main" id="{33DEEE15-763D-D199-F7F2-7AA230958B3E}"/>
                </a:ext>
              </a:extLst>
            </p:cNvPr>
            <p:cNvSpPr/>
            <p:nvPr/>
          </p:nvSpPr>
          <p:spPr>
            <a:xfrm>
              <a:off x="2471300" y="2287975"/>
              <a:ext cx="174600" cy="133100"/>
            </a:xfrm>
            <a:custGeom>
              <a:avLst/>
              <a:gdLst/>
              <a:ahLst/>
              <a:cxnLst/>
              <a:rect l="l" t="t" r="r" b="b"/>
              <a:pathLst>
                <a:path w="6984" h="5324" extrusionOk="0">
                  <a:moveTo>
                    <a:pt x="6983" y="4218"/>
                  </a:moveTo>
                  <a:lnTo>
                    <a:pt x="6961" y="4231"/>
                  </a:lnTo>
                  <a:lnTo>
                    <a:pt x="6961" y="4231"/>
                  </a:lnTo>
                  <a:cubicBezTo>
                    <a:pt x="6968" y="4227"/>
                    <a:pt x="6976" y="4223"/>
                    <a:pt x="6983" y="4218"/>
                  </a:cubicBezTo>
                  <a:close/>
                  <a:moveTo>
                    <a:pt x="0" y="0"/>
                  </a:moveTo>
                  <a:cubicBezTo>
                    <a:pt x="104" y="226"/>
                    <a:pt x="226" y="450"/>
                    <a:pt x="364" y="675"/>
                  </a:cubicBezTo>
                  <a:cubicBezTo>
                    <a:pt x="1936" y="3423"/>
                    <a:pt x="3302" y="4632"/>
                    <a:pt x="4097" y="5134"/>
                  </a:cubicBezTo>
                  <a:cubicBezTo>
                    <a:pt x="4287" y="5255"/>
                    <a:pt x="4512" y="5324"/>
                    <a:pt x="4736" y="5324"/>
                  </a:cubicBezTo>
                  <a:cubicBezTo>
                    <a:pt x="4944" y="5324"/>
                    <a:pt x="5151" y="5273"/>
                    <a:pt x="5342" y="5169"/>
                  </a:cubicBezTo>
                  <a:lnTo>
                    <a:pt x="6961" y="4231"/>
                  </a:lnTo>
                  <a:lnTo>
                    <a:pt x="6961" y="4231"/>
                  </a:lnTo>
                  <a:cubicBezTo>
                    <a:pt x="6917" y="4252"/>
                    <a:pt x="6872" y="4252"/>
                    <a:pt x="6828" y="4252"/>
                  </a:cubicBezTo>
                  <a:cubicBezTo>
                    <a:pt x="6534" y="4252"/>
                    <a:pt x="6068" y="3941"/>
                    <a:pt x="5515" y="3353"/>
                  </a:cubicBezTo>
                  <a:cubicBezTo>
                    <a:pt x="5289" y="3492"/>
                    <a:pt x="5031" y="3579"/>
                    <a:pt x="4720" y="3579"/>
                  </a:cubicBezTo>
                  <a:cubicBezTo>
                    <a:pt x="4632" y="3579"/>
                    <a:pt x="4529" y="3579"/>
                    <a:pt x="4425" y="3561"/>
                  </a:cubicBezTo>
                  <a:cubicBezTo>
                    <a:pt x="3682" y="3406"/>
                    <a:pt x="3077" y="2887"/>
                    <a:pt x="2576" y="2316"/>
                  </a:cubicBezTo>
                  <a:cubicBezTo>
                    <a:pt x="2092" y="1747"/>
                    <a:pt x="1677" y="1106"/>
                    <a:pt x="1141" y="588"/>
                  </a:cubicBezTo>
                  <a:cubicBezTo>
                    <a:pt x="830" y="277"/>
                    <a:pt x="415" y="0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3109;p69">
              <a:extLst>
                <a:ext uri="{FF2B5EF4-FFF2-40B4-BE49-F238E27FC236}">
                  <a16:creationId xmlns:a16="http://schemas.microsoft.com/office/drawing/2014/main" id="{983ADFB2-3E4B-27D5-F3F9-9F5824C207CC}"/>
                </a:ext>
              </a:extLst>
            </p:cNvPr>
            <p:cNvSpPr/>
            <p:nvPr/>
          </p:nvSpPr>
          <p:spPr>
            <a:xfrm>
              <a:off x="2468700" y="2110800"/>
              <a:ext cx="188875" cy="283650"/>
            </a:xfrm>
            <a:custGeom>
              <a:avLst/>
              <a:gdLst/>
              <a:ahLst/>
              <a:cxnLst/>
              <a:rect l="l" t="t" r="r" b="b"/>
              <a:pathLst>
                <a:path w="7555" h="11346" extrusionOk="0">
                  <a:moveTo>
                    <a:pt x="848" y="1"/>
                  </a:moveTo>
                  <a:cubicBezTo>
                    <a:pt x="761" y="1"/>
                    <a:pt x="710" y="1"/>
                    <a:pt x="641" y="35"/>
                  </a:cubicBezTo>
                  <a:cubicBezTo>
                    <a:pt x="0" y="399"/>
                    <a:pt x="934" y="3215"/>
                    <a:pt x="2715" y="6327"/>
                  </a:cubicBezTo>
                  <a:lnTo>
                    <a:pt x="2731" y="6361"/>
                  </a:lnTo>
                  <a:cubicBezTo>
                    <a:pt x="2766" y="6430"/>
                    <a:pt x="2801" y="6483"/>
                    <a:pt x="2835" y="6552"/>
                  </a:cubicBezTo>
                  <a:cubicBezTo>
                    <a:pt x="4451" y="9318"/>
                    <a:pt x="6184" y="11345"/>
                    <a:pt x="6927" y="11345"/>
                  </a:cubicBezTo>
                  <a:cubicBezTo>
                    <a:pt x="6987" y="11345"/>
                    <a:pt x="7041" y="11332"/>
                    <a:pt x="7087" y="11305"/>
                  </a:cubicBezTo>
                  <a:cubicBezTo>
                    <a:pt x="7140" y="11270"/>
                    <a:pt x="7191" y="11219"/>
                    <a:pt x="7225" y="11150"/>
                  </a:cubicBezTo>
                  <a:cubicBezTo>
                    <a:pt x="7555" y="10475"/>
                    <a:pt x="6690" y="7986"/>
                    <a:pt x="5135" y="5220"/>
                  </a:cubicBezTo>
                  <a:cubicBezTo>
                    <a:pt x="5100" y="5169"/>
                    <a:pt x="5082" y="5100"/>
                    <a:pt x="5048" y="5048"/>
                  </a:cubicBezTo>
                  <a:lnTo>
                    <a:pt x="5013" y="5013"/>
                  </a:lnTo>
                  <a:cubicBezTo>
                    <a:pt x="3406" y="2178"/>
                    <a:pt x="1625" y="70"/>
                    <a:pt x="8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3110;p69">
              <a:extLst>
                <a:ext uri="{FF2B5EF4-FFF2-40B4-BE49-F238E27FC236}">
                  <a16:creationId xmlns:a16="http://schemas.microsoft.com/office/drawing/2014/main" id="{7B917650-07D6-FE89-A3E9-4AC38E0CEDF1}"/>
                </a:ext>
              </a:extLst>
            </p:cNvPr>
            <p:cNvSpPr/>
            <p:nvPr/>
          </p:nvSpPr>
          <p:spPr>
            <a:xfrm>
              <a:off x="2536975" y="2236975"/>
              <a:ext cx="60100" cy="37650"/>
            </a:xfrm>
            <a:custGeom>
              <a:avLst/>
              <a:gdLst/>
              <a:ahLst/>
              <a:cxnLst/>
              <a:rect l="l" t="t" r="r" b="b"/>
              <a:pathLst>
                <a:path w="2404" h="1506" extrusionOk="0">
                  <a:moveTo>
                    <a:pt x="2317" y="1"/>
                  </a:moveTo>
                  <a:lnTo>
                    <a:pt x="1314" y="572"/>
                  </a:lnTo>
                  <a:lnTo>
                    <a:pt x="1418" y="745"/>
                  </a:lnTo>
                  <a:lnTo>
                    <a:pt x="2404" y="173"/>
                  </a:lnTo>
                  <a:cubicBezTo>
                    <a:pt x="2369" y="122"/>
                    <a:pt x="2351" y="53"/>
                    <a:pt x="2317" y="1"/>
                  </a:cubicBezTo>
                  <a:close/>
                  <a:moveTo>
                    <a:pt x="1159" y="657"/>
                  </a:moveTo>
                  <a:lnTo>
                    <a:pt x="0" y="1314"/>
                  </a:lnTo>
                  <a:cubicBezTo>
                    <a:pt x="35" y="1383"/>
                    <a:pt x="70" y="1436"/>
                    <a:pt x="104" y="1505"/>
                  </a:cubicBezTo>
                  <a:lnTo>
                    <a:pt x="1263" y="830"/>
                  </a:lnTo>
                  <a:lnTo>
                    <a:pt x="1159" y="6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3111;p69">
              <a:extLst>
                <a:ext uri="{FF2B5EF4-FFF2-40B4-BE49-F238E27FC236}">
                  <a16:creationId xmlns:a16="http://schemas.microsoft.com/office/drawing/2014/main" id="{6E8A057E-9F67-DEEB-1949-672AC1B3C5D1}"/>
                </a:ext>
              </a:extLst>
            </p:cNvPr>
            <p:cNvSpPr/>
            <p:nvPr/>
          </p:nvSpPr>
          <p:spPr>
            <a:xfrm>
              <a:off x="2484700" y="2110800"/>
              <a:ext cx="164650" cy="282625"/>
            </a:xfrm>
            <a:custGeom>
              <a:avLst/>
              <a:gdLst/>
              <a:ahLst/>
              <a:cxnLst/>
              <a:rect l="l" t="t" r="r" b="b"/>
              <a:pathLst>
                <a:path w="6586" h="11305" extrusionOk="0">
                  <a:moveTo>
                    <a:pt x="156" y="1"/>
                  </a:moveTo>
                  <a:cubicBezTo>
                    <a:pt x="104" y="1"/>
                    <a:pt x="52" y="18"/>
                    <a:pt x="1" y="35"/>
                  </a:cubicBezTo>
                  <a:lnTo>
                    <a:pt x="3250" y="5704"/>
                  </a:lnTo>
                  <a:lnTo>
                    <a:pt x="3405" y="5619"/>
                  </a:lnTo>
                  <a:lnTo>
                    <a:pt x="208" y="1"/>
                  </a:lnTo>
                  <a:close/>
                  <a:moveTo>
                    <a:pt x="3509" y="5792"/>
                  </a:moveTo>
                  <a:lnTo>
                    <a:pt x="3354" y="5877"/>
                  </a:lnTo>
                  <a:lnTo>
                    <a:pt x="6447" y="11305"/>
                  </a:lnTo>
                  <a:cubicBezTo>
                    <a:pt x="6500" y="11270"/>
                    <a:pt x="6551" y="11219"/>
                    <a:pt x="6585" y="11150"/>
                  </a:cubicBezTo>
                  <a:lnTo>
                    <a:pt x="3509" y="579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3112;p69">
              <a:extLst>
                <a:ext uri="{FF2B5EF4-FFF2-40B4-BE49-F238E27FC236}">
                  <a16:creationId xmlns:a16="http://schemas.microsoft.com/office/drawing/2014/main" id="{79661C5C-0B4A-E9E9-7415-AA8BE8317EDF}"/>
                </a:ext>
              </a:extLst>
            </p:cNvPr>
            <p:cNvSpPr/>
            <p:nvPr/>
          </p:nvSpPr>
          <p:spPr>
            <a:xfrm>
              <a:off x="2565950" y="2251250"/>
              <a:ext cx="6475" cy="6500"/>
            </a:xfrm>
            <a:custGeom>
              <a:avLst/>
              <a:gdLst/>
              <a:ahLst/>
              <a:cxnLst/>
              <a:rect l="l" t="t" r="r" b="b"/>
              <a:pathLst>
                <a:path w="259" h="260" extrusionOk="0">
                  <a:moveTo>
                    <a:pt x="155" y="1"/>
                  </a:moveTo>
                  <a:lnTo>
                    <a:pt x="0" y="86"/>
                  </a:lnTo>
                  <a:lnTo>
                    <a:pt x="104" y="259"/>
                  </a:lnTo>
                  <a:lnTo>
                    <a:pt x="259" y="174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1441;p50">
            <a:extLst>
              <a:ext uri="{FF2B5EF4-FFF2-40B4-BE49-F238E27FC236}">
                <a16:creationId xmlns:a16="http://schemas.microsoft.com/office/drawing/2014/main" id="{A28918EF-90F9-6615-7D32-4804A4F6F900}"/>
              </a:ext>
            </a:extLst>
          </p:cNvPr>
          <p:cNvGrpSpPr/>
          <p:nvPr/>
        </p:nvGrpSpPr>
        <p:grpSpPr>
          <a:xfrm rot="10800000">
            <a:off x="0" y="2571750"/>
            <a:ext cx="3304523" cy="2126887"/>
            <a:chOff x="604350" y="2985275"/>
            <a:chExt cx="2322050" cy="1488350"/>
          </a:xfrm>
        </p:grpSpPr>
        <p:sp>
          <p:nvSpPr>
            <p:cNvPr id="42" name="Google Shape;1442;p50">
              <a:extLst>
                <a:ext uri="{FF2B5EF4-FFF2-40B4-BE49-F238E27FC236}">
                  <a16:creationId xmlns:a16="http://schemas.microsoft.com/office/drawing/2014/main" id="{BA7322D2-5FD8-F475-07A1-B0C4C05FB098}"/>
                </a:ext>
              </a:extLst>
            </p:cNvPr>
            <p:cNvSpPr/>
            <p:nvPr/>
          </p:nvSpPr>
          <p:spPr>
            <a:xfrm>
              <a:off x="604350" y="2985275"/>
              <a:ext cx="2322050" cy="1488350"/>
            </a:xfrm>
            <a:custGeom>
              <a:avLst/>
              <a:gdLst/>
              <a:ahLst/>
              <a:cxnLst/>
              <a:rect l="l" t="t" r="r" b="b"/>
              <a:pathLst>
                <a:path w="92882" h="59534" extrusionOk="0">
                  <a:moveTo>
                    <a:pt x="33633" y="1"/>
                  </a:moveTo>
                  <a:cubicBezTo>
                    <a:pt x="29210" y="1"/>
                    <a:pt x="24402" y="1182"/>
                    <a:pt x="21107" y="5256"/>
                  </a:cubicBezTo>
                  <a:cubicBezTo>
                    <a:pt x="13427" y="14804"/>
                    <a:pt x="32133" y="27257"/>
                    <a:pt x="12825" y="36773"/>
                  </a:cubicBezTo>
                  <a:cubicBezTo>
                    <a:pt x="1" y="43079"/>
                    <a:pt x="5407" y="59534"/>
                    <a:pt x="18099" y="59534"/>
                  </a:cubicBezTo>
                  <a:cubicBezTo>
                    <a:pt x="18906" y="59534"/>
                    <a:pt x="19741" y="59467"/>
                    <a:pt x="20604" y="59328"/>
                  </a:cubicBezTo>
                  <a:cubicBezTo>
                    <a:pt x="33369" y="57257"/>
                    <a:pt x="29463" y="51189"/>
                    <a:pt x="44137" y="51189"/>
                  </a:cubicBezTo>
                  <a:cubicBezTo>
                    <a:pt x="48333" y="51189"/>
                    <a:pt x="54048" y="51685"/>
                    <a:pt x="62108" y="52913"/>
                  </a:cubicBezTo>
                  <a:cubicBezTo>
                    <a:pt x="62964" y="53044"/>
                    <a:pt x="63815" y="53107"/>
                    <a:pt x="64654" y="53107"/>
                  </a:cubicBezTo>
                  <a:cubicBezTo>
                    <a:pt x="81052" y="53107"/>
                    <a:pt x="92881" y="28801"/>
                    <a:pt x="47899" y="3762"/>
                  </a:cubicBezTo>
                  <a:cubicBezTo>
                    <a:pt x="44181" y="1699"/>
                    <a:pt x="40057" y="433"/>
                    <a:pt x="35818" y="92"/>
                  </a:cubicBezTo>
                  <a:cubicBezTo>
                    <a:pt x="35106" y="34"/>
                    <a:pt x="34375" y="1"/>
                    <a:pt x="336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443;p50">
              <a:extLst>
                <a:ext uri="{FF2B5EF4-FFF2-40B4-BE49-F238E27FC236}">
                  <a16:creationId xmlns:a16="http://schemas.microsoft.com/office/drawing/2014/main" id="{6CDE07B2-4A70-E316-8772-598CBDAD1BC7}"/>
                </a:ext>
              </a:extLst>
            </p:cNvPr>
            <p:cNvSpPr/>
            <p:nvPr/>
          </p:nvSpPr>
          <p:spPr>
            <a:xfrm>
              <a:off x="878300" y="3646075"/>
              <a:ext cx="187375" cy="160325"/>
            </a:xfrm>
            <a:custGeom>
              <a:avLst/>
              <a:gdLst/>
              <a:ahLst/>
              <a:cxnLst/>
              <a:rect l="l" t="t" r="r" b="b"/>
              <a:pathLst>
                <a:path w="7495" h="6413" extrusionOk="0">
                  <a:moveTo>
                    <a:pt x="5247" y="1"/>
                  </a:moveTo>
                  <a:cubicBezTo>
                    <a:pt x="4811" y="1"/>
                    <a:pt x="4370" y="133"/>
                    <a:pt x="4011" y="403"/>
                  </a:cubicBezTo>
                  <a:cubicBezTo>
                    <a:pt x="4011" y="403"/>
                    <a:pt x="1" y="2856"/>
                    <a:pt x="748" y="5421"/>
                  </a:cubicBezTo>
                  <a:cubicBezTo>
                    <a:pt x="952" y="6123"/>
                    <a:pt x="1470" y="6412"/>
                    <a:pt x="2128" y="6412"/>
                  </a:cubicBezTo>
                  <a:cubicBezTo>
                    <a:pt x="3873" y="6412"/>
                    <a:pt x="6600" y="4378"/>
                    <a:pt x="7048" y="2644"/>
                  </a:cubicBezTo>
                  <a:cubicBezTo>
                    <a:pt x="7494" y="906"/>
                    <a:pt x="6386" y="1"/>
                    <a:pt x="52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444;p50">
              <a:extLst>
                <a:ext uri="{FF2B5EF4-FFF2-40B4-BE49-F238E27FC236}">
                  <a16:creationId xmlns:a16="http://schemas.microsoft.com/office/drawing/2014/main" id="{C8EB0364-E97F-8166-6568-E8DA0FB2A291}"/>
                </a:ext>
              </a:extLst>
            </p:cNvPr>
            <p:cNvSpPr/>
            <p:nvPr/>
          </p:nvSpPr>
          <p:spPr>
            <a:xfrm>
              <a:off x="988300" y="3505500"/>
              <a:ext cx="123425" cy="106125"/>
            </a:xfrm>
            <a:custGeom>
              <a:avLst/>
              <a:gdLst/>
              <a:ahLst/>
              <a:cxnLst/>
              <a:rect l="l" t="t" r="r" b="b"/>
              <a:pathLst>
                <a:path w="4937" h="4245" extrusionOk="0">
                  <a:moveTo>
                    <a:pt x="2874" y="0"/>
                  </a:moveTo>
                  <a:cubicBezTo>
                    <a:pt x="2494" y="0"/>
                    <a:pt x="1991" y="133"/>
                    <a:pt x="1739" y="505"/>
                  </a:cubicBezTo>
                  <a:cubicBezTo>
                    <a:pt x="1024" y="1545"/>
                    <a:pt x="0" y="3900"/>
                    <a:pt x="2274" y="4225"/>
                  </a:cubicBezTo>
                  <a:cubicBezTo>
                    <a:pt x="2369" y="4238"/>
                    <a:pt x="2461" y="4244"/>
                    <a:pt x="2549" y="4244"/>
                  </a:cubicBezTo>
                  <a:cubicBezTo>
                    <a:pt x="3549" y="4244"/>
                    <a:pt x="4138" y="3439"/>
                    <a:pt x="4466" y="2633"/>
                  </a:cubicBezTo>
                  <a:cubicBezTo>
                    <a:pt x="4937" y="1529"/>
                    <a:pt x="4287" y="246"/>
                    <a:pt x="3103" y="18"/>
                  </a:cubicBezTo>
                  <a:cubicBezTo>
                    <a:pt x="3035" y="7"/>
                    <a:pt x="2957" y="0"/>
                    <a:pt x="2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445;p50">
              <a:extLst>
                <a:ext uri="{FF2B5EF4-FFF2-40B4-BE49-F238E27FC236}">
                  <a16:creationId xmlns:a16="http://schemas.microsoft.com/office/drawing/2014/main" id="{F37130F4-01B5-DFB0-3D60-4F5CBE48D0ED}"/>
                </a:ext>
              </a:extLst>
            </p:cNvPr>
            <p:cNvSpPr/>
            <p:nvPr/>
          </p:nvSpPr>
          <p:spPr>
            <a:xfrm>
              <a:off x="2401275" y="4226975"/>
              <a:ext cx="190150" cy="155875"/>
            </a:xfrm>
            <a:custGeom>
              <a:avLst/>
              <a:gdLst/>
              <a:ahLst/>
              <a:cxnLst/>
              <a:rect l="l" t="t" r="r" b="b"/>
              <a:pathLst>
                <a:path w="7606" h="6235" extrusionOk="0">
                  <a:moveTo>
                    <a:pt x="5549" y="1"/>
                  </a:moveTo>
                  <a:cubicBezTo>
                    <a:pt x="3798" y="1"/>
                    <a:pt x="1087" y="1826"/>
                    <a:pt x="558" y="3505"/>
                  </a:cubicBezTo>
                  <a:cubicBezTo>
                    <a:pt x="0" y="5264"/>
                    <a:pt x="1135" y="6234"/>
                    <a:pt x="2308" y="6234"/>
                  </a:cubicBezTo>
                  <a:cubicBezTo>
                    <a:pt x="2705" y="6234"/>
                    <a:pt x="3107" y="6123"/>
                    <a:pt x="3448" y="5892"/>
                  </a:cubicBezTo>
                  <a:cubicBezTo>
                    <a:pt x="3448" y="5892"/>
                    <a:pt x="7605" y="3667"/>
                    <a:pt x="7004" y="1069"/>
                  </a:cubicBezTo>
                  <a:cubicBezTo>
                    <a:pt x="6828" y="311"/>
                    <a:pt x="6270" y="1"/>
                    <a:pt x="55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1490;p50">
            <a:extLst>
              <a:ext uri="{FF2B5EF4-FFF2-40B4-BE49-F238E27FC236}">
                <a16:creationId xmlns:a16="http://schemas.microsoft.com/office/drawing/2014/main" id="{8B3CC2B5-6667-C952-310E-49DDAD21EC1A}"/>
              </a:ext>
            </a:extLst>
          </p:cNvPr>
          <p:cNvGrpSpPr/>
          <p:nvPr/>
        </p:nvGrpSpPr>
        <p:grpSpPr>
          <a:xfrm>
            <a:off x="408733" y="2571757"/>
            <a:ext cx="2070604" cy="2126833"/>
            <a:chOff x="3606250" y="408325"/>
            <a:chExt cx="1702850" cy="1741850"/>
          </a:xfrm>
        </p:grpSpPr>
        <p:sp>
          <p:nvSpPr>
            <p:cNvPr id="47" name="Google Shape;1491;p50">
              <a:extLst>
                <a:ext uri="{FF2B5EF4-FFF2-40B4-BE49-F238E27FC236}">
                  <a16:creationId xmlns:a16="http://schemas.microsoft.com/office/drawing/2014/main" id="{D394D78A-9C1D-3C8F-3B77-AD1FEC76CA63}"/>
                </a:ext>
              </a:extLst>
            </p:cNvPr>
            <p:cNvSpPr/>
            <p:nvPr/>
          </p:nvSpPr>
          <p:spPr>
            <a:xfrm>
              <a:off x="3609600" y="2025425"/>
              <a:ext cx="1686775" cy="124750"/>
            </a:xfrm>
            <a:custGeom>
              <a:avLst/>
              <a:gdLst/>
              <a:ahLst/>
              <a:cxnLst/>
              <a:rect l="l" t="t" r="r" b="b"/>
              <a:pathLst>
                <a:path w="67471" h="4990" extrusionOk="0">
                  <a:moveTo>
                    <a:pt x="5189" y="0"/>
                  </a:moveTo>
                  <a:lnTo>
                    <a:pt x="0" y="4990"/>
                  </a:lnTo>
                  <a:lnTo>
                    <a:pt x="62747" y="4990"/>
                  </a:lnTo>
                  <a:lnTo>
                    <a:pt x="6747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492;p50">
              <a:extLst>
                <a:ext uri="{FF2B5EF4-FFF2-40B4-BE49-F238E27FC236}">
                  <a16:creationId xmlns:a16="http://schemas.microsoft.com/office/drawing/2014/main" id="{2FEE936C-8873-055A-FF4B-42113509193C}"/>
                </a:ext>
              </a:extLst>
            </p:cNvPr>
            <p:cNvSpPr/>
            <p:nvPr/>
          </p:nvSpPr>
          <p:spPr>
            <a:xfrm>
              <a:off x="3609600" y="2025425"/>
              <a:ext cx="1300925" cy="124750"/>
            </a:xfrm>
            <a:custGeom>
              <a:avLst/>
              <a:gdLst/>
              <a:ahLst/>
              <a:cxnLst/>
              <a:rect l="l" t="t" r="r" b="b"/>
              <a:pathLst>
                <a:path w="52037" h="4990" extrusionOk="0">
                  <a:moveTo>
                    <a:pt x="5189" y="0"/>
                  </a:moveTo>
                  <a:lnTo>
                    <a:pt x="0" y="4990"/>
                  </a:lnTo>
                  <a:lnTo>
                    <a:pt x="52037" y="4990"/>
                  </a:lnTo>
                  <a:cubicBezTo>
                    <a:pt x="44486" y="3775"/>
                    <a:pt x="38100" y="1846"/>
                    <a:pt x="331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493;p50">
              <a:extLst>
                <a:ext uri="{FF2B5EF4-FFF2-40B4-BE49-F238E27FC236}">
                  <a16:creationId xmlns:a16="http://schemas.microsoft.com/office/drawing/2014/main" id="{30D25B97-B752-74ED-115D-9CDF04961C35}"/>
                </a:ext>
              </a:extLst>
            </p:cNvPr>
            <p:cNvSpPr/>
            <p:nvPr/>
          </p:nvSpPr>
          <p:spPr>
            <a:xfrm>
              <a:off x="5162475" y="1997225"/>
              <a:ext cx="146625" cy="152950"/>
            </a:xfrm>
            <a:custGeom>
              <a:avLst/>
              <a:gdLst/>
              <a:ahLst/>
              <a:cxnLst/>
              <a:rect l="l" t="t" r="r" b="b"/>
              <a:pathLst>
                <a:path w="5865" h="6118" extrusionOk="0">
                  <a:moveTo>
                    <a:pt x="4860" y="1"/>
                  </a:moveTo>
                  <a:cubicBezTo>
                    <a:pt x="4815" y="1"/>
                    <a:pt x="4769" y="5"/>
                    <a:pt x="4723" y="13"/>
                  </a:cubicBezTo>
                  <a:lnTo>
                    <a:pt x="0" y="4437"/>
                  </a:lnTo>
                  <a:cubicBezTo>
                    <a:pt x="1064" y="4437"/>
                    <a:pt x="1231" y="5486"/>
                    <a:pt x="632" y="6118"/>
                  </a:cubicBezTo>
                  <a:lnTo>
                    <a:pt x="5355" y="1128"/>
                  </a:lnTo>
                  <a:cubicBezTo>
                    <a:pt x="5864" y="650"/>
                    <a:pt x="5429" y="1"/>
                    <a:pt x="48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494;p50">
              <a:extLst>
                <a:ext uri="{FF2B5EF4-FFF2-40B4-BE49-F238E27FC236}">
                  <a16:creationId xmlns:a16="http://schemas.microsoft.com/office/drawing/2014/main" id="{F07BFBD8-E752-297E-FADF-772D1167192B}"/>
                </a:ext>
              </a:extLst>
            </p:cNvPr>
            <p:cNvSpPr/>
            <p:nvPr/>
          </p:nvSpPr>
          <p:spPr>
            <a:xfrm>
              <a:off x="3606250" y="2000925"/>
              <a:ext cx="156375" cy="149250"/>
            </a:xfrm>
            <a:custGeom>
              <a:avLst/>
              <a:gdLst/>
              <a:ahLst/>
              <a:cxnLst/>
              <a:rect l="l" t="t" r="r" b="b"/>
              <a:pathLst>
                <a:path w="6255" h="5970" extrusionOk="0">
                  <a:moveTo>
                    <a:pt x="5556" y="1"/>
                  </a:moveTo>
                  <a:cubicBezTo>
                    <a:pt x="5289" y="1"/>
                    <a:pt x="5035" y="113"/>
                    <a:pt x="4791" y="348"/>
                  </a:cubicBezTo>
                  <a:lnTo>
                    <a:pt x="449" y="4240"/>
                  </a:lnTo>
                  <a:cubicBezTo>
                    <a:pt x="150" y="4489"/>
                    <a:pt x="1" y="4872"/>
                    <a:pt x="50" y="5271"/>
                  </a:cubicBezTo>
                  <a:lnTo>
                    <a:pt x="134" y="5970"/>
                  </a:lnTo>
                  <a:lnTo>
                    <a:pt x="1547" y="4622"/>
                  </a:lnTo>
                  <a:lnTo>
                    <a:pt x="6254" y="231"/>
                  </a:lnTo>
                  <a:cubicBezTo>
                    <a:pt x="6011" y="80"/>
                    <a:pt x="5779" y="1"/>
                    <a:pt x="55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495;p50">
              <a:extLst>
                <a:ext uri="{FF2B5EF4-FFF2-40B4-BE49-F238E27FC236}">
                  <a16:creationId xmlns:a16="http://schemas.microsoft.com/office/drawing/2014/main" id="{F1EF541B-57A1-7288-C266-44047F98D8A9}"/>
                </a:ext>
              </a:extLst>
            </p:cNvPr>
            <p:cNvSpPr/>
            <p:nvPr/>
          </p:nvSpPr>
          <p:spPr>
            <a:xfrm>
              <a:off x="4314725" y="766850"/>
              <a:ext cx="189175" cy="387550"/>
            </a:xfrm>
            <a:custGeom>
              <a:avLst/>
              <a:gdLst/>
              <a:ahLst/>
              <a:cxnLst/>
              <a:rect l="l" t="t" r="r" b="b"/>
              <a:pathLst>
                <a:path w="7567" h="15502" extrusionOk="0">
                  <a:moveTo>
                    <a:pt x="4052" y="1"/>
                  </a:moveTo>
                  <a:cubicBezTo>
                    <a:pt x="3383" y="1"/>
                    <a:pt x="2714" y="240"/>
                    <a:pt x="2229" y="700"/>
                  </a:cubicBezTo>
                  <a:cubicBezTo>
                    <a:pt x="1547" y="1316"/>
                    <a:pt x="1265" y="2347"/>
                    <a:pt x="1547" y="3212"/>
                  </a:cubicBezTo>
                  <a:cubicBezTo>
                    <a:pt x="1730" y="3793"/>
                    <a:pt x="2145" y="4310"/>
                    <a:pt x="2129" y="4924"/>
                  </a:cubicBezTo>
                  <a:cubicBezTo>
                    <a:pt x="2096" y="5540"/>
                    <a:pt x="1630" y="6022"/>
                    <a:pt x="1231" y="6472"/>
                  </a:cubicBezTo>
                  <a:cubicBezTo>
                    <a:pt x="815" y="6937"/>
                    <a:pt x="416" y="7503"/>
                    <a:pt x="549" y="8101"/>
                  </a:cubicBezTo>
                  <a:cubicBezTo>
                    <a:pt x="666" y="8667"/>
                    <a:pt x="1214" y="9033"/>
                    <a:pt x="1497" y="9548"/>
                  </a:cubicBezTo>
                  <a:cubicBezTo>
                    <a:pt x="1779" y="10047"/>
                    <a:pt x="1764" y="10696"/>
                    <a:pt x="1464" y="11177"/>
                  </a:cubicBezTo>
                  <a:cubicBezTo>
                    <a:pt x="1156" y="11647"/>
                    <a:pt x="613" y="11943"/>
                    <a:pt x="49" y="11943"/>
                  </a:cubicBezTo>
                  <a:cubicBezTo>
                    <a:pt x="33" y="11943"/>
                    <a:pt x="17" y="11943"/>
                    <a:pt x="1" y="11942"/>
                  </a:cubicBezTo>
                  <a:lnTo>
                    <a:pt x="1" y="11942"/>
                  </a:lnTo>
                  <a:cubicBezTo>
                    <a:pt x="336" y="12057"/>
                    <a:pt x="687" y="12115"/>
                    <a:pt x="1037" y="12115"/>
                  </a:cubicBezTo>
                  <a:cubicBezTo>
                    <a:pt x="1398" y="12115"/>
                    <a:pt x="1758" y="12053"/>
                    <a:pt x="2096" y="11927"/>
                  </a:cubicBezTo>
                  <a:lnTo>
                    <a:pt x="2096" y="11927"/>
                  </a:lnTo>
                  <a:cubicBezTo>
                    <a:pt x="1713" y="12159"/>
                    <a:pt x="1697" y="12741"/>
                    <a:pt x="1897" y="13140"/>
                  </a:cubicBezTo>
                  <a:cubicBezTo>
                    <a:pt x="2096" y="13539"/>
                    <a:pt x="2429" y="13856"/>
                    <a:pt x="2644" y="14255"/>
                  </a:cubicBezTo>
                  <a:cubicBezTo>
                    <a:pt x="2877" y="14637"/>
                    <a:pt x="2944" y="15186"/>
                    <a:pt x="2628" y="15501"/>
                  </a:cubicBezTo>
                  <a:cubicBezTo>
                    <a:pt x="4424" y="15136"/>
                    <a:pt x="5871" y="13723"/>
                    <a:pt x="6636" y="12060"/>
                  </a:cubicBezTo>
                  <a:cubicBezTo>
                    <a:pt x="7401" y="10412"/>
                    <a:pt x="7567" y="8534"/>
                    <a:pt x="7518" y="6704"/>
                  </a:cubicBezTo>
                  <a:lnTo>
                    <a:pt x="6786" y="1864"/>
                  </a:lnTo>
                  <a:cubicBezTo>
                    <a:pt x="6420" y="1017"/>
                    <a:pt x="5671" y="334"/>
                    <a:pt x="4790" y="101"/>
                  </a:cubicBezTo>
                  <a:cubicBezTo>
                    <a:pt x="4551" y="34"/>
                    <a:pt x="4301" y="1"/>
                    <a:pt x="40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496;p50">
              <a:extLst>
                <a:ext uri="{FF2B5EF4-FFF2-40B4-BE49-F238E27FC236}">
                  <a16:creationId xmlns:a16="http://schemas.microsoft.com/office/drawing/2014/main" id="{84BB43EE-6400-1ACE-C44E-F67BA43C9018}"/>
                </a:ext>
              </a:extLst>
            </p:cNvPr>
            <p:cNvSpPr/>
            <p:nvPr/>
          </p:nvSpPr>
          <p:spPr>
            <a:xfrm>
              <a:off x="4516350" y="944000"/>
              <a:ext cx="69050" cy="116025"/>
            </a:xfrm>
            <a:custGeom>
              <a:avLst/>
              <a:gdLst/>
              <a:ahLst/>
              <a:cxnLst/>
              <a:rect l="l" t="t" r="r" b="b"/>
              <a:pathLst>
                <a:path w="2762" h="4641" extrusionOk="0">
                  <a:moveTo>
                    <a:pt x="1" y="0"/>
                  </a:moveTo>
                  <a:lnTo>
                    <a:pt x="1" y="4641"/>
                  </a:lnTo>
                  <a:lnTo>
                    <a:pt x="2762" y="4641"/>
                  </a:lnTo>
                  <a:lnTo>
                    <a:pt x="2762" y="0"/>
                  </a:lnTo>
                  <a:close/>
                </a:path>
              </a:pathLst>
            </a:custGeom>
            <a:solidFill>
              <a:srgbClr val="F4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497;p50">
              <a:extLst>
                <a:ext uri="{FF2B5EF4-FFF2-40B4-BE49-F238E27FC236}">
                  <a16:creationId xmlns:a16="http://schemas.microsoft.com/office/drawing/2014/main" id="{2D4EF515-8ACC-451D-EF21-DD3CF7B114F3}"/>
                </a:ext>
              </a:extLst>
            </p:cNvPr>
            <p:cNvSpPr/>
            <p:nvPr/>
          </p:nvSpPr>
          <p:spPr>
            <a:xfrm>
              <a:off x="4567525" y="988900"/>
              <a:ext cx="17875" cy="36600"/>
            </a:xfrm>
            <a:custGeom>
              <a:avLst/>
              <a:gdLst/>
              <a:ahLst/>
              <a:cxnLst/>
              <a:rect l="l" t="t" r="r" b="b"/>
              <a:pathLst>
                <a:path w="715" h="1464" extrusionOk="0">
                  <a:moveTo>
                    <a:pt x="16" y="0"/>
                  </a:moveTo>
                  <a:lnTo>
                    <a:pt x="0" y="1431"/>
                  </a:lnTo>
                  <a:cubicBezTo>
                    <a:pt x="116" y="1464"/>
                    <a:pt x="233" y="1464"/>
                    <a:pt x="349" y="1464"/>
                  </a:cubicBezTo>
                  <a:cubicBezTo>
                    <a:pt x="466" y="1464"/>
                    <a:pt x="599" y="1464"/>
                    <a:pt x="715" y="1431"/>
                  </a:cubicBezTo>
                  <a:lnTo>
                    <a:pt x="715" y="300"/>
                  </a:lnTo>
                  <a:cubicBezTo>
                    <a:pt x="466" y="200"/>
                    <a:pt x="233" y="100"/>
                    <a:pt x="16" y="0"/>
                  </a:cubicBezTo>
                  <a:close/>
                </a:path>
              </a:pathLst>
            </a:custGeom>
            <a:solidFill>
              <a:srgbClr val="F09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498;p50">
              <a:extLst>
                <a:ext uri="{FF2B5EF4-FFF2-40B4-BE49-F238E27FC236}">
                  <a16:creationId xmlns:a16="http://schemas.microsoft.com/office/drawing/2014/main" id="{88815675-2F5F-7982-3590-8FB4BB9EDA85}"/>
                </a:ext>
              </a:extLst>
            </p:cNvPr>
            <p:cNvSpPr/>
            <p:nvPr/>
          </p:nvSpPr>
          <p:spPr>
            <a:xfrm>
              <a:off x="4482275" y="779675"/>
              <a:ext cx="187950" cy="224750"/>
            </a:xfrm>
            <a:custGeom>
              <a:avLst/>
              <a:gdLst/>
              <a:ahLst/>
              <a:cxnLst/>
              <a:rect l="l" t="t" r="r" b="b"/>
              <a:pathLst>
                <a:path w="7518" h="8990" extrusionOk="0">
                  <a:moveTo>
                    <a:pt x="3784" y="0"/>
                  </a:moveTo>
                  <a:cubicBezTo>
                    <a:pt x="2630" y="0"/>
                    <a:pt x="1596" y="767"/>
                    <a:pt x="965" y="1351"/>
                  </a:cubicBezTo>
                  <a:cubicBezTo>
                    <a:pt x="383" y="1901"/>
                    <a:pt x="0" y="2648"/>
                    <a:pt x="0" y="3464"/>
                  </a:cubicBezTo>
                  <a:cubicBezTo>
                    <a:pt x="0" y="5925"/>
                    <a:pt x="1182" y="7821"/>
                    <a:pt x="5040" y="8968"/>
                  </a:cubicBezTo>
                  <a:cubicBezTo>
                    <a:pt x="5089" y="8983"/>
                    <a:pt x="5139" y="8990"/>
                    <a:pt x="5188" y="8990"/>
                  </a:cubicBezTo>
                  <a:cubicBezTo>
                    <a:pt x="5473" y="8990"/>
                    <a:pt x="5756" y="8765"/>
                    <a:pt x="5954" y="8553"/>
                  </a:cubicBezTo>
                  <a:cubicBezTo>
                    <a:pt x="6337" y="8154"/>
                    <a:pt x="6936" y="6573"/>
                    <a:pt x="6936" y="6573"/>
                  </a:cubicBezTo>
                  <a:cubicBezTo>
                    <a:pt x="7151" y="6557"/>
                    <a:pt x="7318" y="6407"/>
                    <a:pt x="7435" y="6291"/>
                  </a:cubicBezTo>
                  <a:cubicBezTo>
                    <a:pt x="7517" y="6207"/>
                    <a:pt x="7517" y="6074"/>
                    <a:pt x="7451" y="5992"/>
                  </a:cubicBezTo>
                  <a:lnTo>
                    <a:pt x="6819" y="5094"/>
                  </a:lnTo>
                  <a:cubicBezTo>
                    <a:pt x="6686" y="4910"/>
                    <a:pt x="6636" y="4695"/>
                    <a:pt x="6670" y="4478"/>
                  </a:cubicBezTo>
                  <a:cubicBezTo>
                    <a:pt x="6736" y="4063"/>
                    <a:pt x="6719" y="3513"/>
                    <a:pt x="6703" y="3032"/>
                  </a:cubicBezTo>
                  <a:cubicBezTo>
                    <a:pt x="6636" y="2067"/>
                    <a:pt x="6171" y="1136"/>
                    <a:pt x="5389" y="553"/>
                  </a:cubicBezTo>
                  <a:cubicBezTo>
                    <a:pt x="4847" y="156"/>
                    <a:pt x="4303" y="0"/>
                    <a:pt x="3784" y="0"/>
                  </a:cubicBezTo>
                  <a:close/>
                </a:path>
              </a:pathLst>
            </a:custGeom>
            <a:solidFill>
              <a:srgbClr val="F4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499;p50">
              <a:extLst>
                <a:ext uri="{FF2B5EF4-FFF2-40B4-BE49-F238E27FC236}">
                  <a16:creationId xmlns:a16="http://schemas.microsoft.com/office/drawing/2014/main" id="{CA2467DC-4A42-FD36-C2A4-361B12F29DAE}"/>
                </a:ext>
              </a:extLst>
            </p:cNvPr>
            <p:cNvSpPr/>
            <p:nvPr/>
          </p:nvSpPr>
          <p:spPr>
            <a:xfrm>
              <a:off x="4609925" y="875650"/>
              <a:ext cx="28300" cy="14325"/>
            </a:xfrm>
            <a:custGeom>
              <a:avLst/>
              <a:gdLst/>
              <a:ahLst/>
              <a:cxnLst/>
              <a:rect l="l" t="t" r="r" b="b"/>
              <a:pathLst>
                <a:path w="1132" h="573" extrusionOk="0">
                  <a:moveTo>
                    <a:pt x="919" y="0"/>
                  </a:moveTo>
                  <a:cubicBezTo>
                    <a:pt x="902" y="0"/>
                    <a:pt x="885" y="2"/>
                    <a:pt x="865" y="7"/>
                  </a:cubicBezTo>
                  <a:cubicBezTo>
                    <a:pt x="499" y="7"/>
                    <a:pt x="149" y="240"/>
                    <a:pt x="0" y="572"/>
                  </a:cubicBezTo>
                  <a:lnTo>
                    <a:pt x="16" y="572"/>
                  </a:lnTo>
                  <a:cubicBezTo>
                    <a:pt x="67" y="523"/>
                    <a:pt x="134" y="473"/>
                    <a:pt x="200" y="439"/>
                  </a:cubicBezTo>
                  <a:cubicBezTo>
                    <a:pt x="316" y="373"/>
                    <a:pt x="466" y="357"/>
                    <a:pt x="599" y="357"/>
                  </a:cubicBezTo>
                  <a:cubicBezTo>
                    <a:pt x="732" y="339"/>
                    <a:pt x="865" y="339"/>
                    <a:pt x="981" y="290"/>
                  </a:cubicBezTo>
                  <a:cubicBezTo>
                    <a:pt x="1048" y="273"/>
                    <a:pt x="1114" y="240"/>
                    <a:pt x="1114" y="173"/>
                  </a:cubicBezTo>
                  <a:cubicBezTo>
                    <a:pt x="1131" y="124"/>
                    <a:pt x="1098" y="57"/>
                    <a:pt x="1032" y="24"/>
                  </a:cubicBezTo>
                  <a:cubicBezTo>
                    <a:pt x="996" y="12"/>
                    <a:pt x="960" y="0"/>
                    <a:pt x="919" y="0"/>
                  </a:cubicBezTo>
                  <a:close/>
                </a:path>
              </a:pathLst>
            </a:custGeom>
            <a:solidFill>
              <a:srgbClr val="002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500;p50">
              <a:extLst>
                <a:ext uri="{FF2B5EF4-FFF2-40B4-BE49-F238E27FC236}">
                  <a16:creationId xmlns:a16="http://schemas.microsoft.com/office/drawing/2014/main" id="{415A4E14-D97D-D442-3ABA-BD5D5EB7B8B7}"/>
                </a:ext>
              </a:extLst>
            </p:cNvPr>
            <p:cNvSpPr/>
            <p:nvPr/>
          </p:nvSpPr>
          <p:spPr>
            <a:xfrm>
              <a:off x="4607425" y="939450"/>
              <a:ext cx="34950" cy="21200"/>
            </a:xfrm>
            <a:custGeom>
              <a:avLst/>
              <a:gdLst/>
              <a:ahLst/>
              <a:cxnLst/>
              <a:rect l="l" t="t" r="r" b="b"/>
              <a:pathLst>
                <a:path w="1398" h="848" extrusionOk="0">
                  <a:moveTo>
                    <a:pt x="150" y="0"/>
                  </a:moveTo>
                  <a:cubicBezTo>
                    <a:pt x="83" y="0"/>
                    <a:pt x="1" y="67"/>
                    <a:pt x="67" y="149"/>
                  </a:cubicBezTo>
                  <a:cubicBezTo>
                    <a:pt x="367" y="548"/>
                    <a:pt x="832" y="814"/>
                    <a:pt x="1314" y="848"/>
                  </a:cubicBezTo>
                  <a:cubicBezTo>
                    <a:pt x="1347" y="765"/>
                    <a:pt x="1364" y="699"/>
                    <a:pt x="1398" y="632"/>
                  </a:cubicBezTo>
                  <a:cubicBezTo>
                    <a:pt x="948" y="615"/>
                    <a:pt x="516" y="399"/>
                    <a:pt x="249" y="33"/>
                  </a:cubicBezTo>
                  <a:cubicBezTo>
                    <a:pt x="216" y="0"/>
                    <a:pt x="183" y="0"/>
                    <a:pt x="150" y="0"/>
                  </a:cubicBezTo>
                  <a:close/>
                </a:path>
              </a:pathLst>
            </a:custGeom>
            <a:solidFill>
              <a:srgbClr val="F09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501;p50">
              <a:extLst>
                <a:ext uri="{FF2B5EF4-FFF2-40B4-BE49-F238E27FC236}">
                  <a16:creationId xmlns:a16="http://schemas.microsoft.com/office/drawing/2014/main" id="{3D44C725-718C-3A96-0B3D-706FF1AC84CB}"/>
                </a:ext>
              </a:extLst>
            </p:cNvPr>
            <p:cNvSpPr/>
            <p:nvPr/>
          </p:nvSpPr>
          <p:spPr>
            <a:xfrm>
              <a:off x="4621975" y="898225"/>
              <a:ext cx="12500" cy="17975"/>
            </a:xfrm>
            <a:custGeom>
              <a:avLst/>
              <a:gdLst/>
              <a:ahLst/>
              <a:cxnLst/>
              <a:rect l="l" t="t" r="r" b="b"/>
              <a:pathLst>
                <a:path w="500" h="719" extrusionOk="0">
                  <a:moveTo>
                    <a:pt x="247" y="1"/>
                  </a:moveTo>
                  <a:cubicBezTo>
                    <a:pt x="122" y="1"/>
                    <a:pt x="17" y="145"/>
                    <a:pt x="0" y="335"/>
                  </a:cubicBezTo>
                  <a:cubicBezTo>
                    <a:pt x="0" y="534"/>
                    <a:pt x="100" y="700"/>
                    <a:pt x="233" y="718"/>
                  </a:cubicBezTo>
                  <a:cubicBezTo>
                    <a:pt x="239" y="719"/>
                    <a:pt x="246" y="719"/>
                    <a:pt x="252" y="719"/>
                  </a:cubicBezTo>
                  <a:cubicBezTo>
                    <a:pt x="377" y="719"/>
                    <a:pt x="483" y="575"/>
                    <a:pt x="483" y="385"/>
                  </a:cubicBezTo>
                  <a:cubicBezTo>
                    <a:pt x="499" y="202"/>
                    <a:pt x="399" y="19"/>
                    <a:pt x="266" y="2"/>
                  </a:cubicBezTo>
                  <a:cubicBezTo>
                    <a:pt x="260" y="1"/>
                    <a:pt x="253" y="1"/>
                    <a:pt x="247" y="1"/>
                  </a:cubicBezTo>
                  <a:close/>
                </a:path>
              </a:pathLst>
            </a:custGeom>
            <a:solidFill>
              <a:srgbClr val="002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502;p50">
              <a:extLst>
                <a:ext uri="{FF2B5EF4-FFF2-40B4-BE49-F238E27FC236}">
                  <a16:creationId xmlns:a16="http://schemas.microsoft.com/office/drawing/2014/main" id="{FCDA450F-B93D-0D78-A56D-E6580F623F6E}"/>
                </a:ext>
              </a:extLst>
            </p:cNvPr>
            <p:cNvSpPr/>
            <p:nvPr/>
          </p:nvSpPr>
          <p:spPr>
            <a:xfrm>
              <a:off x="4454825" y="762375"/>
              <a:ext cx="208750" cy="232375"/>
            </a:xfrm>
            <a:custGeom>
              <a:avLst/>
              <a:gdLst/>
              <a:ahLst/>
              <a:cxnLst/>
              <a:rect l="l" t="t" r="r" b="b"/>
              <a:pathLst>
                <a:path w="8350" h="9295" extrusionOk="0">
                  <a:moveTo>
                    <a:pt x="4970" y="1"/>
                  </a:moveTo>
                  <a:cubicBezTo>
                    <a:pt x="4493" y="1"/>
                    <a:pt x="4013" y="77"/>
                    <a:pt x="3560" y="214"/>
                  </a:cubicBezTo>
                  <a:cubicBezTo>
                    <a:pt x="3078" y="347"/>
                    <a:pt x="2612" y="580"/>
                    <a:pt x="2229" y="879"/>
                  </a:cubicBezTo>
                  <a:cubicBezTo>
                    <a:pt x="1614" y="1163"/>
                    <a:pt x="1082" y="1562"/>
                    <a:pt x="716" y="2077"/>
                  </a:cubicBezTo>
                  <a:cubicBezTo>
                    <a:pt x="200" y="2775"/>
                    <a:pt x="1" y="3706"/>
                    <a:pt x="267" y="4522"/>
                  </a:cubicBezTo>
                  <a:cubicBezTo>
                    <a:pt x="400" y="4904"/>
                    <a:pt x="633" y="5254"/>
                    <a:pt x="832" y="5620"/>
                  </a:cubicBezTo>
                  <a:cubicBezTo>
                    <a:pt x="1032" y="5985"/>
                    <a:pt x="1215" y="6367"/>
                    <a:pt x="1231" y="6784"/>
                  </a:cubicBezTo>
                  <a:cubicBezTo>
                    <a:pt x="1249" y="7199"/>
                    <a:pt x="1082" y="7631"/>
                    <a:pt x="716" y="7864"/>
                  </a:cubicBezTo>
                  <a:cubicBezTo>
                    <a:pt x="749" y="7867"/>
                    <a:pt x="781" y="7869"/>
                    <a:pt x="813" y="7869"/>
                  </a:cubicBezTo>
                  <a:cubicBezTo>
                    <a:pt x="1098" y="7869"/>
                    <a:pt x="1385" y="7740"/>
                    <a:pt x="1564" y="7531"/>
                  </a:cubicBezTo>
                  <a:lnTo>
                    <a:pt x="1564" y="7531"/>
                  </a:lnTo>
                  <a:cubicBezTo>
                    <a:pt x="1448" y="7864"/>
                    <a:pt x="1497" y="8247"/>
                    <a:pt x="1681" y="8547"/>
                  </a:cubicBezTo>
                  <a:cubicBezTo>
                    <a:pt x="1880" y="8862"/>
                    <a:pt x="2213" y="9079"/>
                    <a:pt x="2595" y="9145"/>
                  </a:cubicBezTo>
                  <a:cubicBezTo>
                    <a:pt x="2579" y="8879"/>
                    <a:pt x="2661" y="8613"/>
                    <a:pt x="2812" y="8380"/>
                  </a:cubicBezTo>
                  <a:cubicBezTo>
                    <a:pt x="2994" y="8646"/>
                    <a:pt x="3094" y="8979"/>
                    <a:pt x="3045" y="9294"/>
                  </a:cubicBezTo>
                  <a:cubicBezTo>
                    <a:pt x="3411" y="9145"/>
                    <a:pt x="3710" y="8846"/>
                    <a:pt x="3843" y="8496"/>
                  </a:cubicBezTo>
                  <a:cubicBezTo>
                    <a:pt x="3876" y="8596"/>
                    <a:pt x="3909" y="8713"/>
                    <a:pt x="3943" y="8813"/>
                  </a:cubicBezTo>
                  <a:cubicBezTo>
                    <a:pt x="4142" y="8513"/>
                    <a:pt x="4025" y="8130"/>
                    <a:pt x="3826" y="7831"/>
                  </a:cubicBezTo>
                  <a:cubicBezTo>
                    <a:pt x="3626" y="7549"/>
                    <a:pt x="3344" y="7299"/>
                    <a:pt x="3194" y="6983"/>
                  </a:cubicBezTo>
                  <a:cubicBezTo>
                    <a:pt x="3027" y="6667"/>
                    <a:pt x="3061" y="6234"/>
                    <a:pt x="3393" y="6052"/>
                  </a:cubicBezTo>
                  <a:cubicBezTo>
                    <a:pt x="3481" y="6003"/>
                    <a:pt x="3579" y="5982"/>
                    <a:pt x="3678" y="5982"/>
                  </a:cubicBezTo>
                  <a:cubicBezTo>
                    <a:pt x="3918" y="5982"/>
                    <a:pt x="4167" y="6108"/>
                    <a:pt x="4309" y="6285"/>
                  </a:cubicBezTo>
                  <a:cubicBezTo>
                    <a:pt x="4524" y="6551"/>
                    <a:pt x="4575" y="6883"/>
                    <a:pt x="4624" y="7199"/>
                  </a:cubicBezTo>
                  <a:cubicBezTo>
                    <a:pt x="5123" y="6866"/>
                    <a:pt x="5189" y="6201"/>
                    <a:pt x="5074" y="5653"/>
                  </a:cubicBezTo>
                  <a:cubicBezTo>
                    <a:pt x="4957" y="5103"/>
                    <a:pt x="4690" y="4571"/>
                    <a:pt x="4708" y="4006"/>
                  </a:cubicBezTo>
                  <a:lnTo>
                    <a:pt x="4708" y="4006"/>
                  </a:lnTo>
                  <a:cubicBezTo>
                    <a:pt x="4974" y="4289"/>
                    <a:pt x="5156" y="4638"/>
                    <a:pt x="5256" y="5004"/>
                  </a:cubicBezTo>
                  <a:cubicBezTo>
                    <a:pt x="6105" y="4821"/>
                    <a:pt x="6870" y="4256"/>
                    <a:pt x="7236" y="3540"/>
                  </a:cubicBezTo>
                  <a:cubicBezTo>
                    <a:pt x="7435" y="4156"/>
                    <a:pt x="7635" y="4771"/>
                    <a:pt x="7834" y="5403"/>
                  </a:cubicBezTo>
                  <a:cubicBezTo>
                    <a:pt x="8116" y="4688"/>
                    <a:pt x="8316" y="3972"/>
                    <a:pt x="8333" y="3225"/>
                  </a:cubicBezTo>
                  <a:cubicBezTo>
                    <a:pt x="8349" y="2476"/>
                    <a:pt x="8150" y="1728"/>
                    <a:pt x="7668" y="1145"/>
                  </a:cubicBezTo>
                  <a:cubicBezTo>
                    <a:pt x="7202" y="597"/>
                    <a:pt x="6520" y="231"/>
                    <a:pt x="5788" y="81"/>
                  </a:cubicBezTo>
                  <a:cubicBezTo>
                    <a:pt x="5520" y="26"/>
                    <a:pt x="5245" y="1"/>
                    <a:pt x="49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503;p50">
              <a:extLst>
                <a:ext uri="{FF2B5EF4-FFF2-40B4-BE49-F238E27FC236}">
                  <a16:creationId xmlns:a16="http://schemas.microsoft.com/office/drawing/2014/main" id="{B7DB5F62-81A7-CA3A-6776-622AC8789979}"/>
                </a:ext>
              </a:extLst>
            </p:cNvPr>
            <p:cNvSpPr/>
            <p:nvPr/>
          </p:nvSpPr>
          <p:spPr>
            <a:xfrm>
              <a:off x="3751125" y="1891950"/>
              <a:ext cx="140375" cy="202075"/>
            </a:xfrm>
            <a:custGeom>
              <a:avLst/>
              <a:gdLst/>
              <a:ahLst/>
              <a:cxnLst/>
              <a:rect l="l" t="t" r="r" b="b"/>
              <a:pathLst>
                <a:path w="5615" h="8083" extrusionOk="0">
                  <a:moveTo>
                    <a:pt x="4633" y="0"/>
                  </a:moveTo>
                  <a:lnTo>
                    <a:pt x="3336" y="499"/>
                  </a:lnTo>
                  <a:cubicBezTo>
                    <a:pt x="3021" y="619"/>
                    <a:pt x="2692" y="685"/>
                    <a:pt x="2350" y="685"/>
                  </a:cubicBezTo>
                  <a:cubicBezTo>
                    <a:pt x="2313" y="685"/>
                    <a:pt x="2275" y="684"/>
                    <a:pt x="2238" y="683"/>
                  </a:cubicBezTo>
                  <a:lnTo>
                    <a:pt x="1856" y="650"/>
                  </a:lnTo>
                  <a:cubicBezTo>
                    <a:pt x="1830" y="648"/>
                    <a:pt x="1804" y="648"/>
                    <a:pt x="1777" y="648"/>
                  </a:cubicBezTo>
                  <a:cubicBezTo>
                    <a:pt x="753" y="648"/>
                    <a:pt x="0" y="1606"/>
                    <a:pt x="260" y="2612"/>
                  </a:cubicBezTo>
                  <a:cubicBezTo>
                    <a:pt x="559" y="3743"/>
                    <a:pt x="1091" y="5222"/>
                    <a:pt x="692" y="6386"/>
                  </a:cubicBezTo>
                  <a:cubicBezTo>
                    <a:pt x="426" y="7218"/>
                    <a:pt x="1041" y="8083"/>
                    <a:pt x="1923" y="8083"/>
                  </a:cubicBezTo>
                  <a:lnTo>
                    <a:pt x="3286" y="8083"/>
                  </a:lnTo>
                  <a:cubicBezTo>
                    <a:pt x="3602" y="8083"/>
                    <a:pt x="3752" y="7684"/>
                    <a:pt x="3502" y="7484"/>
                  </a:cubicBezTo>
                  <a:lnTo>
                    <a:pt x="2870" y="6936"/>
                  </a:lnTo>
                  <a:cubicBezTo>
                    <a:pt x="2455" y="6586"/>
                    <a:pt x="2338" y="5987"/>
                    <a:pt x="2571" y="5488"/>
                  </a:cubicBezTo>
                  <a:lnTo>
                    <a:pt x="3934" y="2678"/>
                  </a:lnTo>
                  <a:lnTo>
                    <a:pt x="5615" y="1980"/>
                  </a:lnTo>
                  <a:lnTo>
                    <a:pt x="4633" y="0"/>
                  </a:lnTo>
                  <a:close/>
                </a:path>
              </a:pathLst>
            </a:custGeom>
            <a:solidFill>
              <a:srgbClr val="F4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504;p50">
              <a:extLst>
                <a:ext uri="{FF2B5EF4-FFF2-40B4-BE49-F238E27FC236}">
                  <a16:creationId xmlns:a16="http://schemas.microsoft.com/office/drawing/2014/main" id="{171DA1BC-BF89-E95A-40F4-993756A1DAA9}"/>
                </a:ext>
              </a:extLst>
            </p:cNvPr>
            <p:cNvSpPr/>
            <p:nvPr/>
          </p:nvSpPr>
          <p:spPr>
            <a:xfrm>
              <a:off x="4890975" y="1960950"/>
              <a:ext cx="207075" cy="129100"/>
            </a:xfrm>
            <a:custGeom>
              <a:avLst/>
              <a:gdLst/>
              <a:ahLst/>
              <a:cxnLst/>
              <a:rect l="l" t="t" r="r" b="b"/>
              <a:pathLst>
                <a:path w="8283" h="5164" extrusionOk="0">
                  <a:moveTo>
                    <a:pt x="3028" y="1"/>
                  </a:moveTo>
                  <a:lnTo>
                    <a:pt x="782" y="251"/>
                  </a:lnTo>
                  <a:lnTo>
                    <a:pt x="782" y="1814"/>
                  </a:lnTo>
                  <a:lnTo>
                    <a:pt x="183" y="3078"/>
                  </a:lnTo>
                  <a:cubicBezTo>
                    <a:pt x="1" y="3444"/>
                    <a:pt x="34" y="3893"/>
                    <a:pt x="283" y="4225"/>
                  </a:cubicBezTo>
                  <a:cubicBezTo>
                    <a:pt x="501" y="4528"/>
                    <a:pt x="841" y="4698"/>
                    <a:pt x="1190" y="4698"/>
                  </a:cubicBezTo>
                  <a:cubicBezTo>
                    <a:pt x="1321" y="4698"/>
                    <a:pt x="1453" y="4674"/>
                    <a:pt x="1580" y="4624"/>
                  </a:cubicBezTo>
                  <a:cubicBezTo>
                    <a:pt x="2046" y="4458"/>
                    <a:pt x="2511" y="4375"/>
                    <a:pt x="3010" y="4375"/>
                  </a:cubicBezTo>
                  <a:lnTo>
                    <a:pt x="3127" y="4358"/>
                  </a:lnTo>
                  <a:cubicBezTo>
                    <a:pt x="3676" y="4358"/>
                    <a:pt x="4225" y="4425"/>
                    <a:pt x="4757" y="4591"/>
                  </a:cubicBezTo>
                  <a:lnTo>
                    <a:pt x="6270" y="5074"/>
                  </a:lnTo>
                  <a:cubicBezTo>
                    <a:pt x="6466" y="5133"/>
                    <a:pt x="6669" y="5163"/>
                    <a:pt x="6870" y="5163"/>
                  </a:cubicBezTo>
                  <a:cubicBezTo>
                    <a:pt x="7232" y="5163"/>
                    <a:pt x="7590" y="5067"/>
                    <a:pt x="7900" y="4874"/>
                  </a:cubicBezTo>
                  <a:lnTo>
                    <a:pt x="7966" y="4841"/>
                  </a:lnTo>
                  <a:cubicBezTo>
                    <a:pt x="8283" y="4658"/>
                    <a:pt x="8250" y="4176"/>
                    <a:pt x="7900" y="4043"/>
                  </a:cubicBezTo>
                  <a:cubicBezTo>
                    <a:pt x="6336" y="3444"/>
                    <a:pt x="4857" y="2462"/>
                    <a:pt x="3443" y="1232"/>
                  </a:cubicBezTo>
                  <a:lnTo>
                    <a:pt x="3028" y="1"/>
                  </a:lnTo>
                  <a:close/>
                </a:path>
              </a:pathLst>
            </a:custGeom>
            <a:solidFill>
              <a:srgbClr val="F4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505;p50">
              <a:extLst>
                <a:ext uri="{FF2B5EF4-FFF2-40B4-BE49-F238E27FC236}">
                  <a16:creationId xmlns:a16="http://schemas.microsoft.com/office/drawing/2014/main" id="{C4D28DDC-1490-412F-308B-22702244769A}"/>
                </a:ext>
              </a:extLst>
            </p:cNvPr>
            <p:cNvSpPr/>
            <p:nvPr/>
          </p:nvSpPr>
          <p:spPr>
            <a:xfrm>
              <a:off x="4540900" y="1483900"/>
              <a:ext cx="239925" cy="151125"/>
            </a:xfrm>
            <a:custGeom>
              <a:avLst/>
              <a:gdLst/>
              <a:ahLst/>
              <a:cxnLst/>
              <a:rect l="l" t="t" r="r" b="b"/>
              <a:pathLst>
                <a:path w="9597" h="6045" extrusionOk="0">
                  <a:moveTo>
                    <a:pt x="4844" y="1"/>
                  </a:moveTo>
                  <a:cubicBezTo>
                    <a:pt x="3980" y="1"/>
                    <a:pt x="3108" y="26"/>
                    <a:pt x="2229" y="75"/>
                  </a:cubicBezTo>
                  <a:lnTo>
                    <a:pt x="1" y="6044"/>
                  </a:lnTo>
                  <a:lnTo>
                    <a:pt x="9596" y="6044"/>
                  </a:lnTo>
                  <a:lnTo>
                    <a:pt x="9596" y="290"/>
                  </a:lnTo>
                  <a:cubicBezTo>
                    <a:pt x="9197" y="241"/>
                    <a:pt x="8815" y="208"/>
                    <a:pt x="8416" y="157"/>
                  </a:cubicBezTo>
                  <a:cubicBezTo>
                    <a:pt x="7250" y="51"/>
                    <a:pt x="6056" y="1"/>
                    <a:pt x="48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506;p50">
              <a:extLst>
                <a:ext uri="{FF2B5EF4-FFF2-40B4-BE49-F238E27FC236}">
                  <a16:creationId xmlns:a16="http://schemas.microsoft.com/office/drawing/2014/main" id="{72A17084-5101-678A-330C-2A107EF3E354}"/>
                </a:ext>
              </a:extLst>
            </p:cNvPr>
            <p:cNvSpPr/>
            <p:nvPr/>
          </p:nvSpPr>
          <p:spPr>
            <a:xfrm>
              <a:off x="4751275" y="1487825"/>
              <a:ext cx="29550" cy="147200"/>
            </a:xfrm>
            <a:custGeom>
              <a:avLst/>
              <a:gdLst/>
              <a:ahLst/>
              <a:cxnLst/>
              <a:rect l="l" t="t" r="r" b="b"/>
              <a:pathLst>
                <a:path w="1182" h="5888" extrusionOk="0">
                  <a:moveTo>
                    <a:pt x="1" y="0"/>
                  </a:moveTo>
                  <a:lnTo>
                    <a:pt x="1" y="5887"/>
                  </a:lnTo>
                  <a:lnTo>
                    <a:pt x="1181" y="5887"/>
                  </a:lnTo>
                  <a:lnTo>
                    <a:pt x="1181" y="133"/>
                  </a:lnTo>
                  <a:cubicBezTo>
                    <a:pt x="782" y="84"/>
                    <a:pt x="400" y="51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507;p50">
              <a:extLst>
                <a:ext uri="{FF2B5EF4-FFF2-40B4-BE49-F238E27FC236}">
                  <a16:creationId xmlns:a16="http://schemas.microsoft.com/office/drawing/2014/main" id="{1A53F39F-B54B-F7CB-CC58-873526FC751F}"/>
                </a:ext>
              </a:extLst>
            </p:cNvPr>
            <p:cNvSpPr/>
            <p:nvPr/>
          </p:nvSpPr>
          <p:spPr>
            <a:xfrm>
              <a:off x="4780800" y="1491150"/>
              <a:ext cx="220375" cy="476100"/>
            </a:xfrm>
            <a:custGeom>
              <a:avLst/>
              <a:gdLst/>
              <a:ahLst/>
              <a:cxnLst/>
              <a:rect l="l" t="t" r="r" b="b"/>
              <a:pathLst>
                <a:path w="8815" h="19044" extrusionOk="0">
                  <a:moveTo>
                    <a:pt x="0" y="0"/>
                  </a:moveTo>
                  <a:lnTo>
                    <a:pt x="0" y="5754"/>
                  </a:lnTo>
                  <a:lnTo>
                    <a:pt x="4674" y="5754"/>
                  </a:lnTo>
                  <a:cubicBezTo>
                    <a:pt x="3293" y="9313"/>
                    <a:pt x="4009" y="14037"/>
                    <a:pt x="5189" y="19043"/>
                  </a:cubicBezTo>
                  <a:lnTo>
                    <a:pt x="7435" y="18793"/>
                  </a:lnTo>
                  <a:lnTo>
                    <a:pt x="8699" y="4790"/>
                  </a:lnTo>
                  <a:cubicBezTo>
                    <a:pt x="8814" y="3626"/>
                    <a:pt x="8200" y="2528"/>
                    <a:pt x="7151" y="2013"/>
                  </a:cubicBezTo>
                  <a:cubicBezTo>
                    <a:pt x="5073" y="982"/>
                    <a:pt x="2628" y="333"/>
                    <a:pt x="0" y="0"/>
                  </a:cubicBezTo>
                  <a:close/>
                </a:path>
              </a:pathLst>
            </a:custGeom>
            <a:solidFill>
              <a:srgbClr val="F4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508;p50">
              <a:extLst>
                <a:ext uri="{FF2B5EF4-FFF2-40B4-BE49-F238E27FC236}">
                  <a16:creationId xmlns:a16="http://schemas.microsoft.com/office/drawing/2014/main" id="{9B22436F-D44D-307C-9170-EA63DEA2653C}"/>
                </a:ext>
              </a:extLst>
            </p:cNvPr>
            <p:cNvSpPr/>
            <p:nvPr/>
          </p:nvSpPr>
          <p:spPr>
            <a:xfrm>
              <a:off x="4296825" y="1389700"/>
              <a:ext cx="380875" cy="361750"/>
            </a:xfrm>
            <a:custGeom>
              <a:avLst/>
              <a:gdLst/>
              <a:ahLst/>
              <a:cxnLst/>
              <a:rect l="l" t="t" r="r" b="b"/>
              <a:pathLst>
                <a:path w="15235" h="14470" extrusionOk="0">
                  <a:moveTo>
                    <a:pt x="9032" y="0"/>
                  </a:moveTo>
                  <a:lnTo>
                    <a:pt x="8915" y="317"/>
                  </a:lnTo>
                  <a:lnTo>
                    <a:pt x="8516" y="1481"/>
                  </a:lnTo>
                  <a:lnTo>
                    <a:pt x="8467" y="1614"/>
                  </a:lnTo>
                  <a:cubicBezTo>
                    <a:pt x="5806" y="2229"/>
                    <a:pt x="4043" y="3892"/>
                    <a:pt x="3560" y="6985"/>
                  </a:cubicBezTo>
                  <a:lnTo>
                    <a:pt x="699" y="9663"/>
                  </a:lnTo>
                  <a:lnTo>
                    <a:pt x="1" y="10329"/>
                  </a:lnTo>
                  <a:lnTo>
                    <a:pt x="4475" y="14469"/>
                  </a:lnTo>
                  <a:cubicBezTo>
                    <a:pt x="4808" y="14287"/>
                    <a:pt x="5140" y="14103"/>
                    <a:pt x="5456" y="13921"/>
                  </a:cubicBezTo>
                  <a:cubicBezTo>
                    <a:pt x="11227" y="10478"/>
                    <a:pt x="14753" y="6420"/>
                    <a:pt x="15185" y="1481"/>
                  </a:cubicBezTo>
                  <a:cubicBezTo>
                    <a:pt x="15219" y="1215"/>
                    <a:pt x="15219" y="965"/>
                    <a:pt x="15235" y="699"/>
                  </a:cubicBezTo>
                  <a:lnTo>
                    <a:pt x="11893" y="317"/>
                  </a:lnTo>
                  <a:lnTo>
                    <a:pt x="90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509;p50">
              <a:extLst>
                <a:ext uri="{FF2B5EF4-FFF2-40B4-BE49-F238E27FC236}">
                  <a16:creationId xmlns:a16="http://schemas.microsoft.com/office/drawing/2014/main" id="{82934A94-4D36-695C-23FA-84026E7A1F9A}"/>
                </a:ext>
              </a:extLst>
            </p:cNvPr>
            <p:cNvSpPr/>
            <p:nvPr/>
          </p:nvSpPr>
          <p:spPr>
            <a:xfrm>
              <a:off x="4296825" y="1631275"/>
              <a:ext cx="136400" cy="120175"/>
            </a:xfrm>
            <a:custGeom>
              <a:avLst/>
              <a:gdLst/>
              <a:ahLst/>
              <a:cxnLst/>
              <a:rect l="l" t="t" r="r" b="b"/>
              <a:pathLst>
                <a:path w="5456" h="4807" extrusionOk="0">
                  <a:moveTo>
                    <a:pt x="699" y="0"/>
                  </a:moveTo>
                  <a:lnTo>
                    <a:pt x="1" y="666"/>
                  </a:lnTo>
                  <a:lnTo>
                    <a:pt x="4475" y="4806"/>
                  </a:lnTo>
                  <a:cubicBezTo>
                    <a:pt x="4808" y="4624"/>
                    <a:pt x="5140" y="4440"/>
                    <a:pt x="5456" y="4258"/>
                  </a:cubicBezTo>
                  <a:lnTo>
                    <a:pt x="69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510;p50">
              <a:extLst>
                <a:ext uri="{FF2B5EF4-FFF2-40B4-BE49-F238E27FC236}">
                  <a16:creationId xmlns:a16="http://schemas.microsoft.com/office/drawing/2014/main" id="{A0919285-4C8E-88DC-B0C2-499CC67A27E3}"/>
                </a:ext>
              </a:extLst>
            </p:cNvPr>
            <p:cNvSpPr/>
            <p:nvPr/>
          </p:nvSpPr>
          <p:spPr>
            <a:xfrm>
              <a:off x="4564600" y="1635000"/>
              <a:ext cx="5825" cy="5025"/>
            </a:xfrm>
            <a:custGeom>
              <a:avLst/>
              <a:gdLst/>
              <a:ahLst/>
              <a:cxnLst/>
              <a:rect l="l" t="t" r="r" b="b"/>
              <a:pathLst>
                <a:path w="233" h="201" extrusionOk="0">
                  <a:moveTo>
                    <a:pt x="200" y="0"/>
                  </a:moveTo>
                  <a:cubicBezTo>
                    <a:pt x="133" y="67"/>
                    <a:pt x="67" y="134"/>
                    <a:pt x="0" y="184"/>
                  </a:cubicBezTo>
                  <a:cubicBezTo>
                    <a:pt x="17" y="200"/>
                    <a:pt x="17" y="200"/>
                    <a:pt x="33" y="200"/>
                  </a:cubicBezTo>
                  <a:cubicBezTo>
                    <a:pt x="51" y="200"/>
                    <a:pt x="67" y="184"/>
                    <a:pt x="84" y="167"/>
                  </a:cubicBezTo>
                  <a:cubicBezTo>
                    <a:pt x="133" y="118"/>
                    <a:pt x="184" y="51"/>
                    <a:pt x="233" y="0"/>
                  </a:cubicBezTo>
                  <a:close/>
                </a:path>
              </a:pathLst>
            </a:custGeom>
            <a:solidFill>
              <a:srgbClr val="F19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511;p50">
              <a:extLst>
                <a:ext uri="{FF2B5EF4-FFF2-40B4-BE49-F238E27FC236}">
                  <a16:creationId xmlns:a16="http://schemas.microsoft.com/office/drawing/2014/main" id="{1B492B00-45D0-F506-E0CB-D8F57C37A5F1}"/>
                </a:ext>
              </a:extLst>
            </p:cNvPr>
            <p:cNvSpPr/>
            <p:nvPr/>
          </p:nvSpPr>
          <p:spPr>
            <a:xfrm>
              <a:off x="4569575" y="1518175"/>
              <a:ext cx="84025" cy="116850"/>
            </a:xfrm>
            <a:custGeom>
              <a:avLst/>
              <a:gdLst/>
              <a:ahLst/>
              <a:cxnLst/>
              <a:rect l="l" t="t" r="r" b="b"/>
              <a:pathLst>
                <a:path w="3361" h="4674" extrusionOk="0">
                  <a:moveTo>
                    <a:pt x="3344" y="1"/>
                  </a:moveTo>
                  <a:cubicBezTo>
                    <a:pt x="2612" y="1664"/>
                    <a:pt x="1481" y="3210"/>
                    <a:pt x="1" y="4673"/>
                  </a:cubicBezTo>
                  <a:lnTo>
                    <a:pt x="34" y="4673"/>
                  </a:lnTo>
                  <a:cubicBezTo>
                    <a:pt x="1049" y="3609"/>
                    <a:pt x="2047" y="2512"/>
                    <a:pt x="2779" y="1248"/>
                  </a:cubicBezTo>
                  <a:cubicBezTo>
                    <a:pt x="2994" y="866"/>
                    <a:pt x="3194" y="483"/>
                    <a:pt x="3360" y="83"/>
                  </a:cubicBezTo>
                  <a:cubicBezTo>
                    <a:pt x="3360" y="34"/>
                    <a:pt x="3360" y="17"/>
                    <a:pt x="3344" y="1"/>
                  </a:cubicBezTo>
                  <a:close/>
                </a:path>
              </a:pathLst>
            </a:custGeom>
            <a:solidFill>
              <a:srgbClr val="E96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512;p50">
              <a:extLst>
                <a:ext uri="{FF2B5EF4-FFF2-40B4-BE49-F238E27FC236}">
                  <a16:creationId xmlns:a16="http://schemas.microsoft.com/office/drawing/2014/main" id="{172FDC7B-9EA4-F574-2FF0-D26761C961D0}"/>
                </a:ext>
              </a:extLst>
            </p:cNvPr>
            <p:cNvSpPr/>
            <p:nvPr/>
          </p:nvSpPr>
          <p:spPr>
            <a:xfrm>
              <a:off x="4562100" y="1517350"/>
              <a:ext cx="91100" cy="122275"/>
            </a:xfrm>
            <a:custGeom>
              <a:avLst/>
              <a:gdLst/>
              <a:ahLst/>
              <a:cxnLst/>
              <a:rect l="l" t="t" r="r" b="b"/>
              <a:pathLst>
                <a:path w="3644" h="4891" extrusionOk="0">
                  <a:moveTo>
                    <a:pt x="3577" y="1"/>
                  </a:moveTo>
                  <a:cubicBezTo>
                    <a:pt x="3543" y="1"/>
                    <a:pt x="3510" y="17"/>
                    <a:pt x="3493" y="67"/>
                  </a:cubicBezTo>
                  <a:cubicBezTo>
                    <a:pt x="2911" y="1480"/>
                    <a:pt x="1963" y="2678"/>
                    <a:pt x="949" y="3808"/>
                  </a:cubicBezTo>
                  <a:cubicBezTo>
                    <a:pt x="650" y="4125"/>
                    <a:pt x="350" y="4440"/>
                    <a:pt x="67" y="4757"/>
                  </a:cubicBezTo>
                  <a:cubicBezTo>
                    <a:pt x="0" y="4806"/>
                    <a:pt x="51" y="4890"/>
                    <a:pt x="100" y="4890"/>
                  </a:cubicBezTo>
                  <a:cubicBezTo>
                    <a:pt x="167" y="4840"/>
                    <a:pt x="233" y="4773"/>
                    <a:pt x="300" y="4706"/>
                  </a:cubicBezTo>
                  <a:cubicBezTo>
                    <a:pt x="1780" y="3243"/>
                    <a:pt x="2911" y="1697"/>
                    <a:pt x="3643" y="34"/>
                  </a:cubicBezTo>
                  <a:cubicBezTo>
                    <a:pt x="3626" y="17"/>
                    <a:pt x="3593" y="1"/>
                    <a:pt x="35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513;p50">
              <a:extLst>
                <a:ext uri="{FF2B5EF4-FFF2-40B4-BE49-F238E27FC236}">
                  <a16:creationId xmlns:a16="http://schemas.microsoft.com/office/drawing/2014/main" id="{B7C3769E-5505-FD40-8D52-B5C2D97FBE87}"/>
                </a:ext>
              </a:extLst>
            </p:cNvPr>
            <p:cNvSpPr/>
            <p:nvPr/>
          </p:nvSpPr>
          <p:spPr>
            <a:xfrm>
              <a:off x="4467725" y="1030475"/>
              <a:ext cx="248225" cy="376700"/>
            </a:xfrm>
            <a:custGeom>
              <a:avLst/>
              <a:gdLst/>
              <a:ahLst/>
              <a:cxnLst/>
              <a:rect l="l" t="t" r="r" b="b"/>
              <a:pathLst>
                <a:path w="9929" h="15068" extrusionOk="0">
                  <a:moveTo>
                    <a:pt x="2096" y="0"/>
                  </a:moveTo>
                  <a:lnTo>
                    <a:pt x="1447" y="517"/>
                  </a:lnTo>
                  <a:lnTo>
                    <a:pt x="1398" y="566"/>
                  </a:lnTo>
                  <a:cubicBezTo>
                    <a:pt x="1265" y="683"/>
                    <a:pt x="1132" y="799"/>
                    <a:pt x="1015" y="932"/>
                  </a:cubicBezTo>
                  <a:cubicBezTo>
                    <a:pt x="316" y="1714"/>
                    <a:pt x="1" y="2761"/>
                    <a:pt x="183" y="3810"/>
                  </a:cubicBezTo>
                  <a:lnTo>
                    <a:pt x="1281" y="10163"/>
                  </a:lnTo>
                  <a:lnTo>
                    <a:pt x="1846" y="13338"/>
                  </a:lnTo>
                  <a:lnTo>
                    <a:pt x="2079" y="14702"/>
                  </a:lnTo>
                  <a:lnTo>
                    <a:pt x="8399" y="15068"/>
                  </a:lnTo>
                  <a:cubicBezTo>
                    <a:pt x="8365" y="14602"/>
                    <a:pt x="8349" y="14154"/>
                    <a:pt x="8332" y="13704"/>
                  </a:cubicBezTo>
                  <a:cubicBezTo>
                    <a:pt x="8316" y="12491"/>
                    <a:pt x="8399" y="11309"/>
                    <a:pt x="8665" y="10163"/>
                  </a:cubicBezTo>
                  <a:cubicBezTo>
                    <a:pt x="8698" y="10012"/>
                    <a:pt x="8731" y="9846"/>
                    <a:pt x="8782" y="9680"/>
                  </a:cubicBezTo>
                  <a:cubicBezTo>
                    <a:pt x="9048" y="9280"/>
                    <a:pt x="9281" y="8915"/>
                    <a:pt x="9447" y="8549"/>
                  </a:cubicBezTo>
                  <a:cubicBezTo>
                    <a:pt x="9796" y="7801"/>
                    <a:pt x="9929" y="7152"/>
                    <a:pt x="9879" y="6553"/>
                  </a:cubicBezTo>
                  <a:cubicBezTo>
                    <a:pt x="9813" y="5888"/>
                    <a:pt x="9430" y="5306"/>
                    <a:pt x="8898" y="4907"/>
                  </a:cubicBezTo>
                  <a:cubicBezTo>
                    <a:pt x="8465" y="4575"/>
                    <a:pt x="8050" y="4242"/>
                    <a:pt x="7667" y="3892"/>
                  </a:cubicBezTo>
                  <a:cubicBezTo>
                    <a:pt x="6287" y="2661"/>
                    <a:pt x="5272" y="1364"/>
                    <a:pt x="47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514;p50">
              <a:extLst>
                <a:ext uri="{FF2B5EF4-FFF2-40B4-BE49-F238E27FC236}">
                  <a16:creationId xmlns:a16="http://schemas.microsoft.com/office/drawing/2014/main" id="{F56ED032-1BB5-4D84-C3D5-3EFEDFB13A80}"/>
                </a:ext>
              </a:extLst>
            </p:cNvPr>
            <p:cNvSpPr/>
            <p:nvPr/>
          </p:nvSpPr>
          <p:spPr>
            <a:xfrm>
              <a:off x="4469800" y="1093275"/>
              <a:ext cx="234100" cy="292300"/>
            </a:xfrm>
            <a:custGeom>
              <a:avLst/>
              <a:gdLst/>
              <a:ahLst/>
              <a:cxnLst/>
              <a:rect l="l" t="t" r="r" b="b"/>
              <a:pathLst>
                <a:path w="9364" h="11692" extrusionOk="0">
                  <a:moveTo>
                    <a:pt x="117" y="0"/>
                  </a:moveTo>
                  <a:cubicBezTo>
                    <a:pt x="67" y="233"/>
                    <a:pt x="51" y="466"/>
                    <a:pt x="51" y="715"/>
                  </a:cubicBezTo>
                  <a:cubicBezTo>
                    <a:pt x="51" y="898"/>
                    <a:pt x="67" y="1098"/>
                    <a:pt x="100" y="1298"/>
                  </a:cubicBezTo>
                  <a:lnTo>
                    <a:pt x="1198" y="7651"/>
                  </a:lnTo>
                  <a:lnTo>
                    <a:pt x="1763" y="10826"/>
                  </a:lnTo>
                  <a:cubicBezTo>
                    <a:pt x="2029" y="10977"/>
                    <a:pt x="2329" y="11110"/>
                    <a:pt x="2628" y="11225"/>
                  </a:cubicBezTo>
                  <a:cubicBezTo>
                    <a:pt x="3477" y="11542"/>
                    <a:pt x="4358" y="11691"/>
                    <a:pt x="5256" y="11691"/>
                  </a:cubicBezTo>
                  <a:cubicBezTo>
                    <a:pt x="5821" y="11691"/>
                    <a:pt x="6386" y="11642"/>
                    <a:pt x="6936" y="11525"/>
                  </a:cubicBezTo>
                  <a:cubicBezTo>
                    <a:pt x="7384" y="11442"/>
                    <a:pt x="7817" y="11325"/>
                    <a:pt x="8249" y="11192"/>
                  </a:cubicBezTo>
                  <a:lnTo>
                    <a:pt x="8249" y="10860"/>
                  </a:lnTo>
                  <a:cubicBezTo>
                    <a:pt x="8249" y="9762"/>
                    <a:pt x="8349" y="8682"/>
                    <a:pt x="8582" y="7651"/>
                  </a:cubicBezTo>
                  <a:cubicBezTo>
                    <a:pt x="8615" y="7500"/>
                    <a:pt x="8648" y="7334"/>
                    <a:pt x="8699" y="7168"/>
                  </a:cubicBezTo>
                  <a:cubicBezTo>
                    <a:pt x="8965" y="6768"/>
                    <a:pt x="9198" y="6403"/>
                    <a:pt x="9364" y="6037"/>
                  </a:cubicBezTo>
                  <a:cubicBezTo>
                    <a:pt x="8249" y="5837"/>
                    <a:pt x="7069" y="5904"/>
                    <a:pt x="6054" y="5371"/>
                  </a:cubicBezTo>
                  <a:cubicBezTo>
                    <a:pt x="5455" y="5056"/>
                    <a:pt x="4940" y="4573"/>
                    <a:pt x="4624" y="3974"/>
                  </a:cubicBezTo>
                  <a:cubicBezTo>
                    <a:pt x="4258" y="3327"/>
                    <a:pt x="4142" y="2562"/>
                    <a:pt x="4025" y="1830"/>
                  </a:cubicBezTo>
                  <a:cubicBezTo>
                    <a:pt x="3958" y="1497"/>
                    <a:pt x="3909" y="1131"/>
                    <a:pt x="3825" y="799"/>
                  </a:cubicBezTo>
                  <a:cubicBezTo>
                    <a:pt x="3659" y="1630"/>
                    <a:pt x="2945" y="2262"/>
                    <a:pt x="2080" y="2295"/>
                  </a:cubicBezTo>
                  <a:cubicBezTo>
                    <a:pt x="2047" y="2311"/>
                    <a:pt x="2013" y="2311"/>
                    <a:pt x="1980" y="2311"/>
                  </a:cubicBezTo>
                  <a:cubicBezTo>
                    <a:pt x="882" y="2311"/>
                    <a:pt x="0" y="1364"/>
                    <a:pt x="100" y="249"/>
                  </a:cubicBezTo>
                  <a:lnTo>
                    <a:pt x="1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515;p50">
              <a:extLst>
                <a:ext uri="{FF2B5EF4-FFF2-40B4-BE49-F238E27FC236}">
                  <a16:creationId xmlns:a16="http://schemas.microsoft.com/office/drawing/2014/main" id="{00CADCC3-8610-21D3-199B-87BF6A33CC86}"/>
                </a:ext>
              </a:extLst>
            </p:cNvPr>
            <p:cNvSpPr/>
            <p:nvPr/>
          </p:nvSpPr>
          <p:spPr>
            <a:xfrm>
              <a:off x="4499725" y="1284525"/>
              <a:ext cx="184625" cy="122650"/>
            </a:xfrm>
            <a:custGeom>
              <a:avLst/>
              <a:gdLst/>
              <a:ahLst/>
              <a:cxnLst/>
              <a:rect l="l" t="t" r="r" b="b"/>
              <a:pathLst>
                <a:path w="7385" h="4906" extrusionOk="0">
                  <a:moveTo>
                    <a:pt x="1" y="1"/>
                  </a:moveTo>
                  <a:lnTo>
                    <a:pt x="799" y="4540"/>
                  </a:lnTo>
                  <a:lnTo>
                    <a:pt x="7119" y="4906"/>
                  </a:lnTo>
                  <a:cubicBezTo>
                    <a:pt x="7003" y="3210"/>
                    <a:pt x="7019" y="1564"/>
                    <a:pt x="7385" y="1"/>
                  </a:cubicBezTo>
                  <a:close/>
                </a:path>
              </a:pathLst>
            </a:custGeom>
            <a:solidFill>
              <a:srgbClr val="F4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516;p50">
              <a:extLst>
                <a:ext uri="{FF2B5EF4-FFF2-40B4-BE49-F238E27FC236}">
                  <a16:creationId xmlns:a16="http://schemas.microsoft.com/office/drawing/2014/main" id="{ED9F6B7B-044F-52D8-7E30-36E877A4408C}"/>
                </a:ext>
              </a:extLst>
            </p:cNvPr>
            <p:cNvSpPr/>
            <p:nvPr/>
          </p:nvSpPr>
          <p:spPr>
            <a:xfrm>
              <a:off x="4509700" y="1397625"/>
              <a:ext cx="168425" cy="29125"/>
            </a:xfrm>
            <a:custGeom>
              <a:avLst/>
              <a:gdLst/>
              <a:ahLst/>
              <a:cxnLst/>
              <a:rect l="l" t="t" r="r" b="b"/>
              <a:pathLst>
                <a:path w="6737" h="1165" extrusionOk="0">
                  <a:moveTo>
                    <a:pt x="400" y="0"/>
                  </a:moveTo>
                  <a:lnTo>
                    <a:pt x="1" y="1164"/>
                  </a:lnTo>
                  <a:lnTo>
                    <a:pt x="6670" y="1164"/>
                  </a:lnTo>
                  <a:cubicBezTo>
                    <a:pt x="6704" y="898"/>
                    <a:pt x="6737" y="266"/>
                    <a:pt x="67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517;p50">
              <a:extLst>
                <a:ext uri="{FF2B5EF4-FFF2-40B4-BE49-F238E27FC236}">
                  <a16:creationId xmlns:a16="http://schemas.microsoft.com/office/drawing/2014/main" id="{D0EECB80-5F16-C0AB-82E6-4DE454FF8708}"/>
                </a:ext>
              </a:extLst>
            </p:cNvPr>
            <p:cNvSpPr/>
            <p:nvPr/>
          </p:nvSpPr>
          <p:spPr>
            <a:xfrm>
              <a:off x="4540900" y="1030475"/>
              <a:ext cx="118500" cy="97750"/>
            </a:xfrm>
            <a:custGeom>
              <a:avLst/>
              <a:gdLst/>
              <a:ahLst/>
              <a:cxnLst/>
              <a:rect l="l" t="t" r="r" b="b"/>
              <a:pathLst>
                <a:path w="4740" h="3910" extrusionOk="0">
                  <a:moveTo>
                    <a:pt x="482" y="0"/>
                  </a:moveTo>
                  <a:lnTo>
                    <a:pt x="1" y="517"/>
                  </a:lnTo>
                  <a:cubicBezTo>
                    <a:pt x="283" y="932"/>
                    <a:pt x="615" y="1331"/>
                    <a:pt x="981" y="1730"/>
                  </a:cubicBezTo>
                  <a:cubicBezTo>
                    <a:pt x="2284" y="3109"/>
                    <a:pt x="3642" y="3910"/>
                    <a:pt x="4524" y="3910"/>
                  </a:cubicBezTo>
                  <a:cubicBezTo>
                    <a:pt x="4600" y="3910"/>
                    <a:pt x="4672" y="3904"/>
                    <a:pt x="4740" y="3892"/>
                  </a:cubicBezTo>
                  <a:cubicBezTo>
                    <a:pt x="3360" y="2661"/>
                    <a:pt x="2345" y="1364"/>
                    <a:pt x="1780" y="0"/>
                  </a:cubicBezTo>
                  <a:close/>
                </a:path>
              </a:pathLst>
            </a:custGeom>
            <a:solidFill>
              <a:srgbClr val="F4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518;p50">
              <a:extLst>
                <a:ext uri="{FF2B5EF4-FFF2-40B4-BE49-F238E27FC236}">
                  <a16:creationId xmlns:a16="http://schemas.microsoft.com/office/drawing/2014/main" id="{A00E254A-1075-8E00-90D7-BBE5779C7B81}"/>
                </a:ext>
              </a:extLst>
            </p:cNvPr>
            <p:cNvSpPr/>
            <p:nvPr/>
          </p:nvSpPr>
          <p:spPr>
            <a:xfrm>
              <a:off x="4407025" y="408325"/>
              <a:ext cx="162575" cy="742425"/>
            </a:xfrm>
            <a:custGeom>
              <a:avLst/>
              <a:gdLst/>
              <a:ahLst/>
              <a:cxnLst/>
              <a:rect l="l" t="t" r="r" b="b"/>
              <a:pathLst>
                <a:path w="6503" h="29697" extrusionOk="0">
                  <a:moveTo>
                    <a:pt x="876" y="0"/>
                  </a:moveTo>
                  <a:cubicBezTo>
                    <a:pt x="778" y="0"/>
                    <a:pt x="708" y="126"/>
                    <a:pt x="732" y="523"/>
                  </a:cubicBezTo>
                  <a:cubicBezTo>
                    <a:pt x="732" y="523"/>
                    <a:pt x="726" y="522"/>
                    <a:pt x="714" y="522"/>
                  </a:cubicBezTo>
                  <a:cubicBezTo>
                    <a:pt x="602" y="522"/>
                    <a:pt x="27" y="646"/>
                    <a:pt x="948" y="3366"/>
                  </a:cubicBezTo>
                  <a:lnTo>
                    <a:pt x="1231" y="4364"/>
                  </a:lnTo>
                  <a:cubicBezTo>
                    <a:pt x="1214" y="4315"/>
                    <a:pt x="732" y="3333"/>
                    <a:pt x="183" y="3317"/>
                  </a:cubicBezTo>
                  <a:cubicBezTo>
                    <a:pt x="67" y="3317"/>
                    <a:pt x="1" y="3433"/>
                    <a:pt x="50" y="3533"/>
                  </a:cubicBezTo>
                  <a:lnTo>
                    <a:pt x="615" y="4814"/>
                  </a:lnTo>
                  <a:cubicBezTo>
                    <a:pt x="715" y="5013"/>
                    <a:pt x="1298" y="6061"/>
                    <a:pt x="1697" y="6759"/>
                  </a:cubicBezTo>
                  <a:cubicBezTo>
                    <a:pt x="1930" y="7175"/>
                    <a:pt x="2079" y="7624"/>
                    <a:pt x="2129" y="8090"/>
                  </a:cubicBezTo>
                  <a:cubicBezTo>
                    <a:pt x="2362" y="9836"/>
                    <a:pt x="2961" y="14393"/>
                    <a:pt x="3409" y="16937"/>
                  </a:cubicBezTo>
                  <a:cubicBezTo>
                    <a:pt x="3460" y="17170"/>
                    <a:pt x="3493" y="17369"/>
                    <a:pt x="3526" y="17569"/>
                  </a:cubicBezTo>
                  <a:lnTo>
                    <a:pt x="2611" y="27647"/>
                  </a:lnTo>
                  <a:cubicBezTo>
                    <a:pt x="2514" y="28742"/>
                    <a:pt x="3384" y="29697"/>
                    <a:pt x="4481" y="29697"/>
                  </a:cubicBezTo>
                  <a:cubicBezTo>
                    <a:pt x="4517" y="29697"/>
                    <a:pt x="4554" y="29696"/>
                    <a:pt x="4591" y="29693"/>
                  </a:cubicBezTo>
                  <a:cubicBezTo>
                    <a:pt x="5605" y="29643"/>
                    <a:pt x="6403" y="28795"/>
                    <a:pt x="6387" y="27780"/>
                  </a:cubicBezTo>
                  <a:lnTo>
                    <a:pt x="6503" y="17054"/>
                  </a:lnTo>
                  <a:lnTo>
                    <a:pt x="6503" y="16937"/>
                  </a:lnTo>
                  <a:cubicBezTo>
                    <a:pt x="6503" y="16604"/>
                    <a:pt x="6469" y="16256"/>
                    <a:pt x="6420" y="15923"/>
                  </a:cubicBezTo>
                  <a:cubicBezTo>
                    <a:pt x="6054" y="13728"/>
                    <a:pt x="4973" y="10734"/>
                    <a:pt x="4008" y="7907"/>
                  </a:cubicBezTo>
                  <a:cubicBezTo>
                    <a:pt x="3808" y="7342"/>
                    <a:pt x="3726" y="6776"/>
                    <a:pt x="3742" y="6194"/>
                  </a:cubicBezTo>
                  <a:lnTo>
                    <a:pt x="3775" y="5229"/>
                  </a:lnTo>
                  <a:cubicBezTo>
                    <a:pt x="3808" y="4082"/>
                    <a:pt x="3593" y="2951"/>
                    <a:pt x="3110" y="1920"/>
                  </a:cubicBezTo>
                  <a:cubicBezTo>
                    <a:pt x="2862" y="1369"/>
                    <a:pt x="2568" y="909"/>
                    <a:pt x="2296" y="909"/>
                  </a:cubicBezTo>
                  <a:cubicBezTo>
                    <a:pt x="2239" y="909"/>
                    <a:pt x="2183" y="929"/>
                    <a:pt x="2129" y="972"/>
                  </a:cubicBezTo>
                  <a:cubicBezTo>
                    <a:pt x="2129" y="972"/>
                    <a:pt x="1884" y="284"/>
                    <a:pt x="1522" y="284"/>
                  </a:cubicBezTo>
                  <a:cubicBezTo>
                    <a:pt x="1452" y="284"/>
                    <a:pt x="1377" y="310"/>
                    <a:pt x="1298" y="373"/>
                  </a:cubicBezTo>
                  <a:cubicBezTo>
                    <a:pt x="1298" y="373"/>
                    <a:pt x="1045" y="0"/>
                    <a:pt x="876" y="0"/>
                  </a:cubicBezTo>
                  <a:close/>
                </a:path>
              </a:pathLst>
            </a:custGeom>
            <a:solidFill>
              <a:srgbClr val="F4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519;p50">
              <a:extLst>
                <a:ext uri="{FF2B5EF4-FFF2-40B4-BE49-F238E27FC236}">
                  <a16:creationId xmlns:a16="http://schemas.microsoft.com/office/drawing/2014/main" id="{1011631B-D293-943D-13CC-2E984C403A9F}"/>
                </a:ext>
              </a:extLst>
            </p:cNvPr>
            <p:cNvSpPr/>
            <p:nvPr/>
          </p:nvSpPr>
          <p:spPr>
            <a:xfrm>
              <a:off x="4423225" y="419725"/>
              <a:ext cx="2125" cy="2100"/>
            </a:xfrm>
            <a:custGeom>
              <a:avLst/>
              <a:gdLst/>
              <a:ahLst/>
              <a:cxnLst/>
              <a:rect l="l" t="t" r="r" b="b"/>
              <a:pathLst>
                <a:path w="85" h="84" extrusionOk="0">
                  <a:moveTo>
                    <a:pt x="84" y="1"/>
                  </a:moveTo>
                  <a:cubicBezTo>
                    <a:pt x="34" y="17"/>
                    <a:pt x="1" y="34"/>
                    <a:pt x="1" y="83"/>
                  </a:cubicBezTo>
                  <a:cubicBezTo>
                    <a:pt x="18" y="83"/>
                    <a:pt x="51" y="67"/>
                    <a:pt x="67" y="67"/>
                  </a:cubicBezTo>
                  <a:lnTo>
                    <a:pt x="84" y="67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rgbClr val="FA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520;p50">
              <a:extLst>
                <a:ext uri="{FF2B5EF4-FFF2-40B4-BE49-F238E27FC236}">
                  <a16:creationId xmlns:a16="http://schemas.microsoft.com/office/drawing/2014/main" id="{5C352FB5-6FAA-E6E1-AB66-66F1E439CD64}"/>
                </a:ext>
              </a:extLst>
            </p:cNvPr>
            <p:cNvSpPr/>
            <p:nvPr/>
          </p:nvSpPr>
          <p:spPr>
            <a:xfrm>
              <a:off x="4422825" y="419725"/>
              <a:ext cx="35350" cy="101475"/>
            </a:xfrm>
            <a:custGeom>
              <a:avLst/>
              <a:gdLst/>
              <a:ahLst/>
              <a:cxnLst/>
              <a:rect l="l" t="t" r="r" b="b"/>
              <a:pathLst>
                <a:path w="1414" h="4059" extrusionOk="0">
                  <a:moveTo>
                    <a:pt x="100" y="1"/>
                  </a:moveTo>
                  <a:lnTo>
                    <a:pt x="100" y="67"/>
                  </a:lnTo>
                  <a:lnTo>
                    <a:pt x="83" y="67"/>
                  </a:lnTo>
                  <a:cubicBezTo>
                    <a:pt x="67" y="67"/>
                    <a:pt x="34" y="83"/>
                    <a:pt x="17" y="83"/>
                  </a:cubicBezTo>
                  <a:cubicBezTo>
                    <a:pt x="1" y="100"/>
                    <a:pt x="17" y="116"/>
                    <a:pt x="17" y="116"/>
                  </a:cubicBezTo>
                  <a:cubicBezTo>
                    <a:pt x="267" y="1464"/>
                    <a:pt x="682" y="2761"/>
                    <a:pt x="1214" y="4008"/>
                  </a:cubicBezTo>
                  <a:cubicBezTo>
                    <a:pt x="1231" y="4041"/>
                    <a:pt x="1265" y="4059"/>
                    <a:pt x="1281" y="4059"/>
                  </a:cubicBezTo>
                  <a:cubicBezTo>
                    <a:pt x="1347" y="4059"/>
                    <a:pt x="1414" y="3992"/>
                    <a:pt x="1380" y="3908"/>
                  </a:cubicBezTo>
                  <a:cubicBezTo>
                    <a:pt x="848" y="2678"/>
                    <a:pt x="449" y="1380"/>
                    <a:pt x="200" y="67"/>
                  </a:cubicBezTo>
                  <a:cubicBezTo>
                    <a:pt x="183" y="17"/>
                    <a:pt x="150" y="1"/>
                    <a:pt x="116" y="1"/>
                  </a:cubicBezTo>
                  <a:close/>
                </a:path>
              </a:pathLst>
            </a:custGeom>
            <a:solidFill>
              <a:srgbClr val="F09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521;p50">
              <a:extLst>
                <a:ext uri="{FF2B5EF4-FFF2-40B4-BE49-F238E27FC236}">
                  <a16:creationId xmlns:a16="http://schemas.microsoft.com/office/drawing/2014/main" id="{D2B60E2F-800D-6C2A-C581-4217FDADE5D2}"/>
                </a:ext>
              </a:extLst>
            </p:cNvPr>
            <p:cNvSpPr/>
            <p:nvPr/>
          </p:nvSpPr>
          <p:spPr>
            <a:xfrm>
              <a:off x="4438200" y="415575"/>
              <a:ext cx="2950" cy="2075"/>
            </a:xfrm>
            <a:custGeom>
              <a:avLst/>
              <a:gdLst/>
              <a:ahLst/>
              <a:cxnLst/>
              <a:rect l="l" t="t" r="r" b="b"/>
              <a:pathLst>
                <a:path w="118" h="83" extrusionOk="0">
                  <a:moveTo>
                    <a:pt x="0" y="0"/>
                  </a:moveTo>
                  <a:cubicBezTo>
                    <a:pt x="34" y="50"/>
                    <a:pt x="51" y="83"/>
                    <a:pt x="51" y="83"/>
                  </a:cubicBezTo>
                  <a:cubicBezTo>
                    <a:pt x="67" y="67"/>
                    <a:pt x="100" y="50"/>
                    <a:pt x="117" y="50"/>
                  </a:cubicBezTo>
                  <a:cubicBezTo>
                    <a:pt x="100" y="0"/>
                    <a:pt x="67" y="0"/>
                    <a:pt x="34" y="0"/>
                  </a:cubicBezTo>
                  <a:close/>
                </a:path>
              </a:pathLst>
            </a:custGeom>
            <a:solidFill>
              <a:srgbClr val="FA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522;p50">
              <a:extLst>
                <a:ext uri="{FF2B5EF4-FFF2-40B4-BE49-F238E27FC236}">
                  <a16:creationId xmlns:a16="http://schemas.microsoft.com/office/drawing/2014/main" id="{2F733F41-8651-E3EC-DB31-4D8541748B8D}"/>
                </a:ext>
              </a:extLst>
            </p:cNvPr>
            <p:cNvSpPr/>
            <p:nvPr/>
          </p:nvSpPr>
          <p:spPr>
            <a:xfrm>
              <a:off x="4436125" y="415575"/>
              <a:ext cx="33300" cy="102700"/>
            </a:xfrm>
            <a:custGeom>
              <a:avLst/>
              <a:gdLst/>
              <a:ahLst/>
              <a:cxnLst/>
              <a:rect l="l" t="t" r="r" b="b"/>
              <a:pathLst>
                <a:path w="1332" h="4108" extrusionOk="0">
                  <a:moveTo>
                    <a:pt x="83" y="0"/>
                  </a:moveTo>
                  <a:cubicBezTo>
                    <a:pt x="34" y="16"/>
                    <a:pt x="1" y="50"/>
                    <a:pt x="17" y="116"/>
                  </a:cubicBezTo>
                  <a:cubicBezTo>
                    <a:pt x="367" y="1431"/>
                    <a:pt x="733" y="2728"/>
                    <a:pt x="1114" y="4025"/>
                  </a:cubicBezTo>
                  <a:cubicBezTo>
                    <a:pt x="1132" y="4074"/>
                    <a:pt x="1165" y="4107"/>
                    <a:pt x="1214" y="4107"/>
                  </a:cubicBezTo>
                  <a:cubicBezTo>
                    <a:pt x="1265" y="4107"/>
                    <a:pt x="1331" y="4058"/>
                    <a:pt x="1298" y="3974"/>
                  </a:cubicBezTo>
                  <a:cubicBezTo>
                    <a:pt x="915" y="2677"/>
                    <a:pt x="549" y="1380"/>
                    <a:pt x="200" y="67"/>
                  </a:cubicBezTo>
                  <a:lnTo>
                    <a:pt x="200" y="50"/>
                  </a:lnTo>
                  <a:cubicBezTo>
                    <a:pt x="183" y="50"/>
                    <a:pt x="150" y="67"/>
                    <a:pt x="134" y="83"/>
                  </a:cubicBezTo>
                  <a:cubicBezTo>
                    <a:pt x="134" y="83"/>
                    <a:pt x="117" y="50"/>
                    <a:pt x="83" y="0"/>
                  </a:cubicBezTo>
                  <a:close/>
                </a:path>
              </a:pathLst>
            </a:custGeom>
            <a:solidFill>
              <a:srgbClr val="F09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523;p50">
              <a:extLst>
                <a:ext uri="{FF2B5EF4-FFF2-40B4-BE49-F238E27FC236}">
                  <a16:creationId xmlns:a16="http://schemas.microsoft.com/office/drawing/2014/main" id="{8B3ABBB4-8009-D801-E84D-0B42D9CD2F23}"/>
                </a:ext>
              </a:extLst>
            </p:cNvPr>
            <p:cNvSpPr/>
            <p:nvPr/>
          </p:nvSpPr>
          <p:spPr>
            <a:xfrm>
              <a:off x="4458975" y="429275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67" y="1"/>
                  </a:moveTo>
                  <a:cubicBezTo>
                    <a:pt x="51" y="1"/>
                    <a:pt x="18" y="1"/>
                    <a:pt x="1" y="18"/>
                  </a:cubicBezTo>
                  <a:cubicBezTo>
                    <a:pt x="34" y="84"/>
                    <a:pt x="51" y="134"/>
                    <a:pt x="51" y="134"/>
                  </a:cubicBezTo>
                  <a:cubicBezTo>
                    <a:pt x="85" y="118"/>
                    <a:pt x="118" y="84"/>
                    <a:pt x="151" y="84"/>
                  </a:cubicBezTo>
                  <a:lnTo>
                    <a:pt x="151" y="67"/>
                  </a:lnTo>
                  <a:cubicBezTo>
                    <a:pt x="151" y="18"/>
                    <a:pt x="101" y="1"/>
                    <a:pt x="67" y="1"/>
                  </a:cubicBezTo>
                  <a:close/>
                </a:path>
              </a:pathLst>
            </a:custGeom>
            <a:solidFill>
              <a:srgbClr val="FA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524;p50">
              <a:extLst>
                <a:ext uri="{FF2B5EF4-FFF2-40B4-BE49-F238E27FC236}">
                  <a16:creationId xmlns:a16="http://schemas.microsoft.com/office/drawing/2014/main" id="{BB14E669-176E-6036-A07B-5AF3641B8C85}"/>
                </a:ext>
              </a:extLst>
            </p:cNvPr>
            <p:cNvSpPr/>
            <p:nvPr/>
          </p:nvSpPr>
          <p:spPr>
            <a:xfrm>
              <a:off x="4458150" y="429700"/>
              <a:ext cx="24975" cy="84850"/>
            </a:xfrm>
            <a:custGeom>
              <a:avLst/>
              <a:gdLst/>
              <a:ahLst/>
              <a:cxnLst/>
              <a:rect l="l" t="t" r="r" b="b"/>
              <a:pathLst>
                <a:path w="999" h="3394" extrusionOk="0">
                  <a:moveTo>
                    <a:pt x="34" y="1"/>
                  </a:moveTo>
                  <a:cubicBezTo>
                    <a:pt x="18" y="34"/>
                    <a:pt x="1" y="67"/>
                    <a:pt x="1" y="101"/>
                  </a:cubicBezTo>
                  <a:cubicBezTo>
                    <a:pt x="200" y="1181"/>
                    <a:pt x="466" y="2263"/>
                    <a:pt x="783" y="3327"/>
                  </a:cubicBezTo>
                  <a:cubicBezTo>
                    <a:pt x="799" y="3376"/>
                    <a:pt x="832" y="3393"/>
                    <a:pt x="883" y="3393"/>
                  </a:cubicBezTo>
                  <a:cubicBezTo>
                    <a:pt x="932" y="3393"/>
                    <a:pt x="998" y="3343"/>
                    <a:pt x="965" y="3276"/>
                  </a:cubicBezTo>
                  <a:cubicBezTo>
                    <a:pt x="650" y="2212"/>
                    <a:pt x="400" y="1148"/>
                    <a:pt x="184" y="67"/>
                  </a:cubicBezTo>
                  <a:cubicBezTo>
                    <a:pt x="151" y="67"/>
                    <a:pt x="118" y="101"/>
                    <a:pt x="84" y="117"/>
                  </a:cubicBezTo>
                  <a:cubicBezTo>
                    <a:pt x="84" y="117"/>
                    <a:pt x="67" y="67"/>
                    <a:pt x="34" y="1"/>
                  </a:cubicBezTo>
                  <a:close/>
                </a:path>
              </a:pathLst>
            </a:custGeom>
            <a:solidFill>
              <a:srgbClr val="F09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525;p50">
              <a:extLst>
                <a:ext uri="{FF2B5EF4-FFF2-40B4-BE49-F238E27FC236}">
                  <a16:creationId xmlns:a16="http://schemas.microsoft.com/office/drawing/2014/main" id="{A5FE2DA1-76EE-2A8F-8A1B-D2D09E654C0A}"/>
                </a:ext>
              </a:extLst>
            </p:cNvPr>
            <p:cNvSpPr/>
            <p:nvPr/>
          </p:nvSpPr>
          <p:spPr>
            <a:xfrm>
              <a:off x="3866925" y="1647900"/>
              <a:ext cx="541800" cy="293550"/>
            </a:xfrm>
            <a:custGeom>
              <a:avLst/>
              <a:gdLst/>
              <a:ahLst/>
              <a:cxnLst/>
              <a:rect l="l" t="t" r="r" b="b"/>
              <a:pathLst>
                <a:path w="21672" h="11742" extrusionOk="0">
                  <a:moveTo>
                    <a:pt x="17197" y="1"/>
                  </a:moveTo>
                  <a:lnTo>
                    <a:pt x="12591" y="4325"/>
                  </a:lnTo>
                  <a:cubicBezTo>
                    <a:pt x="8283" y="4707"/>
                    <a:pt x="4092" y="6636"/>
                    <a:pt x="1" y="9762"/>
                  </a:cubicBezTo>
                  <a:lnTo>
                    <a:pt x="983" y="11742"/>
                  </a:lnTo>
                  <a:lnTo>
                    <a:pt x="12707" y="8150"/>
                  </a:lnTo>
                  <a:cubicBezTo>
                    <a:pt x="13072" y="8033"/>
                    <a:pt x="13438" y="7900"/>
                    <a:pt x="13804" y="7767"/>
                  </a:cubicBezTo>
                  <a:cubicBezTo>
                    <a:pt x="16715" y="6636"/>
                    <a:pt x="19359" y="5438"/>
                    <a:pt x="21671" y="4141"/>
                  </a:cubicBezTo>
                  <a:lnTo>
                    <a:pt x="17197" y="1"/>
                  </a:lnTo>
                  <a:close/>
                </a:path>
              </a:pathLst>
            </a:custGeom>
            <a:solidFill>
              <a:srgbClr val="F4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50" name="Google Shape;1841;p54">
            <a:extLst>
              <a:ext uri="{FF2B5EF4-FFF2-40B4-BE49-F238E27FC236}">
                <a16:creationId xmlns:a16="http://schemas.microsoft.com/office/drawing/2014/main" id="{84834672-B2CF-9970-ABE6-7EB60798E01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70072" y="517070"/>
            <a:ext cx="3502478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التمارين الرياضية</a:t>
            </a:r>
            <a:r>
              <a:rPr lang="ar-SA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51" name="Google Shape;1352;p48">
            <a:extLst>
              <a:ext uri="{FF2B5EF4-FFF2-40B4-BE49-F238E27FC236}">
                <a16:creationId xmlns:a16="http://schemas.microsoft.com/office/drawing/2014/main" id="{14799A35-161A-0B98-7884-990D69C4244C}"/>
              </a:ext>
            </a:extLst>
          </p:cNvPr>
          <p:cNvSpPr/>
          <p:nvPr/>
        </p:nvSpPr>
        <p:spPr>
          <a:xfrm>
            <a:off x="7024608" y="458957"/>
            <a:ext cx="611559" cy="198168"/>
          </a:xfrm>
          <a:custGeom>
            <a:avLst/>
            <a:gdLst/>
            <a:ahLst/>
            <a:cxnLst/>
            <a:rect l="l" t="t" r="r" b="b"/>
            <a:pathLst>
              <a:path w="13949" h="4520" extrusionOk="0">
                <a:moveTo>
                  <a:pt x="5778" y="1"/>
                </a:moveTo>
                <a:cubicBezTo>
                  <a:pt x="5351" y="1"/>
                  <a:pt x="4927" y="105"/>
                  <a:pt x="4559" y="314"/>
                </a:cubicBezTo>
                <a:cubicBezTo>
                  <a:pt x="3853" y="731"/>
                  <a:pt x="3404" y="1551"/>
                  <a:pt x="3468" y="2368"/>
                </a:cubicBezTo>
                <a:cubicBezTo>
                  <a:pt x="3187" y="2078"/>
                  <a:pt x="2786" y="1921"/>
                  <a:pt x="2385" y="1921"/>
                </a:cubicBezTo>
                <a:cubicBezTo>
                  <a:pt x="2166" y="1921"/>
                  <a:pt x="1948" y="1968"/>
                  <a:pt x="1750" y="2064"/>
                </a:cubicBezTo>
                <a:cubicBezTo>
                  <a:pt x="1189" y="2336"/>
                  <a:pt x="835" y="2978"/>
                  <a:pt x="900" y="3588"/>
                </a:cubicBezTo>
                <a:cubicBezTo>
                  <a:pt x="845" y="3574"/>
                  <a:pt x="789" y="3567"/>
                  <a:pt x="732" y="3567"/>
                </a:cubicBezTo>
                <a:cubicBezTo>
                  <a:pt x="535" y="3567"/>
                  <a:pt x="333" y="3652"/>
                  <a:pt x="209" y="3813"/>
                </a:cubicBezTo>
                <a:cubicBezTo>
                  <a:pt x="48" y="4006"/>
                  <a:pt x="1" y="4295"/>
                  <a:pt x="112" y="4519"/>
                </a:cubicBezTo>
                <a:lnTo>
                  <a:pt x="13820" y="4519"/>
                </a:lnTo>
                <a:cubicBezTo>
                  <a:pt x="13949" y="4006"/>
                  <a:pt x="13773" y="3428"/>
                  <a:pt x="13388" y="3075"/>
                </a:cubicBezTo>
                <a:cubicBezTo>
                  <a:pt x="13106" y="2805"/>
                  <a:pt x="12721" y="2664"/>
                  <a:pt x="12333" y="2664"/>
                </a:cubicBezTo>
                <a:cubicBezTo>
                  <a:pt x="12191" y="2664"/>
                  <a:pt x="12049" y="2683"/>
                  <a:pt x="11911" y="2722"/>
                </a:cubicBezTo>
                <a:cubicBezTo>
                  <a:pt x="12071" y="2176"/>
                  <a:pt x="11815" y="1534"/>
                  <a:pt x="11333" y="1213"/>
                </a:cubicBezTo>
                <a:cubicBezTo>
                  <a:pt x="11045" y="1021"/>
                  <a:pt x="10699" y="926"/>
                  <a:pt x="10351" y="926"/>
                </a:cubicBezTo>
                <a:cubicBezTo>
                  <a:pt x="10117" y="926"/>
                  <a:pt x="9883" y="969"/>
                  <a:pt x="9664" y="1052"/>
                </a:cubicBezTo>
                <a:cubicBezTo>
                  <a:pt x="9118" y="1245"/>
                  <a:pt x="8684" y="1662"/>
                  <a:pt x="8363" y="2144"/>
                </a:cubicBezTo>
                <a:cubicBezTo>
                  <a:pt x="8187" y="1358"/>
                  <a:pt x="7641" y="635"/>
                  <a:pt x="6918" y="266"/>
                </a:cubicBezTo>
                <a:cubicBezTo>
                  <a:pt x="6564" y="89"/>
                  <a:pt x="6170" y="1"/>
                  <a:pt x="57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2" name="Google Shape;1353;p48">
            <a:extLst>
              <a:ext uri="{FF2B5EF4-FFF2-40B4-BE49-F238E27FC236}">
                <a16:creationId xmlns:a16="http://schemas.microsoft.com/office/drawing/2014/main" id="{92A5E025-3DCA-E585-687F-87F2A14AC0C2}"/>
              </a:ext>
            </a:extLst>
          </p:cNvPr>
          <p:cNvSpPr/>
          <p:nvPr/>
        </p:nvSpPr>
        <p:spPr>
          <a:xfrm>
            <a:off x="7768861" y="151812"/>
            <a:ext cx="947939" cy="307145"/>
          </a:xfrm>
          <a:custGeom>
            <a:avLst/>
            <a:gdLst/>
            <a:ahLst/>
            <a:cxnLst/>
            <a:rect l="l" t="t" r="r" b="b"/>
            <a:pathLst>
              <a:path w="13949" h="4520" extrusionOk="0">
                <a:moveTo>
                  <a:pt x="5778" y="1"/>
                </a:moveTo>
                <a:cubicBezTo>
                  <a:pt x="5351" y="1"/>
                  <a:pt x="4927" y="105"/>
                  <a:pt x="4559" y="314"/>
                </a:cubicBezTo>
                <a:cubicBezTo>
                  <a:pt x="3853" y="731"/>
                  <a:pt x="3404" y="1551"/>
                  <a:pt x="3468" y="2368"/>
                </a:cubicBezTo>
                <a:cubicBezTo>
                  <a:pt x="3187" y="2078"/>
                  <a:pt x="2786" y="1921"/>
                  <a:pt x="2385" y="1921"/>
                </a:cubicBezTo>
                <a:cubicBezTo>
                  <a:pt x="2166" y="1921"/>
                  <a:pt x="1948" y="1968"/>
                  <a:pt x="1750" y="2064"/>
                </a:cubicBezTo>
                <a:cubicBezTo>
                  <a:pt x="1189" y="2336"/>
                  <a:pt x="835" y="2978"/>
                  <a:pt x="900" y="3588"/>
                </a:cubicBezTo>
                <a:cubicBezTo>
                  <a:pt x="845" y="3574"/>
                  <a:pt x="789" y="3567"/>
                  <a:pt x="732" y="3567"/>
                </a:cubicBezTo>
                <a:cubicBezTo>
                  <a:pt x="535" y="3567"/>
                  <a:pt x="333" y="3652"/>
                  <a:pt x="209" y="3813"/>
                </a:cubicBezTo>
                <a:cubicBezTo>
                  <a:pt x="48" y="4006"/>
                  <a:pt x="1" y="4295"/>
                  <a:pt x="112" y="4519"/>
                </a:cubicBezTo>
                <a:lnTo>
                  <a:pt x="13820" y="4519"/>
                </a:lnTo>
                <a:cubicBezTo>
                  <a:pt x="13949" y="4006"/>
                  <a:pt x="13773" y="3428"/>
                  <a:pt x="13388" y="3075"/>
                </a:cubicBezTo>
                <a:cubicBezTo>
                  <a:pt x="13106" y="2805"/>
                  <a:pt x="12721" y="2664"/>
                  <a:pt x="12333" y="2664"/>
                </a:cubicBezTo>
                <a:cubicBezTo>
                  <a:pt x="12191" y="2664"/>
                  <a:pt x="12049" y="2683"/>
                  <a:pt x="11911" y="2722"/>
                </a:cubicBezTo>
                <a:cubicBezTo>
                  <a:pt x="12071" y="2176"/>
                  <a:pt x="11815" y="1534"/>
                  <a:pt x="11333" y="1213"/>
                </a:cubicBezTo>
                <a:cubicBezTo>
                  <a:pt x="11045" y="1021"/>
                  <a:pt x="10699" y="926"/>
                  <a:pt x="10351" y="926"/>
                </a:cubicBezTo>
                <a:cubicBezTo>
                  <a:pt x="10117" y="926"/>
                  <a:pt x="9883" y="969"/>
                  <a:pt x="9664" y="1052"/>
                </a:cubicBezTo>
                <a:cubicBezTo>
                  <a:pt x="9118" y="1245"/>
                  <a:pt x="8684" y="1662"/>
                  <a:pt x="8363" y="2144"/>
                </a:cubicBezTo>
                <a:cubicBezTo>
                  <a:pt x="8187" y="1358"/>
                  <a:pt x="7641" y="635"/>
                  <a:pt x="6918" y="266"/>
                </a:cubicBezTo>
                <a:cubicBezTo>
                  <a:pt x="6564" y="89"/>
                  <a:pt x="6170" y="1"/>
                  <a:pt x="57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4" name="مربع نص 1753">
            <a:extLst>
              <a:ext uri="{FF2B5EF4-FFF2-40B4-BE49-F238E27FC236}">
                <a16:creationId xmlns:a16="http://schemas.microsoft.com/office/drawing/2014/main" id="{D6708C4B-77E1-FA12-C8C3-E37DA0F2354A}"/>
              </a:ext>
            </a:extLst>
          </p:cNvPr>
          <p:cNvSpPr txBox="1"/>
          <p:nvPr/>
        </p:nvSpPr>
        <p:spPr>
          <a:xfrm>
            <a:off x="2839509" y="1146420"/>
            <a:ext cx="52611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0">
              <a:spcBef>
                <a:spcPts val="0"/>
              </a:spcBef>
              <a:spcAft>
                <a:spcPts val="0"/>
              </a:spcAft>
            </a:pPr>
            <a:r>
              <a:rPr lang="ar-SA" sz="2400" dirty="0">
                <a:solidFill>
                  <a:srgbClr val="5F63A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Jost Medium"/>
              </a:rPr>
              <a:t>هي عبارة عن مجهود جسدي او مهارة تمارس للمتعة او التنافس او لتقوية الجسد او تقوية الثقة بالنفس .</a:t>
            </a:r>
          </a:p>
        </p:txBody>
      </p:sp>
      <p:sp>
        <p:nvSpPr>
          <p:cNvPr id="1755" name="Google Shape;1841;p54">
            <a:extLst>
              <a:ext uri="{FF2B5EF4-FFF2-40B4-BE49-F238E27FC236}">
                <a16:creationId xmlns:a16="http://schemas.microsoft.com/office/drawing/2014/main" id="{EB7E73AE-C35F-17AA-B809-5DA12770CFD9}"/>
              </a:ext>
            </a:extLst>
          </p:cNvPr>
          <p:cNvSpPr txBox="1">
            <a:spLocks/>
          </p:cNvSpPr>
          <p:nvPr/>
        </p:nvSpPr>
        <p:spPr>
          <a:xfrm>
            <a:off x="5470072" y="1977110"/>
            <a:ext cx="350247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3AF"/>
              </a:buClr>
              <a:buSzPts val="4000"/>
              <a:buFont typeface="Darker Grotesque"/>
              <a:buNone/>
              <a:defRPr sz="4000" b="0" i="0" u="none" strike="noStrike" cap="none">
                <a:solidFill>
                  <a:srgbClr val="5F63AF"/>
                </a:solidFill>
                <a:latin typeface="Darker Grotesque ExtraBold"/>
                <a:ea typeface="Darker Grotesque ExtraBold"/>
                <a:cs typeface="Darker Grotesque ExtraBold"/>
                <a:sym typeface="Darker Grotesque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3AF"/>
              </a:buClr>
              <a:buSzPts val="4000"/>
              <a:buFont typeface="Darker Grotesque"/>
              <a:buNone/>
              <a:defRPr sz="4000" b="0" i="0" u="none" strike="noStrike" cap="none">
                <a:solidFill>
                  <a:srgbClr val="5F63AF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3AF"/>
              </a:buClr>
              <a:buSzPts val="4000"/>
              <a:buFont typeface="Darker Grotesque"/>
              <a:buNone/>
              <a:defRPr sz="4000" b="0" i="0" u="none" strike="noStrike" cap="none">
                <a:solidFill>
                  <a:srgbClr val="5F63AF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3AF"/>
              </a:buClr>
              <a:buSzPts val="4000"/>
              <a:buFont typeface="Darker Grotesque"/>
              <a:buNone/>
              <a:defRPr sz="4000" b="0" i="0" u="none" strike="noStrike" cap="none">
                <a:solidFill>
                  <a:srgbClr val="5F63AF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3AF"/>
              </a:buClr>
              <a:buSzPts val="4000"/>
              <a:buFont typeface="Darker Grotesque"/>
              <a:buNone/>
              <a:defRPr sz="4000" b="0" i="0" u="none" strike="noStrike" cap="none">
                <a:solidFill>
                  <a:srgbClr val="5F63AF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3AF"/>
              </a:buClr>
              <a:buSzPts val="4000"/>
              <a:buFont typeface="Darker Grotesque"/>
              <a:buNone/>
              <a:defRPr sz="4000" b="0" i="0" u="none" strike="noStrike" cap="none">
                <a:solidFill>
                  <a:srgbClr val="5F63AF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3AF"/>
              </a:buClr>
              <a:buSzPts val="4000"/>
              <a:buFont typeface="Darker Grotesque"/>
              <a:buNone/>
              <a:defRPr sz="4000" b="0" i="0" u="none" strike="noStrike" cap="none">
                <a:solidFill>
                  <a:srgbClr val="5F63AF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3AF"/>
              </a:buClr>
              <a:buSzPts val="4000"/>
              <a:buFont typeface="Darker Grotesque"/>
              <a:buNone/>
              <a:defRPr sz="4000" b="0" i="0" u="none" strike="noStrike" cap="none">
                <a:solidFill>
                  <a:srgbClr val="5F63AF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3AF"/>
              </a:buClr>
              <a:buSzPts val="4000"/>
              <a:buFont typeface="Darker Grotesque"/>
              <a:buNone/>
              <a:defRPr sz="4000" b="0" i="0" u="none" strike="noStrike" cap="none">
                <a:solidFill>
                  <a:srgbClr val="5F63AF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9pPr>
          </a:lstStyle>
          <a:p>
            <a:pPr algn="ctr"/>
            <a:r>
              <a:rPr lang="ar-SA" sz="32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اهميتها</a:t>
            </a:r>
            <a:r>
              <a:rPr lang="ar-SA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756" name="مربع نص 1755">
            <a:extLst>
              <a:ext uri="{FF2B5EF4-FFF2-40B4-BE49-F238E27FC236}">
                <a16:creationId xmlns:a16="http://schemas.microsoft.com/office/drawing/2014/main" id="{FC721713-5882-3C81-35C4-5A92C5A108DD}"/>
              </a:ext>
            </a:extLst>
          </p:cNvPr>
          <p:cNvSpPr txBox="1"/>
          <p:nvPr/>
        </p:nvSpPr>
        <p:spPr>
          <a:xfrm>
            <a:off x="2722712" y="2487452"/>
            <a:ext cx="526112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r" rtl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ar-SA" sz="2400" dirty="0">
                <a:solidFill>
                  <a:srgbClr val="5F63A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Jost Medium"/>
              </a:rPr>
              <a:t>تقوية العضلات.</a:t>
            </a:r>
          </a:p>
          <a:p>
            <a:pPr marL="342900" lvl="0" indent="-342900" algn="r" rtl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ar-SA" sz="2400" dirty="0">
                <a:solidFill>
                  <a:srgbClr val="5F63A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Jost Medium"/>
              </a:rPr>
              <a:t>زيادة كفاءة الجهاز التنفسي مما يزيد نشاط الجسم.</a:t>
            </a:r>
          </a:p>
          <a:p>
            <a:pPr marL="342900" lvl="0" indent="-342900" algn="r" rtl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ar-SA" sz="2400" dirty="0">
                <a:solidFill>
                  <a:srgbClr val="5F63A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Jost Medium"/>
              </a:rPr>
              <a:t>السيطرة على وزن الجسم و التخلص من الوزن الزائد .</a:t>
            </a:r>
          </a:p>
          <a:p>
            <a:pPr marL="342900" lvl="0" indent="-342900" algn="r" rtl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ar-SA" sz="2400" dirty="0">
                <a:solidFill>
                  <a:srgbClr val="5F63A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Jost Medium"/>
              </a:rPr>
              <a:t>تساعد على المشاركة و تكوين الصداقات.</a:t>
            </a:r>
          </a:p>
        </p:txBody>
      </p:sp>
      <p:sp>
        <p:nvSpPr>
          <p:cNvPr id="1757" name="Google Shape;2001;p55">
            <a:extLst>
              <a:ext uri="{FF2B5EF4-FFF2-40B4-BE49-F238E27FC236}">
                <a16:creationId xmlns:a16="http://schemas.microsoft.com/office/drawing/2014/main" id="{DB89EB3A-31C8-0E94-C836-E1D185EBAB58}"/>
              </a:ext>
            </a:extLst>
          </p:cNvPr>
          <p:cNvSpPr/>
          <p:nvPr/>
        </p:nvSpPr>
        <p:spPr>
          <a:xfrm>
            <a:off x="7852856" y="1982871"/>
            <a:ext cx="495558" cy="425458"/>
          </a:xfrm>
          <a:custGeom>
            <a:avLst/>
            <a:gdLst/>
            <a:ahLst/>
            <a:cxnLst/>
            <a:rect l="l" t="t" r="r" b="b"/>
            <a:pathLst>
              <a:path w="8740" h="7504" extrusionOk="0">
                <a:moveTo>
                  <a:pt x="5924" y="407"/>
                </a:moveTo>
                <a:cubicBezTo>
                  <a:pt x="5981" y="407"/>
                  <a:pt x="6040" y="436"/>
                  <a:pt x="6082" y="492"/>
                </a:cubicBezTo>
                <a:lnTo>
                  <a:pt x="6770" y="1444"/>
                </a:lnTo>
                <a:cubicBezTo>
                  <a:pt x="6836" y="1531"/>
                  <a:pt x="6825" y="1651"/>
                  <a:pt x="6748" y="1706"/>
                </a:cubicBezTo>
                <a:lnTo>
                  <a:pt x="6585" y="1826"/>
                </a:lnTo>
                <a:cubicBezTo>
                  <a:pt x="6486" y="1684"/>
                  <a:pt x="5764" y="700"/>
                  <a:pt x="5666" y="557"/>
                </a:cubicBezTo>
                <a:lnTo>
                  <a:pt x="5830" y="437"/>
                </a:lnTo>
                <a:cubicBezTo>
                  <a:pt x="5858" y="417"/>
                  <a:pt x="5891" y="407"/>
                  <a:pt x="5924" y="407"/>
                </a:cubicBezTo>
                <a:close/>
                <a:moveTo>
                  <a:pt x="5095" y="258"/>
                </a:moveTo>
                <a:cubicBezTo>
                  <a:pt x="5118" y="258"/>
                  <a:pt x="5139" y="269"/>
                  <a:pt x="5151" y="295"/>
                </a:cubicBezTo>
                <a:cubicBezTo>
                  <a:pt x="5207" y="360"/>
                  <a:pt x="6388" y="1991"/>
                  <a:pt x="6453" y="2078"/>
                </a:cubicBezTo>
                <a:lnTo>
                  <a:pt x="6683" y="2384"/>
                </a:lnTo>
                <a:cubicBezTo>
                  <a:pt x="6705" y="2428"/>
                  <a:pt x="6694" y="2472"/>
                  <a:pt x="6661" y="2494"/>
                </a:cubicBezTo>
                <a:lnTo>
                  <a:pt x="5841" y="3095"/>
                </a:lnTo>
                <a:cubicBezTo>
                  <a:pt x="5827" y="3109"/>
                  <a:pt x="5809" y="3115"/>
                  <a:pt x="5792" y="3115"/>
                </a:cubicBezTo>
                <a:cubicBezTo>
                  <a:pt x="5768" y="3115"/>
                  <a:pt x="5744" y="3103"/>
                  <a:pt x="5732" y="3084"/>
                </a:cubicBezTo>
                <a:cubicBezTo>
                  <a:pt x="5676" y="3007"/>
                  <a:pt x="4266" y="1060"/>
                  <a:pt x="4200" y="984"/>
                </a:cubicBezTo>
                <a:cubicBezTo>
                  <a:pt x="4178" y="951"/>
                  <a:pt x="4189" y="897"/>
                  <a:pt x="4222" y="875"/>
                </a:cubicBezTo>
                <a:lnTo>
                  <a:pt x="5042" y="273"/>
                </a:lnTo>
                <a:cubicBezTo>
                  <a:pt x="5060" y="264"/>
                  <a:pt x="5078" y="258"/>
                  <a:pt x="5095" y="258"/>
                </a:cubicBezTo>
                <a:close/>
                <a:moveTo>
                  <a:pt x="4550" y="1892"/>
                </a:moveTo>
                <a:lnTo>
                  <a:pt x="4976" y="2472"/>
                </a:lnTo>
                <a:cubicBezTo>
                  <a:pt x="4310" y="3084"/>
                  <a:pt x="3379" y="3773"/>
                  <a:pt x="2570" y="4222"/>
                </a:cubicBezTo>
                <a:lnTo>
                  <a:pt x="2144" y="3631"/>
                </a:lnTo>
                <a:cubicBezTo>
                  <a:pt x="2811" y="3019"/>
                  <a:pt x="3729" y="2341"/>
                  <a:pt x="4550" y="1892"/>
                </a:cubicBezTo>
                <a:close/>
                <a:moveTo>
                  <a:pt x="1283" y="3067"/>
                </a:moveTo>
                <a:cubicBezTo>
                  <a:pt x="1363" y="3067"/>
                  <a:pt x="1445" y="3105"/>
                  <a:pt x="1498" y="3172"/>
                </a:cubicBezTo>
                <a:cubicBezTo>
                  <a:pt x="1586" y="3303"/>
                  <a:pt x="2176" y="4112"/>
                  <a:pt x="2275" y="4244"/>
                </a:cubicBezTo>
                <a:lnTo>
                  <a:pt x="2100" y="4244"/>
                </a:lnTo>
                <a:cubicBezTo>
                  <a:pt x="1914" y="4244"/>
                  <a:pt x="1772" y="4397"/>
                  <a:pt x="1772" y="4572"/>
                </a:cubicBezTo>
                <a:lnTo>
                  <a:pt x="1772" y="4834"/>
                </a:lnTo>
                <a:lnTo>
                  <a:pt x="1520" y="4834"/>
                </a:lnTo>
                <a:cubicBezTo>
                  <a:pt x="1444" y="4845"/>
                  <a:pt x="1378" y="4878"/>
                  <a:pt x="1313" y="4922"/>
                </a:cubicBezTo>
                <a:lnTo>
                  <a:pt x="547" y="3860"/>
                </a:lnTo>
                <a:cubicBezTo>
                  <a:pt x="459" y="3751"/>
                  <a:pt x="492" y="3587"/>
                  <a:pt x="601" y="3510"/>
                </a:cubicBezTo>
                <a:lnTo>
                  <a:pt x="1138" y="3117"/>
                </a:lnTo>
                <a:cubicBezTo>
                  <a:pt x="1180" y="3083"/>
                  <a:pt x="1231" y="3067"/>
                  <a:pt x="1283" y="3067"/>
                </a:cubicBezTo>
                <a:close/>
                <a:moveTo>
                  <a:pt x="536" y="4287"/>
                </a:moveTo>
                <a:cubicBezTo>
                  <a:pt x="557" y="4309"/>
                  <a:pt x="711" y="4528"/>
                  <a:pt x="1159" y="5141"/>
                </a:cubicBezTo>
                <a:cubicBezTo>
                  <a:pt x="1148" y="5195"/>
                  <a:pt x="1138" y="5239"/>
                  <a:pt x="1138" y="5282"/>
                </a:cubicBezTo>
                <a:lnTo>
                  <a:pt x="1138" y="5688"/>
                </a:lnTo>
                <a:cubicBezTo>
                  <a:pt x="1104" y="5676"/>
                  <a:pt x="1061" y="5644"/>
                  <a:pt x="1039" y="5611"/>
                </a:cubicBezTo>
                <a:lnTo>
                  <a:pt x="350" y="4659"/>
                </a:lnTo>
                <a:cubicBezTo>
                  <a:pt x="284" y="4572"/>
                  <a:pt x="295" y="4462"/>
                  <a:pt x="372" y="4407"/>
                </a:cubicBezTo>
                <a:lnTo>
                  <a:pt x="536" y="4287"/>
                </a:lnTo>
                <a:close/>
                <a:moveTo>
                  <a:pt x="1772" y="5085"/>
                </a:moveTo>
                <a:lnTo>
                  <a:pt x="1772" y="6650"/>
                </a:lnTo>
                <a:lnTo>
                  <a:pt x="1564" y="6650"/>
                </a:lnTo>
                <a:cubicBezTo>
                  <a:pt x="1466" y="6650"/>
                  <a:pt x="1389" y="6563"/>
                  <a:pt x="1389" y="6464"/>
                </a:cubicBezTo>
                <a:lnTo>
                  <a:pt x="1389" y="5282"/>
                </a:lnTo>
                <a:cubicBezTo>
                  <a:pt x="1389" y="5239"/>
                  <a:pt x="1411" y="5195"/>
                  <a:pt x="1433" y="5151"/>
                </a:cubicBezTo>
                <a:cubicBezTo>
                  <a:pt x="1466" y="5107"/>
                  <a:pt x="1520" y="5085"/>
                  <a:pt x="1564" y="5085"/>
                </a:cubicBezTo>
                <a:close/>
                <a:moveTo>
                  <a:pt x="3117" y="4495"/>
                </a:moveTo>
                <a:cubicBezTo>
                  <a:pt x="3161" y="4495"/>
                  <a:pt x="3194" y="4528"/>
                  <a:pt x="3194" y="4572"/>
                </a:cubicBezTo>
                <a:lnTo>
                  <a:pt x="3194" y="7175"/>
                </a:lnTo>
                <a:cubicBezTo>
                  <a:pt x="3194" y="7207"/>
                  <a:pt x="3161" y="7251"/>
                  <a:pt x="3117" y="7251"/>
                </a:cubicBezTo>
                <a:lnTo>
                  <a:pt x="2100" y="7251"/>
                </a:lnTo>
                <a:cubicBezTo>
                  <a:pt x="2056" y="7251"/>
                  <a:pt x="2023" y="7207"/>
                  <a:pt x="2023" y="7175"/>
                </a:cubicBezTo>
                <a:lnTo>
                  <a:pt x="2023" y="4572"/>
                </a:lnTo>
                <a:cubicBezTo>
                  <a:pt x="2023" y="4528"/>
                  <a:pt x="2056" y="4495"/>
                  <a:pt x="2100" y="4495"/>
                </a:cubicBezTo>
                <a:close/>
                <a:moveTo>
                  <a:pt x="7776" y="4495"/>
                </a:moveTo>
                <a:cubicBezTo>
                  <a:pt x="7820" y="4495"/>
                  <a:pt x="7853" y="4528"/>
                  <a:pt x="7853" y="4572"/>
                </a:cubicBezTo>
                <a:lnTo>
                  <a:pt x="7853" y="7175"/>
                </a:lnTo>
                <a:cubicBezTo>
                  <a:pt x="7853" y="7207"/>
                  <a:pt x="7820" y="7251"/>
                  <a:pt x="7776" y="7251"/>
                </a:cubicBezTo>
                <a:lnTo>
                  <a:pt x="6748" y="7251"/>
                </a:lnTo>
                <a:cubicBezTo>
                  <a:pt x="6705" y="7251"/>
                  <a:pt x="6672" y="7207"/>
                  <a:pt x="6672" y="7175"/>
                </a:cubicBezTo>
                <a:lnTo>
                  <a:pt x="6672" y="4572"/>
                </a:lnTo>
                <a:cubicBezTo>
                  <a:pt x="6672" y="4528"/>
                  <a:pt x="6705" y="4495"/>
                  <a:pt x="6748" y="4495"/>
                </a:cubicBezTo>
                <a:close/>
                <a:moveTo>
                  <a:pt x="5090" y="1"/>
                </a:moveTo>
                <a:cubicBezTo>
                  <a:pt x="5023" y="1"/>
                  <a:pt x="4957" y="22"/>
                  <a:pt x="4900" y="65"/>
                </a:cubicBezTo>
                <a:lnTo>
                  <a:pt x="4069" y="667"/>
                </a:lnTo>
                <a:cubicBezTo>
                  <a:pt x="3926" y="776"/>
                  <a:pt x="3894" y="984"/>
                  <a:pt x="3992" y="1126"/>
                </a:cubicBezTo>
                <a:lnTo>
                  <a:pt x="4397" y="1684"/>
                </a:lnTo>
                <a:cubicBezTo>
                  <a:pt x="3598" y="2132"/>
                  <a:pt x="2669" y="2800"/>
                  <a:pt x="1991" y="3423"/>
                </a:cubicBezTo>
                <a:lnTo>
                  <a:pt x="1706" y="3019"/>
                </a:lnTo>
                <a:cubicBezTo>
                  <a:pt x="1600" y="2886"/>
                  <a:pt x="1442" y="2814"/>
                  <a:pt x="1283" y="2814"/>
                </a:cubicBezTo>
                <a:cubicBezTo>
                  <a:pt x="1179" y="2814"/>
                  <a:pt x="1075" y="2844"/>
                  <a:pt x="984" y="2909"/>
                </a:cubicBezTo>
                <a:lnTo>
                  <a:pt x="448" y="3303"/>
                </a:lnTo>
                <a:cubicBezTo>
                  <a:pt x="219" y="3467"/>
                  <a:pt x="175" y="3784"/>
                  <a:pt x="339" y="4014"/>
                </a:cubicBezTo>
                <a:lnTo>
                  <a:pt x="382" y="4079"/>
                </a:lnTo>
                <a:lnTo>
                  <a:pt x="219" y="4200"/>
                </a:lnTo>
                <a:cubicBezTo>
                  <a:pt x="32" y="4342"/>
                  <a:pt x="0" y="4616"/>
                  <a:pt x="142" y="4812"/>
                </a:cubicBezTo>
                <a:lnTo>
                  <a:pt x="831" y="5764"/>
                </a:lnTo>
                <a:cubicBezTo>
                  <a:pt x="907" y="5863"/>
                  <a:pt x="1017" y="5928"/>
                  <a:pt x="1138" y="5950"/>
                </a:cubicBezTo>
                <a:lnTo>
                  <a:pt x="1138" y="6464"/>
                </a:lnTo>
                <a:cubicBezTo>
                  <a:pt x="1138" y="6704"/>
                  <a:pt x="1323" y="6913"/>
                  <a:pt x="1564" y="6913"/>
                </a:cubicBezTo>
                <a:lnTo>
                  <a:pt x="1772" y="6913"/>
                </a:lnTo>
                <a:lnTo>
                  <a:pt x="1772" y="7175"/>
                </a:lnTo>
                <a:cubicBezTo>
                  <a:pt x="1772" y="7350"/>
                  <a:pt x="1914" y="7503"/>
                  <a:pt x="2100" y="7503"/>
                </a:cubicBezTo>
                <a:lnTo>
                  <a:pt x="3117" y="7503"/>
                </a:lnTo>
                <a:cubicBezTo>
                  <a:pt x="3303" y="7503"/>
                  <a:pt x="3456" y="7350"/>
                  <a:pt x="3456" y="7175"/>
                </a:cubicBezTo>
                <a:lnTo>
                  <a:pt x="3456" y="6497"/>
                </a:lnTo>
                <a:cubicBezTo>
                  <a:pt x="3817" y="6529"/>
                  <a:pt x="4222" y="6563"/>
                  <a:pt x="4638" y="6573"/>
                </a:cubicBezTo>
                <a:cubicBezTo>
                  <a:pt x="4703" y="6573"/>
                  <a:pt x="4769" y="6519"/>
                  <a:pt x="4769" y="6442"/>
                </a:cubicBezTo>
                <a:cubicBezTo>
                  <a:pt x="4769" y="6376"/>
                  <a:pt x="4714" y="6311"/>
                  <a:pt x="4638" y="6311"/>
                </a:cubicBezTo>
                <a:cubicBezTo>
                  <a:pt x="4222" y="6311"/>
                  <a:pt x="3817" y="6278"/>
                  <a:pt x="3456" y="6234"/>
                </a:cubicBezTo>
                <a:lnTo>
                  <a:pt x="3456" y="5513"/>
                </a:lnTo>
                <a:cubicBezTo>
                  <a:pt x="3905" y="5458"/>
                  <a:pt x="4416" y="5430"/>
                  <a:pt x="4930" y="5430"/>
                </a:cubicBezTo>
                <a:cubicBezTo>
                  <a:pt x="5444" y="5430"/>
                  <a:pt x="5961" y="5458"/>
                  <a:pt x="6420" y="5513"/>
                </a:cubicBezTo>
                <a:lnTo>
                  <a:pt x="6420" y="6234"/>
                </a:lnTo>
                <a:cubicBezTo>
                  <a:pt x="6060" y="6278"/>
                  <a:pt x="5655" y="6311"/>
                  <a:pt x="5228" y="6311"/>
                </a:cubicBezTo>
                <a:cubicBezTo>
                  <a:pt x="5163" y="6311"/>
                  <a:pt x="5108" y="6376"/>
                  <a:pt x="5108" y="6442"/>
                </a:cubicBezTo>
                <a:cubicBezTo>
                  <a:pt x="5108" y="6519"/>
                  <a:pt x="5163" y="6573"/>
                  <a:pt x="5228" y="6573"/>
                </a:cubicBezTo>
                <a:lnTo>
                  <a:pt x="5239" y="6573"/>
                </a:lnTo>
                <a:cubicBezTo>
                  <a:pt x="5655" y="6563"/>
                  <a:pt x="6060" y="6529"/>
                  <a:pt x="6420" y="6497"/>
                </a:cubicBezTo>
                <a:lnTo>
                  <a:pt x="6420" y="7175"/>
                </a:lnTo>
                <a:cubicBezTo>
                  <a:pt x="6420" y="7350"/>
                  <a:pt x="6573" y="7503"/>
                  <a:pt x="6748" y="7503"/>
                </a:cubicBezTo>
                <a:lnTo>
                  <a:pt x="7776" y="7503"/>
                </a:lnTo>
                <a:cubicBezTo>
                  <a:pt x="7951" y="7503"/>
                  <a:pt x="8105" y="7350"/>
                  <a:pt x="8105" y="7175"/>
                </a:cubicBezTo>
                <a:lnTo>
                  <a:pt x="8105" y="6913"/>
                </a:lnTo>
                <a:lnTo>
                  <a:pt x="8313" y="6913"/>
                </a:lnTo>
                <a:cubicBezTo>
                  <a:pt x="8542" y="6913"/>
                  <a:pt x="8739" y="6704"/>
                  <a:pt x="8739" y="6464"/>
                </a:cubicBezTo>
                <a:lnTo>
                  <a:pt x="8739" y="6125"/>
                </a:lnTo>
                <a:cubicBezTo>
                  <a:pt x="8739" y="6059"/>
                  <a:pt x="8673" y="5994"/>
                  <a:pt x="8608" y="5994"/>
                </a:cubicBezTo>
                <a:cubicBezTo>
                  <a:pt x="8542" y="5994"/>
                  <a:pt x="8477" y="6059"/>
                  <a:pt x="8477" y="6125"/>
                </a:cubicBezTo>
                <a:lnTo>
                  <a:pt x="8477" y="6464"/>
                </a:lnTo>
                <a:cubicBezTo>
                  <a:pt x="8477" y="6563"/>
                  <a:pt x="8400" y="6650"/>
                  <a:pt x="8313" y="6650"/>
                </a:cubicBezTo>
                <a:lnTo>
                  <a:pt x="8105" y="6650"/>
                </a:lnTo>
                <a:lnTo>
                  <a:pt x="8105" y="5085"/>
                </a:lnTo>
                <a:lnTo>
                  <a:pt x="8313" y="5085"/>
                </a:lnTo>
                <a:cubicBezTo>
                  <a:pt x="8400" y="5085"/>
                  <a:pt x="8477" y="5173"/>
                  <a:pt x="8477" y="5282"/>
                </a:cubicBezTo>
                <a:lnTo>
                  <a:pt x="8477" y="5534"/>
                </a:lnTo>
                <a:cubicBezTo>
                  <a:pt x="8477" y="5600"/>
                  <a:pt x="8542" y="5654"/>
                  <a:pt x="8608" y="5654"/>
                </a:cubicBezTo>
                <a:cubicBezTo>
                  <a:pt x="8673" y="5654"/>
                  <a:pt x="8739" y="5600"/>
                  <a:pt x="8739" y="5534"/>
                </a:cubicBezTo>
                <a:lnTo>
                  <a:pt x="8739" y="5282"/>
                </a:lnTo>
                <a:cubicBezTo>
                  <a:pt x="8739" y="5042"/>
                  <a:pt x="8542" y="4834"/>
                  <a:pt x="8313" y="4834"/>
                </a:cubicBezTo>
                <a:lnTo>
                  <a:pt x="8105" y="4834"/>
                </a:lnTo>
                <a:lnTo>
                  <a:pt x="8105" y="4572"/>
                </a:lnTo>
                <a:cubicBezTo>
                  <a:pt x="8105" y="4397"/>
                  <a:pt x="7951" y="4244"/>
                  <a:pt x="7776" y="4244"/>
                </a:cubicBezTo>
                <a:lnTo>
                  <a:pt x="6748" y="4244"/>
                </a:lnTo>
                <a:cubicBezTo>
                  <a:pt x="6573" y="4244"/>
                  <a:pt x="6420" y="4397"/>
                  <a:pt x="6420" y="4572"/>
                </a:cubicBezTo>
                <a:lnTo>
                  <a:pt x="6420" y="5250"/>
                </a:lnTo>
                <a:cubicBezTo>
                  <a:pt x="5961" y="5195"/>
                  <a:pt x="5447" y="5168"/>
                  <a:pt x="4934" y="5168"/>
                </a:cubicBezTo>
                <a:cubicBezTo>
                  <a:pt x="4421" y="5168"/>
                  <a:pt x="3910" y="5195"/>
                  <a:pt x="3456" y="5250"/>
                </a:cubicBezTo>
                <a:lnTo>
                  <a:pt x="3456" y="4572"/>
                </a:lnTo>
                <a:cubicBezTo>
                  <a:pt x="3456" y="4397"/>
                  <a:pt x="3303" y="4244"/>
                  <a:pt x="3117" y="4244"/>
                </a:cubicBezTo>
                <a:lnTo>
                  <a:pt x="3041" y="4244"/>
                </a:lnTo>
                <a:cubicBezTo>
                  <a:pt x="3741" y="3817"/>
                  <a:pt x="4517" y="3248"/>
                  <a:pt x="5130" y="2679"/>
                </a:cubicBezTo>
                <a:lnTo>
                  <a:pt x="5523" y="3226"/>
                </a:lnTo>
                <a:cubicBezTo>
                  <a:pt x="5589" y="3319"/>
                  <a:pt x="5691" y="3367"/>
                  <a:pt x="5793" y="3367"/>
                </a:cubicBezTo>
                <a:cubicBezTo>
                  <a:pt x="5860" y="3367"/>
                  <a:pt x="5927" y="3346"/>
                  <a:pt x="5983" y="3303"/>
                </a:cubicBezTo>
                <a:lnTo>
                  <a:pt x="6814" y="2701"/>
                </a:lnTo>
                <a:cubicBezTo>
                  <a:pt x="6957" y="2592"/>
                  <a:pt x="6989" y="2384"/>
                  <a:pt x="6891" y="2242"/>
                </a:cubicBezTo>
                <a:lnTo>
                  <a:pt x="6738" y="2034"/>
                </a:lnTo>
                <a:lnTo>
                  <a:pt x="6901" y="1903"/>
                </a:lnTo>
                <a:cubicBezTo>
                  <a:pt x="7088" y="1772"/>
                  <a:pt x="7120" y="1498"/>
                  <a:pt x="6978" y="1290"/>
                </a:cubicBezTo>
                <a:lnTo>
                  <a:pt x="6289" y="350"/>
                </a:lnTo>
                <a:cubicBezTo>
                  <a:pt x="6194" y="220"/>
                  <a:pt x="6052" y="150"/>
                  <a:pt x="5913" y="150"/>
                </a:cubicBezTo>
                <a:cubicBezTo>
                  <a:pt x="5829" y="150"/>
                  <a:pt x="5747" y="176"/>
                  <a:pt x="5676" y="229"/>
                </a:cubicBezTo>
                <a:lnTo>
                  <a:pt x="5513" y="350"/>
                </a:lnTo>
                <a:lnTo>
                  <a:pt x="5360" y="142"/>
                </a:lnTo>
                <a:cubicBezTo>
                  <a:pt x="5294" y="49"/>
                  <a:pt x="5192" y="1"/>
                  <a:pt x="509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S Electives Health Subject for High School - 9th Grade: Healthy Living by Slidesgo">
  <a:themeElements>
    <a:clrScheme name="Simple Light">
      <a:dk1>
        <a:srgbClr val="5F63AF"/>
      </a:dk1>
      <a:lt1>
        <a:srgbClr val="FFFFFF"/>
      </a:lt1>
      <a:dk2>
        <a:srgbClr val="9A9BC9"/>
      </a:dk2>
      <a:lt2>
        <a:srgbClr val="525593"/>
      </a:lt2>
      <a:accent1>
        <a:srgbClr val="424476"/>
      </a:accent1>
      <a:accent2>
        <a:srgbClr val="FAE9CB"/>
      </a:accent2>
      <a:accent3>
        <a:srgbClr val="F9E8E0"/>
      </a:accent3>
      <a:accent4>
        <a:srgbClr val="F7D9CB"/>
      </a:accent4>
      <a:accent5>
        <a:srgbClr val="EA8C6B"/>
      </a:accent5>
      <a:accent6>
        <a:srgbClr val="DD7B59"/>
      </a:accent6>
      <a:hlink>
        <a:srgbClr val="5F63A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271</Words>
  <Application>Microsoft Office PowerPoint</Application>
  <PresentationFormat>عرض على الشاشة (16:9)</PresentationFormat>
  <Paragraphs>33</Paragraphs>
  <Slides>10</Slides>
  <Notes>10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8" baseType="lpstr">
      <vt:lpstr>Jost</vt:lpstr>
      <vt:lpstr>Arial</vt:lpstr>
      <vt:lpstr>Calibri</vt:lpstr>
      <vt:lpstr>Darker Grotesque ExtraBold</vt:lpstr>
      <vt:lpstr>Jost ExtraBold</vt:lpstr>
      <vt:lpstr>Darker Grotesque</vt:lpstr>
      <vt:lpstr>Jost Medium</vt:lpstr>
      <vt:lpstr>HS Electives Health Subject for High School - 9th Grade: Healthy Living by Slidesgo</vt:lpstr>
      <vt:lpstr>الغذاء و التغذية </vt:lpstr>
      <vt:lpstr>هي حالة اكتمال السلامة الجسدية و العقلية و النفسية و ليست مجرد انعدام المرض أو العجز.</vt:lpstr>
      <vt:lpstr>عرض تقديمي في PowerPoint</vt:lpstr>
      <vt:lpstr>ما العادات الصحية التي تجنبنا الأمراض :</vt:lpstr>
      <vt:lpstr>الاهتمام بالنظافة:</vt:lpstr>
      <vt:lpstr>الغذاء الصحي المتوازن:</vt:lpstr>
      <vt:lpstr>النوم:</vt:lpstr>
      <vt:lpstr>زيارة الطبيب:</vt:lpstr>
      <vt:lpstr>التمارين الرياضية:</vt:lpstr>
      <vt:lpstr>انتهى..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الغذاء و التغذية</dc:title>
  <dc:creator>ZaiYar</dc:creator>
  <cp:lastModifiedBy>Aysha Waznah</cp:lastModifiedBy>
  <cp:revision>3</cp:revision>
  <dcterms:modified xsi:type="dcterms:W3CDTF">2022-12-17T21:03:39Z</dcterms:modified>
</cp:coreProperties>
</file>