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4" r:id="rId6"/>
    <p:sldId id="258" r:id="rId7"/>
    <p:sldId id="276" r:id="rId8"/>
    <p:sldId id="277" r:id="rId9"/>
    <p:sldId id="268" r:id="rId10"/>
    <p:sldId id="260" r:id="rId11"/>
    <p:sldId id="261" r:id="rId12"/>
    <p:sldId id="278" r:id="rId13"/>
    <p:sldId id="262" r:id="rId14"/>
    <p:sldId id="263" r:id="rId15"/>
    <p:sldId id="264" r:id="rId16"/>
    <p:sldId id="272" r:id="rId17"/>
  </p:sldIdLst>
  <p:sldSz cx="24384000" cy="13716000"/>
  <p:notesSz cx="6858000" cy="9144000"/>
  <p:embeddedFontLst>
    <p:embeddedFont>
      <p:font typeface="29LT Azer" panose="02000000000000000000" pitchFamily="2" charset="-78"/>
      <p:regular r:id="rId18"/>
    </p:embeddedFont>
    <p:embeddedFont>
      <p:font typeface="Mirza" panose="020B0604020202020204" charset="-7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83BEB3DD-7328-4732-9EB2-699606F436A9}"/>
    <pc:docChg chg="undo custSel addSld delSld modSld">
      <pc:chgData name="nourah Alaklabi" userId="b439187ee2954565" providerId="LiveId" clId="{83BEB3DD-7328-4732-9EB2-699606F436A9}" dt="2024-01-26T16:15:30.907" v="580"/>
      <pc:docMkLst>
        <pc:docMk/>
      </pc:docMkLst>
      <pc:sldChg chg="modSp mod">
        <pc:chgData name="nourah Alaklabi" userId="b439187ee2954565" providerId="LiveId" clId="{83BEB3DD-7328-4732-9EB2-699606F436A9}" dt="2024-01-25T18:39:58.214" v="11" actId="1076"/>
        <pc:sldMkLst>
          <pc:docMk/>
          <pc:sldMk cId="0" sldId="256"/>
        </pc:sldMkLst>
        <pc:spChg chg="mod">
          <ac:chgData name="nourah Alaklabi" userId="b439187ee2954565" providerId="LiveId" clId="{83BEB3DD-7328-4732-9EB2-699606F436A9}" dt="2024-01-25T18:39:58.214" v="11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8:39:50.238" v="10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modSp mod">
        <pc:chgData name="nourah Alaklabi" userId="b439187ee2954565" providerId="LiveId" clId="{83BEB3DD-7328-4732-9EB2-699606F436A9}" dt="2024-01-25T18:46:33.446" v="71" actId="1076"/>
        <pc:sldMkLst>
          <pc:docMk/>
          <pc:sldMk cId="0" sldId="257"/>
        </pc:sldMkLst>
        <pc:spChg chg="mod">
          <ac:chgData name="nourah Alaklabi" userId="b439187ee2954565" providerId="LiveId" clId="{83BEB3DD-7328-4732-9EB2-699606F436A9}" dt="2024-01-25T18:46:33.446" v="71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8:44:49.430" v="19" actId="20577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3BEB3DD-7328-4732-9EB2-699606F436A9}" dt="2024-01-25T18:44:34.020" v="18" actId="1440"/>
          <ac:picMkLst>
            <pc:docMk/>
            <pc:sldMk cId="0" sldId="257"/>
            <ac:picMk id="7" creationId="{BDEEF508-C76C-D20C-D5B3-A5DC7974069D}"/>
          </ac:picMkLst>
        </pc:picChg>
      </pc:sldChg>
      <pc:sldChg chg="addSp delSp modSp mod">
        <pc:chgData name="nourah Alaklabi" userId="b439187ee2954565" providerId="LiveId" clId="{83BEB3DD-7328-4732-9EB2-699606F436A9}" dt="2024-01-25T19:01:49.352" v="340" actId="1440"/>
        <pc:sldMkLst>
          <pc:docMk/>
          <pc:sldMk cId="0" sldId="258"/>
        </pc:sldMkLst>
        <pc:spChg chg="mod ord">
          <ac:chgData name="nourah Alaklabi" userId="b439187ee2954565" providerId="LiveId" clId="{83BEB3DD-7328-4732-9EB2-699606F436A9}" dt="2024-01-25T18:59:19.855" v="320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00:25.038" v="330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83BEB3DD-7328-4732-9EB2-699606F436A9}" dt="2024-01-25T19:00:55.433" v="331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83BEB3DD-7328-4732-9EB2-699606F436A9}" dt="2024-01-25T18:59:15.142" v="319" actId="1076"/>
          <ac:spMkLst>
            <pc:docMk/>
            <pc:sldMk cId="0" sldId="258"/>
            <ac:spMk id="19" creationId="{4DE9BED7-4EBC-F871-1445-339BD2A2701B}"/>
          </ac:spMkLst>
        </pc:spChg>
        <pc:spChg chg="add mod">
          <ac:chgData name="nourah Alaklabi" userId="b439187ee2954565" providerId="LiveId" clId="{83BEB3DD-7328-4732-9EB2-699606F436A9}" dt="2024-01-25T19:00:04.384" v="327" actId="1076"/>
          <ac:spMkLst>
            <pc:docMk/>
            <pc:sldMk cId="0" sldId="258"/>
            <ac:spMk id="21" creationId="{D02A24A8-77AC-2E59-C82F-2A81936C457D}"/>
          </ac:spMkLst>
        </pc:spChg>
        <pc:picChg chg="add mod">
          <ac:chgData name="nourah Alaklabi" userId="b439187ee2954565" providerId="LiveId" clId="{83BEB3DD-7328-4732-9EB2-699606F436A9}" dt="2024-01-25T18:57:03.397" v="302" actId="1076"/>
          <ac:picMkLst>
            <pc:docMk/>
            <pc:sldMk cId="0" sldId="258"/>
            <ac:picMk id="10" creationId="{701DD29D-C42E-5685-B2AA-874E0820A5AA}"/>
          </ac:picMkLst>
        </pc:picChg>
        <pc:picChg chg="add mod">
          <ac:chgData name="nourah Alaklabi" userId="b439187ee2954565" providerId="LiveId" clId="{83BEB3DD-7328-4732-9EB2-699606F436A9}" dt="2024-01-25T18:59:04.009" v="317" actId="1076"/>
          <ac:picMkLst>
            <pc:docMk/>
            <pc:sldMk cId="0" sldId="258"/>
            <ac:picMk id="14" creationId="{E39420EB-57E3-6279-D03D-6D34C7AC595B}"/>
          </ac:picMkLst>
        </pc:picChg>
        <pc:picChg chg="add del">
          <ac:chgData name="nourah Alaklabi" userId="b439187ee2954565" providerId="LiveId" clId="{83BEB3DD-7328-4732-9EB2-699606F436A9}" dt="2024-01-25T18:58:21.642" v="304" actId="22"/>
          <ac:picMkLst>
            <pc:docMk/>
            <pc:sldMk cId="0" sldId="258"/>
            <ac:picMk id="17" creationId="{8136DE11-458A-1D2C-968B-9336728E4088}"/>
          </ac:picMkLst>
        </pc:picChg>
        <pc:picChg chg="add mod">
          <ac:chgData name="nourah Alaklabi" userId="b439187ee2954565" providerId="LiveId" clId="{83BEB3DD-7328-4732-9EB2-699606F436A9}" dt="2024-01-25T19:01:49.352" v="340" actId="1440"/>
          <ac:picMkLst>
            <pc:docMk/>
            <pc:sldMk cId="0" sldId="258"/>
            <ac:picMk id="23" creationId="{5FDEA27A-BF2D-8892-76D8-EBA6098B73B5}"/>
          </ac:picMkLst>
        </pc:picChg>
      </pc:sldChg>
      <pc:sldChg chg="del">
        <pc:chgData name="nourah Alaklabi" userId="b439187ee2954565" providerId="LiveId" clId="{83BEB3DD-7328-4732-9EB2-699606F436A9}" dt="2024-01-25T19:11:53.621" v="475" actId="2696"/>
        <pc:sldMkLst>
          <pc:docMk/>
          <pc:sldMk cId="0" sldId="259"/>
        </pc:sldMkLst>
      </pc:sldChg>
      <pc:sldChg chg="addSp modSp mod">
        <pc:chgData name="nourah Alaklabi" userId="b439187ee2954565" providerId="LiveId" clId="{83BEB3DD-7328-4732-9EB2-699606F436A9}" dt="2024-01-25T19:15:04.286" v="515" actId="1440"/>
        <pc:sldMkLst>
          <pc:docMk/>
          <pc:sldMk cId="0" sldId="260"/>
        </pc:sldMkLst>
        <pc:spChg chg="mod">
          <ac:chgData name="nourah Alaklabi" userId="b439187ee2954565" providerId="LiveId" clId="{83BEB3DD-7328-4732-9EB2-699606F436A9}" dt="2024-01-25T19:14:25.736" v="509" actId="20577"/>
          <ac:spMkLst>
            <pc:docMk/>
            <pc:sldMk cId="0" sldId="260"/>
            <ac:spMk id="5" creationId="{863F3AC8-C9CF-6502-9E38-61B637B44569}"/>
          </ac:spMkLst>
        </pc:spChg>
        <pc:picChg chg="add mod">
          <ac:chgData name="nourah Alaklabi" userId="b439187ee2954565" providerId="LiveId" clId="{83BEB3DD-7328-4732-9EB2-699606F436A9}" dt="2024-01-25T19:15:04.286" v="515" actId="1440"/>
          <ac:picMkLst>
            <pc:docMk/>
            <pc:sldMk cId="0" sldId="260"/>
            <ac:picMk id="10" creationId="{DBA1B0B7-FD72-B9F7-F870-4D3A483E55BD}"/>
          </ac:picMkLst>
        </pc:picChg>
      </pc:sldChg>
      <pc:sldChg chg="addSp modSp mod">
        <pc:chgData name="nourah Alaklabi" userId="b439187ee2954565" providerId="LiveId" clId="{83BEB3DD-7328-4732-9EB2-699606F436A9}" dt="2024-01-25T19:20:45.075" v="539" actId="14100"/>
        <pc:sldMkLst>
          <pc:docMk/>
          <pc:sldMk cId="0" sldId="261"/>
        </pc:sldMkLst>
        <pc:spChg chg="mod">
          <ac:chgData name="nourah Alaklabi" userId="b439187ee2954565" providerId="LiveId" clId="{83BEB3DD-7328-4732-9EB2-699606F436A9}" dt="2024-01-25T19:16:06.661" v="525" actId="1076"/>
          <ac:spMkLst>
            <pc:docMk/>
            <pc:sldMk cId="0" sldId="261"/>
            <ac:spMk id="5" creationId="{3632E9F8-D1EE-6FC9-DA40-218E1DD651A9}"/>
          </ac:spMkLst>
        </pc:spChg>
        <pc:spChg chg="mod">
          <ac:chgData name="nourah Alaklabi" userId="b439187ee2954565" providerId="LiveId" clId="{83BEB3DD-7328-4732-9EB2-699606F436A9}" dt="2024-01-25T19:16:03.904" v="524" actId="14100"/>
          <ac:spMkLst>
            <pc:docMk/>
            <pc:sldMk cId="0" sldId="261"/>
            <ac:spMk id="7" creationId="{00000000-0000-0000-0000-000000000000}"/>
          </ac:spMkLst>
        </pc:spChg>
        <pc:picChg chg="add mod">
          <ac:chgData name="nourah Alaklabi" userId="b439187ee2954565" providerId="LiveId" clId="{83BEB3DD-7328-4732-9EB2-699606F436A9}" dt="2024-01-25T19:20:45.075" v="539" actId="14100"/>
          <ac:picMkLst>
            <pc:docMk/>
            <pc:sldMk cId="0" sldId="261"/>
            <ac:picMk id="8" creationId="{F7F650DE-910A-6945-7AD8-2331AD3B4E2B}"/>
          </ac:picMkLst>
        </pc:picChg>
        <pc:picChg chg="add mod">
          <ac:chgData name="nourah Alaklabi" userId="b439187ee2954565" providerId="LiveId" clId="{83BEB3DD-7328-4732-9EB2-699606F436A9}" dt="2024-01-25T19:20:27.103" v="537" actId="1440"/>
          <ac:picMkLst>
            <pc:docMk/>
            <pc:sldMk cId="0" sldId="261"/>
            <ac:picMk id="11" creationId="{77AEDEC6-D697-DCF8-7D02-82185F6402BD}"/>
          </ac:picMkLst>
        </pc:picChg>
      </pc:sldChg>
      <pc:sldChg chg="addSp delSp modSp mod">
        <pc:chgData name="nourah Alaklabi" userId="b439187ee2954565" providerId="LiveId" clId="{83BEB3DD-7328-4732-9EB2-699606F436A9}" dt="2024-01-25T19:23:15.126" v="562" actId="166"/>
        <pc:sldMkLst>
          <pc:docMk/>
          <pc:sldMk cId="0" sldId="262"/>
        </pc:sldMkLst>
        <pc:spChg chg="mod ord">
          <ac:chgData name="nourah Alaklabi" userId="b439187ee2954565" providerId="LiveId" clId="{83BEB3DD-7328-4732-9EB2-699606F436A9}" dt="2024-01-25T19:23:15.126" v="562" actId="16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22:02.888" v="551" actId="20577"/>
          <ac:spMkLst>
            <pc:docMk/>
            <pc:sldMk cId="0" sldId="262"/>
            <ac:spMk id="8" creationId="{B10A4525-BE2A-3ED2-E8D5-4EF1F9197E3B}"/>
          </ac:spMkLst>
        </pc:spChg>
        <pc:picChg chg="add del mod">
          <ac:chgData name="nourah Alaklabi" userId="b439187ee2954565" providerId="LiveId" clId="{83BEB3DD-7328-4732-9EB2-699606F436A9}" dt="2024-01-25T19:22:48.421" v="555" actId="21"/>
          <ac:picMkLst>
            <pc:docMk/>
            <pc:sldMk cId="0" sldId="262"/>
            <ac:picMk id="10" creationId="{CF376E7D-62BA-E952-BA34-61F0BACAC4F6}"/>
          </ac:picMkLst>
        </pc:picChg>
        <pc:picChg chg="add mod">
          <ac:chgData name="nourah Alaklabi" userId="b439187ee2954565" providerId="LiveId" clId="{83BEB3DD-7328-4732-9EB2-699606F436A9}" dt="2024-01-25T19:23:10.605" v="560" actId="1440"/>
          <ac:picMkLst>
            <pc:docMk/>
            <pc:sldMk cId="0" sldId="262"/>
            <ac:picMk id="12" creationId="{8B63A1B8-1AA2-8B80-1C45-A323F35A5A21}"/>
          </ac:picMkLst>
        </pc:picChg>
      </pc:sldChg>
      <pc:sldChg chg="modSp mod">
        <pc:chgData name="nourah Alaklabi" userId="b439187ee2954565" providerId="LiveId" clId="{83BEB3DD-7328-4732-9EB2-699606F436A9}" dt="2024-01-26T16:15:30.907" v="580"/>
        <pc:sldMkLst>
          <pc:docMk/>
          <pc:sldMk cId="0" sldId="263"/>
        </pc:sldMkLst>
        <pc:spChg chg="mod">
          <ac:chgData name="nourah Alaklabi" userId="b439187ee2954565" providerId="LiveId" clId="{83BEB3DD-7328-4732-9EB2-699606F436A9}" dt="2024-01-26T16:15:30.907" v="580"/>
          <ac:spMkLst>
            <pc:docMk/>
            <pc:sldMk cId="0" sldId="263"/>
            <ac:spMk id="2" creationId="{00000000-0000-0000-0000-000000000000}"/>
          </ac:spMkLst>
        </pc:spChg>
      </pc:sldChg>
      <pc:sldChg chg="delSp del mod">
        <pc:chgData name="nourah Alaklabi" userId="b439187ee2954565" providerId="LiveId" clId="{83BEB3DD-7328-4732-9EB2-699606F436A9}" dt="2024-01-25T19:25:27.648" v="573" actId="2696"/>
        <pc:sldMkLst>
          <pc:docMk/>
          <pc:sldMk cId="0" sldId="266"/>
        </pc:sldMkLst>
        <pc:spChg chg="del">
          <ac:chgData name="nourah Alaklabi" userId="b439187ee2954565" providerId="LiveId" clId="{83BEB3DD-7328-4732-9EB2-699606F436A9}" dt="2024-01-25T19:25:24.726" v="572" actId="21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nourah Alaklabi" userId="b439187ee2954565" providerId="LiveId" clId="{83BEB3DD-7328-4732-9EB2-699606F436A9}" dt="2024-01-25T19:02:11.810" v="341" actId="2696"/>
        <pc:sldMkLst>
          <pc:docMk/>
          <pc:sldMk cId="523692514" sldId="267"/>
        </pc:sldMkLst>
      </pc:sldChg>
      <pc:sldChg chg="addSp delSp modSp mod">
        <pc:chgData name="nourah Alaklabi" userId="b439187ee2954565" providerId="LiveId" clId="{83BEB3DD-7328-4732-9EB2-699606F436A9}" dt="2024-01-25T19:15:11.970" v="517" actId="1440"/>
        <pc:sldMkLst>
          <pc:docMk/>
          <pc:sldMk cId="2287460162" sldId="268"/>
        </pc:sldMkLst>
        <pc:spChg chg="mod">
          <ac:chgData name="nourah Alaklabi" userId="b439187ee2954565" providerId="LiveId" clId="{83BEB3DD-7328-4732-9EB2-699606F436A9}" dt="2024-01-25T19:14:00.879" v="506" actId="20577"/>
          <ac:spMkLst>
            <pc:docMk/>
            <pc:sldMk cId="2287460162" sldId="268"/>
            <ac:spMk id="6" creationId="{C4A243F7-D071-DA84-0CA9-53899FC87AFC}"/>
          </ac:spMkLst>
        </pc:spChg>
        <pc:spChg chg="mod ord">
          <ac:chgData name="nourah Alaklabi" userId="b439187ee2954565" providerId="LiveId" clId="{83BEB3DD-7328-4732-9EB2-699606F436A9}" dt="2024-01-25T19:13:53.454" v="503" actId="166"/>
          <ac:spMkLst>
            <pc:docMk/>
            <pc:sldMk cId="2287460162" sldId="268"/>
            <ac:spMk id="11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12:28.076" v="497" actId="1076"/>
          <ac:spMkLst>
            <pc:docMk/>
            <pc:sldMk cId="2287460162" sldId="268"/>
            <ac:spMk id="23" creationId="{6687253A-757F-1D70-6C68-9203BC952688}"/>
          </ac:spMkLst>
        </pc:spChg>
        <pc:spChg chg="del">
          <ac:chgData name="nourah Alaklabi" userId="b439187ee2954565" providerId="LiveId" clId="{83BEB3DD-7328-4732-9EB2-699606F436A9}" dt="2024-01-25T19:12:10.110" v="477" actId="21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3BEB3DD-7328-4732-9EB2-699606F436A9}" dt="2024-01-25T19:15:11.970" v="517" actId="1440"/>
          <ac:picMkLst>
            <pc:docMk/>
            <pc:sldMk cId="2287460162" sldId="268"/>
            <ac:picMk id="7" creationId="{97263F42-BC0A-FE43-FC75-69E17F27AB80}"/>
          </ac:picMkLst>
        </pc:picChg>
      </pc:sldChg>
      <pc:sldChg chg="del">
        <pc:chgData name="nourah Alaklabi" userId="b439187ee2954565" providerId="LiveId" clId="{83BEB3DD-7328-4732-9EB2-699606F436A9}" dt="2024-01-25T19:12:05.231" v="476" actId="2696"/>
        <pc:sldMkLst>
          <pc:docMk/>
          <pc:sldMk cId="1995194774" sldId="269"/>
        </pc:sldMkLst>
      </pc:sldChg>
      <pc:sldChg chg="del">
        <pc:chgData name="nourah Alaklabi" userId="b439187ee2954565" providerId="LiveId" clId="{83BEB3DD-7328-4732-9EB2-699606F436A9}" dt="2024-01-25T19:15:27.704" v="518" actId="2696"/>
        <pc:sldMkLst>
          <pc:docMk/>
          <pc:sldMk cId="3238278529" sldId="270"/>
        </pc:sldMkLst>
      </pc:sldChg>
      <pc:sldChg chg="del">
        <pc:chgData name="nourah Alaklabi" userId="b439187ee2954565" providerId="LiveId" clId="{83BEB3DD-7328-4732-9EB2-699606F436A9}" dt="2024-01-25T19:15:45.570" v="519" actId="2696"/>
        <pc:sldMkLst>
          <pc:docMk/>
          <pc:sldMk cId="3084938604" sldId="271"/>
        </pc:sldMkLst>
      </pc:sldChg>
      <pc:sldChg chg="addSp delSp modSp mod">
        <pc:chgData name="nourah Alaklabi" userId="b439187ee2954565" providerId="LiveId" clId="{83BEB3DD-7328-4732-9EB2-699606F436A9}" dt="2024-01-25T19:25:46.525" v="578" actId="1076"/>
        <pc:sldMkLst>
          <pc:docMk/>
          <pc:sldMk cId="977407248" sldId="272"/>
        </pc:sldMkLst>
        <pc:spChg chg="mod">
          <ac:chgData name="nourah Alaklabi" userId="b439187ee2954565" providerId="LiveId" clId="{83BEB3DD-7328-4732-9EB2-699606F436A9}" dt="2024-01-25T19:25:12.469" v="564" actId="3626"/>
          <ac:spMkLst>
            <pc:docMk/>
            <pc:sldMk cId="977407248" sldId="272"/>
            <ac:spMk id="2" creationId="{00000000-0000-0000-0000-000000000000}"/>
          </ac:spMkLst>
        </pc:spChg>
        <pc:spChg chg="del">
          <ac:chgData name="nourah Alaklabi" userId="b439187ee2954565" providerId="LiveId" clId="{83BEB3DD-7328-4732-9EB2-699606F436A9}" dt="2024-01-25T19:25:40.664" v="576" actId="21"/>
          <ac:spMkLst>
            <pc:docMk/>
            <pc:sldMk cId="977407248" sldId="272"/>
            <ac:spMk id="3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25:20.101" v="571" actId="1076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3BEB3DD-7328-4732-9EB2-699606F436A9}" dt="2024-01-25T19:25:46.525" v="578" actId="1076"/>
          <ac:spMkLst>
            <pc:docMk/>
            <pc:sldMk cId="977407248" sldId="272"/>
            <ac:spMk id="18" creationId="{BECF4AF2-FCFE-7EE2-6558-79D63C22158D}"/>
          </ac:spMkLst>
        </pc:spChg>
      </pc:sldChg>
      <pc:sldChg chg="delSp modSp mod">
        <pc:chgData name="nourah Alaklabi" userId="b439187ee2954565" providerId="LiveId" clId="{83BEB3DD-7328-4732-9EB2-699606F436A9}" dt="2024-01-25T18:48:12.040" v="73" actId="1076"/>
        <pc:sldMkLst>
          <pc:docMk/>
          <pc:sldMk cId="645506082" sldId="273"/>
        </pc:sldMkLst>
        <pc:spChg chg="mod">
          <ac:chgData name="nourah Alaklabi" userId="b439187ee2954565" providerId="LiveId" clId="{83BEB3DD-7328-4732-9EB2-699606F436A9}" dt="2024-01-25T18:48:12.040" v="73" actId="1076"/>
          <ac:spMkLst>
            <pc:docMk/>
            <pc:sldMk cId="645506082" sldId="273"/>
            <ac:spMk id="7" creationId="{00000000-0000-0000-0000-000000000000}"/>
          </ac:spMkLst>
        </pc:spChg>
        <pc:picChg chg="del">
          <ac:chgData name="nourah Alaklabi" userId="b439187ee2954565" providerId="LiveId" clId="{83BEB3DD-7328-4732-9EB2-699606F436A9}" dt="2024-01-25T18:48:07.277" v="72" actId="21"/>
          <ac:picMkLst>
            <pc:docMk/>
            <pc:sldMk cId="645506082" sldId="273"/>
            <ac:picMk id="13" creationId="{2989B2B5-6563-2B90-C89F-F0F66E04D911}"/>
          </ac:picMkLst>
        </pc:picChg>
      </pc:sldChg>
      <pc:sldChg chg="modSp">
        <pc:chgData name="nourah Alaklabi" userId="b439187ee2954565" providerId="LiveId" clId="{83BEB3DD-7328-4732-9EB2-699606F436A9}" dt="2024-01-25T18:54:46.747" v="287"/>
        <pc:sldMkLst>
          <pc:docMk/>
          <pc:sldMk cId="1933323919" sldId="274"/>
        </pc:sldMkLst>
        <pc:spChg chg="mod">
          <ac:chgData name="nourah Alaklabi" userId="b439187ee2954565" providerId="LiveId" clId="{83BEB3DD-7328-4732-9EB2-699606F436A9}" dt="2024-01-25T18:54:46.747" v="287"/>
          <ac:spMkLst>
            <pc:docMk/>
            <pc:sldMk cId="1933323919" sldId="274"/>
            <ac:spMk id="2" creationId="{00000000-0000-0000-0000-000000000000}"/>
          </ac:spMkLst>
        </pc:spChg>
      </pc:sldChg>
      <pc:sldChg chg="addSp delSp modSp add mod">
        <pc:chgData name="nourah Alaklabi" userId="b439187ee2954565" providerId="LiveId" clId="{83BEB3DD-7328-4732-9EB2-699606F436A9}" dt="2024-01-25T18:52:06.589" v="286" actId="207"/>
        <pc:sldMkLst>
          <pc:docMk/>
          <pc:sldMk cId="644581139" sldId="275"/>
        </pc:sldMkLst>
        <pc:spChg chg="del">
          <ac:chgData name="nourah Alaklabi" userId="b439187ee2954565" providerId="LiveId" clId="{83BEB3DD-7328-4732-9EB2-699606F436A9}" dt="2024-01-25T18:48:25.459" v="75" actId="21"/>
          <ac:spMkLst>
            <pc:docMk/>
            <pc:sldMk cId="644581139" sldId="275"/>
            <ac:spMk id="4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8:49:20.737" v="118" actId="1076"/>
          <ac:spMkLst>
            <pc:docMk/>
            <pc:sldMk cId="644581139" sldId="275"/>
            <ac:spMk id="7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8:51:20.817" v="261" actId="1076"/>
          <ac:spMkLst>
            <pc:docMk/>
            <pc:sldMk cId="644581139" sldId="275"/>
            <ac:spMk id="11" creationId="{00000000-0000-0000-0000-000000000000}"/>
          </ac:spMkLst>
        </pc:spChg>
        <pc:spChg chg="add mod">
          <ac:chgData name="nourah Alaklabi" userId="b439187ee2954565" providerId="LiveId" clId="{83BEB3DD-7328-4732-9EB2-699606F436A9}" dt="2024-01-25T18:52:06.589" v="286" actId="207"/>
          <ac:spMkLst>
            <pc:docMk/>
            <pc:sldMk cId="644581139" sldId="275"/>
            <ac:spMk id="13" creationId="{1543C6D8-D6F0-4243-617A-5059DB1CE6AF}"/>
          </ac:spMkLst>
        </pc:spChg>
      </pc:sldChg>
      <pc:sldChg chg="addSp delSp modSp add mod">
        <pc:chgData name="nourah Alaklabi" userId="b439187ee2954565" providerId="LiveId" clId="{83BEB3DD-7328-4732-9EB2-699606F436A9}" dt="2024-01-25T19:05:35.489" v="398" actId="14100"/>
        <pc:sldMkLst>
          <pc:docMk/>
          <pc:sldMk cId="2438562072" sldId="276"/>
        </pc:sldMkLst>
        <pc:spChg chg="mod">
          <ac:chgData name="nourah Alaklabi" userId="b439187ee2954565" providerId="LiveId" clId="{83BEB3DD-7328-4732-9EB2-699606F436A9}" dt="2024-01-25T19:04:22.608" v="387" actId="1076"/>
          <ac:spMkLst>
            <pc:docMk/>
            <pc:sldMk cId="2438562072" sldId="276"/>
            <ac:spMk id="2" creationId="{BB54D4DB-DDCE-DF41-0482-B71F18D71C60}"/>
          </ac:spMkLst>
        </pc:spChg>
        <pc:spChg chg="add mod">
          <ac:chgData name="nourah Alaklabi" userId="b439187ee2954565" providerId="LiveId" clId="{83BEB3DD-7328-4732-9EB2-699606F436A9}" dt="2024-01-25T19:03:33.561" v="383" actId="1076"/>
          <ac:spMkLst>
            <pc:docMk/>
            <pc:sldMk cId="2438562072" sldId="276"/>
            <ac:spMk id="16" creationId="{43340A2F-F175-674D-FAAB-A4747368A444}"/>
          </ac:spMkLst>
        </pc:spChg>
        <pc:picChg chg="del">
          <ac:chgData name="nourah Alaklabi" userId="b439187ee2954565" providerId="LiveId" clId="{83BEB3DD-7328-4732-9EB2-699606F436A9}" dt="2024-01-25T19:01:10.478" v="333" actId="21"/>
          <ac:picMkLst>
            <pc:docMk/>
            <pc:sldMk cId="2438562072" sldId="276"/>
            <ac:picMk id="10" creationId="{701DD29D-C42E-5685-B2AA-874E0820A5AA}"/>
          </ac:picMkLst>
        </pc:picChg>
        <pc:picChg chg="add mod">
          <ac:chgData name="nourah Alaklabi" userId="b439187ee2954565" providerId="LiveId" clId="{83BEB3DD-7328-4732-9EB2-699606F436A9}" dt="2024-01-25T19:05:30.536" v="397" actId="14100"/>
          <ac:picMkLst>
            <pc:docMk/>
            <pc:sldMk cId="2438562072" sldId="276"/>
            <ac:picMk id="12" creationId="{426DA1D9-5FDA-B5F2-3B3B-BA1B38B1F4F6}"/>
          </ac:picMkLst>
        </pc:picChg>
        <pc:picChg chg="del">
          <ac:chgData name="nourah Alaklabi" userId="b439187ee2954565" providerId="LiveId" clId="{83BEB3DD-7328-4732-9EB2-699606F436A9}" dt="2024-01-25T19:01:12.296" v="334" actId="21"/>
          <ac:picMkLst>
            <pc:docMk/>
            <pc:sldMk cId="2438562072" sldId="276"/>
            <ac:picMk id="14" creationId="{E39420EB-57E3-6279-D03D-6D34C7AC595B}"/>
          </ac:picMkLst>
        </pc:picChg>
        <pc:picChg chg="add mod">
          <ac:chgData name="nourah Alaklabi" userId="b439187ee2954565" providerId="LiveId" clId="{83BEB3DD-7328-4732-9EB2-699606F436A9}" dt="2024-01-25T19:05:35.489" v="398" actId="14100"/>
          <ac:picMkLst>
            <pc:docMk/>
            <pc:sldMk cId="2438562072" sldId="276"/>
            <ac:picMk id="18" creationId="{B7B27FC5-CCBB-5EA7-44DE-EE27CD20FE8B}"/>
          </ac:picMkLst>
        </pc:picChg>
      </pc:sldChg>
      <pc:sldChg chg="addSp delSp modSp add mod">
        <pc:chgData name="nourah Alaklabi" userId="b439187ee2954565" providerId="LiveId" clId="{83BEB3DD-7328-4732-9EB2-699606F436A9}" dt="2024-01-25T19:11:39.042" v="474" actId="1076"/>
        <pc:sldMkLst>
          <pc:docMk/>
          <pc:sldMk cId="1415109621" sldId="277"/>
        </pc:sldMkLst>
        <pc:spChg chg="del">
          <ac:chgData name="nourah Alaklabi" userId="b439187ee2954565" providerId="LiveId" clId="{83BEB3DD-7328-4732-9EB2-699606F436A9}" dt="2024-01-25T19:06:18.621" v="401" actId="21"/>
          <ac:spMkLst>
            <pc:docMk/>
            <pc:sldMk cId="1415109621" sldId="277"/>
            <ac:spMk id="3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08:24.668" v="439" actId="1076"/>
          <ac:spMkLst>
            <pc:docMk/>
            <pc:sldMk cId="1415109621" sldId="277"/>
            <ac:spMk id="4" creationId="{00000000-0000-0000-0000-000000000000}"/>
          </ac:spMkLst>
        </pc:spChg>
        <pc:spChg chg="mod ord">
          <ac:chgData name="nourah Alaklabi" userId="b439187ee2954565" providerId="LiveId" clId="{83BEB3DD-7328-4732-9EB2-699606F436A9}" dt="2024-01-25T19:11:39.042" v="474" actId="1076"/>
          <ac:spMkLst>
            <pc:docMk/>
            <pc:sldMk cId="1415109621" sldId="277"/>
            <ac:spMk id="5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06:44.920" v="409" actId="20577"/>
          <ac:spMkLst>
            <pc:docMk/>
            <pc:sldMk cId="1415109621" sldId="277"/>
            <ac:spMk id="7" creationId="{805DD297-8E77-8BDD-64B3-721753C42ADE}"/>
          </ac:spMkLst>
        </pc:spChg>
        <pc:spChg chg="del">
          <ac:chgData name="nourah Alaklabi" userId="b439187ee2954565" providerId="LiveId" clId="{83BEB3DD-7328-4732-9EB2-699606F436A9}" dt="2024-01-25T19:06:22.759" v="402" actId="21"/>
          <ac:spMkLst>
            <pc:docMk/>
            <pc:sldMk cId="1415109621" sldId="277"/>
            <ac:spMk id="11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08:28.825" v="440" actId="1076"/>
          <ac:spMkLst>
            <pc:docMk/>
            <pc:sldMk cId="1415109621" sldId="277"/>
            <ac:spMk id="13" creationId="{00000000-0000-0000-0000-000000000000}"/>
          </ac:spMkLst>
        </pc:spChg>
        <pc:spChg chg="mod">
          <ac:chgData name="nourah Alaklabi" userId="b439187ee2954565" providerId="LiveId" clId="{83BEB3DD-7328-4732-9EB2-699606F436A9}" dt="2024-01-25T19:08:33.491" v="441" actId="1076"/>
          <ac:spMkLst>
            <pc:docMk/>
            <pc:sldMk cId="1415109621" sldId="277"/>
            <ac:spMk id="16" creationId="{43340A2F-F175-674D-FAAB-A4747368A444}"/>
          </ac:spMkLst>
        </pc:spChg>
        <pc:spChg chg="del">
          <ac:chgData name="nourah Alaklabi" userId="b439187ee2954565" providerId="LiveId" clId="{83BEB3DD-7328-4732-9EB2-699606F436A9}" dt="2024-01-25T19:06:27.396" v="403" actId="21"/>
          <ac:spMkLst>
            <pc:docMk/>
            <pc:sldMk cId="1415109621" sldId="277"/>
            <ac:spMk id="19" creationId="{4DE9BED7-4EBC-F871-1445-339BD2A2701B}"/>
          </ac:spMkLst>
        </pc:spChg>
        <pc:spChg chg="add del mod">
          <ac:chgData name="nourah Alaklabi" userId="b439187ee2954565" providerId="LiveId" clId="{83BEB3DD-7328-4732-9EB2-699606F436A9}" dt="2024-01-25T19:10:32.266" v="464" actId="21"/>
          <ac:spMkLst>
            <pc:docMk/>
            <pc:sldMk cId="1415109621" sldId="277"/>
            <ac:spMk id="20" creationId="{111C49DB-3CAE-6026-E34B-1B672BFCDAE7}"/>
          </ac:spMkLst>
        </pc:spChg>
        <pc:spChg chg="del">
          <ac:chgData name="nourah Alaklabi" userId="b439187ee2954565" providerId="LiveId" clId="{83BEB3DD-7328-4732-9EB2-699606F436A9}" dt="2024-01-25T19:06:36.859" v="406" actId="21"/>
          <ac:spMkLst>
            <pc:docMk/>
            <pc:sldMk cId="1415109621" sldId="277"/>
            <ac:spMk id="21" creationId="{D02A24A8-77AC-2E59-C82F-2A81936C457D}"/>
          </ac:spMkLst>
        </pc:spChg>
        <pc:spChg chg="del">
          <ac:chgData name="nourah Alaklabi" userId="b439187ee2954565" providerId="LiveId" clId="{83BEB3DD-7328-4732-9EB2-699606F436A9}" dt="2024-01-25T19:06:30.697" v="404" actId="21"/>
          <ac:spMkLst>
            <pc:docMk/>
            <pc:sldMk cId="1415109621" sldId="277"/>
            <ac:spMk id="33" creationId="{4F7E77D5-4D38-B19F-CD26-234DB53A5B8B}"/>
          </ac:spMkLst>
        </pc:spChg>
        <pc:spChg chg="del">
          <ac:chgData name="nourah Alaklabi" userId="b439187ee2954565" providerId="LiveId" clId="{83BEB3DD-7328-4732-9EB2-699606F436A9}" dt="2024-01-25T19:06:32.943" v="405" actId="21"/>
          <ac:spMkLst>
            <pc:docMk/>
            <pc:sldMk cId="1415109621" sldId="277"/>
            <ac:spMk id="34" creationId="{B07A357D-84A2-439A-7508-40F87887AFD1}"/>
          </ac:spMkLst>
        </pc:spChg>
        <pc:picChg chg="add mod">
          <ac:chgData name="nourah Alaklabi" userId="b439187ee2954565" providerId="LiveId" clId="{83BEB3DD-7328-4732-9EB2-699606F436A9}" dt="2024-01-25T19:11:24.022" v="472" actId="1076"/>
          <ac:picMkLst>
            <pc:docMk/>
            <pc:sldMk cId="1415109621" sldId="277"/>
            <ac:picMk id="10" creationId="{469D020E-53FE-BED9-57D7-7C65B6FD566D}"/>
          </ac:picMkLst>
        </pc:picChg>
        <pc:picChg chg="del">
          <ac:chgData name="nourah Alaklabi" userId="b439187ee2954565" providerId="LiveId" clId="{83BEB3DD-7328-4732-9EB2-699606F436A9}" dt="2024-01-25T19:06:11.789" v="400" actId="21"/>
          <ac:picMkLst>
            <pc:docMk/>
            <pc:sldMk cId="1415109621" sldId="277"/>
            <ac:picMk id="12" creationId="{426DA1D9-5FDA-B5F2-3B3B-BA1B38B1F4F6}"/>
          </ac:picMkLst>
        </pc:picChg>
        <pc:picChg chg="add mod">
          <ac:chgData name="nourah Alaklabi" userId="b439187ee2954565" providerId="LiveId" clId="{83BEB3DD-7328-4732-9EB2-699606F436A9}" dt="2024-01-25T19:11:33.533" v="473" actId="1076"/>
          <ac:picMkLst>
            <pc:docMk/>
            <pc:sldMk cId="1415109621" sldId="277"/>
            <ac:picMk id="17" creationId="{82E93DFC-E3FE-E313-6D61-3E6E105973AD}"/>
          </ac:picMkLst>
        </pc:picChg>
        <pc:picChg chg="del">
          <ac:chgData name="nourah Alaklabi" userId="b439187ee2954565" providerId="LiveId" clId="{83BEB3DD-7328-4732-9EB2-699606F436A9}" dt="2024-01-25T19:06:39.596" v="407" actId="21"/>
          <ac:picMkLst>
            <pc:docMk/>
            <pc:sldMk cId="1415109621" sldId="277"/>
            <ac:picMk id="18" creationId="{B7B27FC5-CCBB-5EA7-44DE-EE27CD20FE8B}"/>
          </ac:picMkLst>
        </pc:picChg>
      </pc:sldChg>
      <pc:sldChg chg="addSp delSp modSp add mod">
        <pc:chgData name="nourah Alaklabi" userId="b439187ee2954565" providerId="LiveId" clId="{83BEB3DD-7328-4732-9EB2-699606F436A9}" dt="2024-01-25T19:21:45.969" v="548" actId="1440"/>
        <pc:sldMkLst>
          <pc:docMk/>
          <pc:sldMk cId="3896348304" sldId="278"/>
        </pc:sldMkLst>
        <pc:picChg chg="del">
          <ac:chgData name="nourah Alaklabi" userId="b439187ee2954565" providerId="LiveId" clId="{83BEB3DD-7328-4732-9EB2-699606F436A9}" dt="2024-01-25T19:21:05.943" v="541" actId="21"/>
          <ac:picMkLst>
            <pc:docMk/>
            <pc:sldMk cId="3896348304" sldId="278"/>
            <ac:picMk id="8" creationId="{F7F650DE-910A-6945-7AD8-2331AD3B4E2B}"/>
          </ac:picMkLst>
        </pc:picChg>
        <pc:picChg chg="add mod">
          <ac:chgData name="nourah Alaklabi" userId="b439187ee2954565" providerId="LiveId" clId="{83BEB3DD-7328-4732-9EB2-699606F436A9}" dt="2024-01-25T19:21:45.969" v="548" actId="1440"/>
          <ac:picMkLst>
            <pc:docMk/>
            <pc:sldMk cId="3896348304" sldId="278"/>
            <ac:picMk id="10" creationId="{B2BA5E80-77E1-3E95-7039-20E7911DE3C2}"/>
          </ac:picMkLst>
        </pc:picChg>
        <pc:picChg chg="del">
          <ac:chgData name="nourah Alaklabi" userId="b439187ee2954565" providerId="LiveId" clId="{83BEB3DD-7328-4732-9EB2-699606F436A9}" dt="2024-01-25T19:21:08.308" v="542" actId="21"/>
          <ac:picMkLst>
            <pc:docMk/>
            <pc:sldMk cId="3896348304" sldId="278"/>
            <ac:picMk id="11" creationId="{77AEDEC6-D697-DCF8-7D02-82185F6402BD}"/>
          </ac:picMkLst>
        </pc:picChg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svg"/><Relationship Id="rId10" Type="http://schemas.openxmlformats.org/officeDocument/2006/relationships/image" Target="../media/image13.jpg"/><Relationship Id="rId4" Type="http://schemas.openxmlformats.org/officeDocument/2006/relationships/image" Target="../media/image35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1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svg"/><Relationship Id="rId3" Type="http://schemas.openxmlformats.org/officeDocument/2006/relationships/image" Target="../media/image5.svg"/><Relationship Id="rId7" Type="http://schemas.openxmlformats.org/officeDocument/2006/relationships/image" Target="../media/image48.svg"/><Relationship Id="rId12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svg"/><Relationship Id="rId10" Type="http://schemas.openxmlformats.org/officeDocument/2006/relationships/image" Target="../media/image13.jp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4.jpeg"/><Relationship Id="rId7" Type="http://schemas.openxmlformats.org/officeDocument/2006/relationships/image" Target="../media/image58.svg"/><Relationship Id="rId2" Type="http://schemas.openxmlformats.org/officeDocument/2006/relationships/hyperlink" Target="https://www.liveworksheets.com/c?a=s&amp;t=538zf2ote0y&amp;sr=n&amp;l=5h&amp;i=sftxdxn&amp;r=pu&amp;f=dzdczudx&amp;ms=uz&amp;cd=p806ge5jzr2il8wpezmnmlhxngnkgxnm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76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5" Type="http://schemas.openxmlformats.org/officeDocument/2006/relationships/image" Target="../media/image80.sv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24" Type="http://schemas.openxmlformats.org/officeDocument/2006/relationships/image" Target="../media/image79.pn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23" Type="http://schemas.openxmlformats.org/officeDocument/2006/relationships/image" Target="../media/image78.svg"/><Relationship Id="rId10" Type="http://schemas.openxmlformats.org/officeDocument/2006/relationships/image" Target="../media/image65.png"/><Relationship Id="rId19" Type="http://schemas.openxmlformats.org/officeDocument/2006/relationships/image" Target="../media/image74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5.png"/><Relationship Id="rId26" Type="http://schemas.openxmlformats.org/officeDocument/2006/relationships/image" Target="../media/image82.svg"/><Relationship Id="rId3" Type="http://schemas.openxmlformats.org/officeDocument/2006/relationships/image" Target="../media/image5.svg"/><Relationship Id="rId21" Type="http://schemas.openxmlformats.org/officeDocument/2006/relationships/image" Target="../media/image78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5" Type="http://schemas.openxmlformats.org/officeDocument/2006/relationships/image" Target="../media/image81.png"/><Relationship Id="rId2" Type="http://schemas.openxmlformats.org/officeDocument/2006/relationships/image" Target="../media/image4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24" Type="http://schemas.openxmlformats.org/officeDocument/2006/relationships/image" Target="../media/image13.jp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23" Type="http://schemas.openxmlformats.org/officeDocument/2006/relationships/image" Target="../media/image80.svg"/><Relationship Id="rId10" Type="http://schemas.openxmlformats.org/officeDocument/2006/relationships/image" Target="../media/image67.png"/><Relationship Id="rId19" Type="http://schemas.openxmlformats.org/officeDocument/2006/relationships/image" Target="../media/image76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jpg"/><Relationship Id="rId2" Type="http://schemas.openxmlformats.org/officeDocument/2006/relationships/hyperlink" Target="https://youtu.be/NsclVje0AQo?si=kBKkJjGXvJ_whcw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hyperlink" Target="https://www.ien.edu.sa/?choice=2#/lesson/2986" TargetMode="Externa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hyperlink" Target="https://www.ien.edu.sa/?choice=2#/lesson/2986" TargetMode="External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hyperlink" Target="https://www.ien.edu.sa/?choice=2#/lesson/2986" TargetMode="Externa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8544" y="3414608"/>
            <a:ext cx="5546912" cy="54864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6800" y="1089785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تبسيط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>
                <a:solidFill>
                  <a:srgbClr val="F46E16"/>
                </a:solidFill>
                <a:cs typeface="Habeba Bold"/>
              </a:rPr>
              <a:t>الكسور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138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BA1B0B7-FD72-B9F7-F870-4D3A483E5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3031239"/>
            <a:ext cx="14096496" cy="425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735801" y="7772400"/>
            <a:ext cx="4366966" cy="5852569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449800" y="12912712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7F650DE-910A-6945-7AD8-2331AD3B4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2514600"/>
            <a:ext cx="15596337" cy="3384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7AEDEC6-D697-DCF8-7D02-82185F640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6484729"/>
            <a:ext cx="15596337" cy="3384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735801" y="7772400"/>
            <a:ext cx="4366966" cy="5852569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449800" y="12912712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139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2BA5E80-77E1-3E95-7039-20E7911DE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519" y="4073362"/>
            <a:ext cx="17270573" cy="6005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634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139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B63A1B8-1AA2-8B80-1C45-A323F35A5A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8368" y="3495484"/>
            <a:ext cx="15257733" cy="5428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18716703" y="4988397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33953" y="4745882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الواجب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ECF4AF2-FCFE-7EE2-6558-79D63C22158D}"/>
              </a:ext>
            </a:extLst>
          </p:cNvPr>
          <p:cNvSpPr/>
          <p:nvPr/>
        </p:nvSpPr>
        <p:spPr>
          <a:xfrm>
            <a:off x="5413428" y="3878946"/>
            <a:ext cx="3695700" cy="5198735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74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1130868"/>
            <a:ext cx="20594337" cy="223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6000" dirty="0">
                <a:solidFill>
                  <a:srgbClr val="F46E16"/>
                </a:solidFill>
                <a:cs typeface="Habeba"/>
              </a:rPr>
              <a:t>تعزيز مهارة(11):حل مسائل قسمة يكون الناتج فيها من ثلاثة أرقام.</a:t>
            </a:r>
            <a:endParaRPr lang="en-US" sz="6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20 مهاراتي الصف الخامس إعداد : أ/ هبه المزيد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DEEF508-C76C-D20C-D5B3-A5DC79740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541" y="4185497"/>
            <a:ext cx="19508415" cy="359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63909" y="1874992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02899" y="1233931"/>
            <a:ext cx="20594337" cy="243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68421" y="5330141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543C6D8-D6F0-4243-617A-5059DB1CE6AF}"/>
              </a:ext>
            </a:extLst>
          </p:cNvPr>
          <p:cNvSpPr txBox="1"/>
          <p:nvPr/>
        </p:nvSpPr>
        <p:spPr>
          <a:xfrm>
            <a:off x="5576588" y="4575862"/>
            <a:ext cx="1163170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57250" indent="-857250" algn="r" rtl="1">
              <a:buFont typeface="Wingdings" panose="05000000000000000000" pitchFamily="2" charset="2"/>
              <a:buChar char="v"/>
            </a:pPr>
            <a:r>
              <a:rPr lang="ar-SA" sz="7200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أوجد القاسم المشترك الأكبر</a:t>
            </a:r>
          </a:p>
          <a:p>
            <a:pPr algn="r" rtl="1"/>
            <a:r>
              <a:rPr lang="ar-SA" sz="7200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( ق . م . أ ) للعددين 12 و 18 ؟</a:t>
            </a:r>
          </a:p>
          <a:p>
            <a:pPr marL="857250" indent="-857250" algn="r" rtl="1">
              <a:buFont typeface="Wingdings" panose="05000000000000000000" pitchFamily="2" charset="2"/>
              <a:buChar char="v"/>
            </a:pPr>
            <a:r>
              <a:rPr lang="ar-SA" sz="7200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ثم أوجد القاسم المشترك الأكبر</a:t>
            </a:r>
          </a:p>
          <a:p>
            <a:pPr algn="r" rtl="1"/>
            <a:r>
              <a:rPr lang="ar-SA" sz="7200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( ق . م . أ ) للعددين 12 و 22 ؟</a:t>
            </a:r>
          </a:p>
        </p:txBody>
      </p:sp>
    </p:spTree>
    <p:extLst>
      <p:ext uri="{BB962C8B-B14F-4D97-AF65-F5344CB8AC3E}">
        <p14:creationId xmlns:p14="http://schemas.microsoft.com/office/powerpoint/2010/main" val="64458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F46E16"/>
                </a:solidFill>
                <a:cs typeface="Habeba"/>
              </a:rPr>
              <a:t>مشكلة وحل مع ساند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137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1DD29D-C42E-5685-B2AA-874E0820A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576" y="3566217"/>
            <a:ext cx="8070912" cy="616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39420EB-57E3-6279-D03D-6D34C7AC5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3389" y="3615210"/>
            <a:ext cx="7611109" cy="5833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7508077" y="3990872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DE9BED7-4EBC-F871-1445-339BD2A2701B}"/>
              </a:ext>
            </a:extLst>
          </p:cNvPr>
          <p:cNvSpPr txBox="1"/>
          <p:nvPr/>
        </p:nvSpPr>
        <p:spPr>
          <a:xfrm>
            <a:off x="11540784" y="3246383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أَكتبُ كسرًا في أبسطِ صورة.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02A24A8-77AC-2E59-C82F-2A81936C457D}"/>
              </a:ext>
            </a:extLst>
          </p:cNvPr>
          <p:cNvSpPr txBox="1"/>
          <p:nvPr/>
        </p:nvSpPr>
        <p:spPr>
          <a:xfrm>
            <a:off x="10325100" y="7599226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أبسط صورةٍ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FDEA27A-BF2D-8892-76D8-EBA6098B73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1548" y="10258612"/>
            <a:ext cx="15283715" cy="229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137 </a:t>
            </a:r>
          </a:p>
        </p:txBody>
      </p:sp>
      <p:sp>
        <p:nvSpPr>
          <p:cNvPr id="5" name="Freeform 5"/>
          <p:cNvSpPr/>
          <p:nvPr/>
        </p:nvSpPr>
        <p:spPr>
          <a:xfrm>
            <a:off x="17508077" y="3990872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DE9BED7-4EBC-F871-1445-339BD2A2701B}"/>
              </a:ext>
            </a:extLst>
          </p:cNvPr>
          <p:cNvSpPr txBox="1"/>
          <p:nvPr/>
        </p:nvSpPr>
        <p:spPr>
          <a:xfrm>
            <a:off x="11540784" y="3246383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أَكتبُ كسرًا في أبسطِ صورة.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02A24A8-77AC-2E59-C82F-2A81936C457D}"/>
              </a:ext>
            </a:extLst>
          </p:cNvPr>
          <p:cNvSpPr txBox="1"/>
          <p:nvPr/>
        </p:nvSpPr>
        <p:spPr>
          <a:xfrm>
            <a:off x="10325100" y="7599226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أبسط صورةٍ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26DA1D9-5FDA-B5F2-3B3B-BA1B38B1F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2352968"/>
            <a:ext cx="11596427" cy="671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3340A2F-F175-674D-FAAB-A4747368A444}"/>
              </a:ext>
            </a:extLst>
          </p:cNvPr>
          <p:cNvSpPr txBox="1"/>
          <p:nvPr/>
        </p:nvSpPr>
        <p:spPr>
          <a:xfrm>
            <a:off x="1482872" y="1459905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مثال من واقع الحياة : تبسيط الكسور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7B27FC5-CCBB-5EA7-44DE-EE27CD20FE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200" y="9435437"/>
            <a:ext cx="11596427" cy="3475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856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1323155" y="111872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706298" y="955714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اسْتعِدَّ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138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3340A2F-F175-674D-FAAB-A4747368A444}"/>
              </a:ext>
            </a:extLst>
          </p:cNvPr>
          <p:cNvSpPr txBox="1"/>
          <p:nvPr/>
        </p:nvSpPr>
        <p:spPr>
          <a:xfrm>
            <a:off x="8233029" y="454986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مثال ( 2 ) : أبسط صورة لكسر.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69D020E-53FE-BED9-57D7-7C65B6FD5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715" y="1545063"/>
            <a:ext cx="11499959" cy="7966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2E93DFC-E3FE-E313-6D61-3E6E105973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2710" y="9511371"/>
            <a:ext cx="11499959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6434937" y="6400800"/>
            <a:ext cx="1969349" cy="1524000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510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795086" y="1905035"/>
            <a:ext cx="4897897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9600" dirty="0">
                <a:solidFill>
                  <a:srgbClr val="F46E16"/>
                </a:solidFill>
                <a:cs typeface="Mirza Bold"/>
              </a:rPr>
              <a:t>تأكد</a:t>
            </a:r>
            <a:endParaRPr lang="en-US" sz="96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138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7263F42-BC0A-FE43-FC75-69E17F27A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8501" y="4692144"/>
            <a:ext cx="16929255" cy="3537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Freeform 11"/>
          <p:cNvSpPr/>
          <p:nvPr/>
        </p:nvSpPr>
        <p:spPr>
          <a:xfrm>
            <a:off x="83373" y="4014269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228</Words>
  <Application>Microsoft Office PowerPoint</Application>
  <PresentationFormat>مخصص</PresentationFormat>
  <Paragraphs>63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29LT Azer</vt:lpstr>
      <vt:lpstr>Wingdings</vt:lpstr>
      <vt:lpstr>Habeba Bold</vt:lpstr>
      <vt:lpstr>Calibri</vt:lpstr>
      <vt:lpstr>Habeba</vt:lpstr>
      <vt:lpstr>Mirza Bold</vt:lpstr>
      <vt:lpstr>Mirza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2024-01-26T16:16:34Z</dcterms:modified>
  <dc:identifier>DAFZQU_WOls</dc:identifier>
</cp:coreProperties>
</file>