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75" r:id="rId7"/>
    <p:sldId id="276" r:id="rId8"/>
    <p:sldId id="259" r:id="rId9"/>
    <p:sldId id="268" r:id="rId10"/>
    <p:sldId id="260" r:id="rId11"/>
    <p:sldId id="277" r:id="rId12"/>
    <p:sldId id="271" r:id="rId13"/>
    <p:sldId id="261" r:id="rId14"/>
    <p:sldId id="278" r:id="rId15"/>
    <p:sldId id="279" r:id="rId16"/>
    <p:sldId id="262" r:id="rId17"/>
    <p:sldId id="280" r:id="rId18"/>
    <p:sldId id="263" r:id="rId19"/>
    <p:sldId id="264" r:id="rId20"/>
    <p:sldId id="272" r:id="rId21"/>
  </p:sldIdLst>
  <p:sldSz cx="24384000" cy="13716000"/>
  <p:notesSz cx="6858000" cy="9144000"/>
  <p:embeddedFontLst>
    <p:embeddedFont>
      <p:font typeface="29LT Azer" panose="02000000000000000000" pitchFamily="2" charset="-78"/>
      <p:regular r:id="rId22"/>
    </p:embeddedFont>
    <p:embeddedFont>
      <p:font typeface="Mirza" panose="020B0604020202020204" charset="-7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1" d="100"/>
          <a:sy n="31" d="100"/>
        </p:scale>
        <p:origin x="85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D0CE5592-8667-408D-A999-384C967C5355}"/>
    <pc:docChg chg="undo redo custSel addSld delSld modSld">
      <pc:chgData name="nourah Alaklabi" userId="b439187ee2954565" providerId="LiveId" clId="{D0CE5592-8667-408D-A999-384C967C5355}" dt="2024-01-27T09:59:25.816" v="629" actId="20577"/>
      <pc:docMkLst>
        <pc:docMk/>
      </pc:docMkLst>
      <pc:sldChg chg="delSp modSp mod">
        <pc:chgData name="nourah Alaklabi" userId="b439187ee2954565" providerId="LiveId" clId="{D0CE5592-8667-408D-A999-384C967C5355}" dt="2024-01-25T17:16:46.256" v="29" actId="14100"/>
        <pc:sldMkLst>
          <pc:docMk/>
          <pc:sldMk cId="0" sldId="256"/>
        </pc:sldMkLst>
        <pc:spChg chg="mod">
          <ac:chgData name="nourah Alaklabi" userId="b439187ee2954565" providerId="LiveId" clId="{D0CE5592-8667-408D-A999-384C967C5355}" dt="2024-01-25T17:16:46.256" v="29" actId="14100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nourah Alaklabi" userId="b439187ee2954565" providerId="LiveId" clId="{D0CE5592-8667-408D-A999-384C967C5355}" dt="2024-01-25T17:16:26.875" v="24" actId="21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16:35.749" v="26" actId="1076"/>
          <ac:spMkLst>
            <pc:docMk/>
            <pc:sldMk cId="0" sldId="256"/>
            <ac:spMk id="12" creationId="{00000000-0000-0000-0000-000000000000}"/>
          </ac:spMkLst>
        </pc:spChg>
      </pc:sldChg>
      <pc:sldChg chg="addSp modSp mod">
        <pc:chgData name="nourah Alaklabi" userId="b439187ee2954565" providerId="LiveId" clId="{D0CE5592-8667-408D-A999-384C967C5355}" dt="2024-01-25T17:23:49.355" v="64" actId="20577"/>
        <pc:sldMkLst>
          <pc:docMk/>
          <pc:sldMk cId="0" sldId="257"/>
        </pc:sldMkLst>
        <pc:spChg chg="mod">
          <ac:chgData name="nourah Alaklabi" userId="b439187ee2954565" providerId="LiveId" clId="{D0CE5592-8667-408D-A999-384C967C5355}" dt="2024-01-25T17:22:07.046" v="40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23:49.355" v="64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22:50.363" v="42" actId="1076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D0CE5592-8667-408D-A999-384C967C5355}" dt="2024-01-25T17:22:02.428" v="39" actId="14100"/>
          <ac:picMkLst>
            <pc:docMk/>
            <pc:sldMk cId="0" sldId="257"/>
            <ac:picMk id="7" creationId="{B5D135FA-0DFD-2CFB-C235-610A92038D35}"/>
          </ac:picMkLst>
        </pc:picChg>
      </pc:sldChg>
      <pc:sldChg chg="addSp delSp modSp mod">
        <pc:chgData name="nourah Alaklabi" userId="b439187ee2954565" providerId="LiveId" clId="{D0CE5592-8667-408D-A999-384C967C5355}" dt="2024-01-25T18:24:24.229" v="506" actId="20577"/>
        <pc:sldMkLst>
          <pc:docMk/>
          <pc:sldMk cId="0" sldId="258"/>
        </pc:sldMkLst>
        <pc:spChg chg="mod">
          <ac:chgData name="nourah Alaklabi" userId="b439187ee2954565" providerId="LiveId" clId="{D0CE5592-8667-408D-A999-384C967C5355}" dt="2024-01-25T17:51:29.547" v="244" actId="1076"/>
          <ac:spMkLst>
            <pc:docMk/>
            <pc:sldMk cId="0" sldId="258"/>
            <ac:spMk id="2" creationId="{BB54D4DB-DDCE-DF41-0482-B71F18D71C60}"/>
          </ac:spMkLst>
        </pc:spChg>
        <pc:spChg chg="mod ord">
          <ac:chgData name="nourah Alaklabi" userId="b439187ee2954565" providerId="LiveId" clId="{D0CE5592-8667-408D-A999-384C967C5355}" dt="2024-01-25T18:22:33.902" v="457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51:22.507" v="243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D0CE5592-8667-408D-A999-384C967C5355}" dt="2024-01-25T17:47:10.170" v="202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D0CE5592-8667-408D-A999-384C967C5355}" dt="2024-01-25T17:48:49.497" v="216" actId="113"/>
          <ac:spMkLst>
            <pc:docMk/>
            <pc:sldMk cId="0" sldId="258"/>
            <ac:spMk id="10" creationId="{82C06905-04AC-D289-DCF3-026CFFB5D416}"/>
          </ac:spMkLst>
        </pc:spChg>
        <pc:spChg chg="add mod">
          <ac:chgData name="nourah Alaklabi" userId="b439187ee2954565" providerId="LiveId" clId="{D0CE5592-8667-408D-A999-384C967C5355}" dt="2024-01-25T17:49:27.680" v="223" actId="1076"/>
          <ac:spMkLst>
            <pc:docMk/>
            <pc:sldMk cId="0" sldId="258"/>
            <ac:spMk id="14" creationId="{5EBCD616-8544-2296-C2C2-CA9DA6D95BDA}"/>
          </ac:spMkLst>
        </pc:spChg>
        <pc:spChg chg="add mod">
          <ac:chgData name="nourah Alaklabi" userId="b439187ee2954565" providerId="LiveId" clId="{D0CE5592-8667-408D-A999-384C967C5355}" dt="2024-01-25T17:52:11.234" v="249" actId="1076"/>
          <ac:spMkLst>
            <pc:docMk/>
            <pc:sldMk cId="0" sldId="258"/>
            <ac:spMk id="22" creationId="{3E66BB40-6267-A2DE-B586-55018C6ABD25}"/>
          </ac:spMkLst>
        </pc:spChg>
        <pc:spChg chg="add mod">
          <ac:chgData name="nourah Alaklabi" userId="b439187ee2954565" providerId="LiveId" clId="{D0CE5592-8667-408D-A999-384C967C5355}" dt="2024-01-25T18:24:24.229" v="506" actId="20577"/>
          <ac:spMkLst>
            <pc:docMk/>
            <pc:sldMk cId="0" sldId="258"/>
            <ac:spMk id="23" creationId="{1F632FFF-CDBA-D97C-6735-BA6C09FF70B8}"/>
          </ac:spMkLst>
        </pc:spChg>
        <pc:picChg chg="add del mod">
          <ac:chgData name="nourah Alaklabi" userId="b439187ee2954565" providerId="LiveId" clId="{D0CE5592-8667-408D-A999-384C967C5355}" dt="2024-01-25T17:50:20.002" v="230" actId="21"/>
          <ac:picMkLst>
            <pc:docMk/>
            <pc:sldMk cId="0" sldId="258"/>
            <ac:picMk id="17" creationId="{41D3C604-2FFF-0578-8814-3CFFBE85E491}"/>
          </ac:picMkLst>
        </pc:picChg>
        <pc:picChg chg="add mod">
          <ac:chgData name="nourah Alaklabi" userId="b439187ee2954565" providerId="LiveId" clId="{D0CE5592-8667-408D-A999-384C967C5355}" dt="2024-01-25T17:51:50.176" v="247" actId="14100"/>
          <ac:picMkLst>
            <pc:docMk/>
            <pc:sldMk cId="0" sldId="258"/>
            <ac:picMk id="19" creationId="{105EC0C6-220F-216D-7FA6-80AA9CB2D06C}"/>
          </ac:picMkLst>
        </pc:picChg>
        <pc:picChg chg="add mod">
          <ac:chgData name="nourah Alaklabi" userId="b439187ee2954565" providerId="LiveId" clId="{D0CE5592-8667-408D-A999-384C967C5355}" dt="2024-01-25T17:51:42.745" v="245" actId="14100"/>
          <ac:picMkLst>
            <pc:docMk/>
            <pc:sldMk cId="0" sldId="258"/>
            <ac:picMk id="21" creationId="{F1AC7E29-FE2E-32B4-941F-571EC74CAB59}"/>
          </ac:picMkLst>
        </pc:picChg>
      </pc:sldChg>
      <pc:sldChg chg="addSp delSp modSp mod">
        <pc:chgData name="nourah Alaklabi" userId="b439187ee2954565" providerId="LiveId" clId="{D0CE5592-8667-408D-A999-384C967C5355}" dt="2024-01-25T17:57:24.695" v="284" actId="1076"/>
        <pc:sldMkLst>
          <pc:docMk/>
          <pc:sldMk cId="0" sldId="259"/>
        </pc:sldMkLst>
        <pc:spChg chg="mod">
          <ac:chgData name="nourah Alaklabi" userId="b439187ee2954565" providerId="LiveId" clId="{D0CE5592-8667-408D-A999-384C967C5355}" dt="2024-01-25T17:56:05.294" v="274" actId="20577"/>
          <ac:spMkLst>
            <pc:docMk/>
            <pc:sldMk cId="0" sldId="259"/>
            <ac:spMk id="5" creationId="{B3F45A7E-1F11-D7D6-19B7-3CAB2315C292}"/>
          </ac:spMkLst>
        </pc:spChg>
        <pc:spChg chg="mod">
          <ac:chgData name="nourah Alaklabi" userId="b439187ee2954565" providerId="LiveId" clId="{D0CE5592-8667-408D-A999-384C967C5355}" dt="2024-01-25T17:56:59.526" v="280" actId="1076"/>
          <ac:spMkLst>
            <pc:docMk/>
            <pc:sldMk cId="0" sldId="259"/>
            <ac:spMk id="11" creationId="{00000000-0000-0000-0000-000000000000}"/>
          </ac:spMkLst>
        </pc:spChg>
        <pc:spChg chg="del">
          <ac:chgData name="nourah Alaklabi" userId="b439187ee2954565" providerId="LiveId" clId="{D0CE5592-8667-408D-A999-384C967C5355}" dt="2024-01-25T17:56:01.339" v="271" actId="21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D0CE5592-8667-408D-A999-384C967C5355}" dt="2024-01-25T17:56:56.570" v="279" actId="1440"/>
          <ac:picMkLst>
            <pc:docMk/>
            <pc:sldMk cId="0" sldId="259"/>
            <ac:picMk id="7" creationId="{CFD31FF8-A337-9C0B-0B6A-04BA5AF9FE6B}"/>
          </ac:picMkLst>
        </pc:picChg>
        <pc:picChg chg="add mod">
          <ac:chgData name="nourah Alaklabi" userId="b439187ee2954565" providerId="LiveId" clId="{D0CE5592-8667-408D-A999-384C967C5355}" dt="2024-01-25T17:57:24.695" v="284" actId="1076"/>
          <ac:picMkLst>
            <pc:docMk/>
            <pc:sldMk cId="0" sldId="259"/>
            <ac:picMk id="9" creationId="{C1C27E8A-418B-099D-5C4E-D39111081A30}"/>
          </ac:picMkLst>
        </pc:picChg>
      </pc:sldChg>
      <pc:sldChg chg="addSp delSp modSp mod">
        <pc:chgData name="nourah Alaklabi" userId="b439187ee2954565" providerId="LiveId" clId="{D0CE5592-8667-408D-A999-384C967C5355}" dt="2024-01-25T18:25:00.039" v="522" actId="20577"/>
        <pc:sldMkLst>
          <pc:docMk/>
          <pc:sldMk cId="0" sldId="260"/>
        </pc:sldMkLst>
        <pc:spChg chg="mod">
          <ac:chgData name="nourah Alaklabi" userId="b439187ee2954565" providerId="LiveId" clId="{D0CE5592-8667-408D-A999-384C967C5355}" dt="2024-01-25T17:59:49.526" v="320" actId="20577"/>
          <ac:spMkLst>
            <pc:docMk/>
            <pc:sldMk cId="0" sldId="260"/>
            <ac:spMk id="5" creationId="{863F3AC8-C9CF-6502-9E38-61B637B44569}"/>
          </ac:spMkLst>
        </pc:spChg>
        <pc:spChg chg="mod">
          <ac:chgData name="nourah Alaklabi" userId="b439187ee2954565" providerId="LiveId" clId="{D0CE5592-8667-408D-A999-384C967C5355}" dt="2024-01-25T18:00:34.774" v="326" actId="1076"/>
          <ac:spMkLst>
            <pc:docMk/>
            <pc:sldMk cId="0" sldId="260"/>
            <ac:spMk id="8" creationId="{00000000-0000-0000-0000-000000000000}"/>
          </ac:spMkLst>
        </pc:spChg>
        <pc:spChg chg="add mod">
          <ac:chgData name="nourah Alaklabi" userId="b439187ee2954565" providerId="LiveId" clId="{D0CE5592-8667-408D-A999-384C967C5355}" dt="2024-01-25T18:25:00.039" v="522" actId="20577"/>
          <ac:spMkLst>
            <pc:docMk/>
            <pc:sldMk cId="0" sldId="260"/>
            <ac:spMk id="13" creationId="{00E940A9-BCD2-3798-EAAA-13CFCBBF6EE9}"/>
          </ac:spMkLst>
        </pc:spChg>
        <pc:picChg chg="add del mod">
          <ac:chgData name="nourah Alaklabi" userId="b439187ee2954565" providerId="LiveId" clId="{D0CE5592-8667-408D-A999-384C967C5355}" dt="2024-01-25T18:01:03.871" v="330" actId="21"/>
          <ac:picMkLst>
            <pc:docMk/>
            <pc:sldMk cId="0" sldId="260"/>
            <ac:picMk id="10" creationId="{4164DD37-C45A-148C-5A4A-C47115E021B0}"/>
          </ac:picMkLst>
        </pc:picChg>
        <pc:picChg chg="add mod">
          <ac:chgData name="nourah Alaklabi" userId="b439187ee2954565" providerId="LiveId" clId="{D0CE5592-8667-408D-A999-384C967C5355}" dt="2024-01-25T18:01:54.293" v="338" actId="1440"/>
          <ac:picMkLst>
            <pc:docMk/>
            <pc:sldMk cId="0" sldId="260"/>
            <ac:picMk id="12" creationId="{B4C54D3E-60A1-1E83-184C-821612FD9477}"/>
          </ac:picMkLst>
        </pc:picChg>
      </pc:sldChg>
      <pc:sldChg chg="addSp modSp mod">
        <pc:chgData name="nourah Alaklabi" userId="b439187ee2954565" providerId="LiveId" clId="{D0CE5592-8667-408D-A999-384C967C5355}" dt="2024-01-25T18:25:54.738" v="559" actId="1076"/>
        <pc:sldMkLst>
          <pc:docMk/>
          <pc:sldMk cId="0" sldId="261"/>
        </pc:sldMkLst>
        <pc:spChg chg="mod">
          <ac:chgData name="nourah Alaklabi" userId="b439187ee2954565" providerId="LiveId" clId="{D0CE5592-8667-408D-A999-384C967C5355}" dt="2024-01-25T18:06:10.960" v="361" actId="20577"/>
          <ac:spMkLst>
            <pc:docMk/>
            <pc:sldMk cId="0" sldId="261"/>
            <ac:spMk id="5" creationId="{3632E9F8-D1EE-6FC9-DA40-218E1DD651A9}"/>
          </ac:spMkLst>
        </pc:spChg>
        <pc:spChg chg="add mod">
          <ac:chgData name="nourah Alaklabi" userId="b439187ee2954565" providerId="LiveId" clId="{D0CE5592-8667-408D-A999-384C967C5355}" dt="2024-01-25T18:25:54.738" v="559" actId="1076"/>
          <ac:spMkLst>
            <pc:docMk/>
            <pc:sldMk cId="0" sldId="261"/>
            <ac:spMk id="10" creationId="{A52B1394-8F61-F820-FB98-4AFCB9999EB5}"/>
          </ac:spMkLst>
        </pc:spChg>
        <pc:picChg chg="add mod">
          <ac:chgData name="nourah Alaklabi" userId="b439187ee2954565" providerId="LiveId" clId="{D0CE5592-8667-408D-A999-384C967C5355}" dt="2024-01-25T18:06:38.476" v="367" actId="1440"/>
          <ac:picMkLst>
            <pc:docMk/>
            <pc:sldMk cId="0" sldId="261"/>
            <ac:picMk id="8" creationId="{7D12AEFC-B2C9-064E-1FE3-CE23067010BA}"/>
          </ac:picMkLst>
        </pc:picChg>
      </pc:sldChg>
      <pc:sldChg chg="addSp modSp mod">
        <pc:chgData name="nourah Alaklabi" userId="b439187ee2954565" providerId="LiveId" clId="{D0CE5592-8667-408D-A999-384C967C5355}" dt="2024-01-25T18:26:21.532" v="576" actId="166"/>
        <pc:sldMkLst>
          <pc:docMk/>
          <pc:sldMk cId="0" sldId="262"/>
        </pc:sldMkLst>
        <pc:spChg chg="mod ord">
          <ac:chgData name="nourah Alaklabi" userId="b439187ee2954565" providerId="LiveId" clId="{D0CE5592-8667-408D-A999-384C967C5355}" dt="2024-01-25T18:26:21.532" v="576" actId="166"/>
          <ac:spMkLst>
            <pc:docMk/>
            <pc:sldMk cId="0" sldId="262"/>
            <ac:spMk id="3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8:12:05.370" v="398" actId="20577"/>
          <ac:spMkLst>
            <pc:docMk/>
            <pc:sldMk cId="0" sldId="262"/>
            <ac:spMk id="8" creationId="{B10A4525-BE2A-3ED2-E8D5-4EF1F9197E3B}"/>
          </ac:spMkLst>
        </pc:spChg>
        <pc:spChg chg="add mod">
          <ac:chgData name="nourah Alaklabi" userId="b439187ee2954565" providerId="LiveId" clId="{D0CE5592-8667-408D-A999-384C967C5355}" dt="2024-01-25T18:26:14.397" v="574" actId="20577"/>
          <ac:spMkLst>
            <pc:docMk/>
            <pc:sldMk cId="0" sldId="262"/>
            <ac:spMk id="11" creationId="{81A2C2B8-75D6-A8EC-BA5B-36B122ABCDA4}"/>
          </ac:spMkLst>
        </pc:spChg>
        <pc:picChg chg="add mod">
          <ac:chgData name="nourah Alaklabi" userId="b439187ee2954565" providerId="LiveId" clId="{D0CE5592-8667-408D-A999-384C967C5355}" dt="2024-01-25T18:11:56.927" v="395" actId="1440"/>
          <ac:picMkLst>
            <pc:docMk/>
            <pc:sldMk cId="0" sldId="262"/>
            <ac:picMk id="10" creationId="{09F9D84F-3E1F-926C-95BD-8DFD6DA50449}"/>
          </ac:picMkLst>
        </pc:picChg>
      </pc:sldChg>
      <pc:sldChg chg="modSp">
        <pc:chgData name="nourah Alaklabi" userId="b439187ee2954565" providerId="LiveId" clId="{D0CE5592-8667-408D-A999-384C967C5355}" dt="2024-01-25T18:19:25.459" v="429"/>
        <pc:sldMkLst>
          <pc:docMk/>
          <pc:sldMk cId="0" sldId="263"/>
        </pc:sldMkLst>
        <pc:spChg chg="mod">
          <ac:chgData name="nourah Alaklabi" userId="b439187ee2954565" providerId="LiveId" clId="{D0CE5592-8667-408D-A999-384C967C5355}" dt="2024-01-25T18:19:25.459" v="429"/>
          <ac:spMkLst>
            <pc:docMk/>
            <pc:sldMk cId="0" sldId="263"/>
            <ac:spMk id="2" creationId="{00000000-0000-0000-0000-000000000000}"/>
          </ac:spMkLst>
        </pc:spChg>
      </pc:sldChg>
      <pc:sldChg chg="delSp del mod">
        <pc:chgData name="nourah Alaklabi" userId="b439187ee2954565" providerId="LiveId" clId="{D0CE5592-8667-408D-A999-384C967C5355}" dt="2024-01-25T18:20:29.940" v="450" actId="2696"/>
        <pc:sldMkLst>
          <pc:docMk/>
          <pc:sldMk cId="0" sldId="266"/>
        </pc:sldMkLst>
        <pc:spChg chg="del">
          <ac:chgData name="nourah Alaklabi" userId="b439187ee2954565" providerId="LiveId" clId="{D0CE5592-8667-408D-A999-384C967C5355}" dt="2024-01-25T18:20:05.193" v="436" actId="21"/>
          <ac:spMkLst>
            <pc:docMk/>
            <pc:sldMk cId="0" sldId="266"/>
            <ac:spMk id="11" creationId="{00000000-0000-0000-0000-000000000000}"/>
          </ac:spMkLst>
        </pc:spChg>
      </pc:sldChg>
      <pc:sldChg chg="modSp del">
        <pc:chgData name="nourah Alaklabi" userId="b439187ee2954565" providerId="LiveId" clId="{D0CE5592-8667-408D-A999-384C967C5355}" dt="2024-01-25T17:52:27.389" v="250" actId="2696"/>
        <pc:sldMkLst>
          <pc:docMk/>
          <pc:sldMk cId="523692514" sldId="267"/>
        </pc:sldMkLst>
        <pc:spChg chg="mod">
          <ac:chgData name="nourah Alaklabi" userId="b439187ee2954565" providerId="LiveId" clId="{D0CE5592-8667-408D-A999-384C967C5355}" dt="2024-01-25T17:47:24.685" v="203"/>
          <ac:spMkLst>
            <pc:docMk/>
            <pc:sldMk cId="523692514" sldId="267"/>
            <ac:spMk id="8" creationId="{00000000-0000-0000-0000-000000000000}"/>
          </ac:spMkLst>
        </pc:spChg>
      </pc:sldChg>
      <pc:sldChg chg="addSp delSp modSp mod">
        <pc:chgData name="nourah Alaklabi" userId="b439187ee2954565" providerId="LiveId" clId="{D0CE5592-8667-408D-A999-384C967C5355}" dt="2024-01-25T17:59:08.242" v="316" actId="20577"/>
        <pc:sldMkLst>
          <pc:docMk/>
          <pc:sldMk cId="2287460162" sldId="268"/>
        </pc:sldMkLst>
        <pc:spChg chg="mod">
          <ac:chgData name="nourah Alaklabi" userId="b439187ee2954565" providerId="LiveId" clId="{D0CE5592-8667-408D-A999-384C967C5355}" dt="2024-01-25T17:58:25.814" v="307" actId="14100"/>
          <ac:spMkLst>
            <pc:docMk/>
            <pc:sldMk cId="2287460162" sldId="268"/>
            <ac:spMk id="2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59:08.242" v="316" actId="20577"/>
          <ac:spMkLst>
            <pc:docMk/>
            <pc:sldMk cId="2287460162" sldId="268"/>
            <ac:spMk id="6" creationId="{C4A243F7-D071-DA84-0CA9-53899FC87AFC}"/>
          </ac:spMkLst>
        </pc:spChg>
        <pc:spChg chg="del">
          <ac:chgData name="nourah Alaklabi" userId="b439187ee2954565" providerId="LiveId" clId="{D0CE5592-8667-408D-A999-384C967C5355}" dt="2024-01-25T17:58:04.657" v="295" actId="21"/>
          <ac:spMkLst>
            <pc:docMk/>
            <pc:sldMk cId="2287460162" sldId="268"/>
            <ac:spMk id="23" creationId="{6687253A-757F-1D70-6C68-9203BC952688}"/>
          </ac:spMkLst>
        </pc:spChg>
        <pc:spChg chg="mod">
          <ac:chgData name="nourah Alaklabi" userId="b439187ee2954565" providerId="LiveId" clId="{D0CE5592-8667-408D-A999-384C967C5355}" dt="2024-01-25T17:58:22.605" v="306" actId="1076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D0CE5592-8667-408D-A999-384C967C5355}" dt="2024-01-25T17:59:02.657" v="313" actId="1440"/>
          <ac:picMkLst>
            <pc:docMk/>
            <pc:sldMk cId="2287460162" sldId="268"/>
            <ac:picMk id="7" creationId="{E0039536-426C-8D2B-DB8B-3D89D5542582}"/>
          </ac:picMkLst>
        </pc:picChg>
      </pc:sldChg>
      <pc:sldChg chg="del">
        <pc:chgData name="nourah Alaklabi" userId="b439187ee2954565" providerId="LiveId" clId="{D0CE5592-8667-408D-A999-384C967C5355}" dt="2024-01-25T17:59:41.828" v="317" actId="2696"/>
        <pc:sldMkLst>
          <pc:docMk/>
          <pc:sldMk cId="1995194774" sldId="269"/>
        </pc:sldMkLst>
      </pc:sldChg>
      <pc:sldChg chg="del">
        <pc:chgData name="nourah Alaklabi" userId="b439187ee2954565" providerId="LiveId" clId="{D0CE5592-8667-408D-A999-384C967C5355}" dt="2024-01-25T18:02:22.514" v="339" actId="2696"/>
        <pc:sldMkLst>
          <pc:docMk/>
          <pc:sldMk cId="3238278529" sldId="270"/>
        </pc:sldMkLst>
      </pc:sldChg>
      <pc:sldChg chg="addSp modSp mod">
        <pc:chgData name="nourah Alaklabi" userId="b439187ee2954565" providerId="LiveId" clId="{D0CE5592-8667-408D-A999-384C967C5355}" dt="2024-01-25T18:05:17.961" v="357" actId="14100"/>
        <pc:sldMkLst>
          <pc:docMk/>
          <pc:sldMk cId="3084938604" sldId="271"/>
        </pc:sldMkLst>
        <pc:spChg chg="mod">
          <ac:chgData name="nourah Alaklabi" userId="b439187ee2954565" providerId="LiveId" clId="{D0CE5592-8667-408D-A999-384C967C5355}" dt="2024-01-25T18:03:41.139" v="350" actId="20577"/>
          <ac:spMkLst>
            <pc:docMk/>
            <pc:sldMk cId="3084938604" sldId="271"/>
            <ac:spMk id="5" creationId="{B21FF424-A0DD-2591-6FA9-2120A944D35C}"/>
          </ac:spMkLst>
        </pc:spChg>
        <pc:spChg chg="mod">
          <ac:chgData name="nourah Alaklabi" userId="b439187ee2954565" providerId="LiveId" clId="{D0CE5592-8667-408D-A999-384C967C5355}" dt="2024-01-25T18:05:17.961" v="357" actId="14100"/>
          <ac:spMkLst>
            <pc:docMk/>
            <pc:sldMk cId="3084938604" sldId="271"/>
            <ac:spMk id="8" creationId="{00000000-0000-0000-0000-000000000000}"/>
          </ac:spMkLst>
        </pc:spChg>
        <pc:picChg chg="add mod">
          <ac:chgData name="nourah Alaklabi" userId="b439187ee2954565" providerId="LiveId" clId="{D0CE5592-8667-408D-A999-384C967C5355}" dt="2024-01-25T18:05:14.529" v="356" actId="14100"/>
          <ac:picMkLst>
            <pc:docMk/>
            <pc:sldMk cId="3084938604" sldId="271"/>
            <ac:picMk id="10" creationId="{0712CE58-6F8B-6094-4105-05DB09947609}"/>
          </ac:picMkLst>
        </pc:picChg>
      </pc:sldChg>
      <pc:sldChg chg="addSp delSp modSp mod">
        <pc:chgData name="nourah Alaklabi" userId="b439187ee2954565" providerId="LiveId" clId="{D0CE5592-8667-408D-A999-384C967C5355}" dt="2024-01-25T18:20:25.350" v="449" actId="1076"/>
        <pc:sldMkLst>
          <pc:docMk/>
          <pc:sldMk cId="977407248" sldId="272"/>
        </pc:sldMkLst>
        <pc:spChg chg="mod">
          <ac:chgData name="nourah Alaklabi" userId="b439187ee2954565" providerId="LiveId" clId="{D0CE5592-8667-408D-A999-384C967C5355}" dt="2024-01-25T18:19:58.157" v="435" actId="1076"/>
          <ac:spMkLst>
            <pc:docMk/>
            <pc:sldMk cId="977407248" sldId="272"/>
            <ac:spMk id="2" creationId="{00000000-0000-0000-0000-000000000000}"/>
          </ac:spMkLst>
        </pc:spChg>
        <pc:spChg chg="del">
          <ac:chgData name="nourah Alaklabi" userId="b439187ee2954565" providerId="LiveId" clId="{D0CE5592-8667-408D-A999-384C967C5355}" dt="2024-01-25T18:19:41.604" v="430" actId="21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D0CE5592-8667-408D-A999-384C967C5355}" dt="2024-01-25T18:20:25.350" v="449" actId="1076"/>
          <ac:spMkLst>
            <pc:docMk/>
            <pc:sldMk cId="977407248" sldId="272"/>
            <ac:spMk id="18" creationId="{750E4A5E-5161-B97D-D3C3-E5B40E4FB2A9}"/>
          </ac:spMkLst>
        </pc:spChg>
      </pc:sldChg>
      <pc:sldChg chg="addSp delSp modSp mod">
        <pc:chgData name="nourah Alaklabi" userId="b439187ee2954565" providerId="LiveId" clId="{D0CE5592-8667-408D-A999-384C967C5355}" dt="2024-01-27T09:59:25.816" v="629" actId="20577"/>
        <pc:sldMkLst>
          <pc:docMk/>
          <pc:sldMk cId="645506082" sldId="273"/>
        </pc:sldMkLst>
        <pc:spChg chg="mod">
          <ac:chgData name="nourah Alaklabi" userId="b439187ee2954565" providerId="LiveId" clId="{D0CE5592-8667-408D-A999-384C967C5355}" dt="2024-01-25T17:30:47.291" v="160" actId="1076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31:12.839" v="166" actId="1076"/>
          <ac:spMkLst>
            <pc:docMk/>
            <pc:sldMk cId="645506082" sldId="273"/>
            <ac:spMk id="5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8:22:22.351" v="454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D0CE5592-8667-408D-A999-384C967C5355}" dt="2024-01-27T09:57:50.130" v="599" actId="1076"/>
          <ac:spMkLst>
            <pc:docMk/>
            <pc:sldMk cId="645506082" sldId="273"/>
            <ac:spMk id="11" creationId="{00000000-0000-0000-0000-000000000000}"/>
          </ac:spMkLst>
        </pc:spChg>
        <pc:spChg chg="add mod">
          <ac:chgData name="nourah Alaklabi" userId="b439187ee2954565" providerId="LiveId" clId="{D0CE5592-8667-408D-A999-384C967C5355}" dt="2024-01-27T09:59:25.816" v="629" actId="20577"/>
          <ac:spMkLst>
            <pc:docMk/>
            <pc:sldMk cId="645506082" sldId="273"/>
            <ac:spMk id="17" creationId="{3BF92806-8071-2F09-E8FD-75BC9D71B233}"/>
          </ac:spMkLst>
        </pc:spChg>
        <pc:picChg chg="del">
          <ac:chgData name="nourah Alaklabi" userId="b439187ee2954565" providerId="LiveId" clId="{D0CE5592-8667-408D-A999-384C967C5355}" dt="2024-01-25T17:26:54.039" v="67" actId="21"/>
          <ac:picMkLst>
            <pc:docMk/>
            <pc:sldMk cId="645506082" sldId="273"/>
            <ac:picMk id="13" creationId="{2989B2B5-6563-2B90-C89F-F0F66E04D911}"/>
          </ac:picMkLst>
        </pc:picChg>
        <pc:picChg chg="add mod">
          <ac:chgData name="nourah Alaklabi" userId="b439187ee2954565" providerId="LiveId" clId="{D0CE5592-8667-408D-A999-384C967C5355}" dt="2024-01-27T09:58:07.583" v="600"/>
          <ac:picMkLst>
            <pc:docMk/>
            <pc:sldMk cId="645506082" sldId="273"/>
            <ac:picMk id="15" creationId="{7CD56B7E-EF85-4CC3-28B7-3A7B46647D44}"/>
          </ac:picMkLst>
        </pc:picChg>
        <pc:picChg chg="add mod">
          <ac:chgData name="nourah Alaklabi" userId="b439187ee2954565" providerId="LiveId" clId="{D0CE5592-8667-408D-A999-384C967C5355}" dt="2024-01-27T09:57:15.111" v="594" actId="1076"/>
          <ac:picMkLst>
            <pc:docMk/>
            <pc:sldMk cId="645506082" sldId="273"/>
            <ac:picMk id="16" creationId="{7ED23FBF-CD1D-46ED-F95E-1D041E07C4A7}"/>
          </ac:picMkLst>
        </pc:picChg>
      </pc:sldChg>
      <pc:sldChg chg="addSp modSp mod">
        <pc:chgData name="nourah Alaklabi" userId="b439187ee2954565" providerId="LiveId" clId="{D0CE5592-8667-408D-A999-384C967C5355}" dt="2024-01-25T17:39:03.006" v="201" actId="1076"/>
        <pc:sldMkLst>
          <pc:docMk/>
          <pc:sldMk cId="1933323919" sldId="274"/>
        </pc:sldMkLst>
        <pc:spChg chg="mod">
          <ac:chgData name="nourah Alaklabi" userId="b439187ee2954565" providerId="LiveId" clId="{D0CE5592-8667-408D-A999-384C967C5355}" dt="2024-01-25T17:36:49.200" v="170"/>
          <ac:spMkLst>
            <pc:docMk/>
            <pc:sldMk cId="1933323919" sldId="274"/>
            <ac:spMk id="2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36:54.770" v="176" actId="20577"/>
          <ac:spMkLst>
            <pc:docMk/>
            <pc:sldMk cId="1933323919" sldId="274"/>
            <ac:spMk id="4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39:03.006" v="201" actId="1076"/>
          <ac:spMkLst>
            <pc:docMk/>
            <pc:sldMk cId="1933323919" sldId="274"/>
            <ac:spMk id="5" creationId="{78C4168C-F53A-09E1-FDE6-290E4BE6B627}"/>
          </ac:spMkLst>
        </pc:spChg>
        <pc:spChg chg="add mod">
          <ac:chgData name="nourah Alaklabi" userId="b439187ee2954565" providerId="LiveId" clId="{D0CE5592-8667-408D-A999-384C967C5355}" dt="2024-01-25T17:38:11.647" v="192" actId="1076"/>
          <ac:spMkLst>
            <pc:docMk/>
            <pc:sldMk cId="1933323919" sldId="274"/>
            <ac:spMk id="7" creationId="{46A83C52-ABB8-D283-954B-24333EA262D8}"/>
          </ac:spMkLst>
        </pc:spChg>
        <pc:spChg chg="add mod">
          <ac:chgData name="nourah Alaklabi" userId="b439187ee2954565" providerId="LiveId" clId="{D0CE5592-8667-408D-A999-384C967C5355}" dt="2024-01-25T17:38:37.388" v="195" actId="1076"/>
          <ac:spMkLst>
            <pc:docMk/>
            <pc:sldMk cId="1933323919" sldId="274"/>
            <ac:spMk id="8" creationId="{B2FC54CB-7DC3-16C0-6272-5E0D05F0CCE1}"/>
          </ac:spMkLst>
        </pc:spChg>
        <pc:spChg chg="add mod">
          <ac:chgData name="nourah Alaklabi" userId="b439187ee2954565" providerId="LiveId" clId="{D0CE5592-8667-408D-A999-384C967C5355}" dt="2024-01-25T17:38:39.905" v="196" actId="1076"/>
          <ac:spMkLst>
            <pc:docMk/>
            <pc:sldMk cId="1933323919" sldId="274"/>
            <ac:spMk id="9" creationId="{C1123D31-CC34-8BCE-F98F-0CF7A68CE092}"/>
          </ac:spMkLst>
        </pc:spChg>
        <pc:spChg chg="add mod">
          <ac:chgData name="nourah Alaklabi" userId="b439187ee2954565" providerId="LiveId" clId="{D0CE5592-8667-408D-A999-384C967C5355}" dt="2024-01-25T17:38:58.842" v="200" actId="1076"/>
          <ac:spMkLst>
            <pc:docMk/>
            <pc:sldMk cId="1933323919" sldId="274"/>
            <ac:spMk id="10" creationId="{50767E9B-903C-5BA8-462C-47011D9C8A8C}"/>
          </ac:spMkLst>
        </pc:spChg>
        <pc:picChg chg="mod">
          <ac:chgData name="nourah Alaklabi" userId="b439187ee2954565" providerId="LiveId" clId="{D0CE5592-8667-408D-A999-384C967C5355}" dt="2024-01-25T17:37:34.689" v="182" actId="1076"/>
          <ac:picMkLst>
            <pc:docMk/>
            <pc:sldMk cId="1933323919" sldId="274"/>
            <ac:picMk id="6" creationId="{3BDF8491-83D2-7119-55F0-C0E661779F13}"/>
          </ac:picMkLst>
        </pc:picChg>
      </pc:sldChg>
      <pc:sldChg chg="addSp delSp modSp add mod">
        <pc:chgData name="nourah Alaklabi" userId="b439187ee2954565" providerId="LiveId" clId="{D0CE5592-8667-408D-A999-384C967C5355}" dt="2024-01-25T18:22:46.030" v="460" actId="1076"/>
        <pc:sldMkLst>
          <pc:docMk/>
          <pc:sldMk cId="1864198017" sldId="275"/>
        </pc:sldMkLst>
        <pc:spChg chg="mod ord">
          <ac:chgData name="nourah Alaklabi" userId="b439187ee2954565" providerId="LiveId" clId="{D0CE5592-8667-408D-A999-384C967C5355}" dt="2024-01-25T18:22:46.030" v="460" actId="1076"/>
          <ac:spMkLst>
            <pc:docMk/>
            <pc:sldMk cId="1864198017" sldId="275"/>
            <ac:spMk id="5" creationId="{00000000-0000-0000-0000-000000000000}"/>
          </ac:spMkLst>
        </pc:spChg>
        <pc:picChg chg="add mod">
          <ac:chgData name="nourah Alaklabi" userId="b439187ee2954565" providerId="LiveId" clId="{D0CE5592-8667-408D-A999-384C967C5355}" dt="2024-01-25T17:53:09.692" v="259" actId="1440"/>
          <ac:picMkLst>
            <pc:docMk/>
            <pc:sldMk cId="1864198017" sldId="275"/>
            <ac:picMk id="12" creationId="{32BA8EAB-C52C-2963-818D-21134E6B3C6F}"/>
          </ac:picMkLst>
        </pc:picChg>
        <pc:picChg chg="del">
          <ac:chgData name="nourah Alaklabi" userId="b439187ee2954565" providerId="LiveId" clId="{D0CE5592-8667-408D-A999-384C967C5355}" dt="2024-01-25T17:52:34.658" v="252" actId="21"/>
          <ac:picMkLst>
            <pc:docMk/>
            <pc:sldMk cId="1864198017" sldId="275"/>
            <ac:picMk id="19" creationId="{105EC0C6-220F-216D-7FA6-80AA9CB2D06C}"/>
          </ac:picMkLst>
        </pc:picChg>
        <pc:picChg chg="del">
          <ac:chgData name="nourah Alaklabi" userId="b439187ee2954565" providerId="LiveId" clId="{D0CE5592-8667-408D-A999-384C967C5355}" dt="2024-01-25T17:52:36.720" v="253" actId="21"/>
          <ac:picMkLst>
            <pc:docMk/>
            <pc:sldMk cId="1864198017" sldId="275"/>
            <ac:picMk id="21" creationId="{F1AC7E29-FE2E-32B4-941F-571EC74CAB59}"/>
          </ac:picMkLst>
        </pc:picChg>
      </pc:sldChg>
      <pc:sldChg chg="modSp add del mod">
        <pc:chgData name="nourah Alaklabi" userId="b439187ee2954565" providerId="LiveId" clId="{D0CE5592-8667-408D-A999-384C967C5355}" dt="2024-01-25T17:31:49.493" v="169" actId="2696"/>
        <pc:sldMkLst>
          <pc:docMk/>
          <pc:sldMk cId="2119347549" sldId="275"/>
        </pc:sldMkLst>
        <pc:spChg chg="mod">
          <ac:chgData name="nourah Alaklabi" userId="b439187ee2954565" providerId="LiveId" clId="{D0CE5592-8667-408D-A999-384C967C5355}" dt="2024-01-25T17:27:44.648" v="75" actId="1076"/>
          <ac:spMkLst>
            <pc:docMk/>
            <pc:sldMk cId="2119347549" sldId="275"/>
            <ac:spMk id="4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27:53.512" v="77" actId="1076"/>
          <ac:spMkLst>
            <pc:docMk/>
            <pc:sldMk cId="2119347549" sldId="275"/>
            <ac:spMk id="7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7:27:40.858" v="74" actId="1076"/>
          <ac:spMkLst>
            <pc:docMk/>
            <pc:sldMk cId="2119347549" sldId="275"/>
            <ac:spMk id="11" creationId="{00000000-0000-0000-0000-000000000000}"/>
          </ac:spMkLst>
        </pc:spChg>
        <pc:picChg chg="mod">
          <ac:chgData name="nourah Alaklabi" userId="b439187ee2954565" providerId="LiveId" clId="{D0CE5592-8667-408D-A999-384C967C5355}" dt="2024-01-25T17:27:46.965" v="76" actId="1076"/>
          <ac:picMkLst>
            <pc:docMk/>
            <pc:sldMk cId="2119347549" sldId="275"/>
            <ac:picMk id="16" creationId="{7ED23FBF-CD1D-46ED-F95E-1D041E07C4A7}"/>
          </ac:picMkLst>
        </pc:picChg>
      </pc:sldChg>
      <pc:sldChg chg="addSp delSp modSp add mod">
        <pc:chgData name="nourah Alaklabi" userId="b439187ee2954565" providerId="LiveId" clId="{D0CE5592-8667-408D-A999-384C967C5355}" dt="2024-01-25T18:23:11.244" v="463" actId="1076"/>
        <pc:sldMkLst>
          <pc:docMk/>
          <pc:sldMk cId="2706048510" sldId="276"/>
        </pc:sldMkLst>
        <pc:spChg chg="mod ord">
          <ac:chgData name="nourah Alaklabi" userId="b439187ee2954565" providerId="LiveId" clId="{D0CE5592-8667-408D-A999-384C967C5355}" dt="2024-01-25T18:23:11.244" v="463" actId="1076"/>
          <ac:spMkLst>
            <pc:docMk/>
            <pc:sldMk cId="2706048510" sldId="276"/>
            <ac:spMk id="5" creationId="{00000000-0000-0000-0000-000000000000}"/>
          </ac:spMkLst>
        </pc:spChg>
        <pc:picChg chg="del">
          <ac:chgData name="nourah Alaklabi" userId="b439187ee2954565" providerId="LiveId" clId="{D0CE5592-8667-408D-A999-384C967C5355}" dt="2024-01-25T17:53:43.311" v="261" actId="21"/>
          <ac:picMkLst>
            <pc:docMk/>
            <pc:sldMk cId="2706048510" sldId="276"/>
            <ac:picMk id="12" creationId="{32BA8EAB-C52C-2963-818D-21134E6B3C6F}"/>
          </ac:picMkLst>
        </pc:picChg>
        <pc:picChg chg="add mod">
          <ac:chgData name="nourah Alaklabi" userId="b439187ee2954565" providerId="LiveId" clId="{D0CE5592-8667-408D-A999-384C967C5355}" dt="2024-01-25T17:55:38.035" v="270" actId="1440"/>
          <ac:picMkLst>
            <pc:docMk/>
            <pc:sldMk cId="2706048510" sldId="276"/>
            <ac:picMk id="16" creationId="{DBEA3D04-741C-1719-595D-E42E6F44E16B}"/>
          </ac:picMkLst>
        </pc:picChg>
      </pc:sldChg>
      <pc:sldChg chg="addSp delSp modSp add mod">
        <pc:chgData name="nourah Alaklabi" userId="b439187ee2954565" providerId="LiveId" clId="{D0CE5592-8667-408D-A999-384C967C5355}" dt="2024-01-25T18:03:24.502" v="347" actId="1440"/>
        <pc:sldMkLst>
          <pc:docMk/>
          <pc:sldMk cId="788962226" sldId="277"/>
        </pc:sldMkLst>
        <pc:picChg chg="add mod">
          <ac:chgData name="nourah Alaklabi" userId="b439187ee2954565" providerId="LiveId" clId="{D0CE5592-8667-408D-A999-384C967C5355}" dt="2024-01-25T18:03:24.502" v="347" actId="1440"/>
          <ac:picMkLst>
            <pc:docMk/>
            <pc:sldMk cId="788962226" sldId="277"/>
            <ac:picMk id="10" creationId="{31315D4F-1DF9-0398-DB09-2C5D5C971B0B}"/>
          </ac:picMkLst>
        </pc:picChg>
        <pc:picChg chg="del">
          <ac:chgData name="nourah Alaklabi" userId="b439187ee2954565" providerId="LiveId" clId="{D0CE5592-8667-408D-A999-384C967C5355}" dt="2024-01-25T18:02:29.753" v="341" actId="21"/>
          <ac:picMkLst>
            <pc:docMk/>
            <pc:sldMk cId="788962226" sldId="277"/>
            <ac:picMk id="12" creationId="{B4C54D3E-60A1-1E83-184C-821612FD9477}"/>
          </ac:picMkLst>
        </pc:picChg>
      </pc:sldChg>
      <pc:sldChg chg="addSp delSp modSp add mod">
        <pc:chgData name="nourah Alaklabi" userId="b439187ee2954565" providerId="LiveId" clId="{D0CE5592-8667-408D-A999-384C967C5355}" dt="2024-01-25T18:09:10.830" v="377" actId="1076"/>
        <pc:sldMkLst>
          <pc:docMk/>
          <pc:sldMk cId="622571604" sldId="278"/>
        </pc:sldMkLst>
        <pc:picChg chg="del">
          <ac:chgData name="nourah Alaklabi" userId="b439187ee2954565" providerId="LiveId" clId="{D0CE5592-8667-408D-A999-384C967C5355}" dt="2024-01-25T18:07:15.430" v="369" actId="21"/>
          <ac:picMkLst>
            <pc:docMk/>
            <pc:sldMk cId="622571604" sldId="278"/>
            <ac:picMk id="8" creationId="{7D12AEFC-B2C9-064E-1FE3-CE23067010BA}"/>
          </ac:picMkLst>
        </pc:picChg>
        <pc:picChg chg="add mod">
          <ac:chgData name="nourah Alaklabi" userId="b439187ee2954565" providerId="LiveId" clId="{D0CE5592-8667-408D-A999-384C967C5355}" dt="2024-01-25T18:09:10.830" v="377" actId="1076"/>
          <ac:picMkLst>
            <pc:docMk/>
            <pc:sldMk cId="622571604" sldId="278"/>
            <ac:picMk id="10" creationId="{CAA073D0-02E4-1807-94D3-40FFDA8DEC19}"/>
          </ac:picMkLst>
        </pc:picChg>
      </pc:sldChg>
      <pc:sldChg chg="addSp delSp modSp add mod">
        <pc:chgData name="nourah Alaklabi" userId="b439187ee2954565" providerId="LiveId" clId="{D0CE5592-8667-408D-A999-384C967C5355}" dt="2024-01-25T18:33:17.298" v="593" actId="1076"/>
        <pc:sldMkLst>
          <pc:docMk/>
          <pc:sldMk cId="858738126" sldId="279"/>
        </pc:sldMkLst>
        <pc:spChg chg="mod">
          <ac:chgData name="nourah Alaklabi" userId="b439187ee2954565" providerId="LiveId" clId="{D0CE5592-8667-408D-A999-384C967C5355}" dt="2024-01-25T18:31:28.977" v="580" actId="1076"/>
          <ac:spMkLst>
            <pc:docMk/>
            <pc:sldMk cId="858738126" sldId="279"/>
            <ac:spMk id="5" creationId="{3632E9F8-D1EE-6FC9-DA40-218E1DD651A9}"/>
          </ac:spMkLst>
        </pc:spChg>
        <pc:spChg chg="del">
          <ac:chgData name="nourah Alaklabi" userId="b439187ee2954565" providerId="LiveId" clId="{D0CE5592-8667-408D-A999-384C967C5355}" dt="2024-01-25T18:31:25.310" v="579" actId="21"/>
          <ac:spMkLst>
            <pc:docMk/>
            <pc:sldMk cId="858738126" sldId="279"/>
            <ac:spMk id="7" creationId="{00000000-0000-0000-0000-000000000000}"/>
          </ac:spMkLst>
        </pc:spChg>
        <pc:picChg chg="add mod">
          <ac:chgData name="nourah Alaklabi" userId="b439187ee2954565" providerId="LiveId" clId="{D0CE5592-8667-408D-A999-384C967C5355}" dt="2024-01-25T18:33:17.298" v="593" actId="1076"/>
          <ac:picMkLst>
            <pc:docMk/>
            <pc:sldMk cId="858738126" sldId="279"/>
            <ac:picMk id="8" creationId="{23BC0173-CEBB-7FEA-6A89-47AC55F14379}"/>
          </ac:picMkLst>
        </pc:picChg>
        <pc:picChg chg="del">
          <ac:chgData name="nourah Alaklabi" userId="b439187ee2954565" providerId="LiveId" clId="{D0CE5592-8667-408D-A999-384C967C5355}" dt="2024-01-25T18:09:18.475" v="379" actId="21"/>
          <ac:picMkLst>
            <pc:docMk/>
            <pc:sldMk cId="858738126" sldId="279"/>
            <ac:picMk id="10" creationId="{CAA073D0-02E4-1807-94D3-40FFDA8DEC19}"/>
          </ac:picMkLst>
        </pc:picChg>
        <pc:picChg chg="add mod">
          <ac:chgData name="nourah Alaklabi" userId="b439187ee2954565" providerId="LiveId" clId="{D0CE5592-8667-408D-A999-384C967C5355}" dt="2024-01-25T18:30:58.657" v="577" actId="931"/>
          <ac:picMkLst>
            <pc:docMk/>
            <pc:sldMk cId="858738126" sldId="279"/>
            <ac:picMk id="12" creationId="{45E69AAA-0828-168F-27E3-C8B9AC89B331}"/>
          </ac:picMkLst>
        </pc:picChg>
        <pc:picChg chg="add mod">
          <ac:chgData name="nourah Alaklabi" userId="b439187ee2954565" providerId="LiveId" clId="{D0CE5592-8667-408D-A999-384C967C5355}" dt="2024-01-25T18:33:02.025" v="592" actId="1076"/>
          <ac:picMkLst>
            <pc:docMk/>
            <pc:sldMk cId="858738126" sldId="279"/>
            <ac:picMk id="14" creationId="{4FE33C3A-2860-5CD5-C960-541E767F7F2A}"/>
          </ac:picMkLst>
        </pc:picChg>
      </pc:sldChg>
      <pc:sldChg chg="addSp delSp modSp add mod">
        <pc:chgData name="nourah Alaklabi" userId="b439187ee2954565" providerId="LiveId" clId="{D0CE5592-8667-408D-A999-384C967C5355}" dt="2024-01-25T18:13:34.353" v="428" actId="166"/>
        <pc:sldMkLst>
          <pc:docMk/>
          <pc:sldMk cId="855787958" sldId="280"/>
        </pc:sldMkLst>
        <pc:spChg chg="mod ord">
          <ac:chgData name="nourah Alaklabi" userId="b439187ee2954565" providerId="LiveId" clId="{D0CE5592-8667-408D-A999-384C967C5355}" dt="2024-01-25T18:13:34.353" v="428" actId="166"/>
          <ac:spMkLst>
            <pc:docMk/>
            <pc:sldMk cId="855787958" sldId="280"/>
            <ac:spMk id="3" creationId="{00000000-0000-0000-0000-000000000000}"/>
          </ac:spMkLst>
        </pc:spChg>
        <pc:spChg chg="mod">
          <ac:chgData name="nourah Alaklabi" userId="b439187ee2954565" providerId="LiveId" clId="{D0CE5592-8667-408D-A999-384C967C5355}" dt="2024-01-25T18:12:56.301" v="420" actId="20577"/>
          <ac:spMkLst>
            <pc:docMk/>
            <pc:sldMk cId="855787958" sldId="280"/>
            <ac:spMk id="5" creationId="{00000000-0000-0000-0000-000000000000}"/>
          </ac:spMkLst>
        </pc:spChg>
        <pc:picChg chg="del">
          <ac:chgData name="nourah Alaklabi" userId="b439187ee2954565" providerId="LiveId" clId="{D0CE5592-8667-408D-A999-384C967C5355}" dt="2024-01-25T18:12:43.977" v="400" actId="21"/>
          <ac:picMkLst>
            <pc:docMk/>
            <pc:sldMk cId="855787958" sldId="280"/>
            <ac:picMk id="10" creationId="{09F9D84F-3E1F-926C-95BD-8DFD6DA50449}"/>
          </ac:picMkLst>
        </pc:picChg>
        <pc:picChg chg="add mod">
          <ac:chgData name="nourah Alaklabi" userId="b439187ee2954565" providerId="LiveId" clId="{D0CE5592-8667-408D-A999-384C967C5355}" dt="2024-01-25T18:13:28.558" v="426" actId="1440"/>
          <ac:picMkLst>
            <pc:docMk/>
            <pc:sldMk cId="855787958" sldId="280"/>
            <ac:picMk id="11" creationId="{86C1B034-21D4-417C-CDC8-F2BC1DAD0B04}"/>
          </ac:picMkLst>
        </pc:picChg>
      </pc:sldChg>
    </pc:docChg>
  </pc:docChgLst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.sv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svg"/><Relationship Id="rId3" Type="http://schemas.openxmlformats.org/officeDocument/2006/relationships/image" Target="../media/image5.svg"/><Relationship Id="rId7" Type="http://schemas.openxmlformats.org/officeDocument/2006/relationships/image" Target="../media/image52.svg"/><Relationship Id="rId12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svg"/><Relationship Id="rId10" Type="http://schemas.openxmlformats.org/officeDocument/2006/relationships/image" Target="../media/image13.jp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svg"/><Relationship Id="rId3" Type="http://schemas.openxmlformats.org/officeDocument/2006/relationships/image" Target="../media/image5.svg"/><Relationship Id="rId7" Type="http://schemas.openxmlformats.org/officeDocument/2006/relationships/image" Target="../media/image52.svg"/><Relationship Id="rId12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50.svg"/><Relationship Id="rId10" Type="http://schemas.openxmlformats.org/officeDocument/2006/relationships/image" Target="../media/image13.jp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9.jpeg"/><Relationship Id="rId7" Type="http://schemas.openxmlformats.org/officeDocument/2006/relationships/image" Target="../media/image63.svg"/><Relationship Id="rId2" Type="http://schemas.openxmlformats.org/officeDocument/2006/relationships/hyperlink" Target="https://www.liveworksheets.com/c?a=s&amp;t=538zf2ote0y&amp;sr=n&amp;l=gi&amp;i=xzszut&amp;r=sb&amp;f=dzdczudf&amp;ms=uz&amp;cd=p806ge5jzr2ilbomgpgxzpfngnkgxne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1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5" Type="http://schemas.openxmlformats.org/officeDocument/2006/relationships/image" Target="../media/image85.svg"/><Relationship Id="rId2" Type="http://schemas.openxmlformats.org/officeDocument/2006/relationships/image" Target="../media/image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24" Type="http://schemas.openxmlformats.org/officeDocument/2006/relationships/image" Target="../media/image84.pn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23" Type="http://schemas.openxmlformats.org/officeDocument/2006/relationships/image" Target="../media/image83.svg"/><Relationship Id="rId10" Type="http://schemas.openxmlformats.org/officeDocument/2006/relationships/image" Target="../media/image70.png"/><Relationship Id="rId19" Type="http://schemas.openxmlformats.org/officeDocument/2006/relationships/image" Target="../media/image79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1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5" Type="http://schemas.openxmlformats.org/officeDocument/2006/relationships/image" Target="../media/image85.svg"/><Relationship Id="rId2" Type="http://schemas.openxmlformats.org/officeDocument/2006/relationships/image" Target="../media/image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24" Type="http://schemas.openxmlformats.org/officeDocument/2006/relationships/image" Target="../media/image84.pn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23" Type="http://schemas.openxmlformats.org/officeDocument/2006/relationships/image" Target="../media/image83.svg"/><Relationship Id="rId10" Type="http://schemas.openxmlformats.org/officeDocument/2006/relationships/image" Target="../media/image70.png"/><Relationship Id="rId19" Type="http://schemas.openxmlformats.org/officeDocument/2006/relationships/image" Target="../media/image79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mathigon.org/polypad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toytheater.com/fraction-circles/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13.jpg"/><Relationship Id="rId12" Type="http://schemas.openxmlformats.org/officeDocument/2006/relationships/image" Target="../media/image9.svg"/><Relationship Id="rId2" Type="http://schemas.openxmlformats.org/officeDocument/2006/relationships/hyperlink" Target="https://www.youtube.com/watch?v=wwvHFPw7EVs&amp;pp=ygU12KrYtNmI2YrZgtipINin2YTZg9iz2YjYsSDYp9mE2YXYqtmD2KfZgdim2Kkg2K7Yp9mF2LM%3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2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12.sv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hyperlink" Target="https://www.ien.edu.sa/?choice=2#/lesson/2985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hyperlink" Target="https://www.ien.edu.sa/?choice=2#/lesson/2985" TargetMode="External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hyperlink" Target="https://www.ien.edu.sa/?choice=2#/lesson/2985" TargetMode="External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14632" y="2895600"/>
            <a:ext cx="10704719" cy="6418051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69821" y="4945016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2400" dirty="0">
                <a:solidFill>
                  <a:srgbClr val="F46E16"/>
                </a:solidFill>
                <a:cs typeface="Habeba Bold"/>
              </a:rPr>
              <a:t>الكسور المتكافئة</a:t>
            </a: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4800" y="8593842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132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4C54D3E-60A1-1E83-184C-821612FD94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6279" y="3557507"/>
            <a:ext cx="16543612" cy="3733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00E940A9-BCD2-3798-EAAA-13CFCBBF6EE9}"/>
              </a:ext>
            </a:extLst>
          </p:cNvPr>
          <p:cNvSpPr txBox="1"/>
          <p:nvPr/>
        </p:nvSpPr>
        <p:spPr>
          <a:xfrm>
            <a:off x="4211235" y="689846"/>
            <a:ext cx="6065858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 err="1">
                <a:solidFill>
                  <a:srgbClr val="F46E16"/>
                </a:solidFill>
                <a:cs typeface="Mirza Bold"/>
              </a:rPr>
              <a:t>استراتيجة</a:t>
            </a:r>
            <a:r>
              <a:rPr lang="ar-SA" sz="5300" dirty="0">
                <a:solidFill>
                  <a:srgbClr val="F46E16"/>
                </a:solidFill>
                <a:cs typeface="Mirza Bold"/>
              </a:rPr>
              <a:t> التعلم الذاتي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4800" y="8593842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132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1315D4F-1DF9-0398-DB09-2C5D5C971B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6038" y="3799365"/>
            <a:ext cx="17734737" cy="3491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896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073358" cy="4378523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132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712CE58-6F8B-6094-4105-05DB099476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4958" y="3543474"/>
            <a:ext cx="15494083" cy="5752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493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D12AEFC-B2C9-064E-1FE3-CE2306701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3822423"/>
            <a:ext cx="19134121" cy="3627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A52B1394-8F61-F820-FB98-4AFCB9999EB5}"/>
              </a:ext>
            </a:extLst>
          </p:cNvPr>
          <p:cNvSpPr txBox="1"/>
          <p:nvPr/>
        </p:nvSpPr>
        <p:spPr>
          <a:xfrm>
            <a:off x="3340666" y="1260268"/>
            <a:ext cx="7651140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 err="1">
                <a:solidFill>
                  <a:srgbClr val="F46E16"/>
                </a:solidFill>
                <a:cs typeface="Mirza Bold"/>
              </a:rPr>
              <a:t>استراتيجة</a:t>
            </a:r>
            <a:r>
              <a:rPr lang="ar-SA" sz="5300" dirty="0">
                <a:solidFill>
                  <a:srgbClr val="F46E16"/>
                </a:solidFill>
                <a:cs typeface="Mirza Bold"/>
              </a:rPr>
              <a:t> التعلم التعاوني + المتمايز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AA073D0-02E4-1807-94D3-40FFDA8DE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1498" y="4219617"/>
            <a:ext cx="16458345" cy="3262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257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3563600" y="12649200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3BC0173-CEBB-7FEA-6A89-47AC55F14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32" y="4800600"/>
            <a:ext cx="1533192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FE33C3A-2860-5CD5-C960-541E767F7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123" y="3271137"/>
            <a:ext cx="7848600" cy="102090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873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F9D84F-3E1F-926C-95BD-8DFD6DA504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8200" y="3508278"/>
            <a:ext cx="13715999" cy="5635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81A2C2B8-75D6-A8EC-BA5B-36B122ABCDA4}"/>
              </a:ext>
            </a:extLst>
          </p:cNvPr>
          <p:cNvSpPr txBox="1"/>
          <p:nvPr/>
        </p:nvSpPr>
        <p:spPr>
          <a:xfrm>
            <a:off x="4211235" y="689846"/>
            <a:ext cx="6065858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5300" dirty="0">
                <a:solidFill>
                  <a:srgbClr val="F46E16"/>
                </a:solidFill>
                <a:cs typeface="Mirza Bold"/>
              </a:rPr>
              <a:t> العصف الذهني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7749317" y="4568268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84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تدريب على</a:t>
            </a:r>
          </a:p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الاختبار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6C1B034-21D4-417C-CDC8-F2BC1DAD0B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6471" y="3037861"/>
            <a:ext cx="14185854" cy="712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reeform 3"/>
          <p:cNvSpPr/>
          <p:nvPr/>
        </p:nvSpPr>
        <p:spPr>
          <a:xfrm>
            <a:off x="18442733" y="5327125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5578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liveworksheets.com/c?a=s&amp;t=538zf2ote0y&amp;sr=n&amp;ms=uz&amp;l=ex&amp;i=tttttcz&amp;r=xv&amp;db=0&amp;f=dzdtzdzd&amp;cd=p806ge5jzr2ilrmzzzzzkgmy2ngnzgngnxg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525000"/>
            <a:ext cx="3524672" cy="4191000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مهارة(9): اكتشاف قاعده من جدول.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087600" y="10668000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19 مهاراتي الصف الخامس إعداد : أ/ هبه المزيد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5D135FA-0DFD-2CFB-C235-610A92038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56257"/>
            <a:ext cx="14325600" cy="62495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5854" y="3663811"/>
            <a:ext cx="12039740" cy="50327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5FB54F-58B6-A441-A50A-666883985B37}"/>
              </a:ext>
            </a:extLst>
          </p:cNvPr>
          <p:cNvSpPr txBox="1"/>
          <p:nvPr/>
        </p:nvSpPr>
        <p:spPr>
          <a:xfrm>
            <a:off x="386788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39C8FF-5874-F8BE-EACF-4B77EEA7376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460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750E4A5E-5161-B97D-D3C3-E5B40E4FB2A9}"/>
              </a:ext>
            </a:extLst>
          </p:cNvPr>
          <p:cNvSpPr txBox="1"/>
          <p:nvPr/>
        </p:nvSpPr>
        <p:spPr>
          <a:xfrm>
            <a:off x="8852519" y="5586191"/>
            <a:ext cx="4295189" cy="2127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ar-SA" sz="13800" dirty="0">
                <a:solidFill>
                  <a:srgbClr val="9B76C0"/>
                </a:solidFill>
                <a:cs typeface="Mirza Bold"/>
              </a:rPr>
              <a:t>الواجب </a:t>
            </a:r>
            <a:endParaRPr lang="en-US" sz="13800" dirty="0">
              <a:solidFill>
                <a:srgbClr val="9B76C0"/>
              </a:solidFill>
              <a:cs typeface="Mirza Bold"/>
            </a:endParaRPr>
          </a:p>
        </p:txBody>
      </p:sp>
    </p:spTree>
    <p:extLst>
      <p:ext uri="{BB962C8B-B14F-4D97-AF65-F5344CB8AC3E}">
        <p14:creationId xmlns:p14="http://schemas.microsoft.com/office/powerpoint/2010/main" val="97740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35307" y="21665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79831" y="9897330"/>
            <a:ext cx="4429612" cy="375872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29675" y="-1007852"/>
            <a:ext cx="19106325" cy="10536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000" dirty="0"/>
          </a:p>
          <a:p>
            <a:pPr algn="ctr" rtl="1">
              <a:lnSpc>
                <a:spcPts val="21558"/>
              </a:lnSpc>
            </a:pPr>
            <a:r>
              <a:rPr lang="ar-SA" sz="7200" dirty="0">
                <a:solidFill>
                  <a:srgbClr val="FFC30F"/>
                </a:solidFill>
                <a:cs typeface="Habeba Bold"/>
              </a:rPr>
              <a:t>نشاط : </a:t>
            </a:r>
          </a:p>
          <a:p>
            <a:pPr algn="ctr" rtl="1">
              <a:lnSpc>
                <a:spcPts val="21558"/>
              </a:lnSpc>
            </a:pPr>
            <a:r>
              <a:rPr lang="ar-SA" sz="4400" b="1" dirty="0">
                <a:solidFill>
                  <a:srgbClr val="7030A0"/>
                </a:solidFill>
                <a:cs typeface="Habeba Bold"/>
              </a:rPr>
              <a:t>يستعمل الطلاب نماذج الكسور </a:t>
            </a:r>
          </a:p>
          <a:p>
            <a:pPr algn="ctr" rtl="1">
              <a:lnSpc>
                <a:spcPts val="21558"/>
              </a:lnSpc>
            </a:pPr>
            <a:r>
              <a:rPr lang="ar-SA" sz="4400" b="1" dirty="0">
                <a:solidFill>
                  <a:srgbClr val="7030A0"/>
                </a:solidFill>
                <a:cs typeface="Habeba Bold"/>
              </a:rPr>
              <a:t>لإيجاد كسور متكافئة</a:t>
            </a:r>
            <a:endParaRPr lang="en-US" sz="4400" b="1" dirty="0">
              <a:solidFill>
                <a:srgbClr val="7030A0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28510" y="544218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hlinkClick r:id="rId15"/>
            <a:extLst>
              <a:ext uri="{FF2B5EF4-FFF2-40B4-BE49-F238E27FC236}">
                <a16:creationId xmlns:a16="http://schemas.microsoft.com/office/drawing/2014/main" id="{7ED23FBF-CD1D-46ED-F95E-1D041E07C4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41508" y="3900629"/>
            <a:ext cx="2458246" cy="1880705"/>
          </a:xfrm>
          <a:prstGeom prst="rect">
            <a:avLst/>
          </a:prstGeom>
        </p:spPr>
      </p:pic>
      <p:pic>
        <p:nvPicPr>
          <p:cNvPr id="15" name="صورة 14">
            <a:hlinkClick r:id="rId17"/>
            <a:extLst>
              <a:ext uri="{FF2B5EF4-FFF2-40B4-BE49-F238E27FC236}">
                <a16:creationId xmlns:a16="http://schemas.microsoft.com/office/drawing/2014/main" id="{7CD56B7E-EF85-4CC3-28B7-3A7B46647D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6795" y="3935407"/>
            <a:ext cx="2057427" cy="2008193"/>
          </a:xfrm>
          <a:prstGeom prst="rect">
            <a:avLst/>
          </a:prstGeom>
        </p:spPr>
      </p:pic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id="{3BF92806-8071-2F09-E8FD-75BC9D71B233}"/>
              </a:ext>
            </a:extLst>
          </p:cNvPr>
          <p:cNvSpPr/>
          <p:nvPr/>
        </p:nvSpPr>
        <p:spPr>
          <a:xfrm rot="10800000">
            <a:off x="10523666" y="4301453"/>
            <a:ext cx="2352236" cy="1276100"/>
          </a:xfrm>
          <a:prstGeom prst="rightArrow">
            <a:avLst/>
          </a:prstGeom>
          <a:ln w="666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 err="1">
                <a:solidFill>
                  <a:srgbClr val="F46E16"/>
                </a:solidFill>
                <a:cs typeface="Habeba"/>
              </a:rPr>
              <a:t>تشويقة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572510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46A83C52-ABB8-D283-954B-24333EA262D8}"/>
              </a:ext>
            </a:extLst>
          </p:cNvPr>
          <p:cNvSpPr/>
          <p:nvPr/>
        </p:nvSpPr>
        <p:spPr>
          <a:xfrm rot="20879297">
            <a:off x="19602257" y="-544768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2FC54CB-7DC3-16C0-6272-5E0D05F0CCE1}"/>
              </a:ext>
            </a:extLst>
          </p:cNvPr>
          <p:cNvSpPr/>
          <p:nvPr/>
        </p:nvSpPr>
        <p:spPr>
          <a:xfrm rot="1053113">
            <a:off x="-1369003" y="-1051288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C1123D31-CC34-8BCE-F98F-0CF7A68CE092}"/>
              </a:ext>
            </a:extLst>
          </p:cNvPr>
          <p:cNvSpPr/>
          <p:nvPr/>
        </p:nvSpPr>
        <p:spPr>
          <a:xfrm>
            <a:off x="1228044" y="505019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0767E9B-903C-5BA8-462C-47011D9C8A8C}"/>
              </a:ext>
            </a:extLst>
          </p:cNvPr>
          <p:cNvSpPr/>
          <p:nvPr/>
        </p:nvSpPr>
        <p:spPr>
          <a:xfrm rot="21089218">
            <a:off x="21066436" y="9755996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اسْتعِدَّ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62206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131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2C06905-04AC-D289-DCF3-026CFFB5D416}"/>
              </a:ext>
            </a:extLst>
          </p:cNvPr>
          <p:cNvSpPr txBox="1"/>
          <p:nvPr/>
        </p:nvSpPr>
        <p:spPr>
          <a:xfrm>
            <a:off x="10822734" y="2553287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أكتبُ كسرًا مكافئًا لكسرِ آخرَ.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EBCD616-8544-2296-C2C2-CA9DA6D95BDA}"/>
              </a:ext>
            </a:extLst>
          </p:cNvPr>
          <p:cNvSpPr txBox="1"/>
          <p:nvPr/>
        </p:nvSpPr>
        <p:spPr>
          <a:xfrm>
            <a:off x="10325100" y="7202611"/>
            <a:ext cx="12770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الكسورُ المتكافئةُ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05EC0C6-220F-216D-7FA6-80AA9CB2D0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303" y="3322728"/>
            <a:ext cx="7146987" cy="704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1AC7E29-FE2E-32B4-941F-571EC74CA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1" y="3322728"/>
            <a:ext cx="8305800" cy="704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3E66BB40-6267-A2DE-B586-55018C6ABD25}"/>
              </a:ext>
            </a:extLst>
          </p:cNvPr>
          <p:cNvSpPr/>
          <p:nvPr/>
        </p:nvSpPr>
        <p:spPr>
          <a:xfrm>
            <a:off x="19566381" y="8267870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93737" y="3573803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1F632FFF-CDBA-D97C-6735-BA6C09FF70B8}"/>
              </a:ext>
            </a:extLst>
          </p:cNvPr>
          <p:cNvSpPr txBox="1"/>
          <p:nvPr/>
        </p:nvSpPr>
        <p:spPr>
          <a:xfrm>
            <a:off x="4211235" y="689846"/>
            <a:ext cx="6065858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5300" dirty="0">
                <a:solidFill>
                  <a:srgbClr val="F46E16"/>
                </a:solidFill>
                <a:cs typeface="Mirza Bold"/>
              </a:rPr>
              <a:t> الفهم القرائي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62206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131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2C06905-04AC-D289-DCF3-026CFFB5D416}"/>
              </a:ext>
            </a:extLst>
          </p:cNvPr>
          <p:cNvSpPr txBox="1"/>
          <p:nvPr/>
        </p:nvSpPr>
        <p:spPr>
          <a:xfrm>
            <a:off x="10822734" y="2553287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أكتبُ كسرًا مكافئًا لكسرِ آخرَ.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EBCD616-8544-2296-C2C2-CA9DA6D95BDA}"/>
              </a:ext>
            </a:extLst>
          </p:cNvPr>
          <p:cNvSpPr txBox="1"/>
          <p:nvPr/>
        </p:nvSpPr>
        <p:spPr>
          <a:xfrm>
            <a:off x="10325100" y="7202611"/>
            <a:ext cx="12770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الكسورُ المتكافئةُ</a:t>
            </a: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3E66BB40-6267-A2DE-B586-55018C6ABD25}"/>
              </a:ext>
            </a:extLst>
          </p:cNvPr>
          <p:cNvSpPr/>
          <p:nvPr/>
        </p:nvSpPr>
        <p:spPr>
          <a:xfrm>
            <a:off x="19566381" y="8267870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2BA8EAB-C52C-2963-818D-21134E6B3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4624" y="3284686"/>
            <a:ext cx="14009375" cy="903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 5"/>
          <p:cNvSpPr/>
          <p:nvPr/>
        </p:nvSpPr>
        <p:spPr>
          <a:xfrm>
            <a:off x="16399496" y="3450865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419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62206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131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2C06905-04AC-D289-DCF3-026CFFB5D416}"/>
              </a:ext>
            </a:extLst>
          </p:cNvPr>
          <p:cNvSpPr txBox="1"/>
          <p:nvPr/>
        </p:nvSpPr>
        <p:spPr>
          <a:xfrm>
            <a:off x="10822734" y="2553287"/>
            <a:ext cx="12770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أكتبُ كسرًا مكافئًا لكسرِ آخرَ.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EBCD616-8544-2296-C2C2-CA9DA6D95BDA}"/>
              </a:ext>
            </a:extLst>
          </p:cNvPr>
          <p:cNvSpPr txBox="1"/>
          <p:nvPr/>
        </p:nvSpPr>
        <p:spPr>
          <a:xfrm>
            <a:off x="10325100" y="7202611"/>
            <a:ext cx="12770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الكسورُ المتكافئةُ</a:t>
            </a: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3E66BB40-6267-A2DE-B586-55018C6ABD25}"/>
              </a:ext>
            </a:extLst>
          </p:cNvPr>
          <p:cNvSpPr/>
          <p:nvPr/>
        </p:nvSpPr>
        <p:spPr>
          <a:xfrm>
            <a:off x="19566381" y="8267870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BEA3D04-741C-1719-595D-E42E6F44E1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3779" y="3498018"/>
            <a:ext cx="14082550" cy="8833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eeform 5"/>
          <p:cNvSpPr/>
          <p:nvPr/>
        </p:nvSpPr>
        <p:spPr>
          <a:xfrm>
            <a:off x="16785544" y="3702786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060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9482" y="2518892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624135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مِن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واقعِ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الحياةِ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132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D31FF8-A337-9C0B-0B6A-04BA5AF9FE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2056" y="4135345"/>
            <a:ext cx="12801600" cy="5992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C27E8A-418B-099D-5C4E-D39111081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95513" y="4920207"/>
            <a:ext cx="3428999" cy="3842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06800" y="944005"/>
            <a:ext cx="6548689" cy="3170796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E8A3C37-78A8-560E-701E-E819E6D886B4}"/>
              </a:ext>
            </a:extLst>
          </p:cNvPr>
          <p:cNvSpPr txBox="1"/>
          <p:nvPr/>
        </p:nvSpPr>
        <p:spPr>
          <a:xfrm>
            <a:off x="16846812" y="2126450"/>
            <a:ext cx="6193297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( 3 ) إيجاد عدد مجهول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7D88A1-2D1E-1D89-3162-CF95808B2B12}"/>
              </a:ext>
            </a:extLst>
          </p:cNvPr>
          <p:cNvSpPr txBox="1"/>
          <p:nvPr/>
        </p:nvSpPr>
        <p:spPr>
          <a:xfrm>
            <a:off x="28479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7A58E-0E6D-E767-F1BD-1D57A4A3C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243F7-D071-DA84-0CA9-53899FC87AF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132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0039536-426C-8D2B-DB8B-3D89D5542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572" y="4512590"/>
            <a:ext cx="14066412" cy="6307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746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247</Words>
  <Application>Microsoft Office PowerPoint</Application>
  <PresentationFormat>مخصص</PresentationFormat>
  <Paragraphs>79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Habeba Bold</vt:lpstr>
      <vt:lpstr>Arial</vt:lpstr>
      <vt:lpstr>Mirza</vt:lpstr>
      <vt:lpstr>Habeba</vt:lpstr>
      <vt:lpstr>Calibri</vt:lpstr>
      <vt:lpstr>29LT Azer</vt:lpstr>
      <vt:lpstr>Mirza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2024-01-27T10:00:11Z</dcterms:modified>
  <dc:identifier>DAFZQU_WOls</dc:identifier>
</cp:coreProperties>
</file>