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58" r:id="rId6"/>
    <p:sldId id="275" r:id="rId7"/>
    <p:sldId id="276" r:id="rId8"/>
    <p:sldId id="259" r:id="rId9"/>
    <p:sldId id="268" r:id="rId10"/>
    <p:sldId id="260" r:id="rId11"/>
    <p:sldId id="270" r:id="rId12"/>
    <p:sldId id="271" r:id="rId13"/>
    <p:sldId id="261" r:id="rId14"/>
    <p:sldId id="277" r:id="rId15"/>
    <p:sldId id="262" r:id="rId16"/>
    <p:sldId id="278" r:id="rId17"/>
    <p:sldId id="263" r:id="rId18"/>
    <p:sldId id="264" r:id="rId19"/>
    <p:sldId id="272" r:id="rId20"/>
  </p:sldIdLst>
  <p:sldSz cx="24384000" cy="13716000"/>
  <p:notesSz cx="6858000" cy="9144000"/>
  <p:embeddedFontLst>
    <p:embeddedFont>
      <p:font typeface="29LT Azer" panose="02000000000000000000" pitchFamily="2" charset="-78"/>
      <p:regular r:id="rId21"/>
    </p:embeddedFont>
    <p:embeddedFont>
      <p:font typeface="Mirza" panose="020B0604020202020204" charset="-78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2" autoAdjust="0"/>
  </p:normalViewPr>
  <p:slideViewPr>
    <p:cSldViewPr>
      <p:cViewPr varScale="1">
        <p:scale>
          <a:sx n="31" d="100"/>
          <a:sy n="31" d="100"/>
        </p:scale>
        <p:origin x="8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708B94A7-121C-4738-BF14-1C8ADA7016E8}"/>
    <pc:docChg chg="undo custSel addSld delSld modSld sldOrd">
      <pc:chgData name="nourah Alaklabi" userId="b439187ee2954565" providerId="LiveId" clId="{708B94A7-121C-4738-BF14-1C8ADA7016E8}" dt="2024-01-14T17:06:22.766" v="737" actId="1440"/>
      <pc:docMkLst>
        <pc:docMk/>
      </pc:docMkLst>
      <pc:sldChg chg="delSp modSp mod">
        <pc:chgData name="nourah Alaklabi" userId="b439187ee2954565" providerId="LiveId" clId="{708B94A7-121C-4738-BF14-1C8ADA7016E8}" dt="2024-01-14T17:04:03.879" v="645" actId="14100"/>
        <pc:sldMkLst>
          <pc:docMk/>
          <pc:sldMk cId="0" sldId="256"/>
        </pc:sldMkLst>
        <pc:spChg chg="mod">
          <ac:chgData name="nourah Alaklabi" userId="b439187ee2954565" providerId="LiveId" clId="{708B94A7-121C-4738-BF14-1C8ADA7016E8}" dt="2024-01-14T17:04:03.879" v="645" actId="14100"/>
          <ac:spMkLst>
            <pc:docMk/>
            <pc:sldMk cId="0" sldId="256"/>
            <ac:spMk id="4" creationId="{00000000-0000-0000-0000-000000000000}"/>
          </ac:spMkLst>
        </pc:spChg>
        <pc:spChg chg="mod">
          <ac:chgData name="nourah Alaklabi" userId="b439187ee2954565" providerId="LiveId" clId="{708B94A7-121C-4738-BF14-1C8ADA7016E8}" dt="2024-01-14T17:03:45.888" v="640" actId="20577"/>
          <ac:spMkLst>
            <pc:docMk/>
            <pc:sldMk cId="0" sldId="256"/>
            <ac:spMk id="7" creationId="{00000000-0000-0000-0000-000000000000}"/>
          </ac:spMkLst>
        </pc:spChg>
        <pc:spChg chg="del">
          <ac:chgData name="nourah Alaklabi" userId="b439187ee2954565" providerId="LiveId" clId="{708B94A7-121C-4738-BF14-1C8ADA7016E8}" dt="2024-01-14T17:03:20.354" v="622" actId="21"/>
          <ac:spMkLst>
            <pc:docMk/>
            <pc:sldMk cId="0" sldId="256"/>
            <ac:spMk id="12" creationId="{00000000-0000-0000-0000-000000000000}"/>
          </ac:spMkLst>
        </pc:spChg>
      </pc:sldChg>
      <pc:sldChg chg="addSp modSp mod">
        <pc:chgData name="nourah Alaklabi" userId="b439187ee2954565" providerId="LiveId" clId="{708B94A7-121C-4738-BF14-1C8ADA7016E8}" dt="2024-01-14T15:45:33.664" v="30" actId="20577"/>
        <pc:sldMkLst>
          <pc:docMk/>
          <pc:sldMk cId="0" sldId="257"/>
        </pc:sldMkLst>
        <pc:spChg chg="mod">
          <ac:chgData name="nourah Alaklabi" userId="b439187ee2954565" providerId="LiveId" clId="{708B94A7-121C-4738-BF14-1C8ADA7016E8}" dt="2024-01-14T15:45:33.664" v="30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nourah Alaklabi" userId="b439187ee2954565" providerId="LiveId" clId="{708B94A7-121C-4738-BF14-1C8ADA7016E8}" dt="2024-01-14T15:44:43.842" v="7" actId="20577"/>
          <ac:spMkLst>
            <pc:docMk/>
            <pc:sldMk cId="0" sldId="257"/>
            <ac:spMk id="9" creationId="{3D8F26FE-F670-F48D-55CA-F1AD088682C7}"/>
          </ac:spMkLst>
        </pc:spChg>
        <pc:picChg chg="add mod">
          <ac:chgData name="nourah Alaklabi" userId="b439187ee2954565" providerId="LiveId" clId="{708B94A7-121C-4738-BF14-1C8ADA7016E8}" dt="2024-01-14T15:44:37.620" v="5" actId="1076"/>
          <ac:picMkLst>
            <pc:docMk/>
            <pc:sldMk cId="0" sldId="257"/>
            <ac:picMk id="7" creationId="{53830288-28CD-DCAC-9139-BA167552887D}"/>
          </ac:picMkLst>
        </pc:picChg>
      </pc:sldChg>
      <pc:sldChg chg="addSp modSp mod">
        <pc:chgData name="nourah Alaklabi" userId="b439187ee2954565" providerId="LiveId" clId="{708B94A7-121C-4738-BF14-1C8ADA7016E8}" dt="2024-01-14T16:13:07.665" v="179" actId="20577"/>
        <pc:sldMkLst>
          <pc:docMk/>
          <pc:sldMk cId="0" sldId="258"/>
        </pc:sldMkLst>
        <pc:spChg chg="mod">
          <ac:chgData name="nourah Alaklabi" userId="b439187ee2954565" providerId="LiveId" clId="{708B94A7-121C-4738-BF14-1C8ADA7016E8}" dt="2024-01-14T16:13:07.665" v="179" actId="20577"/>
          <ac:spMkLst>
            <pc:docMk/>
            <pc:sldMk cId="0" sldId="258"/>
            <ac:spMk id="7" creationId="{805DD297-8E77-8BDD-64B3-721753C42ADE}"/>
          </ac:spMkLst>
        </pc:spChg>
        <pc:spChg chg="mod">
          <ac:chgData name="nourah Alaklabi" userId="b439187ee2954565" providerId="LiveId" clId="{708B94A7-121C-4738-BF14-1C8ADA7016E8}" dt="2024-01-14T16:08:59.693" v="108"/>
          <ac:spMkLst>
            <pc:docMk/>
            <pc:sldMk cId="0" sldId="258"/>
            <ac:spMk id="8" creationId="{00000000-0000-0000-0000-000000000000}"/>
          </ac:spMkLst>
        </pc:spChg>
        <pc:spChg chg="add mod">
          <ac:chgData name="nourah Alaklabi" userId="b439187ee2954565" providerId="LiveId" clId="{708B94A7-121C-4738-BF14-1C8ADA7016E8}" dt="2024-01-14T16:10:12.308" v="147" actId="1076"/>
          <ac:spMkLst>
            <pc:docMk/>
            <pc:sldMk cId="0" sldId="258"/>
            <ac:spMk id="9" creationId="{17641920-EAB5-DFFB-1C90-E4EDD77F0F73}"/>
          </ac:spMkLst>
        </pc:spChg>
        <pc:spChg chg="add mod">
          <ac:chgData name="nourah Alaklabi" userId="b439187ee2954565" providerId="LiveId" clId="{708B94A7-121C-4738-BF14-1C8ADA7016E8}" dt="2024-01-14T16:10:55.186" v="162" actId="20577"/>
          <ac:spMkLst>
            <pc:docMk/>
            <pc:sldMk cId="0" sldId="258"/>
            <ac:spMk id="10" creationId="{C968445D-D747-B9A5-2D43-BBF6742F0336}"/>
          </ac:spMkLst>
        </pc:spChg>
        <pc:picChg chg="add mod">
          <ac:chgData name="nourah Alaklabi" userId="b439187ee2954565" providerId="LiveId" clId="{708B94A7-121C-4738-BF14-1C8ADA7016E8}" dt="2024-01-14T16:11:37.190" v="166" actId="1440"/>
          <ac:picMkLst>
            <pc:docMk/>
            <pc:sldMk cId="0" sldId="258"/>
            <ac:picMk id="14" creationId="{3E8F4FCE-D249-8B64-16FE-DE65D4995AE4}"/>
          </ac:picMkLst>
        </pc:picChg>
        <pc:picChg chg="add mod">
          <ac:chgData name="nourah Alaklabi" userId="b439187ee2954565" providerId="LiveId" clId="{708B94A7-121C-4738-BF14-1C8ADA7016E8}" dt="2024-01-14T16:12:13.158" v="170" actId="1440"/>
          <ac:picMkLst>
            <pc:docMk/>
            <pc:sldMk cId="0" sldId="258"/>
            <ac:picMk id="17" creationId="{78095873-2330-BAED-19F5-F2684B52D0C6}"/>
          </ac:picMkLst>
        </pc:picChg>
        <pc:picChg chg="add mod">
          <ac:chgData name="nourah Alaklabi" userId="b439187ee2954565" providerId="LiveId" clId="{708B94A7-121C-4738-BF14-1C8ADA7016E8}" dt="2024-01-14T16:12:53.281" v="176" actId="1076"/>
          <ac:picMkLst>
            <pc:docMk/>
            <pc:sldMk cId="0" sldId="258"/>
            <ac:picMk id="19" creationId="{8D808F7E-0A4B-8FDD-CCC3-761B4636FE36}"/>
          </ac:picMkLst>
        </pc:picChg>
      </pc:sldChg>
      <pc:sldChg chg="addSp delSp modSp mod">
        <pc:chgData name="nourah Alaklabi" userId="b439187ee2954565" providerId="LiveId" clId="{708B94A7-121C-4738-BF14-1C8ADA7016E8}" dt="2024-01-14T17:06:22.766" v="737" actId="1440"/>
        <pc:sldMkLst>
          <pc:docMk/>
          <pc:sldMk cId="0" sldId="259"/>
        </pc:sldMkLst>
        <pc:spChg chg="mod">
          <ac:chgData name="nourah Alaklabi" userId="b439187ee2954565" providerId="LiveId" clId="{708B94A7-121C-4738-BF14-1C8ADA7016E8}" dt="2024-01-14T16:18:42.570" v="251" actId="14100"/>
          <ac:spMkLst>
            <pc:docMk/>
            <pc:sldMk cId="0" sldId="259"/>
            <ac:spMk id="2" creationId="{00000000-0000-0000-0000-000000000000}"/>
          </ac:spMkLst>
        </pc:spChg>
        <pc:spChg chg="mod">
          <ac:chgData name="nourah Alaklabi" userId="b439187ee2954565" providerId="LiveId" clId="{708B94A7-121C-4738-BF14-1C8ADA7016E8}" dt="2024-01-14T16:17:44.211" v="202" actId="20577"/>
          <ac:spMkLst>
            <pc:docMk/>
            <pc:sldMk cId="0" sldId="259"/>
            <ac:spMk id="5" creationId="{B3F45A7E-1F11-D7D6-19B7-3CAB2315C292}"/>
          </ac:spMkLst>
        </pc:spChg>
        <pc:spChg chg="mod">
          <ac:chgData name="nourah Alaklabi" userId="b439187ee2954565" providerId="LiveId" clId="{708B94A7-121C-4738-BF14-1C8ADA7016E8}" dt="2024-01-14T16:18:46.891" v="252" actId="1076"/>
          <ac:spMkLst>
            <pc:docMk/>
            <pc:sldMk cId="0" sldId="259"/>
            <ac:spMk id="23" creationId="{6687253A-757F-1D70-6C68-9203BC952688}"/>
          </ac:spMkLst>
        </pc:spChg>
        <pc:spChg chg="del">
          <ac:chgData name="nourah Alaklabi" userId="b439187ee2954565" providerId="LiveId" clId="{708B94A7-121C-4738-BF14-1C8ADA7016E8}" dt="2024-01-14T16:17:36.824" v="199" actId="21"/>
          <ac:spMkLst>
            <pc:docMk/>
            <pc:sldMk cId="0" sldId="259"/>
            <ac:spMk id="26" creationId="{8E8A3C37-78A8-560E-701E-E819E6D886B4}"/>
          </ac:spMkLst>
        </pc:spChg>
        <pc:picChg chg="add mod">
          <ac:chgData name="nourah Alaklabi" userId="b439187ee2954565" providerId="LiveId" clId="{708B94A7-121C-4738-BF14-1C8ADA7016E8}" dt="2024-01-14T16:20:08.158" v="263" actId="1076"/>
          <ac:picMkLst>
            <pc:docMk/>
            <pc:sldMk cId="0" sldId="259"/>
            <ac:picMk id="7" creationId="{5ECDEC1F-C270-036D-7427-54249B125AF9}"/>
          </ac:picMkLst>
        </pc:picChg>
        <pc:picChg chg="add mod">
          <ac:chgData name="nourah Alaklabi" userId="b439187ee2954565" providerId="LiveId" clId="{708B94A7-121C-4738-BF14-1C8ADA7016E8}" dt="2024-01-14T16:20:03.651" v="262" actId="1440"/>
          <ac:picMkLst>
            <pc:docMk/>
            <pc:sldMk cId="0" sldId="259"/>
            <ac:picMk id="9" creationId="{4302733E-1728-11D5-7BF7-F117EFD5756D}"/>
          </ac:picMkLst>
        </pc:picChg>
        <pc:picChg chg="add mod">
          <ac:chgData name="nourah Alaklabi" userId="b439187ee2954565" providerId="LiveId" clId="{708B94A7-121C-4738-BF14-1C8ADA7016E8}" dt="2024-01-14T17:06:22.766" v="737" actId="1440"/>
          <ac:picMkLst>
            <pc:docMk/>
            <pc:sldMk cId="0" sldId="259"/>
            <ac:picMk id="13" creationId="{242DEEDE-619B-F216-94E4-365F91655C2A}"/>
          </ac:picMkLst>
        </pc:picChg>
      </pc:sldChg>
      <pc:sldChg chg="addSp modSp mod">
        <pc:chgData name="nourah Alaklabi" userId="b439187ee2954565" providerId="LiveId" clId="{708B94A7-121C-4738-BF14-1C8ADA7016E8}" dt="2024-01-14T16:24:32.374" v="322" actId="1440"/>
        <pc:sldMkLst>
          <pc:docMk/>
          <pc:sldMk cId="0" sldId="260"/>
        </pc:sldMkLst>
        <pc:spChg chg="mod">
          <ac:chgData name="nourah Alaklabi" userId="b439187ee2954565" providerId="LiveId" clId="{708B94A7-121C-4738-BF14-1C8ADA7016E8}" dt="2024-01-14T16:23:20.516" v="314" actId="20577"/>
          <ac:spMkLst>
            <pc:docMk/>
            <pc:sldMk cId="0" sldId="260"/>
            <ac:spMk id="5" creationId="{863F3AC8-C9CF-6502-9E38-61B637B44569}"/>
          </ac:spMkLst>
        </pc:spChg>
        <pc:spChg chg="add mod">
          <ac:chgData name="nourah Alaklabi" userId="b439187ee2954565" providerId="LiveId" clId="{708B94A7-121C-4738-BF14-1C8ADA7016E8}" dt="2024-01-14T16:23:10.933" v="311" actId="20577"/>
          <ac:spMkLst>
            <pc:docMk/>
            <pc:sldMk cId="0" sldId="260"/>
            <ac:spMk id="7" creationId="{E561985D-D592-14C4-2149-504F0385F2A8}"/>
          </ac:spMkLst>
        </pc:spChg>
        <pc:spChg chg="mod">
          <ac:chgData name="nourah Alaklabi" userId="b439187ee2954565" providerId="LiveId" clId="{708B94A7-121C-4738-BF14-1C8ADA7016E8}" dt="2024-01-14T16:24:18.093" v="319" actId="1076"/>
          <ac:spMkLst>
            <pc:docMk/>
            <pc:sldMk cId="0" sldId="260"/>
            <ac:spMk id="8" creationId="{00000000-0000-0000-0000-000000000000}"/>
          </ac:spMkLst>
        </pc:spChg>
        <pc:picChg chg="add mod">
          <ac:chgData name="nourah Alaklabi" userId="b439187ee2954565" providerId="LiveId" clId="{708B94A7-121C-4738-BF14-1C8ADA7016E8}" dt="2024-01-14T16:24:32.374" v="322" actId="1440"/>
          <ac:picMkLst>
            <pc:docMk/>
            <pc:sldMk cId="0" sldId="260"/>
            <ac:picMk id="11" creationId="{D859177C-3440-58B9-93CD-F71CC01F3484}"/>
          </ac:picMkLst>
        </pc:picChg>
      </pc:sldChg>
      <pc:sldChg chg="addSp modSp mod">
        <pc:chgData name="nourah Alaklabi" userId="b439187ee2954565" providerId="LiveId" clId="{708B94A7-121C-4738-BF14-1C8ADA7016E8}" dt="2024-01-14T16:50:57.177" v="552" actId="14100"/>
        <pc:sldMkLst>
          <pc:docMk/>
          <pc:sldMk cId="0" sldId="261"/>
        </pc:sldMkLst>
        <pc:spChg chg="mod">
          <ac:chgData name="nourah Alaklabi" userId="b439187ee2954565" providerId="LiveId" clId="{708B94A7-121C-4738-BF14-1C8ADA7016E8}" dt="2024-01-14T16:40:28.700" v="487" actId="20577"/>
          <ac:spMkLst>
            <pc:docMk/>
            <pc:sldMk cId="0" sldId="261"/>
            <ac:spMk id="5" creationId="{3632E9F8-D1EE-6FC9-DA40-218E1DD651A9}"/>
          </ac:spMkLst>
        </pc:spChg>
        <pc:spChg chg="add mod">
          <ac:chgData name="nourah Alaklabi" userId="b439187ee2954565" providerId="LiveId" clId="{708B94A7-121C-4738-BF14-1C8ADA7016E8}" dt="2024-01-14T16:50:57.177" v="552" actId="14100"/>
          <ac:spMkLst>
            <pc:docMk/>
            <pc:sldMk cId="0" sldId="261"/>
            <ac:spMk id="10" creationId="{A6FD4290-D480-DB38-E30C-4D5BCE02A9B7}"/>
          </ac:spMkLst>
        </pc:spChg>
        <pc:picChg chg="add mod">
          <ac:chgData name="nourah Alaklabi" userId="b439187ee2954565" providerId="LiveId" clId="{708B94A7-121C-4738-BF14-1C8ADA7016E8}" dt="2024-01-14T16:40:22.339" v="484" actId="1440"/>
          <ac:picMkLst>
            <pc:docMk/>
            <pc:sldMk cId="0" sldId="261"/>
            <ac:picMk id="8" creationId="{802A8A64-EB17-54DB-0B8E-67D45E4AE60E}"/>
          </ac:picMkLst>
        </pc:picChg>
      </pc:sldChg>
      <pc:sldChg chg="addSp modSp mod ord">
        <pc:chgData name="nourah Alaklabi" userId="b439187ee2954565" providerId="LiveId" clId="{708B94A7-121C-4738-BF14-1C8ADA7016E8}" dt="2024-01-14T16:53:34.229" v="604" actId="20577"/>
        <pc:sldMkLst>
          <pc:docMk/>
          <pc:sldMk cId="0" sldId="262"/>
        </pc:sldMkLst>
        <pc:spChg chg="mod">
          <ac:chgData name="nourah Alaklabi" userId="b439187ee2954565" providerId="LiveId" clId="{708B94A7-121C-4738-BF14-1C8ADA7016E8}" dt="2024-01-14T16:53:34.229" v="604" actId="20577"/>
          <ac:spMkLst>
            <pc:docMk/>
            <pc:sldMk cId="0" sldId="262"/>
            <ac:spMk id="8" creationId="{B10A4525-BE2A-3ED2-E8D5-4EF1F9197E3B}"/>
          </ac:spMkLst>
        </pc:spChg>
        <pc:spChg chg="add mod">
          <ac:chgData name="nourah Alaklabi" userId="b439187ee2954565" providerId="LiveId" clId="{708B94A7-121C-4738-BF14-1C8ADA7016E8}" dt="2024-01-14T16:51:12.349" v="566" actId="14100"/>
          <ac:spMkLst>
            <pc:docMk/>
            <pc:sldMk cId="0" sldId="262"/>
            <ac:spMk id="11" creationId="{50B2C6B4-C391-6165-65B0-41044527A7DB}"/>
          </ac:spMkLst>
        </pc:spChg>
        <pc:picChg chg="add mod">
          <ac:chgData name="nourah Alaklabi" userId="b439187ee2954565" providerId="LiveId" clId="{708B94A7-121C-4738-BF14-1C8ADA7016E8}" dt="2024-01-14T16:50:28.936" v="544" actId="1076"/>
          <ac:picMkLst>
            <pc:docMk/>
            <pc:sldMk cId="0" sldId="262"/>
            <ac:picMk id="10" creationId="{951F4B9A-8A8E-9799-9B22-F646DFAD9B76}"/>
          </ac:picMkLst>
        </pc:picChg>
      </pc:sldChg>
      <pc:sldChg chg="modSp">
        <pc:chgData name="nourah Alaklabi" userId="b439187ee2954565" providerId="LiveId" clId="{708B94A7-121C-4738-BF14-1C8ADA7016E8}" dt="2024-01-14T17:01:45.528" v="621"/>
        <pc:sldMkLst>
          <pc:docMk/>
          <pc:sldMk cId="0" sldId="263"/>
        </pc:sldMkLst>
        <pc:spChg chg="mod">
          <ac:chgData name="nourah Alaklabi" userId="b439187ee2954565" providerId="LiveId" clId="{708B94A7-121C-4738-BF14-1C8ADA7016E8}" dt="2024-01-14T17:01:45.528" v="621"/>
          <ac:spMkLst>
            <pc:docMk/>
            <pc:sldMk cId="0" sldId="263"/>
            <ac:spMk id="2" creationId="{00000000-0000-0000-0000-000000000000}"/>
          </ac:spMkLst>
        </pc:spChg>
      </pc:sldChg>
      <pc:sldChg chg="modSp mod">
        <pc:chgData name="nourah Alaklabi" userId="b439187ee2954565" providerId="LiveId" clId="{708B94A7-121C-4738-BF14-1C8ADA7016E8}" dt="2024-01-14T16:54:41.678" v="620" actId="1076"/>
        <pc:sldMkLst>
          <pc:docMk/>
          <pc:sldMk cId="0" sldId="264"/>
        </pc:sldMkLst>
        <pc:spChg chg="mod">
          <ac:chgData name="nourah Alaklabi" userId="b439187ee2954565" providerId="LiveId" clId="{708B94A7-121C-4738-BF14-1C8ADA7016E8}" dt="2024-01-14T16:54:38.404" v="619" actId="14100"/>
          <ac:spMkLst>
            <pc:docMk/>
            <pc:sldMk cId="0" sldId="264"/>
            <ac:spMk id="2" creationId="{00000000-0000-0000-0000-000000000000}"/>
          </ac:spMkLst>
        </pc:spChg>
        <pc:spChg chg="mod">
          <ac:chgData name="nourah Alaklabi" userId="b439187ee2954565" providerId="LiveId" clId="{708B94A7-121C-4738-BF14-1C8ADA7016E8}" dt="2024-01-14T16:54:41.678" v="620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nourah Alaklabi" userId="b439187ee2954565" providerId="LiveId" clId="{708B94A7-121C-4738-BF14-1C8ADA7016E8}" dt="2024-01-14T16:54:34.716" v="618" actId="1076"/>
          <ac:spMkLst>
            <pc:docMk/>
            <pc:sldMk cId="0" sldId="264"/>
            <ac:spMk id="15" creationId="{00000000-0000-0000-0000-000000000000}"/>
          </ac:spMkLst>
        </pc:spChg>
      </pc:sldChg>
      <pc:sldChg chg="del">
        <pc:chgData name="nourah Alaklabi" userId="b439187ee2954565" providerId="LiveId" clId="{708B94A7-121C-4738-BF14-1C8ADA7016E8}" dt="2024-01-14T16:53:55.964" v="605" actId="2696"/>
        <pc:sldMkLst>
          <pc:docMk/>
          <pc:sldMk cId="0" sldId="266"/>
        </pc:sldMkLst>
      </pc:sldChg>
      <pc:sldChg chg="del">
        <pc:chgData name="nourah Alaklabi" userId="b439187ee2954565" providerId="LiveId" clId="{708B94A7-121C-4738-BF14-1C8ADA7016E8}" dt="2024-01-14T16:09:07.786" v="109" actId="2696"/>
        <pc:sldMkLst>
          <pc:docMk/>
          <pc:sldMk cId="523692514" sldId="267"/>
        </pc:sldMkLst>
      </pc:sldChg>
      <pc:sldChg chg="addSp delSp modSp mod">
        <pc:chgData name="nourah Alaklabi" userId="b439187ee2954565" providerId="LiveId" clId="{708B94A7-121C-4738-BF14-1C8ADA7016E8}" dt="2024-01-14T16:21:20.460" v="273" actId="1440"/>
        <pc:sldMkLst>
          <pc:docMk/>
          <pc:sldMk cId="2287460162" sldId="268"/>
        </pc:sldMkLst>
        <pc:spChg chg="mod">
          <ac:chgData name="nourah Alaklabi" userId="b439187ee2954565" providerId="LiveId" clId="{708B94A7-121C-4738-BF14-1C8ADA7016E8}" dt="2024-01-14T16:20:31.140" v="267" actId="20577"/>
          <ac:spMkLst>
            <pc:docMk/>
            <pc:sldMk cId="2287460162" sldId="268"/>
            <ac:spMk id="6" creationId="{C4A243F7-D071-DA84-0CA9-53899FC87AFC}"/>
          </ac:spMkLst>
        </pc:spChg>
        <pc:spChg chg="del">
          <ac:chgData name="nourah Alaklabi" userId="b439187ee2954565" providerId="LiveId" clId="{708B94A7-121C-4738-BF14-1C8ADA7016E8}" dt="2024-01-14T16:20:25.043" v="264" actId="21"/>
          <ac:spMkLst>
            <pc:docMk/>
            <pc:sldMk cId="2287460162" sldId="268"/>
            <ac:spMk id="26" creationId="{8E8A3C37-78A8-560E-701E-E819E6D886B4}"/>
          </ac:spMkLst>
        </pc:spChg>
        <pc:picChg chg="add mod">
          <ac:chgData name="nourah Alaklabi" userId="b439187ee2954565" providerId="LiveId" clId="{708B94A7-121C-4738-BF14-1C8ADA7016E8}" dt="2024-01-14T16:21:20.460" v="273" actId="1440"/>
          <ac:picMkLst>
            <pc:docMk/>
            <pc:sldMk cId="2287460162" sldId="268"/>
            <ac:picMk id="7" creationId="{0B050D84-2AEA-2FED-C160-6EE9284B50DC}"/>
          </ac:picMkLst>
        </pc:picChg>
      </pc:sldChg>
      <pc:sldChg chg="del">
        <pc:chgData name="nourah Alaklabi" userId="b439187ee2954565" providerId="LiveId" clId="{708B94A7-121C-4738-BF14-1C8ADA7016E8}" dt="2024-01-14T16:22:26.218" v="274" actId="2696"/>
        <pc:sldMkLst>
          <pc:docMk/>
          <pc:sldMk cId="1995194774" sldId="269"/>
        </pc:sldMkLst>
      </pc:sldChg>
      <pc:sldChg chg="addSp delSp modSp mod">
        <pc:chgData name="nourah Alaklabi" userId="b439187ee2954565" providerId="LiveId" clId="{708B94A7-121C-4738-BF14-1C8ADA7016E8}" dt="2024-01-14T16:38:24.220" v="466" actId="1076"/>
        <pc:sldMkLst>
          <pc:docMk/>
          <pc:sldMk cId="3238278529" sldId="270"/>
        </pc:sldMkLst>
        <pc:spChg chg="add mod">
          <ac:chgData name="nourah Alaklabi" userId="b439187ee2954565" providerId="LiveId" clId="{708B94A7-121C-4738-BF14-1C8ADA7016E8}" dt="2024-01-14T16:24:48.018" v="323"/>
          <ac:spMkLst>
            <pc:docMk/>
            <pc:sldMk cId="3238278529" sldId="270"/>
            <ac:spMk id="4" creationId="{6278B412-D3A1-9895-4380-B080F7FBD057}"/>
          </ac:spMkLst>
        </pc:spChg>
        <pc:spChg chg="mod">
          <ac:chgData name="nourah Alaklabi" userId="b439187ee2954565" providerId="LiveId" clId="{708B94A7-121C-4738-BF14-1C8ADA7016E8}" dt="2024-01-14T16:25:47.197" v="330" actId="1076"/>
          <ac:spMkLst>
            <pc:docMk/>
            <pc:sldMk cId="3238278529" sldId="270"/>
            <ac:spMk id="8" creationId="{00000000-0000-0000-0000-000000000000}"/>
          </ac:spMkLst>
        </pc:spChg>
        <pc:spChg chg="mod">
          <ac:chgData name="nourah Alaklabi" userId="b439187ee2954565" providerId="LiveId" clId="{708B94A7-121C-4738-BF14-1C8ADA7016E8}" dt="2024-01-14T16:25:52.349" v="333" actId="20577"/>
          <ac:spMkLst>
            <pc:docMk/>
            <pc:sldMk cId="3238278529" sldId="270"/>
            <ac:spMk id="11" creationId="{74B95E2A-41A3-EA2E-7D76-38D700C7E072}"/>
          </ac:spMkLst>
        </pc:spChg>
        <pc:spChg chg="mod">
          <ac:chgData name="nourah Alaklabi" userId="b439187ee2954565" providerId="LiveId" clId="{708B94A7-121C-4738-BF14-1C8ADA7016E8}" dt="2024-01-14T16:38:24.220" v="466" actId="1076"/>
          <ac:spMkLst>
            <pc:docMk/>
            <pc:sldMk cId="3238278529" sldId="270"/>
            <ac:spMk id="12" creationId="{D7D5ABD0-FB88-387E-DA64-8178C7601615}"/>
          </ac:spMkLst>
        </pc:spChg>
        <pc:spChg chg="mod">
          <ac:chgData name="nourah Alaklabi" userId="b439187ee2954565" providerId="LiveId" clId="{708B94A7-121C-4738-BF14-1C8ADA7016E8}" dt="2024-01-14T16:31:31.879" v="390" actId="1076"/>
          <ac:spMkLst>
            <pc:docMk/>
            <pc:sldMk cId="3238278529" sldId="270"/>
            <ac:spMk id="13" creationId="{C6ECE0D9-646D-71EA-52D1-4F3013994D6A}"/>
          </ac:spMkLst>
        </pc:spChg>
        <pc:spChg chg="add mod">
          <ac:chgData name="nourah Alaklabi" userId="b439187ee2954565" providerId="LiveId" clId="{708B94A7-121C-4738-BF14-1C8ADA7016E8}" dt="2024-01-14T16:37:52.353" v="458" actId="1076"/>
          <ac:spMkLst>
            <pc:docMk/>
            <pc:sldMk cId="3238278529" sldId="270"/>
            <ac:spMk id="20" creationId="{32FB00C4-12FC-0085-F72C-C988F96F3CDA}"/>
          </ac:spMkLst>
        </pc:spChg>
        <pc:picChg chg="add del mod">
          <ac:chgData name="nourah Alaklabi" userId="b439187ee2954565" providerId="LiveId" clId="{708B94A7-121C-4738-BF14-1C8ADA7016E8}" dt="2024-01-14T16:30:01.407" v="375" actId="21"/>
          <ac:picMkLst>
            <pc:docMk/>
            <pc:sldMk cId="3238278529" sldId="270"/>
            <ac:picMk id="10" creationId="{7C61F08A-D3D8-5733-7CE4-049D588944F5}"/>
          </ac:picMkLst>
        </pc:picChg>
        <pc:picChg chg="add mod">
          <ac:chgData name="nourah Alaklabi" userId="b439187ee2954565" providerId="LiveId" clId="{708B94A7-121C-4738-BF14-1C8ADA7016E8}" dt="2024-01-14T16:30:49.027" v="384" actId="1076"/>
          <ac:picMkLst>
            <pc:docMk/>
            <pc:sldMk cId="3238278529" sldId="270"/>
            <ac:picMk id="15" creationId="{D058DB7F-FCD2-A8E1-6547-4B5D86864793}"/>
          </ac:picMkLst>
        </pc:picChg>
        <pc:picChg chg="add mod">
          <ac:chgData name="nourah Alaklabi" userId="b439187ee2954565" providerId="LiveId" clId="{708B94A7-121C-4738-BF14-1C8ADA7016E8}" dt="2024-01-14T16:30:57.227" v="387" actId="14100"/>
          <ac:picMkLst>
            <pc:docMk/>
            <pc:sldMk cId="3238278529" sldId="270"/>
            <ac:picMk id="17" creationId="{3784C709-C56D-E99B-EA9F-91A71B5793EC}"/>
          </ac:picMkLst>
        </pc:picChg>
        <pc:picChg chg="add mod">
          <ac:chgData name="nourah Alaklabi" userId="b439187ee2954565" providerId="LiveId" clId="{708B94A7-121C-4738-BF14-1C8ADA7016E8}" dt="2024-01-14T16:30:42.471" v="383" actId="1440"/>
          <ac:picMkLst>
            <pc:docMk/>
            <pc:sldMk cId="3238278529" sldId="270"/>
            <ac:picMk id="19" creationId="{83E5CA2E-B5A4-A965-31D7-F7A6939BF62F}"/>
          </ac:picMkLst>
        </pc:picChg>
      </pc:sldChg>
      <pc:sldChg chg="addSp modSp mod">
        <pc:chgData name="nourah Alaklabi" userId="b439187ee2954565" providerId="LiveId" clId="{708B94A7-121C-4738-BF14-1C8ADA7016E8}" dt="2024-01-14T16:39:15.952" v="477" actId="20577"/>
        <pc:sldMkLst>
          <pc:docMk/>
          <pc:sldMk cId="3084938604" sldId="271"/>
        </pc:sldMkLst>
        <pc:spChg chg="mod">
          <ac:chgData name="nourah Alaklabi" userId="b439187ee2954565" providerId="LiveId" clId="{708B94A7-121C-4738-BF14-1C8ADA7016E8}" dt="2024-01-14T16:39:15.952" v="477" actId="20577"/>
          <ac:spMkLst>
            <pc:docMk/>
            <pc:sldMk cId="3084938604" sldId="271"/>
            <ac:spMk id="5" creationId="{B21FF424-A0DD-2591-6FA9-2120A944D35C}"/>
          </ac:spMkLst>
        </pc:spChg>
        <pc:picChg chg="add mod">
          <ac:chgData name="nourah Alaklabi" userId="b439187ee2954565" providerId="LiveId" clId="{708B94A7-121C-4738-BF14-1C8ADA7016E8}" dt="2024-01-14T16:39:11.133" v="474" actId="1440"/>
          <ac:picMkLst>
            <pc:docMk/>
            <pc:sldMk cId="3084938604" sldId="271"/>
            <ac:picMk id="10" creationId="{F17A29C6-4AF1-D41A-5F7E-A5FE3AEE4C3E}"/>
          </ac:picMkLst>
        </pc:picChg>
      </pc:sldChg>
      <pc:sldChg chg="modSp mod">
        <pc:chgData name="nourah Alaklabi" userId="b439187ee2954565" providerId="LiveId" clId="{708B94A7-121C-4738-BF14-1C8ADA7016E8}" dt="2024-01-14T16:54:09.917" v="613" actId="1076"/>
        <pc:sldMkLst>
          <pc:docMk/>
          <pc:sldMk cId="977407248" sldId="272"/>
        </pc:sldMkLst>
        <pc:spChg chg="mod">
          <ac:chgData name="nourah Alaklabi" userId="b439187ee2954565" providerId="LiveId" clId="{708B94A7-121C-4738-BF14-1C8ADA7016E8}" dt="2024-01-14T16:54:00.537" v="606" actId="3626"/>
          <ac:spMkLst>
            <pc:docMk/>
            <pc:sldMk cId="977407248" sldId="272"/>
            <ac:spMk id="2" creationId="{00000000-0000-0000-0000-000000000000}"/>
          </ac:spMkLst>
        </pc:spChg>
        <pc:spChg chg="mod">
          <ac:chgData name="nourah Alaklabi" userId="b439187ee2954565" providerId="LiveId" clId="{708B94A7-121C-4738-BF14-1C8ADA7016E8}" dt="2024-01-14T16:54:09.917" v="613" actId="1076"/>
          <ac:spMkLst>
            <pc:docMk/>
            <pc:sldMk cId="977407248" sldId="272"/>
            <ac:spMk id="15" creationId="{00000000-0000-0000-0000-000000000000}"/>
          </ac:spMkLst>
        </pc:spChg>
      </pc:sldChg>
      <pc:sldChg chg="del">
        <pc:chgData name="nourah Alaklabi" userId="b439187ee2954565" providerId="LiveId" clId="{708B94A7-121C-4738-BF14-1C8ADA7016E8}" dt="2024-01-14T15:52:15.914" v="31" actId="2696"/>
        <pc:sldMkLst>
          <pc:docMk/>
          <pc:sldMk cId="1933323919" sldId="274"/>
        </pc:sldMkLst>
      </pc:sldChg>
      <pc:sldChg chg="addSp delSp modSp add mod">
        <pc:chgData name="nourah Alaklabi" userId="b439187ee2954565" providerId="LiveId" clId="{708B94A7-121C-4738-BF14-1C8ADA7016E8}" dt="2024-01-14T17:05:27.243" v="732" actId="20577"/>
        <pc:sldMkLst>
          <pc:docMk/>
          <pc:sldMk cId="1940215951" sldId="274"/>
        </pc:sldMkLst>
        <pc:spChg chg="mod">
          <ac:chgData name="nourah Alaklabi" userId="b439187ee2954565" providerId="LiveId" clId="{708B94A7-121C-4738-BF14-1C8ADA7016E8}" dt="2024-01-14T16:05:32.871" v="102" actId="1076"/>
          <ac:spMkLst>
            <pc:docMk/>
            <pc:sldMk cId="1940215951" sldId="274"/>
            <ac:spMk id="4" creationId="{00000000-0000-0000-0000-000000000000}"/>
          </ac:spMkLst>
        </pc:spChg>
        <pc:spChg chg="del">
          <ac:chgData name="nourah Alaklabi" userId="b439187ee2954565" providerId="LiveId" clId="{708B94A7-121C-4738-BF14-1C8ADA7016E8}" dt="2024-01-14T16:05:11.322" v="98" actId="21"/>
          <ac:spMkLst>
            <pc:docMk/>
            <pc:sldMk cId="1940215951" sldId="274"/>
            <ac:spMk id="6" creationId="{00000000-0000-0000-0000-000000000000}"/>
          </ac:spMkLst>
        </pc:spChg>
        <pc:spChg chg="del">
          <ac:chgData name="nourah Alaklabi" userId="b439187ee2954565" providerId="LiveId" clId="{708B94A7-121C-4738-BF14-1C8ADA7016E8}" dt="2024-01-14T15:52:58.594" v="39" actId="21"/>
          <ac:spMkLst>
            <pc:docMk/>
            <pc:sldMk cId="1940215951" sldId="274"/>
            <ac:spMk id="7" creationId="{00000000-0000-0000-0000-000000000000}"/>
          </ac:spMkLst>
        </pc:spChg>
        <pc:spChg chg="del mod">
          <ac:chgData name="nourah Alaklabi" userId="b439187ee2954565" providerId="LiveId" clId="{708B94A7-121C-4738-BF14-1C8ADA7016E8}" dt="2024-01-14T15:58:09.492" v="78" actId="21"/>
          <ac:spMkLst>
            <pc:docMk/>
            <pc:sldMk cId="1940215951" sldId="274"/>
            <ac:spMk id="11" creationId="{00000000-0000-0000-0000-000000000000}"/>
          </ac:spMkLst>
        </pc:spChg>
        <pc:spChg chg="add mod">
          <ac:chgData name="nourah Alaklabi" userId="b439187ee2954565" providerId="LiveId" clId="{708B94A7-121C-4738-BF14-1C8ADA7016E8}" dt="2024-01-14T17:05:27.243" v="732" actId="20577"/>
          <ac:spMkLst>
            <pc:docMk/>
            <pc:sldMk cId="1940215951" sldId="274"/>
            <ac:spMk id="15" creationId="{F7341178-A6E6-F6FD-085E-67BDB41646BD}"/>
          </ac:spMkLst>
        </pc:spChg>
        <pc:spChg chg="add mod">
          <ac:chgData name="nourah Alaklabi" userId="b439187ee2954565" providerId="LiveId" clId="{708B94A7-121C-4738-BF14-1C8ADA7016E8}" dt="2024-01-14T16:05:16.037" v="99" actId="1076"/>
          <ac:spMkLst>
            <pc:docMk/>
            <pc:sldMk cId="1940215951" sldId="274"/>
            <ac:spMk id="22" creationId="{9A24E19F-460F-CC30-51A2-2757CC4FE308}"/>
          </ac:spMkLst>
        </pc:spChg>
        <pc:picChg chg="mod">
          <ac:chgData name="nourah Alaklabi" userId="b439187ee2954565" providerId="LiveId" clId="{708B94A7-121C-4738-BF14-1C8ADA7016E8}" dt="2024-01-14T16:05:36.019" v="103" actId="1076"/>
          <ac:picMkLst>
            <pc:docMk/>
            <pc:sldMk cId="1940215951" sldId="274"/>
            <ac:picMk id="13" creationId="{2989B2B5-6563-2B90-C89F-F0F66E04D911}"/>
          </ac:picMkLst>
        </pc:picChg>
        <pc:picChg chg="add del">
          <ac:chgData name="nourah Alaklabi" userId="b439187ee2954565" providerId="LiveId" clId="{708B94A7-121C-4738-BF14-1C8ADA7016E8}" dt="2024-01-14T15:53:46.257" v="43" actId="22"/>
          <ac:picMkLst>
            <pc:docMk/>
            <pc:sldMk cId="1940215951" sldId="274"/>
            <ac:picMk id="17" creationId="{543F7330-0A09-26BD-696F-37AE4B9EA3B8}"/>
          </ac:picMkLst>
        </pc:picChg>
        <pc:picChg chg="add mod">
          <ac:chgData name="nourah Alaklabi" userId="b439187ee2954565" providerId="LiveId" clId="{708B94A7-121C-4738-BF14-1C8ADA7016E8}" dt="2024-01-14T16:05:39.285" v="104" actId="1076"/>
          <ac:picMkLst>
            <pc:docMk/>
            <pc:sldMk cId="1940215951" sldId="274"/>
            <ac:picMk id="19" creationId="{BC41F7FD-AEA6-2989-5F3D-32016F386E4C}"/>
          </ac:picMkLst>
        </pc:picChg>
        <pc:picChg chg="add mod ord">
          <ac:chgData name="nourah Alaklabi" userId="b439187ee2954565" providerId="LiveId" clId="{708B94A7-121C-4738-BF14-1C8ADA7016E8}" dt="2024-01-14T16:06:07.011" v="107"/>
          <ac:picMkLst>
            <pc:docMk/>
            <pc:sldMk cId="1940215951" sldId="274"/>
            <ac:picMk id="21" creationId="{FA81614E-D335-5BE5-2C97-518857A0078C}"/>
          </ac:picMkLst>
        </pc:picChg>
        <pc:picChg chg="add mod">
          <ac:chgData name="nourah Alaklabi" userId="b439187ee2954565" providerId="LiveId" clId="{708B94A7-121C-4738-BF14-1C8ADA7016E8}" dt="2024-01-14T16:05:50.051" v="106" actId="1076"/>
          <ac:picMkLst>
            <pc:docMk/>
            <pc:sldMk cId="1940215951" sldId="274"/>
            <ac:picMk id="23" creationId="{E4A497C7-2359-8BCC-3F21-6AF286EE85E5}"/>
          </ac:picMkLst>
        </pc:picChg>
      </pc:sldChg>
      <pc:sldChg chg="addSp modSp add mod">
        <pc:chgData name="nourah Alaklabi" userId="b439187ee2954565" providerId="LiveId" clId="{708B94A7-121C-4738-BF14-1C8ADA7016E8}" dt="2024-01-14T16:15:35.951" v="190" actId="1440"/>
        <pc:sldMkLst>
          <pc:docMk/>
          <pc:sldMk cId="125143996" sldId="275"/>
        </pc:sldMkLst>
        <pc:spChg chg="mod">
          <ac:chgData name="nourah Alaklabi" userId="b439187ee2954565" providerId="LiveId" clId="{708B94A7-121C-4738-BF14-1C8ADA7016E8}" dt="2024-01-14T16:13:29.738" v="182" actId="20577"/>
          <ac:spMkLst>
            <pc:docMk/>
            <pc:sldMk cId="125143996" sldId="275"/>
            <ac:spMk id="7" creationId="{805DD297-8E77-8BDD-64B3-721753C42ADE}"/>
          </ac:spMkLst>
        </pc:spChg>
        <pc:spChg chg="add mod">
          <ac:chgData name="nourah Alaklabi" userId="b439187ee2954565" providerId="LiveId" clId="{708B94A7-121C-4738-BF14-1C8ADA7016E8}" dt="2024-01-14T16:13:39.824" v="183"/>
          <ac:spMkLst>
            <pc:docMk/>
            <pc:sldMk cId="125143996" sldId="275"/>
            <ac:spMk id="9" creationId="{C90A165B-AC45-C0DF-D49B-88102241BEC0}"/>
          </ac:spMkLst>
        </pc:spChg>
        <pc:spChg chg="add mod">
          <ac:chgData name="nourah Alaklabi" userId="b439187ee2954565" providerId="LiveId" clId="{708B94A7-121C-4738-BF14-1C8ADA7016E8}" dt="2024-01-14T16:13:50.619" v="184"/>
          <ac:spMkLst>
            <pc:docMk/>
            <pc:sldMk cId="125143996" sldId="275"/>
            <ac:spMk id="10" creationId="{169339C0-EBF2-C72B-3634-EDD69E48670D}"/>
          </ac:spMkLst>
        </pc:spChg>
        <pc:picChg chg="add mod">
          <ac:chgData name="nourah Alaklabi" userId="b439187ee2954565" providerId="LiveId" clId="{708B94A7-121C-4738-BF14-1C8ADA7016E8}" dt="2024-01-14T16:15:35.951" v="190" actId="1440"/>
          <ac:picMkLst>
            <pc:docMk/>
            <pc:sldMk cId="125143996" sldId="275"/>
            <ac:picMk id="14" creationId="{0790337D-2061-AEF8-1F78-5AF8E12EBC96}"/>
          </ac:picMkLst>
        </pc:picChg>
      </pc:sldChg>
      <pc:sldChg chg="addSp delSp modSp add mod">
        <pc:chgData name="nourah Alaklabi" userId="b439187ee2954565" providerId="LiveId" clId="{708B94A7-121C-4738-BF14-1C8ADA7016E8}" dt="2024-01-14T16:17:06.533" v="198" actId="1440"/>
        <pc:sldMkLst>
          <pc:docMk/>
          <pc:sldMk cId="1291962100" sldId="276"/>
        </pc:sldMkLst>
        <pc:picChg chg="del">
          <ac:chgData name="nourah Alaklabi" userId="b439187ee2954565" providerId="LiveId" clId="{708B94A7-121C-4738-BF14-1C8ADA7016E8}" dt="2024-01-14T16:15:56.855" v="192" actId="21"/>
          <ac:picMkLst>
            <pc:docMk/>
            <pc:sldMk cId="1291962100" sldId="276"/>
            <ac:picMk id="14" creationId="{0790337D-2061-AEF8-1F78-5AF8E12EBC96}"/>
          </ac:picMkLst>
        </pc:picChg>
        <pc:picChg chg="add mod">
          <ac:chgData name="nourah Alaklabi" userId="b439187ee2954565" providerId="LiveId" clId="{708B94A7-121C-4738-BF14-1C8ADA7016E8}" dt="2024-01-14T16:17:06.533" v="198" actId="1440"/>
          <ac:picMkLst>
            <pc:docMk/>
            <pc:sldMk cId="1291962100" sldId="276"/>
            <ac:picMk id="16" creationId="{57AF5E11-6AE2-30FA-9E16-484D84938A22}"/>
          </ac:picMkLst>
        </pc:picChg>
      </pc:sldChg>
      <pc:sldChg chg="addSp modSp add mod">
        <pc:chgData name="nourah Alaklabi" userId="b439187ee2954565" providerId="LiveId" clId="{708B94A7-121C-4738-BF14-1C8ADA7016E8}" dt="2024-01-14T16:43:57.026" v="537" actId="1440"/>
        <pc:sldMkLst>
          <pc:docMk/>
          <pc:sldMk cId="1981349689" sldId="277"/>
        </pc:sldMkLst>
        <pc:spChg chg="mod">
          <ac:chgData name="nourah Alaklabi" userId="b439187ee2954565" providerId="LiveId" clId="{708B94A7-121C-4738-BF14-1C8ADA7016E8}" dt="2024-01-14T16:42:34.173" v="521" actId="14100"/>
          <ac:spMkLst>
            <pc:docMk/>
            <pc:sldMk cId="1981349689" sldId="277"/>
            <ac:spMk id="2" creationId="{00000000-0000-0000-0000-000000000000}"/>
          </ac:spMkLst>
        </pc:spChg>
        <pc:spChg chg="mod">
          <ac:chgData name="nourah Alaklabi" userId="b439187ee2954565" providerId="LiveId" clId="{708B94A7-121C-4738-BF14-1C8ADA7016E8}" dt="2024-01-14T16:43:13.578" v="525" actId="14100"/>
          <ac:spMkLst>
            <pc:docMk/>
            <pc:sldMk cId="1981349689" sldId="277"/>
            <ac:spMk id="4" creationId="{00000000-0000-0000-0000-000000000000}"/>
          </ac:spMkLst>
        </pc:spChg>
        <pc:spChg chg="mod">
          <ac:chgData name="nourah Alaklabi" userId="b439187ee2954565" providerId="LiveId" clId="{708B94A7-121C-4738-BF14-1C8ADA7016E8}" dt="2024-01-14T16:42:26.367" v="519" actId="20577"/>
          <ac:spMkLst>
            <pc:docMk/>
            <pc:sldMk cId="1981349689" sldId="277"/>
            <ac:spMk id="5" creationId="{00000000-0000-0000-0000-000000000000}"/>
          </ac:spMkLst>
        </pc:spChg>
        <pc:spChg chg="mod">
          <ac:chgData name="nourah Alaklabi" userId="b439187ee2954565" providerId="LiveId" clId="{708B94A7-121C-4738-BF14-1C8ADA7016E8}" dt="2024-01-14T16:43:39.105" v="533" actId="1076"/>
          <ac:spMkLst>
            <pc:docMk/>
            <pc:sldMk cId="1981349689" sldId="277"/>
            <ac:spMk id="8" creationId="{B10A4525-BE2A-3ED2-E8D5-4EF1F9197E3B}"/>
          </ac:spMkLst>
        </pc:spChg>
        <pc:spChg chg="mod">
          <ac:chgData name="nourah Alaklabi" userId="b439187ee2954565" providerId="LiveId" clId="{708B94A7-121C-4738-BF14-1C8ADA7016E8}" dt="2024-01-14T16:43:30.606" v="529" actId="1076"/>
          <ac:spMkLst>
            <pc:docMk/>
            <pc:sldMk cId="1981349689" sldId="277"/>
            <ac:spMk id="13" creationId="{00000000-0000-0000-0000-000000000000}"/>
          </ac:spMkLst>
        </pc:spChg>
        <pc:spChg chg="mod">
          <ac:chgData name="nourah Alaklabi" userId="b439187ee2954565" providerId="LiveId" clId="{708B94A7-121C-4738-BF14-1C8ADA7016E8}" dt="2024-01-14T16:43:19.029" v="526" actId="1076"/>
          <ac:spMkLst>
            <pc:docMk/>
            <pc:sldMk cId="1981349689" sldId="277"/>
            <ac:spMk id="14" creationId="{00000000-0000-0000-0000-000000000000}"/>
          </ac:spMkLst>
        </pc:spChg>
        <pc:picChg chg="add mod">
          <ac:chgData name="nourah Alaklabi" userId="b439187ee2954565" providerId="LiveId" clId="{708B94A7-121C-4738-BF14-1C8ADA7016E8}" dt="2024-01-14T16:43:57.026" v="537" actId="1440"/>
          <ac:picMkLst>
            <pc:docMk/>
            <pc:sldMk cId="1981349689" sldId="277"/>
            <ac:picMk id="10" creationId="{D579D06E-5232-5433-0C3F-471EF0D88013}"/>
          </ac:picMkLst>
        </pc:picChg>
      </pc:sldChg>
      <pc:sldChg chg="addSp delSp modSp add mod">
        <pc:chgData name="nourah Alaklabi" userId="b439187ee2954565" providerId="LiveId" clId="{708B94A7-121C-4738-BF14-1C8ADA7016E8}" dt="2024-01-14T16:53:26.817" v="601" actId="1076"/>
        <pc:sldMkLst>
          <pc:docMk/>
          <pc:sldMk cId="3234569508" sldId="278"/>
        </pc:sldMkLst>
        <pc:spChg chg="del">
          <ac:chgData name="nourah Alaklabi" userId="b439187ee2954565" providerId="LiveId" clId="{708B94A7-121C-4738-BF14-1C8ADA7016E8}" dt="2024-01-14T16:52:57.629" v="595" actId="21"/>
          <ac:spMkLst>
            <pc:docMk/>
            <pc:sldMk cId="3234569508" sldId="278"/>
            <ac:spMk id="2" creationId="{00000000-0000-0000-0000-000000000000}"/>
          </ac:spMkLst>
        </pc:spChg>
        <pc:spChg chg="mod">
          <ac:chgData name="nourah Alaklabi" userId="b439187ee2954565" providerId="LiveId" clId="{708B94A7-121C-4738-BF14-1C8ADA7016E8}" dt="2024-01-14T16:52:35.949" v="578" actId="1076"/>
          <ac:spMkLst>
            <pc:docMk/>
            <pc:sldMk cId="3234569508" sldId="278"/>
            <ac:spMk id="3" creationId="{00000000-0000-0000-0000-000000000000}"/>
          </ac:spMkLst>
        </pc:spChg>
        <pc:spChg chg="del">
          <ac:chgData name="nourah Alaklabi" userId="b439187ee2954565" providerId="LiveId" clId="{708B94A7-121C-4738-BF14-1C8ADA7016E8}" dt="2024-01-14T16:53:00.971" v="596" actId="21"/>
          <ac:spMkLst>
            <pc:docMk/>
            <pc:sldMk cId="3234569508" sldId="278"/>
            <ac:spMk id="5" creationId="{00000000-0000-0000-0000-000000000000}"/>
          </ac:spMkLst>
        </pc:spChg>
        <pc:spChg chg="mod">
          <ac:chgData name="nourah Alaklabi" userId="b439187ee2954565" providerId="LiveId" clId="{708B94A7-121C-4738-BF14-1C8ADA7016E8}" dt="2024-01-14T16:53:13.509" v="599" actId="20577"/>
          <ac:spMkLst>
            <pc:docMk/>
            <pc:sldMk cId="3234569508" sldId="278"/>
            <ac:spMk id="8" creationId="{B10A4525-BE2A-3ED2-E8D5-4EF1F9197E3B}"/>
          </ac:spMkLst>
        </pc:spChg>
        <pc:spChg chg="mod">
          <ac:chgData name="nourah Alaklabi" userId="b439187ee2954565" providerId="LiveId" clId="{708B94A7-121C-4738-BF14-1C8ADA7016E8}" dt="2024-01-14T16:52:51.508" v="594" actId="20577"/>
          <ac:spMkLst>
            <pc:docMk/>
            <pc:sldMk cId="3234569508" sldId="278"/>
            <ac:spMk id="11" creationId="{50B2C6B4-C391-6165-65B0-41044527A7DB}"/>
          </ac:spMkLst>
        </pc:spChg>
        <pc:spChg chg="add mod">
          <ac:chgData name="nourah Alaklabi" userId="b439187ee2954565" providerId="LiveId" clId="{708B94A7-121C-4738-BF14-1C8ADA7016E8}" dt="2024-01-14T16:53:26.817" v="601" actId="1076"/>
          <ac:spMkLst>
            <pc:docMk/>
            <pc:sldMk cId="3234569508" sldId="278"/>
            <ac:spMk id="15" creationId="{F46D394C-2C83-BF97-0D1B-38F949192C6B}"/>
          </ac:spMkLst>
        </pc:spChg>
        <pc:picChg chg="del">
          <ac:chgData name="nourah Alaklabi" userId="b439187ee2954565" providerId="LiveId" clId="{708B94A7-121C-4738-BF14-1C8ADA7016E8}" dt="2024-01-14T16:51:33.061" v="568" actId="21"/>
          <ac:picMkLst>
            <pc:docMk/>
            <pc:sldMk cId="3234569508" sldId="278"/>
            <ac:picMk id="10" creationId="{951F4B9A-8A8E-9799-9B22-F646DFAD9B76}"/>
          </ac:picMkLst>
        </pc:picChg>
        <pc:picChg chg="add mod">
          <ac:chgData name="nourah Alaklabi" userId="b439187ee2954565" providerId="LiveId" clId="{708B94A7-121C-4738-BF14-1C8ADA7016E8}" dt="2024-01-14T16:52:43.860" v="579" actId="1440"/>
          <ac:picMkLst>
            <pc:docMk/>
            <pc:sldMk cId="3234569508" sldId="278"/>
            <ac:picMk id="12" creationId="{855C056D-C8F1-E7DC-C94F-3151C39063A6}"/>
          </ac:picMkLst>
        </pc:picChg>
      </pc:sldChg>
    </pc:docChg>
  </pc:docChgLst>
  <pc:docChgLst>
    <pc:chgData name="nourah Alaklabi" userId="b439187ee2954565" providerId="LiveId" clId="{8EFF5E86-09BB-4F89-B1CF-F53F0760A89F}"/>
    <pc:docChg chg="undo custSel addSld delSld modSld sldOrd">
      <pc:chgData name="nourah Alaklabi" userId="b439187ee2954565" providerId="LiveId" clId="{8EFF5E86-09BB-4F89-B1CF-F53F0760A89F}" dt="2023-12-30T16:54:42.736" v="972" actId="1440"/>
      <pc:docMkLst>
        <pc:docMk/>
      </pc:docMkLst>
      <pc:sldChg chg="addSp delSp modSp mod">
        <pc:chgData name="nourah Alaklabi" userId="b439187ee2954565" providerId="LiveId" clId="{8EFF5E86-09BB-4F89-B1CF-F53F0760A89F}" dt="2023-12-30T16:38:21.451" v="721"/>
        <pc:sldMkLst>
          <pc:docMk/>
          <pc:sldMk cId="0" sldId="256"/>
        </pc:sldMkLst>
        <pc:spChg chg="add del mod">
          <ac:chgData name="nourah Alaklabi" userId="b439187ee2954565" providerId="LiveId" clId="{8EFF5E86-09BB-4F89-B1CF-F53F0760A89F}" dt="2023-12-30T15:34:07.810" v="246" actId="1076"/>
          <ac:spMkLst>
            <pc:docMk/>
            <pc:sldMk cId="0" sldId="256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04.977" v="0" actId="21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8:12.961" v="720" actId="1076"/>
          <ac:spMkLst>
            <pc:docMk/>
            <pc:sldMk cId="0" sldId="256"/>
            <ac:spMk id="9" creationId="{EDDB3C7A-F466-B26E-5D4C-2A699DE9B317}"/>
          </ac:spMkLst>
        </pc:spChg>
        <pc:spChg chg="mod">
          <ac:chgData name="nourah Alaklabi" userId="b439187ee2954565" providerId="LiveId" clId="{8EFF5E86-09BB-4F89-B1CF-F53F0760A89F}" dt="2023-12-30T15:34:15.168" v="249" actId="403"/>
          <ac:spMkLst>
            <pc:docMk/>
            <pc:sldMk cId="0" sldId="256"/>
            <ac:spMk id="12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3:17.938" v="195" actId="22"/>
          <ac:spMkLst>
            <pc:docMk/>
            <pc:sldMk cId="0" sldId="256"/>
            <ac:spMk id="14" creationId="{ACB5C900-E122-2448-ED61-8213117DE74F}"/>
          </ac:spMkLst>
        </pc:spChg>
        <pc:picChg chg="add mod">
          <ac:chgData name="nourah Alaklabi" userId="b439187ee2954565" providerId="LiveId" clId="{8EFF5E86-09BB-4F89-B1CF-F53F0760A89F}" dt="2023-12-30T16:38:21.451" v="721"/>
          <ac:picMkLst>
            <pc:docMk/>
            <pc:sldMk cId="0" sldId="256"/>
            <ac:picMk id="13" creationId="{A9E81462-C2A0-A0E2-8505-00E116271AF6}"/>
          </ac:picMkLst>
        </pc:picChg>
      </pc:sldChg>
      <pc:sldChg chg="addSp delSp modSp mod ord">
        <pc:chgData name="nourah Alaklabi" userId="b439187ee2954565" providerId="LiveId" clId="{8EFF5E86-09BB-4F89-B1CF-F53F0760A89F}" dt="2023-12-30T16:48:34.432" v="884" actId="122"/>
        <pc:sldMkLst>
          <pc:docMk/>
          <pc:sldMk cId="0" sldId="257"/>
        </pc:sldMkLst>
        <pc:spChg chg="del mod">
          <ac:chgData name="nourah Alaklabi" userId="b439187ee2954565" providerId="LiveId" clId="{8EFF5E86-09BB-4F89-B1CF-F53F0760A89F}" dt="2023-12-30T16:43:49.987" v="779" actId="21"/>
          <ac:spMkLst>
            <pc:docMk/>
            <pc:sldMk cId="0" sldId="257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45:23.643" v="831" actId="1076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56.824" v="687" actId="1076"/>
          <ac:spMkLst>
            <pc:docMk/>
            <pc:sldMk cId="0" sldId="257"/>
            <ac:spMk id="5" creationId="{78C4168C-F53A-09E1-FDE6-290E4BE6B627}"/>
          </ac:spMkLst>
        </pc:spChg>
        <pc:spChg chg="add mod">
          <ac:chgData name="nourah Alaklabi" userId="b439187ee2954565" providerId="LiveId" clId="{8EFF5E86-09BB-4F89-B1CF-F53F0760A89F}" dt="2023-12-30T16:48:34.432" v="884" actId="122"/>
          <ac:spMkLst>
            <pc:docMk/>
            <pc:sldMk cId="0" sldId="257"/>
            <ac:spMk id="9" creationId="{3D8F26FE-F670-F48D-55CA-F1AD088682C7}"/>
          </ac:spMkLst>
        </pc:spChg>
        <pc:picChg chg="add mod">
          <ac:chgData name="nourah Alaklabi" userId="b439187ee2954565" providerId="LiveId" clId="{8EFF5E86-09BB-4F89-B1CF-F53F0760A89F}" dt="2023-12-30T16:38:29.230" v="723" actId="1076"/>
          <ac:picMkLst>
            <pc:docMk/>
            <pc:sldMk cId="0" sldId="257"/>
            <ac:picMk id="6" creationId="{3BDF8491-83D2-7119-55F0-C0E661779F13}"/>
          </ac:picMkLst>
        </pc:picChg>
        <pc:picChg chg="add mod">
          <ac:chgData name="nourah Alaklabi" userId="b439187ee2954565" providerId="LiveId" clId="{8EFF5E86-09BB-4F89-B1CF-F53F0760A89F}" dt="2023-12-30T16:47:29.637" v="836" actId="1440"/>
          <ac:picMkLst>
            <pc:docMk/>
            <pc:sldMk cId="0" sldId="257"/>
            <ac:picMk id="8" creationId="{550D62E4-C522-4EEA-FE57-355960D5A3E7}"/>
          </ac:picMkLst>
        </pc:picChg>
      </pc:sldChg>
      <pc:sldChg chg="addSp delSp modSp mod">
        <pc:chgData name="nourah Alaklabi" userId="b439187ee2954565" providerId="LiveId" clId="{8EFF5E86-09BB-4F89-B1CF-F53F0760A89F}" dt="2023-12-30T16:40:40.047" v="756" actId="403"/>
        <pc:sldMkLst>
          <pc:docMk/>
          <pc:sldMk cId="0" sldId="258"/>
        </pc:sldMkLst>
        <pc:spChg chg="del">
          <ac:chgData name="nourah Alaklabi" userId="b439187ee2954565" providerId="LiveId" clId="{8EFF5E86-09BB-4F89-B1CF-F53F0760A89F}" dt="2023-12-30T15:20:06.002" v="13" actId="21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10.161" v="692" actId="14100"/>
          <ac:spMkLst>
            <pc:docMk/>
            <pc:sldMk cId="0" sldId="258"/>
            <ac:spMk id="2" creationId="{BB54D4DB-DDCE-DF41-0482-B71F18D71C60}"/>
          </ac:spMkLst>
        </pc:spChg>
        <pc:spChg chg="mod">
          <ac:chgData name="nourah Alaklabi" userId="b439187ee2954565" providerId="LiveId" clId="{8EFF5E86-09BB-4F89-B1CF-F53F0760A89F}" dt="2023-12-30T15:45:25.712" v="320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4:40.533" v="299" actId="1076"/>
          <ac:spMkLst>
            <pc:docMk/>
            <pc:sldMk cId="0" sldId="258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25.576" v="3" actId="21"/>
          <ac:spMkLst>
            <pc:docMk/>
            <pc:sldMk cId="0" sldId="258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9.586" v="2" actId="21"/>
          <ac:spMkLst>
            <pc:docMk/>
            <pc:sldMk cId="0" sldId="258"/>
            <ac:spMk id="7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0:40.047" v="756" actId="403"/>
          <ac:spMkLst>
            <pc:docMk/>
            <pc:sldMk cId="0" sldId="258"/>
            <ac:spMk id="7" creationId="{805DD297-8E77-8BDD-64B3-721753C42ADE}"/>
          </ac:spMkLst>
        </pc:spChg>
        <pc:spChg chg="add del mod">
          <ac:chgData name="nourah Alaklabi" userId="b439187ee2954565" providerId="LiveId" clId="{8EFF5E86-09BB-4F89-B1CF-F53F0760A89F}" dt="2023-12-30T15:41:49.570" v="261"/>
          <ac:spMkLst>
            <pc:docMk/>
            <pc:sldMk cId="0" sldId="258"/>
            <ac:spMk id="8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45.303" v="364" actId="21"/>
          <ac:spMkLst>
            <pc:docMk/>
            <pc:sldMk cId="0" sldId="258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2.760" v="15" actId="21"/>
          <ac:spMkLst>
            <pc:docMk/>
            <pc:sldMk cId="0" sldId="258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5:30.187" v="321" actId="1076"/>
          <ac:spMkLst>
            <pc:docMk/>
            <pc:sldMk cId="0" sldId="258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21.181" v="17" actId="21"/>
          <ac:spMkLst>
            <pc:docMk/>
            <pc:sldMk cId="0" sldId="258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4.699" v="1" actId="21"/>
          <ac:spMkLst>
            <pc:docMk/>
            <pc:sldMk cId="0" sldId="258"/>
            <ac:spMk id="1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7:18.572" v="257" actId="1076"/>
          <ac:spMkLst>
            <pc:docMk/>
            <pc:sldMk cId="0" sldId="258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1.555" v="4" actId="21"/>
          <ac:spMkLst>
            <pc:docMk/>
            <pc:sldMk cId="0" sldId="258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8.829" v="6" actId="21"/>
          <ac:spMkLst>
            <pc:docMk/>
            <pc:sldMk cId="0" sldId="258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2.898" v="7" actId="21"/>
          <ac:spMkLst>
            <pc:docMk/>
            <pc:sldMk cId="0" sldId="258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6.548" v="8" actId="21"/>
          <ac:spMkLst>
            <pc:docMk/>
            <pc:sldMk cId="0" sldId="258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4.786" v="5" actId="21"/>
          <ac:spMkLst>
            <pc:docMk/>
            <pc:sldMk cId="0" sldId="258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9.316" v="11" actId="21"/>
          <ac:spMkLst>
            <pc:docMk/>
            <pc:sldMk cId="0" sldId="258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4.666" v="10" actId="21"/>
          <ac:spMkLst>
            <pc:docMk/>
            <pc:sldMk cId="0" sldId="258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1.184" v="9" actId="21"/>
          <ac:spMkLst>
            <pc:docMk/>
            <pc:sldMk cId="0" sldId="258"/>
            <ac:spMk id="23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36.233" v="362" actId="21"/>
          <ac:spMkLst>
            <pc:docMk/>
            <pc:sldMk cId="0" sldId="258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3.467" v="12" actId="21"/>
          <ac:spMkLst>
            <pc:docMk/>
            <pc:sldMk cId="0" sldId="258"/>
            <ac:spMk id="2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9.804" v="14" actId="21"/>
          <ac:spMkLst>
            <pc:docMk/>
            <pc:sldMk cId="0" sldId="258"/>
            <ac:spMk id="2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6.599" v="16" actId="21"/>
          <ac:spMkLst>
            <pc:docMk/>
            <pc:sldMk cId="0" sldId="258"/>
            <ac:spMk id="27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7:18.354" v="256"/>
          <ac:spMkLst>
            <pc:docMk/>
            <pc:sldMk cId="0" sldId="258"/>
            <ac:spMk id="28" creationId="{D413AAE5-56A6-7EF0-2B41-FDA179D8CB55}"/>
          </ac:spMkLst>
        </pc:spChg>
        <pc:spChg chg="add mod">
          <ac:chgData name="nourah Alaklabi" userId="b439187ee2954565" providerId="LiveId" clId="{8EFF5E86-09BB-4F89-B1CF-F53F0760A89F}" dt="2023-12-30T15:44:28.779" v="296" actId="1076"/>
          <ac:spMkLst>
            <pc:docMk/>
            <pc:sldMk cId="0" sldId="258"/>
            <ac:spMk id="32" creationId="{7ED7B4AD-D787-073F-BFBC-C829B6409D1C}"/>
          </ac:spMkLst>
        </pc:spChg>
        <pc:spChg chg="add mod ord">
          <ac:chgData name="nourah Alaklabi" userId="b439187ee2954565" providerId="LiveId" clId="{8EFF5E86-09BB-4F89-B1CF-F53F0760A89F}" dt="2023-12-30T15:46:22.115" v="330" actId="166"/>
          <ac:spMkLst>
            <pc:docMk/>
            <pc:sldMk cId="0" sldId="258"/>
            <ac:spMk id="33" creationId="{4F7E77D5-4D38-B19F-CD26-234DB53A5B8B}"/>
          </ac:spMkLst>
        </pc:spChg>
        <pc:spChg chg="add mod ord">
          <ac:chgData name="nourah Alaklabi" userId="b439187ee2954565" providerId="LiveId" clId="{8EFF5E86-09BB-4F89-B1CF-F53F0760A89F}" dt="2023-12-30T15:46:25.789" v="331" actId="1076"/>
          <ac:spMkLst>
            <pc:docMk/>
            <pc:sldMk cId="0" sldId="258"/>
            <ac:spMk id="34" creationId="{B07A357D-84A2-439A-7508-40F87887AFD1}"/>
          </ac:spMkLst>
        </pc:spChg>
        <pc:spChg chg="add mod">
          <ac:chgData name="nourah Alaklabi" userId="b439187ee2954565" providerId="LiveId" clId="{8EFF5E86-09BB-4F89-B1CF-F53F0760A89F}" dt="2023-12-30T15:47:18.497" v="349" actId="1076"/>
          <ac:spMkLst>
            <pc:docMk/>
            <pc:sldMk cId="0" sldId="258"/>
            <ac:spMk id="36" creationId="{464D7A87-728D-B851-A336-6161D729EE86}"/>
          </ac:spMkLst>
        </pc:spChg>
        <pc:picChg chg="add mod">
          <ac:chgData name="nourah Alaklabi" userId="b439187ee2954565" providerId="LiveId" clId="{8EFF5E86-09BB-4F89-B1CF-F53F0760A89F}" dt="2023-12-30T16:38:32.634" v="724"/>
          <ac:picMkLst>
            <pc:docMk/>
            <pc:sldMk cId="0" sldId="258"/>
            <ac:picMk id="6" creationId="{3FC1293E-22FF-D9BC-7BB8-6B66AF45BD16}"/>
          </ac:picMkLst>
        </pc:picChg>
        <pc:picChg chg="add del mod">
          <ac:chgData name="nourah Alaklabi" userId="b439187ee2954565" providerId="LiveId" clId="{8EFF5E86-09BB-4F89-B1CF-F53F0760A89F}" dt="2023-12-30T15:44:02.148" v="287" actId="21"/>
          <ac:picMkLst>
            <pc:docMk/>
            <pc:sldMk cId="0" sldId="258"/>
            <ac:picMk id="30" creationId="{7EC5A3C5-EBF5-6B64-FFF4-5A5816CC4F62}"/>
          </ac:picMkLst>
        </pc:picChg>
        <pc:picChg chg="add mod">
          <ac:chgData name="nourah Alaklabi" userId="b439187ee2954565" providerId="LiveId" clId="{8EFF5E86-09BB-4F89-B1CF-F53F0760A89F}" dt="2023-12-30T15:52:57.050" v="369" actId="1076"/>
          <ac:picMkLst>
            <pc:docMk/>
            <pc:sldMk cId="0" sldId="258"/>
            <ac:picMk id="38" creationId="{E0A681CA-286C-DFF1-B09D-60E992E71AA3}"/>
          </ac:picMkLst>
        </pc:picChg>
        <pc:picChg chg="add mod">
          <ac:chgData name="nourah Alaklabi" userId="b439187ee2954565" providerId="LiveId" clId="{8EFF5E86-09BB-4F89-B1CF-F53F0760A89F}" dt="2023-12-30T16:36:03.968" v="690" actId="1076"/>
          <ac:picMkLst>
            <pc:docMk/>
            <pc:sldMk cId="0" sldId="258"/>
            <ac:picMk id="40" creationId="{0BBFF51A-A227-33FD-6376-0E150C33E9AD}"/>
          </ac:picMkLst>
        </pc:picChg>
      </pc:sldChg>
      <pc:sldChg chg="addSp delSp modSp mod">
        <pc:chgData name="nourah Alaklabi" userId="b439187ee2954565" providerId="LiveId" clId="{8EFF5E86-09BB-4F89-B1CF-F53F0760A89F}" dt="2023-12-30T16:41:11.079" v="758"/>
        <pc:sldMkLst>
          <pc:docMk/>
          <pc:sldMk cId="0" sldId="259"/>
        </pc:sldMkLst>
        <pc:spChg chg="mod">
          <ac:chgData name="nourah Alaklabi" userId="b439187ee2954565" providerId="LiveId" clId="{8EFF5E86-09BB-4F89-B1CF-F53F0760A89F}" dt="2023-12-30T15:54:43.880" v="391" actId="14100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28.441" v="696" actId="1076"/>
          <ac:spMkLst>
            <pc:docMk/>
            <pc:sldMk cId="0" sldId="259"/>
            <ac:spMk id="3" creationId="{9ECA7B7A-ACDA-D04A-9685-B33BF83D0351}"/>
          </ac:spMkLst>
        </pc:spChg>
        <pc:spChg chg="add mod">
          <ac:chgData name="nourah Alaklabi" userId="b439187ee2954565" providerId="LiveId" clId="{8EFF5E86-09BB-4F89-B1CF-F53F0760A89F}" dt="2023-12-30T16:41:11.079" v="758"/>
          <ac:spMkLst>
            <pc:docMk/>
            <pc:sldMk cId="0" sldId="259"/>
            <ac:spMk id="5" creationId="{B3F45A7E-1F11-D7D6-19B7-3CAB2315C292}"/>
          </ac:spMkLst>
        </pc:spChg>
        <pc:spChg chg="del">
          <ac:chgData name="nourah Alaklabi" userId="b439187ee2954565" providerId="LiveId" clId="{8EFF5E86-09BB-4F89-B1CF-F53F0760A89F}" dt="2023-12-30T15:20:27.157" v="18" actId="21"/>
          <ac:spMkLst>
            <pc:docMk/>
            <pc:sldMk cId="0" sldId="259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48.367" v="392" actId="21"/>
          <ac:spMkLst>
            <pc:docMk/>
            <pc:sldMk cId="0" sldId="259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23.354" v="381" actId="21"/>
          <ac:spMkLst>
            <pc:docMk/>
            <pc:sldMk cId="0" sldId="259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0.341" v="19" actId="21"/>
          <ac:spMkLst>
            <pc:docMk/>
            <pc:sldMk cId="0" sldId="259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2.860" v="20" actId="21"/>
          <ac:spMkLst>
            <pc:docMk/>
            <pc:sldMk cId="0" sldId="259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5.650" v="22" actId="21"/>
          <ac:spMkLst>
            <pc:docMk/>
            <pc:sldMk cId="0" sldId="259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8.973" v="21" actId="21"/>
          <ac:spMkLst>
            <pc:docMk/>
            <pc:sldMk cId="0" sldId="259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19.450" v="380" actId="21"/>
          <ac:spMkLst>
            <pc:docMk/>
            <pc:sldMk cId="0" sldId="259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9.836" v="23" actId="21"/>
          <ac:spMkLst>
            <pc:docMk/>
            <pc:sldMk cId="0" sldId="259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3.887" v="24" actId="21"/>
          <ac:spMkLst>
            <pc:docMk/>
            <pc:sldMk cId="0" sldId="259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02.426" v="26" actId="21"/>
          <ac:spMkLst>
            <pc:docMk/>
            <pc:sldMk cId="0" sldId="259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8.180" v="25" actId="21"/>
          <ac:spMkLst>
            <pc:docMk/>
            <pc:sldMk cId="0" sldId="259"/>
            <ac:spMk id="2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5:54:39.279" v="389" actId="1076"/>
          <ac:spMkLst>
            <pc:docMk/>
            <pc:sldMk cId="0" sldId="259"/>
            <ac:spMk id="23" creationId="{6687253A-757F-1D70-6C68-9203BC952688}"/>
          </ac:spMkLst>
        </pc:spChg>
        <pc:spChg chg="add mod">
          <ac:chgData name="nourah Alaklabi" userId="b439187ee2954565" providerId="LiveId" clId="{8EFF5E86-09BB-4F89-B1CF-F53F0760A89F}" dt="2023-12-30T15:57:19.939" v="430" actId="1076"/>
          <ac:spMkLst>
            <pc:docMk/>
            <pc:sldMk cId="0" sldId="259"/>
            <ac:spMk id="26" creationId="{8E8A3C37-78A8-560E-701E-E819E6D886B4}"/>
          </ac:spMkLst>
        </pc:spChg>
        <pc:grpChg chg="del">
          <ac:chgData name="nourah Alaklabi" userId="b439187ee2954565" providerId="LiveId" clId="{8EFF5E86-09BB-4F89-B1CF-F53F0760A89F}" dt="2023-12-30T15:54:52.837" v="393" actId="21"/>
          <ac:grpSpMkLst>
            <pc:docMk/>
            <pc:sldMk cId="0" sldId="259"/>
            <ac:grpSpMk id="3" creationId="{00000000-0000-0000-0000-000000000000}"/>
          </ac:grpSpMkLst>
        </pc:grpChg>
        <pc:grpChg chg="del">
          <ac:chgData name="nourah Alaklabi" userId="b439187ee2954565" providerId="LiveId" clId="{8EFF5E86-09BB-4F89-B1CF-F53F0760A89F}" dt="2023-12-30T15:54:55.363" v="394" actId="21"/>
          <ac:grpSpMkLst>
            <pc:docMk/>
            <pc:sldMk cId="0" sldId="259"/>
            <ac:grpSpMk id="7" creationId="{00000000-0000-0000-0000-000000000000}"/>
          </ac:grpSpMkLst>
        </pc:grpChg>
        <pc:picChg chg="add mod">
          <ac:chgData name="nourah Alaklabi" userId="b439187ee2954565" providerId="LiveId" clId="{8EFF5E86-09BB-4F89-B1CF-F53F0760A89F}" dt="2023-12-30T16:38:43.179" v="726"/>
          <ac:picMkLst>
            <pc:docMk/>
            <pc:sldMk cId="0" sldId="259"/>
            <ac:picMk id="4" creationId="{023841BF-E367-84B4-DDDD-E7F744D8C50E}"/>
          </ac:picMkLst>
        </pc:picChg>
        <pc:picChg chg="add mod">
          <ac:chgData name="nourah Alaklabi" userId="b439187ee2954565" providerId="LiveId" clId="{8EFF5E86-09BB-4F89-B1CF-F53F0760A89F}" dt="2023-12-30T15:59:11.769" v="462" actId="1076"/>
          <ac:picMkLst>
            <pc:docMk/>
            <pc:sldMk cId="0" sldId="259"/>
            <ac:picMk id="25" creationId="{250E56A2-C4C3-0063-804E-F409DABA7790}"/>
          </ac:picMkLst>
        </pc:picChg>
      </pc:sldChg>
      <pc:sldChg chg="addSp delSp modSp mod">
        <pc:chgData name="nourah Alaklabi" userId="b439187ee2954565" providerId="LiveId" clId="{8EFF5E86-09BB-4F89-B1CF-F53F0760A89F}" dt="2023-12-30T16:41:42.306" v="764" actId="20577"/>
        <pc:sldMkLst>
          <pc:docMk/>
          <pc:sldMk cId="0" sldId="260"/>
        </pc:sldMkLst>
        <pc:spChg chg="del">
          <ac:chgData name="nourah Alaklabi" userId="b439187ee2954565" providerId="LiveId" clId="{8EFF5E86-09BB-4F89-B1CF-F53F0760A89F}" dt="2023-12-30T15:21:26.349" v="33" actId="21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53.106" v="702" actId="1076"/>
          <ac:spMkLst>
            <pc:docMk/>
            <pc:sldMk cId="0" sldId="260"/>
            <ac:spMk id="3" creationId="{D6F4F2FA-52CD-39D1-5E79-79C86A7B2F8B}"/>
          </ac:spMkLst>
        </pc:spChg>
        <pc:spChg chg="del">
          <ac:chgData name="nourah Alaklabi" userId="b439187ee2954565" providerId="LiveId" clId="{8EFF5E86-09BB-4F89-B1CF-F53F0760A89F}" dt="2023-12-30T15:21:11.325" v="27" actId="21"/>
          <ac:spMkLst>
            <pc:docMk/>
            <pc:sldMk cId="0" sldId="260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3.905" v="28" actId="21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1:42.306" v="764" actId="20577"/>
          <ac:spMkLst>
            <pc:docMk/>
            <pc:sldMk cId="0" sldId="260"/>
            <ac:spMk id="5" creationId="{863F3AC8-C9CF-6502-9E38-61B637B44569}"/>
          </ac:spMkLst>
        </pc:spChg>
        <pc:spChg chg="del">
          <ac:chgData name="nourah Alaklabi" userId="b439187ee2954565" providerId="LiveId" clId="{8EFF5E86-09BB-4F89-B1CF-F53F0760A89F}" dt="2023-12-30T16:05:54.254" v="541" actId="21"/>
          <ac:spMkLst>
            <pc:docMk/>
            <pc:sldMk cId="0" sldId="260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01:29.911" v="491" actId="1076"/>
          <ac:spMkLst>
            <pc:docMk/>
            <pc:sldMk cId="0" sldId="260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6.003" v="38" actId="21"/>
          <ac:spMkLst>
            <pc:docMk/>
            <pc:sldMk cId="0" sldId="260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0.071" v="34" actId="21"/>
          <ac:spMkLst>
            <pc:docMk/>
            <pc:sldMk cId="0" sldId="260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24.208" v="32" actId="21"/>
          <ac:spMkLst>
            <pc:docMk/>
            <pc:sldMk cId="0" sldId="260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7.519" v="30" actId="21"/>
          <ac:spMkLst>
            <pc:docMk/>
            <pc:sldMk cId="0" sldId="260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4.686" v="35" actId="21"/>
          <ac:spMkLst>
            <pc:docMk/>
            <pc:sldMk cId="0" sldId="260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2.397" v="37" actId="21"/>
          <ac:spMkLst>
            <pc:docMk/>
            <pc:sldMk cId="0" sldId="260"/>
            <ac:spMk id="15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21:20.080" v="31" actId="21"/>
          <ac:spMkLst>
            <pc:docMk/>
            <pc:sldMk cId="0" sldId="260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0.715" v="43" actId="21"/>
          <ac:spMkLst>
            <pc:docMk/>
            <pc:sldMk cId="0" sldId="260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8.479" v="36" actId="21"/>
          <ac:spMkLst>
            <pc:docMk/>
            <pc:sldMk cId="0" sldId="260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5.526" v="39" actId="21"/>
          <ac:spMkLst>
            <pc:docMk/>
            <pc:sldMk cId="0" sldId="260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05:51.695" v="540" actId="21"/>
          <ac:spMkLst>
            <pc:docMk/>
            <pc:sldMk cId="0" sldId="260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8.997" v="40" actId="21"/>
          <ac:spMkLst>
            <pc:docMk/>
            <pc:sldMk cId="0" sldId="260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6.925" v="42" actId="21"/>
          <ac:spMkLst>
            <pc:docMk/>
            <pc:sldMk cId="0" sldId="260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2.914" v="41" actId="21"/>
          <ac:spMkLst>
            <pc:docMk/>
            <pc:sldMk cId="0" sldId="260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5.290" v="44" actId="21"/>
          <ac:spMkLst>
            <pc:docMk/>
            <pc:sldMk cId="0" sldId="260"/>
            <ac:spMk id="2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05:37.386" v="539" actId="1076"/>
          <ac:spMkLst>
            <pc:docMk/>
            <pc:sldMk cId="0" sldId="26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38:54.235" v="729"/>
          <ac:picMkLst>
            <pc:docMk/>
            <pc:sldMk cId="0" sldId="260"/>
            <ac:picMk id="4" creationId="{A0F1566B-C207-90B3-2911-9E89ECD3C85F}"/>
          </ac:picMkLst>
        </pc:picChg>
        <pc:picChg chg="add mod">
          <ac:chgData name="nourah Alaklabi" userId="b439187ee2954565" providerId="LiveId" clId="{8EFF5E86-09BB-4F89-B1CF-F53F0760A89F}" dt="2023-12-30T16:03:16.945" v="495" actId="1440"/>
          <ac:picMkLst>
            <pc:docMk/>
            <pc:sldMk cId="0" sldId="260"/>
            <ac:picMk id="27" creationId="{02F6A2D0-F6DF-2B46-D92F-35FFB56C2935}"/>
          </ac:picMkLst>
        </pc:picChg>
      </pc:sldChg>
      <pc:sldChg chg="addSp delSp modSp mod">
        <pc:chgData name="nourah Alaklabi" userId="b439187ee2954565" providerId="LiveId" clId="{8EFF5E86-09BB-4F89-B1CF-F53F0760A89F}" dt="2023-12-30T16:42:21.527" v="774" actId="1076"/>
        <pc:sldMkLst>
          <pc:docMk/>
          <pc:sldMk cId="0" sldId="261"/>
        </pc:sldMkLst>
        <pc:spChg chg="del">
          <ac:chgData name="nourah Alaklabi" userId="b439187ee2954565" providerId="LiveId" clId="{8EFF5E86-09BB-4F89-B1CF-F53F0760A89F}" dt="2023-12-30T15:22:26.653" v="47" actId="21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0.148" v="708" actId="1076"/>
          <ac:spMkLst>
            <pc:docMk/>
            <pc:sldMk cId="0" sldId="261"/>
            <ac:spMk id="3" creationId="{88755B86-60AD-C458-ABC1-B74283668D49}"/>
          </ac:spMkLst>
        </pc:spChg>
        <pc:spChg chg="del">
          <ac:chgData name="nourah Alaklabi" userId="b439187ee2954565" providerId="LiveId" clId="{8EFF5E86-09BB-4F89-B1CF-F53F0760A89F}" dt="2023-12-30T15:22:28.784" v="48" actId="21"/>
          <ac:spMkLst>
            <pc:docMk/>
            <pc:sldMk cId="0" sldId="261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9.156" v="586" actId="21"/>
          <ac:spMkLst>
            <pc:docMk/>
            <pc:sldMk cId="0" sldId="261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21.527" v="774" actId="1076"/>
          <ac:spMkLst>
            <pc:docMk/>
            <pc:sldMk cId="0" sldId="261"/>
            <ac:spMk id="5" creationId="{3632E9F8-D1EE-6FC9-DA40-218E1DD651A9}"/>
          </ac:spMkLst>
        </pc:spChg>
        <pc:spChg chg="del">
          <ac:chgData name="nourah Alaklabi" userId="b439187ee2954565" providerId="LiveId" clId="{8EFF5E86-09BB-4F89-B1CF-F53F0760A89F}" dt="2023-12-30T15:22:41.951" v="51" actId="21"/>
          <ac:spMkLst>
            <pc:docMk/>
            <pc:sldMk cId="0" sldId="261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4.188" v="46" actId="21"/>
          <ac:spMkLst>
            <pc:docMk/>
            <pc:sldMk cId="0" sldId="261"/>
            <ac:spMk id="8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17:05.665" v="575" actId="782"/>
          <ac:spMkLst>
            <pc:docMk/>
            <pc:sldMk cId="0" sldId="261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0.481" v="45" actId="21"/>
          <ac:spMkLst>
            <pc:docMk/>
            <pc:sldMk cId="0" sldId="261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2.774" v="49" actId="21"/>
          <ac:spMkLst>
            <pc:docMk/>
            <pc:sldMk cId="0" sldId="261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17.655" v="57" actId="21"/>
          <ac:spMkLst>
            <pc:docMk/>
            <pc:sldMk cId="0" sldId="261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7.246" v="59" actId="21"/>
          <ac:spMkLst>
            <pc:docMk/>
            <pc:sldMk cId="0" sldId="261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0.406" v="58" actId="21"/>
          <ac:spMkLst>
            <pc:docMk/>
            <pc:sldMk cId="0" sldId="261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1.782" v="60" actId="21"/>
          <ac:spMkLst>
            <pc:docMk/>
            <pc:sldMk cId="0" sldId="261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9.571" v="50" actId="21"/>
          <ac:spMkLst>
            <pc:docMk/>
            <pc:sldMk cId="0" sldId="261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4.910" v="61" actId="21"/>
          <ac:spMkLst>
            <pc:docMk/>
            <pc:sldMk cId="0" sldId="261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2.625" v="585" actId="21"/>
          <ac:spMkLst>
            <pc:docMk/>
            <pc:sldMk cId="0" sldId="261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48.595" v="52" actId="21"/>
          <ac:spMkLst>
            <pc:docMk/>
            <pc:sldMk cId="0" sldId="261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4.566" v="53" actId="21"/>
          <ac:spMkLst>
            <pc:docMk/>
            <pc:sldMk cId="0" sldId="261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7.977" v="54" actId="21"/>
          <ac:spMkLst>
            <pc:docMk/>
            <pc:sldMk cId="0" sldId="261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7.379" v="56" actId="21"/>
          <ac:spMkLst>
            <pc:docMk/>
            <pc:sldMk cId="0" sldId="261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3.407" v="55" actId="21"/>
          <ac:spMkLst>
            <pc:docMk/>
            <pc:sldMk cId="0" sldId="261"/>
            <ac:spMk id="2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19:21.021" v="588" actId="1076"/>
          <ac:spMkLst>
            <pc:docMk/>
            <pc:sldMk cId="0" sldId="261"/>
            <ac:spMk id="29" creationId="{7B147BA8-024F-FC49-1092-5AD07905CA7F}"/>
          </ac:spMkLst>
        </pc:spChg>
        <pc:picChg chg="add mod">
          <ac:chgData name="nourah Alaklabi" userId="b439187ee2954565" providerId="LiveId" clId="{8EFF5E86-09BB-4F89-B1CF-F53F0760A89F}" dt="2023-12-30T16:39:11.082" v="732"/>
          <ac:picMkLst>
            <pc:docMk/>
            <pc:sldMk cId="0" sldId="261"/>
            <ac:picMk id="4" creationId="{A6E08A5B-4EC4-87AD-AE08-4361B359FA68}"/>
          </ac:picMkLst>
        </pc:picChg>
        <pc:picChg chg="add mod">
          <ac:chgData name="nourah Alaklabi" userId="b439187ee2954565" providerId="LiveId" clId="{8EFF5E86-09BB-4F89-B1CF-F53F0760A89F}" dt="2023-12-30T16:39:15.497" v="733" actId="1076"/>
          <ac:picMkLst>
            <pc:docMk/>
            <pc:sldMk cId="0" sldId="261"/>
            <ac:picMk id="26" creationId="{8E98C641-34EB-CDDE-E169-1CA3706D3268}"/>
          </ac:picMkLst>
        </pc:picChg>
        <pc:picChg chg="add mod">
          <ac:chgData name="nourah Alaklabi" userId="b439187ee2954565" providerId="LiveId" clId="{8EFF5E86-09BB-4F89-B1CF-F53F0760A89F}" dt="2023-12-30T16:18:08.902" v="584" actId="1440"/>
          <ac:picMkLst>
            <pc:docMk/>
            <pc:sldMk cId="0" sldId="261"/>
            <ac:picMk id="28" creationId="{61072B85-B8F1-D425-87B5-1048DA1CE3E7}"/>
          </ac:picMkLst>
        </pc:picChg>
      </pc:sldChg>
      <pc:sldChg chg="addSp delSp modSp mod">
        <pc:chgData name="nourah Alaklabi" userId="b439187ee2954565" providerId="LiveId" clId="{8EFF5E86-09BB-4F89-B1CF-F53F0760A89F}" dt="2023-12-30T16:54:42.736" v="972" actId="1440"/>
        <pc:sldMkLst>
          <pc:docMk/>
          <pc:sldMk cId="0" sldId="262"/>
        </pc:sldMkLst>
        <pc:spChg chg="mod">
          <ac:chgData name="nourah Alaklabi" userId="b439187ee2954565" providerId="LiveId" clId="{8EFF5E86-09BB-4F89-B1CF-F53F0760A89F}" dt="2023-12-30T16:54:20.596" v="965" actId="1076"/>
          <ac:spMkLst>
            <pc:docMk/>
            <pc:sldMk cId="0" sldId="262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40.823" v="62" actId="21"/>
          <ac:spMkLst>
            <pc:docMk/>
            <pc:sldMk cId="0" sldId="262"/>
            <ac:spMk id="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7.585" v="710" actId="1076"/>
          <ac:spMkLst>
            <pc:docMk/>
            <pc:sldMk cId="0" sldId="262"/>
            <ac:spMk id="6" creationId="{C0F88D10-B1D0-D369-7C53-71790E1ED127}"/>
          </ac:spMkLst>
        </pc:spChg>
        <pc:spChg chg="del">
          <ac:chgData name="nourah Alaklabi" userId="b439187ee2954565" providerId="LiveId" clId="{8EFF5E86-09BB-4F89-B1CF-F53F0760A89F}" dt="2023-12-30T15:26:47.612" v="63" actId="21"/>
          <ac:spMkLst>
            <pc:docMk/>
            <pc:sldMk cId="0" sldId="262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7.633" v="66" actId="21"/>
          <ac:spMkLst>
            <pc:docMk/>
            <pc:sldMk cId="0" sldId="262"/>
            <ac:spMk id="8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31.326" v="775"/>
          <ac:spMkLst>
            <pc:docMk/>
            <pc:sldMk cId="0" sldId="262"/>
            <ac:spMk id="8" creationId="{B10A4525-BE2A-3ED2-E8D5-4EF1F9197E3B}"/>
          </ac:spMkLst>
        </pc:spChg>
        <pc:spChg chg="del">
          <ac:chgData name="nourah Alaklabi" userId="b439187ee2954565" providerId="LiveId" clId="{8EFF5E86-09BB-4F89-B1CF-F53F0760A89F}" dt="2023-12-30T15:26:54.066" v="65" actId="21"/>
          <ac:spMkLst>
            <pc:docMk/>
            <pc:sldMk cId="0" sldId="262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0.775" v="64" actId="21"/>
          <ac:spMkLst>
            <pc:docMk/>
            <pc:sldMk cId="0" sldId="262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1.852" v="67" actId="21"/>
          <ac:spMkLst>
            <pc:docMk/>
            <pc:sldMk cId="0" sldId="262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4.590" v="68" actId="21"/>
          <ac:spMkLst>
            <pc:docMk/>
            <pc:sldMk cId="0" sldId="262"/>
            <ac:spMk id="12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19.595" v="734"/>
          <ac:picMkLst>
            <pc:docMk/>
            <pc:sldMk cId="0" sldId="262"/>
            <ac:picMk id="7" creationId="{2A736838-2954-24EF-ACCE-EF787185AA70}"/>
          </ac:picMkLst>
        </pc:picChg>
        <pc:picChg chg="add mod">
          <ac:chgData name="nourah Alaklabi" userId="b439187ee2954565" providerId="LiveId" clId="{8EFF5E86-09BB-4F89-B1CF-F53F0760A89F}" dt="2023-12-30T16:54:31.156" v="970" actId="1076"/>
          <ac:picMkLst>
            <pc:docMk/>
            <pc:sldMk cId="0" sldId="262"/>
            <ac:picMk id="16" creationId="{773FF47B-CE15-C1FE-F62C-3CDD0830A28C}"/>
          </ac:picMkLst>
        </pc:picChg>
        <pc:picChg chg="add del mod">
          <ac:chgData name="nourah Alaklabi" userId="b439187ee2954565" providerId="LiveId" clId="{8EFF5E86-09BB-4F89-B1CF-F53F0760A89F}" dt="2023-12-30T16:53:53.958" v="964" actId="21"/>
          <ac:picMkLst>
            <pc:docMk/>
            <pc:sldMk cId="0" sldId="262"/>
            <ac:picMk id="1026" creationId="{CAE5BD27-B2DA-7550-B933-6AAE4EC56C91}"/>
          </ac:picMkLst>
        </pc:picChg>
        <pc:picChg chg="add mod">
          <ac:chgData name="nourah Alaklabi" userId="b439187ee2954565" providerId="LiveId" clId="{8EFF5E86-09BB-4F89-B1CF-F53F0760A89F}" dt="2023-12-30T16:54:42.736" v="972" actId="1440"/>
          <ac:picMkLst>
            <pc:docMk/>
            <pc:sldMk cId="0" sldId="262"/>
            <ac:picMk id="1028" creationId="{61371668-915B-54FF-A99C-C0B756EC6213}"/>
          </ac:picMkLst>
        </pc:picChg>
      </pc:sldChg>
      <pc:sldChg chg="addSp modSp mod">
        <pc:chgData name="nourah Alaklabi" userId="b439187ee2954565" providerId="LiveId" clId="{8EFF5E86-09BB-4F89-B1CF-F53F0760A89F}" dt="2023-12-30T16:39:33.251" v="737" actId="1076"/>
        <pc:sldMkLst>
          <pc:docMk/>
          <pc:sldMk cId="0" sldId="263"/>
        </pc:sldMkLst>
        <pc:spChg chg="mod">
          <ac:chgData name="nourah Alaklabi" userId="b439187ee2954565" providerId="LiveId" clId="{8EFF5E86-09BB-4F89-B1CF-F53F0760A89F}" dt="2023-12-30T16:23:16.278" v="621"/>
          <ac:spMkLst>
            <pc:docMk/>
            <pc:sldMk cId="0" sldId="263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39:33.251" v="737" actId="1076"/>
          <ac:spMkLst>
            <pc:docMk/>
            <pc:sldMk cId="0" sldId="263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33.674" v="712" actId="1076"/>
          <ac:spMkLst>
            <pc:docMk/>
            <pc:sldMk cId="0" sldId="263"/>
            <ac:spMk id="6" creationId="{763E1F8D-5CAC-4826-5837-04608BC639C3}"/>
          </ac:spMkLst>
        </pc:spChg>
        <pc:picChg chg="add mod">
          <ac:chgData name="nourah Alaklabi" userId="b439187ee2954565" providerId="LiveId" clId="{8EFF5E86-09BB-4F89-B1CF-F53F0760A89F}" dt="2023-12-30T16:39:27.252" v="736" actId="1076"/>
          <ac:picMkLst>
            <pc:docMk/>
            <pc:sldMk cId="0" sldId="263"/>
            <ac:picMk id="7" creationId="{DF9774C9-E92D-36D5-6D29-B07708DDD198}"/>
          </ac:picMkLst>
        </pc:picChg>
      </pc:sldChg>
      <pc:sldChg chg="addSp delSp modSp mod">
        <pc:chgData name="nourah Alaklabi" userId="b439187ee2954565" providerId="LiveId" clId="{8EFF5E86-09BB-4F89-B1CF-F53F0760A89F}" dt="2023-12-30T16:39:39.666" v="739" actId="1076"/>
        <pc:sldMkLst>
          <pc:docMk/>
          <pc:sldMk cId="0" sldId="264"/>
        </pc:sldMkLst>
        <pc:spChg chg="mod">
          <ac:chgData name="nourah Alaklabi" userId="b439187ee2954565" providerId="LiveId" clId="{8EFF5E86-09BB-4F89-B1CF-F53F0760A89F}" dt="2023-12-30T15:27:57.827" v="111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27:40.504" v="107" actId="20577"/>
          <ac:spMkLst>
            <pc:docMk/>
            <pc:sldMk cId="0" sldId="264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01.123" v="112" actId="21"/>
          <ac:spMkLst>
            <pc:docMk/>
            <pc:sldMk cId="0" sldId="264"/>
            <ac:spMk id="1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0.102" v="714" actId="1076"/>
          <ac:spMkLst>
            <pc:docMk/>
            <pc:sldMk cId="0" sldId="264"/>
            <ac:spMk id="16" creationId="{F6C04DA0-6AD9-05B4-9451-EBA05E162A8F}"/>
          </ac:spMkLst>
        </pc:spChg>
        <pc:spChg chg="del">
          <ac:chgData name="nourah Alaklabi" userId="b439187ee2954565" providerId="LiveId" clId="{8EFF5E86-09BB-4F89-B1CF-F53F0760A89F}" dt="2023-12-30T15:27:16.517" v="69" actId="21"/>
          <ac:spMkLst>
            <pc:docMk/>
            <pc:sldMk cId="0" sldId="264"/>
            <ac:spMk id="17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39.666" v="739" actId="1076"/>
          <ac:picMkLst>
            <pc:docMk/>
            <pc:sldMk cId="0" sldId="264"/>
            <ac:picMk id="17" creationId="{B2D8757F-DE43-9780-7294-40882064160A}"/>
          </ac:picMkLst>
        </pc:picChg>
      </pc:sldChg>
      <pc:sldChg chg="del">
        <pc:chgData name="nourah Alaklabi" userId="b439187ee2954565" providerId="LiveId" clId="{8EFF5E86-09BB-4F89-B1CF-F53F0760A89F}" dt="2023-12-30T15:28:56.876" v="122" actId="2696"/>
        <pc:sldMkLst>
          <pc:docMk/>
          <pc:sldMk cId="0" sldId="265"/>
        </pc:sldMkLst>
      </pc:sldChg>
      <pc:sldChg chg="addSp delSp modSp mod">
        <pc:chgData name="nourah Alaklabi" userId="b439187ee2954565" providerId="LiveId" clId="{8EFF5E86-09BB-4F89-B1CF-F53F0760A89F}" dt="2023-12-30T16:39:54.578" v="743"/>
        <pc:sldMkLst>
          <pc:docMk/>
          <pc:sldMk cId="0" sldId="266"/>
        </pc:sldMkLst>
        <pc:spChg chg="mod">
          <ac:chgData name="nourah Alaklabi" userId="b439187ee2954565" providerId="LiveId" clId="{8EFF5E86-09BB-4F89-B1CF-F53F0760A89F}" dt="2023-12-30T15:31:07.750" v="156" actId="14100"/>
          <ac:spMkLst>
            <pc:docMk/>
            <pc:sldMk cId="0" sldId="266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9.337" v="160" actId="1076"/>
          <ac:spMkLst>
            <pc:docMk/>
            <pc:sldMk cId="0" sldId="266"/>
            <ac:spMk id="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51.729" v="121" actId="21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52.872" v="718" actId="1076"/>
          <ac:spMkLst>
            <pc:docMk/>
            <pc:sldMk cId="0" sldId="266"/>
            <ac:spMk id="4" creationId="{9B8C5D84-B1B1-005B-E83D-40F8F730D165}"/>
          </ac:spMkLst>
        </pc:spChg>
        <pc:spChg chg="del">
          <ac:chgData name="nourah Alaklabi" userId="b439187ee2954565" providerId="LiveId" clId="{8EFF5E86-09BB-4F89-B1CF-F53F0760A89F}" dt="2023-12-30T15:30:58.414" v="153" actId="21"/>
          <ac:spMkLst>
            <pc:docMk/>
            <pc:sldMk cId="0" sldId="266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6.693" v="137" actId="21"/>
          <ac:spMkLst>
            <pc:docMk/>
            <pc:sldMk cId="0" sldId="266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3.739" v="142" actId="21"/>
          <ac:spMkLst>
            <pc:docMk/>
            <pc:sldMk cId="0" sldId="266"/>
            <ac:spMk id="7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30:31.706" v="147" actId="21"/>
          <ac:spMkLst>
            <pc:docMk/>
            <pc:sldMk cId="0" sldId="266"/>
            <ac:spMk id="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2.829" v="139" actId="21"/>
          <ac:spMkLst>
            <pc:docMk/>
            <pc:sldMk cId="0" sldId="266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54.541" v="152" actId="21"/>
          <ac:spMkLst>
            <pc:docMk/>
            <pc:sldMk cId="0" sldId="266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2.585" v="157" actId="1076"/>
          <ac:spMkLst>
            <pc:docMk/>
            <pc:sldMk cId="0" sldId="266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7.261" v="124" actId="21"/>
          <ac:spMkLst>
            <pc:docMk/>
            <pc:sldMk cId="0" sldId="266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19.985" v="132" actId="21"/>
          <ac:spMkLst>
            <pc:docMk/>
            <pc:sldMk cId="0" sldId="266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3.006" v="133" actId="21"/>
          <ac:spMkLst>
            <pc:docMk/>
            <pc:sldMk cId="0" sldId="266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26.697" v="145" actId="21"/>
          <ac:spMkLst>
            <pc:docMk/>
            <pc:sldMk cId="0" sldId="266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05.441" v="144" actId="21"/>
          <ac:spMkLst>
            <pc:docMk/>
            <pc:sldMk cId="0" sldId="266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9.258" v="143" actId="21"/>
          <ac:spMkLst>
            <pc:docMk/>
            <pc:sldMk cId="0" sldId="266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1.494" v="123" actId="21"/>
          <ac:spMkLst>
            <pc:docMk/>
            <pc:sldMk cId="0" sldId="266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35.201" v="148" actId="21"/>
          <ac:spMkLst>
            <pc:docMk/>
            <pc:sldMk cId="0" sldId="266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6.715" v="140" actId="21"/>
          <ac:spMkLst>
            <pc:docMk/>
            <pc:sldMk cId="0" sldId="266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0.111" v="141" actId="21"/>
          <ac:spMkLst>
            <pc:docMk/>
            <pc:sldMk cId="0" sldId="266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0.068" v="138" actId="21"/>
          <ac:spMkLst>
            <pc:docMk/>
            <pc:sldMk cId="0" sldId="266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4.126" v="136" actId="21"/>
          <ac:spMkLst>
            <pc:docMk/>
            <pc:sldMk cId="0" sldId="266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5.374" v="134" actId="21"/>
          <ac:spMkLst>
            <pc:docMk/>
            <pc:sldMk cId="0" sldId="266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9.888" v="135" actId="21"/>
          <ac:spMkLst>
            <pc:docMk/>
            <pc:sldMk cId="0" sldId="266"/>
            <ac:spMk id="25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54.578" v="743"/>
          <ac:picMkLst>
            <pc:docMk/>
            <pc:sldMk cId="0" sldId="266"/>
            <ac:picMk id="5" creationId="{6E06CE14-2A0C-4F97-8516-E58F49877620}"/>
          </ac:picMkLst>
        </pc:picChg>
      </pc:sldChg>
      <pc:sldChg chg="addSp delSp modSp add del mod">
        <pc:chgData name="nourah Alaklabi" userId="b439187ee2954565" providerId="LiveId" clId="{8EFF5E86-09BB-4F89-B1CF-F53F0760A89F}" dt="2023-12-30T16:40:54.030" v="757"/>
        <pc:sldMkLst>
          <pc:docMk/>
          <pc:sldMk cId="523692514" sldId="267"/>
        </pc:sldMkLst>
        <pc:spChg chg="add mod">
          <ac:chgData name="nourah Alaklabi" userId="b439187ee2954565" providerId="LiveId" clId="{8EFF5E86-09BB-4F89-B1CF-F53F0760A89F}" dt="2023-12-30T16:36:18.195" v="694" actId="1076"/>
          <ac:spMkLst>
            <pc:docMk/>
            <pc:sldMk cId="523692514" sldId="267"/>
            <ac:spMk id="2" creationId="{C04D8423-4364-DB77-2C8A-D5B527AAE653}"/>
          </ac:spMkLst>
        </pc:spChg>
        <pc:spChg chg="add mod">
          <ac:chgData name="nourah Alaklabi" userId="b439187ee2954565" providerId="LiveId" clId="{8EFF5E86-09BB-4F89-B1CF-F53F0760A89F}" dt="2023-12-30T16:40:54.030" v="757"/>
          <ac:spMkLst>
            <pc:docMk/>
            <pc:sldMk cId="523692514" sldId="267"/>
            <ac:spMk id="9" creationId="{CA6FFBA4-3942-BD11-9138-C4A76E31487F}"/>
          </ac:spMkLst>
        </pc:spChg>
        <pc:picChg chg="add mod">
          <ac:chgData name="nourah Alaklabi" userId="b439187ee2954565" providerId="LiveId" clId="{8EFF5E86-09BB-4F89-B1CF-F53F0760A89F}" dt="2023-12-30T15:53:54.995" v="379" actId="1440"/>
          <ac:picMkLst>
            <pc:docMk/>
            <pc:sldMk cId="523692514" sldId="267"/>
            <ac:picMk id="6" creationId="{55A58CB1-E6A1-D852-BFA8-9281C51ACF0B}"/>
          </ac:picMkLst>
        </pc:picChg>
        <pc:picChg chg="add mod">
          <ac:chgData name="nourah Alaklabi" userId="b439187ee2954565" providerId="LiveId" clId="{8EFF5E86-09BB-4F89-B1CF-F53F0760A89F}" dt="2023-12-30T16:38:36.698" v="725"/>
          <ac:picMkLst>
            <pc:docMk/>
            <pc:sldMk cId="523692514" sldId="267"/>
            <ac:picMk id="7" creationId="{5DC06CEE-C1EF-A643-F455-4E6D4B978AEB}"/>
          </ac:picMkLst>
        </pc:picChg>
        <pc:picChg chg="del">
          <ac:chgData name="nourah Alaklabi" userId="b439187ee2954565" providerId="LiveId" clId="{8EFF5E86-09BB-4F89-B1CF-F53F0760A89F}" dt="2023-12-30T15:53:13.551" v="371" actId="21"/>
          <ac:picMkLst>
            <pc:docMk/>
            <pc:sldMk cId="523692514" sldId="267"/>
            <ac:picMk id="38" creationId="{E0A681CA-286C-DFF1-B09D-60E992E71AA3}"/>
          </ac:picMkLst>
        </pc:picChg>
        <pc:picChg chg="del">
          <ac:chgData name="nourah Alaklabi" userId="b439187ee2954565" providerId="LiveId" clId="{8EFF5E86-09BB-4F89-B1CF-F53F0760A89F}" dt="2023-12-30T15:53:15.832" v="372" actId="21"/>
          <ac:picMkLst>
            <pc:docMk/>
            <pc:sldMk cId="523692514" sldId="267"/>
            <ac:picMk id="40" creationId="{0BBFF51A-A227-33FD-6376-0E150C33E9AD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25.366" v="760" actId="20577"/>
        <pc:sldMkLst>
          <pc:docMk/>
          <pc:sldMk cId="2287460162" sldId="268"/>
        </pc:sldMkLst>
        <pc:spChg chg="add mod">
          <ac:chgData name="nourah Alaklabi" userId="b439187ee2954565" providerId="LiveId" clId="{8EFF5E86-09BB-4F89-B1CF-F53F0760A89F}" dt="2023-12-30T16:36:36.159" v="698" actId="1076"/>
          <ac:spMkLst>
            <pc:docMk/>
            <pc:sldMk cId="2287460162" sldId="268"/>
            <ac:spMk id="3" creationId="{067D88A1-2D1E-1D89-3162-CF95808B2B12}"/>
          </ac:spMkLst>
        </pc:spChg>
        <pc:spChg chg="add mod">
          <ac:chgData name="nourah Alaklabi" userId="b439187ee2954565" providerId="LiveId" clId="{8EFF5E86-09BB-4F89-B1CF-F53F0760A89F}" dt="2023-12-30T16:41:25.366" v="760" actId="20577"/>
          <ac:spMkLst>
            <pc:docMk/>
            <pc:sldMk cId="2287460162" sldId="268"/>
            <ac:spMk id="6" creationId="{C4A243F7-D071-DA84-0CA9-53899FC87AFC}"/>
          </ac:spMkLst>
        </pc:spChg>
        <pc:spChg chg="mod">
          <ac:chgData name="nourah Alaklabi" userId="b439187ee2954565" providerId="LiveId" clId="{8EFF5E86-09BB-4F89-B1CF-F53F0760A89F}" dt="2023-12-30T15:58:15.305" v="452" actId="20577"/>
          <ac:spMkLst>
            <pc:docMk/>
            <pc:sldMk cId="2287460162" sldId="268"/>
            <ac:spMk id="26" creationId="{8E8A3C37-78A8-560E-701E-E819E6D886B4}"/>
          </ac:spMkLst>
        </pc:spChg>
        <pc:picChg chg="add mod">
          <ac:chgData name="nourah Alaklabi" userId="b439187ee2954565" providerId="LiveId" clId="{8EFF5E86-09BB-4F89-B1CF-F53F0760A89F}" dt="2023-12-30T15:59:22.094" v="463" actId="1440"/>
          <ac:picMkLst>
            <pc:docMk/>
            <pc:sldMk cId="2287460162" sldId="268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47.365" v="727"/>
          <ac:picMkLst>
            <pc:docMk/>
            <pc:sldMk cId="2287460162" sldId="268"/>
            <ac:picMk id="5" creationId="{1547A58E-0E6D-E767-F1BD-1D57A4A3C587}"/>
          </ac:picMkLst>
        </pc:picChg>
        <pc:picChg chg="del">
          <ac:chgData name="nourah Alaklabi" userId="b439187ee2954565" providerId="LiveId" clId="{8EFF5E86-09BB-4F89-B1CF-F53F0760A89F}" dt="2023-12-30T15:57:58.405" v="432" actId="21"/>
          <ac:picMkLst>
            <pc:docMk/>
            <pc:sldMk cId="2287460162" sldId="268"/>
            <ac:picMk id="25" creationId="{250E56A2-C4C3-0063-804E-F409DABA7790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35.688" v="762" actId="20577"/>
        <pc:sldMkLst>
          <pc:docMk/>
          <pc:sldMk cId="1995194774" sldId="269"/>
        </pc:sldMkLst>
        <pc:spChg chg="add mod">
          <ac:chgData name="nourah Alaklabi" userId="b439187ee2954565" providerId="LiveId" clId="{8EFF5E86-09BB-4F89-B1CF-F53F0760A89F}" dt="2023-12-30T16:36:42.944" v="700" actId="1076"/>
          <ac:spMkLst>
            <pc:docMk/>
            <pc:sldMk cId="1995194774" sldId="269"/>
            <ac:spMk id="3" creationId="{B5E4AE39-5D10-65BD-72A5-E27B84C14F23}"/>
          </ac:spMkLst>
        </pc:spChg>
        <pc:spChg chg="add mod">
          <ac:chgData name="nourah Alaklabi" userId="b439187ee2954565" providerId="LiveId" clId="{8EFF5E86-09BB-4F89-B1CF-F53F0760A89F}" dt="2023-12-30T16:41:35.688" v="762" actId="20577"/>
          <ac:spMkLst>
            <pc:docMk/>
            <pc:sldMk cId="1995194774" sldId="269"/>
            <ac:spMk id="6" creationId="{B73023A5-31D9-4C03-9BDF-3240BF5D6475}"/>
          </ac:spMkLst>
        </pc:spChg>
        <pc:spChg chg="mod">
          <ac:chgData name="nourah Alaklabi" userId="b439187ee2954565" providerId="LiveId" clId="{8EFF5E86-09BB-4F89-B1CF-F53F0760A89F}" dt="2023-12-30T16:00:53.428" v="482" actId="20577"/>
          <ac:spMkLst>
            <pc:docMk/>
            <pc:sldMk cId="1995194774" sldId="269"/>
            <ac:spMk id="26" creationId="{8E8A3C37-78A8-560E-701E-E819E6D886B4}"/>
          </ac:spMkLst>
        </pc:spChg>
        <pc:picChg chg="del">
          <ac:chgData name="nourah Alaklabi" userId="b439187ee2954565" providerId="LiveId" clId="{8EFF5E86-09BB-4F89-B1CF-F53F0760A89F}" dt="2023-12-30T15:59:34.476" v="465" actId="21"/>
          <ac:picMkLst>
            <pc:docMk/>
            <pc:sldMk cId="1995194774" sldId="269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50.452" v="728"/>
          <ac:picMkLst>
            <pc:docMk/>
            <pc:sldMk cId="1995194774" sldId="269"/>
            <ac:picMk id="4" creationId="{E5E81CF3-F3BE-A9F9-25FA-8AFA9EFA7C6F}"/>
          </ac:picMkLst>
        </pc:picChg>
        <pc:picChg chg="add mod">
          <ac:chgData name="nourah Alaklabi" userId="b439187ee2954565" providerId="LiveId" clId="{8EFF5E86-09BB-4F89-B1CF-F53F0760A89F}" dt="2023-12-30T16:00:40.723" v="471" actId="1076"/>
          <ac:picMkLst>
            <pc:docMk/>
            <pc:sldMk cId="1995194774" sldId="269"/>
            <ac:picMk id="5" creationId="{EA9EFEF5-9CD9-EDA5-D8A5-0D957B8B0B97}"/>
          </ac:picMkLst>
        </pc:picChg>
        <pc:picChg chg="add mod">
          <ac:chgData name="nourah Alaklabi" userId="b439187ee2954565" providerId="LiveId" clId="{8EFF5E86-09BB-4F89-B1CF-F53F0760A89F}" dt="2023-12-30T16:01:00.223" v="484" actId="1076"/>
          <ac:picMkLst>
            <pc:docMk/>
            <pc:sldMk cId="1995194774" sldId="269"/>
            <ac:picMk id="7" creationId="{A7A6FA52-A115-E177-26CF-02471635B28E}"/>
          </ac:picMkLst>
        </pc:picChg>
      </pc:sldChg>
      <pc:sldChg chg="addSp delSp modSp add del mod">
        <pc:chgData name="nourah Alaklabi" userId="b439187ee2954565" providerId="LiveId" clId="{8EFF5E86-09BB-4F89-B1CF-F53F0760A89F}" dt="2023-12-30T16:52:08.980" v="957" actId="1076"/>
        <pc:sldMkLst>
          <pc:docMk/>
          <pc:sldMk cId="3238278529" sldId="270"/>
        </pc:sldMkLst>
        <pc:spChg chg="mod">
          <ac:chgData name="nourah Alaklabi" userId="b439187ee2954565" providerId="LiveId" clId="{8EFF5E86-09BB-4F89-B1CF-F53F0760A89F}" dt="2023-12-30T16:49:44.319" v="887" actId="1076"/>
          <ac:spMkLst>
            <pc:docMk/>
            <pc:sldMk cId="3238278529" sldId="270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01.194" v="704" actId="1076"/>
          <ac:spMkLst>
            <pc:docMk/>
            <pc:sldMk cId="3238278529" sldId="270"/>
            <ac:spMk id="3" creationId="{9AE63FC0-DE07-51D5-232C-90C040A61ABA}"/>
          </ac:spMkLst>
        </pc:spChg>
        <pc:spChg chg="add mod">
          <ac:chgData name="nourah Alaklabi" userId="b439187ee2954565" providerId="LiveId" clId="{8EFF5E86-09BB-4F89-B1CF-F53F0760A89F}" dt="2023-12-30T16:07:17.708" v="556" actId="1076"/>
          <ac:spMkLst>
            <pc:docMk/>
            <pc:sldMk cId="3238278529" sldId="270"/>
            <ac:spMk id="10" creationId="{33FB489E-4C3B-4C5E-8C0D-B1F0099030F3}"/>
          </ac:spMkLst>
        </pc:spChg>
        <pc:spChg chg="add mod">
          <ac:chgData name="nourah Alaklabi" userId="b439187ee2954565" providerId="LiveId" clId="{8EFF5E86-09BB-4F89-B1CF-F53F0760A89F}" dt="2023-12-30T16:41:59.098" v="767" actId="20577"/>
          <ac:spMkLst>
            <pc:docMk/>
            <pc:sldMk cId="3238278529" sldId="270"/>
            <ac:spMk id="11" creationId="{74B95E2A-41A3-EA2E-7D76-38D700C7E072}"/>
          </ac:spMkLst>
        </pc:spChg>
        <pc:spChg chg="add mod ord">
          <ac:chgData name="nourah Alaklabi" userId="b439187ee2954565" providerId="LiveId" clId="{8EFF5E86-09BB-4F89-B1CF-F53F0760A89F}" dt="2023-12-30T16:52:08.980" v="957" actId="1076"/>
          <ac:spMkLst>
            <pc:docMk/>
            <pc:sldMk cId="3238278529" sldId="270"/>
            <ac:spMk id="12" creationId="{D7D5ABD0-FB88-387E-DA64-8178C7601615}"/>
          </ac:spMkLst>
        </pc:spChg>
        <pc:spChg chg="add mod ord">
          <ac:chgData name="nourah Alaklabi" userId="b439187ee2954565" providerId="LiveId" clId="{8EFF5E86-09BB-4F89-B1CF-F53F0760A89F}" dt="2023-12-30T16:51:43.969" v="951" actId="14100"/>
          <ac:spMkLst>
            <pc:docMk/>
            <pc:sldMk cId="3238278529" sldId="270"/>
            <ac:spMk id="13" creationId="{C6ECE0D9-646D-71EA-52D1-4F3013994D6A}"/>
          </ac:spMkLst>
        </pc:spChg>
        <pc:spChg chg="mod">
          <ac:chgData name="nourah Alaklabi" userId="b439187ee2954565" providerId="LiveId" clId="{8EFF5E86-09BB-4F89-B1CF-F53F0760A89F}" dt="2023-12-30T16:06:31.901" v="548" actId="1076"/>
          <ac:spMkLst>
            <pc:docMk/>
            <pc:sldMk cId="3238278529" sldId="27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06:28.240" v="547" actId="1440"/>
          <ac:picMkLst>
            <pc:docMk/>
            <pc:sldMk cId="3238278529" sldId="270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8:57.550" v="730"/>
          <ac:picMkLst>
            <pc:docMk/>
            <pc:sldMk cId="3238278529" sldId="270"/>
            <ac:picMk id="5" creationId="{03995161-949E-CC4C-CCC6-3E5E9AEE1103}"/>
          </ac:picMkLst>
        </pc:picChg>
        <pc:picChg chg="add mod">
          <ac:chgData name="nourah Alaklabi" userId="b439187ee2954565" providerId="LiveId" clId="{8EFF5E86-09BB-4F89-B1CF-F53F0760A89F}" dt="2023-12-30T16:07:06.499" v="554" actId="1440"/>
          <ac:picMkLst>
            <pc:docMk/>
            <pc:sldMk cId="3238278529" sldId="270"/>
            <ac:picMk id="7" creationId="{6BD8FD9C-6575-E2EB-96A0-BE6A94033446}"/>
          </ac:picMkLst>
        </pc:picChg>
        <pc:picChg chg="del">
          <ac:chgData name="nourah Alaklabi" userId="b439187ee2954565" providerId="LiveId" clId="{8EFF5E86-09BB-4F89-B1CF-F53F0760A89F}" dt="2023-12-30T16:06:02.640" v="543" actId="21"/>
          <ac:picMkLst>
            <pc:docMk/>
            <pc:sldMk cId="3238278529" sldId="270"/>
            <ac:picMk id="27" creationId="{02F6A2D0-F6DF-2B46-D92F-35FFB56C2935}"/>
          </ac:picMkLst>
        </pc:picChg>
      </pc:sldChg>
      <pc:sldChg chg="addSp delSp modSp add del mod">
        <pc:chgData name="nourah Alaklabi" userId="b439187ee2954565" providerId="LiveId" clId="{8EFF5E86-09BB-4F89-B1CF-F53F0760A89F}" dt="2023-12-30T16:42:10.799" v="770" actId="20577"/>
        <pc:sldMkLst>
          <pc:docMk/>
          <pc:sldMk cId="3084938604" sldId="271"/>
        </pc:sldMkLst>
        <pc:spChg chg="add mod">
          <ac:chgData name="nourah Alaklabi" userId="b439187ee2954565" providerId="LiveId" clId="{8EFF5E86-09BB-4F89-B1CF-F53F0760A89F}" dt="2023-12-30T16:37:08.438" v="706" actId="1076"/>
          <ac:spMkLst>
            <pc:docMk/>
            <pc:sldMk cId="3084938604" sldId="271"/>
            <ac:spMk id="3" creationId="{11010246-0613-F691-910E-5A7684093B2A}"/>
          </ac:spMkLst>
        </pc:spChg>
        <pc:spChg chg="add mod">
          <ac:chgData name="nourah Alaklabi" userId="b439187ee2954565" providerId="LiveId" clId="{8EFF5E86-09BB-4F89-B1CF-F53F0760A89F}" dt="2023-12-30T16:42:10.799" v="770" actId="20577"/>
          <ac:spMkLst>
            <pc:docMk/>
            <pc:sldMk cId="3084938604" sldId="271"/>
            <ac:spMk id="5" creationId="{B21FF424-A0DD-2591-6FA9-2120A944D35C}"/>
          </ac:spMkLst>
        </pc:spChg>
        <pc:spChg chg="del">
          <ac:chgData name="nourah Alaklabi" userId="b439187ee2954565" providerId="LiveId" clId="{8EFF5E86-09BB-4F89-B1CF-F53F0760A89F}" dt="2023-12-30T16:10:42.277" v="568" actId="21"/>
          <ac:spMkLst>
            <pc:docMk/>
            <pc:sldMk cId="3084938604" sldId="271"/>
            <ac:spMk id="10" creationId="{33FB489E-4C3B-4C5E-8C0D-B1F0099030F3}"/>
          </ac:spMkLst>
        </pc:spChg>
        <pc:spChg chg="del">
          <ac:chgData name="nourah Alaklabi" userId="b439187ee2954565" providerId="LiveId" clId="{8EFF5E86-09BB-4F89-B1CF-F53F0760A89F}" dt="2023-12-30T16:25:03.084" v="624" actId="21"/>
          <ac:spMkLst>
            <pc:docMk/>
            <pc:sldMk cId="3084938604" sldId="271"/>
            <ac:spMk id="28" creationId="{10777B24-22B3-FEF7-0E1E-ABB6B8D88DD9}"/>
          </ac:spMkLst>
        </pc:spChg>
        <pc:picChg chg="del">
          <ac:chgData name="nourah Alaklabi" userId="b439187ee2954565" providerId="LiveId" clId="{8EFF5E86-09BB-4F89-B1CF-F53F0760A89F}" dt="2023-12-30T16:07:34.801" v="558" actId="21"/>
          <ac:picMkLst>
            <pc:docMk/>
            <pc:sldMk cId="3084938604" sldId="271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9:06.483" v="731"/>
          <ac:picMkLst>
            <pc:docMk/>
            <pc:sldMk cId="3084938604" sldId="271"/>
            <ac:picMk id="4" creationId="{A76CA2EE-8027-7E5F-C620-5BFCC7E992BE}"/>
          </ac:picMkLst>
        </pc:picChg>
        <pc:picChg chg="add del mod">
          <ac:chgData name="nourah Alaklabi" userId="b439187ee2954565" providerId="LiveId" clId="{8EFF5E86-09BB-4F89-B1CF-F53F0760A89F}" dt="2023-12-30T16:24:41.151" v="623" actId="21"/>
          <ac:picMkLst>
            <pc:docMk/>
            <pc:sldMk cId="3084938604" sldId="271"/>
            <ac:picMk id="5" creationId="{61FF7032-1FA5-AE50-ED6D-AD9BB5227AF7}"/>
          </ac:picMkLst>
        </pc:picChg>
        <pc:picChg chg="del">
          <ac:chgData name="nourah Alaklabi" userId="b439187ee2954565" providerId="LiveId" clId="{8EFF5E86-09BB-4F89-B1CF-F53F0760A89F}" dt="2023-12-30T16:07:37.823" v="559" actId="21"/>
          <ac:picMkLst>
            <pc:docMk/>
            <pc:sldMk cId="3084938604" sldId="271"/>
            <ac:picMk id="7" creationId="{6BD8FD9C-6575-E2EB-96A0-BE6A94033446}"/>
          </ac:picMkLst>
        </pc:picChg>
        <pc:picChg chg="add mod">
          <ac:chgData name="nourah Alaklabi" userId="b439187ee2954565" providerId="LiveId" clId="{8EFF5E86-09BB-4F89-B1CF-F53F0760A89F}" dt="2023-12-30T16:25:07.183" v="625" actId="1076"/>
          <ac:picMkLst>
            <pc:docMk/>
            <pc:sldMk cId="3084938604" sldId="271"/>
            <ac:picMk id="12" creationId="{D2B96118-7920-6894-9B1B-3307C81EE745}"/>
          </ac:picMkLst>
        </pc:picChg>
      </pc:sldChg>
      <pc:sldChg chg="addSp modSp add del mod">
        <pc:chgData name="nourah Alaklabi" userId="b439187ee2954565" providerId="LiveId" clId="{8EFF5E86-09BB-4F89-B1CF-F53F0760A89F}" dt="2023-12-30T16:39:49.088" v="742" actId="1076"/>
        <pc:sldMkLst>
          <pc:docMk/>
          <pc:sldMk cId="977407248" sldId="272"/>
        </pc:sldMkLst>
        <pc:spChg chg="mod">
          <ac:chgData name="nourah Alaklabi" userId="b439187ee2954565" providerId="LiveId" clId="{8EFF5E86-09BB-4F89-B1CF-F53F0760A89F}" dt="2023-12-30T16:23:58.137" v="622"/>
          <ac:spMkLst>
            <pc:docMk/>
            <pc:sldMk cId="977407248" sldId="272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2:07.442" v="620" actId="20577"/>
          <ac:spMkLst>
            <pc:docMk/>
            <pc:sldMk cId="977407248" sldId="272"/>
            <ac:spMk id="1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6.709" v="716" actId="1076"/>
          <ac:spMkLst>
            <pc:docMk/>
            <pc:sldMk cId="977407248" sldId="272"/>
            <ac:spMk id="16" creationId="{DE5FB54F-58B6-A441-A50A-666883985B37}"/>
          </ac:spMkLst>
        </pc:spChg>
        <pc:picChg chg="add mod">
          <ac:chgData name="nourah Alaklabi" userId="b439187ee2954565" providerId="LiveId" clId="{8EFF5E86-09BB-4F89-B1CF-F53F0760A89F}" dt="2023-12-30T16:39:49.088" v="742" actId="1076"/>
          <ac:picMkLst>
            <pc:docMk/>
            <pc:sldMk cId="977407248" sldId="272"/>
            <ac:picMk id="17" creationId="{5E39C8FF-5874-F8BE-EACF-4B77EEA73763}"/>
          </ac:picMkLst>
        </pc:picChg>
      </pc:sldChg>
      <pc:sldChg chg="addSp modSp add del mod">
        <pc:chgData name="nourah Alaklabi" userId="b439187ee2954565" providerId="LiveId" clId="{8EFF5E86-09BB-4F89-B1CF-F53F0760A89F}" dt="2023-12-30T16:35:49.810" v="685" actId="1076"/>
        <pc:sldMkLst>
          <pc:docMk/>
          <pc:sldMk cId="645506082" sldId="273"/>
        </pc:sldMkLst>
        <pc:spChg chg="mod">
          <ac:chgData name="nourah Alaklabi" userId="b439187ee2954565" providerId="LiveId" clId="{8EFF5E86-09BB-4F89-B1CF-F53F0760A89F}" dt="2023-12-30T16:34:56.100" v="681" actId="14100"/>
          <ac:spMkLst>
            <pc:docMk/>
            <pc:sldMk cId="645506082" sldId="273"/>
            <ac:spMk id="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27.831" v="640" actId="20577"/>
          <ac:spMkLst>
            <pc:docMk/>
            <pc:sldMk cId="645506082" sldId="273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44.614" v="648" actId="20577"/>
          <ac:spMkLst>
            <pc:docMk/>
            <pc:sldMk cId="645506082" sldId="273"/>
            <ac:spMk id="1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49.810" v="685" actId="1076"/>
          <ac:spMkLst>
            <pc:docMk/>
            <pc:sldMk cId="645506082" sldId="273"/>
            <ac:spMk id="14" creationId="{C9B86322-4239-F62E-1D33-DF5A49C460F1}"/>
          </ac:spMkLst>
        </pc:spChg>
        <pc:picChg chg="add mod">
          <ac:chgData name="nourah Alaklabi" userId="b439187ee2954565" providerId="LiveId" clId="{8EFF5E86-09BB-4F89-B1CF-F53F0760A89F}" dt="2023-12-30T16:35:29.740" v="683" actId="1076"/>
          <ac:picMkLst>
            <pc:docMk/>
            <pc:sldMk cId="645506082" sldId="273"/>
            <ac:picMk id="9" creationId="{B78DE0BC-73DB-D335-F8FE-45A336474C8E}"/>
          </ac:picMkLst>
        </pc:picChg>
        <pc:picChg chg="add mod">
          <ac:chgData name="nourah Alaklabi" userId="b439187ee2954565" providerId="LiveId" clId="{8EFF5E86-09BB-4F89-B1CF-F53F0760A89F}" dt="2023-12-30T16:34:53.041" v="680" actId="1076"/>
          <ac:picMkLst>
            <pc:docMk/>
            <pc:sldMk cId="645506082" sldId="273"/>
            <ac:picMk id="13" creationId="{2989B2B5-6563-2B90-C89F-F0F66E04D911}"/>
          </ac:picMkLst>
        </pc:picChg>
      </pc:sldChg>
      <pc:sldChg chg="add del">
        <pc:chgData name="nourah Alaklabi" userId="b439187ee2954565" providerId="LiveId" clId="{8EFF5E86-09BB-4F89-B1CF-F53F0760A89F}" dt="2023-12-30T16:43:36.352" v="776" actId="2890"/>
        <pc:sldMkLst>
          <pc:docMk/>
          <pc:sldMk cId="1933323919" sldId="274"/>
        </pc:sldMkLst>
      </pc:sldChg>
    </pc:docChg>
  </pc:docChgLst>
  <pc:docChgLst>
    <pc:chgData name="nourah Alaklabi" userId="b439187ee2954565" providerId="LiveId" clId="{BF9C0D56-6AE4-418E-89F0-ABB9A4D48515}"/>
    <pc:docChg chg="custSel modSld">
      <pc:chgData name="nourah Alaklabi" userId="b439187ee2954565" providerId="LiveId" clId="{BF9C0D56-6AE4-418E-89F0-ABB9A4D48515}" dt="2024-01-13T13:13:42.070" v="25" actId="21"/>
      <pc:docMkLst>
        <pc:docMk/>
      </pc:docMkLst>
      <pc:sldChg chg="delSp modSp mod">
        <pc:chgData name="nourah Alaklabi" userId="b439187ee2954565" providerId="LiveId" clId="{BF9C0D56-6AE4-418E-89F0-ABB9A4D48515}" dt="2024-01-13T13:11:29.957" v="2" actId="20577"/>
        <pc:sldMkLst>
          <pc:docMk/>
          <pc:sldMk cId="0" sldId="257"/>
        </pc:sldMkLst>
        <pc:spChg chg="mod">
          <ac:chgData name="nourah Alaklabi" userId="b439187ee2954565" providerId="LiveId" clId="{BF9C0D56-6AE4-418E-89F0-ABB9A4D48515}" dt="2024-01-13T13:11:29.957" v="2" actId="20577"/>
          <ac:spMkLst>
            <pc:docMk/>
            <pc:sldMk cId="0" sldId="257"/>
            <ac:spMk id="4" creationId="{00000000-0000-0000-0000-000000000000}"/>
          </ac:spMkLst>
        </pc:spChg>
        <pc:picChg chg="del">
          <ac:chgData name="nourah Alaklabi" userId="b439187ee2954565" providerId="LiveId" clId="{BF9C0D56-6AE4-418E-89F0-ABB9A4D48515}" dt="2024-01-13T13:11:21.338" v="0" actId="21"/>
          <ac:picMkLst>
            <pc:docMk/>
            <pc:sldMk cId="0" sldId="257"/>
            <ac:picMk id="8" creationId="{550D62E4-C522-4EEA-FE57-355960D5A3E7}"/>
          </ac:picMkLst>
        </pc:picChg>
      </pc:sldChg>
      <pc:sldChg chg="delSp mod">
        <pc:chgData name="nourah Alaklabi" userId="b439187ee2954565" providerId="LiveId" clId="{BF9C0D56-6AE4-418E-89F0-ABB9A4D48515}" dt="2024-01-13T13:11:45.920" v="6" actId="21"/>
        <pc:sldMkLst>
          <pc:docMk/>
          <pc:sldMk cId="0" sldId="258"/>
        </pc:sldMkLst>
        <pc:spChg chg="del">
          <ac:chgData name="nourah Alaklabi" userId="b439187ee2954565" providerId="LiveId" clId="{BF9C0D56-6AE4-418E-89F0-ABB9A4D48515}" dt="2024-01-13T13:11:42.248" v="5" actId="21"/>
          <ac:spMkLst>
            <pc:docMk/>
            <pc:sldMk cId="0" sldId="258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45.920" v="6" actId="21"/>
          <ac:spMkLst>
            <pc:docMk/>
            <pc:sldMk cId="0" sldId="258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35.529" v="3" actId="21"/>
          <ac:picMkLst>
            <pc:docMk/>
            <pc:sldMk cId="0" sldId="258"/>
            <ac:picMk id="38" creationId="{E0A681CA-286C-DFF1-B09D-60E992E71AA3}"/>
          </ac:picMkLst>
        </pc:picChg>
        <pc:picChg chg="del">
          <ac:chgData name="nourah Alaklabi" userId="b439187ee2954565" providerId="LiveId" clId="{BF9C0D56-6AE4-418E-89F0-ABB9A4D48515}" dt="2024-01-13T13:11:38" v="4" actId="21"/>
          <ac:picMkLst>
            <pc:docMk/>
            <pc:sldMk cId="0" sldId="258"/>
            <ac:picMk id="40" creationId="{0BBFF51A-A227-33FD-6376-0E150C33E9AD}"/>
          </ac:picMkLst>
        </pc:picChg>
      </pc:sldChg>
      <pc:sldChg chg="delSp mod">
        <pc:chgData name="nourah Alaklabi" userId="b439187ee2954565" providerId="LiveId" clId="{BF9C0D56-6AE4-418E-89F0-ABB9A4D48515}" dt="2024-01-13T13:12:04.548" v="10" actId="21"/>
        <pc:sldMkLst>
          <pc:docMk/>
          <pc:sldMk cId="0" sldId="259"/>
        </pc:sldMkLst>
        <pc:picChg chg="del">
          <ac:chgData name="nourah Alaklabi" userId="b439187ee2954565" providerId="LiveId" clId="{BF9C0D56-6AE4-418E-89F0-ABB9A4D48515}" dt="2024-01-13T13:12:04.548" v="10" actId="21"/>
          <ac:picMkLst>
            <pc:docMk/>
            <pc:sldMk cId="0" sldId="259"/>
            <ac:picMk id="25" creationId="{250E56A2-C4C3-0063-804E-F409DABA7790}"/>
          </ac:picMkLst>
        </pc:picChg>
      </pc:sldChg>
      <pc:sldChg chg="delSp mod">
        <pc:chgData name="nourah Alaklabi" userId="b439187ee2954565" providerId="LiveId" clId="{BF9C0D56-6AE4-418E-89F0-ABB9A4D48515}" dt="2024-01-13T13:12:23.631" v="15" actId="21"/>
        <pc:sldMkLst>
          <pc:docMk/>
          <pc:sldMk cId="0" sldId="260"/>
        </pc:sldMkLst>
        <pc:spChg chg="del">
          <ac:chgData name="nourah Alaklabi" userId="b439187ee2954565" providerId="LiveId" clId="{BF9C0D56-6AE4-418E-89F0-ABB9A4D48515}" dt="2024-01-13T13:12:23.631" v="15" actId="21"/>
          <ac:spMkLst>
            <pc:docMk/>
            <pc:sldMk cId="0" sldId="26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19.456" v="14" actId="21"/>
          <ac:picMkLst>
            <pc:docMk/>
            <pc:sldMk cId="0" sldId="260"/>
            <ac:picMk id="27" creationId="{02F6A2D0-F6DF-2B46-D92F-35FFB56C2935}"/>
          </ac:picMkLst>
        </pc:picChg>
      </pc:sldChg>
      <pc:sldChg chg="delSp mod">
        <pc:chgData name="nourah Alaklabi" userId="b439187ee2954565" providerId="LiveId" clId="{BF9C0D56-6AE4-418E-89F0-ABB9A4D48515}" dt="2024-01-13T13:13:35.382" v="23" actId="21"/>
        <pc:sldMkLst>
          <pc:docMk/>
          <pc:sldMk cId="0" sldId="261"/>
        </pc:sldMkLst>
        <pc:spChg chg="del">
          <ac:chgData name="nourah Alaklabi" userId="b439187ee2954565" providerId="LiveId" clId="{BF9C0D56-6AE4-418E-89F0-ABB9A4D48515}" dt="2024-01-13T13:13:35.382" v="23" actId="21"/>
          <ac:spMkLst>
            <pc:docMk/>
            <pc:sldMk cId="0" sldId="261"/>
            <ac:spMk id="29" creationId="{7B147BA8-024F-FC49-1092-5AD07905CA7F}"/>
          </ac:spMkLst>
        </pc:spChg>
        <pc:picChg chg="del">
          <ac:chgData name="nourah Alaklabi" userId="b439187ee2954565" providerId="LiveId" clId="{BF9C0D56-6AE4-418E-89F0-ABB9A4D48515}" dt="2024-01-13T13:13:27.874" v="21" actId="21"/>
          <ac:picMkLst>
            <pc:docMk/>
            <pc:sldMk cId="0" sldId="261"/>
            <ac:picMk id="26" creationId="{8E98C641-34EB-CDDE-E169-1CA3706D3268}"/>
          </ac:picMkLst>
        </pc:picChg>
        <pc:picChg chg="del">
          <ac:chgData name="nourah Alaklabi" userId="b439187ee2954565" providerId="LiveId" clId="{BF9C0D56-6AE4-418E-89F0-ABB9A4D48515}" dt="2024-01-13T13:13:29.899" v="22" actId="21"/>
          <ac:picMkLst>
            <pc:docMk/>
            <pc:sldMk cId="0" sldId="261"/>
            <ac:picMk id="28" creationId="{61072B85-B8F1-D425-87B5-1048DA1CE3E7}"/>
          </ac:picMkLst>
        </pc:picChg>
      </pc:sldChg>
      <pc:sldChg chg="delSp mod">
        <pc:chgData name="nourah Alaklabi" userId="b439187ee2954565" providerId="LiveId" clId="{BF9C0D56-6AE4-418E-89F0-ABB9A4D48515}" dt="2024-01-13T13:13:42.070" v="25" actId="21"/>
        <pc:sldMkLst>
          <pc:docMk/>
          <pc:sldMk cId="0" sldId="262"/>
        </pc:sldMkLst>
        <pc:picChg chg="del">
          <ac:chgData name="nourah Alaklabi" userId="b439187ee2954565" providerId="LiveId" clId="{BF9C0D56-6AE4-418E-89F0-ABB9A4D48515}" dt="2024-01-13T13:13:39.725" v="24" actId="21"/>
          <ac:picMkLst>
            <pc:docMk/>
            <pc:sldMk cId="0" sldId="262"/>
            <ac:picMk id="16" creationId="{773FF47B-CE15-C1FE-F62C-3CDD0830A28C}"/>
          </ac:picMkLst>
        </pc:picChg>
        <pc:picChg chg="del">
          <ac:chgData name="nourah Alaklabi" userId="b439187ee2954565" providerId="LiveId" clId="{BF9C0D56-6AE4-418E-89F0-ABB9A4D48515}" dt="2024-01-13T13:13:42.070" v="25" actId="21"/>
          <ac:picMkLst>
            <pc:docMk/>
            <pc:sldMk cId="0" sldId="262"/>
            <ac:picMk id="1028" creationId="{61371668-915B-54FF-A99C-C0B756EC6213}"/>
          </ac:picMkLst>
        </pc:picChg>
      </pc:sldChg>
      <pc:sldChg chg="delSp mod">
        <pc:chgData name="nourah Alaklabi" userId="b439187ee2954565" providerId="LiveId" clId="{BF9C0D56-6AE4-418E-89F0-ABB9A4D48515}" dt="2024-01-13T13:12:00.107" v="9" actId="21"/>
        <pc:sldMkLst>
          <pc:docMk/>
          <pc:sldMk cId="523692514" sldId="267"/>
        </pc:sldMkLst>
        <pc:spChg chg="del">
          <ac:chgData name="nourah Alaklabi" userId="b439187ee2954565" providerId="LiveId" clId="{BF9C0D56-6AE4-418E-89F0-ABB9A4D48515}" dt="2024-01-13T13:12:00.107" v="9" actId="21"/>
          <ac:spMkLst>
            <pc:docMk/>
            <pc:sldMk cId="523692514" sldId="267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55.754" v="8" actId="21"/>
          <ac:spMkLst>
            <pc:docMk/>
            <pc:sldMk cId="523692514" sldId="267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51.609" v="7" actId="21"/>
          <ac:picMkLst>
            <pc:docMk/>
            <pc:sldMk cId="523692514" sldId="267"/>
            <ac:picMk id="6" creationId="{55A58CB1-E6A1-D852-BFA8-9281C51ACF0B}"/>
          </ac:picMkLst>
        </pc:picChg>
      </pc:sldChg>
      <pc:sldChg chg="delSp mod">
        <pc:chgData name="nourah Alaklabi" userId="b439187ee2954565" providerId="LiveId" clId="{BF9C0D56-6AE4-418E-89F0-ABB9A4D48515}" dt="2024-01-13T13:12:09.219" v="11" actId="21"/>
        <pc:sldMkLst>
          <pc:docMk/>
          <pc:sldMk cId="2287460162" sldId="268"/>
        </pc:sldMkLst>
        <pc:picChg chg="del">
          <ac:chgData name="nourah Alaklabi" userId="b439187ee2954565" providerId="LiveId" clId="{BF9C0D56-6AE4-418E-89F0-ABB9A4D48515}" dt="2024-01-13T13:12:09.219" v="11" actId="21"/>
          <ac:picMkLst>
            <pc:docMk/>
            <pc:sldMk cId="2287460162" sldId="268"/>
            <ac:picMk id="4" creationId="{4A3A6758-5FF3-42E2-658D-ADC1A01D2C62}"/>
          </ac:picMkLst>
        </pc:picChg>
      </pc:sldChg>
      <pc:sldChg chg="delSp mod">
        <pc:chgData name="nourah Alaklabi" userId="b439187ee2954565" providerId="LiveId" clId="{BF9C0D56-6AE4-418E-89F0-ABB9A4D48515}" dt="2024-01-13T13:12:15.133" v="13" actId="21"/>
        <pc:sldMkLst>
          <pc:docMk/>
          <pc:sldMk cId="1995194774" sldId="269"/>
        </pc:sldMkLst>
        <pc:picChg chg="del">
          <ac:chgData name="nourah Alaklabi" userId="b439187ee2954565" providerId="LiveId" clId="{BF9C0D56-6AE4-418E-89F0-ABB9A4D48515}" dt="2024-01-13T13:12:12.853" v="12" actId="21"/>
          <ac:picMkLst>
            <pc:docMk/>
            <pc:sldMk cId="1995194774" sldId="269"/>
            <ac:picMk id="5" creationId="{EA9EFEF5-9CD9-EDA5-D8A5-0D957B8B0B97}"/>
          </ac:picMkLst>
        </pc:picChg>
        <pc:picChg chg="del">
          <ac:chgData name="nourah Alaklabi" userId="b439187ee2954565" providerId="LiveId" clId="{BF9C0D56-6AE4-418E-89F0-ABB9A4D48515}" dt="2024-01-13T13:12:15.133" v="13" actId="21"/>
          <ac:picMkLst>
            <pc:docMk/>
            <pc:sldMk cId="1995194774" sldId="269"/>
            <ac:picMk id="7" creationId="{A7A6FA52-A115-E177-26CF-02471635B28E}"/>
          </ac:picMkLst>
        </pc:picChg>
      </pc:sldChg>
      <pc:sldChg chg="delSp mod">
        <pc:chgData name="nourah Alaklabi" userId="b439187ee2954565" providerId="LiveId" clId="{BF9C0D56-6AE4-418E-89F0-ABB9A4D48515}" dt="2024-01-13T13:12:38.805" v="19" actId="21"/>
        <pc:sldMkLst>
          <pc:docMk/>
          <pc:sldMk cId="3238278529" sldId="270"/>
        </pc:sldMkLst>
        <pc:spChg chg="del">
          <ac:chgData name="nourah Alaklabi" userId="b439187ee2954565" providerId="LiveId" clId="{BF9C0D56-6AE4-418E-89F0-ABB9A4D48515}" dt="2024-01-13T13:12:38.805" v="19" actId="21"/>
          <ac:spMkLst>
            <pc:docMk/>
            <pc:sldMk cId="3238278529" sldId="270"/>
            <ac:spMk id="10" creationId="{33FB489E-4C3B-4C5E-8C0D-B1F0099030F3}"/>
          </ac:spMkLst>
        </pc:spChg>
        <pc:spChg chg="del">
          <ac:chgData name="nourah Alaklabi" userId="b439187ee2954565" providerId="LiveId" clId="{BF9C0D56-6AE4-418E-89F0-ABB9A4D48515}" dt="2024-01-13T13:12:34.239" v="18" actId="21"/>
          <ac:spMkLst>
            <pc:docMk/>
            <pc:sldMk cId="3238278529" sldId="27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27.871" v="16" actId="21"/>
          <ac:picMkLst>
            <pc:docMk/>
            <pc:sldMk cId="3238278529" sldId="270"/>
            <ac:picMk id="4" creationId="{5978967D-519B-8BB2-4F29-8BAF57F9C396}"/>
          </ac:picMkLst>
        </pc:picChg>
        <pc:picChg chg="del">
          <ac:chgData name="nourah Alaklabi" userId="b439187ee2954565" providerId="LiveId" clId="{BF9C0D56-6AE4-418E-89F0-ABB9A4D48515}" dt="2024-01-13T13:12:30.319" v="17" actId="21"/>
          <ac:picMkLst>
            <pc:docMk/>
            <pc:sldMk cId="3238278529" sldId="270"/>
            <ac:picMk id="7" creationId="{6BD8FD9C-6575-E2EB-96A0-BE6A94033446}"/>
          </ac:picMkLst>
        </pc:picChg>
      </pc:sldChg>
      <pc:sldChg chg="delSp mod">
        <pc:chgData name="nourah Alaklabi" userId="b439187ee2954565" providerId="LiveId" clId="{BF9C0D56-6AE4-418E-89F0-ABB9A4D48515}" dt="2024-01-13T13:13:23.569" v="20" actId="21"/>
        <pc:sldMkLst>
          <pc:docMk/>
          <pc:sldMk cId="3084938604" sldId="271"/>
        </pc:sldMkLst>
        <pc:picChg chg="del">
          <ac:chgData name="nourah Alaklabi" userId="b439187ee2954565" providerId="LiveId" clId="{BF9C0D56-6AE4-418E-89F0-ABB9A4D48515}" dt="2024-01-13T13:13:23.569" v="20" actId="21"/>
          <ac:picMkLst>
            <pc:docMk/>
            <pc:sldMk cId="3084938604" sldId="271"/>
            <ac:picMk id="12" creationId="{D2B96118-7920-6894-9B1B-3307C81EE7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svg"/><Relationship Id="rId7" Type="http://schemas.openxmlformats.org/officeDocument/2006/relationships/image" Target="../media/image4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9.svg"/><Relationship Id="rId10" Type="http://schemas.openxmlformats.org/officeDocument/2006/relationships/image" Target="../media/image13.jpg"/><Relationship Id="rId4" Type="http://schemas.openxmlformats.org/officeDocument/2006/relationships/image" Target="../media/image38.png"/><Relationship Id="rId9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5.png"/><Relationship Id="rId3" Type="http://schemas.openxmlformats.org/officeDocument/2006/relationships/image" Target="../media/image5.svg"/><Relationship Id="rId7" Type="http://schemas.openxmlformats.org/officeDocument/2006/relationships/image" Target="../media/image41.svg"/><Relationship Id="rId12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svg"/><Relationship Id="rId10" Type="http://schemas.openxmlformats.org/officeDocument/2006/relationships/image" Target="../media/image13.jpg"/><Relationship Id="rId4" Type="http://schemas.openxmlformats.org/officeDocument/2006/relationships/image" Target="../media/image38.png"/><Relationship Id="rId9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svg"/><Relationship Id="rId7" Type="http://schemas.openxmlformats.org/officeDocument/2006/relationships/image" Target="../media/image4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6.png"/><Relationship Id="rId5" Type="http://schemas.openxmlformats.org/officeDocument/2006/relationships/image" Target="../media/image39.svg"/><Relationship Id="rId10" Type="http://schemas.openxmlformats.org/officeDocument/2006/relationships/image" Target="../media/image13.jpg"/><Relationship Id="rId4" Type="http://schemas.openxmlformats.org/officeDocument/2006/relationships/image" Target="../media/image38.png"/><Relationship Id="rId9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3" Type="http://schemas.openxmlformats.org/officeDocument/2006/relationships/image" Target="../media/image5.svg"/><Relationship Id="rId7" Type="http://schemas.openxmlformats.org/officeDocument/2006/relationships/image" Target="../media/image53.svg"/><Relationship Id="rId12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5.svg"/><Relationship Id="rId7" Type="http://schemas.openxmlformats.org/officeDocument/2006/relationships/image" Target="../media/image53.svg"/><Relationship Id="rId12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60.png"/><Relationship Id="rId5" Type="http://schemas.openxmlformats.org/officeDocument/2006/relationships/image" Target="../media/image53.svg"/><Relationship Id="rId10" Type="http://schemas.openxmlformats.org/officeDocument/2006/relationships/image" Target="../media/image13.jp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1.jpeg"/><Relationship Id="rId7" Type="http://schemas.openxmlformats.org/officeDocument/2006/relationships/image" Target="../media/image65.svg"/><Relationship Id="rId2" Type="http://schemas.openxmlformats.org/officeDocument/2006/relationships/hyperlink" Target="https://www.liveworksheets.com/c?a=s&amp;t=538zf2ote0y&amp;sr=n&amp;l=gq&amp;i=usfcdsn&amp;r=vk&amp;f=dzdczuuc&amp;ms=uz&amp;cd=p806ge5jzr2ilbtxpeknplycngnkgxxkxg&amp;mw=h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svg"/><Relationship Id="rId18" Type="http://schemas.openxmlformats.org/officeDocument/2006/relationships/image" Target="../media/image80.png"/><Relationship Id="rId26" Type="http://schemas.openxmlformats.org/officeDocument/2006/relationships/image" Target="../media/image13.jpg"/><Relationship Id="rId3" Type="http://schemas.openxmlformats.org/officeDocument/2006/relationships/image" Target="../media/image5.svg"/><Relationship Id="rId21" Type="http://schemas.openxmlformats.org/officeDocument/2006/relationships/image" Target="../media/image83.svg"/><Relationship Id="rId7" Type="http://schemas.openxmlformats.org/officeDocument/2006/relationships/image" Target="../media/image69.svg"/><Relationship Id="rId12" Type="http://schemas.openxmlformats.org/officeDocument/2006/relationships/image" Target="../media/image74.png"/><Relationship Id="rId17" Type="http://schemas.openxmlformats.org/officeDocument/2006/relationships/image" Target="../media/image79.svg"/><Relationship Id="rId25" Type="http://schemas.openxmlformats.org/officeDocument/2006/relationships/image" Target="../media/image87.svg"/><Relationship Id="rId2" Type="http://schemas.openxmlformats.org/officeDocument/2006/relationships/image" Target="../media/image4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24" Type="http://schemas.openxmlformats.org/officeDocument/2006/relationships/image" Target="../media/image86.pn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23" Type="http://schemas.openxmlformats.org/officeDocument/2006/relationships/image" Target="../media/image85.svg"/><Relationship Id="rId10" Type="http://schemas.openxmlformats.org/officeDocument/2006/relationships/image" Target="../media/image72.png"/><Relationship Id="rId19" Type="http://schemas.openxmlformats.org/officeDocument/2006/relationships/image" Target="../media/image81.svg"/><Relationship Id="rId4" Type="http://schemas.openxmlformats.org/officeDocument/2006/relationships/image" Target="../media/image66.png"/><Relationship Id="rId9" Type="http://schemas.openxmlformats.org/officeDocument/2006/relationships/image" Target="../media/image71.svg"/><Relationship Id="rId14" Type="http://schemas.openxmlformats.org/officeDocument/2006/relationships/image" Target="../media/image76.png"/><Relationship Id="rId22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svg"/><Relationship Id="rId18" Type="http://schemas.openxmlformats.org/officeDocument/2006/relationships/image" Target="../media/image80.png"/><Relationship Id="rId26" Type="http://schemas.openxmlformats.org/officeDocument/2006/relationships/image" Target="../media/image13.jpg"/><Relationship Id="rId3" Type="http://schemas.openxmlformats.org/officeDocument/2006/relationships/image" Target="../media/image5.svg"/><Relationship Id="rId21" Type="http://schemas.openxmlformats.org/officeDocument/2006/relationships/image" Target="../media/image83.svg"/><Relationship Id="rId7" Type="http://schemas.openxmlformats.org/officeDocument/2006/relationships/image" Target="../media/image69.svg"/><Relationship Id="rId12" Type="http://schemas.openxmlformats.org/officeDocument/2006/relationships/image" Target="../media/image74.png"/><Relationship Id="rId17" Type="http://schemas.openxmlformats.org/officeDocument/2006/relationships/image" Target="../media/image79.svg"/><Relationship Id="rId25" Type="http://schemas.openxmlformats.org/officeDocument/2006/relationships/image" Target="../media/image87.svg"/><Relationship Id="rId2" Type="http://schemas.openxmlformats.org/officeDocument/2006/relationships/image" Target="../media/image4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24" Type="http://schemas.openxmlformats.org/officeDocument/2006/relationships/image" Target="../media/image86.pn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23" Type="http://schemas.openxmlformats.org/officeDocument/2006/relationships/image" Target="../media/image85.svg"/><Relationship Id="rId10" Type="http://schemas.openxmlformats.org/officeDocument/2006/relationships/image" Target="../media/image72.png"/><Relationship Id="rId19" Type="http://schemas.openxmlformats.org/officeDocument/2006/relationships/image" Target="../media/image81.svg"/><Relationship Id="rId4" Type="http://schemas.openxmlformats.org/officeDocument/2006/relationships/image" Target="../media/image66.png"/><Relationship Id="rId9" Type="http://schemas.openxmlformats.org/officeDocument/2006/relationships/image" Target="../media/image71.svg"/><Relationship Id="rId14" Type="http://schemas.openxmlformats.org/officeDocument/2006/relationships/image" Target="../media/image76.png"/><Relationship Id="rId22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jp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jp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7.jpg"/><Relationship Id="rId5" Type="http://schemas.openxmlformats.org/officeDocument/2006/relationships/image" Target="../media/image4.png"/><Relationship Id="rId15" Type="http://schemas.openxmlformats.org/officeDocument/2006/relationships/hyperlink" Target="https://toytheater.com/spinner/" TargetMode="External"/><Relationship Id="rId10" Type="http://schemas.openxmlformats.org/officeDocument/2006/relationships/hyperlink" Target="http://www.didax.com/apps/unifix/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.sv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en.edu.sa/?choice=2#/lesson/2979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2.sv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.sv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en.edu.sa/?choice=2#/lesson/2979" TargetMode="External"/><Relationship Id="rId5" Type="http://schemas.openxmlformats.org/officeDocument/2006/relationships/image" Target="../media/image22.sv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.sv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en.edu.sa/?choice=2#/lesson/2979" TargetMode="External"/><Relationship Id="rId5" Type="http://schemas.openxmlformats.org/officeDocument/2006/relationships/image" Target="../media/image22.sv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sv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229600" y="3505200"/>
            <a:ext cx="8810330" cy="6225654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7500" y="697246"/>
            <a:ext cx="20594337" cy="7979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الاحتمال</a:t>
            </a:r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والكسور</a:t>
            </a: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19829" y="566760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DDB3C7A-F466-B26E-5D4C-2A699DE9B317}"/>
              </a:ext>
            </a:extLst>
          </p:cNvPr>
          <p:cNvSpPr txBox="1"/>
          <p:nvPr/>
        </p:nvSpPr>
        <p:spPr>
          <a:xfrm>
            <a:off x="4586291" y="12695588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9E81462-C2A0-A0E2-8505-00E116271A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353" y="8695537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6F4F2FA-52CD-39D1-5E79-79C86A7B2F8B}"/>
              </a:ext>
            </a:extLst>
          </p:cNvPr>
          <p:cNvSpPr txBox="1"/>
          <p:nvPr/>
        </p:nvSpPr>
        <p:spPr>
          <a:xfrm>
            <a:off x="4746591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F1566B-C207-90B3-2911-9E89ECD3C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63F3AC8-C9CF-6502-9E38-61B637B44569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104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561985D-D592-14C4-2149-504F0385F2A8}"/>
              </a:ext>
            </a:extLst>
          </p:cNvPr>
          <p:cNvSpPr txBox="1"/>
          <p:nvPr/>
        </p:nvSpPr>
        <p:spPr>
          <a:xfrm>
            <a:off x="4746591" y="1752600"/>
            <a:ext cx="57690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8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 :التعلم الذاتي.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859177C-3440-58B9-93CD-F71CC01F34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0832" y="3972256"/>
            <a:ext cx="17150042" cy="547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134011" y="8780325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AE63FC0-DE07-51D5-232C-90C040A61ABA}"/>
              </a:ext>
            </a:extLst>
          </p:cNvPr>
          <p:cNvSpPr txBox="1"/>
          <p:nvPr/>
        </p:nvSpPr>
        <p:spPr>
          <a:xfrm>
            <a:off x="369391" y="13069669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3995161-949E-CC4C-CCC6-3E5E9AEE11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4B95E2A-41A3-EA2E-7D76-38D700C7E072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104 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C6ECE0D9-646D-71EA-52D1-4F3013994D6A}"/>
              </a:ext>
            </a:extLst>
          </p:cNvPr>
          <p:cNvSpPr/>
          <p:nvPr/>
        </p:nvSpPr>
        <p:spPr>
          <a:xfrm>
            <a:off x="20167023" y="8460744"/>
            <a:ext cx="4157333" cy="4210880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D7D5ABD0-FB88-387E-DA64-8178C7601615}"/>
              </a:ext>
            </a:extLst>
          </p:cNvPr>
          <p:cNvSpPr txBox="1"/>
          <p:nvPr/>
        </p:nvSpPr>
        <p:spPr>
          <a:xfrm>
            <a:off x="17754600" y="8970630"/>
            <a:ext cx="7855455" cy="2722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ar-SA" sz="4400" b="1" dirty="0">
                <a:solidFill>
                  <a:srgbClr val="7030A0"/>
                </a:solidFill>
                <a:latin typeface="Mirza"/>
                <a:cs typeface="Mirza"/>
              </a:rPr>
              <a:t>ذكرت الفواكه</a:t>
            </a:r>
          </a:p>
          <a:p>
            <a:pPr algn="ctr" rtl="1">
              <a:lnSpc>
                <a:spcPts val="7420"/>
              </a:lnSpc>
            </a:pPr>
            <a:r>
              <a:rPr lang="ar-SA" sz="4400" b="1" dirty="0">
                <a:solidFill>
                  <a:srgbClr val="7030A0"/>
                </a:solidFill>
                <a:latin typeface="Mirza"/>
                <a:cs typeface="Mirza"/>
              </a:rPr>
              <a:t> في</a:t>
            </a:r>
          </a:p>
          <a:p>
            <a:pPr algn="ctr" rtl="1">
              <a:lnSpc>
                <a:spcPts val="7420"/>
              </a:lnSpc>
            </a:pPr>
            <a:r>
              <a:rPr lang="ar-SA" sz="4400" b="1" dirty="0">
                <a:solidFill>
                  <a:srgbClr val="7030A0"/>
                </a:solidFill>
                <a:latin typeface="Mirza"/>
                <a:cs typeface="Mirza"/>
              </a:rPr>
              <a:t> القرآن الكريم</a:t>
            </a:r>
            <a:endParaRPr lang="en-US" sz="4400" b="1" dirty="0">
              <a:solidFill>
                <a:srgbClr val="7030A0"/>
              </a:solidFill>
              <a:latin typeface="Mirza"/>
              <a:cs typeface="Mirza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278B412-D3A1-9895-4380-B080F7FBD057}"/>
              </a:ext>
            </a:extLst>
          </p:cNvPr>
          <p:cNvSpPr txBox="1"/>
          <p:nvPr/>
        </p:nvSpPr>
        <p:spPr>
          <a:xfrm>
            <a:off x="4746591" y="1752600"/>
            <a:ext cx="57690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8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 :التعلم الذاتي.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058DB7F-FCD2-A8E1-6547-4B5D868647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0200" y="8460744"/>
            <a:ext cx="8367288" cy="147571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784C709-C56D-E99B-EA9F-91A71B5793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1024" y="10331900"/>
            <a:ext cx="10527783" cy="193630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3E5CA2E-B5A4-A965-31D7-F7A6939BF6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9364" y="3455271"/>
            <a:ext cx="18548146" cy="3204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TextBox 9">
            <a:extLst>
              <a:ext uri="{FF2B5EF4-FFF2-40B4-BE49-F238E27FC236}">
                <a16:creationId xmlns:a16="http://schemas.microsoft.com/office/drawing/2014/main" id="{32FB00C4-12FC-0085-F72C-C988F96F3CDA}"/>
              </a:ext>
            </a:extLst>
          </p:cNvPr>
          <p:cNvSpPr txBox="1"/>
          <p:nvPr/>
        </p:nvSpPr>
        <p:spPr>
          <a:xfrm>
            <a:off x="8094860" y="7089054"/>
            <a:ext cx="10360110" cy="824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ar-SA" sz="4400" b="1" dirty="0">
                <a:solidFill>
                  <a:srgbClr val="7030A0"/>
                </a:solidFill>
                <a:latin typeface="Mirza"/>
                <a:cs typeface="Mirza"/>
              </a:rPr>
              <a:t>اللهم ارزقنا الجنة وما قرب اليها من قول أو عمل</a:t>
            </a:r>
            <a:endParaRPr lang="en-US" sz="4400" b="1" dirty="0">
              <a:solidFill>
                <a:srgbClr val="7030A0"/>
              </a:solidFill>
              <a:latin typeface="Mirza"/>
              <a:cs typeface="Mirza"/>
            </a:endParaRPr>
          </a:p>
        </p:txBody>
      </p:sp>
    </p:spTree>
    <p:extLst>
      <p:ext uri="{BB962C8B-B14F-4D97-AF65-F5344CB8AC3E}">
        <p14:creationId xmlns:p14="http://schemas.microsoft.com/office/powerpoint/2010/main" val="3238278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600" y="8270677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10246-0613-F691-910E-5A7684093B2A}"/>
              </a:ext>
            </a:extLst>
          </p:cNvPr>
          <p:cNvSpPr txBox="1"/>
          <p:nvPr/>
        </p:nvSpPr>
        <p:spPr>
          <a:xfrm>
            <a:off x="228600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76CA2EE-8027-7E5F-C620-5BFCC7E992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21FF424-A0DD-2591-6FA9-2120A944D35C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104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17A29C6-4AF1-D41A-5F7E-A5FE3AEE4C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6761" y="4446427"/>
            <a:ext cx="18132915" cy="21513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493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99843" y="9997822"/>
            <a:ext cx="3402923" cy="3627147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104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02A8A64-EB17-54DB-0B8E-67D45E4AE6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9001" y="3388606"/>
            <a:ext cx="17180794" cy="74317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FD4290-D480-DB38-E30C-4D5BCE02A9B7}"/>
              </a:ext>
            </a:extLst>
          </p:cNvPr>
          <p:cNvSpPr txBox="1"/>
          <p:nvPr/>
        </p:nvSpPr>
        <p:spPr>
          <a:xfrm>
            <a:off x="4267201" y="1752600"/>
            <a:ext cx="6248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8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 :التعلم التعاوني.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120622" y="228600"/>
            <a:ext cx="5263378" cy="3810000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640493" y="5987502"/>
            <a:ext cx="1903621" cy="1998075"/>
          </a:xfrm>
          <a:custGeom>
            <a:avLst/>
            <a:gdLst/>
            <a:ahLst/>
            <a:cxnLst/>
            <a:rect l="l" t="t" r="r" b="b"/>
            <a:pathLst>
              <a:path w="1903621" h="1998075">
                <a:moveTo>
                  <a:pt x="0" y="0"/>
                </a:moveTo>
                <a:lnTo>
                  <a:pt x="1903621" y="0"/>
                </a:lnTo>
                <a:lnTo>
                  <a:pt x="1903621" y="1998075"/>
                </a:lnTo>
                <a:lnTo>
                  <a:pt x="0" y="1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-277776" y="389384"/>
            <a:ext cx="4189165" cy="3488432"/>
          </a:xfrm>
          <a:custGeom>
            <a:avLst/>
            <a:gdLst/>
            <a:ahLst/>
            <a:cxnLst/>
            <a:rect l="l" t="t" r="r" b="b"/>
            <a:pathLst>
              <a:path w="4189165" h="3488432">
                <a:moveTo>
                  <a:pt x="0" y="0"/>
                </a:moveTo>
                <a:lnTo>
                  <a:pt x="4189165" y="0"/>
                </a:lnTo>
                <a:lnTo>
                  <a:pt x="4189165" y="3488432"/>
                </a:lnTo>
                <a:lnTo>
                  <a:pt x="0" y="3488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15013" y="1461616"/>
            <a:ext cx="4332380" cy="183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مسألة من واقع الحياة: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9404648" y="10173438"/>
            <a:ext cx="2375310" cy="3246257"/>
          </a:xfrm>
          <a:custGeom>
            <a:avLst/>
            <a:gdLst/>
            <a:ahLst/>
            <a:cxnLst/>
            <a:rect l="l" t="t" r="r" b="b"/>
            <a:pathLst>
              <a:path w="2375310" h="3246257">
                <a:moveTo>
                  <a:pt x="0" y="0"/>
                </a:moveTo>
                <a:lnTo>
                  <a:pt x="2375310" y="0"/>
                </a:lnTo>
                <a:lnTo>
                  <a:pt x="2375310" y="3246257"/>
                </a:lnTo>
                <a:lnTo>
                  <a:pt x="0" y="32462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4" name="Freeform 14"/>
          <p:cNvSpPr/>
          <p:nvPr/>
        </p:nvSpPr>
        <p:spPr>
          <a:xfrm>
            <a:off x="21752311" y="10231563"/>
            <a:ext cx="2402056" cy="3255837"/>
          </a:xfrm>
          <a:custGeom>
            <a:avLst/>
            <a:gdLst/>
            <a:ahLst/>
            <a:cxnLst/>
            <a:rect l="l" t="t" r="r" b="b"/>
            <a:pathLst>
              <a:path w="2402056" h="3255837">
                <a:moveTo>
                  <a:pt x="0" y="0"/>
                </a:moveTo>
                <a:lnTo>
                  <a:pt x="2402056" y="0"/>
                </a:lnTo>
                <a:lnTo>
                  <a:pt x="2402056" y="3255837"/>
                </a:lnTo>
                <a:lnTo>
                  <a:pt x="0" y="32558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F88D10-B1D0-D369-7C53-71790E1ED127}"/>
              </a:ext>
            </a:extLst>
          </p:cNvPr>
          <p:cNvSpPr txBox="1"/>
          <p:nvPr/>
        </p:nvSpPr>
        <p:spPr>
          <a:xfrm>
            <a:off x="304800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736838-2954-24EF-ACCE-EF787185AA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10A4525-BE2A-3ED2-E8D5-4EF1F9197E3B}"/>
              </a:ext>
            </a:extLst>
          </p:cNvPr>
          <p:cNvSpPr txBox="1"/>
          <p:nvPr/>
        </p:nvSpPr>
        <p:spPr>
          <a:xfrm>
            <a:off x="16128048" y="12871148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105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579D06E-5232-5433-0C3F-471EF0D880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25638" y="2377154"/>
            <a:ext cx="13415543" cy="9089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34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03644" y="1078714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640493" y="5987502"/>
            <a:ext cx="1903621" cy="1998075"/>
          </a:xfrm>
          <a:custGeom>
            <a:avLst/>
            <a:gdLst/>
            <a:ahLst/>
            <a:cxnLst/>
            <a:rect l="l" t="t" r="r" b="b"/>
            <a:pathLst>
              <a:path w="1903621" h="1998075">
                <a:moveTo>
                  <a:pt x="0" y="0"/>
                </a:moveTo>
                <a:lnTo>
                  <a:pt x="1903621" y="0"/>
                </a:lnTo>
                <a:lnTo>
                  <a:pt x="1903621" y="1998075"/>
                </a:lnTo>
                <a:lnTo>
                  <a:pt x="0" y="1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238858" y="8415116"/>
            <a:ext cx="4189165" cy="3488432"/>
          </a:xfrm>
          <a:custGeom>
            <a:avLst/>
            <a:gdLst/>
            <a:ahLst/>
            <a:cxnLst/>
            <a:rect l="l" t="t" r="r" b="b"/>
            <a:pathLst>
              <a:path w="4189165" h="3488432">
                <a:moveTo>
                  <a:pt x="0" y="0"/>
                </a:moveTo>
                <a:lnTo>
                  <a:pt x="4189165" y="0"/>
                </a:lnTo>
                <a:lnTo>
                  <a:pt x="4189165" y="3488432"/>
                </a:lnTo>
                <a:lnTo>
                  <a:pt x="0" y="3488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15013" y="1461616"/>
            <a:ext cx="4332380" cy="19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مسائلُ مهاراتِ التفكيرِ العُليا  </a:t>
            </a:r>
          </a:p>
        </p:txBody>
      </p:sp>
      <p:sp>
        <p:nvSpPr>
          <p:cNvPr id="13" name="Freeform 13"/>
          <p:cNvSpPr/>
          <p:nvPr/>
        </p:nvSpPr>
        <p:spPr>
          <a:xfrm>
            <a:off x="9816690" y="10469743"/>
            <a:ext cx="2375310" cy="3246257"/>
          </a:xfrm>
          <a:custGeom>
            <a:avLst/>
            <a:gdLst/>
            <a:ahLst/>
            <a:cxnLst/>
            <a:rect l="l" t="t" r="r" b="b"/>
            <a:pathLst>
              <a:path w="2375310" h="3246257">
                <a:moveTo>
                  <a:pt x="0" y="0"/>
                </a:moveTo>
                <a:lnTo>
                  <a:pt x="2375310" y="0"/>
                </a:lnTo>
                <a:lnTo>
                  <a:pt x="2375310" y="3246257"/>
                </a:lnTo>
                <a:lnTo>
                  <a:pt x="0" y="32462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92000" y="10460163"/>
            <a:ext cx="2402056" cy="3255837"/>
          </a:xfrm>
          <a:custGeom>
            <a:avLst/>
            <a:gdLst/>
            <a:ahLst/>
            <a:cxnLst/>
            <a:rect l="l" t="t" r="r" b="b"/>
            <a:pathLst>
              <a:path w="2402056" h="3255837">
                <a:moveTo>
                  <a:pt x="0" y="0"/>
                </a:moveTo>
                <a:lnTo>
                  <a:pt x="2402056" y="0"/>
                </a:lnTo>
                <a:lnTo>
                  <a:pt x="2402056" y="3255837"/>
                </a:lnTo>
                <a:lnTo>
                  <a:pt x="0" y="32558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F88D10-B1D0-D369-7C53-71790E1ED127}"/>
              </a:ext>
            </a:extLst>
          </p:cNvPr>
          <p:cNvSpPr txBox="1"/>
          <p:nvPr/>
        </p:nvSpPr>
        <p:spPr>
          <a:xfrm>
            <a:off x="304800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736838-2954-24EF-ACCE-EF787185AA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10A4525-BE2A-3ED2-E8D5-4EF1F9197E3B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106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51F4B9A-8A8E-9799-9B22-F646DFAD9B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18213" y="3895841"/>
            <a:ext cx="16591115" cy="225702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0B2C6B4-C391-6165-65B0-41044527A7DB}"/>
              </a:ext>
            </a:extLst>
          </p:cNvPr>
          <p:cNvSpPr txBox="1"/>
          <p:nvPr/>
        </p:nvSpPr>
        <p:spPr>
          <a:xfrm>
            <a:off x="4114801" y="1752600"/>
            <a:ext cx="6400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8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 :العصف الذهني.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729392" y="5937556"/>
            <a:ext cx="1903621" cy="1998075"/>
          </a:xfrm>
          <a:custGeom>
            <a:avLst/>
            <a:gdLst/>
            <a:ahLst/>
            <a:cxnLst/>
            <a:rect l="l" t="t" r="r" b="b"/>
            <a:pathLst>
              <a:path w="1903621" h="1998075">
                <a:moveTo>
                  <a:pt x="0" y="0"/>
                </a:moveTo>
                <a:lnTo>
                  <a:pt x="1903621" y="0"/>
                </a:lnTo>
                <a:lnTo>
                  <a:pt x="1903621" y="1998075"/>
                </a:lnTo>
                <a:lnTo>
                  <a:pt x="0" y="1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238858" y="8415116"/>
            <a:ext cx="4189165" cy="3488432"/>
          </a:xfrm>
          <a:custGeom>
            <a:avLst/>
            <a:gdLst/>
            <a:ahLst/>
            <a:cxnLst/>
            <a:rect l="l" t="t" r="r" b="b"/>
            <a:pathLst>
              <a:path w="4189165" h="3488432">
                <a:moveTo>
                  <a:pt x="0" y="0"/>
                </a:moveTo>
                <a:lnTo>
                  <a:pt x="4189165" y="0"/>
                </a:lnTo>
                <a:lnTo>
                  <a:pt x="4189165" y="3488432"/>
                </a:lnTo>
                <a:lnTo>
                  <a:pt x="0" y="3488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816690" y="10469743"/>
            <a:ext cx="2375310" cy="3246257"/>
          </a:xfrm>
          <a:custGeom>
            <a:avLst/>
            <a:gdLst/>
            <a:ahLst/>
            <a:cxnLst/>
            <a:rect l="l" t="t" r="r" b="b"/>
            <a:pathLst>
              <a:path w="2375310" h="3246257">
                <a:moveTo>
                  <a:pt x="0" y="0"/>
                </a:moveTo>
                <a:lnTo>
                  <a:pt x="2375310" y="0"/>
                </a:lnTo>
                <a:lnTo>
                  <a:pt x="2375310" y="3246257"/>
                </a:lnTo>
                <a:lnTo>
                  <a:pt x="0" y="3246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92000" y="10460163"/>
            <a:ext cx="2402056" cy="3255837"/>
          </a:xfrm>
          <a:custGeom>
            <a:avLst/>
            <a:gdLst/>
            <a:ahLst/>
            <a:cxnLst/>
            <a:rect l="l" t="t" r="r" b="b"/>
            <a:pathLst>
              <a:path w="2402056" h="3255837">
                <a:moveTo>
                  <a:pt x="0" y="0"/>
                </a:moveTo>
                <a:lnTo>
                  <a:pt x="2402056" y="0"/>
                </a:lnTo>
                <a:lnTo>
                  <a:pt x="2402056" y="3255837"/>
                </a:lnTo>
                <a:lnTo>
                  <a:pt x="0" y="32558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F88D10-B1D0-D369-7C53-71790E1ED127}"/>
              </a:ext>
            </a:extLst>
          </p:cNvPr>
          <p:cNvSpPr txBox="1"/>
          <p:nvPr/>
        </p:nvSpPr>
        <p:spPr>
          <a:xfrm>
            <a:off x="304800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736838-2954-24EF-ACCE-EF787185AA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10A4525-BE2A-3ED2-E8D5-4EF1F9197E3B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106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0B2C6B4-C391-6165-65B0-41044527A7DB}"/>
              </a:ext>
            </a:extLst>
          </p:cNvPr>
          <p:cNvSpPr txBox="1"/>
          <p:nvPr/>
        </p:nvSpPr>
        <p:spPr>
          <a:xfrm>
            <a:off x="4114801" y="1752600"/>
            <a:ext cx="6400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8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 :التعلم التشاركي.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55C056D-C8F1-E7DC-C94F-3151C39063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1843" y="2849425"/>
            <a:ext cx="15480313" cy="7620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Freeform 4">
            <a:extLst>
              <a:ext uri="{FF2B5EF4-FFF2-40B4-BE49-F238E27FC236}">
                <a16:creationId xmlns:a16="http://schemas.microsoft.com/office/drawing/2014/main" id="{F46D394C-2C83-BF97-0D1B-38F949192C6B}"/>
              </a:ext>
            </a:extLst>
          </p:cNvPr>
          <p:cNvSpPr/>
          <p:nvPr/>
        </p:nvSpPr>
        <p:spPr>
          <a:xfrm rot="2700000">
            <a:off x="20102813" y="260049"/>
            <a:ext cx="4189165" cy="3488432"/>
          </a:xfrm>
          <a:custGeom>
            <a:avLst/>
            <a:gdLst/>
            <a:ahLst/>
            <a:cxnLst/>
            <a:rect l="l" t="t" r="r" b="b"/>
            <a:pathLst>
              <a:path w="4189165" h="3488432">
                <a:moveTo>
                  <a:pt x="0" y="0"/>
                </a:moveTo>
                <a:lnTo>
                  <a:pt x="4189165" y="0"/>
                </a:lnTo>
                <a:lnTo>
                  <a:pt x="4189165" y="3488432"/>
                </a:lnTo>
                <a:lnTo>
                  <a:pt x="0" y="3488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3456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www.liveworksheets.com/c?a=s&amp;t=538zf2ote0y&amp;sr=n&amp;ms=uz&amp;l=ex&amp;i=tttttcz&amp;r=xv&amp;db=0&amp;f=dzdtzdzd&amp;cd=p806ge5jzr2ilrmzzzzzkgmy2ngnzgngnxg"/>
          </p:cNvPr>
          <p:cNvSpPr/>
          <p:nvPr/>
        </p:nvSpPr>
        <p:spPr>
          <a:xfrm>
            <a:off x="6761789" y="4789899"/>
            <a:ext cx="11934924" cy="1704989"/>
          </a:xfrm>
          <a:custGeom>
            <a:avLst/>
            <a:gdLst/>
            <a:ahLst/>
            <a:cxnLst/>
            <a:rect l="l" t="t" r="r" b="b"/>
            <a:pathLst>
              <a:path w="11934924" h="1704989">
                <a:moveTo>
                  <a:pt x="0" y="0"/>
                </a:moveTo>
                <a:lnTo>
                  <a:pt x="11934924" y="0"/>
                </a:lnTo>
                <a:lnTo>
                  <a:pt x="11934924" y="1704989"/>
                </a:lnTo>
                <a:lnTo>
                  <a:pt x="0" y="1704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516956">
            <a:off x="18078256" y="5431180"/>
            <a:ext cx="2282772" cy="3770344"/>
          </a:xfrm>
          <a:custGeom>
            <a:avLst/>
            <a:gdLst/>
            <a:ahLst/>
            <a:cxnLst/>
            <a:rect l="l" t="t" r="r" b="b"/>
            <a:pathLst>
              <a:path w="2282772" h="3770344">
                <a:moveTo>
                  <a:pt x="0" y="0"/>
                </a:moveTo>
                <a:lnTo>
                  <a:pt x="2282772" y="0"/>
                </a:lnTo>
                <a:lnTo>
                  <a:pt x="2282772" y="3770344"/>
                </a:lnTo>
                <a:lnTo>
                  <a:pt x="0" y="3770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08310" y="7663057"/>
            <a:ext cx="5567380" cy="5486400"/>
          </a:xfrm>
          <a:custGeom>
            <a:avLst/>
            <a:gdLst/>
            <a:ahLst/>
            <a:cxnLst/>
            <a:rect l="l" t="t" r="r" b="b"/>
            <a:pathLst>
              <a:path w="5567380" h="5486400">
                <a:moveTo>
                  <a:pt x="0" y="0"/>
                </a:moveTo>
                <a:lnTo>
                  <a:pt x="5567380" y="0"/>
                </a:lnTo>
                <a:lnTo>
                  <a:pt x="556738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10200" y="2465839"/>
            <a:ext cx="12980783" cy="148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799" dirty="0" err="1">
                <a:solidFill>
                  <a:srgbClr val="F46E16"/>
                </a:solidFill>
                <a:cs typeface="Mirza Bold"/>
              </a:rPr>
              <a:t>ورقة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7799" dirty="0" err="1">
                <a:solidFill>
                  <a:srgbClr val="F46E16"/>
                </a:solidFill>
                <a:cs typeface="Mirza Bold"/>
              </a:rPr>
              <a:t>عمل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7799" dirty="0" err="1">
                <a:solidFill>
                  <a:srgbClr val="F46E16"/>
                </a:solidFill>
                <a:cs typeface="Mirza Bold"/>
              </a:rPr>
              <a:t>تفاعلية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63E1F8D-5CAC-4826-5837-04608BC639C3}"/>
              </a:ext>
            </a:extLst>
          </p:cNvPr>
          <p:cNvSpPr txBox="1"/>
          <p:nvPr/>
        </p:nvSpPr>
        <p:spPr>
          <a:xfrm>
            <a:off x="533400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F9774C9-E92D-36D5-6D29-B07708DDD1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407" y="11083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8929" y="3083002"/>
            <a:ext cx="19551471" cy="7259682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627860" y="9088975"/>
            <a:ext cx="3893050" cy="4654734"/>
          </a:xfrm>
          <a:custGeom>
            <a:avLst/>
            <a:gdLst/>
            <a:ahLst/>
            <a:cxnLst/>
            <a:rect l="l" t="t" r="r" b="b"/>
            <a:pathLst>
              <a:path w="3893050" h="4654734">
                <a:moveTo>
                  <a:pt x="0" y="0"/>
                </a:moveTo>
                <a:lnTo>
                  <a:pt x="3893050" y="0"/>
                </a:lnTo>
                <a:lnTo>
                  <a:pt x="3893050" y="4654734"/>
                </a:lnTo>
                <a:lnTo>
                  <a:pt x="0" y="465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61856" y="3373316"/>
            <a:ext cx="18428742" cy="5146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ماذا تعلمت </a:t>
            </a:r>
          </a:p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في درس اليوم ؟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6C04DA0-6AD9-05B4-9451-EBA05E162A8F}"/>
              </a:ext>
            </a:extLst>
          </p:cNvPr>
          <p:cNvSpPr txBox="1"/>
          <p:nvPr/>
        </p:nvSpPr>
        <p:spPr>
          <a:xfrm>
            <a:off x="386788" y="1289519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2D8757F-DE43-9780-7294-40882064160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1" y="2978182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8929" y="3083002"/>
            <a:ext cx="19034175" cy="64831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88144" y="8901008"/>
            <a:ext cx="3893050" cy="4654734"/>
          </a:xfrm>
          <a:custGeom>
            <a:avLst/>
            <a:gdLst/>
            <a:ahLst/>
            <a:cxnLst/>
            <a:rect l="l" t="t" r="r" b="b"/>
            <a:pathLst>
              <a:path w="3893050" h="4654734">
                <a:moveTo>
                  <a:pt x="0" y="0"/>
                </a:moveTo>
                <a:lnTo>
                  <a:pt x="3893050" y="0"/>
                </a:lnTo>
                <a:lnTo>
                  <a:pt x="3893050" y="4654734"/>
                </a:lnTo>
                <a:lnTo>
                  <a:pt x="0" y="465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-34636" y="4303726"/>
            <a:ext cx="20594337" cy="249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الواجب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E5FB54F-58B6-A441-A50A-666883985B37}"/>
              </a:ext>
            </a:extLst>
          </p:cNvPr>
          <p:cNvSpPr txBox="1"/>
          <p:nvPr/>
        </p:nvSpPr>
        <p:spPr>
          <a:xfrm>
            <a:off x="386788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5E39C8FF-5874-F8BE-EACF-4B77EEA7376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6" y="258460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740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84785" y="392108"/>
            <a:ext cx="20594337" cy="233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8000" dirty="0">
                <a:solidFill>
                  <a:srgbClr val="F46E16"/>
                </a:solidFill>
                <a:cs typeface="Habeba"/>
              </a:rPr>
              <a:t>تعزيز مهارة(7): وصف الاحتمال بالكلمات.</a:t>
            </a:r>
            <a:endParaRPr lang="en-US" sz="8000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D8F26FE-F670-F48D-55CA-F1AD088682C7}"/>
              </a:ext>
            </a:extLst>
          </p:cNvPr>
          <p:cNvSpPr txBox="1"/>
          <p:nvPr/>
        </p:nvSpPr>
        <p:spPr>
          <a:xfrm>
            <a:off x="15240000" y="9692789"/>
            <a:ext cx="702695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29 مهاراتي الصف الخامس إعداد : أ/ هبه المزيد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3830288-28CD-DCAC-9139-BA1675528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100" y="3307794"/>
            <a:ext cx="19901609" cy="50191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58678" y="2924403"/>
            <a:ext cx="6038522" cy="6389247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7500" y="697246"/>
            <a:ext cx="20594337" cy="52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نشاط :</a:t>
            </a: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19829" y="566760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989B2B5-6563-2B90-C89F-F0F66E04D9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406" y="5632647"/>
            <a:ext cx="2195499" cy="219549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78DE0BC-73DB-D335-F8FE-45A336474C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B86322-4239-F62E-1D33-DF5A49C460F1}"/>
              </a:ext>
            </a:extLst>
          </p:cNvPr>
          <p:cNvSpPr txBox="1"/>
          <p:nvPr/>
        </p:nvSpPr>
        <p:spPr>
          <a:xfrm>
            <a:off x="4558582" y="1291533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  <p:extLst>
      <p:ext uri="{BB962C8B-B14F-4D97-AF65-F5344CB8AC3E}">
        <p14:creationId xmlns:p14="http://schemas.microsoft.com/office/powerpoint/2010/main" val="64550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6791" y="5379229"/>
            <a:ext cx="4518599" cy="3948702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pic>
        <p:nvPicPr>
          <p:cNvPr id="13" name="صورة 12">
            <a:hlinkClick r:id="rId10"/>
            <a:extLst>
              <a:ext uri="{FF2B5EF4-FFF2-40B4-BE49-F238E27FC236}">
                <a16:creationId xmlns:a16="http://schemas.microsoft.com/office/drawing/2014/main" id="{2989B2B5-6563-2B90-C89F-F0F66E04D9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47" y="6162961"/>
            <a:ext cx="2195499" cy="219549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78DE0BC-73DB-D335-F8FE-45A336474C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B86322-4239-F62E-1D33-DF5A49C460F1}"/>
              </a:ext>
            </a:extLst>
          </p:cNvPr>
          <p:cNvSpPr txBox="1"/>
          <p:nvPr/>
        </p:nvSpPr>
        <p:spPr>
          <a:xfrm>
            <a:off x="4558582" y="1291533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7341178-A6E6-F6FD-085E-67BDB41646BD}"/>
              </a:ext>
            </a:extLst>
          </p:cNvPr>
          <p:cNvSpPr txBox="1"/>
          <p:nvPr/>
        </p:nvSpPr>
        <p:spPr>
          <a:xfrm>
            <a:off x="7201045" y="3101837"/>
            <a:ext cx="10683028" cy="68634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اعرض كيسًا يحوي ١٢ مكعبًا من الألوان التالية: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٨ مكعبات حمراء، مكعبين أخضرين، ومكعبين أصفرين.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• ما احتمال أن نسحب مكعبًا أصفر، ومكعبًا أحمر، ومكعبًا أرجوانيًّا؟ 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  <a:highlight>
                  <a:srgbClr val="FFFF00"/>
                </a:highlight>
                <a:latin typeface="29LT Azer" panose="02000000000000000000" pitchFamily="2" charset="-78"/>
                <a:cs typeface="29LT Azer" panose="02000000000000000000" pitchFamily="2" charset="-78"/>
              </a:rPr>
              <a:t>مكعب أصفر</a:t>
            </a:r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:................. 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  <a:highlight>
                  <a:srgbClr val="FFFF00"/>
                </a:highlight>
                <a:latin typeface="29LT Azer" panose="02000000000000000000" pitchFamily="2" charset="-78"/>
                <a:cs typeface="29LT Azer" panose="02000000000000000000" pitchFamily="2" charset="-78"/>
              </a:rPr>
              <a:t>مكعب أحمر:</a:t>
            </a:r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 ................. 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  <a:highlight>
                  <a:srgbClr val="FFFF00"/>
                </a:highlight>
                <a:latin typeface="29LT Azer" panose="02000000000000000000" pitchFamily="2" charset="-78"/>
                <a:cs typeface="29LT Azer" panose="02000000000000000000" pitchFamily="2" charset="-78"/>
              </a:rPr>
              <a:t>مكعب أرجواني: </a:t>
            </a:r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..............</a:t>
            </a:r>
          </a:p>
          <a:p>
            <a:pPr algn="r" rtl="1"/>
            <a:endParaRPr lang="ar-SA" sz="4000" b="1" dirty="0">
              <a:solidFill>
                <a:srgbClr val="7030A0"/>
              </a:solidFill>
              <a:latin typeface="29LT Azer" panose="02000000000000000000" pitchFamily="2" charset="-78"/>
              <a:cs typeface="29LT Azer" panose="02000000000000000000" pitchFamily="2" charset="-78"/>
            </a:endParaRPr>
          </a:p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ضع قائمة بالنتائج الممكنة لتجربة سحب مكعب من الكيس.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هل هناك نتائج متساوية الإمكانية؟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 </a:t>
            </a:r>
          </a:p>
        </p:txBody>
      </p:sp>
      <p:pic>
        <p:nvPicPr>
          <p:cNvPr id="19" name="رسم 18" descr="رجوع">
            <a:extLst>
              <a:ext uri="{FF2B5EF4-FFF2-40B4-BE49-F238E27FC236}">
                <a16:creationId xmlns:a16="http://schemas.microsoft.com/office/drawing/2014/main" id="{BC41F7FD-AEA6-2989-5F3D-32016F386E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89294" y="5379229"/>
            <a:ext cx="2438400" cy="2013722"/>
          </a:xfrm>
          <a:prstGeom prst="rect">
            <a:avLst/>
          </a:prstGeom>
        </p:spPr>
      </p:pic>
      <p:sp>
        <p:nvSpPr>
          <p:cNvPr id="22" name="Freeform 4">
            <a:extLst>
              <a:ext uri="{FF2B5EF4-FFF2-40B4-BE49-F238E27FC236}">
                <a16:creationId xmlns:a16="http://schemas.microsoft.com/office/drawing/2014/main" id="{9A24E19F-460F-CC30-51A2-2757CC4FE308}"/>
              </a:ext>
            </a:extLst>
          </p:cNvPr>
          <p:cNvSpPr/>
          <p:nvPr/>
        </p:nvSpPr>
        <p:spPr>
          <a:xfrm>
            <a:off x="62283" y="9563218"/>
            <a:ext cx="4518599" cy="3948702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pic>
        <p:nvPicPr>
          <p:cNvPr id="21" name="صورة 20">
            <a:hlinkClick r:id="rId15"/>
            <a:extLst>
              <a:ext uri="{FF2B5EF4-FFF2-40B4-BE49-F238E27FC236}">
                <a16:creationId xmlns:a16="http://schemas.microsoft.com/office/drawing/2014/main" id="{FA81614E-D335-5BE5-2C97-518857A007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9275" y="10735459"/>
            <a:ext cx="1837726" cy="1488220"/>
          </a:xfrm>
          <a:prstGeom prst="rect">
            <a:avLst/>
          </a:prstGeom>
        </p:spPr>
      </p:pic>
      <p:pic>
        <p:nvPicPr>
          <p:cNvPr id="23" name="رسم 22" descr="رجوع">
            <a:extLst>
              <a:ext uri="{FF2B5EF4-FFF2-40B4-BE49-F238E27FC236}">
                <a16:creationId xmlns:a16="http://schemas.microsoft.com/office/drawing/2014/main" id="{E4A497C7-2359-8BCC-3F21-6AF286EE85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94975" y="9610853"/>
            <a:ext cx="2438400" cy="20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341912" y="3450079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6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102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7641920-EAB5-DFFB-1C90-E4EDD77F0F73}"/>
              </a:ext>
            </a:extLst>
          </p:cNvPr>
          <p:cNvSpPr txBox="1"/>
          <p:nvPr/>
        </p:nvSpPr>
        <p:spPr>
          <a:xfrm>
            <a:off x="19878834" y="2603221"/>
            <a:ext cx="40386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أصف الاحتمال مستعملا الكسور 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968445D-D747-B9A5-2D43-BBF6742F0336}"/>
              </a:ext>
            </a:extLst>
          </p:cNvPr>
          <p:cNvSpPr txBox="1"/>
          <p:nvPr/>
        </p:nvSpPr>
        <p:spPr>
          <a:xfrm>
            <a:off x="19878834" y="7569214"/>
            <a:ext cx="4038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نتيجة مطلوبة 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E8F4FCE-D249-8B64-16FE-DE65D4995A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0693" y="3615210"/>
            <a:ext cx="10059010" cy="2981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8095873-2330-BAED-19F5-F2684B52D0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8501" y="3651705"/>
            <a:ext cx="3629062" cy="3047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D808F7E-0A4B-8FDD-CCC3-761B4636FE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47033" y="7400987"/>
            <a:ext cx="13088930" cy="5065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341912" y="3450079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6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102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90A165B-AC45-C0DF-D49B-88102241BEC0}"/>
              </a:ext>
            </a:extLst>
          </p:cNvPr>
          <p:cNvSpPr txBox="1"/>
          <p:nvPr/>
        </p:nvSpPr>
        <p:spPr>
          <a:xfrm>
            <a:off x="19878834" y="2603221"/>
            <a:ext cx="40386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أصف الاحتمال مستعملا الكسور 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69339C0-EBF2-C72B-3634-EDD69E48670D}"/>
              </a:ext>
            </a:extLst>
          </p:cNvPr>
          <p:cNvSpPr txBox="1"/>
          <p:nvPr/>
        </p:nvSpPr>
        <p:spPr>
          <a:xfrm>
            <a:off x="19878834" y="7569214"/>
            <a:ext cx="4038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نتيجة مطلوبة 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790337D-2061-AEF8-1F78-5AF8E12EBC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2972" y="2985748"/>
            <a:ext cx="13428830" cy="73233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14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341912" y="3450079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6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102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90A165B-AC45-C0DF-D49B-88102241BEC0}"/>
              </a:ext>
            </a:extLst>
          </p:cNvPr>
          <p:cNvSpPr txBox="1"/>
          <p:nvPr/>
        </p:nvSpPr>
        <p:spPr>
          <a:xfrm>
            <a:off x="19878834" y="2603221"/>
            <a:ext cx="40386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أصف الاحتمال مستعملا الكسور 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69339C0-EBF2-C72B-3634-EDD69E48670D}"/>
              </a:ext>
            </a:extLst>
          </p:cNvPr>
          <p:cNvSpPr txBox="1"/>
          <p:nvPr/>
        </p:nvSpPr>
        <p:spPr>
          <a:xfrm>
            <a:off x="19878834" y="7569214"/>
            <a:ext cx="4038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نتيجة مطلوبة 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57AF5E11-6AE2-30FA-9E16-484D84938A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0710" y="3726181"/>
            <a:ext cx="16184229" cy="7452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196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49600" y="609600"/>
            <a:ext cx="8229600" cy="3718469"/>
          </a:xfrm>
          <a:custGeom>
            <a:avLst/>
            <a:gdLst/>
            <a:ahLst/>
            <a:cxnLst/>
            <a:rect l="l" t="t" r="r" b="b"/>
            <a:pathLst>
              <a:path w="3192223" h="3157399">
                <a:moveTo>
                  <a:pt x="0" y="0"/>
                </a:moveTo>
                <a:lnTo>
                  <a:pt x="3192223" y="0"/>
                </a:lnTo>
                <a:lnTo>
                  <a:pt x="3192223" y="3157399"/>
                </a:lnTo>
                <a:lnTo>
                  <a:pt x="0" y="315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1600" y="2415175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6687253A-757F-1D70-6C68-9203BC952688}"/>
              </a:ext>
            </a:extLst>
          </p:cNvPr>
          <p:cNvSpPr txBox="1"/>
          <p:nvPr/>
        </p:nvSpPr>
        <p:spPr>
          <a:xfrm>
            <a:off x="16840200" y="1548742"/>
            <a:ext cx="4897897" cy="1840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مثالٌ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ar-SA" sz="5300" dirty="0">
                <a:solidFill>
                  <a:srgbClr val="F46E16"/>
                </a:solidFill>
                <a:cs typeface="Mirza Bold"/>
              </a:rPr>
              <a:t>استعمال الكسور</a:t>
            </a:r>
          </a:p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لإيجاد قيمة الاحتمالات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CA7B7A-ACDA-D04A-9685-B33BF83D0351}"/>
              </a:ext>
            </a:extLst>
          </p:cNvPr>
          <p:cNvSpPr txBox="1"/>
          <p:nvPr/>
        </p:nvSpPr>
        <p:spPr>
          <a:xfrm>
            <a:off x="228600" y="128016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3841BF-E367-84B4-DDDD-E7F744D8C5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3F45A7E-1F11-D7D6-19B7-3CAB2315C292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103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ECDEC1F-C270-036D-7427-54249B125A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3175" y="4328069"/>
            <a:ext cx="7820098" cy="8047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302733E-1728-11D5-7BF7-F117EFD575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0027" y="7854063"/>
            <a:ext cx="3864579" cy="4471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42DEEDE-619B-F216-94E4-365F91655C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12355" y="5499030"/>
            <a:ext cx="5471445" cy="3718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40400" y="944004"/>
            <a:ext cx="4415089" cy="3246995"/>
          </a:xfrm>
          <a:custGeom>
            <a:avLst/>
            <a:gdLst/>
            <a:ahLst/>
            <a:cxnLst/>
            <a:rect l="l" t="t" r="r" b="b"/>
            <a:pathLst>
              <a:path w="3192223" h="3157399">
                <a:moveTo>
                  <a:pt x="0" y="0"/>
                </a:moveTo>
                <a:lnTo>
                  <a:pt x="3192223" y="0"/>
                </a:lnTo>
                <a:lnTo>
                  <a:pt x="3192223" y="3157399"/>
                </a:lnTo>
                <a:lnTo>
                  <a:pt x="0" y="315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1600" y="2415175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6687253A-757F-1D70-6C68-9203BC952688}"/>
              </a:ext>
            </a:extLst>
          </p:cNvPr>
          <p:cNvSpPr txBox="1"/>
          <p:nvPr/>
        </p:nvSpPr>
        <p:spPr>
          <a:xfrm>
            <a:off x="17957592" y="1624135"/>
            <a:ext cx="4897897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مثالٌ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مِن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واقعِ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الحياةِ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67D88A1-2D1E-1D89-3162-CF95808B2B12}"/>
              </a:ext>
            </a:extLst>
          </p:cNvPr>
          <p:cNvSpPr txBox="1"/>
          <p:nvPr/>
        </p:nvSpPr>
        <p:spPr>
          <a:xfrm>
            <a:off x="28479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547A58E-0E6D-E767-F1BD-1D57A4A3C5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4A243F7-D071-DA84-0CA9-53899FC87AFC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103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B050D84-2AEA-2FED-C160-6EE9284B5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3800" y="2585130"/>
            <a:ext cx="9819389" cy="9446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7460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314</Words>
  <Application>Microsoft Office PowerPoint</Application>
  <PresentationFormat>مخصص</PresentationFormat>
  <Paragraphs>91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7" baseType="lpstr">
      <vt:lpstr>29LT Azer</vt:lpstr>
      <vt:lpstr>Arial</vt:lpstr>
      <vt:lpstr>Habeba</vt:lpstr>
      <vt:lpstr>Mirza Bold</vt:lpstr>
      <vt:lpstr>Habeba Bold</vt:lpstr>
      <vt:lpstr>Calibri</vt:lpstr>
      <vt:lpstr>Mirza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Playful Kids Channel Youtube Banner</dc:title>
  <dc:creator>HP</dc:creator>
  <cp:lastModifiedBy>nourah Alaklabi</cp:lastModifiedBy>
  <cp:revision>1</cp:revision>
  <dcterms:created xsi:type="dcterms:W3CDTF">2006-08-16T00:00:00Z</dcterms:created>
  <dcterms:modified xsi:type="dcterms:W3CDTF">2024-01-14T17:08:51Z</dcterms:modified>
  <dc:identifier>DAFZQU_WOls</dc:identifier>
</cp:coreProperties>
</file>