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264" r:id="rId4"/>
    <p:sldId id="257" r:id="rId5"/>
    <p:sldId id="270" r:id="rId6"/>
    <p:sldId id="258" r:id="rId7"/>
    <p:sldId id="259" r:id="rId8"/>
    <p:sldId id="260" r:id="rId9"/>
    <p:sldId id="261" r:id="rId10"/>
    <p:sldId id="262" r:id="rId11"/>
    <p:sldId id="263" r:id="rId12"/>
    <p:sldId id="272" r:id="rId13"/>
    <p:sldId id="274" r:id="rId14"/>
    <p:sldId id="277" r:id="rId15"/>
    <p:sldId id="268" r:id="rId16"/>
    <p:sldId id="271" r:id="rId17"/>
    <p:sldId id="278" r:id="rId18"/>
    <p:sldId id="279" r:id="rId19"/>
    <p:sldId id="280" r:id="rId20"/>
    <p:sldId id="281" r:id="rId21"/>
    <p:sldId id="267" r:id="rId22"/>
    <p:sldId id="265" r:id="rId23"/>
  </p:sldIdLst>
  <p:sldSz cx="18288000" cy="10287000"/>
  <p:notesSz cx="6858000" cy="9144000"/>
  <p:embeddedFontLst>
    <p:embeddedFont>
      <p:font typeface="29LT Azer" panose="02000000000000000000" pitchFamily="2" charset="-78"/>
      <p:regular r:id="rId24"/>
    </p:embeddedFont>
    <p:embeddedFont>
      <p:font typeface="Akhbar MT" pitchFamily="2" charset="-78"/>
      <p:regular r:id="rId25"/>
      <p:bold r:id="rId26"/>
    </p:embeddedFont>
    <p:embeddedFont>
      <p:font typeface="Aldhabi" panose="01000000000000000000" pitchFamily="2" charset="-78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A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90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0030BA27-0955-4D3A-BD5E-DCFD8E3D1DD1}"/>
    <pc:docChg chg="custSel addSld modSld sldOrd">
      <pc:chgData name="nourah Alaklabi" userId="b439187ee2954565" providerId="LiveId" clId="{0030BA27-0955-4D3A-BD5E-DCFD8E3D1DD1}" dt="2024-11-30T11:42:53.727" v="155" actId="2711"/>
      <pc:docMkLst>
        <pc:docMk/>
      </pc:docMkLst>
      <pc:sldChg chg="delSp mod">
        <pc:chgData name="nourah Alaklabi" userId="b439187ee2954565" providerId="LiveId" clId="{0030BA27-0955-4D3A-BD5E-DCFD8E3D1DD1}" dt="2024-11-25T15:39:29.456" v="0" actId="21"/>
        <pc:sldMkLst>
          <pc:docMk/>
          <pc:sldMk cId="0" sldId="256"/>
        </pc:sldMkLst>
      </pc:sldChg>
      <pc:sldChg chg="addSp modSp mod">
        <pc:chgData name="nourah Alaklabi" userId="b439187ee2954565" providerId="LiveId" clId="{0030BA27-0955-4D3A-BD5E-DCFD8E3D1DD1}" dt="2024-11-25T16:19:52.701" v="128" actId="20577"/>
        <pc:sldMkLst>
          <pc:docMk/>
          <pc:sldMk cId="0" sldId="258"/>
        </pc:sldMkLst>
        <pc:spChg chg="add mod">
          <ac:chgData name="nourah Alaklabi" userId="b439187ee2954565" providerId="LiveId" clId="{0030BA27-0955-4D3A-BD5E-DCFD8E3D1DD1}" dt="2024-11-25T15:40:26.618" v="29" actId="20577"/>
          <ac:spMkLst>
            <pc:docMk/>
            <pc:sldMk cId="0" sldId="258"/>
            <ac:spMk id="14" creationId="{825427C5-0A6A-1569-3108-6EAE7B8E9C80}"/>
          </ac:spMkLst>
        </pc:spChg>
        <pc:spChg chg="add mod">
          <ac:chgData name="nourah Alaklabi" userId="b439187ee2954565" providerId="LiveId" clId="{0030BA27-0955-4D3A-BD5E-DCFD8E3D1DD1}" dt="2024-11-25T15:55:01.315" v="30"/>
          <ac:spMkLst>
            <pc:docMk/>
            <pc:sldMk cId="0" sldId="258"/>
            <ac:spMk id="24" creationId="{468ED12D-B3CA-98EC-D9D0-A337EC7DA008}"/>
          </ac:spMkLst>
        </pc:spChg>
        <pc:spChg chg="add mod">
          <ac:chgData name="nourah Alaklabi" userId="b439187ee2954565" providerId="LiveId" clId="{0030BA27-0955-4D3A-BD5E-DCFD8E3D1DD1}" dt="2024-11-25T16:19:52.701" v="128" actId="20577"/>
          <ac:spMkLst>
            <pc:docMk/>
            <pc:sldMk cId="0" sldId="258"/>
            <ac:spMk id="25" creationId="{1CF5F0D5-3B6B-5616-AC08-8E39145BF739}"/>
          </ac:spMkLst>
        </pc:spChg>
      </pc:sldChg>
      <pc:sldChg chg="addSp modSp mod">
        <pc:chgData name="nourah Alaklabi" userId="b439187ee2954565" providerId="LiveId" clId="{0030BA27-0955-4D3A-BD5E-DCFD8E3D1DD1}" dt="2024-11-25T16:20:08.883" v="130" actId="1076"/>
        <pc:sldMkLst>
          <pc:docMk/>
          <pc:sldMk cId="0" sldId="259"/>
        </pc:sldMkLst>
        <pc:spChg chg="add mod">
          <ac:chgData name="nourah Alaklabi" userId="b439187ee2954565" providerId="LiveId" clId="{0030BA27-0955-4D3A-BD5E-DCFD8E3D1DD1}" dt="2024-11-25T16:20:08.883" v="130" actId="1076"/>
          <ac:spMkLst>
            <pc:docMk/>
            <pc:sldMk cId="0" sldId="259"/>
            <ac:spMk id="12" creationId="{4AFBF887-4AA3-6D65-3172-AB468EFF3567}"/>
          </ac:spMkLst>
        </pc:spChg>
      </pc:sldChg>
      <pc:sldChg chg="addSp modSp mod">
        <pc:chgData name="nourah Alaklabi" userId="b439187ee2954565" providerId="LiveId" clId="{0030BA27-0955-4D3A-BD5E-DCFD8E3D1DD1}" dt="2024-11-25T16:20:14.638" v="132" actId="1076"/>
        <pc:sldMkLst>
          <pc:docMk/>
          <pc:sldMk cId="0" sldId="260"/>
        </pc:sldMkLst>
        <pc:spChg chg="add mod">
          <ac:chgData name="nourah Alaklabi" userId="b439187ee2954565" providerId="LiveId" clId="{0030BA27-0955-4D3A-BD5E-DCFD8E3D1DD1}" dt="2024-11-25T16:20:14.638" v="132" actId="1076"/>
          <ac:spMkLst>
            <pc:docMk/>
            <pc:sldMk cId="0" sldId="260"/>
            <ac:spMk id="5" creationId="{868DC9DD-9A99-7199-DEAB-A3928A43F889}"/>
          </ac:spMkLst>
        </pc:spChg>
      </pc:sldChg>
      <pc:sldChg chg="addSp modSp mod">
        <pc:chgData name="nourah Alaklabi" userId="b439187ee2954565" providerId="LiveId" clId="{0030BA27-0955-4D3A-BD5E-DCFD8E3D1DD1}" dt="2024-11-25T16:20:21.296" v="134" actId="1076"/>
        <pc:sldMkLst>
          <pc:docMk/>
          <pc:sldMk cId="0" sldId="261"/>
        </pc:sldMkLst>
        <pc:spChg chg="add mod">
          <ac:chgData name="nourah Alaklabi" userId="b439187ee2954565" providerId="LiveId" clId="{0030BA27-0955-4D3A-BD5E-DCFD8E3D1DD1}" dt="2024-11-25T16:20:21.296" v="134" actId="1076"/>
          <ac:spMkLst>
            <pc:docMk/>
            <pc:sldMk cId="0" sldId="261"/>
            <ac:spMk id="2" creationId="{7D0F2C5C-9407-D264-E242-89AE4A75F576}"/>
          </ac:spMkLst>
        </pc:spChg>
      </pc:sldChg>
      <pc:sldChg chg="addSp modSp mod">
        <pc:chgData name="nourah Alaklabi" userId="b439187ee2954565" providerId="LiveId" clId="{0030BA27-0955-4D3A-BD5E-DCFD8E3D1DD1}" dt="2024-11-25T16:20:28.422" v="136" actId="1076"/>
        <pc:sldMkLst>
          <pc:docMk/>
          <pc:sldMk cId="0" sldId="262"/>
        </pc:sldMkLst>
        <pc:spChg chg="add mod">
          <ac:chgData name="nourah Alaklabi" userId="b439187ee2954565" providerId="LiveId" clId="{0030BA27-0955-4D3A-BD5E-DCFD8E3D1DD1}" dt="2024-11-25T16:20:28.422" v="136" actId="1076"/>
          <ac:spMkLst>
            <pc:docMk/>
            <pc:sldMk cId="0" sldId="262"/>
            <ac:spMk id="2" creationId="{2D6F4BC5-E9BB-34B7-1BD9-DFA26C7FDF82}"/>
          </ac:spMkLst>
        </pc:spChg>
      </pc:sldChg>
      <pc:sldChg chg="addSp modSp mod">
        <pc:chgData name="nourah Alaklabi" userId="b439187ee2954565" providerId="LiveId" clId="{0030BA27-0955-4D3A-BD5E-DCFD8E3D1DD1}" dt="2024-11-25T16:20:40.378" v="138" actId="1076"/>
        <pc:sldMkLst>
          <pc:docMk/>
          <pc:sldMk cId="0" sldId="263"/>
        </pc:sldMkLst>
        <pc:spChg chg="mod">
          <ac:chgData name="nourah Alaklabi" userId="b439187ee2954565" providerId="LiveId" clId="{0030BA27-0955-4D3A-BD5E-DCFD8E3D1DD1}" dt="2024-11-25T15:55:55.811" v="35"/>
          <ac:spMkLst>
            <pc:docMk/>
            <pc:sldMk cId="0" sldId="263"/>
            <ac:spMk id="9" creationId="{B9702E29-3B51-41D6-DA6A-46188DA6D823}"/>
          </ac:spMkLst>
        </pc:spChg>
        <pc:spChg chg="mod">
          <ac:chgData name="nourah Alaklabi" userId="b439187ee2954565" providerId="LiveId" clId="{0030BA27-0955-4D3A-BD5E-DCFD8E3D1DD1}" dt="2024-11-25T15:55:55.811" v="35"/>
          <ac:spMkLst>
            <pc:docMk/>
            <pc:sldMk cId="0" sldId="263"/>
            <ac:spMk id="10" creationId="{39015A0D-A8D4-54A1-BA44-EE83EECFEA4C}"/>
          </ac:spMkLst>
        </pc:spChg>
        <pc:spChg chg="add mod">
          <ac:chgData name="nourah Alaklabi" userId="b439187ee2954565" providerId="LiveId" clId="{0030BA27-0955-4D3A-BD5E-DCFD8E3D1DD1}" dt="2024-11-25T15:56:05.275" v="36"/>
          <ac:spMkLst>
            <pc:docMk/>
            <pc:sldMk cId="0" sldId="263"/>
            <ac:spMk id="11" creationId="{320E10AD-14B1-BBAE-EE49-895A3751BDEB}"/>
          </ac:spMkLst>
        </pc:spChg>
        <pc:spChg chg="add mod">
          <ac:chgData name="nourah Alaklabi" userId="b439187ee2954565" providerId="LiveId" clId="{0030BA27-0955-4D3A-BD5E-DCFD8E3D1DD1}" dt="2024-11-25T15:56:14.655" v="37"/>
          <ac:spMkLst>
            <pc:docMk/>
            <pc:sldMk cId="0" sldId="263"/>
            <ac:spMk id="12" creationId="{390FE66F-4D3E-210A-6637-8BF54D48AC2E}"/>
          </ac:spMkLst>
        </pc:spChg>
        <pc:spChg chg="add mod">
          <ac:chgData name="nourah Alaklabi" userId="b439187ee2954565" providerId="LiveId" clId="{0030BA27-0955-4D3A-BD5E-DCFD8E3D1DD1}" dt="2024-11-25T16:20:40.378" v="138" actId="1076"/>
          <ac:spMkLst>
            <pc:docMk/>
            <pc:sldMk cId="0" sldId="263"/>
            <ac:spMk id="13" creationId="{347B0705-ED6A-8273-6657-B3D87C91ED92}"/>
          </ac:spMkLst>
        </pc:spChg>
        <pc:grpChg chg="add mod">
          <ac:chgData name="nourah Alaklabi" userId="b439187ee2954565" providerId="LiveId" clId="{0030BA27-0955-4D3A-BD5E-DCFD8E3D1DD1}" dt="2024-11-25T15:55:55.811" v="35"/>
          <ac:grpSpMkLst>
            <pc:docMk/>
            <pc:sldMk cId="0" sldId="263"/>
            <ac:grpSpMk id="5" creationId="{5B9D77D6-2B4C-BB90-FFDD-84AEDD152B27}"/>
          </ac:grpSpMkLst>
        </pc:grpChg>
      </pc:sldChg>
      <pc:sldChg chg="addSp modSp mod">
        <pc:chgData name="nourah Alaklabi" userId="b439187ee2954565" providerId="LiveId" clId="{0030BA27-0955-4D3A-BD5E-DCFD8E3D1DD1}" dt="2024-11-25T15:39:58.511" v="10" actId="1076"/>
        <pc:sldMkLst>
          <pc:docMk/>
          <pc:sldMk cId="0" sldId="264"/>
        </pc:sldMkLst>
        <pc:spChg chg="mod ord">
          <ac:chgData name="nourah Alaklabi" userId="b439187ee2954565" providerId="LiveId" clId="{0030BA27-0955-4D3A-BD5E-DCFD8E3D1DD1}" dt="2024-11-25T15:39:58.511" v="10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nourah Alaklabi" userId="b439187ee2954565" providerId="LiveId" clId="{0030BA27-0955-4D3A-BD5E-DCFD8E3D1DD1}" dt="2024-11-25T15:39:38.889" v="1"/>
          <ac:spMkLst>
            <pc:docMk/>
            <pc:sldMk cId="0" sldId="264"/>
            <ac:spMk id="14" creationId="{B920BE47-D952-487D-B3BC-F9506C3D7DBE}"/>
          </ac:spMkLst>
        </pc:spChg>
        <pc:spChg chg="mod">
          <ac:chgData name="nourah Alaklabi" userId="b439187ee2954565" providerId="LiveId" clId="{0030BA27-0955-4D3A-BD5E-DCFD8E3D1DD1}" dt="2024-11-25T15:39:38.889" v="1"/>
          <ac:spMkLst>
            <pc:docMk/>
            <pc:sldMk cId="0" sldId="264"/>
            <ac:spMk id="15" creationId="{A1BB08E5-752C-0DC5-4D29-1CD4B359A1F5}"/>
          </ac:spMkLst>
        </pc:spChg>
        <pc:grpChg chg="add mod">
          <ac:chgData name="nourah Alaklabi" userId="b439187ee2954565" providerId="LiveId" clId="{0030BA27-0955-4D3A-BD5E-DCFD8E3D1DD1}" dt="2024-11-25T15:39:56.201" v="9" actId="1076"/>
          <ac:grpSpMkLst>
            <pc:docMk/>
            <pc:sldMk cId="0" sldId="264"/>
            <ac:grpSpMk id="12" creationId="{7924112D-7D81-1CBD-6BF2-5F2B0EBAE103}"/>
          </ac:grpSpMkLst>
        </pc:grpChg>
      </pc:sldChg>
      <pc:sldChg chg="modSp mod">
        <pc:chgData name="nourah Alaklabi" userId="b439187ee2954565" providerId="LiveId" clId="{0030BA27-0955-4D3A-BD5E-DCFD8E3D1DD1}" dt="2024-11-30T11:42:53.727" v="155" actId="2711"/>
        <pc:sldMkLst>
          <pc:docMk/>
          <pc:sldMk cId="1307346092" sldId="267"/>
        </pc:sldMkLst>
        <pc:spChg chg="mod">
          <ac:chgData name="nourah Alaklabi" userId="b439187ee2954565" providerId="LiveId" clId="{0030BA27-0955-4D3A-BD5E-DCFD8E3D1DD1}" dt="2024-11-30T11:42:53.727" v="155" actId="2711"/>
          <ac:spMkLst>
            <pc:docMk/>
            <pc:sldMk cId="1307346092" sldId="267"/>
            <ac:spMk id="21" creationId="{35AAC6D7-0F9E-5B2A-11CD-4E850F0F816A}"/>
          </ac:spMkLst>
        </pc:spChg>
      </pc:sldChg>
      <pc:sldChg chg="addSp delSp modSp add mod">
        <pc:chgData name="nourah Alaklabi" userId="b439187ee2954565" providerId="LiveId" clId="{0030BA27-0955-4D3A-BD5E-DCFD8E3D1DD1}" dt="2024-11-25T16:21:27.705" v="145" actId="1076"/>
        <pc:sldMkLst>
          <pc:docMk/>
          <pc:sldMk cId="3156597802" sldId="271"/>
        </pc:sldMkLst>
        <pc:spChg chg="mod">
          <ac:chgData name="nourah Alaklabi" userId="b439187ee2954565" providerId="LiveId" clId="{0030BA27-0955-4D3A-BD5E-DCFD8E3D1DD1}" dt="2024-11-25T16:01:37.843" v="51" actId="1076"/>
          <ac:spMkLst>
            <pc:docMk/>
            <pc:sldMk cId="3156597802" sldId="271"/>
            <ac:spMk id="8" creationId="{03A4916E-1155-2CF8-F0BC-BD8F60A46DD0}"/>
          </ac:spMkLst>
        </pc:spChg>
        <pc:spChg chg="ord">
          <ac:chgData name="nourah Alaklabi" userId="b439187ee2954565" providerId="LiveId" clId="{0030BA27-0955-4D3A-BD5E-DCFD8E3D1DD1}" dt="2024-11-25T15:57:00.889" v="45" actId="166"/>
          <ac:spMkLst>
            <pc:docMk/>
            <pc:sldMk cId="3156597802" sldId="271"/>
            <ac:spMk id="11" creationId="{12E69480-E5A7-7B21-19DC-B7501F4D3B72}"/>
          </ac:spMkLst>
        </pc:spChg>
        <pc:spChg chg="mod">
          <ac:chgData name="nourah Alaklabi" userId="b439187ee2954565" providerId="LiveId" clId="{0030BA27-0955-4D3A-BD5E-DCFD8E3D1DD1}" dt="2024-11-25T15:56:42.637" v="39"/>
          <ac:spMkLst>
            <pc:docMk/>
            <pc:sldMk cId="3156597802" sldId="271"/>
            <ac:spMk id="14" creationId="{84FFFB77-1ECA-D4B6-33C3-06327FADA849}"/>
          </ac:spMkLst>
        </pc:spChg>
        <pc:spChg chg="mod">
          <ac:chgData name="nourah Alaklabi" userId="b439187ee2954565" providerId="LiveId" clId="{0030BA27-0955-4D3A-BD5E-DCFD8E3D1DD1}" dt="2024-11-25T15:56:42.637" v="39"/>
          <ac:spMkLst>
            <pc:docMk/>
            <pc:sldMk cId="3156597802" sldId="271"/>
            <ac:spMk id="15" creationId="{38EBFB05-83F4-AE86-9A9F-3F07969470A0}"/>
          </ac:spMkLst>
        </pc:spChg>
        <pc:spChg chg="add mod">
          <ac:chgData name="nourah Alaklabi" userId="b439187ee2954565" providerId="LiveId" clId="{0030BA27-0955-4D3A-BD5E-DCFD8E3D1DD1}" dt="2024-11-25T15:57:10.962" v="47" actId="1076"/>
          <ac:spMkLst>
            <pc:docMk/>
            <pc:sldMk cId="3156597802" sldId="271"/>
            <ac:spMk id="17" creationId="{0D6CF98B-D4DE-27D3-6274-C115A6948D31}"/>
          </ac:spMkLst>
        </pc:spChg>
        <pc:spChg chg="add mod">
          <ac:chgData name="nourah Alaklabi" userId="b439187ee2954565" providerId="LiveId" clId="{0030BA27-0955-4D3A-BD5E-DCFD8E3D1DD1}" dt="2024-11-25T16:01:17.208" v="49" actId="14100"/>
          <ac:spMkLst>
            <pc:docMk/>
            <pc:sldMk cId="3156597802" sldId="271"/>
            <ac:spMk id="18" creationId="{5FB9E6BB-69FF-624D-6AA5-7B5D015D80FC}"/>
          </ac:spMkLst>
        </pc:spChg>
        <pc:spChg chg="add mod">
          <ac:chgData name="nourah Alaklabi" userId="b439187ee2954565" providerId="LiveId" clId="{0030BA27-0955-4D3A-BD5E-DCFD8E3D1DD1}" dt="2024-11-25T16:21:27.705" v="145" actId="1076"/>
          <ac:spMkLst>
            <pc:docMk/>
            <pc:sldMk cId="3156597802" sldId="271"/>
            <ac:spMk id="19" creationId="{CF1510B8-312E-2C2C-7111-100BE86F87FF}"/>
          </ac:spMkLst>
        </pc:spChg>
        <pc:grpChg chg="add mod">
          <ac:chgData name="nourah Alaklabi" userId="b439187ee2954565" providerId="LiveId" clId="{0030BA27-0955-4D3A-BD5E-DCFD8E3D1DD1}" dt="2024-11-25T15:56:53.145" v="43" actId="1076"/>
          <ac:grpSpMkLst>
            <pc:docMk/>
            <pc:sldMk cId="3156597802" sldId="271"/>
            <ac:grpSpMk id="13" creationId="{E541F134-F332-9B0C-6DC1-7C4438A9A0FB}"/>
          </ac:grpSpMkLst>
        </pc:grpChg>
      </pc:sldChg>
      <pc:sldChg chg="addSp delSp modSp add mod ord">
        <pc:chgData name="nourah Alaklabi" userId="b439187ee2954565" providerId="LiveId" clId="{0030BA27-0955-4D3A-BD5E-DCFD8E3D1DD1}" dt="2024-11-25T16:20:50.550" v="140" actId="1076"/>
        <pc:sldMkLst>
          <pc:docMk/>
          <pc:sldMk cId="412890388" sldId="272"/>
        </pc:sldMkLst>
        <pc:spChg chg="add mod">
          <ac:chgData name="nourah Alaklabi" userId="b439187ee2954565" providerId="LiveId" clId="{0030BA27-0955-4D3A-BD5E-DCFD8E3D1DD1}" dt="2024-11-25T16:04:22.389" v="66"/>
          <ac:spMkLst>
            <pc:docMk/>
            <pc:sldMk cId="412890388" sldId="272"/>
            <ac:spMk id="8" creationId="{E1BCC50F-9B1C-B3DD-65E4-067E7A5374F2}"/>
          </ac:spMkLst>
        </pc:spChg>
        <pc:spChg chg="add mod">
          <ac:chgData name="nourah Alaklabi" userId="b439187ee2954565" providerId="LiveId" clId="{0030BA27-0955-4D3A-BD5E-DCFD8E3D1DD1}" dt="2024-11-25T16:20:50.550" v="140" actId="1076"/>
          <ac:spMkLst>
            <pc:docMk/>
            <pc:sldMk cId="412890388" sldId="272"/>
            <ac:spMk id="9" creationId="{A0B30A0E-7526-B561-696C-7D58DD1D1838}"/>
          </ac:spMkLst>
        </pc:spChg>
      </pc:sldChg>
      <pc:sldChg chg="addSp delSp modSp add mod">
        <pc:chgData name="nourah Alaklabi" userId="b439187ee2954565" providerId="LiveId" clId="{0030BA27-0955-4D3A-BD5E-DCFD8E3D1DD1}" dt="2024-11-25T16:21:40.250" v="148" actId="1076"/>
        <pc:sldMkLst>
          <pc:docMk/>
          <pc:sldMk cId="2861249677" sldId="273"/>
        </pc:sldMkLst>
      </pc:sldChg>
      <pc:sldChg chg="addSp delSp modSp add mod">
        <pc:chgData name="nourah Alaklabi" userId="b439187ee2954565" providerId="LiveId" clId="{0030BA27-0955-4D3A-BD5E-DCFD8E3D1DD1}" dt="2024-11-25T16:20:58.698" v="142" actId="1076"/>
        <pc:sldMkLst>
          <pc:docMk/>
          <pc:sldMk cId="459785287" sldId="274"/>
        </pc:sldMkLst>
        <pc:spChg chg="add mod">
          <ac:chgData name="nourah Alaklabi" userId="b439187ee2954565" providerId="LiveId" clId="{0030BA27-0955-4D3A-BD5E-DCFD8E3D1DD1}" dt="2024-11-25T16:20:58.698" v="142" actId="1076"/>
          <ac:spMkLst>
            <pc:docMk/>
            <pc:sldMk cId="459785287" sldId="274"/>
            <ac:spMk id="5" creationId="{5812FECB-D4B6-9622-72F5-609FE7BEA15C}"/>
          </ac:spMkLst>
        </pc:spChg>
      </pc:sldChg>
      <pc:sldChg chg="addSp delSp modSp add mod">
        <pc:chgData name="nourah Alaklabi" userId="b439187ee2954565" providerId="LiveId" clId="{0030BA27-0955-4D3A-BD5E-DCFD8E3D1DD1}" dt="2024-11-25T16:21:50.487" v="150" actId="1076"/>
        <pc:sldMkLst>
          <pc:docMk/>
          <pc:sldMk cId="1628764835" sldId="275"/>
        </pc:sldMkLst>
      </pc:sldChg>
      <pc:sldChg chg="addSp delSp modSp add mod ord">
        <pc:chgData name="nourah Alaklabi" userId="b439187ee2954565" providerId="LiveId" clId="{0030BA27-0955-4D3A-BD5E-DCFD8E3D1DD1}" dt="2024-11-25T16:21:59.972" v="154" actId="1076"/>
        <pc:sldMkLst>
          <pc:docMk/>
          <pc:sldMk cId="1097987897" sldId="276"/>
        </pc:sldMkLst>
      </pc:sldChg>
    </pc:docChg>
  </pc:docChgLst>
  <pc:docChgLst>
    <pc:chgData name="nourah Alaklabi" userId="b439187ee2954565" providerId="LiveId" clId="{B280BA60-9EA9-44C2-92C7-DF2055DE551C}"/>
    <pc:docChg chg="undo custSel addSld delSld modSld sldOrd">
      <pc:chgData name="nourah Alaklabi" userId="b439187ee2954565" providerId="LiveId" clId="{B280BA60-9EA9-44C2-92C7-DF2055DE551C}" dt="2024-11-17T15:17:55.136" v="381" actId="1076"/>
      <pc:docMkLst>
        <pc:docMk/>
      </pc:docMkLst>
      <pc:sldChg chg="addSp delSp modSp mod">
        <pc:chgData name="nourah Alaklabi" userId="b439187ee2954565" providerId="LiveId" clId="{B280BA60-9EA9-44C2-92C7-DF2055DE551C}" dt="2024-11-17T15:17:55.136" v="381" actId="1076"/>
        <pc:sldMkLst>
          <pc:docMk/>
          <pc:sldMk cId="0" sldId="256"/>
        </pc:sldMkLst>
        <pc:spChg chg="mod">
          <ac:chgData name="nourah Alaklabi" userId="b439187ee2954565" providerId="LiveId" clId="{B280BA60-9EA9-44C2-92C7-DF2055DE551C}" dt="2024-11-17T14:54:26.733" v="176" actId="14100"/>
          <ac:spMkLst>
            <pc:docMk/>
            <pc:sldMk cId="0" sldId="256"/>
            <ac:spMk id="3" creationId="{00000000-0000-0000-0000-000000000000}"/>
          </ac:spMkLst>
        </pc:spChg>
        <pc:spChg chg="mod">
          <ac:chgData name="nourah Alaklabi" userId="b439187ee2954565" providerId="LiveId" clId="{B280BA60-9EA9-44C2-92C7-DF2055DE551C}" dt="2024-11-17T14:54:41.118" v="181" actId="1076"/>
          <ac:spMkLst>
            <pc:docMk/>
            <pc:sldMk cId="0" sldId="256"/>
            <ac:spMk id="5" creationId="{00000000-0000-0000-0000-000000000000}"/>
          </ac:spMkLst>
        </pc:spChg>
        <pc:spChg chg="add mod">
          <ac:chgData name="nourah Alaklabi" userId="b439187ee2954565" providerId="LiveId" clId="{B280BA60-9EA9-44C2-92C7-DF2055DE551C}" dt="2024-11-16T17:44:05.297" v="100" actId="1076"/>
          <ac:spMkLst>
            <pc:docMk/>
            <pc:sldMk cId="0" sldId="256"/>
            <ac:spMk id="12" creationId="{A0EADB98-4E8E-2894-E89D-DFC89B1F904D}"/>
          </ac:spMkLst>
        </pc:spChg>
        <pc:grpChg chg="mod">
          <ac:chgData name="nourah Alaklabi" userId="b439187ee2954565" providerId="LiveId" clId="{B280BA60-9EA9-44C2-92C7-DF2055DE551C}" dt="2024-11-17T14:54:38.307" v="180" actId="1076"/>
          <ac:grpSpMkLst>
            <pc:docMk/>
            <pc:sldMk cId="0" sldId="256"/>
            <ac:grpSpMk id="2" creationId="{00000000-0000-0000-0000-000000000000}"/>
          </ac:grpSpMkLst>
        </pc:grpChg>
        <pc:picChg chg="add mod">
          <ac:chgData name="nourah Alaklabi" userId="b439187ee2954565" providerId="LiveId" clId="{B280BA60-9EA9-44C2-92C7-DF2055DE551C}" dt="2024-11-16T17:40:30.478" v="80"/>
          <ac:picMkLst>
            <pc:docMk/>
            <pc:sldMk cId="0" sldId="256"/>
            <ac:picMk id="11" creationId="{16024812-CF98-3BF5-5A17-F8F3A004E0AF}"/>
          </ac:picMkLst>
        </pc:picChg>
      </pc:sldChg>
      <pc:sldChg chg="addSp delSp modSp mod">
        <pc:chgData name="nourah Alaklabi" userId="b439187ee2954565" providerId="LiveId" clId="{B280BA60-9EA9-44C2-92C7-DF2055DE551C}" dt="2024-11-17T15:04:33.291" v="256" actId="1076"/>
        <pc:sldMkLst>
          <pc:docMk/>
          <pc:sldMk cId="0" sldId="257"/>
        </pc:sldMkLst>
        <pc:spChg chg="mod">
          <ac:chgData name="nourah Alaklabi" userId="b439187ee2954565" providerId="LiveId" clId="{B280BA60-9EA9-44C2-92C7-DF2055DE551C}" dt="2024-11-17T15:04:33.291" v="256" actId="1076"/>
          <ac:spMkLst>
            <pc:docMk/>
            <pc:sldMk cId="0" sldId="257"/>
            <ac:spMk id="5" creationId="{00000000-0000-0000-0000-000000000000}"/>
          </ac:spMkLst>
        </pc:spChg>
        <pc:spChg chg="add mod">
          <ac:chgData name="nourah Alaklabi" userId="b439187ee2954565" providerId="LiveId" clId="{B280BA60-9EA9-44C2-92C7-DF2055DE551C}" dt="2024-11-17T15:02:34.023" v="243" actId="1076"/>
          <ac:spMkLst>
            <pc:docMk/>
            <pc:sldMk cId="0" sldId="257"/>
            <ac:spMk id="6" creationId="{69FCE850-1E4E-291C-B925-610954E9926B}"/>
          </ac:spMkLst>
        </pc:spChg>
        <pc:spChg chg="mod">
          <ac:chgData name="nourah Alaklabi" userId="b439187ee2954565" providerId="LiveId" clId="{B280BA60-9EA9-44C2-92C7-DF2055DE551C}" dt="2024-11-17T15:03:37.915" v="244"/>
          <ac:spMkLst>
            <pc:docMk/>
            <pc:sldMk cId="0" sldId="257"/>
            <ac:spMk id="10" creationId="{79FE3368-A739-1608-ABE3-78677D67052B}"/>
          </ac:spMkLst>
        </pc:spChg>
        <pc:spChg chg="mod">
          <ac:chgData name="nourah Alaklabi" userId="b439187ee2954565" providerId="LiveId" clId="{B280BA60-9EA9-44C2-92C7-DF2055DE551C}" dt="2024-11-17T15:03:37.915" v="244"/>
          <ac:spMkLst>
            <pc:docMk/>
            <pc:sldMk cId="0" sldId="257"/>
            <ac:spMk id="11" creationId="{20AA6852-E667-4C29-2A3F-2F080181E34C}"/>
          </ac:spMkLst>
        </pc:spChg>
        <pc:spChg chg="add mod">
          <ac:chgData name="nourah Alaklabi" userId="b439187ee2954565" providerId="LiveId" clId="{B280BA60-9EA9-44C2-92C7-DF2055DE551C}" dt="2024-11-16T17:30:46.772" v="25"/>
          <ac:spMkLst>
            <pc:docMk/>
            <pc:sldMk cId="0" sldId="257"/>
            <ac:spMk id="12" creationId="{46BFDE34-809B-1608-BA81-59754B2EB113}"/>
          </ac:spMkLst>
        </pc:spChg>
        <pc:spChg chg="add mod">
          <ac:chgData name="nourah Alaklabi" userId="b439187ee2954565" providerId="LiveId" clId="{B280BA60-9EA9-44C2-92C7-DF2055DE551C}" dt="2024-11-16T17:31:39.850" v="28"/>
          <ac:spMkLst>
            <pc:docMk/>
            <pc:sldMk cId="0" sldId="257"/>
            <ac:spMk id="13" creationId="{463215A3-91F8-B7E6-653D-BD5AA2EE9F5C}"/>
          </ac:spMkLst>
        </pc:spChg>
        <pc:spChg chg="add mod">
          <ac:chgData name="nourah Alaklabi" userId="b439187ee2954565" providerId="LiveId" clId="{B280BA60-9EA9-44C2-92C7-DF2055DE551C}" dt="2024-11-16T17:34:04.697" v="47" actId="1076"/>
          <ac:spMkLst>
            <pc:docMk/>
            <pc:sldMk cId="0" sldId="257"/>
            <ac:spMk id="14" creationId="{32CADC13-F18F-957F-B00F-F4307A172635}"/>
          </ac:spMkLst>
        </pc:spChg>
        <pc:spChg chg="add mod">
          <ac:chgData name="nourah Alaklabi" userId="b439187ee2954565" providerId="LiveId" clId="{B280BA60-9EA9-44C2-92C7-DF2055DE551C}" dt="2024-11-16T17:44:13.562" v="102" actId="1076"/>
          <ac:spMkLst>
            <pc:docMk/>
            <pc:sldMk cId="0" sldId="257"/>
            <ac:spMk id="16" creationId="{640FD894-F5CC-2AEC-FA2C-6E3F12159099}"/>
          </ac:spMkLst>
        </pc:spChg>
        <pc:spChg chg="mod">
          <ac:chgData name="nourah Alaklabi" userId="b439187ee2954565" providerId="LiveId" clId="{B280BA60-9EA9-44C2-92C7-DF2055DE551C}" dt="2024-11-17T15:03:59.038" v="250"/>
          <ac:spMkLst>
            <pc:docMk/>
            <pc:sldMk cId="0" sldId="257"/>
            <ac:spMk id="18" creationId="{172C741D-E09F-4A75-5CBD-4CAAE8142734}"/>
          </ac:spMkLst>
        </pc:spChg>
        <pc:spChg chg="mod">
          <ac:chgData name="nourah Alaklabi" userId="b439187ee2954565" providerId="LiveId" clId="{B280BA60-9EA9-44C2-92C7-DF2055DE551C}" dt="2024-11-17T15:03:59.038" v="250"/>
          <ac:spMkLst>
            <pc:docMk/>
            <pc:sldMk cId="0" sldId="257"/>
            <ac:spMk id="19" creationId="{21EFFDEA-7EEC-5A5C-E60F-F5EBE4C8AF54}"/>
          </ac:spMkLst>
        </pc:spChg>
        <pc:grpChg chg="mod">
          <ac:chgData name="nourah Alaklabi" userId="b439187ee2954565" providerId="LiveId" clId="{B280BA60-9EA9-44C2-92C7-DF2055DE551C}" dt="2024-11-17T15:04:29.689" v="255" actId="14100"/>
          <ac:grpSpMkLst>
            <pc:docMk/>
            <pc:sldMk cId="0" sldId="257"/>
            <ac:grpSpMk id="2" creationId="{00000000-0000-0000-0000-000000000000}"/>
          </ac:grpSpMkLst>
        </pc:grpChg>
        <pc:grpChg chg="add mod">
          <ac:chgData name="nourah Alaklabi" userId="b439187ee2954565" providerId="LiveId" clId="{B280BA60-9EA9-44C2-92C7-DF2055DE551C}" dt="2024-11-17T15:03:52.335" v="249" actId="14100"/>
          <ac:grpSpMkLst>
            <pc:docMk/>
            <pc:sldMk cId="0" sldId="257"/>
            <ac:grpSpMk id="7" creationId="{51E98158-B714-9631-A786-94314C2ACA7A}"/>
          </ac:grpSpMkLst>
        </pc:grpChg>
        <pc:grpChg chg="add mod">
          <ac:chgData name="nourah Alaklabi" userId="b439187ee2954565" providerId="LiveId" clId="{B280BA60-9EA9-44C2-92C7-DF2055DE551C}" dt="2024-11-17T15:04:11.617" v="253" actId="1076"/>
          <ac:grpSpMkLst>
            <pc:docMk/>
            <pc:sldMk cId="0" sldId="257"/>
            <ac:grpSpMk id="17" creationId="{4732196D-3D37-7AF5-FDF4-7C165DE3B5BE}"/>
          </ac:grpSpMkLst>
        </pc:grpChg>
        <pc:picChg chg="add mod">
          <ac:chgData name="nourah Alaklabi" userId="b439187ee2954565" providerId="LiveId" clId="{B280BA60-9EA9-44C2-92C7-DF2055DE551C}" dt="2024-11-16T17:41:58.322" v="81"/>
          <ac:picMkLst>
            <pc:docMk/>
            <pc:sldMk cId="0" sldId="257"/>
            <ac:picMk id="15" creationId="{D8531EAD-692F-9BCA-26B9-2D0BB8079680}"/>
          </ac:picMkLst>
        </pc:picChg>
      </pc:sldChg>
      <pc:sldChg chg="addSp delSp modSp mod">
        <pc:chgData name="nourah Alaklabi" userId="b439187ee2954565" providerId="LiveId" clId="{B280BA60-9EA9-44C2-92C7-DF2055DE551C}" dt="2024-11-17T15:12:59.234" v="343" actId="207"/>
        <pc:sldMkLst>
          <pc:docMk/>
          <pc:sldMk cId="0" sldId="258"/>
        </pc:sldMkLst>
        <pc:spChg chg="mod ord">
          <ac:chgData name="nourah Alaklabi" userId="b439187ee2954565" providerId="LiveId" clId="{B280BA60-9EA9-44C2-92C7-DF2055DE551C}" dt="2024-11-17T15:11:00.748" v="327" actId="166"/>
          <ac:spMkLst>
            <pc:docMk/>
            <pc:sldMk cId="0" sldId="258"/>
            <ac:spMk id="6" creationId="{00000000-0000-0000-0000-000000000000}"/>
          </ac:spMkLst>
        </pc:spChg>
        <pc:spChg chg="add mod">
          <ac:chgData name="nourah Alaklabi" userId="b439187ee2954565" providerId="LiveId" clId="{B280BA60-9EA9-44C2-92C7-DF2055DE551C}" dt="2024-11-16T17:44:19.682" v="104" actId="1076"/>
          <ac:spMkLst>
            <pc:docMk/>
            <pc:sldMk cId="0" sldId="258"/>
            <ac:spMk id="15" creationId="{752E336D-4965-B864-3342-931F04EC4156}"/>
          </ac:spMkLst>
        </pc:spChg>
        <pc:spChg chg="mod">
          <ac:chgData name="nourah Alaklabi" userId="b439187ee2954565" providerId="LiveId" clId="{B280BA60-9EA9-44C2-92C7-DF2055DE551C}" dt="2024-11-17T15:10:43.724" v="322"/>
          <ac:spMkLst>
            <pc:docMk/>
            <pc:sldMk cId="0" sldId="258"/>
            <ac:spMk id="17" creationId="{29FAB691-0282-0B45-6E3B-5C6C7402B23E}"/>
          </ac:spMkLst>
        </pc:spChg>
        <pc:spChg chg="mod">
          <ac:chgData name="nourah Alaklabi" userId="b439187ee2954565" providerId="LiveId" clId="{B280BA60-9EA9-44C2-92C7-DF2055DE551C}" dt="2024-11-17T15:10:43.724" v="322"/>
          <ac:spMkLst>
            <pc:docMk/>
            <pc:sldMk cId="0" sldId="258"/>
            <ac:spMk id="18" creationId="{0659378A-A54E-20AD-C0E0-0886CD349BED}"/>
          </ac:spMkLst>
        </pc:spChg>
        <pc:spChg chg="mod">
          <ac:chgData name="nourah Alaklabi" userId="b439187ee2954565" providerId="LiveId" clId="{B280BA60-9EA9-44C2-92C7-DF2055DE551C}" dt="2024-11-17T15:11:05.890" v="328"/>
          <ac:spMkLst>
            <pc:docMk/>
            <pc:sldMk cId="0" sldId="258"/>
            <ac:spMk id="20" creationId="{28E0B63C-8838-5911-DAF4-98FA6C8E4A1E}"/>
          </ac:spMkLst>
        </pc:spChg>
        <pc:spChg chg="mod">
          <ac:chgData name="nourah Alaklabi" userId="b439187ee2954565" providerId="LiveId" clId="{B280BA60-9EA9-44C2-92C7-DF2055DE551C}" dt="2024-11-17T15:11:05.890" v="328"/>
          <ac:spMkLst>
            <pc:docMk/>
            <pc:sldMk cId="0" sldId="258"/>
            <ac:spMk id="21" creationId="{0AA0F43A-8EBC-550B-4F0F-08E4E7A43F9A}"/>
          </ac:spMkLst>
        </pc:spChg>
        <pc:spChg chg="add mod">
          <ac:chgData name="nourah Alaklabi" userId="b439187ee2954565" providerId="LiveId" clId="{B280BA60-9EA9-44C2-92C7-DF2055DE551C}" dt="2024-11-17T15:11:58.557" v="335" actId="207"/>
          <ac:spMkLst>
            <pc:docMk/>
            <pc:sldMk cId="0" sldId="258"/>
            <ac:spMk id="22" creationId="{E5A92AA0-3D7A-B1B4-8A0D-EEBD57457DA7}"/>
          </ac:spMkLst>
        </pc:spChg>
        <pc:spChg chg="add mod">
          <ac:chgData name="nourah Alaklabi" userId="b439187ee2954565" providerId="LiveId" clId="{B280BA60-9EA9-44C2-92C7-DF2055DE551C}" dt="2024-11-17T15:12:59.234" v="343" actId="207"/>
          <ac:spMkLst>
            <pc:docMk/>
            <pc:sldMk cId="0" sldId="258"/>
            <ac:spMk id="23" creationId="{47D10964-C3C8-DB17-74FC-098DB7BADFDF}"/>
          </ac:spMkLst>
        </pc:spChg>
        <pc:grpChg chg="mod">
          <ac:chgData name="nourah Alaklabi" userId="b439187ee2954565" providerId="LiveId" clId="{B280BA60-9EA9-44C2-92C7-DF2055DE551C}" dt="2024-11-17T15:10:46.690" v="324" actId="1076"/>
          <ac:grpSpMkLst>
            <pc:docMk/>
            <pc:sldMk cId="0" sldId="258"/>
            <ac:grpSpMk id="2" creationId="{00000000-0000-0000-0000-000000000000}"/>
          </ac:grpSpMkLst>
        </pc:grpChg>
        <pc:grpChg chg="add mod">
          <ac:chgData name="nourah Alaklabi" userId="b439187ee2954565" providerId="LiveId" clId="{B280BA60-9EA9-44C2-92C7-DF2055DE551C}" dt="2024-11-17T15:10:51.579" v="325" actId="1076"/>
          <ac:grpSpMkLst>
            <pc:docMk/>
            <pc:sldMk cId="0" sldId="258"/>
            <ac:grpSpMk id="16" creationId="{9E8EDDB5-E858-9B2B-5A1A-449938BF0344}"/>
          </ac:grpSpMkLst>
        </pc:grpChg>
        <pc:grpChg chg="add mod">
          <ac:chgData name="nourah Alaklabi" userId="b439187ee2954565" providerId="LiveId" clId="{B280BA60-9EA9-44C2-92C7-DF2055DE551C}" dt="2024-11-17T15:12:39.983" v="338" actId="1076"/>
          <ac:grpSpMkLst>
            <pc:docMk/>
            <pc:sldMk cId="0" sldId="258"/>
            <ac:grpSpMk id="19" creationId="{4C309947-2767-9B43-731F-DFDF8FBA699A}"/>
          </ac:grpSpMkLst>
        </pc:grpChg>
      </pc:sldChg>
      <pc:sldChg chg="addSp modSp mod">
        <pc:chgData name="nourah Alaklabi" userId="b439187ee2954565" providerId="LiveId" clId="{B280BA60-9EA9-44C2-92C7-DF2055DE551C}" dt="2024-11-16T17:44:29.422" v="106" actId="1076"/>
        <pc:sldMkLst>
          <pc:docMk/>
          <pc:sldMk cId="0" sldId="259"/>
        </pc:sldMkLst>
        <pc:spChg chg="add mod">
          <ac:chgData name="nourah Alaklabi" userId="b439187ee2954565" providerId="LiveId" clId="{B280BA60-9EA9-44C2-92C7-DF2055DE551C}" dt="2024-11-16T17:44:29.422" v="106" actId="1076"/>
          <ac:spMkLst>
            <pc:docMk/>
            <pc:sldMk cId="0" sldId="259"/>
            <ac:spMk id="10" creationId="{AF65EDB2-8582-949F-31DE-9890C63A25A0}"/>
          </ac:spMkLst>
        </pc:spChg>
        <pc:picChg chg="add mod">
          <ac:chgData name="nourah Alaklabi" userId="b439187ee2954565" providerId="LiveId" clId="{B280BA60-9EA9-44C2-92C7-DF2055DE551C}" dt="2024-11-16T17:42:08.771" v="83" actId="1076"/>
          <ac:picMkLst>
            <pc:docMk/>
            <pc:sldMk cId="0" sldId="259"/>
            <ac:picMk id="9" creationId="{80F6E078-D969-A95A-E433-FB3E0D3C3D8D}"/>
          </ac:picMkLst>
        </pc:picChg>
      </pc:sldChg>
      <pc:sldChg chg="addSp delSp modSp mod">
        <pc:chgData name="nourah Alaklabi" userId="b439187ee2954565" providerId="LiveId" clId="{B280BA60-9EA9-44C2-92C7-DF2055DE551C}" dt="2024-11-16T17:44:36.500" v="108" actId="1076"/>
        <pc:sldMkLst>
          <pc:docMk/>
          <pc:sldMk cId="0" sldId="260"/>
        </pc:sldMkLst>
        <pc:spChg chg="add mod">
          <ac:chgData name="nourah Alaklabi" userId="b439187ee2954565" providerId="LiveId" clId="{B280BA60-9EA9-44C2-92C7-DF2055DE551C}" dt="2024-11-16T17:44:36.500" v="108" actId="1076"/>
          <ac:spMkLst>
            <pc:docMk/>
            <pc:sldMk cId="0" sldId="260"/>
            <ac:spMk id="7" creationId="{22C7013B-2A04-5F6C-1D42-8A27A29CE3F4}"/>
          </ac:spMkLst>
        </pc:spChg>
        <pc:picChg chg="add mod">
          <ac:chgData name="nourah Alaklabi" userId="b439187ee2954565" providerId="LiveId" clId="{B280BA60-9EA9-44C2-92C7-DF2055DE551C}" dt="2024-11-16T17:42:25.963" v="84"/>
          <ac:picMkLst>
            <pc:docMk/>
            <pc:sldMk cId="0" sldId="260"/>
            <ac:picMk id="6" creationId="{51857DF4-9820-B891-A60C-50272912928A}"/>
          </ac:picMkLst>
        </pc:picChg>
      </pc:sldChg>
      <pc:sldChg chg="addSp delSp modSp mod">
        <pc:chgData name="nourah Alaklabi" userId="b439187ee2954565" providerId="LiveId" clId="{B280BA60-9EA9-44C2-92C7-DF2055DE551C}" dt="2024-11-16T17:51:46.424" v="162" actId="1076"/>
        <pc:sldMkLst>
          <pc:docMk/>
          <pc:sldMk cId="0" sldId="261"/>
        </pc:sldMkLst>
        <pc:spChg chg="mod">
          <ac:chgData name="nourah Alaklabi" userId="b439187ee2954565" providerId="LiveId" clId="{B280BA60-9EA9-44C2-92C7-DF2055DE551C}" dt="2024-11-16T17:51:46.424" v="162" actId="1076"/>
          <ac:spMkLst>
            <pc:docMk/>
            <pc:sldMk cId="0" sldId="261"/>
            <ac:spMk id="5" creationId="{00000000-0000-0000-0000-000000000000}"/>
          </ac:spMkLst>
        </pc:spChg>
        <pc:spChg chg="add mod">
          <ac:chgData name="nourah Alaklabi" userId="b439187ee2954565" providerId="LiveId" clId="{B280BA60-9EA9-44C2-92C7-DF2055DE551C}" dt="2024-11-16T17:44:51.585" v="109"/>
          <ac:spMkLst>
            <pc:docMk/>
            <pc:sldMk cId="0" sldId="261"/>
            <ac:spMk id="7" creationId="{7DCF1DEA-119D-ED66-4619-5D12F59D2645}"/>
          </ac:spMkLst>
        </pc:spChg>
        <pc:picChg chg="add mod">
          <ac:chgData name="nourah Alaklabi" userId="b439187ee2954565" providerId="LiveId" clId="{B280BA60-9EA9-44C2-92C7-DF2055DE551C}" dt="2024-11-16T17:42:44.588" v="85"/>
          <ac:picMkLst>
            <pc:docMk/>
            <pc:sldMk cId="0" sldId="261"/>
            <ac:picMk id="6" creationId="{9B236F81-0728-442E-8AD6-4121340499C9}"/>
          </ac:picMkLst>
        </pc:picChg>
      </pc:sldChg>
      <pc:sldChg chg="addSp delSp modSp mod">
        <pc:chgData name="nourah Alaklabi" userId="b439187ee2954565" providerId="LiveId" clId="{B280BA60-9EA9-44C2-92C7-DF2055DE551C}" dt="2024-11-16T17:44:56.149" v="110"/>
        <pc:sldMkLst>
          <pc:docMk/>
          <pc:sldMk cId="0" sldId="262"/>
        </pc:sldMkLst>
        <pc:spChg chg="add mod">
          <ac:chgData name="nourah Alaklabi" userId="b439187ee2954565" providerId="LiveId" clId="{B280BA60-9EA9-44C2-92C7-DF2055DE551C}" dt="2024-11-16T17:32:57.521" v="34" actId="1076"/>
          <ac:spMkLst>
            <pc:docMk/>
            <pc:sldMk cId="0" sldId="262"/>
            <ac:spMk id="5" creationId="{28F7799A-A17D-22D6-0E21-8631103CCBB3}"/>
          </ac:spMkLst>
        </pc:spChg>
        <pc:spChg chg="add mod">
          <ac:chgData name="nourah Alaklabi" userId="b439187ee2954565" providerId="LiveId" clId="{B280BA60-9EA9-44C2-92C7-DF2055DE551C}" dt="2024-11-16T17:44:56.149" v="110"/>
          <ac:spMkLst>
            <pc:docMk/>
            <pc:sldMk cId="0" sldId="262"/>
            <ac:spMk id="7" creationId="{E61EEC70-5893-60AA-A086-54512778DA1B}"/>
          </ac:spMkLst>
        </pc:spChg>
        <pc:picChg chg="add mod">
          <ac:chgData name="nourah Alaklabi" userId="b439187ee2954565" providerId="LiveId" clId="{B280BA60-9EA9-44C2-92C7-DF2055DE551C}" dt="2024-11-16T17:42:48.306" v="86"/>
          <ac:picMkLst>
            <pc:docMk/>
            <pc:sldMk cId="0" sldId="262"/>
            <ac:picMk id="6" creationId="{824B1E6B-C186-0C69-BE02-1E9E89DD4060}"/>
          </ac:picMkLst>
        </pc:picChg>
      </pc:sldChg>
      <pc:sldChg chg="addSp delSp modSp mod">
        <pc:chgData name="nourah Alaklabi" userId="b439187ee2954565" providerId="LiveId" clId="{B280BA60-9EA9-44C2-92C7-DF2055DE551C}" dt="2024-11-16T17:45:03.746" v="112" actId="1076"/>
        <pc:sldMkLst>
          <pc:docMk/>
          <pc:sldMk cId="0" sldId="263"/>
        </pc:sldMkLst>
        <pc:spChg chg="add mod">
          <ac:chgData name="nourah Alaklabi" userId="b439187ee2954565" providerId="LiveId" clId="{B280BA60-9EA9-44C2-92C7-DF2055DE551C}" dt="2024-11-16T17:33:08.855" v="37" actId="14100"/>
          <ac:spMkLst>
            <pc:docMk/>
            <pc:sldMk cId="0" sldId="263"/>
            <ac:spMk id="6" creationId="{855BC078-2320-9897-2267-18F3B2840EFD}"/>
          </ac:spMkLst>
        </pc:spChg>
        <pc:spChg chg="add mod">
          <ac:chgData name="nourah Alaklabi" userId="b439187ee2954565" providerId="LiveId" clId="{B280BA60-9EA9-44C2-92C7-DF2055DE551C}" dt="2024-11-16T17:45:03.746" v="112" actId="1076"/>
          <ac:spMkLst>
            <pc:docMk/>
            <pc:sldMk cId="0" sldId="263"/>
            <ac:spMk id="8" creationId="{CB10D96A-C507-B3B7-24A0-A69F0B5A76E0}"/>
          </ac:spMkLst>
        </pc:spChg>
        <pc:picChg chg="add mod">
          <ac:chgData name="nourah Alaklabi" userId="b439187ee2954565" providerId="LiveId" clId="{B280BA60-9EA9-44C2-92C7-DF2055DE551C}" dt="2024-11-16T17:42:56.552" v="87"/>
          <ac:picMkLst>
            <pc:docMk/>
            <pc:sldMk cId="0" sldId="263"/>
            <ac:picMk id="7" creationId="{67E32A76-32C1-6603-E53B-642303B0D981}"/>
          </ac:picMkLst>
        </pc:picChg>
      </pc:sldChg>
      <pc:sldChg chg="addSp modSp mod ord">
        <pc:chgData name="nourah Alaklabi" userId="b439187ee2954565" providerId="LiveId" clId="{B280BA60-9EA9-44C2-92C7-DF2055DE551C}" dt="2024-11-17T15:01:12.110" v="215" actId="1076"/>
        <pc:sldMkLst>
          <pc:docMk/>
          <pc:sldMk cId="0" sldId="264"/>
        </pc:sldMkLst>
        <pc:spChg chg="mod">
          <ac:chgData name="nourah Alaklabi" userId="b439187ee2954565" providerId="LiveId" clId="{B280BA60-9EA9-44C2-92C7-DF2055DE551C}" dt="2024-11-17T15:01:12.110" v="215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nourah Alaklabi" userId="b439187ee2954565" providerId="LiveId" clId="{B280BA60-9EA9-44C2-92C7-DF2055DE551C}" dt="2024-11-17T15:00:53.304" v="212" actId="1076"/>
          <ac:spMkLst>
            <pc:docMk/>
            <pc:sldMk cId="0" sldId="264"/>
            <ac:spMk id="4" creationId="{00000000-0000-0000-0000-000000000000}"/>
          </ac:spMkLst>
        </pc:spChg>
        <pc:spChg chg="add mod">
          <ac:chgData name="nourah Alaklabi" userId="b439187ee2954565" providerId="LiveId" clId="{B280BA60-9EA9-44C2-92C7-DF2055DE551C}" dt="2024-11-16T17:45:11.325" v="114" actId="1076"/>
          <ac:spMkLst>
            <pc:docMk/>
            <pc:sldMk cId="0" sldId="264"/>
            <ac:spMk id="8" creationId="{55CA39F3-8490-F181-CC5C-843E53F71A2A}"/>
          </ac:spMkLst>
        </pc:spChg>
        <pc:spChg chg="mod">
          <ac:chgData name="nourah Alaklabi" userId="b439187ee2954565" providerId="LiveId" clId="{B280BA60-9EA9-44C2-92C7-DF2055DE551C}" dt="2024-11-17T14:59:07.233" v="193"/>
          <ac:spMkLst>
            <pc:docMk/>
            <pc:sldMk cId="0" sldId="264"/>
            <ac:spMk id="10" creationId="{FAF71CF7-2573-5624-DC2D-4FBD03451565}"/>
          </ac:spMkLst>
        </pc:spChg>
        <pc:spChg chg="mod">
          <ac:chgData name="nourah Alaklabi" userId="b439187ee2954565" providerId="LiveId" clId="{B280BA60-9EA9-44C2-92C7-DF2055DE551C}" dt="2024-11-17T14:59:07.233" v="193"/>
          <ac:spMkLst>
            <pc:docMk/>
            <pc:sldMk cId="0" sldId="264"/>
            <ac:spMk id="11" creationId="{2847995F-AE60-3E39-892E-2128A166EEB2}"/>
          </ac:spMkLst>
        </pc:spChg>
        <pc:spChg chg="add mod">
          <ac:chgData name="nourah Alaklabi" userId="b439187ee2954565" providerId="LiveId" clId="{B280BA60-9EA9-44C2-92C7-DF2055DE551C}" dt="2024-11-17T15:00:35.133" v="207" actId="1076"/>
          <ac:spMkLst>
            <pc:docMk/>
            <pc:sldMk cId="0" sldId="264"/>
            <ac:spMk id="13" creationId="{03AF3541-AD5E-EA35-EE08-46DAE703D054}"/>
          </ac:spMkLst>
        </pc:spChg>
        <pc:grpChg chg="add mod">
          <ac:chgData name="nourah Alaklabi" userId="b439187ee2954565" providerId="LiveId" clId="{B280BA60-9EA9-44C2-92C7-DF2055DE551C}" dt="2024-11-17T14:59:56.021" v="194" actId="1076"/>
          <ac:grpSpMkLst>
            <pc:docMk/>
            <pc:sldMk cId="0" sldId="264"/>
            <ac:grpSpMk id="9" creationId="{089AE5D8-8FD7-69C8-85C8-E10D8A2AB5D7}"/>
          </ac:grpSpMkLst>
        </pc:grpChg>
        <pc:picChg chg="add mod">
          <ac:chgData name="nourah Alaklabi" userId="b439187ee2954565" providerId="LiveId" clId="{B280BA60-9EA9-44C2-92C7-DF2055DE551C}" dt="2024-11-16T17:42:59.905" v="88"/>
          <ac:picMkLst>
            <pc:docMk/>
            <pc:sldMk cId="0" sldId="264"/>
            <ac:picMk id="7" creationId="{61A77AB7-6CB0-8D0D-962F-30C5ACA45A34}"/>
          </ac:picMkLst>
        </pc:picChg>
      </pc:sldChg>
      <pc:sldChg chg="addSp modSp ord">
        <pc:chgData name="nourah Alaklabi" userId="b439187ee2954565" providerId="LiveId" clId="{B280BA60-9EA9-44C2-92C7-DF2055DE551C}" dt="2024-11-17T15:14:26.989" v="379"/>
        <pc:sldMkLst>
          <pc:docMk/>
          <pc:sldMk cId="0" sldId="265"/>
        </pc:sldMkLst>
        <pc:spChg chg="add mod">
          <ac:chgData name="nourah Alaklabi" userId="b439187ee2954565" providerId="LiveId" clId="{B280BA60-9EA9-44C2-92C7-DF2055DE551C}" dt="2024-11-16T17:45:15.271" v="115"/>
          <ac:spMkLst>
            <pc:docMk/>
            <pc:sldMk cId="0" sldId="265"/>
            <ac:spMk id="8" creationId="{882DCA24-6FBF-3B79-3E6F-6874CDDE61EF}"/>
          </ac:spMkLst>
        </pc:spChg>
        <pc:picChg chg="add mod">
          <ac:chgData name="nourah Alaklabi" userId="b439187ee2954565" providerId="LiveId" clId="{B280BA60-9EA9-44C2-92C7-DF2055DE551C}" dt="2024-11-16T17:43:03.054" v="89"/>
          <ac:picMkLst>
            <pc:docMk/>
            <pc:sldMk cId="0" sldId="265"/>
            <ac:picMk id="7" creationId="{F16AF027-920E-A9C2-C857-132B80016B83}"/>
          </ac:picMkLst>
        </pc:picChg>
      </pc:sldChg>
      <pc:sldChg chg="del">
        <pc:chgData name="nourah Alaklabi" userId="b439187ee2954565" providerId="LiveId" clId="{B280BA60-9EA9-44C2-92C7-DF2055DE551C}" dt="2024-11-16T17:39:23.340" v="79" actId="2696"/>
        <pc:sldMkLst>
          <pc:docMk/>
          <pc:sldMk cId="0" sldId="266"/>
        </pc:sldMkLst>
      </pc:sldChg>
      <pc:sldChg chg="addSp delSp modSp add mod">
        <pc:chgData name="nourah Alaklabi" userId="b439187ee2954565" providerId="LiveId" clId="{B280BA60-9EA9-44C2-92C7-DF2055DE551C}" dt="2024-11-16T17:46:17.634" v="125"/>
        <pc:sldMkLst>
          <pc:docMk/>
          <pc:sldMk cId="1307346092" sldId="267"/>
        </pc:sldMkLst>
        <pc:spChg chg="add mod">
          <ac:chgData name="nourah Alaklabi" userId="b439187ee2954565" providerId="LiveId" clId="{B280BA60-9EA9-44C2-92C7-DF2055DE551C}" dt="2024-11-16T17:36:50.606" v="59" actId="404"/>
          <ac:spMkLst>
            <pc:docMk/>
            <pc:sldMk cId="1307346092" sldId="267"/>
            <ac:spMk id="7" creationId="{B8C616C2-653D-48EF-4D62-6C2E9FC8B867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8" creationId="{411D9028-7E6B-7472-4661-1078E9BFB7D3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0" creationId="{3C489B8D-D0CE-8C70-05C3-B9ABEBF10131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1" creationId="{3F1DC99B-CC10-2D0A-E831-0CC99CA968F4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2" creationId="{5C990A41-D143-BAAD-A9DD-CFC9A94C205B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3" creationId="{DB0C39B1-C8FE-4F6B-7D5B-CC8091746341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4" creationId="{CBBB4D05-2FE6-1A8D-2EA6-3934394AB094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5" creationId="{F7DD5DFC-7603-BD0F-840F-BA3432F7EFA2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6" creationId="{85BCC638-55BD-D087-9416-2B1E25E3B809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7" creationId="{569A5FA3-1389-C331-BAE6-2A2C0F2F2BB9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8" creationId="{93604743-E3A6-69DA-C2FA-1156BEF72316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9" creationId="{71A83426-8AA5-5FA1-EA0B-D85884FDE095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20" creationId="{E9780933-32F9-AF8B-9190-5FBFB093B22B}"/>
          </ac:spMkLst>
        </pc:spChg>
        <pc:spChg chg="add mod">
          <ac:chgData name="nourah Alaklabi" userId="b439187ee2954565" providerId="LiveId" clId="{B280BA60-9EA9-44C2-92C7-DF2055DE551C}" dt="2024-11-16T17:37:23.425" v="64" actId="207"/>
          <ac:spMkLst>
            <pc:docMk/>
            <pc:sldMk cId="1307346092" sldId="267"/>
            <ac:spMk id="21" creationId="{35AAC6D7-0F9E-5B2A-11CD-4E850F0F816A}"/>
          </ac:spMkLst>
        </pc:spChg>
        <pc:spChg chg="add mod">
          <ac:chgData name="nourah Alaklabi" userId="b439187ee2954565" providerId="LiveId" clId="{B280BA60-9EA9-44C2-92C7-DF2055DE551C}" dt="2024-11-16T17:43:46.800" v="98"/>
          <ac:spMkLst>
            <pc:docMk/>
            <pc:sldMk cId="1307346092" sldId="267"/>
            <ac:spMk id="22" creationId="{D4170EDE-C4E5-6737-CFE3-9912AC07AD2B}"/>
          </ac:spMkLst>
        </pc:spChg>
        <pc:spChg chg="add mod">
          <ac:chgData name="nourah Alaklabi" userId="b439187ee2954565" providerId="LiveId" clId="{B280BA60-9EA9-44C2-92C7-DF2055DE551C}" dt="2024-11-16T17:46:17.634" v="125"/>
          <ac:spMkLst>
            <pc:docMk/>
            <pc:sldMk cId="1307346092" sldId="267"/>
            <ac:spMk id="24" creationId="{4138AB77-046A-0F3C-A97E-5BD11D35AF8F}"/>
          </ac:spMkLst>
        </pc:spChg>
        <pc:picChg chg="add mod">
          <ac:chgData name="nourah Alaklabi" userId="b439187ee2954565" providerId="LiveId" clId="{B280BA60-9EA9-44C2-92C7-DF2055DE551C}" dt="2024-11-16T17:39:14.177" v="78" actId="1076"/>
          <ac:picMkLst>
            <pc:docMk/>
            <pc:sldMk cId="1307346092" sldId="267"/>
            <ac:picMk id="23" creationId="{CC80D4FB-4523-093B-9E8A-CF3BBE6F76C1}"/>
          </ac:picMkLst>
        </pc:picChg>
      </pc:sldChg>
      <pc:sldChg chg="addSp delSp modSp add mod ord">
        <pc:chgData name="nourah Alaklabi" userId="b439187ee2954565" providerId="LiveId" clId="{B280BA60-9EA9-44C2-92C7-DF2055DE551C}" dt="2024-11-17T15:14:24.497" v="377"/>
        <pc:sldMkLst>
          <pc:docMk/>
          <pc:sldMk cId="1433435837" sldId="268"/>
        </pc:sldMkLst>
        <pc:spChg chg="add mod">
          <ac:chgData name="nourah Alaklabi" userId="b439187ee2954565" providerId="LiveId" clId="{B280BA60-9EA9-44C2-92C7-DF2055DE551C}" dt="2024-11-17T15:14:19.931" v="375" actId="207"/>
          <ac:spMkLst>
            <pc:docMk/>
            <pc:sldMk cId="1433435837" sldId="268"/>
            <ac:spMk id="2" creationId="{2CC4D471-EE5F-512B-EEB1-0887DC94E943}"/>
          </ac:spMkLst>
        </pc:spChg>
        <pc:spChg chg="add mod">
          <ac:chgData name="nourah Alaklabi" userId="b439187ee2954565" providerId="LiveId" clId="{B280BA60-9EA9-44C2-92C7-DF2055DE551C}" dt="2024-11-16T17:50:09.826" v="156" actId="1076"/>
          <ac:spMkLst>
            <pc:docMk/>
            <pc:sldMk cId="1433435837" sldId="268"/>
            <ac:spMk id="9" creationId="{63D382A9-AD18-F2CD-336A-0981D2411881}"/>
          </ac:spMkLst>
        </pc:spChg>
        <pc:spChg chg="mod">
          <ac:chgData name="nourah Alaklabi" userId="b439187ee2954565" providerId="LiveId" clId="{B280BA60-9EA9-44C2-92C7-DF2055DE551C}" dt="2024-11-16T17:47:37.887" v="132"/>
          <ac:spMkLst>
            <pc:docMk/>
            <pc:sldMk cId="1433435837" sldId="268"/>
            <ac:spMk id="11" creationId="{96468389-058D-411E-8B68-065E7396E35C}"/>
          </ac:spMkLst>
        </pc:spChg>
        <pc:spChg chg="mod">
          <ac:chgData name="nourah Alaklabi" userId="b439187ee2954565" providerId="LiveId" clId="{B280BA60-9EA9-44C2-92C7-DF2055DE551C}" dt="2024-11-16T17:47:37.887" v="132"/>
          <ac:spMkLst>
            <pc:docMk/>
            <pc:sldMk cId="1433435837" sldId="268"/>
            <ac:spMk id="12" creationId="{E2686A72-4C8D-AC13-731B-877448D4A4ED}"/>
          </ac:spMkLst>
        </pc:spChg>
        <pc:spChg chg="mod">
          <ac:chgData name="nourah Alaklabi" userId="b439187ee2954565" providerId="LiveId" clId="{B280BA60-9EA9-44C2-92C7-DF2055DE551C}" dt="2024-11-16T17:47:53.487" v="136"/>
          <ac:spMkLst>
            <pc:docMk/>
            <pc:sldMk cId="1433435837" sldId="268"/>
            <ac:spMk id="14" creationId="{7959E744-8E15-1305-4516-22D397C2734B}"/>
          </ac:spMkLst>
        </pc:spChg>
        <pc:spChg chg="mod">
          <ac:chgData name="nourah Alaklabi" userId="b439187ee2954565" providerId="LiveId" clId="{B280BA60-9EA9-44C2-92C7-DF2055DE551C}" dt="2024-11-16T17:47:53.487" v="136"/>
          <ac:spMkLst>
            <pc:docMk/>
            <pc:sldMk cId="1433435837" sldId="268"/>
            <ac:spMk id="15" creationId="{DC60ABCC-202A-E93F-22FB-FE43A6F324A0}"/>
          </ac:spMkLst>
        </pc:spChg>
        <pc:spChg chg="add mod">
          <ac:chgData name="nourah Alaklabi" userId="b439187ee2954565" providerId="LiveId" clId="{B280BA60-9EA9-44C2-92C7-DF2055DE551C}" dt="2024-11-16T17:50:06.940" v="155" actId="1076"/>
          <ac:spMkLst>
            <pc:docMk/>
            <pc:sldMk cId="1433435837" sldId="268"/>
            <ac:spMk id="17" creationId="{37552091-8DC9-BA4E-F47B-53A60D6F0383}"/>
          </ac:spMkLst>
        </pc:spChg>
        <pc:spChg chg="add mod">
          <ac:chgData name="nourah Alaklabi" userId="b439187ee2954565" providerId="LiveId" clId="{B280BA60-9EA9-44C2-92C7-DF2055DE551C}" dt="2024-11-16T17:52:08.141" v="164" actId="1076"/>
          <ac:spMkLst>
            <pc:docMk/>
            <pc:sldMk cId="1433435837" sldId="268"/>
            <ac:spMk id="18" creationId="{62CF2D0E-7D0D-243E-3112-98DE412D2996}"/>
          </ac:spMkLst>
        </pc:spChg>
        <pc:spChg chg="add mod">
          <ac:chgData name="nourah Alaklabi" userId="b439187ee2954565" providerId="LiveId" clId="{B280BA60-9EA9-44C2-92C7-DF2055DE551C}" dt="2024-11-16T17:52:14.147" v="166" actId="1076"/>
          <ac:spMkLst>
            <pc:docMk/>
            <pc:sldMk cId="1433435837" sldId="268"/>
            <ac:spMk id="19" creationId="{470560A4-D42F-FB64-491C-DD9001988F6C}"/>
          </ac:spMkLst>
        </pc:spChg>
        <pc:grpChg chg="add mod">
          <ac:chgData name="nourah Alaklabi" userId="b439187ee2954565" providerId="LiveId" clId="{B280BA60-9EA9-44C2-92C7-DF2055DE551C}" dt="2024-11-16T17:50:05.099" v="154" actId="14100"/>
          <ac:grpSpMkLst>
            <pc:docMk/>
            <pc:sldMk cId="1433435837" sldId="268"/>
            <ac:grpSpMk id="10" creationId="{D300C947-4430-84F1-EAFF-96834F996933}"/>
          </ac:grpSpMkLst>
        </pc:grpChg>
        <pc:grpChg chg="add mod">
          <ac:chgData name="nourah Alaklabi" userId="b439187ee2954565" providerId="LiveId" clId="{B280BA60-9EA9-44C2-92C7-DF2055DE551C}" dt="2024-11-16T17:50:22.010" v="158" actId="1076"/>
          <ac:grpSpMkLst>
            <pc:docMk/>
            <pc:sldMk cId="1433435837" sldId="268"/>
            <ac:grpSpMk id="13" creationId="{5D23A1B9-E229-ED3F-3283-EA7FB56BC5A8}"/>
          </ac:grpSpMkLst>
        </pc:grpChg>
      </pc:sldChg>
      <pc:sldChg chg="addSp delSp modSp add mod">
        <pc:chgData name="nourah Alaklabi" userId="b439187ee2954565" providerId="LiveId" clId="{B280BA60-9EA9-44C2-92C7-DF2055DE551C}" dt="2024-11-17T14:55:21.076" v="190"/>
        <pc:sldMkLst>
          <pc:docMk/>
          <pc:sldMk cId="3959945449" sldId="269"/>
        </pc:sldMkLst>
        <pc:spChg chg="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7" creationId="{6B1AC34C-D340-E2BA-0D98-BFCA9675E05D}"/>
          </ac:spMkLst>
        </pc:spChg>
        <pc:spChg chg="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8" creationId="{04ABEA1F-31B2-A153-A010-FCEA0140F6B2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13" creationId="{00E70A52-AEEE-3346-477E-324EC2129D54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14" creationId="{C79EAA2B-0C45-57B9-B515-2ADE8B45AFDD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15" creationId="{D8830DEA-BA62-923A-D43A-7FB83463F9EF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17" creationId="{3541A005-4E06-1C25-E0B9-EA50F158992C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18" creationId="{C605D4E2-F429-E84E-8749-E93CB49BA17C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19" creationId="{1CF13829-1D82-9904-4731-EDB000336097}"/>
          </ac:spMkLst>
        </pc:spChg>
        <pc:spChg chg="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21" creationId="{0BE75DE2-98BB-5C4D-FAC3-F19BACC8B796}"/>
          </ac:spMkLst>
        </pc:spChg>
        <pc:spChg chg="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22" creationId="{8F844B04-932D-CF21-69B3-542D17D5D0C3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23" creationId="{444B6787-082C-12E1-0BE2-195D7AEE29D7}"/>
          </ac:spMkLst>
        </pc:spChg>
        <pc:spChg chg="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25" creationId="{385163E7-B83C-FED1-C4B7-A4F0DAA7E9C5}"/>
          </ac:spMkLst>
        </pc:spChg>
        <pc:spChg chg="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26" creationId="{AB4CF634-7B66-8682-1F8B-33612812B6B1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27" creationId="{7E5AA5A6-87AD-FD12-A26A-FAB453C4A588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28" creationId="{30DB67E7-A49D-8B13-CE6E-E5B964B065F7}"/>
          </ac:spMkLst>
        </pc:spChg>
        <pc:spChg chg="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30" creationId="{5621ECF0-3207-D5E2-FBE6-547FBA4D86DB}"/>
          </ac:spMkLst>
        </pc:spChg>
        <pc:spChg chg="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31" creationId="{95F38866-10EE-8DFE-C501-9750338B7FC6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32" creationId="{3F265FD4-485E-2498-B922-E42ABCDBB7DB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33" creationId="{A6A38861-051D-3BE4-FE52-CD35518680D5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34" creationId="{A8F6F114-FCE5-9299-E374-866219534DAE}"/>
          </ac:spMkLst>
        </pc:spChg>
        <pc:grpChg chg="add mod">
          <ac:chgData name="nourah Alaklabi" userId="b439187ee2954565" providerId="LiveId" clId="{B280BA60-9EA9-44C2-92C7-DF2055DE551C}" dt="2024-11-17T14:55:21.076" v="190"/>
          <ac:grpSpMkLst>
            <pc:docMk/>
            <pc:sldMk cId="3959945449" sldId="269"/>
            <ac:grpSpMk id="6" creationId="{6497812E-CB43-A0CD-E092-BA8F36AB290A}"/>
          </ac:grpSpMkLst>
        </pc:grpChg>
        <pc:grpChg chg="add mod">
          <ac:chgData name="nourah Alaklabi" userId="b439187ee2954565" providerId="LiveId" clId="{B280BA60-9EA9-44C2-92C7-DF2055DE551C}" dt="2024-11-17T14:55:21.076" v="190"/>
          <ac:grpSpMkLst>
            <pc:docMk/>
            <pc:sldMk cId="3959945449" sldId="269"/>
            <ac:grpSpMk id="20" creationId="{3CE0CC4B-82A3-18F4-9DC5-F127521C44C9}"/>
          </ac:grpSpMkLst>
        </pc:grpChg>
        <pc:grpChg chg="add mod">
          <ac:chgData name="nourah Alaklabi" userId="b439187ee2954565" providerId="LiveId" clId="{B280BA60-9EA9-44C2-92C7-DF2055DE551C}" dt="2024-11-17T14:55:21.076" v="190"/>
          <ac:grpSpMkLst>
            <pc:docMk/>
            <pc:sldMk cId="3959945449" sldId="269"/>
            <ac:grpSpMk id="24" creationId="{6C375BF0-8483-5C47-23FD-E59568D42BB0}"/>
          </ac:grpSpMkLst>
        </pc:grpChg>
        <pc:grpChg chg="add mod">
          <ac:chgData name="nourah Alaklabi" userId="b439187ee2954565" providerId="LiveId" clId="{B280BA60-9EA9-44C2-92C7-DF2055DE551C}" dt="2024-11-17T14:55:21.076" v="190"/>
          <ac:grpSpMkLst>
            <pc:docMk/>
            <pc:sldMk cId="3959945449" sldId="269"/>
            <ac:grpSpMk id="29" creationId="{9E34FABC-F076-6296-DDDB-3ACD7A491EE0}"/>
          </ac:grpSpMkLst>
        </pc:grpChg>
        <pc:picChg chg="add mod">
          <ac:chgData name="nourah Alaklabi" userId="b439187ee2954565" providerId="LiveId" clId="{B280BA60-9EA9-44C2-92C7-DF2055DE551C}" dt="2024-11-17T14:55:21.076" v="190"/>
          <ac:picMkLst>
            <pc:docMk/>
            <pc:sldMk cId="3959945449" sldId="269"/>
            <ac:picMk id="16" creationId="{B0FC8B23-7B2C-1399-3152-592260C17B8D}"/>
          </ac:picMkLst>
        </pc:picChg>
      </pc:sldChg>
      <pc:sldChg chg="addSp delSp modSp add mod">
        <pc:chgData name="nourah Alaklabi" userId="b439187ee2954565" providerId="LiveId" clId="{B280BA60-9EA9-44C2-92C7-DF2055DE551C}" dt="2024-11-17T15:08:48.101" v="318"/>
        <pc:sldMkLst>
          <pc:docMk/>
          <pc:sldMk cId="647740562" sldId="270"/>
        </pc:sldMkLst>
        <pc:spChg chg="mod">
          <ac:chgData name="nourah Alaklabi" userId="b439187ee2954565" providerId="LiveId" clId="{B280BA60-9EA9-44C2-92C7-DF2055DE551C}" dt="2024-11-17T15:07:13.110" v="287" actId="1076"/>
          <ac:spMkLst>
            <pc:docMk/>
            <pc:sldMk cId="647740562" sldId="270"/>
            <ac:spMk id="5" creationId="{D9727352-BE8D-B185-2ECE-19883719CB0F}"/>
          </ac:spMkLst>
        </pc:spChg>
        <pc:spChg chg="mod">
          <ac:chgData name="nourah Alaklabi" userId="b439187ee2954565" providerId="LiveId" clId="{B280BA60-9EA9-44C2-92C7-DF2055DE551C}" dt="2024-11-17T15:07:09.260" v="286" actId="1076"/>
          <ac:spMkLst>
            <pc:docMk/>
            <pc:sldMk cId="647740562" sldId="270"/>
            <ac:spMk id="6" creationId="{5D08C08D-EB1D-6634-CB8F-52728CD318E0}"/>
          </ac:spMkLst>
        </pc:spChg>
        <pc:spChg chg="add mod">
          <ac:chgData name="nourah Alaklabi" userId="b439187ee2954565" providerId="LiveId" clId="{B280BA60-9EA9-44C2-92C7-DF2055DE551C}" dt="2024-11-17T15:06:38.945" v="275" actId="1076"/>
          <ac:spMkLst>
            <pc:docMk/>
            <pc:sldMk cId="647740562" sldId="270"/>
            <ac:spMk id="20" creationId="{663AEB3B-490F-127D-9D58-CDAC94FD7761}"/>
          </ac:spMkLst>
        </pc:spChg>
        <pc:spChg chg="mod">
          <ac:chgData name="nourah Alaklabi" userId="b439187ee2954565" providerId="LiveId" clId="{B280BA60-9EA9-44C2-92C7-DF2055DE551C}" dt="2024-11-17T15:07:25.244" v="288"/>
          <ac:spMkLst>
            <pc:docMk/>
            <pc:sldMk cId="647740562" sldId="270"/>
            <ac:spMk id="22" creationId="{B717CFC6-330B-DFD9-62A5-F654FD92D4A0}"/>
          </ac:spMkLst>
        </pc:spChg>
        <pc:spChg chg="mod">
          <ac:chgData name="nourah Alaklabi" userId="b439187ee2954565" providerId="LiveId" clId="{B280BA60-9EA9-44C2-92C7-DF2055DE551C}" dt="2024-11-17T15:07:25.244" v="288"/>
          <ac:spMkLst>
            <pc:docMk/>
            <pc:sldMk cId="647740562" sldId="270"/>
            <ac:spMk id="23" creationId="{8CFB8C71-4263-7F54-A211-897B71A943DF}"/>
          </ac:spMkLst>
        </pc:spChg>
        <pc:spChg chg="add mod">
          <ac:chgData name="nourah Alaklabi" userId="b439187ee2954565" providerId="LiveId" clId="{B280BA60-9EA9-44C2-92C7-DF2055DE551C}" dt="2024-11-17T15:07:59.756" v="310" actId="20577"/>
          <ac:spMkLst>
            <pc:docMk/>
            <pc:sldMk cId="647740562" sldId="270"/>
            <ac:spMk id="24" creationId="{45F8A875-0BE5-AA6B-7301-10D5A5E629C4}"/>
          </ac:spMkLst>
        </pc:spChg>
        <pc:grpChg chg="mod">
          <ac:chgData name="nourah Alaklabi" userId="b439187ee2954565" providerId="LiveId" clId="{B280BA60-9EA9-44C2-92C7-DF2055DE551C}" dt="2024-11-17T15:07:05.416" v="285" actId="14100"/>
          <ac:grpSpMkLst>
            <pc:docMk/>
            <pc:sldMk cId="647740562" sldId="270"/>
            <ac:grpSpMk id="2" creationId="{77F133A9-96B2-3646-410B-6681200B8D51}"/>
          </ac:grpSpMkLst>
        </pc:grpChg>
        <pc:grpChg chg="mod">
          <ac:chgData name="nourah Alaklabi" userId="b439187ee2954565" providerId="LiveId" clId="{B280BA60-9EA9-44C2-92C7-DF2055DE551C}" dt="2024-11-17T15:08:33.277" v="316" actId="14100"/>
          <ac:grpSpMkLst>
            <pc:docMk/>
            <pc:sldMk cId="647740562" sldId="270"/>
            <ac:grpSpMk id="7" creationId="{ECBB3339-42DB-5E5E-037E-0DF9D2A13CFE}"/>
          </ac:grpSpMkLst>
        </pc:grpChg>
        <pc:grpChg chg="add mod">
          <ac:chgData name="nourah Alaklabi" userId="b439187ee2954565" providerId="LiveId" clId="{B280BA60-9EA9-44C2-92C7-DF2055DE551C}" dt="2024-11-17T15:07:37.898" v="292" actId="1076"/>
          <ac:grpSpMkLst>
            <pc:docMk/>
            <pc:sldMk cId="647740562" sldId="270"/>
            <ac:grpSpMk id="21" creationId="{61F4CEA1-5386-5A44-75DC-7443866D97BF}"/>
          </ac:grpSpMkLst>
        </pc:grpChg>
        <pc:picChg chg="add mod">
          <ac:chgData name="nourah Alaklabi" userId="b439187ee2954565" providerId="LiveId" clId="{B280BA60-9EA9-44C2-92C7-DF2055DE551C}" dt="2024-11-17T15:08:48.101" v="318"/>
          <ac:picMkLst>
            <pc:docMk/>
            <pc:sldMk cId="647740562" sldId="270"/>
            <ac:picMk id="25" creationId="{C9B52E48-EB6A-0430-B366-16C49BA81AD2}"/>
          </ac:picMkLst>
        </pc:picChg>
      </pc:sldChg>
    </pc:docChg>
  </pc:docChgLst>
  <pc:docChgLst>
    <pc:chgData name="nourah Alaklabi" userId="b439187ee2954565" providerId="LiveId" clId="{A71145DE-0D72-487B-B948-74A991FCA7D4}"/>
    <pc:docChg chg="undo custSel addSld delSld modSld sldOrd">
      <pc:chgData name="nourah Alaklabi" userId="b439187ee2954565" providerId="LiveId" clId="{A71145DE-0D72-487B-B948-74A991FCA7D4}" dt="2024-12-29T19:32:58.419" v="596" actId="2711"/>
      <pc:docMkLst>
        <pc:docMk/>
      </pc:docMkLst>
      <pc:sldChg chg="addSp modSp mod">
        <pc:chgData name="nourah Alaklabi" userId="b439187ee2954565" providerId="LiveId" clId="{A71145DE-0D72-487B-B948-74A991FCA7D4}" dt="2024-12-29T18:09:11.336" v="6"/>
        <pc:sldMkLst>
          <pc:docMk/>
          <pc:sldMk cId="0" sldId="256"/>
        </pc:sldMkLst>
        <pc:picChg chg="add mod">
          <ac:chgData name="nourah Alaklabi" userId="b439187ee2954565" providerId="LiveId" clId="{A71145DE-0D72-487B-B948-74A991FCA7D4}" dt="2024-12-29T18:09:11.336" v="6"/>
          <ac:picMkLst>
            <pc:docMk/>
            <pc:sldMk cId="0" sldId="256"/>
            <ac:picMk id="8" creationId="{58D97B32-7781-E9B6-1B11-BFCFCC6DF52F}"/>
          </ac:picMkLst>
        </pc:picChg>
      </pc:sldChg>
      <pc:sldChg chg="addSp modSp mod">
        <pc:chgData name="nourah Alaklabi" userId="b439187ee2954565" providerId="LiveId" clId="{A71145DE-0D72-487B-B948-74A991FCA7D4}" dt="2024-12-29T18:16:15.018" v="55" actId="13926"/>
        <pc:sldMkLst>
          <pc:docMk/>
          <pc:sldMk cId="0" sldId="257"/>
        </pc:sldMkLst>
        <pc:spChg chg="ord">
          <ac:chgData name="nourah Alaklabi" userId="b439187ee2954565" providerId="LiveId" clId="{A71145DE-0D72-487B-B948-74A991FCA7D4}" dt="2024-12-29T18:14:56.983" v="43" actId="166"/>
          <ac:spMkLst>
            <pc:docMk/>
            <pc:sldMk cId="0" sldId="257"/>
            <ac:spMk id="14" creationId="{32CADC13-F18F-957F-B00F-F4307A172635}"/>
          </ac:spMkLst>
        </pc:spChg>
        <pc:spChg chg="add mod">
          <ac:chgData name="nourah Alaklabi" userId="b439187ee2954565" providerId="LiveId" clId="{A71145DE-0D72-487B-B948-74A991FCA7D4}" dt="2024-12-29T18:16:15.018" v="55" actId="13926"/>
          <ac:spMkLst>
            <pc:docMk/>
            <pc:sldMk cId="0" sldId="257"/>
            <ac:spMk id="21" creationId="{26AA6EE7-AFEC-E7BF-9B99-F4F6A91F77D0}"/>
          </ac:spMkLst>
        </pc:spChg>
        <pc:grpChg chg="mod">
          <ac:chgData name="nourah Alaklabi" userId="b439187ee2954565" providerId="LiveId" clId="{A71145DE-0D72-487B-B948-74A991FCA7D4}" dt="2024-12-29T18:14:52.980" v="42" actId="14100"/>
          <ac:grpSpMkLst>
            <pc:docMk/>
            <pc:sldMk cId="0" sldId="257"/>
            <ac:grpSpMk id="7" creationId="{51E98158-B714-9631-A786-94314C2ACA7A}"/>
          </ac:grpSpMkLst>
        </pc:grpChg>
        <pc:picChg chg="add mod">
          <ac:chgData name="nourah Alaklabi" userId="b439187ee2954565" providerId="LiveId" clId="{A71145DE-0D72-487B-B948-74A991FCA7D4}" dt="2024-12-29T18:13:15.849" v="35"/>
          <ac:picMkLst>
            <pc:docMk/>
            <pc:sldMk cId="0" sldId="257"/>
            <ac:picMk id="20" creationId="{4D76A4D0-A353-C3AF-4A02-FFF2FDE77EAB}"/>
          </ac:picMkLst>
        </pc:picChg>
      </pc:sldChg>
      <pc:sldChg chg="addSp delSp modSp mod">
        <pc:chgData name="nourah Alaklabi" userId="b439187ee2954565" providerId="LiveId" clId="{A71145DE-0D72-487B-B948-74A991FCA7D4}" dt="2024-12-29T19:21:16.472" v="566"/>
        <pc:sldMkLst>
          <pc:docMk/>
          <pc:sldMk cId="0" sldId="258"/>
        </pc:sldMkLst>
        <pc:spChg chg="del mod">
          <ac:chgData name="nourah Alaklabi" userId="b439187ee2954565" providerId="LiveId" clId="{A71145DE-0D72-487B-B948-74A991FCA7D4}" dt="2024-12-29T18:25:29.240" v="140" actId="21"/>
          <ac:spMkLst>
            <pc:docMk/>
            <pc:sldMk cId="0" sldId="258"/>
            <ac:spMk id="5" creationId="{00000000-0000-0000-0000-000000000000}"/>
          </ac:spMkLst>
        </pc:spChg>
        <pc:spChg chg="mod">
          <ac:chgData name="nourah Alaklabi" userId="b439187ee2954565" providerId="LiveId" clId="{A71145DE-0D72-487B-B948-74A991FCA7D4}" dt="2024-12-29T18:24:52.166" v="134" actId="1076"/>
          <ac:spMkLst>
            <pc:docMk/>
            <pc:sldMk cId="0" sldId="258"/>
            <ac:spMk id="6" creationId="{00000000-0000-0000-0000-000000000000}"/>
          </ac:spMkLst>
        </pc:spChg>
        <pc:spChg chg="ord">
          <ac:chgData name="nourah Alaklabi" userId="b439187ee2954565" providerId="LiveId" clId="{A71145DE-0D72-487B-B948-74A991FCA7D4}" dt="2024-12-29T18:27:35.100" v="151" actId="166"/>
          <ac:spMkLst>
            <pc:docMk/>
            <pc:sldMk cId="0" sldId="258"/>
            <ac:spMk id="7" creationId="{00000000-0000-0000-0000-000000000000}"/>
          </ac:spMkLst>
        </pc:spChg>
        <pc:spChg chg="mod">
          <ac:chgData name="nourah Alaklabi" userId="b439187ee2954565" providerId="LiveId" clId="{A71145DE-0D72-487B-B948-74A991FCA7D4}" dt="2024-12-29T18:24:49.327" v="133" actId="1076"/>
          <ac:spMkLst>
            <pc:docMk/>
            <pc:sldMk cId="0" sldId="258"/>
            <ac:spMk id="22" creationId="{E5A92AA0-3D7A-B1B4-8A0D-EEBD57457DA7}"/>
          </ac:spMkLst>
        </pc:spChg>
        <pc:spChg chg="mod">
          <ac:chgData name="nourah Alaklabi" userId="b439187ee2954565" providerId="LiveId" clId="{A71145DE-0D72-487B-B948-74A991FCA7D4}" dt="2024-12-29T18:25:00.527" v="136" actId="1076"/>
          <ac:spMkLst>
            <pc:docMk/>
            <pc:sldMk cId="0" sldId="258"/>
            <ac:spMk id="23" creationId="{47D10964-C3C8-DB17-74FC-098DB7BADFDF}"/>
          </ac:spMkLst>
        </pc:spChg>
        <pc:spChg chg="mod">
          <ac:chgData name="nourah Alaklabi" userId="b439187ee2954565" providerId="LiveId" clId="{A71145DE-0D72-487B-B948-74A991FCA7D4}" dt="2024-12-29T18:22:48.336" v="117" actId="20577"/>
          <ac:spMkLst>
            <pc:docMk/>
            <pc:sldMk cId="0" sldId="258"/>
            <ac:spMk id="25" creationId="{1CF5F0D5-3B6B-5616-AC08-8E39145BF739}"/>
          </ac:spMkLst>
        </pc:spChg>
        <pc:spChg chg="add mod">
          <ac:chgData name="nourah Alaklabi" userId="b439187ee2954565" providerId="LiveId" clId="{A71145DE-0D72-487B-B948-74A991FCA7D4}" dt="2024-12-29T18:29:11.937" v="167"/>
          <ac:spMkLst>
            <pc:docMk/>
            <pc:sldMk cId="0" sldId="258"/>
            <ac:spMk id="28" creationId="{DA7DC145-2FB2-81D1-9BD5-6809273F464C}"/>
          </ac:spMkLst>
        </pc:spChg>
        <pc:spChg chg="add mod">
          <ac:chgData name="nourah Alaklabi" userId="b439187ee2954565" providerId="LiveId" clId="{A71145DE-0D72-487B-B948-74A991FCA7D4}" dt="2024-12-29T18:28:28.646" v="162" actId="1076"/>
          <ac:spMkLst>
            <pc:docMk/>
            <pc:sldMk cId="0" sldId="258"/>
            <ac:spMk id="30" creationId="{CE18DC10-1D9C-B2F4-FE91-5FE2F2D90F9A}"/>
          </ac:spMkLst>
        </pc:spChg>
        <pc:spChg chg="add mod">
          <ac:chgData name="nourah Alaklabi" userId="b439187ee2954565" providerId="LiveId" clId="{A71145DE-0D72-487B-B948-74A991FCA7D4}" dt="2024-12-29T18:28:37.787" v="164" actId="1076"/>
          <ac:spMkLst>
            <pc:docMk/>
            <pc:sldMk cId="0" sldId="258"/>
            <ac:spMk id="31" creationId="{300BC058-DA19-B673-5C6E-5248A130E061}"/>
          </ac:spMkLst>
        </pc:spChg>
        <pc:grpChg chg="mod">
          <ac:chgData name="nourah Alaklabi" userId="b439187ee2954565" providerId="LiveId" clId="{A71145DE-0D72-487B-B948-74A991FCA7D4}" dt="2024-12-29T18:24:45.885" v="132" actId="1076"/>
          <ac:grpSpMkLst>
            <pc:docMk/>
            <pc:sldMk cId="0" sldId="258"/>
            <ac:grpSpMk id="16" creationId="{9E8EDDB5-E858-9B2B-5A1A-449938BF0344}"/>
          </ac:grpSpMkLst>
        </pc:grpChg>
        <pc:grpChg chg="mod">
          <ac:chgData name="nourah Alaklabi" userId="b439187ee2954565" providerId="LiveId" clId="{A71145DE-0D72-487B-B948-74A991FCA7D4}" dt="2024-12-29T18:24:56.189" v="135" actId="14100"/>
          <ac:grpSpMkLst>
            <pc:docMk/>
            <pc:sldMk cId="0" sldId="258"/>
            <ac:grpSpMk id="19" creationId="{4C309947-2767-9B43-731F-DFDF8FBA699A}"/>
          </ac:grpSpMkLst>
        </pc:grpChg>
        <pc:picChg chg="add mod">
          <ac:chgData name="nourah Alaklabi" userId="b439187ee2954565" providerId="LiveId" clId="{A71145DE-0D72-487B-B948-74A991FCA7D4}" dt="2024-12-29T19:21:16.472" v="566"/>
          <ac:picMkLst>
            <pc:docMk/>
            <pc:sldMk cId="0" sldId="258"/>
            <ac:picMk id="27" creationId="{23C30780-D91E-05D8-A347-7289777AB5E9}"/>
          </ac:picMkLst>
        </pc:picChg>
        <pc:picChg chg="add mod">
          <ac:chgData name="nourah Alaklabi" userId="b439187ee2954565" providerId="LiveId" clId="{A71145DE-0D72-487B-B948-74A991FCA7D4}" dt="2024-12-29T18:27:48.342" v="155"/>
          <ac:picMkLst>
            <pc:docMk/>
            <pc:sldMk cId="0" sldId="258"/>
            <ac:picMk id="29" creationId="{3AE22D51-537F-E092-4933-CC8D882A09FC}"/>
          </ac:picMkLst>
        </pc:picChg>
      </pc:sldChg>
      <pc:sldChg chg="addSp delSp modSp mod">
        <pc:chgData name="nourah Alaklabi" userId="b439187ee2954565" providerId="LiveId" clId="{A71145DE-0D72-487B-B948-74A991FCA7D4}" dt="2024-12-29T18:30:11.760" v="179" actId="1076"/>
        <pc:sldMkLst>
          <pc:docMk/>
          <pc:sldMk cId="0" sldId="259"/>
        </pc:sldMkLst>
        <pc:spChg chg="del">
          <ac:chgData name="nourah Alaklabi" userId="b439187ee2954565" providerId="LiveId" clId="{A71145DE-0D72-487B-B948-74A991FCA7D4}" dt="2024-12-29T18:30:01.582" v="175" actId="21"/>
          <ac:spMkLst>
            <pc:docMk/>
            <pc:sldMk cId="0" sldId="259"/>
            <ac:spMk id="11" creationId="{5125CEF1-9EE4-09E1-70C0-750B7C890E35}"/>
          </ac:spMkLst>
        </pc:spChg>
        <pc:spChg chg="mod">
          <ac:chgData name="nourah Alaklabi" userId="b439187ee2954565" providerId="LiveId" clId="{A71145DE-0D72-487B-B948-74A991FCA7D4}" dt="2024-12-29T18:29:52.915" v="174" actId="20577"/>
          <ac:spMkLst>
            <pc:docMk/>
            <pc:sldMk cId="0" sldId="259"/>
            <ac:spMk id="12" creationId="{4AFBF887-4AA3-6D65-3172-AB468EFF3567}"/>
          </ac:spMkLst>
        </pc:spChg>
        <pc:picChg chg="add mod">
          <ac:chgData name="nourah Alaklabi" userId="b439187ee2954565" providerId="LiveId" clId="{A71145DE-0D72-487B-B948-74A991FCA7D4}" dt="2024-12-29T18:30:11.760" v="179" actId="1076"/>
          <ac:picMkLst>
            <pc:docMk/>
            <pc:sldMk cId="0" sldId="259"/>
            <ac:picMk id="13" creationId="{CBD2950C-3535-F72E-0BEF-298F232029E6}"/>
          </ac:picMkLst>
        </pc:picChg>
      </pc:sldChg>
      <pc:sldChg chg="addSp modSp mod">
        <pc:chgData name="nourah Alaklabi" userId="b439187ee2954565" providerId="LiveId" clId="{A71145DE-0D72-487B-B948-74A991FCA7D4}" dt="2024-12-29T18:32:06.094" v="203"/>
        <pc:sldMkLst>
          <pc:docMk/>
          <pc:sldMk cId="0" sldId="260"/>
        </pc:sldMkLst>
        <pc:spChg chg="mod">
          <ac:chgData name="nourah Alaklabi" userId="b439187ee2954565" providerId="LiveId" clId="{A71145DE-0D72-487B-B948-74A991FCA7D4}" dt="2024-12-29T18:31:22.241" v="191" actId="20577"/>
          <ac:spMkLst>
            <pc:docMk/>
            <pc:sldMk cId="0" sldId="260"/>
            <ac:spMk id="5" creationId="{868DC9DD-9A99-7199-DEAB-A3928A43F889}"/>
          </ac:spMkLst>
        </pc:spChg>
        <pc:spChg chg="add mod">
          <ac:chgData name="nourah Alaklabi" userId="b439187ee2954565" providerId="LiveId" clId="{A71145DE-0D72-487B-B948-74A991FCA7D4}" dt="2024-12-29T18:31:00.191" v="187" actId="20577"/>
          <ac:spMkLst>
            <pc:docMk/>
            <pc:sldMk cId="0" sldId="260"/>
            <ac:spMk id="8" creationId="{E0FECA2F-8261-4A1D-D0F1-983BE094AE1C}"/>
          </ac:spMkLst>
        </pc:spChg>
        <pc:picChg chg="add mod">
          <ac:chgData name="nourah Alaklabi" userId="b439187ee2954565" providerId="LiveId" clId="{A71145DE-0D72-487B-B948-74A991FCA7D4}" dt="2024-12-29T18:32:01.441" v="201"/>
          <ac:picMkLst>
            <pc:docMk/>
            <pc:sldMk cId="0" sldId="260"/>
            <ac:picMk id="9" creationId="{DA2ABFBC-BD98-4843-3586-F7C9692B63E4}"/>
          </ac:picMkLst>
        </pc:picChg>
        <pc:picChg chg="add mod">
          <ac:chgData name="nourah Alaklabi" userId="b439187ee2954565" providerId="LiveId" clId="{A71145DE-0D72-487B-B948-74A991FCA7D4}" dt="2024-12-29T18:32:06.094" v="203"/>
          <ac:picMkLst>
            <pc:docMk/>
            <pc:sldMk cId="0" sldId="260"/>
            <ac:picMk id="10" creationId="{6ACF2B12-F821-88AE-9445-9F4539BF03F8}"/>
          </ac:picMkLst>
        </pc:picChg>
      </pc:sldChg>
      <pc:sldChg chg="addSp delSp modSp mod">
        <pc:chgData name="nourah Alaklabi" userId="b439187ee2954565" providerId="LiveId" clId="{A71145DE-0D72-487B-B948-74A991FCA7D4}" dt="2024-12-29T18:33:27.826" v="216" actId="1076"/>
        <pc:sldMkLst>
          <pc:docMk/>
          <pc:sldMk cId="0" sldId="261"/>
        </pc:sldMkLst>
        <pc:spChg chg="mod">
          <ac:chgData name="nourah Alaklabi" userId="b439187ee2954565" providerId="LiveId" clId="{A71145DE-0D72-487B-B948-74A991FCA7D4}" dt="2024-12-29T18:32:57.913" v="211" actId="20577"/>
          <ac:spMkLst>
            <pc:docMk/>
            <pc:sldMk cId="0" sldId="261"/>
            <ac:spMk id="2" creationId="{7D0F2C5C-9407-D264-E242-89AE4A75F576}"/>
          </ac:spMkLst>
        </pc:spChg>
        <pc:spChg chg="del">
          <ac:chgData name="nourah Alaklabi" userId="b439187ee2954565" providerId="LiveId" clId="{A71145DE-0D72-487B-B948-74A991FCA7D4}" dt="2024-12-29T18:33:21.746" v="213" actId="21"/>
          <ac:spMkLst>
            <pc:docMk/>
            <pc:sldMk cId="0" sldId="261"/>
            <ac:spMk id="3" creationId="{00000000-0000-0000-0000-000000000000}"/>
          </ac:spMkLst>
        </pc:spChg>
        <pc:spChg chg="add mod">
          <ac:chgData name="nourah Alaklabi" userId="b439187ee2954565" providerId="LiveId" clId="{A71145DE-0D72-487B-B948-74A991FCA7D4}" dt="2024-12-29T18:33:27.826" v="216" actId="1076"/>
          <ac:spMkLst>
            <pc:docMk/>
            <pc:sldMk cId="0" sldId="261"/>
            <ac:spMk id="9" creationId="{FF7CC7E0-40C1-82D9-04F0-F131B255FE25}"/>
          </ac:spMkLst>
        </pc:spChg>
        <pc:picChg chg="add mod">
          <ac:chgData name="nourah Alaklabi" userId="b439187ee2954565" providerId="LiveId" clId="{A71145DE-0D72-487B-B948-74A991FCA7D4}" dt="2024-12-29T18:32:51.070" v="209"/>
          <ac:picMkLst>
            <pc:docMk/>
            <pc:sldMk cId="0" sldId="261"/>
            <ac:picMk id="8" creationId="{69CF2C87-E1BB-AF4E-6E5E-272746D3ED24}"/>
          </ac:picMkLst>
        </pc:picChg>
      </pc:sldChg>
      <pc:sldChg chg="addSp delSp modSp mod">
        <pc:chgData name="nourah Alaklabi" userId="b439187ee2954565" providerId="LiveId" clId="{A71145DE-0D72-487B-B948-74A991FCA7D4}" dt="2024-12-29T18:36:38.366" v="288" actId="2711"/>
        <pc:sldMkLst>
          <pc:docMk/>
          <pc:sldMk cId="0" sldId="262"/>
        </pc:sldMkLst>
        <pc:spChg chg="mod">
          <ac:chgData name="nourah Alaklabi" userId="b439187ee2954565" providerId="LiveId" clId="{A71145DE-0D72-487B-B948-74A991FCA7D4}" dt="2024-12-29T18:34:18.722" v="229" actId="20577"/>
          <ac:spMkLst>
            <pc:docMk/>
            <pc:sldMk cId="0" sldId="262"/>
            <ac:spMk id="2" creationId="{2D6F4BC5-E9BB-34B7-1BD9-DFA26C7FDF82}"/>
          </ac:spMkLst>
        </pc:spChg>
        <pc:spChg chg="add mod">
          <ac:chgData name="nourah Alaklabi" userId="b439187ee2954565" providerId="LiveId" clId="{A71145DE-0D72-487B-B948-74A991FCA7D4}" dt="2024-12-29T18:36:38.366" v="288" actId="2711"/>
          <ac:spMkLst>
            <pc:docMk/>
            <pc:sldMk cId="0" sldId="262"/>
            <ac:spMk id="12" creationId="{66485F94-ED05-BC22-AED6-EC29DB6C9B6B}"/>
          </ac:spMkLst>
        </pc:spChg>
        <pc:picChg chg="add mod">
          <ac:chgData name="nourah Alaklabi" userId="b439187ee2954565" providerId="LiveId" clId="{A71145DE-0D72-487B-B948-74A991FCA7D4}" dt="2024-12-29T18:33:54.814" v="222"/>
          <ac:picMkLst>
            <pc:docMk/>
            <pc:sldMk cId="0" sldId="262"/>
            <ac:picMk id="8" creationId="{ECF18E2A-A1D6-20B5-BBA3-154C7DEEADA7}"/>
          </ac:picMkLst>
        </pc:picChg>
        <pc:picChg chg="add del mod">
          <ac:chgData name="nourah Alaklabi" userId="b439187ee2954565" providerId="LiveId" clId="{A71145DE-0D72-487B-B948-74A991FCA7D4}" dt="2024-12-29T18:34:26.125" v="230" actId="21"/>
          <ac:picMkLst>
            <pc:docMk/>
            <pc:sldMk cId="0" sldId="262"/>
            <ac:picMk id="9" creationId="{A61B72AA-C247-A249-6FC7-84D29B78040E}"/>
          </ac:picMkLst>
        </pc:picChg>
        <pc:picChg chg="add mod">
          <ac:chgData name="nourah Alaklabi" userId="b439187ee2954565" providerId="LiveId" clId="{A71145DE-0D72-487B-B948-74A991FCA7D4}" dt="2024-12-29T18:35:00.641" v="237" actId="1076"/>
          <ac:picMkLst>
            <pc:docMk/>
            <pc:sldMk cId="0" sldId="262"/>
            <ac:picMk id="11" creationId="{531E236A-F748-7AF1-A7B5-66918311255C}"/>
          </ac:picMkLst>
        </pc:picChg>
      </pc:sldChg>
      <pc:sldChg chg="addSp delSp modSp mod">
        <pc:chgData name="nourah Alaklabi" userId="b439187ee2954565" providerId="LiveId" clId="{A71145DE-0D72-487B-B948-74A991FCA7D4}" dt="2024-12-29T18:39:08.327" v="312" actId="1076"/>
        <pc:sldMkLst>
          <pc:docMk/>
          <pc:sldMk cId="0" sldId="263"/>
        </pc:sldMkLst>
        <pc:spChg chg="del">
          <ac:chgData name="nourah Alaklabi" userId="b439187ee2954565" providerId="LiveId" clId="{A71145DE-0D72-487B-B948-74A991FCA7D4}" dt="2024-12-29T18:37:09.262" v="294" actId="21"/>
          <ac:spMkLst>
            <pc:docMk/>
            <pc:sldMk cId="0" sldId="263"/>
            <ac:spMk id="2" creationId="{00000000-0000-0000-0000-000000000000}"/>
          </ac:spMkLst>
        </pc:spChg>
        <pc:spChg chg="mod">
          <ac:chgData name="nourah Alaklabi" userId="b439187ee2954565" providerId="LiveId" clId="{A71145DE-0D72-487B-B948-74A991FCA7D4}" dt="2024-12-29T18:36:46.430" v="290" actId="20577"/>
          <ac:spMkLst>
            <pc:docMk/>
            <pc:sldMk cId="0" sldId="263"/>
            <ac:spMk id="13" creationId="{347B0705-ED6A-8273-6657-B3D87C91ED92}"/>
          </ac:spMkLst>
        </pc:spChg>
        <pc:spChg chg="add mod">
          <ac:chgData name="nourah Alaklabi" userId="b439187ee2954565" providerId="LiveId" clId="{A71145DE-0D72-487B-B948-74A991FCA7D4}" dt="2024-12-29T18:37:46.491" v="300" actId="207"/>
          <ac:spMkLst>
            <pc:docMk/>
            <pc:sldMk cId="0" sldId="263"/>
            <ac:spMk id="15" creationId="{30431562-ACB7-9AAE-D810-9B8F8934004C}"/>
          </ac:spMkLst>
        </pc:spChg>
        <pc:spChg chg="add mod">
          <ac:chgData name="nourah Alaklabi" userId="b439187ee2954565" providerId="LiveId" clId="{A71145DE-0D72-487B-B948-74A991FCA7D4}" dt="2024-12-29T18:38:04.151" v="302" actId="1076"/>
          <ac:spMkLst>
            <pc:docMk/>
            <pc:sldMk cId="0" sldId="263"/>
            <ac:spMk id="16" creationId="{AAE69FB3-8ABB-1308-46A3-973080BC2375}"/>
          </ac:spMkLst>
        </pc:spChg>
        <pc:picChg chg="add del mod">
          <ac:chgData name="nourah Alaklabi" userId="b439187ee2954565" providerId="LiveId" clId="{A71145DE-0D72-487B-B948-74A991FCA7D4}" dt="2024-12-29T18:38:47.759" v="305" actId="21"/>
          <ac:picMkLst>
            <pc:docMk/>
            <pc:sldMk cId="0" sldId="263"/>
            <ac:picMk id="14" creationId="{E6038C6B-5113-F077-9A7E-37003F359CC2}"/>
          </ac:picMkLst>
        </pc:picChg>
        <pc:picChg chg="add del mod">
          <ac:chgData name="nourah Alaklabi" userId="b439187ee2954565" providerId="LiveId" clId="{A71145DE-0D72-487B-B948-74A991FCA7D4}" dt="2024-12-29T18:39:05.844" v="311" actId="21"/>
          <ac:picMkLst>
            <pc:docMk/>
            <pc:sldMk cId="0" sldId="263"/>
            <ac:picMk id="18" creationId="{7A982D57-0BF3-1B72-7E71-7E21FFCCC13D}"/>
          </ac:picMkLst>
        </pc:picChg>
        <pc:picChg chg="add mod">
          <ac:chgData name="nourah Alaklabi" userId="b439187ee2954565" providerId="LiveId" clId="{A71145DE-0D72-487B-B948-74A991FCA7D4}" dt="2024-12-29T18:39:08.327" v="312" actId="1076"/>
          <ac:picMkLst>
            <pc:docMk/>
            <pc:sldMk cId="0" sldId="263"/>
            <ac:picMk id="19" creationId="{D0A2E33C-EAD0-83EE-7848-4793F583E7DB}"/>
          </ac:picMkLst>
        </pc:picChg>
      </pc:sldChg>
      <pc:sldChg chg="addSp modSp mod">
        <pc:chgData name="nourah Alaklabi" userId="b439187ee2954565" providerId="LiveId" clId="{A71145DE-0D72-487B-B948-74A991FCA7D4}" dt="2024-12-29T19:32:58.419" v="596" actId="2711"/>
        <pc:sldMkLst>
          <pc:docMk/>
          <pc:sldMk cId="0" sldId="264"/>
        </pc:sldMkLst>
        <pc:spChg chg="mod ord">
          <ac:chgData name="nourah Alaklabi" userId="b439187ee2954565" providerId="LiveId" clId="{A71145DE-0D72-487B-B948-74A991FCA7D4}" dt="2024-12-29T18:12:22.505" v="27" actId="166"/>
          <ac:spMkLst>
            <pc:docMk/>
            <pc:sldMk cId="0" sldId="264"/>
            <ac:spMk id="2" creationId="{00000000-0000-0000-0000-000000000000}"/>
          </ac:spMkLst>
        </pc:spChg>
        <pc:spChg chg="ord">
          <ac:chgData name="nourah Alaklabi" userId="b439187ee2954565" providerId="LiveId" clId="{A71145DE-0D72-487B-B948-74A991FCA7D4}" dt="2024-12-29T18:12:11.921" v="24" actId="166"/>
          <ac:spMkLst>
            <pc:docMk/>
            <pc:sldMk cId="0" sldId="264"/>
            <ac:spMk id="3" creationId="{00000000-0000-0000-0000-000000000000}"/>
          </ac:spMkLst>
        </pc:spChg>
        <pc:spChg chg="add mod">
          <ac:chgData name="nourah Alaklabi" userId="b439187ee2954565" providerId="LiveId" clId="{A71145DE-0D72-487B-B948-74A991FCA7D4}" dt="2024-12-29T19:32:58.419" v="596" actId="2711"/>
          <ac:spMkLst>
            <pc:docMk/>
            <pc:sldMk cId="0" sldId="264"/>
            <ac:spMk id="16" creationId="{4D97079F-BCF6-D62A-6B78-D67FCFC5BD1E}"/>
          </ac:spMkLst>
        </pc:spChg>
        <pc:grpChg chg="mod">
          <ac:chgData name="nourah Alaklabi" userId="b439187ee2954565" providerId="LiveId" clId="{A71145DE-0D72-487B-B948-74A991FCA7D4}" dt="2024-12-29T18:12:07.120" v="23" actId="14100"/>
          <ac:grpSpMkLst>
            <pc:docMk/>
            <pc:sldMk cId="0" sldId="264"/>
            <ac:grpSpMk id="12" creationId="{7924112D-7D81-1CBD-6BF2-5F2B0EBAE103}"/>
          </ac:grpSpMkLst>
        </pc:grpChg>
        <pc:picChg chg="add mod">
          <ac:chgData name="nourah Alaklabi" userId="b439187ee2954565" providerId="LiveId" clId="{A71145DE-0D72-487B-B948-74A991FCA7D4}" dt="2024-12-29T18:12:29.635" v="29"/>
          <ac:picMkLst>
            <pc:docMk/>
            <pc:sldMk cId="0" sldId="264"/>
            <ac:picMk id="17" creationId="{3421A581-D86F-1481-563F-ED6938179EC4}"/>
          </ac:picMkLst>
        </pc:picChg>
      </pc:sldChg>
      <pc:sldChg chg="delSp modSp mod">
        <pc:chgData name="nourah Alaklabi" userId="b439187ee2954565" providerId="LiveId" clId="{A71145DE-0D72-487B-B948-74A991FCA7D4}" dt="2024-12-29T19:32:11.779" v="594" actId="167"/>
        <pc:sldMkLst>
          <pc:docMk/>
          <pc:sldMk cId="1307346092" sldId="267"/>
        </pc:sldMkLst>
        <pc:spChg chg="mod">
          <ac:chgData name="nourah Alaklabi" userId="b439187ee2954565" providerId="LiveId" clId="{A71145DE-0D72-487B-B948-74A991FCA7D4}" dt="2024-12-29T19:32:07.849" v="592" actId="1076"/>
          <ac:spMkLst>
            <pc:docMk/>
            <pc:sldMk cId="1307346092" sldId="267"/>
            <ac:spMk id="7" creationId="{B8C616C2-653D-48EF-4D62-6C2E9FC8B867}"/>
          </ac:spMkLst>
        </pc:spChg>
        <pc:spChg chg="mod ord">
          <ac:chgData name="nourah Alaklabi" userId="b439187ee2954565" providerId="LiveId" clId="{A71145DE-0D72-487B-B948-74A991FCA7D4}" dt="2024-12-29T19:32:11.779" v="594" actId="167"/>
          <ac:spMkLst>
            <pc:docMk/>
            <pc:sldMk cId="1307346092" sldId="267"/>
            <ac:spMk id="8" creationId="{411D9028-7E6B-7472-4661-1078E9BFB7D3}"/>
          </ac:spMkLst>
        </pc:spChg>
        <pc:spChg chg="del">
          <ac:chgData name="nourah Alaklabi" userId="b439187ee2954565" providerId="LiveId" clId="{A71145DE-0D72-487B-B948-74A991FCA7D4}" dt="2024-12-29T19:32:02.781" v="591" actId="21"/>
          <ac:spMkLst>
            <pc:docMk/>
            <pc:sldMk cId="1307346092" sldId="267"/>
            <ac:spMk id="21" creationId="{35AAC6D7-0F9E-5B2A-11CD-4E850F0F816A}"/>
          </ac:spMkLst>
        </pc:spChg>
      </pc:sldChg>
      <pc:sldChg chg="addSp delSp modSp mod ord">
        <pc:chgData name="nourah Alaklabi" userId="b439187ee2954565" providerId="LiveId" clId="{A71145DE-0D72-487B-B948-74A991FCA7D4}" dt="2024-12-29T19:28:48.091" v="588"/>
        <pc:sldMkLst>
          <pc:docMk/>
          <pc:sldMk cId="1433435837" sldId="268"/>
        </pc:sldMkLst>
        <pc:spChg chg="del">
          <ac:chgData name="nourah Alaklabi" userId="b439187ee2954565" providerId="LiveId" clId="{A71145DE-0D72-487B-B948-74A991FCA7D4}" dt="2024-12-29T19:27:35.859" v="579" actId="21"/>
          <ac:spMkLst>
            <pc:docMk/>
            <pc:sldMk cId="1433435837" sldId="268"/>
            <ac:spMk id="5" creationId="{3EA454C6-DF18-D343-FD01-7C26BF6B250B}"/>
          </ac:spMkLst>
        </pc:spChg>
        <pc:spChg chg="mod">
          <ac:chgData name="nourah Alaklabi" userId="b439187ee2954565" providerId="LiveId" clId="{A71145DE-0D72-487B-B948-74A991FCA7D4}" dt="2024-12-29T19:27:27.112" v="577" actId="14100"/>
          <ac:spMkLst>
            <pc:docMk/>
            <pc:sldMk cId="1433435837" sldId="268"/>
            <ac:spMk id="11" creationId="{96468389-058D-411E-8B68-065E7396E35C}"/>
          </ac:spMkLst>
        </pc:spChg>
        <pc:spChg chg="mod">
          <ac:chgData name="nourah Alaklabi" userId="b439187ee2954565" providerId="LiveId" clId="{A71145DE-0D72-487B-B948-74A991FCA7D4}" dt="2024-12-29T19:27:27.112" v="577" actId="14100"/>
          <ac:spMkLst>
            <pc:docMk/>
            <pc:sldMk cId="1433435837" sldId="268"/>
            <ac:spMk id="12" creationId="{E2686A72-4C8D-AC13-731B-877448D4A4ED}"/>
          </ac:spMkLst>
        </pc:spChg>
        <pc:spChg chg="mod">
          <ac:chgData name="nourah Alaklabi" userId="b439187ee2954565" providerId="LiveId" clId="{A71145DE-0D72-487B-B948-74A991FCA7D4}" dt="2024-12-29T19:27:43.766" v="581" actId="1076"/>
          <ac:spMkLst>
            <pc:docMk/>
            <pc:sldMk cId="1433435837" sldId="268"/>
            <ac:spMk id="17" creationId="{37552091-8DC9-BA4E-F47B-53A60D6F0383}"/>
          </ac:spMkLst>
        </pc:spChg>
        <pc:grpChg chg="mod">
          <ac:chgData name="nourah Alaklabi" userId="b439187ee2954565" providerId="LiveId" clId="{A71145DE-0D72-487B-B948-74A991FCA7D4}" dt="2024-12-29T19:27:27.112" v="577" actId="14100"/>
          <ac:grpSpMkLst>
            <pc:docMk/>
            <pc:sldMk cId="1433435837" sldId="268"/>
            <ac:grpSpMk id="10" creationId="{D300C947-4430-84F1-EAFF-96834F996933}"/>
          </ac:grpSpMkLst>
        </pc:grpChg>
        <pc:picChg chg="add del mod">
          <ac:chgData name="nourah Alaklabi" userId="b439187ee2954565" providerId="LiveId" clId="{A71145DE-0D72-487B-B948-74A991FCA7D4}" dt="2024-12-29T19:22:53.540" v="574" actId="21"/>
          <ac:picMkLst>
            <pc:docMk/>
            <pc:sldMk cId="1433435837" sldId="268"/>
            <ac:picMk id="16" creationId="{F016F2B2-13ED-27AB-8C58-0551F2336382}"/>
          </ac:picMkLst>
        </pc:picChg>
        <pc:picChg chg="add mod">
          <ac:chgData name="nourah Alaklabi" userId="b439187ee2954565" providerId="LiveId" clId="{A71145DE-0D72-487B-B948-74A991FCA7D4}" dt="2024-12-29T19:28:48.091" v="588"/>
          <ac:picMkLst>
            <pc:docMk/>
            <pc:sldMk cId="1433435837" sldId="268"/>
            <ac:picMk id="2050" creationId="{C9CAEAAB-5250-42F6-565F-516D9B922735}"/>
          </ac:picMkLst>
        </pc:picChg>
      </pc:sldChg>
      <pc:sldChg chg="modSp mod">
        <pc:chgData name="nourah Alaklabi" userId="b439187ee2954565" providerId="LiveId" clId="{A71145DE-0D72-487B-B948-74A991FCA7D4}" dt="2024-12-29T18:21:49.410" v="108" actId="20577"/>
        <pc:sldMkLst>
          <pc:docMk/>
          <pc:sldMk cId="647740562" sldId="270"/>
        </pc:sldMkLst>
        <pc:spChg chg="mod">
          <ac:chgData name="nourah Alaklabi" userId="b439187ee2954565" providerId="LiveId" clId="{A71145DE-0D72-487B-B948-74A991FCA7D4}" dt="2024-12-29T18:21:49.410" v="108" actId="20577"/>
          <ac:spMkLst>
            <pc:docMk/>
            <pc:sldMk cId="647740562" sldId="270"/>
            <ac:spMk id="6" creationId="{5D08C08D-EB1D-6634-CB8F-52728CD318E0}"/>
          </ac:spMkLst>
        </pc:spChg>
        <pc:picChg chg="mod">
          <ac:chgData name="nourah Alaklabi" userId="b439187ee2954565" providerId="LiveId" clId="{A71145DE-0D72-487B-B948-74A991FCA7D4}" dt="2024-12-29T18:17:15.323" v="56"/>
          <ac:picMkLst>
            <pc:docMk/>
            <pc:sldMk cId="647740562" sldId="270"/>
            <ac:picMk id="25" creationId="{C9B52E48-EB6A-0430-B366-16C49BA81AD2}"/>
          </ac:picMkLst>
        </pc:picChg>
      </pc:sldChg>
      <pc:sldChg chg="addSp delSp modSp mod ord">
        <pc:chgData name="nourah Alaklabi" userId="b439187ee2954565" providerId="LiveId" clId="{A71145DE-0D72-487B-B948-74A991FCA7D4}" dt="2024-12-29T19:02:58.019" v="499"/>
        <pc:sldMkLst>
          <pc:docMk/>
          <pc:sldMk cId="3156597802" sldId="271"/>
        </pc:sldMkLst>
        <pc:spChg chg="add del mod">
          <ac:chgData name="nourah Alaklabi" userId="b439187ee2954565" providerId="LiveId" clId="{A71145DE-0D72-487B-B948-74A991FCA7D4}" dt="2024-12-29T19:02:43.402" v="493" actId="21"/>
          <ac:spMkLst>
            <pc:docMk/>
            <pc:sldMk cId="3156597802" sldId="271"/>
            <ac:spMk id="5" creationId="{F2CC9DE9-09A9-5AE8-DDB2-B1DF0BF6F61F}"/>
          </ac:spMkLst>
        </pc:spChg>
        <pc:spChg chg="add del mod">
          <ac:chgData name="nourah Alaklabi" userId="b439187ee2954565" providerId="LiveId" clId="{A71145DE-0D72-487B-B948-74A991FCA7D4}" dt="2024-12-29T19:02:45.728" v="494" actId="21"/>
          <ac:spMkLst>
            <pc:docMk/>
            <pc:sldMk cId="3156597802" sldId="271"/>
            <ac:spMk id="6" creationId="{FF951BEA-3FD0-9DBC-F0E1-3FC736917FDE}"/>
          </ac:spMkLst>
        </pc:spChg>
        <pc:spChg chg="add del mod">
          <ac:chgData name="nourah Alaklabi" userId="b439187ee2954565" providerId="LiveId" clId="{A71145DE-0D72-487B-B948-74A991FCA7D4}" dt="2024-12-29T19:02:48.393" v="495" actId="21"/>
          <ac:spMkLst>
            <pc:docMk/>
            <pc:sldMk cId="3156597802" sldId="271"/>
            <ac:spMk id="9" creationId="{80301766-F674-B8D0-34C5-FB60F1E70155}"/>
          </ac:spMkLst>
        </pc:spChg>
        <pc:spChg chg="add del mod">
          <ac:chgData name="nourah Alaklabi" userId="b439187ee2954565" providerId="LiveId" clId="{A71145DE-0D72-487B-B948-74A991FCA7D4}" dt="2024-12-29T19:02:50.811" v="496" actId="21"/>
          <ac:spMkLst>
            <pc:docMk/>
            <pc:sldMk cId="3156597802" sldId="271"/>
            <ac:spMk id="10" creationId="{1A7E7303-BDDF-55EC-A115-B8D3F0CF7AE5}"/>
          </ac:spMkLst>
        </pc:spChg>
        <pc:spChg chg="add del mod">
          <ac:chgData name="nourah Alaklabi" userId="b439187ee2954565" providerId="LiveId" clId="{A71145DE-0D72-487B-B948-74A991FCA7D4}" dt="2024-12-29T19:02:53.702" v="497" actId="21"/>
          <ac:spMkLst>
            <pc:docMk/>
            <pc:sldMk cId="3156597802" sldId="271"/>
            <ac:spMk id="12" creationId="{7DBE5D18-DF48-0E1C-1A85-3B207417EDD7}"/>
          </ac:spMkLst>
        </pc:spChg>
        <pc:spChg chg="mod">
          <ac:chgData name="nourah Alaklabi" userId="b439187ee2954565" providerId="LiveId" clId="{A71145DE-0D72-487B-B948-74A991FCA7D4}" dt="2024-12-29T18:54:55.465" v="414" actId="20577"/>
          <ac:spMkLst>
            <pc:docMk/>
            <pc:sldMk cId="3156597802" sldId="271"/>
            <ac:spMk id="19" creationId="{CF1510B8-312E-2C2C-7111-100BE86F87FF}"/>
          </ac:spMkLst>
        </pc:spChg>
        <pc:picChg chg="add del mod">
          <ac:chgData name="nourah Alaklabi" userId="b439187ee2954565" providerId="LiveId" clId="{A71145DE-0D72-487B-B948-74A991FCA7D4}" dt="2024-12-29T19:02:34.792" v="491" actId="21"/>
          <ac:picMkLst>
            <pc:docMk/>
            <pc:sldMk cId="3156597802" sldId="271"/>
            <ac:picMk id="20" creationId="{AD2C1C93-8674-3252-1119-DC554D939BE1}"/>
          </ac:picMkLst>
        </pc:picChg>
        <pc:picChg chg="add del mod">
          <ac:chgData name="nourah Alaklabi" userId="b439187ee2954565" providerId="LiveId" clId="{A71145DE-0D72-487B-B948-74A991FCA7D4}" dt="2024-12-29T19:02:35.762" v="492" actId="21"/>
          <ac:picMkLst>
            <pc:docMk/>
            <pc:sldMk cId="3156597802" sldId="271"/>
            <ac:picMk id="22" creationId="{7BD26806-5C7A-6FB6-3B13-C38FB1EA8E5F}"/>
          </ac:picMkLst>
        </pc:picChg>
      </pc:sldChg>
      <pc:sldChg chg="addSp delSp modSp mod">
        <pc:chgData name="nourah Alaklabi" userId="b439187ee2954565" providerId="LiveId" clId="{A71145DE-0D72-487B-B948-74A991FCA7D4}" dt="2024-12-29T18:45:47.985" v="358" actId="1076"/>
        <pc:sldMkLst>
          <pc:docMk/>
          <pc:sldMk cId="412890388" sldId="272"/>
        </pc:sldMkLst>
        <pc:spChg chg="mod">
          <ac:chgData name="nourah Alaklabi" userId="b439187ee2954565" providerId="LiveId" clId="{A71145DE-0D72-487B-B948-74A991FCA7D4}" dt="2024-12-29T18:42:58.117" v="342" actId="1076"/>
          <ac:spMkLst>
            <pc:docMk/>
            <pc:sldMk cId="412890388" sldId="272"/>
            <ac:spMk id="7" creationId="{C7450D8C-A8B5-B312-F28D-D14A61A2EB4C}"/>
          </ac:spMkLst>
        </pc:spChg>
        <pc:spChg chg="mod">
          <ac:chgData name="nourah Alaklabi" userId="b439187ee2954565" providerId="LiveId" clId="{A71145DE-0D72-487B-B948-74A991FCA7D4}" dt="2024-12-29T18:42:08.304" v="331" actId="1076"/>
          <ac:spMkLst>
            <pc:docMk/>
            <pc:sldMk cId="412890388" sldId="272"/>
            <ac:spMk id="8" creationId="{E1BCC50F-9B1C-B3DD-65E4-067E7A5374F2}"/>
          </ac:spMkLst>
        </pc:spChg>
        <pc:spChg chg="mod">
          <ac:chgData name="nourah Alaklabi" userId="b439187ee2954565" providerId="LiveId" clId="{A71145DE-0D72-487B-B948-74A991FCA7D4}" dt="2024-12-29T18:39:38.271" v="317" actId="20577"/>
          <ac:spMkLst>
            <pc:docMk/>
            <pc:sldMk cId="412890388" sldId="272"/>
            <ac:spMk id="9" creationId="{A0B30A0E-7526-B561-696C-7D58DD1D1838}"/>
          </ac:spMkLst>
        </pc:spChg>
        <pc:spChg chg="add mod">
          <ac:chgData name="nourah Alaklabi" userId="b439187ee2954565" providerId="LiveId" clId="{A71145DE-0D72-487B-B948-74A991FCA7D4}" dt="2024-12-29T18:39:19.669" v="313"/>
          <ac:spMkLst>
            <pc:docMk/>
            <pc:sldMk cId="412890388" sldId="272"/>
            <ac:spMk id="13" creationId="{9D516829-DB76-A644-3DB0-4446FFFCF872}"/>
          </ac:spMkLst>
        </pc:spChg>
        <pc:spChg chg="add mod">
          <ac:chgData name="nourah Alaklabi" userId="b439187ee2954565" providerId="LiveId" clId="{A71145DE-0D72-487B-B948-74A991FCA7D4}" dt="2024-12-29T18:39:26.513" v="314"/>
          <ac:spMkLst>
            <pc:docMk/>
            <pc:sldMk cId="412890388" sldId="272"/>
            <ac:spMk id="14" creationId="{ADC7588E-2B9E-4F5E-9646-9EE6791A1B8D}"/>
          </ac:spMkLst>
        </pc:spChg>
        <pc:spChg chg="add mod">
          <ac:chgData name="nourah Alaklabi" userId="b439187ee2954565" providerId="LiveId" clId="{A71145DE-0D72-487B-B948-74A991FCA7D4}" dt="2024-12-29T18:42:58.117" v="342" actId="1076"/>
          <ac:spMkLst>
            <pc:docMk/>
            <pc:sldMk cId="412890388" sldId="272"/>
            <ac:spMk id="19" creationId="{CA2E356A-E37C-58D7-1F1D-566CC2838B19}"/>
          </ac:spMkLst>
        </pc:spChg>
        <pc:spChg chg="add del mod">
          <ac:chgData name="nourah Alaklabi" userId="b439187ee2954565" providerId="LiveId" clId="{A71145DE-0D72-487B-B948-74A991FCA7D4}" dt="2024-12-29T18:43:25.582" v="348" actId="21"/>
          <ac:spMkLst>
            <pc:docMk/>
            <pc:sldMk cId="412890388" sldId="272"/>
            <ac:spMk id="20" creationId="{62D8FEAC-2D65-3EE9-1B23-C703DFFD161D}"/>
          </ac:spMkLst>
        </pc:spChg>
        <pc:picChg chg="add del mod">
          <ac:chgData name="nourah Alaklabi" userId="b439187ee2954565" providerId="LiveId" clId="{A71145DE-0D72-487B-B948-74A991FCA7D4}" dt="2024-12-29T18:41:37.036" v="322" actId="21"/>
          <ac:picMkLst>
            <pc:docMk/>
            <pc:sldMk cId="412890388" sldId="272"/>
            <ac:picMk id="16" creationId="{B555D2E2-A381-22FF-4C6D-FA9F7EDDEBD1}"/>
          </ac:picMkLst>
        </pc:picChg>
        <pc:picChg chg="add del mod">
          <ac:chgData name="nourah Alaklabi" userId="b439187ee2954565" providerId="LiveId" clId="{A71145DE-0D72-487B-B948-74A991FCA7D4}" dt="2024-12-29T18:45:22.795" v="350" actId="21"/>
          <ac:picMkLst>
            <pc:docMk/>
            <pc:sldMk cId="412890388" sldId="272"/>
            <ac:picMk id="18" creationId="{0CD6D631-1CE8-3949-8070-69779C5C9B2B}"/>
          </ac:picMkLst>
        </pc:picChg>
        <pc:picChg chg="add mod">
          <ac:chgData name="nourah Alaklabi" userId="b439187ee2954565" providerId="LiveId" clId="{A71145DE-0D72-487B-B948-74A991FCA7D4}" dt="2024-12-29T18:45:47.985" v="358" actId="1076"/>
          <ac:picMkLst>
            <pc:docMk/>
            <pc:sldMk cId="412890388" sldId="272"/>
            <ac:picMk id="22" creationId="{9D7F6AD0-1B26-0E56-E6FE-5CF042750CFE}"/>
          </ac:picMkLst>
        </pc:picChg>
      </pc:sldChg>
      <pc:sldChg chg="del">
        <pc:chgData name="nourah Alaklabi" userId="b439187ee2954565" providerId="LiveId" clId="{A71145DE-0D72-487B-B948-74A991FCA7D4}" dt="2024-12-29T19:07:06.431" v="542" actId="2696"/>
        <pc:sldMkLst>
          <pc:docMk/>
          <pc:sldMk cId="2861249677" sldId="273"/>
        </pc:sldMkLst>
      </pc:sldChg>
      <pc:sldChg chg="addSp delSp modSp mod">
        <pc:chgData name="nourah Alaklabi" userId="b439187ee2954565" providerId="LiveId" clId="{A71145DE-0D72-487B-B948-74A991FCA7D4}" dt="2024-12-29T18:52:02.109" v="400"/>
        <pc:sldMkLst>
          <pc:docMk/>
          <pc:sldMk cId="459785287" sldId="274"/>
        </pc:sldMkLst>
        <pc:spChg chg="del">
          <ac:chgData name="nourah Alaklabi" userId="b439187ee2954565" providerId="LiveId" clId="{A71145DE-0D72-487B-B948-74A991FCA7D4}" dt="2024-12-29T18:46:45.409" v="369" actId="21"/>
          <ac:spMkLst>
            <pc:docMk/>
            <pc:sldMk cId="459785287" sldId="274"/>
            <ac:spMk id="2" creationId="{CC8A540F-5C21-0714-55E8-2511AA508A8A}"/>
          </ac:spMkLst>
        </pc:spChg>
        <pc:spChg chg="ord">
          <ac:chgData name="nourah Alaklabi" userId="b439187ee2954565" providerId="LiveId" clId="{A71145DE-0D72-487B-B948-74A991FCA7D4}" dt="2024-12-29T18:49:28.656" v="386" actId="166"/>
          <ac:spMkLst>
            <pc:docMk/>
            <pc:sldMk cId="459785287" sldId="274"/>
            <ac:spMk id="4" creationId="{F5EB0389-8960-9BE3-2E05-9ED360E10670}"/>
          </ac:spMkLst>
        </pc:spChg>
        <pc:spChg chg="mod">
          <ac:chgData name="nourah Alaklabi" userId="b439187ee2954565" providerId="LiveId" clId="{A71145DE-0D72-487B-B948-74A991FCA7D4}" dt="2024-12-29T18:48:41.272" v="381" actId="1076"/>
          <ac:spMkLst>
            <pc:docMk/>
            <pc:sldMk cId="459785287" sldId="274"/>
            <ac:spMk id="5" creationId="{5812FECB-D4B6-9622-72F5-609FE7BEA15C}"/>
          </ac:spMkLst>
        </pc:spChg>
        <pc:spChg chg="add mod">
          <ac:chgData name="nourah Alaklabi" userId="b439187ee2954565" providerId="LiveId" clId="{A71145DE-0D72-487B-B948-74A991FCA7D4}" dt="2024-12-29T18:48:02.066" v="371"/>
          <ac:spMkLst>
            <pc:docMk/>
            <pc:sldMk cId="459785287" sldId="274"/>
            <ac:spMk id="15" creationId="{9A2725A0-1F93-BBF5-21E0-36561483DEF1}"/>
          </ac:spMkLst>
        </pc:spChg>
        <pc:picChg chg="mod ord">
          <ac:chgData name="nourah Alaklabi" userId="b439187ee2954565" providerId="LiveId" clId="{A71145DE-0D72-487B-B948-74A991FCA7D4}" dt="2024-12-29T18:49:32.672" v="387" actId="166"/>
          <ac:picMkLst>
            <pc:docMk/>
            <pc:sldMk cId="459785287" sldId="274"/>
            <ac:picMk id="6" creationId="{FDE699EB-326E-647B-094E-497CB417E4CF}"/>
          </ac:picMkLst>
        </pc:picChg>
        <pc:picChg chg="add mod">
          <ac:chgData name="nourah Alaklabi" userId="b439187ee2954565" providerId="LiveId" clId="{A71145DE-0D72-487B-B948-74A991FCA7D4}" dt="2024-12-29T18:48:24.654" v="377" actId="1076"/>
          <ac:picMkLst>
            <pc:docMk/>
            <pc:sldMk cId="459785287" sldId="274"/>
            <ac:picMk id="14" creationId="{3CA4DCFC-315D-6E08-CC3C-97DFBCA5ED26}"/>
          </ac:picMkLst>
        </pc:picChg>
        <pc:picChg chg="add mod">
          <ac:chgData name="nourah Alaklabi" userId="b439187ee2954565" providerId="LiveId" clId="{A71145DE-0D72-487B-B948-74A991FCA7D4}" dt="2024-12-29T18:49:25.841" v="385" actId="1076"/>
          <ac:picMkLst>
            <pc:docMk/>
            <pc:sldMk cId="459785287" sldId="274"/>
            <ac:picMk id="17" creationId="{1EE22ACC-5154-6618-EA42-BBA74B652BC7}"/>
          </ac:picMkLst>
        </pc:picChg>
        <pc:picChg chg="add del mod">
          <ac:chgData name="nourah Alaklabi" userId="b439187ee2954565" providerId="LiveId" clId="{A71145DE-0D72-487B-B948-74A991FCA7D4}" dt="2024-12-29T18:51:08.644" v="395" actId="21"/>
          <ac:picMkLst>
            <pc:docMk/>
            <pc:sldMk cId="459785287" sldId="274"/>
            <ac:picMk id="1026" creationId="{703DB2F8-1E6B-050B-AB1D-C1B758DCBCD2}"/>
          </ac:picMkLst>
        </pc:picChg>
        <pc:picChg chg="add mod">
          <ac:chgData name="nourah Alaklabi" userId="b439187ee2954565" providerId="LiveId" clId="{A71145DE-0D72-487B-B948-74A991FCA7D4}" dt="2024-12-29T18:52:02.109" v="400"/>
          <ac:picMkLst>
            <pc:docMk/>
            <pc:sldMk cId="459785287" sldId="274"/>
            <ac:picMk id="1028" creationId="{61F101E8-E137-18BD-0286-CA6C435929D6}"/>
          </ac:picMkLst>
        </pc:picChg>
      </pc:sldChg>
      <pc:sldChg chg="del">
        <pc:chgData name="nourah Alaklabi" userId="b439187ee2954565" providerId="LiveId" clId="{A71145DE-0D72-487B-B948-74A991FCA7D4}" dt="2024-12-29T19:07:12.267" v="543" actId="2696"/>
        <pc:sldMkLst>
          <pc:docMk/>
          <pc:sldMk cId="1628764835" sldId="275"/>
        </pc:sldMkLst>
      </pc:sldChg>
      <pc:sldChg chg="delSp del mod">
        <pc:chgData name="nourah Alaklabi" userId="b439187ee2954565" providerId="LiveId" clId="{A71145DE-0D72-487B-B948-74A991FCA7D4}" dt="2024-12-29T19:08:20.633" v="556" actId="2696"/>
        <pc:sldMkLst>
          <pc:docMk/>
          <pc:sldMk cId="1097987897" sldId="276"/>
        </pc:sldMkLst>
        <pc:spChg chg="del">
          <ac:chgData name="nourah Alaklabi" userId="b439187ee2954565" providerId="LiveId" clId="{A71145DE-0D72-487B-B948-74A991FCA7D4}" dt="2024-12-29T19:07:38.711" v="549" actId="21"/>
          <ac:spMkLst>
            <pc:docMk/>
            <pc:sldMk cId="1097987897" sldId="276"/>
            <ac:spMk id="6" creationId="{24E3C792-EEF9-ED7F-F03D-6E0767FD80C7}"/>
          </ac:spMkLst>
        </pc:spChg>
        <pc:spChg chg="del">
          <ac:chgData name="nourah Alaklabi" userId="b439187ee2954565" providerId="LiveId" clId="{A71145DE-0D72-487B-B948-74A991FCA7D4}" dt="2024-12-29T19:07:46.842" v="551" actId="21"/>
          <ac:spMkLst>
            <pc:docMk/>
            <pc:sldMk cId="1097987897" sldId="276"/>
            <ac:spMk id="16" creationId="{C80CE161-6CF3-0121-49ED-A5BDAECFC802}"/>
          </ac:spMkLst>
        </pc:spChg>
      </pc:sldChg>
      <pc:sldChg chg="addSp delSp modSp add mod">
        <pc:chgData name="nourah Alaklabi" userId="b439187ee2954565" providerId="LiveId" clId="{A71145DE-0D72-487B-B948-74A991FCA7D4}" dt="2024-12-29T18:55:59.014" v="423" actId="20577"/>
        <pc:sldMkLst>
          <pc:docMk/>
          <pc:sldMk cId="837006211" sldId="277"/>
        </pc:sldMkLst>
        <pc:spChg chg="add mod">
          <ac:chgData name="nourah Alaklabi" userId="b439187ee2954565" providerId="LiveId" clId="{A71145DE-0D72-487B-B948-74A991FCA7D4}" dt="2024-12-29T18:54:06.675" v="412" actId="1076"/>
          <ac:spMkLst>
            <pc:docMk/>
            <pc:sldMk cId="837006211" sldId="277"/>
            <ac:spMk id="15" creationId="{6D7A4F45-11F7-8D43-F9C0-DB88AFA586DD}"/>
          </ac:spMkLst>
        </pc:spChg>
        <pc:spChg chg="add mod">
          <ac:chgData name="nourah Alaklabi" userId="b439187ee2954565" providerId="LiveId" clId="{A71145DE-0D72-487B-B948-74A991FCA7D4}" dt="2024-12-29T18:55:59.014" v="423" actId="20577"/>
          <ac:spMkLst>
            <pc:docMk/>
            <pc:sldMk cId="837006211" sldId="277"/>
            <ac:spMk id="16" creationId="{F3BAE6A9-3CBB-38FD-2E92-81BD1266EA7A}"/>
          </ac:spMkLst>
        </pc:spChg>
        <pc:picChg chg="mod">
          <ac:chgData name="nourah Alaklabi" userId="b439187ee2954565" providerId="LiveId" clId="{A71145DE-0D72-487B-B948-74A991FCA7D4}" dt="2024-12-29T18:53:01.252" v="405" actId="1076"/>
          <ac:picMkLst>
            <pc:docMk/>
            <pc:sldMk cId="837006211" sldId="277"/>
            <ac:picMk id="6" creationId="{3C1CB6E5-0F0C-A778-FF3F-01AABDC52CBB}"/>
          </ac:picMkLst>
        </pc:picChg>
        <pc:picChg chg="add mod">
          <ac:chgData name="nourah Alaklabi" userId="b439187ee2954565" providerId="LiveId" clId="{A71145DE-0D72-487B-B948-74A991FCA7D4}" dt="2024-12-29T18:53:44.922" v="410"/>
          <ac:picMkLst>
            <pc:docMk/>
            <pc:sldMk cId="837006211" sldId="277"/>
            <ac:picMk id="13" creationId="{8FD4284F-E40C-FB37-F8CA-2F5AA8FAB4D4}"/>
          </ac:picMkLst>
        </pc:picChg>
        <pc:picChg chg="del">
          <ac:chgData name="nourah Alaklabi" userId="b439187ee2954565" providerId="LiveId" clId="{A71145DE-0D72-487B-B948-74A991FCA7D4}" dt="2024-12-29T18:52:57.827" v="404" actId="21"/>
          <ac:picMkLst>
            <pc:docMk/>
            <pc:sldMk cId="837006211" sldId="277"/>
            <ac:picMk id="14" creationId="{36CA40C2-7B91-4C99-C48A-CEFF9E407C21}"/>
          </ac:picMkLst>
        </pc:picChg>
        <pc:picChg chg="del">
          <ac:chgData name="nourah Alaklabi" userId="b439187ee2954565" providerId="LiveId" clId="{A71145DE-0D72-487B-B948-74A991FCA7D4}" dt="2024-12-29T18:52:55.673" v="403" actId="21"/>
          <ac:picMkLst>
            <pc:docMk/>
            <pc:sldMk cId="837006211" sldId="277"/>
            <ac:picMk id="17" creationId="{91E2B430-71B2-2903-BE2C-553017624120}"/>
          </ac:picMkLst>
        </pc:picChg>
        <pc:picChg chg="del">
          <ac:chgData name="nourah Alaklabi" userId="b439187ee2954565" providerId="LiveId" clId="{A71145DE-0D72-487B-B948-74A991FCA7D4}" dt="2024-12-29T18:52:53.505" v="402" actId="21"/>
          <ac:picMkLst>
            <pc:docMk/>
            <pc:sldMk cId="837006211" sldId="277"/>
            <ac:picMk id="1028" creationId="{FC35EF36-7563-E477-FB69-B569A97ECA66}"/>
          </ac:picMkLst>
        </pc:picChg>
      </pc:sldChg>
      <pc:sldChg chg="addSp delSp modSp add mod">
        <pc:chgData name="nourah Alaklabi" userId="b439187ee2954565" providerId="LiveId" clId="{A71145DE-0D72-487B-B948-74A991FCA7D4}" dt="2024-12-29T19:04:21.399" v="513" actId="13822"/>
        <pc:sldMkLst>
          <pc:docMk/>
          <pc:sldMk cId="1971623448" sldId="278"/>
        </pc:sldMkLst>
        <pc:spChg chg="add mod">
          <ac:chgData name="nourah Alaklabi" userId="b439187ee2954565" providerId="LiveId" clId="{A71145DE-0D72-487B-B948-74A991FCA7D4}" dt="2024-12-29T19:03:40.722" v="508" actId="1076"/>
          <ac:spMkLst>
            <pc:docMk/>
            <pc:sldMk cId="1971623448" sldId="278"/>
            <ac:spMk id="23" creationId="{E51EB189-66CA-9F41-671D-C2E90EE86435}"/>
          </ac:spMkLst>
        </pc:spChg>
        <pc:spChg chg="add mod">
          <ac:chgData name="nourah Alaklabi" userId="b439187ee2954565" providerId="LiveId" clId="{A71145DE-0D72-487B-B948-74A991FCA7D4}" dt="2024-12-29T19:04:21.399" v="513" actId="13822"/>
          <ac:spMkLst>
            <pc:docMk/>
            <pc:sldMk cId="1971623448" sldId="278"/>
            <ac:spMk id="24" creationId="{0EA7F87F-1ECE-D716-E217-6475A5DF9D91}"/>
          </ac:spMkLst>
        </pc:spChg>
        <pc:picChg chg="del">
          <ac:chgData name="nourah Alaklabi" userId="b439187ee2954565" providerId="LiveId" clId="{A71145DE-0D72-487B-B948-74A991FCA7D4}" dt="2024-12-29T19:00:48.272" v="476" actId="21"/>
          <ac:picMkLst>
            <pc:docMk/>
            <pc:sldMk cId="1971623448" sldId="278"/>
            <ac:picMk id="20" creationId="{1383638E-7B27-980F-1989-FED07A5ED790}"/>
          </ac:picMkLst>
        </pc:picChg>
        <pc:picChg chg="add mod">
          <ac:chgData name="nourah Alaklabi" userId="b439187ee2954565" providerId="LiveId" clId="{A71145DE-0D72-487B-B948-74A991FCA7D4}" dt="2024-12-29T19:03:27.548" v="505" actId="1076"/>
          <ac:picMkLst>
            <pc:docMk/>
            <pc:sldMk cId="1971623448" sldId="278"/>
            <ac:picMk id="21" creationId="{1C9FF074-7BB0-2206-BF8A-AE194378A64D}"/>
          </ac:picMkLst>
        </pc:picChg>
        <pc:picChg chg="del">
          <ac:chgData name="nourah Alaklabi" userId="b439187ee2954565" providerId="LiveId" clId="{A71145DE-0D72-487B-B948-74A991FCA7D4}" dt="2024-12-29T19:00:50.240" v="477" actId="21"/>
          <ac:picMkLst>
            <pc:docMk/>
            <pc:sldMk cId="1971623448" sldId="278"/>
            <ac:picMk id="22" creationId="{E9E6AC9D-F6BC-86EB-3969-1698CB6AA8BF}"/>
          </ac:picMkLst>
        </pc:picChg>
      </pc:sldChg>
      <pc:sldChg chg="addSp delSp modSp add mod">
        <pc:chgData name="nourah Alaklabi" userId="b439187ee2954565" providerId="LiveId" clId="{A71145DE-0D72-487B-B948-74A991FCA7D4}" dt="2024-12-29T19:05:49.474" v="527" actId="1076"/>
        <pc:sldMkLst>
          <pc:docMk/>
          <pc:sldMk cId="4150063078" sldId="279"/>
        </pc:sldMkLst>
        <pc:spChg chg="ord">
          <ac:chgData name="nourah Alaklabi" userId="b439187ee2954565" providerId="LiveId" clId="{A71145DE-0D72-487B-B948-74A991FCA7D4}" dt="2024-12-29T19:05:08.290" v="519" actId="166"/>
          <ac:spMkLst>
            <pc:docMk/>
            <pc:sldMk cId="4150063078" sldId="279"/>
            <ac:spMk id="2" creationId="{A93EDA21-218D-0EDC-F235-C87383E2AD96}"/>
          </ac:spMkLst>
        </pc:spChg>
        <pc:spChg chg="add mod">
          <ac:chgData name="nourah Alaklabi" userId="b439187ee2954565" providerId="LiveId" clId="{A71145DE-0D72-487B-B948-74A991FCA7D4}" dt="2024-12-29T19:05:23.216" v="523" actId="1076"/>
          <ac:spMkLst>
            <pc:docMk/>
            <pc:sldMk cId="4150063078" sldId="279"/>
            <ac:spMk id="22" creationId="{A6348BF1-FC32-EB2B-5460-4FDD8313CA69}"/>
          </ac:spMkLst>
        </pc:spChg>
        <pc:spChg chg="add mod">
          <ac:chgData name="nourah Alaklabi" userId="b439187ee2954565" providerId="LiveId" clId="{A71145DE-0D72-487B-B948-74A991FCA7D4}" dt="2024-12-29T19:05:49.474" v="527" actId="1076"/>
          <ac:spMkLst>
            <pc:docMk/>
            <pc:sldMk cId="4150063078" sldId="279"/>
            <ac:spMk id="23" creationId="{DF5F77EE-D5E7-D0F0-DBB4-F5CEC90DAA4A}"/>
          </ac:spMkLst>
        </pc:spChg>
        <pc:picChg chg="add mod">
          <ac:chgData name="nourah Alaklabi" userId="b439187ee2954565" providerId="LiveId" clId="{A71145DE-0D72-487B-B948-74A991FCA7D4}" dt="2024-12-29T19:05:35.088" v="525"/>
          <ac:picMkLst>
            <pc:docMk/>
            <pc:sldMk cId="4150063078" sldId="279"/>
            <ac:picMk id="20" creationId="{B0DBBFC8-B615-EF58-F6A9-78AE9B48AD7F}"/>
          </ac:picMkLst>
        </pc:picChg>
        <pc:picChg chg="del">
          <ac:chgData name="nourah Alaklabi" userId="b439187ee2954565" providerId="LiveId" clId="{A71145DE-0D72-487B-B948-74A991FCA7D4}" dt="2024-12-29T19:03:12.408" v="501" actId="21"/>
          <ac:picMkLst>
            <pc:docMk/>
            <pc:sldMk cId="4150063078" sldId="279"/>
            <ac:picMk id="21" creationId="{A37B428C-74EA-4C19-815A-E5EC3811BBEA}"/>
          </ac:picMkLst>
        </pc:picChg>
      </pc:sldChg>
      <pc:sldChg chg="addSp delSp modSp add mod">
        <pc:chgData name="nourah Alaklabi" userId="b439187ee2954565" providerId="LiveId" clId="{A71145DE-0D72-487B-B948-74A991FCA7D4}" dt="2024-12-29T19:08:02.208" v="555" actId="1076"/>
        <pc:sldMkLst>
          <pc:docMk/>
          <pc:sldMk cId="4212120230" sldId="280"/>
        </pc:sldMkLst>
        <pc:spChg chg="del">
          <ac:chgData name="nourah Alaklabi" userId="b439187ee2954565" providerId="LiveId" clId="{A71145DE-0D72-487B-B948-74A991FCA7D4}" dt="2024-12-29T19:07:34.342" v="548" actId="21"/>
          <ac:spMkLst>
            <pc:docMk/>
            <pc:sldMk cId="4212120230" sldId="280"/>
            <ac:spMk id="2" creationId="{6DF857D7-D1E6-ED07-01EC-26001337E200}"/>
          </ac:spMkLst>
        </pc:spChg>
        <pc:spChg chg="add mod">
          <ac:chgData name="nourah Alaklabi" userId="b439187ee2954565" providerId="LiveId" clId="{A71145DE-0D72-487B-B948-74A991FCA7D4}" dt="2024-12-29T19:06:18.621" v="534" actId="1076"/>
          <ac:spMkLst>
            <pc:docMk/>
            <pc:sldMk cId="4212120230" sldId="280"/>
            <ac:spMk id="16" creationId="{BACD1782-C907-F0B3-B75F-B2649F4AB852}"/>
          </ac:spMkLst>
        </pc:spChg>
        <pc:spChg chg="del">
          <ac:chgData name="nourah Alaklabi" userId="b439187ee2954565" providerId="LiveId" clId="{A71145DE-0D72-487B-B948-74A991FCA7D4}" dt="2024-12-29T19:07:27.626" v="546" actId="21"/>
          <ac:spMkLst>
            <pc:docMk/>
            <pc:sldMk cId="4212120230" sldId="280"/>
            <ac:spMk id="18" creationId="{F4828905-AE25-D946-90CB-28EC25C63606}"/>
          </ac:spMkLst>
        </pc:spChg>
        <pc:spChg chg="mod">
          <ac:chgData name="nourah Alaklabi" userId="b439187ee2954565" providerId="LiveId" clId="{A71145DE-0D72-487B-B948-74A991FCA7D4}" dt="2024-12-29T19:08:02.208" v="555" actId="1076"/>
          <ac:spMkLst>
            <pc:docMk/>
            <pc:sldMk cId="4212120230" sldId="280"/>
            <ac:spMk id="19" creationId="{802AD2E2-68B4-3CD8-C9DB-67839C3EAFB1}"/>
          </ac:spMkLst>
        </pc:spChg>
        <pc:spChg chg="del">
          <ac:chgData name="nourah Alaklabi" userId="b439187ee2954565" providerId="LiveId" clId="{A71145DE-0D72-487B-B948-74A991FCA7D4}" dt="2024-12-29T19:06:06.341" v="530" actId="21"/>
          <ac:spMkLst>
            <pc:docMk/>
            <pc:sldMk cId="4212120230" sldId="280"/>
            <ac:spMk id="22" creationId="{50F52C11-5F87-08CC-B75F-36F149362659}"/>
          </ac:spMkLst>
        </pc:spChg>
        <pc:spChg chg="add mod">
          <ac:chgData name="nourah Alaklabi" userId="b439187ee2954565" providerId="LiveId" clId="{A71145DE-0D72-487B-B948-74A991FCA7D4}" dt="2024-12-29T19:07:31.719" v="547" actId="1076"/>
          <ac:spMkLst>
            <pc:docMk/>
            <pc:sldMk cId="4212120230" sldId="280"/>
            <ac:spMk id="25" creationId="{2775F901-F3A6-EDC6-4E5C-AC2F7D30C7B3}"/>
          </ac:spMkLst>
        </pc:spChg>
        <pc:spChg chg="add mod">
          <ac:chgData name="nourah Alaklabi" userId="b439187ee2954565" providerId="LiveId" clId="{A71145DE-0D72-487B-B948-74A991FCA7D4}" dt="2024-12-29T19:07:55.219" v="553" actId="1076"/>
          <ac:spMkLst>
            <pc:docMk/>
            <pc:sldMk cId="4212120230" sldId="280"/>
            <ac:spMk id="26" creationId="{F8060283-1206-691E-3C1B-F5ED7AB37788}"/>
          </ac:spMkLst>
        </pc:spChg>
        <pc:spChg chg="add mod">
          <ac:chgData name="nourah Alaklabi" userId="b439187ee2954565" providerId="LiveId" clId="{A71145DE-0D72-487B-B948-74A991FCA7D4}" dt="2024-12-29T19:07:57.755" v="554" actId="1076"/>
          <ac:spMkLst>
            <pc:docMk/>
            <pc:sldMk cId="4212120230" sldId="280"/>
            <ac:spMk id="27" creationId="{647F8262-0284-394F-B020-3208EA61CA86}"/>
          </ac:spMkLst>
        </pc:spChg>
        <pc:picChg chg="del">
          <ac:chgData name="nourah Alaklabi" userId="b439187ee2954565" providerId="LiveId" clId="{A71145DE-0D72-487B-B948-74A991FCA7D4}" dt="2024-12-29T19:06:02.690" v="529" actId="21"/>
          <ac:picMkLst>
            <pc:docMk/>
            <pc:sldMk cId="4212120230" sldId="280"/>
            <ac:picMk id="20" creationId="{B0BDF039-5583-DB74-A6CA-8B4C8D24F2C1}"/>
          </ac:picMkLst>
        </pc:picChg>
        <pc:picChg chg="add mod">
          <ac:chgData name="nourah Alaklabi" userId="b439187ee2954565" providerId="LiveId" clId="{A71145DE-0D72-487B-B948-74A991FCA7D4}" dt="2024-12-29T19:07:00.287" v="541"/>
          <ac:picMkLst>
            <pc:docMk/>
            <pc:sldMk cId="4212120230" sldId="280"/>
            <ac:picMk id="24" creationId="{9B013CCD-F5C4-BDF5-93E5-47C73E4422C9}"/>
          </ac:picMkLst>
        </pc:picChg>
      </pc:sldChg>
      <pc:sldChg chg="add">
        <pc:chgData name="nourah Alaklabi" userId="b439187ee2954565" providerId="LiveId" clId="{A71145DE-0D72-487B-B948-74A991FCA7D4}" dt="2024-12-29T19:22:15.350" v="567" actId="2890"/>
        <pc:sldMkLst>
          <pc:docMk/>
          <pc:sldMk cId="1075172776" sldId="281"/>
        </pc:sldMkLst>
      </pc:sldChg>
    </pc:docChg>
  </pc:docChgLst>
  <pc:docChgLst>
    <pc:chgData name="nourah Alaklabi" userId="b439187ee2954565" providerId="LiveId" clId="{6CFAC22E-63F2-4F7A-9F51-10901E35793C}"/>
    <pc:docChg chg="modSld">
      <pc:chgData name="nourah Alaklabi" userId="b439187ee2954565" providerId="LiveId" clId="{6CFAC22E-63F2-4F7A-9F51-10901E35793C}" dt="2024-12-08T18:15:35.126" v="8" actId="14100"/>
      <pc:docMkLst>
        <pc:docMk/>
      </pc:docMkLst>
      <pc:sldChg chg="addSp modSp mod">
        <pc:chgData name="nourah Alaklabi" userId="b439187ee2954565" providerId="LiveId" clId="{6CFAC22E-63F2-4F7A-9F51-10901E35793C}" dt="2024-12-08T18:15:35.126" v="8" actId="14100"/>
        <pc:sldMkLst>
          <pc:docMk/>
          <pc:sldMk cId="0" sldId="256"/>
        </pc:sldMkLst>
        <pc:spChg chg="add mod">
          <ac:chgData name="nourah Alaklabi" userId="b439187ee2954565" providerId="LiveId" clId="{6CFAC22E-63F2-4F7A-9F51-10901E35793C}" dt="2024-12-08T18:15:35.126" v="8" actId="14100"/>
          <ac:spMkLst>
            <pc:docMk/>
            <pc:sldMk cId="0" sldId="256"/>
            <ac:spMk id="6" creationId="{50554DC4-2A4F-5803-F43C-764E0FCD50C9}"/>
          </ac:spMkLst>
        </pc:spChg>
      </pc:sldChg>
      <pc:sldChg chg="addSp modSp">
        <pc:chgData name="nourah Alaklabi" userId="b439187ee2954565" providerId="LiveId" clId="{6CFAC22E-63F2-4F7A-9F51-10901E35793C}" dt="2024-12-08T18:15:10.859" v="4"/>
        <pc:sldMkLst>
          <pc:docMk/>
          <pc:sldMk cId="412890388" sldId="272"/>
        </pc:sldMkLst>
        <pc:spChg chg="mod">
          <ac:chgData name="nourah Alaklabi" userId="b439187ee2954565" providerId="LiveId" clId="{6CFAC22E-63F2-4F7A-9F51-10901E35793C}" dt="2024-12-08T18:14:47.290" v="0"/>
          <ac:spMkLst>
            <pc:docMk/>
            <pc:sldMk cId="412890388" sldId="272"/>
            <ac:spMk id="5" creationId="{6E606CAA-12C7-44C2-3454-7DFEF6F4486C}"/>
          </ac:spMkLst>
        </pc:spChg>
        <pc:spChg chg="mod">
          <ac:chgData name="nourah Alaklabi" userId="b439187ee2954565" providerId="LiveId" clId="{6CFAC22E-63F2-4F7A-9F51-10901E35793C}" dt="2024-12-08T18:14:47.290" v="0"/>
          <ac:spMkLst>
            <pc:docMk/>
            <pc:sldMk cId="412890388" sldId="272"/>
            <ac:spMk id="10" creationId="{885BF630-A010-57D8-EAE4-440C7776795F}"/>
          </ac:spMkLst>
        </pc:spChg>
        <pc:spChg chg="add mod">
          <ac:chgData name="nourah Alaklabi" userId="b439187ee2954565" providerId="LiveId" clId="{6CFAC22E-63F2-4F7A-9F51-10901E35793C}" dt="2024-12-08T18:15:00.783" v="2"/>
          <ac:spMkLst>
            <pc:docMk/>
            <pc:sldMk cId="412890388" sldId="272"/>
            <ac:spMk id="11" creationId="{F117837A-10D8-4950-E31F-4100C7C3977D}"/>
          </ac:spMkLst>
        </pc:spChg>
        <pc:spChg chg="add mod">
          <ac:chgData name="nourah Alaklabi" userId="b439187ee2954565" providerId="LiveId" clId="{6CFAC22E-63F2-4F7A-9F51-10901E35793C}" dt="2024-12-08T18:15:10.859" v="4"/>
          <ac:spMkLst>
            <pc:docMk/>
            <pc:sldMk cId="412890388" sldId="272"/>
            <ac:spMk id="12" creationId="{9D6C7C35-DE06-F82B-B92F-42BF955CE2C5}"/>
          </ac:spMkLst>
        </pc:spChg>
        <pc:grpChg chg="add mod">
          <ac:chgData name="nourah Alaklabi" userId="b439187ee2954565" providerId="LiveId" clId="{6CFAC22E-63F2-4F7A-9F51-10901E35793C}" dt="2024-12-08T18:14:47.290" v="0"/>
          <ac:grpSpMkLst>
            <pc:docMk/>
            <pc:sldMk cId="412890388" sldId="272"/>
            <ac:grpSpMk id="2" creationId="{5965BADE-45B7-E6E5-57F0-4A387A2DD4DF}"/>
          </ac:grpSpMkLst>
        </pc:grpChg>
      </pc:sldChg>
      <pc:sldChg chg="addSp modSp">
        <pc:chgData name="nourah Alaklabi" userId="b439187ee2954565" providerId="LiveId" clId="{6CFAC22E-63F2-4F7A-9F51-10901E35793C}" dt="2024-12-08T18:15:14.307" v="5"/>
        <pc:sldMkLst>
          <pc:docMk/>
          <pc:sldMk cId="459785287" sldId="274"/>
        </pc:sldMkLst>
        <pc:spChg chg="mod">
          <ac:chgData name="nourah Alaklabi" userId="b439187ee2954565" providerId="LiveId" clId="{6CFAC22E-63F2-4F7A-9F51-10901E35793C}" dt="2024-12-08T18:14:51.092" v="1"/>
          <ac:spMkLst>
            <pc:docMk/>
            <pc:sldMk cId="459785287" sldId="274"/>
            <ac:spMk id="9" creationId="{F13475A0-F562-2B95-D1A7-2AC60621B04F}"/>
          </ac:spMkLst>
        </pc:spChg>
        <pc:spChg chg="mod">
          <ac:chgData name="nourah Alaklabi" userId="b439187ee2954565" providerId="LiveId" clId="{6CFAC22E-63F2-4F7A-9F51-10901E35793C}" dt="2024-12-08T18:14:51.092" v="1"/>
          <ac:spMkLst>
            <pc:docMk/>
            <pc:sldMk cId="459785287" sldId="274"/>
            <ac:spMk id="10" creationId="{C711A43D-9294-9A73-3253-86C1DE0194FF}"/>
          </ac:spMkLst>
        </pc:spChg>
        <pc:spChg chg="add mod">
          <ac:chgData name="nourah Alaklabi" userId="b439187ee2954565" providerId="LiveId" clId="{6CFAC22E-63F2-4F7A-9F51-10901E35793C}" dt="2024-12-08T18:15:03.672" v="3"/>
          <ac:spMkLst>
            <pc:docMk/>
            <pc:sldMk cId="459785287" sldId="274"/>
            <ac:spMk id="11" creationId="{3DDE2416-AB9B-B908-BA0E-75A2B4160BE4}"/>
          </ac:spMkLst>
        </pc:spChg>
        <pc:spChg chg="add mod">
          <ac:chgData name="nourah Alaklabi" userId="b439187ee2954565" providerId="LiveId" clId="{6CFAC22E-63F2-4F7A-9F51-10901E35793C}" dt="2024-12-08T18:15:14.307" v="5"/>
          <ac:spMkLst>
            <pc:docMk/>
            <pc:sldMk cId="459785287" sldId="274"/>
            <ac:spMk id="12" creationId="{FA9A5B8F-0F94-EC01-0383-F682AF5A8D7E}"/>
          </ac:spMkLst>
        </pc:spChg>
        <pc:grpChg chg="add mod">
          <ac:chgData name="nourah Alaklabi" userId="b439187ee2954565" providerId="LiveId" clId="{6CFAC22E-63F2-4F7A-9F51-10901E35793C}" dt="2024-12-08T18:14:51.092" v="1"/>
          <ac:grpSpMkLst>
            <pc:docMk/>
            <pc:sldMk cId="459785287" sldId="274"/>
            <ac:grpSpMk id="8" creationId="{99B971DD-0FA7-206A-BFE4-2570D53555A4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sv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1.wdp"/><Relationship Id="rId5" Type="http://schemas.openxmlformats.org/officeDocument/2006/relationships/image" Target="../media/image52.sv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12.wdp"/><Relationship Id="rId3" Type="http://schemas.openxmlformats.org/officeDocument/2006/relationships/image" Target="../media/image4.svg"/><Relationship Id="rId7" Type="http://schemas.microsoft.com/office/2007/relationships/hdphoto" Target="../media/hdphoto1.wdp"/><Relationship Id="rId12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0.svg"/><Relationship Id="rId5" Type="http://schemas.openxmlformats.org/officeDocument/2006/relationships/image" Target="../media/image56.svg"/><Relationship Id="rId10" Type="http://schemas.openxmlformats.org/officeDocument/2006/relationships/image" Target="../media/image29.png"/><Relationship Id="rId4" Type="http://schemas.openxmlformats.org/officeDocument/2006/relationships/image" Target="../media/image55.png"/><Relationship Id="rId9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13.wdp"/><Relationship Id="rId3" Type="http://schemas.openxmlformats.org/officeDocument/2006/relationships/image" Target="../media/image4.svg"/><Relationship Id="rId7" Type="http://schemas.openxmlformats.org/officeDocument/2006/relationships/image" Target="../media/image59.svg"/><Relationship Id="rId12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30.sv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16.wdp"/><Relationship Id="rId3" Type="http://schemas.openxmlformats.org/officeDocument/2006/relationships/image" Target="../media/image4.svg"/><Relationship Id="rId7" Type="http://schemas.microsoft.com/office/2007/relationships/hdphoto" Target="../media/hdphoto14.wdp"/><Relationship Id="rId12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microsoft.com/office/2007/relationships/hdphoto" Target="../media/hdphoto1.wdp"/><Relationship Id="rId5" Type="http://schemas.openxmlformats.org/officeDocument/2006/relationships/image" Target="../media/image6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sv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6.svg"/><Relationship Id="rId5" Type="http://schemas.openxmlformats.org/officeDocument/2006/relationships/image" Target="../media/image6.svg"/><Relationship Id="rId10" Type="http://schemas.openxmlformats.org/officeDocument/2006/relationships/image" Target="../media/image65.png"/><Relationship Id="rId4" Type="http://schemas.openxmlformats.org/officeDocument/2006/relationships/image" Target="../media/image1.png"/><Relationship Id="rId9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1.png"/><Relationship Id="rId3" Type="http://schemas.openxmlformats.org/officeDocument/2006/relationships/image" Target="../media/image4.svg"/><Relationship Id="rId7" Type="http://schemas.openxmlformats.org/officeDocument/2006/relationships/image" Target="../media/image68.svg"/><Relationship Id="rId12" Type="http://schemas.openxmlformats.org/officeDocument/2006/relationships/hyperlink" Target="https://www.ien.edu.sa/?choice=2#/lesson/297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2.svg"/><Relationship Id="rId5" Type="http://schemas.microsoft.com/office/2007/relationships/hdphoto" Target="../media/hdphoto1.wdp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70.svg"/><Relationship Id="rId1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12" Type="http://schemas.microsoft.com/office/2007/relationships/hdphoto" Target="../media/hdphoto20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4.png"/><Relationship Id="rId5" Type="http://schemas.openxmlformats.org/officeDocument/2006/relationships/image" Target="../media/image5.png"/><Relationship Id="rId10" Type="http://schemas.microsoft.com/office/2007/relationships/hdphoto" Target="../media/hdphoto19.wdp"/><Relationship Id="rId4" Type="http://schemas.openxmlformats.org/officeDocument/2006/relationships/image" Target="../media/image4.sv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12" Type="http://schemas.microsoft.com/office/2007/relationships/hdphoto" Target="../media/hdphoto2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5.png"/><Relationship Id="rId5" Type="http://schemas.openxmlformats.org/officeDocument/2006/relationships/image" Target="../media/image5.png"/><Relationship Id="rId10" Type="http://schemas.openxmlformats.org/officeDocument/2006/relationships/image" Target="../media/image30.svg"/><Relationship Id="rId4" Type="http://schemas.openxmlformats.org/officeDocument/2006/relationships/image" Target="../media/image4.sv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12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microsoft.com/office/2007/relationships/hdphoto" Target="../media/hdphoto22.wdp"/><Relationship Id="rId5" Type="http://schemas.microsoft.com/office/2007/relationships/hdphoto" Target="../media/hdphoto1.wdp"/><Relationship Id="rId10" Type="http://schemas.openxmlformats.org/officeDocument/2006/relationships/image" Target="../media/image76.png"/><Relationship Id="rId4" Type="http://schemas.openxmlformats.org/officeDocument/2006/relationships/image" Target="../media/image5.png"/><Relationship Id="rId9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9.sv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microsoft.com/office/2007/relationships/hdphoto" Target="../media/hdphoto23.wdp"/><Relationship Id="rId5" Type="http://schemas.microsoft.com/office/2007/relationships/hdphoto" Target="../media/hdphoto1.wdp"/><Relationship Id="rId15" Type="http://schemas.openxmlformats.org/officeDocument/2006/relationships/image" Target="../media/image17.svg"/><Relationship Id="rId10" Type="http://schemas.openxmlformats.org/officeDocument/2006/relationships/image" Target="../media/image77.png"/><Relationship Id="rId4" Type="http://schemas.openxmlformats.org/officeDocument/2006/relationships/image" Target="../media/image5.png"/><Relationship Id="rId9" Type="http://schemas.openxmlformats.org/officeDocument/2006/relationships/image" Target="../media/image30.sv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hyperlink" Target="https://wordwall.net/play/84364/675/816" TargetMode="External"/><Relationship Id="rId3" Type="http://schemas.openxmlformats.org/officeDocument/2006/relationships/image" Target="../media/image4.svg"/><Relationship Id="rId7" Type="http://schemas.openxmlformats.org/officeDocument/2006/relationships/image" Target="../media/image67.png"/><Relationship Id="rId12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.png"/><Relationship Id="rId5" Type="http://schemas.openxmlformats.org/officeDocument/2006/relationships/image" Target="../media/image5.png"/><Relationship Id="rId15" Type="http://schemas.microsoft.com/office/2007/relationships/hdphoto" Target="../media/hdphoto24.wdp"/><Relationship Id="rId10" Type="http://schemas.openxmlformats.org/officeDocument/2006/relationships/image" Target="../media/image70.svg"/><Relationship Id="rId4" Type="http://schemas.openxmlformats.org/officeDocument/2006/relationships/image" Target="../media/image78.png"/><Relationship Id="rId9" Type="http://schemas.openxmlformats.org/officeDocument/2006/relationships/image" Target="../media/image69.png"/><Relationship Id="rId1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18" Type="http://schemas.openxmlformats.org/officeDocument/2006/relationships/image" Target="../media/image94.png"/><Relationship Id="rId26" Type="http://schemas.openxmlformats.org/officeDocument/2006/relationships/image" Target="../media/image5.png"/><Relationship Id="rId3" Type="http://schemas.openxmlformats.org/officeDocument/2006/relationships/image" Target="../media/image81.svg"/><Relationship Id="rId21" Type="http://schemas.openxmlformats.org/officeDocument/2006/relationships/image" Target="../media/image97.svg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17" Type="http://schemas.openxmlformats.org/officeDocument/2006/relationships/image" Target="../media/image93.svg"/><Relationship Id="rId25" Type="http://schemas.openxmlformats.org/officeDocument/2006/relationships/image" Target="../media/image101.svg"/><Relationship Id="rId2" Type="http://schemas.openxmlformats.org/officeDocument/2006/relationships/image" Target="../media/image80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29" Type="http://schemas.openxmlformats.org/officeDocument/2006/relationships/image" Target="../media/image1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24" Type="http://schemas.openxmlformats.org/officeDocument/2006/relationships/image" Target="../media/image100.png"/><Relationship Id="rId5" Type="http://schemas.openxmlformats.org/officeDocument/2006/relationships/image" Target="../media/image4.svg"/><Relationship Id="rId15" Type="http://schemas.openxmlformats.org/officeDocument/2006/relationships/image" Target="../media/image91.svg"/><Relationship Id="rId23" Type="http://schemas.openxmlformats.org/officeDocument/2006/relationships/image" Target="../media/image99.svg"/><Relationship Id="rId28" Type="http://schemas.openxmlformats.org/officeDocument/2006/relationships/image" Target="../media/image102.png"/><Relationship Id="rId10" Type="http://schemas.openxmlformats.org/officeDocument/2006/relationships/image" Target="../media/image86.png"/><Relationship Id="rId19" Type="http://schemas.openxmlformats.org/officeDocument/2006/relationships/image" Target="../media/image95.svg"/><Relationship Id="rId4" Type="http://schemas.openxmlformats.org/officeDocument/2006/relationships/image" Target="../media/image3.png"/><Relationship Id="rId9" Type="http://schemas.openxmlformats.org/officeDocument/2006/relationships/image" Target="../media/image85.svg"/><Relationship Id="rId14" Type="http://schemas.openxmlformats.org/officeDocument/2006/relationships/image" Target="../media/image90.png"/><Relationship Id="rId22" Type="http://schemas.openxmlformats.org/officeDocument/2006/relationships/image" Target="../media/image98.png"/><Relationship Id="rId27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06.svg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78.png"/><Relationship Id="rId4" Type="http://schemas.openxmlformats.org/officeDocument/2006/relationships/image" Target="../media/image4.sv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microsoft.com/office/2007/relationships/hdphoto" Target="../media/hdphoto1.wdp"/><Relationship Id="rId12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4.wdp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22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9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5.png"/><Relationship Id="rId17" Type="http://schemas.openxmlformats.org/officeDocument/2006/relationships/image" Target="../media/image25.jpg"/><Relationship Id="rId2" Type="http://schemas.openxmlformats.org/officeDocument/2006/relationships/image" Target="../media/image1.png"/><Relationship Id="rId16" Type="http://schemas.openxmlformats.org/officeDocument/2006/relationships/hyperlink" Target="https://youtu.be/r1oKeKS_rhk?si=lwKfvSFJL3cZGvB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5" Type="http://schemas.openxmlformats.org/officeDocument/2006/relationships/image" Target="../media/image24.sv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9.sv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en.edu.sa/?choice=2#/lesson/2978" TargetMode="External"/><Relationship Id="rId13" Type="http://schemas.microsoft.com/office/2007/relationships/hdphoto" Target="../media/hdphoto5.wdp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30.svg"/><Relationship Id="rId5" Type="http://schemas.openxmlformats.org/officeDocument/2006/relationships/image" Target="../media/image27.svg"/><Relationship Id="rId15" Type="http://schemas.openxmlformats.org/officeDocument/2006/relationships/image" Target="../media/image33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.sv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3.png"/><Relationship Id="rId17" Type="http://schemas.microsoft.com/office/2007/relationships/hdphoto" Target="../media/hdphoto6.wdp"/><Relationship Id="rId2" Type="http://schemas.openxmlformats.org/officeDocument/2006/relationships/image" Target="../media/image34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microsoft.com/office/2007/relationships/hdphoto" Target="../media/hdphoto8.wdp"/><Relationship Id="rId4" Type="http://schemas.openxmlformats.org/officeDocument/2006/relationships/image" Target="../media/image4.sv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svg"/><Relationship Id="rId7" Type="http://schemas.microsoft.com/office/2007/relationships/hdphoto" Target="../media/hdphoto9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13871" y="1172093"/>
            <a:ext cx="9191001" cy="7995331"/>
            <a:chOff x="-3810" y="0"/>
            <a:chExt cx="4095980" cy="119346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3889368" y="8229600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16024812-CF98-3BF5-5A17-F8F3A004E0A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0EADB98-4E8E-2894-E89D-DFC89B1F904D}"/>
              </a:ext>
            </a:extLst>
          </p:cNvPr>
          <p:cNvSpPr txBox="1"/>
          <p:nvPr/>
        </p:nvSpPr>
        <p:spPr>
          <a:xfrm>
            <a:off x="13944600" y="9640669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0554DC4-2A4F-5803-F43C-764E0FCD50C9}"/>
              </a:ext>
            </a:extLst>
          </p:cNvPr>
          <p:cNvSpPr/>
          <p:nvPr/>
        </p:nvSpPr>
        <p:spPr>
          <a:xfrm>
            <a:off x="12759147" y="780671"/>
            <a:ext cx="1414053" cy="1136560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8D97B32-7781-E9B6-1B11-BFCFCC6DF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0102" y="1917231"/>
            <a:ext cx="6259143" cy="6164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28F7799A-A17D-22D6-0E21-8631103CCBB3}"/>
              </a:ext>
            </a:extLst>
          </p:cNvPr>
          <p:cNvSpPr/>
          <p:nvPr/>
        </p:nvSpPr>
        <p:spPr>
          <a:xfrm>
            <a:off x="0" y="8244867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24B1E6B-C186-0C69-BE02-1E9E89DD406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E61EEC70-5893-60AA-A086-54512778DA1B}"/>
              </a:ext>
            </a:extLst>
          </p:cNvPr>
          <p:cNvSpPr txBox="1"/>
          <p:nvPr/>
        </p:nvSpPr>
        <p:spPr>
          <a:xfrm>
            <a:off x="14883773" y="953353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D6F4BC5-E9BB-34B7-1BD9-DFA26C7FDF82}"/>
              </a:ext>
            </a:extLst>
          </p:cNvPr>
          <p:cNvSpPr txBox="1"/>
          <p:nvPr/>
        </p:nvSpPr>
        <p:spPr>
          <a:xfrm>
            <a:off x="4800600" y="9527719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97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CF18E2A-A1D6-20B5-BBA3-154C7DEEA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3373247"/>
            <a:ext cx="4474126" cy="4525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31E236A-F748-7AF1-A7B5-6691831125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3600" y="2822279"/>
            <a:ext cx="10872150" cy="562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6485F94-ED05-BC22-AED6-EC29DB6C9B6B}"/>
              </a:ext>
            </a:extLst>
          </p:cNvPr>
          <p:cNvSpPr txBox="1"/>
          <p:nvPr/>
        </p:nvSpPr>
        <p:spPr>
          <a:xfrm>
            <a:off x="9781674" y="1415348"/>
            <a:ext cx="5877605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مِــثــالُ : وَصْــفُ الاحْـتِــمــالُ 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855BC078-2320-9897-2267-18F3B2840EFD}"/>
              </a:ext>
            </a:extLst>
          </p:cNvPr>
          <p:cNvSpPr/>
          <p:nvPr/>
        </p:nvSpPr>
        <p:spPr>
          <a:xfrm>
            <a:off x="15240000" y="7429500"/>
            <a:ext cx="3048000" cy="2857500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7E32A76-32C1-6603-E53B-642303B0D98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B10D96A-C507-B3B7-24A0-A69F0B5A76E0}"/>
              </a:ext>
            </a:extLst>
          </p:cNvPr>
          <p:cNvSpPr txBox="1"/>
          <p:nvPr/>
        </p:nvSpPr>
        <p:spPr>
          <a:xfrm>
            <a:off x="13106400" y="948690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5B9D77D6-2B4C-BB90-FFDD-84AEDD152B27}"/>
              </a:ext>
            </a:extLst>
          </p:cNvPr>
          <p:cNvGrpSpPr/>
          <p:nvPr/>
        </p:nvGrpSpPr>
        <p:grpSpPr>
          <a:xfrm>
            <a:off x="10439400" y="530596"/>
            <a:ext cx="3409089" cy="1812497"/>
            <a:chOff x="0" y="0"/>
            <a:chExt cx="3556585" cy="2510422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B9702E29-3B51-41D6-DA6A-46188DA6D823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39015A0D-A8D4-54A1-BA44-EE83EECFEA4C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320E10AD-14B1-BBAE-EE49-895A3751BDEB}"/>
              </a:ext>
            </a:extLst>
          </p:cNvPr>
          <p:cNvSpPr/>
          <p:nvPr/>
        </p:nvSpPr>
        <p:spPr>
          <a:xfrm>
            <a:off x="13191292" y="8337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90FE66F-4D3E-210A-6637-8BF54D48AC2E}"/>
              </a:ext>
            </a:extLst>
          </p:cNvPr>
          <p:cNvSpPr txBox="1"/>
          <p:nvPr/>
        </p:nvSpPr>
        <p:spPr>
          <a:xfrm>
            <a:off x="11125200" y="836220"/>
            <a:ext cx="16389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7200" dirty="0">
                <a:solidFill>
                  <a:srgbClr val="C00000"/>
                </a:solidFill>
                <a:cs typeface="Akhbar MT" pitchFamily="2" charset="-78"/>
              </a:rPr>
              <a:t>تأكَّدْ: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47B0705-ED6A-8273-6657-B3D87C91ED92}"/>
              </a:ext>
            </a:extLst>
          </p:cNvPr>
          <p:cNvSpPr txBox="1"/>
          <p:nvPr/>
        </p:nvSpPr>
        <p:spPr>
          <a:xfrm>
            <a:off x="3106219" y="948690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97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0431562-ACB7-9AAE-D810-9B8F8934004C}"/>
              </a:ext>
            </a:extLst>
          </p:cNvPr>
          <p:cNvSpPr txBox="1"/>
          <p:nvPr/>
        </p:nvSpPr>
        <p:spPr>
          <a:xfrm>
            <a:off x="4473171" y="1178370"/>
            <a:ext cx="4267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50000"/>
                  </a:schemeClr>
                </a:solidFill>
                <a:latin typeface="29LT Azer" panose="02000000000000000000" pitchFamily="2" charset="-78"/>
                <a:cs typeface="29LT Azer" panose="02000000000000000000" pitchFamily="2" charset="-78"/>
              </a:rPr>
              <a:t>استراتيجية : التعلم الذاتي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AAE69FB3-8ABB-1308-46A3-973080BC2375}"/>
              </a:ext>
            </a:extLst>
          </p:cNvPr>
          <p:cNvSpPr/>
          <p:nvPr/>
        </p:nvSpPr>
        <p:spPr>
          <a:xfrm>
            <a:off x="3272552" y="736191"/>
            <a:ext cx="1140461" cy="1136378"/>
          </a:xfrm>
          <a:custGeom>
            <a:avLst/>
            <a:gdLst/>
            <a:ahLst/>
            <a:cxnLst/>
            <a:rect l="l" t="t" r="r" b="b"/>
            <a:pathLst>
              <a:path w="1993625" h="1848634">
                <a:moveTo>
                  <a:pt x="0" y="0"/>
                </a:moveTo>
                <a:lnTo>
                  <a:pt x="1993625" y="0"/>
                </a:lnTo>
                <a:lnTo>
                  <a:pt x="1993625" y="1848634"/>
                </a:lnTo>
                <a:lnTo>
                  <a:pt x="0" y="18486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D0A2E33C-EAD0-83EE-7848-4793F583E7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6616" y="3011760"/>
            <a:ext cx="13411458" cy="532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7E8A29-F714-7019-A5EC-3951AD022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CCE99B5-A354-728A-75EB-0800A087A785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A8A6023-DBD1-AE06-69A5-561879C2244D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740171B-81B7-2C35-9545-3D7E991161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7450D8C-A8B5-B312-F28D-D14A61A2EB4C}"/>
              </a:ext>
            </a:extLst>
          </p:cNvPr>
          <p:cNvSpPr txBox="1"/>
          <p:nvPr/>
        </p:nvSpPr>
        <p:spPr>
          <a:xfrm>
            <a:off x="14883773" y="953353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E1BCC50F-9B1C-B3DD-65E4-067E7A5374F2}"/>
              </a:ext>
            </a:extLst>
          </p:cNvPr>
          <p:cNvSpPr/>
          <p:nvPr/>
        </p:nvSpPr>
        <p:spPr>
          <a:xfrm rot="-510782">
            <a:off x="540796" y="7474899"/>
            <a:ext cx="1872928" cy="2686035"/>
          </a:xfrm>
          <a:custGeom>
            <a:avLst/>
            <a:gdLst/>
            <a:ahLst/>
            <a:cxnLst/>
            <a:rect l="l" t="t" r="r" b="b"/>
            <a:pathLst>
              <a:path w="2845461" h="3556827">
                <a:moveTo>
                  <a:pt x="0" y="0"/>
                </a:moveTo>
                <a:lnTo>
                  <a:pt x="2845461" y="0"/>
                </a:lnTo>
                <a:lnTo>
                  <a:pt x="2845461" y="3556827"/>
                </a:lnTo>
                <a:lnTo>
                  <a:pt x="0" y="35568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0B30A0E-7526-B561-696C-7D58DD1D1838}"/>
              </a:ext>
            </a:extLst>
          </p:cNvPr>
          <p:cNvSpPr txBox="1"/>
          <p:nvPr/>
        </p:nvSpPr>
        <p:spPr>
          <a:xfrm>
            <a:off x="2819400" y="9550809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97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5965BADE-45B7-E6E5-57F0-4A387A2DD4DF}"/>
              </a:ext>
            </a:extLst>
          </p:cNvPr>
          <p:cNvGrpSpPr/>
          <p:nvPr/>
        </p:nvGrpSpPr>
        <p:grpSpPr>
          <a:xfrm>
            <a:off x="10439400" y="530596"/>
            <a:ext cx="3409089" cy="1812497"/>
            <a:chOff x="0" y="0"/>
            <a:chExt cx="3556585" cy="2510422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606CAA-12C7-44C2-3454-7DFEF6F4486C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885BF630-A010-57D8-EAE4-440C7776795F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117837A-10D8-4950-E31F-4100C7C3977D}"/>
              </a:ext>
            </a:extLst>
          </p:cNvPr>
          <p:cNvSpPr txBox="1"/>
          <p:nvPr/>
        </p:nvSpPr>
        <p:spPr>
          <a:xfrm>
            <a:off x="11125200" y="836220"/>
            <a:ext cx="16389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7200" dirty="0">
                <a:solidFill>
                  <a:srgbClr val="C00000"/>
                </a:solidFill>
                <a:cs typeface="Akhbar MT" pitchFamily="2" charset="-78"/>
              </a:rPr>
              <a:t>تأكَّدْ: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9D6C7C35-DE06-F82B-B92F-42BF955CE2C5}"/>
              </a:ext>
            </a:extLst>
          </p:cNvPr>
          <p:cNvSpPr/>
          <p:nvPr/>
        </p:nvSpPr>
        <p:spPr>
          <a:xfrm>
            <a:off x="13191292" y="8337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D516829-DB76-A644-3DB0-4446FFFCF872}"/>
              </a:ext>
            </a:extLst>
          </p:cNvPr>
          <p:cNvSpPr txBox="1"/>
          <p:nvPr/>
        </p:nvSpPr>
        <p:spPr>
          <a:xfrm>
            <a:off x="4473171" y="1178370"/>
            <a:ext cx="4267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50000"/>
                  </a:schemeClr>
                </a:solidFill>
                <a:latin typeface="29LT Azer" panose="02000000000000000000" pitchFamily="2" charset="-78"/>
                <a:cs typeface="29LT Azer" panose="02000000000000000000" pitchFamily="2" charset="-78"/>
              </a:rPr>
              <a:t>استراتيجية : التعلم الذاتي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DC7588E-2B9E-4F5E-9646-9EE6791A1B8D}"/>
              </a:ext>
            </a:extLst>
          </p:cNvPr>
          <p:cNvSpPr/>
          <p:nvPr/>
        </p:nvSpPr>
        <p:spPr>
          <a:xfrm>
            <a:off x="3272552" y="736191"/>
            <a:ext cx="1140461" cy="1136378"/>
          </a:xfrm>
          <a:custGeom>
            <a:avLst/>
            <a:gdLst/>
            <a:ahLst/>
            <a:cxnLst/>
            <a:rect l="l" t="t" r="r" b="b"/>
            <a:pathLst>
              <a:path w="1993625" h="1848634">
                <a:moveTo>
                  <a:pt x="0" y="0"/>
                </a:moveTo>
                <a:lnTo>
                  <a:pt x="1993625" y="0"/>
                </a:lnTo>
                <a:lnTo>
                  <a:pt x="1993625" y="1848634"/>
                </a:lnTo>
                <a:lnTo>
                  <a:pt x="0" y="18486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9D7F6AD0-1B26-0E56-E6FE-5CF042750C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0" y="3097116"/>
            <a:ext cx="15129471" cy="47632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2890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A3DA5A-CE74-A100-3B34-E7F6ABB8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A0594D53-5606-734D-A8C4-08187F7A7CEA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BD358EC-3075-7200-6CBC-0E9480B2215D}"/>
              </a:ext>
            </a:extLst>
          </p:cNvPr>
          <p:cNvSpPr txBox="1"/>
          <p:nvPr/>
        </p:nvSpPr>
        <p:spPr>
          <a:xfrm>
            <a:off x="14883773" y="953353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812FECB-D4B6-9622-72F5-609FE7BEA15C}"/>
              </a:ext>
            </a:extLst>
          </p:cNvPr>
          <p:cNvSpPr txBox="1"/>
          <p:nvPr/>
        </p:nvSpPr>
        <p:spPr>
          <a:xfrm>
            <a:off x="4953000" y="949944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97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99B971DD-0FA7-206A-BFE4-2570D53555A4}"/>
              </a:ext>
            </a:extLst>
          </p:cNvPr>
          <p:cNvGrpSpPr/>
          <p:nvPr/>
        </p:nvGrpSpPr>
        <p:grpSpPr>
          <a:xfrm>
            <a:off x="10439400" y="530596"/>
            <a:ext cx="3409089" cy="1812497"/>
            <a:chOff x="0" y="0"/>
            <a:chExt cx="3556585" cy="2510422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F13475A0-F562-2B95-D1A7-2AC60621B04F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C711A43D-9294-9A73-3253-86C1DE0194FF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DDE2416-AB9B-B908-BA0E-75A2B4160BE4}"/>
              </a:ext>
            </a:extLst>
          </p:cNvPr>
          <p:cNvSpPr txBox="1"/>
          <p:nvPr/>
        </p:nvSpPr>
        <p:spPr>
          <a:xfrm>
            <a:off x="11125200" y="836220"/>
            <a:ext cx="16389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7200" dirty="0">
                <a:solidFill>
                  <a:srgbClr val="C00000"/>
                </a:solidFill>
                <a:cs typeface="Akhbar MT" pitchFamily="2" charset="-78"/>
              </a:rPr>
              <a:t>تأكَّدْ: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A9A5B8F-0F94-EC01-0383-F682AF5A8D7E}"/>
              </a:ext>
            </a:extLst>
          </p:cNvPr>
          <p:cNvSpPr/>
          <p:nvPr/>
        </p:nvSpPr>
        <p:spPr>
          <a:xfrm>
            <a:off x="13191292" y="8337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3CA4DCFC-315D-6E08-CC3C-97DFBCA5E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5408" y="3724162"/>
            <a:ext cx="11398528" cy="148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EE22ACC-5154-6618-EA42-BBA74B652B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97" y="1585633"/>
            <a:ext cx="4835896" cy="8594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F5EB0389-8960-9BE3-2E05-9ED360E10670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E699EB-326E-647B-094E-497CB417E4C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35" y="83374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سعوديه وافتخر 🇸🇦💚">
            <a:extLst>
              <a:ext uri="{FF2B5EF4-FFF2-40B4-BE49-F238E27FC236}">
                <a16:creationId xmlns:a16="http://schemas.microsoft.com/office/drawing/2014/main" id="{61F101E8-E137-18BD-0286-CA6C43592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153" y="266700"/>
            <a:ext cx="3105150" cy="310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785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9F6267-96F5-6FC0-F285-9B8579FE7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E99400D-B3BD-20CE-FF67-3CB5D0223E44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843F904-A04F-DAA2-E057-8B587433F3CA}"/>
              </a:ext>
            </a:extLst>
          </p:cNvPr>
          <p:cNvSpPr txBox="1"/>
          <p:nvPr/>
        </p:nvSpPr>
        <p:spPr>
          <a:xfrm>
            <a:off x="14883773" y="953353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0D419DC-128B-234C-060D-BC01B79DD8AB}"/>
              </a:ext>
            </a:extLst>
          </p:cNvPr>
          <p:cNvSpPr txBox="1"/>
          <p:nvPr/>
        </p:nvSpPr>
        <p:spPr>
          <a:xfrm>
            <a:off x="4953000" y="949944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97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19E92536-4B45-00A9-F443-E19C4828FC4B}"/>
              </a:ext>
            </a:extLst>
          </p:cNvPr>
          <p:cNvGrpSpPr/>
          <p:nvPr/>
        </p:nvGrpSpPr>
        <p:grpSpPr>
          <a:xfrm>
            <a:off x="10439400" y="530596"/>
            <a:ext cx="3409089" cy="1812497"/>
            <a:chOff x="0" y="0"/>
            <a:chExt cx="3556585" cy="2510422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B9AAC4D9-5BD8-D039-701D-6E16F30B0834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5B3586C7-F39B-5BCD-19FD-0D7921821F25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A5743A4-B2C5-7683-BA68-FD4B64BC5935}"/>
              </a:ext>
            </a:extLst>
          </p:cNvPr>
          <p:cNvSpPr txBox="1"/>
          <p:nvPr/>
        </p:nvSpPr>
        <p:spPr>
          <a:xfrm>
            <a:off x="11125200" y="836220"/>
            <a:ext cx="16389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7200" dirty="0">
                <a:solidFill>
                  <a:srgbClr val="C00000"/>
                </a:solidFill>
                <a:cs typeface="Akhbar MT" pitchFamily="2" charset="-78"/>
              </a:rPr>
              <a:t>تأكَّدْ: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C077D3D-EBBA-FBB5-87E8-3BA7295F05B4}"/>
              </a:ext>
            </a:extLst>
          </p:cNvPr>
          <p:cNvSpPr/>
          <p:nvPr/>
        </p:nvSpPr>
        <p:spPr>
          <a:xfrm>
            <a:off x="13191292" y="8337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5518C0A-87E2-95E4-5973-5350DEADDFF3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C1CB6E5-0F0C-A778-FF3F-01AABDC52CB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6" y="1240974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8FD4284F-E40C-FB37-F8CA-2F5AA8FAB4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800" y="3762153"/>
            <a:ext cx="11314945" cy="2149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6D7A4F45-11F7-8D43-F9C0-DB88AFA586DD}"/>
              </a:ext>
            </a:extLst>
          </p:cNvPr>
          <p:cNvSpPr/>
          <p:nvPr/>
        </p:nvSpPr>
        <p:spPr>
          <a:xfrm>
            <a:off x="228600" y="6659853"/>
            <a:ext cx="3402923" cy="3627147"/>
          </a:xfrm>
          <a:custGeom>
            <a:avLst/>
            <a:gdLst/>
            <a:ahLst/>
            <a:cxnLst/>
            <a:rect l="l" t="t" r="r" b="b"/>
            <a:pathLst>
              <a:path w="3402923" h="3627147">
                <a:moveTo>
                  <a:pt x="0" y="0"/>
                </a:moveTo>
                <a:lnTo>
                  <a:pt x="3402923" y="0"/>
                </a:lnTo>
                <a:lnTo>
                  <a:pt x="3402923" y="3627147"/>
                </a:lnTo>
                <a:lnTo>
                  <a:pt x="0" y="36271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3BAE6A9-3CBB-38FD-2E92-81BD1266EA7A}"/>
              </a:ext>
            </a:extLst>
          </p:cNvPr>
          <p:cNvSpPr txBox="1"/>
          <p:nvPr/>
        </p:nvSpPr>
        <p:spPr>
          <a:xfrm>
            <a:off x="4473171" y="1178370"/>
            <a:ext cx="4267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50000"/>
                  </a:schemeClr>
                </a:solidFill>
                <a:latin typeface="29LT Azer" panose="02000000000000000000" pitchFamily="2" charset="-78"/>
                <a:cs typeface="29LT Azer" panose="02000000000000000000" pitchFamily="2" charset="-78"/>
              </a:rPr>
              <a:t>استراتيجية : التعلم التعاوني</a:t>
            </a:r>
          </a:p>
        </p:txBody>
      </p:sp>
    </p:spTree>
    <p:extLst>
      <p:ext uri="{BB962C8B-B14F-4D97-AF65-F5344CB8AC3E}">
        <p14:creationId xmlns:p14="http://schemas.microsoft.com/office/powerpoint/2010/main" val="837006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E3A141-A949-CDA9-7E49-3ECF69BED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5F26A4AF-4CB8-6670-9316-A126BEE88DCB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0B8B9EF-6146-A560-71D4-41763BF30289}"/>
              </a:ext>
            </a:extLst>
          </p:cNvPr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FA69B1C-0B7A-DADB-8DA8-8CB4A1DEF6A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411481B4-AB6C-5603-438D-8D1B39D19177}"/>
              </a:ext>
            </a:extLst>
          </p:cNvPr>
          <p:cNvSpPr txBox="1"/>
          <p:nvPr/>
        </p:nvSpPr>
        <p:spPr>
          <a:xfrm>
            <a:off x="14883773" y="953353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63D382A9-AD18-F2CD-336A-0981D2411881}"/>
              </a:ext>
            </a:extLst>
          </p:cNvPr>
          <p:cNvSpPr/>
          <p:nvPr/>
        </p:nvSpPr>
        <p:spPr>
          <a:xfrm rot="-2516956">
            <a:off x="13392786" y="4600953"/>
            <a:ext cx="1595152" cy="2711526"/>
          </a:xfrm>
          <a:custGeom>
            <a:avLst/>
            <a:gdLst/>
            <a:ahLst/>
            <a:cxnLst/>
            <a:rect l="l" t="t" r="r" b="b"/>
            <a:pathLst>
              <a:path w="2282772" h="3770344">
                <a:moveTo>
                  <a:pt x="0" y="0"/>
                </a:moveTo>
                <a:lnTo>
                  <a:pt x="2282772" y="0"/>
                </a:lnTo>
                <a:lnTo>
                  <a:pt x="2282772" y="3770344"/>
                </a:lnTo>
                <a:lnTo>
                  <a:pt x="0" y="377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D300C947-4430-84F1-EAFF-96834F996933}"/>
              </a:ext>
            </a:extLst>
          </p:cNvPr>
          <p:cNvGrpSpPr/>
          <p:nvPr/>
        </p:nvGrpSpPr>
        <p:grpSpPr>
          <a:xfrm>
            <a:off x="6172200" y="3027180"/>
            <a:ext cx="6488564" cy="4249920"/>
            <a:chOff x="0" y="0"/>
            <a:chExt cx="3556585" cy="251042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96468389-058D-411E-8B68-065E7396E35C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E2686A72-4C8D-AC13-731B-877448D4A4ED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5D23A1B9-E229-ED3F-3283-EA7FB56BC5A8}"/>
              </a:ext>
            </a:extLst>
          </p:cNvPr>
          <p:cNvGrpSpPr/>
          <p:nvPr/>
        </p:nvGrpSpPr>
        <p:grpSpPr>
          <a:xfrm>
            <a:off x="4979840" y="530596"/>
            <a:ext cx="8868649" cy="1812497"/>
            <a:chOff x="0" y="0"/>
            <a:chExt cx="3556585" cy="2510422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7959E744-8E15-1305-4516-22D397C2734B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DC60ABCC-202A-E93F-22FB-FE43A6F324A0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7" name="Freeform 7">
            <a:extLst>
              <a:ext uri="{FF2B5EF4-FFF2-40B4-BE49-F238E27FC236}">
                <a16:creationId xmlns:a16="http://schemas.microsoft.com/office/drawing/2014/main" id="{37552091-8DC9-BA4E-F47B-53A60D6F0383}"/>
              </a:ext>
            </a:extLst>
          </p:cNvPr>
          <p:cNvSpPr/>
          <p:nvPr/>
        </p:nvSpPr>
        <p:spPr>
          <a:xfrm>
            <a:off x="597997" y="7861769"/>
            <a:ext cx="3235323" cy="2318093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62CF2D0E-7D0D-243E-3112-98DE412D2996}"/>
              </a:ext>
            </a:extLst>
          </p:cNvPr>
          <p:cNvSpPr/>
          <p:nvPr/>
        </p:nvSpPr>
        <p:spPr>
          <a:xfrm>
            <a:off x="4481511" y="1747783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470560A4-D42F-FB64-491C-DD9001988F6C}"/>
              </a:ext>
            </a:extLst>
          </p:cNvPr>
          <p:cNvSpPr/>
          <p:nvPr/>
        </p:nvSpPr>
        <p:spPr>
          <a:xfrm>
            <a:off x="13158197" y="77489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CC4D471-EE5F-512B-EEB1-0887DC94E943}"/>
              </a:ext>
            </a:extLst>
          </p:cNvPr>
          <p:cNvSpPr txBox="1"/>
          <p:nvPr/>
        </p:nvSpPr>
        <p:spPr>
          <a:xfrm>
            <a:off x="7035475" y="840686"/>
            <a:ext cx="442733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6000" b="1" dirty="0">
                <a:solidFill>
                  <a:schemeClr val="tx2">
                    <a:lumMod val="75000"/>
                  </a:schemeClr>
                </a:solidFill>
              </a:rPr>
              <a:t>( نشاط تفاعلي )</a:t>
            </a:r>
          </a:p>
        </p:txBody>
      </p:sp>
      <p:pic>
        <p:nvPicPr>
          <p:cNvPr id="2050" name="Picture 2" descr="يحتوي هذا على صورة لـ: ">
            <a:hlinkClick r:id="rId12"/>
            <a:extLst>
              <a:ext uri="{FF2B5EF4-FFF2-40B4-BE49-F238E27FC236}">
                <a16:creationId xmlns:a16="http://schemas.microsoft.com/office/drawing/2014/main" id="{C9CAEAAB-5250-42F6-565F-516D9B922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62" y="3422119"/>
            <a:ext cx="3442762" cy="344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435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CBB7E0-49F3-0629-6884-12BCB9A6F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9F8688-13AD-2BE9-AEAC-C0615DF3A82B}"/>
              </a:ext>
            </a:extLst>
          </p:cNvPr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1B553A8-CE2E-D0EC-E716-11A7AE31548E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6B10EE1-4E14-5F3B-4156-1552BF96E2E8}"/>
              </a:ext>
            </a:extLst>
          </p:cNvPr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FF8668F-8A58-C0D1-603E-827A48360D5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03A4916E-1155-2CF8-F0BC-BD8F60A46DD0}"/>
              </a:ext>
            </a:extLst>
          </p:cNvPr>
          <p:cNvSpPr txBox="1"/>
          <p:nvPr/>
        </p:nvSpPr>
        <p:spPr>
          <a:xfrm>
            <a:off x="14935200" y="941070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E541F134-F332-9B0C-6DC1-7C4438A9A0FB}"/>
              </a:ext>
            </a:extLst>
          </p:cNvPr>
          <p:cNvGrpSpPr/>
          <p:nvPr/>
        </p:nvGrpSpPr>
        <p:grpSpPr>
          <a:xfrm>
            <a:off x="5096709" y="545449"/>
            <a:ext cx="8868649" cy="1812497"/>
            <a:chOff x="0" y="0"/>
            <a:chExt cx="3556585" cy="2510422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84FFFB77-1ECA-D4B6-33C3-06327FADA849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38EBFB05-83F4-AE86-9A9F-3F07969470A0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12E69480-E5A7-7B21-19DC-B7501F4D3B72}"/>
              </a:ext>
            </a:extLst>
          </p:cNvPr>
          <p:cNvSpPr/>
          <p:nvPr/>
        </p:nvSpPr>
        <p:spPr>
          <a:xfrm>
            <a:off x="13191292" y="8337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0D6CF98B-D4DE-27D3-6274-C115A6948D31}"/>
              </a:ext>
            </a:extLst>
          </p:cNvPr>
          <p:cNvSpPr/>
          <p:nvPr/>
        </p:nvSpPr>
        <p:spPr>
          <a:xfrm>
            <a:off x="4548921" y="16921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FB9E6BB-69FF-624D-6AA5-7B5D015D80FC}"/>
              </a:ext>
            </a:extLst>
          </p:cNvPr>
          <p:cNvSpPr txBox="1"/>
          <p:nvPr/>
        </p:nvSpPr>
        <p:spPr>
          <a:xfrm>
            <a:off x="6705600" y="928553"/>
            <a:ext cx="5025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تَدَرَّبْ وَحَلَّ المَسَائِلَ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F1510B8-312E-2C2C-7111-100BE86F87FF}"/>
              </a:ext>
            </a:extLst>
          </p:cNvPr>
          <p:cNvSpPr txBox="1"/>
          <p:nvPr/>
        </p:nvSpPr>
        <p:spPr>
          <a:xfrm>
            <a:off x="3505200" y="9406465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98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AD2C1C93-8674-3252-1119-DC554D939B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9207" y="4693636"/>
            <a:ext cx="6310334" cy="1811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7BD26806-5C7A-6FB6-3B13-C38FB1EA8E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4907" y="4608914"/>
            <a:ext cx="5469963" cy="19810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56597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522A79-703D-8900-8E10-9F5C84F30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45FFB11-D643-330B-0F5D-ED2A47CC9916}"/>
              </a:ext>
            </a:extLst>
          </p:cNvPr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4345342-0756-8E68-2899-AECE2BC633B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49E55B4-7902-260E-49D5-9CE7C2176EF3}"/>
              </a:ext>
            </a:extLst>
          </p:cNvPr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29D4635-3BD6-DAD6-DE10-9B8E72924D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085915EF-B5FB-7F28-5591-3A250C3C3299}"/>
              </a:ext>
            </a:extLst>
          </p:cNvPr>
          <p:cNvSpPr txBox="1"/>
          <p:nvPr/>
        </p:nvSpPr>
        <p:spPr>
          <a:xfrm>
            <a:off x="14935200" y="941070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593D3C9D-F2C7-D589-3AFC-08AFACF5FCCE}"/>
              </a:ext>
            </a:extLst>
          </p:cNvPr>
          <p:cNvGrpSpPr/>
          <p:nvPr/>
        </p:nvGrpSpPr>
        <p:grpSpPr>
          <a:xfrm>
            <a:off x="5096709" y="545449"/>
            <a:ext cx="8868649" cy="1812497"/>
            <a:chOff x="0" y="0"/>
            <a:chExt cx="3556585" cy="2510422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ABE09B72-51D5-D024-0F4D-2F66F671FA02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211B2529-FB1B-F2D9-47F5-E35B3AE56626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D6779419-E8B3-73CB-3F5D-A1E93AE44ED5}"/>
              </a:ext>
            </a:extLst>
          </p:cNvPr>
          <p:cNvSpPr/>
          <p:nvPr/>
        </p:nvSpPr>
        <p:spPr>
          <a:xfrm>
            <a:off x="13191292" y="8337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3785D604-41A2-8426-3F6C-574D938048A3}"/>
              </a:ext>
            </a:extLst>
          </p:cNvPr>
          <p:cNvSpPr/>
          <p:nvPr/>
        </p:nvSpPr>
        <p:spPr>
          <a:xfrm>
            <a:off x="4548921" y="16921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A217C53-98DD-C057-8023-65DF8B26E5B8}"/>
              </a:ext>
            </a:extLst>
          </p:cNvPr>
          <p:cNvSpPr txBox="1"/>
          <p:nvPr/>
        </p:nvSpPr>
        <p:spPr>
          <a:xfrm>
            <a:off x="6705600" y="928553"/>
            <a:ext cx="5025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تَدَرَّبْ وَحَلَّ المَسَائِلَ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9C6D1EF-16BC-932B-F588-E739A4A7EBEB}"/>
              </a:ext>
            </a:extLst>
          </p:cNvPr>
          <p:cNvSpPr txBox="1"/>
          <p:nvPr/>
        </p:nvSpPr>
        <p:spPr>
          <a:xfrm>
            <a:off x="3505200" y="9406465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98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8AD86A0-DBF7-5A1E-66B7-CC172836528F}"/>
              </a:ext>
            </a:extLst>
          </p:cNvPr>
          <p:cNvSpPr txBox="1"/>
          <p:nvPr/>
        </p:nvSpPr>
        <p:spPr>
          <a:xfrm>
            <a:off x="1645249" y="2886033"/>
            <a:ext cx="42672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50000"/>
                  </a:schemeClr>
                </a:solidFill>
                <a:latin typeface="29LT Azer" panose="02000000000000000000" pitchFamily="2" charset="-78"/>
                <a:cs typeface="29LT Azer" panose="02000000000000000000" pitchFamily="2" charset="-78"/>
              </a:rPr>
              <a:t>استراتيجية : التعليم المتمايز </a:t>
            </a:r>
          </a:p>
          <a:p>
            <a:endParaRPr lang="ar-SA" sz="3200" b="1" dirty="0">
              <a:solidFill>
                <a:schemeClr val="tx2">
                  <a:lumMod val="50000"/>
                </a:schemeClr>
              </a:solidFill>
              <a:latin typeface="29LT Azer" panose="02000000000000000000" pitchFamily="2" charset="-78"/>
              <a:cs typeface="29LT Azer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6CDEE22-24C8-FB98-A358-5708509EA958}"/>
              </a:ext>
            </a:extLst>
          </p:cNvPr>
          <p:cNvSpPr txBox="1"/>
          <p:nvPr/>
        </p:nvSpPr>
        <p:spPr>
          <a:xfrm>
            <a:off x="4115785" y="3566925"/>
            <a:ext cx="433136" cy="59556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4AB448A-D0E6-A8FA-4310-AFA4EA49A7CB}"/>
              </a:ext>
            </a:extLst>
          </p:cNvPr>
          <p:cNvSpPr txBox="1"/>
          <p:nvPr/>
        </p:nvSpPr>
        <p:spPr>
          <a:xfrm>
            <a:off x="3288632" y="3566924"/>
            <a:ext cx="433136" cy="595563"/>
          </a:xfrm>
          <a:prstGeom prst="rect">
            <a:avLst/>
          </a:prstGeom>
          <a:solidFill>
            <a:srgbClr val="269A58"/>
          </a:solidFill>
          <a:ln>
            <a:solidFill>
              <a:srgbClr val="269A58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CB7389F-7877-AF72-66D6-BFB8E80BD2B7}"/>
              </a:ext>
            </a:extLst>
          </p:cNvPr>
          <p:cNvSpPr txBox="1"/>
          <p:nvPr/>
        </p:nvSpPr>
        <p:spPr>
          <a:xfrm>
            <a:off x="2441920" y="3566924"/>
            <a:ext cx="433136" cy="5955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D75904EA-6DDB-74B7-074E-6B3E22BC7FC9}"/>
              </a:ext>
            </a:extLst>
          </p:cNvPr>
          <p:cNvSpPr/>
          <p:nvPr/>
        </p:nvSpPr>
        <p:spPr>
          <a:xfrm>
            <a:off x="205255" y="3267938"/>
            <a:ext cx="1140461" cy="1136378"/>
          </a:xfrm>
          <a:custGeom>
            <a:avLst/>
            <a:gdLst/>
            <a:ahLst/>
            <a:cxnLst/>
            <a:rect l="l" t="t" r="r" b="b"/>
            <a:pathLst>
              <a:path w="1993625" h="1848634">
                <a:moveTo>
                  <a:pt x="0" y="0"/>
                </a:moveTo>
                <a:lnTo>
                  <a:pt x="1993625" y="0"/>
                </a:lnTo>
                <a:lnTo>
                  <a:pt x="1993625" y="1848634"/>
                </a:lnTo>
                <a:lnTo>
                  <a:pt x="0" y="18486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1C9FF074-7BB0-2206-BF8A-AE194378A6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6870" y="4529205"/>
            <a:ext cx="12065012" cy="3652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51EB189-66CA-9F41-671D-C2E90EE86435}"/>
              </a:ext>
            </a:extLst>
          </p:cNvPr>
          <p:cNvSpPr txBox="1"/>
          <p:nvPr/>
        </p:nvSpPr>
        <p:spPr>
          <a:xfrm>
            <a:off x="14756331" y="2349694"/>
            <a:ext cx="1185452" cy="181157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24" name="سهم: منحني لليمين 23">
            <a:extLst>
              <a:ext uri="{FF2B5EF4-FFF2-40B4-BE49-F238E27FC236}">
                <a16:creationId xmlns:a16="http://schemas.microsoft.com/office/drawing/2014/main" id="{0EA7F87F-1ECE-D716-E217-6475A5DF9D91}"/>
              </a:ext>
            </a:extLst>
          </p:cNvPr>
          <p:cNvSpPr/>
          <p:nvPr/>
        </p:nvSpPr>
        <p:spPr>
          <a:xfrm rot="1236642">
            <a:off x="13776485" y="3094631"/>
            <a:ext cx="718884" cy="1343713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23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F91E39-BD35-7772-D168-471B6B797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6C5BD47-CC16-77F8-2037-274F5F96775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776D881-3018-3340-30C7-BD15F8493543}"/>
              </a:ext>
            </a:extLst>
          </p:cNvPr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B2796AA-29A4-108D-6852-FCD78FEC81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DA887CF-8E42-9CDC-4C28-2CDE1E8E350C}"/>
              </a:ext>
            </a:extLst>
          </p:cNvPr>
          <p:cNvSpPr txBox="1"/>
          <p:nvPr/>
        </p:nvSpPr>
        <p:spPr>
          <a:xfrm>
            <a:off x="14935200" y="941070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43FEB100-C5FA-B068-5E55-F6BEE1E69544}"/>
              </a:ext>
            </a:extLst>
          </p:cNvPr>
          <p:cNvGrpSpPr/>
          <p:nvPr/>
        </p:nvGrpSpPr>
        <p:grpSpPr>
          <a:xfrm>
            <a:off x="5096709" y="545449"/>
            <a:ext cx="8868649" cy="1812497"/>
            <a:chOff x="0" y="0"/>
            <a:chExt cx="3556585" cy="2510422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BA88E783-99F1-CD3D-EE27-654290FD0FF6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CBF6B897-A463-D3CA-F1B3-70D977602923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A6A66AFE-F462-C06E-A749-3F9C5071039B}"/>
              </a:ext>
            </a:extLst>
          </p:cNvPr>
          <p:cNvSpPr/>
          <p:nvPr/>
        </p:nvSpPr>
        <p:spPr>
          <a:xfrm>
            <a:off x="13191292" y="8337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1719FC52-255A-D6F8-13BF-F825A90F8BDD}"/>
              </a:ext>
            </a:extLst>
          </p:cNvPr>
          <p:cNvSpPr/>
          <p:nvPr/>
        </p:nvSpPr>
        <p:spPr>
          <a:xfrm>
            <a:off x="4548921" y="16921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486B058-86BD-A17F-F0B5-28B02CED42FF}"/>
              </a:ext>
            </a:extLst>
          </p:cNvPr>
          <p:cNvSpPr txBox="1"/>
          <p:nvPr/>
        </p:nvSpPr>
        <p:spPr>
          <a:xfrm>
            <a:off x="6705600" y="928553"/>
            <a:ext cx="5025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تَدَرَّبْ وَحَلَّ المَسَائِلَ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98DF6BD-0613-CC77-43A7-19ADFFCF9B51}"/>
              </a:ext>
            </a:extLst>
          </p:cNvPr>
          <p:cNvSpPr txBox="1"/>
          <p:nvPr/>
        </p:nvSpPr>
        <p:spPr>
          <a:xfrm>
            <a:off x="3505200" y="9406465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98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3C080B9-D19C-7ACC-5E0F-8E2A35C7EE8B}"/>
              </a:ext>
            </a:extLst>
          </p:cNvPr>
          <p:cNvSpPr txBox="1"/>
          <p:nvPr/>
        </p:nvSpPr>
        <p:spPr>
          <a:xfrm>
            <a:off x="1645249" y="2886033"/>
            <a:ext cx="42672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50000"/>
                  </a:schemeClr>
                </a:solidFill>
                <a:latin typeface="29LT Azer" panose="02000000000000000000" pitchFamily="2" charset="-78"/>
                <a:cs typeface="29LT Azer" panose="02000000000000000000" pitchFamily="2" charset="-78"/>
              </a:rPr>
              <a:t>استراتيجية : التعليم المتمايز </a:t>
            </a:r>
          </a:p>
          <a:p>
            <a:endParaRPr lang="ar-SA" sz="3200" b="1" dirty="0">
              <a:solidFill>
                <a:schemeClr val="tx2">
                  <a:lumMod val="50000"/>
                </a:schemeClr>
              </a:solidFill>
              <a:latin typeface="29LT Azer" panose="02000000000000000000" pitchFamily="2" charset="-78"/>
              <a:cs typeface="29LT Azer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3438C16-B95D-3A16-83F2-D372D0A73605}"/>
              </a:ext>
            </a:extLst>
          </p:cNvPr>
          <p:cNvSpPr txBox="1"/>
          <p:nvPr/>
        </p:nvSpPr>
        <p:spPr>
          <a:xfrm>
            <a:off x="4115785" y="3566925"/>
            <a:ext cx="433136" cy="59556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14E97CB-568A-51FE-062B-F8FCEEED1396}"/>
              </a:ext>
            </a:extLst>
          </p:cNvPr>
          <p:cNvSpPr txBox="1"/>
          <p:nvPr/>
        </p:nvSpPr>
        <p:spPr>
          <a:xfrm>
            <a:off x="3288632" y="3566924"/>
            <a:ext cx="433136" cy="595563"/>
          </a:xfrm>
          <a:prstGeom prst="rect">
            <a:avLst/>
          </a:prstGeom>
          <a:solidFill>
            <a:srgbClr val="269A58"/>
          </a:solidFill>
          <a:ln>
            <a:solidFill>
              <a:srgbClr val="269A58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A4C4EFF-7011-A51A-4D49-656A06CA05A2}"/>
              </a:ext>
            </a:extLst>
          </p:cNvPr>
          <p:cNvSpPr txBox="1"/>
          <p:nvPr/>
        </p:nvSpPr>
        <p:spPr>
          <a:xfrm>
            <a:off x="2441920" y="3566924"/>
            <a:ext cx="433136" cy="5955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58C6B71-3F34-DA0B-ED19-0394243E2FB5}"/>
              </a:ext>
            </a:extLst>
          </p:cNvPr>
          <p:cNvSpPr/>
          <p:nvPr/>
        </p:nvSpPr>
        <p:spPr>
          <a:xfrm>
            <a:off x="205255" y="3267938"/>
            <a:ext cx="1140461" cy="1136378"/>
          </a:xfrm>
          <a:custGeom>
            <a:avLst/>
            <a:gdLst/>
            <a:ahLst/>
            <a:cxnLst/>
            <a:rect l="l" t="t" r="r" b="b"/>
            <a:pathLst>
              <a:path w="1993625" h="1848634">
                <a:moveTo>
                  <a:pt x="0" y="0"/>
                </a:moveTo>
                <a:lnTo>
                  <a:pt x="1993625" y="0"/>
                </a:lnTo>
                <a:lnTo>
                  <a:pt x="1993625" y="1848634"/>
                </a:lnTo>
                <a:lnTo>
                  <a:pt x="0" y="18486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B0DBBFC8-B615-EF58-F6A9-78AE9B48AD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2718" y="4373033"/>
            <a:ext cx="14595718" cy="34882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A93EDA21-218D-0EDC-F235-C87383E2AD96}"/>
              </a:ext>
            </a:extLst>
          </p:cNvPr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6348BF1-FC32-EB2B-5460-4FDD8313CA69}"/>
              </a:ext>
            </a:extLst>
          </p:cNvPr>
          <p:cNvSpPr txBox="1"/>
          <p:nvPr/>
        </p:nvSpPr>
        <p:spPr>
          <a:xfrm>
            <a:off x="15838059" y="2641663"/>
            <a:ext cx="917920" cy="1526479"/>
          </a:xfrm>
          <a:prstGeom prst="rect">
            <a:avLst/>
          </a:prstGeom>
          <a:solidFill>
            <a:srgbClr val="269A58"/>
          </a:solidFill>
          <a:ln>
            <a:solidFill>
              <a:srgbClr val="269A58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23" name="سهم: منحني لليمين 22">
            <a:extLst>
              <a:ext uri="{FF2B5EF4-FFF2-40B4-BE49-F238E27FC236}">
                <a16:creationId xmlns:a16="http://schemas.microsoft.com/office/drawing/2014/main" id="{DF5F77EE-D5E7-D0F0-DBB4-F5CEC90DAA4A}"/>
              </a:ext>
            </a:extLst>
          </p:cNvPr>
          <p:cNvSpPr/>
          <p:nvPr/>
        </p:nvSpPr>
        <p:spPr>
          <a:xfrm rot="1236642">
            <a:off x="14795637" y="2945794"/>
            <a:ext cx="718884" cy="1343713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63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D3FA5F-5B96-A1DB-14C5-D13A747F5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A1B61A84-2F56-8593-4B0A-987CA19034D0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485DA0E-DDE3-6F59-6532-08639796AED9}"/>
              </a:ext>
            </a:extLst>
          </p:cNvPr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897BABF-B36F-3D13-4F63-4955B68E042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A1AEB45C-16C2-5866-890A-6D243427D160}"/>
              </a:ext>
            </a:extLst>
          </p:cNvPr>
          <p:cNvSpPr txBox="1"/>
          <p:nvPr/>
        </p:nvSpPr>
        <p:spPr>
          <a:xfrm>
            <a:off x="14935200" y="941070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93B3202A-86CB-1635-46F6-836801A25B48}"/>
              </a:ext>
            </a:extLst>
          </p:cNvPr>
          <p:cNvGrpSpPr/>
          <p:nvPr/>
        </p:nvGrpSpPr>
        <p:grpSpPr>
          <a:xfrm>
            <a:off x="5096709" y="545449"/>
            <a:ext cx="8868649" cy="1812497"/>
            <a:chOff x="0" y="0"/>
            <a:chExt cx="3556585" cy="2510422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02B91BA9-7381-CCA1-4740-5F908BD044CF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B54ADBB6-6A50-A237-98E2-AE151E9C8D0E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E7032984-2269-42B6-4367-2702250E22BB}"/>
              </a:ext>
            </a:extLst>
          </p:cNvPr>
          <p:cNvSpPr/>
          <p:nvPr/>
        </p:nvSpPr>
        <p:spPr>
          <a:xfrm>
            <a:off x="13191292" y="8337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88B565A5-1780-05D7-F46A-939BD02C4224}"/>
              </a:ext>
            </a:extLst>
          </p:cNvPr>
          <p:cNvSpPr/>
          <p:nvPr/>
        </p:nvSpPr>
        <p:spPr>
          <a:xfrm>
            <a:off x="4548921" y="16921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02AD2E2-68B4-3CD8-C9DB-67839C3EAFB1}"/>
              </a:ext>
            </a:extLst>
          </p:cNvPr>
          <p:cNvSpPr txBox="1"/>
          <p:nvPr/>
        </p:nvSpPr>
        <p:spPr>
          <a:xfrm>
            <a:off x="4115785" y="950201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98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0305596-7E1E-08AF-FA66-2D81D09944D8}"/>
              </a:ext>
            </a:extLst>
          </p:cNvPr>
          <p:cNvSpPr txBox="1"/>
          <p:nvPr/>
        </p:nvSpPr>
        <p:spPr>
          <a:xfrm>
            <a:off x="1645249" y="2886033"/>
            <a:ext cx="42672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50000"/>
                  </a:schemeClr>
                </a:solidFill>
                <a:latin typeface="29LT Azer" panose="02000000000000000000" pitchFamily="2" charset="-78"/>
                <a:cs typeface="29LT Azer" panose="02000000000000000000" pitchFamily="2" charset="-78"/>
              </a:rPr>
              <a:t>استراتيجية : التعليم المتمايز </a:t>
            </a:r>
          </a:p>
          <a:p>
            <a:endParaRPr lang="ar-SA" sz="3200" b="1" dirty="0">
              <a:solidFill>
                <a:schemeClr val="tx2">
                  <a:lumMod val="50000"/>
                </a:schemeClr>
              </a:solidFill>
              <a:latin typeface="29LT Azer" panose="02000000000000000000" pitchFamily="2" charset="-78"/>
              <a:cs typeface="29LT Azer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10EE81D-CD6D-19DA-E43F-523E9782AA45}"/>
              </a:ext>
            </a:extLst>
          </p:cNvPr>
          <p:cNvSpPr txBox="1"/>
          <p:nvPr/>
        </p:nvSpPr>
        <p:spPr>
          <a:xfrm>
            <a:off x="4115785" y="3566925"/>
            <a:ext cx="433136" cy="59556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000CC78-76F8-13FD-2FDB-691474EEDE64}"/>
              </a:ext>
            </a:extLst>
          </p:cNvPr>
          <p:cNvSpPr txBox="1"/>
          <p:nvPr/>
        </p:nvSpPr>
        <p:spPr>
          <a:xfrm>
            <a:off x="3288632" y="3566924"/>
            <a:ext cx="433136" cy="595563"/>
          </a:xfrm>
          <a:prstGeom prst="rect">
            <a:avLst/>
          </a:prstGeom>
          <a:solidFill>
            <a:srgbClr val="269A58"/>
          </a:solidFill>
          <a:ln>
            <a:solidFill>
              <a:srgbClr val="269A58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3C49FF4-1FD4-626A-EDF6-8FB06BFB757A}"/>
              </a:ext>
            </a:extLst>
          </p:cNvPr>
          <p:cNvSpPr txBox="1"/>
          <p:nvPr/>
        </p:nvSpPr>
        <p:spPr>
          <a:xfrm>
            <a:off x="2441920" y="3566924"/>
            <a:ext cx="433136" cy="5955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F7649C4-EF6D-7622-B8A2-939FF45251C8}"/>
              </a:ext>
            </a:extLst>
          </p:cNvPr>
          <p:cNvSpPr/>
          <p:nvPr/>
        </p:nvSpPr>
        <p:spPr>
          <a:xfrm>
            <a:off x="205255" y="3267938"/>
            <a:ext cx="1140461" cy="1136378"/>
          </a:xfrm>
          <a:custGeom>
            <a:avLst/>
            <a:gdLst/>
            <a:ahLst/>
            <a:cxnLst/>
            <a:rect l="l" t="t" r="r" b="b"/>
            <a:pathLst>
              <a:path w="1993625" h="1848634">
                <a:moveTo>
                  <a:pt x="0" y="0"/>
                </a:moveTo>
                <a:lnTo>
                  <a:pt x="1993625" y="0"/>
                </a:lnTo>
                <a:lnTo>
                  <a:pt x="1993625" y="1848634"/>
                </a:lnTo>
                <a:lnTo>
                  <a:pt x="0" y="18486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سهم: منحني لليمين 22">
            <a:extLst>
              <a:ext uri="{FF2B5EF4-FFF2-40B4-BE49-F238E27FC236}">
                <a16:creationId xmlns:a16="http://schemas.microsoft.com/office/drawing/2014/main" id="{D53971A7-20E9-1022-173C-BA73806051C6}"/>
              </a:ext>
            </a:extLst>
          </p:cNvPr>
          <p:cNvSpPr/>
          <p:nvPr/>
        </p:nvSpPr>
        <p:spPr>
          <a:xfrm rot="1236642">
            <a:off x="14795637" y="2945794"/>
            <a:ext cx="718884" cy="1343713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ACD1782-C907-F0B3-B75F-B2649F4AB852}"/>
              </a:ext>
            </a:extLst>
          </p:cNvPr>
          <p:cNvSpPr txBox="1"/>
          <p:nvPr/>
        </p:nvSpPr>
        <p:spPr>
          <a:xfrm>
            <a:off x="15853168" y="2449874"/>
            <a:ext cx="816981" cy="125895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9B013CCD-F5C4-BDF5-93E5-47C73E4422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3168" y="4540023"/>
            <a:ext cx="12896214" cy="3117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775F901-F3A6-EDC6-4E5C-AC2F7D30C7B3}"/>
              </a:ext>
            </a:extLst>
          </p:cNvPr>
          <p:cNvSpPr txBox="1"/>
          <p:nvPr/>
        </p:nvSpPr>
        <p:spPr>
          <a:xfrm>
            <a:off x="5868330" y="837201"/>
            <a:ext cx="718682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مسائل مهاراتِ التفكير العُليا</a:t>
            </a: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F8060283-1206-691E-3C1B-F5ED7AB37788}"/>
              </a:ext>
            </a:extLst>
          </p:cNvPr>
          <p:cNvSpPr/>
          <p:nvPr/>
        </p:nvSpPr>
        <p:spPr>
          <a:xfrm>
            <a:off x="66610" y="6969709"/>
            <a:ext cx="2375310" cy="3246257"/>
          </a:xfrm>
          <a:custGeom>
            <a:avLst/>
            <a:gdLst/>
            <a:ahLst/>
            <a:cxnLst/>
            <a:rect l="l" t="t" r="r" b="b"/>
            <a:pathLst>
              <a:path w="2375310" h="3246257">
                <a:moveTo>
                  <a:pt x="0" y="0"/>
                </a:moveTo>
                <a:lnTo>
                  <a:pt x="2375310" y="0"/>
                </a:lnTo>
                <a:lnTo>
                  <a:pt x="2375310" y="3246257"/>
                </a:lnTo>
                <a:lnTo>
                  <a:pt x="0" y="32462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4">
            <a:extLst>
              <a:ext uri="{FF2B5EF4-FFF2-40B4-BE49-F238E27FC236}">
                <a16:creationId xmlns:a16="http://schemas.microsoft.com/office/drawing/2014/main" id="{647F8262-0284-394F-B020-3208EA61CA86}"/>
              </a:ext>
            </a:extLst>
          </p:cNvPr>
          <p:cNvSpPr/>
          <p:nvPr/>
        </p:nvSpPr>
        <p:spPr>
          <a:xfrm>
            <a:off x="2292140" y="7031163"/>
            <a:ext cx="2402056" cy="3255837"/>
          </a:xfrm>
          <a:custGeom>
            <a:avLst/>
            <a:gdLst/>
            <a:ahLst/>
            <a:cxnLst/>
            <a:rect l="l" t="t" r="r" b="b"/>
            <a:pathLst>
              <a:path w="2402056" h="3255837">
                <a:moveTo>
                  <a:pt x="0" y="0"/>
                </a:moveTo>
                <a:lnTo>
                  <a:pt x="2402056" y="0"/>
                </a:lnTo>
                <a:lnTo>
                  <a:pt x="2402056" y="3255837"/>
                </a:lnTo>
                <a:lnTo>
                  <a:pt x="0" y="32558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12120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44F69E-5F59-FC55-BCF2-70A6A47A4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49BDB7F0-7C62-50A1-4E07-3E9096B24190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990CB99-1CCD-6D24-09D7-54287EAFE3E0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6497812E-CB43-A0CD-E092-BA8F36AB290A}"/>
              </a:ext>
            </a:extLst>
          </p:cNvPr>
          <p:cNvGrpSpPr/>
          <p:nvPr/>
        </p:nvGrpSpPr>
        <p:grpSpPr>
          <a:xfrm>
            <a:off x="5030806" y="559575"/>
            <a:ext cx="8354450" cy="1746931"/>
            <a:chOff x="0" y="0"/>
            <a:chExt cx="4089630" cy="1194738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6B1AC34C-D340-E2BA-0D98-BFCA9675E05D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04ABEA1F-31B2-A153-A010-FCEA0140F6B2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3" name="Freeform 5">
            <a:extLst>
              <a:ext uri="{FF2B5EF4-FFF2-40B4-BE49-F238E27FC236}">
                <a16:creationId xmlns:a16="http://schemas.microsoft.com/office/drawing/2014/main" id="{00E70A52-AEEE-3346-477E-324EC2129D54}"/>
              </a:ext>
            </a:extLst>
          </p:cNvPr>
          <p:cNvSpPr/>
          <p:nvPr/>
        </p:nvSpPr>
        <p:spPr>
          <a:xfrm>
            <a:off x="4377516" y="1485900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C79EAA2B-0C45-57B9-B515-2ADE8B45AFDD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D8830DEA-BA62-923A-D43A-7FB83463F9EF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B0FC8B23-7B2C-1399-3152-592260C17B8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541A005-4E06-1C25-E0B9-EA50F158992C}"/>
              </a:ext>
            </a:extLst>
          </p:cNvPr>
          <p:cNvSpPr txBox="1"/>
          <p:nvPr/>
        </p:nvSpPr>
        <p:spPr>
          <a:xfrm>
            <a:off x="13944600" y="9640669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C605D4E2-F429-E84E-8749-E93CB49BA17C}"/>
              </a:ext>
            </a:extLst>
          </p:cNvPr>
          <p:cNvSpPr/>
          <p:nvPr/>
        </p:nvSpPr>
        <p:spPr>
          <a:xfrm>
            <a:off x="16116970" y="5448300"/>
            <a:ext cx="2009788" cy="4838700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CF13829-1D82-9904-4731-EDB000336097}"/>
              </a:ext>
            </a:extLst>
          </p:cNvPr>
          <p:cNvSpPr txBox="1"/>
          <p:nvPr/>
        </p:nvSpPr>
        <p:spPr>
          <a:xfrm>
            <a:off x="6298296" y="1004807"/>
            <a:ext cx="47384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800" b="1" dirty="0">
                <a:solidFill>
                  <a:schemeClr val="tx2">
                    <a:lumMod val="50000"/>
                  </a:schemeClr>
                </a:solidFill>
                <a:cs typeface="Akhbar MT" pitchFamily="2" charset="-78"/>
              </a:rPr>
              <a:t>( القوانين الصفية )</a:t>
            </a: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3CE0CC4B-82A3-18F4-9DC5-F127521C44C9}"/>
              </a:ext>
            </a:extLst>
          </p:cNvPr>
          <p:cNvGrpSpPr/>
          <p:nvPr/>
        </p:nvGrpSpPr>
        <p:grpSpPr>
          <a:xfrm>
            <a:off x="11582400" y="3091769"/>
            <a:ext cx="4773050" cy="1746931"/>
            <a:chOff x="0" y="0"/>
            <a:chExt cx="4089630" cy="11947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0BE75DE2-98BB-5C4D-FAC3-F19BACC8B796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8F844B04-932D-CF21-69B3-542D17D5D0C3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44B6787-082C-12E1-0BE2-195D7AEE29D7}"/>
              </a:ext>
            </a:extLst>
          </p:cNvPr>
          <p:cNvSpPr txBox="1"/>
          <p:nvPr/>
        </p:nvSpPr>
        <p:spPr>
          <a:xfrm>
            <a:off x="12192000" y="3397325"/>
            <a:ext cx="35726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600" b="1" dirty="0">
                <a:solidFill>
                  <a:schemeClr val="tx2">
                    <a:lumMod val="50000"/>
                  </a:schemeClr>
                </a:solidFill>
                <a:cs typeface="Akhbar MT" pitchFamily="2" charset="-78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600" b="1" dirty="0">
                <a:solidFill>
                  <a:schemeClr val="tx2">
                    <a:lumMod val="50000"/>
                  </a:schemeClr>
                </a:solidFill>
                <a:cs typeface="Akhbar MT" pitchFamily="2" charset="-78"/>
              </a:rPr>
              <a:t>الالتزام بالهدوء .</a:t>
            </a: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6C375BF0-8483-5C47-23FD-E59568D42BB0}"/>
              </a:ext>
            </a:extLst>
          </p:cNvPr>
          <p:cNvGrpSpPr/>
          <p:nvPr/>
        </p:nvGrpSpPr>
        <p:grpSpPr>
          <a:xfrm>
            <a:off x="6334459" y="5403220"/>
            <a:ext cx="4773050" cy="1746931"/>
            <a:chOff x="0" y="0"/>
            <a:chExt cx="4089630" cy="1194738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385163E7-B83C-FED1-C4B7-A4F0DAA7E9C5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AB4CF634-7B66-8682-1F8B-33612812B6B1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7" name="Freeform 5">
            <a:extLst>
              <a:ext uri="{FF2B5EF4-FFF2-40B4-BE49-F238E27FC236}">
                <a16:creationId xmlns:a16="http://schemas.microsoft.com/office/drawing/2014/main" id="{7E5AA5A6-87AD-FD12-A26A-FAB453C4A588}"/>
              </a:ext>
            </a:extLst>
          </p:cNvPr>
          <p:cNvSpPr/>
          <p:nvPr/>
        </p:nvSpPr>
        <p:spPr>
          <a:xfrm>
            <a:off x="15497094" y="2454070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30DB67E7-A49D-8B13-CE6E-E5B964B065F7}"/>
              </a:ext>
            </a:extLst>
          </p:cNvPr>
          <p:cNvSpPr/>
          <p:nvPr/>
        </p:nvSpPr>
        <p:spPr>
          <a:xfrm>
            <a:off x="10268826" y="4781019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">
            <a:extLst>
              <a:ext uri="{FF2B5EF4-FFF2-40B4-BE49-F238E27FC236}">
                <a16:creationId xmlns:a16="http://schemas.microsoft.com/office/drawing/2014/main" id="{9E34FABC-F076-6296-DDDB-3ACD7A491EE0}"/>
              </a:ext>
            </a:extLst>
          </p:cNvPr>
          <p:cNvGrpSpPr/>
          <p:nvPr/>
        </p:nvGrpSpPr>
        <p:grpSpPr>
          <a:xfrm>
            <a:off x="1028700" y="7707460"/>
            <a:ext cx="4773050" cy="1746931"/>
            <a:chOff x="0" y="0"/>
            <a:chExt cx="4089630" cy="1194738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5621ECF0-3207-D5E2-FBE6-547FBA4D86DB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95F38866-10EE-8DFE-C501-9750338B7FC6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32" name="Freeform 5">
            <a:extLst>
              <a:ext uri="{FF2B5EF4-FFF2-40B4-BE49-F238E27FC236}">
                <a16:creationId xmlns:a16="http://schemas.microsoft.com/office/drawing/2014/main" id="{3F265FD4-485E-2498-B922-E42ABCDBB7DB}"/>
              </a:ext>
            </a:extLst>
          </p:cNvPr>
          <p:cNvSpPr/>
          <p:nvPr/>
        </p:nvSpPr>
        <p:spPr>
          <a:xfrm>
            <a:off x="4884124" y="7081384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A6A38861-051D-3BE4-FE52-CD35518680D5}"/>
              </a:ext>
            </a:extLst>
          </p:cNvPr>
          <p:cNvSpPr txBox="1"/>
          <p:nvPr/>
        </p:nvSpPr>
        <p:spPr>
          <a:xfrm>
            <a:off x="6375036" y="5748143"/>
            <a:ext cx="42457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600" b="1" dirty="0">
                <a:solidFill>
                  <a:schemeClr val="tx2">
                    <a:lumMod val="50000"/>
                  </a:schemeClr>
                </a:solidFill>
                <a:cs typeface="Akhbar MT" pitchFamily="2" charset="-78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600" b="1" dirty="0">
                <a:solidFill>
                  <a:schemeClr val="tx2">
                    <a:lumMod val="50000"/>
                  </a:schemeClr>
                </a:solidFill>
                <a:cs typeface="Akhbar MT" pitchFamily="2" charset="-78"/>
              </a:rPr>
              <a:t>أحترم الآخرين .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A8F6F114-FCE5-9299-E374-866219534DAE}"/>
              </a:ext>
            </a:extLst>
          </p:cNvPr>
          <p:cNvSpPr txBox="1"/>
          <p:nvPr/>
        </p:nvSpPr>
        <p:spPr>
          <a:xfrm>
            <a:off x="1040558" y="8041388"/>
            <a:ext cx="42457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600" b="1" dirty="0">
                <a:solidFill>
                  <a:schemeClr val="tx2">
                    <a:lumMod val="50000"/>
                  </a:schemeClr>
                </a:solidFill>
                <a:cs typeface="Akhbar MT" pitchFamily="2" charset="-78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600" b="1" dirty="0">
                <a:solidFill>
                  <a:schemeClr val="tx2">
                    <a:lumMod val="50000"/>
                  </a:schemeClr>
                </a:solidFill>
                <a:cs typeface="Akhbar MT" pitchFamily="2" charset="-78"/>
              </a:rPr>
              <a:t>أحافظ على نظافة المكان .</a:t>
            </a:r>
          </a:p>
        </p:txBody>
      </p:sp>
    </p:spTree>
    <p:extLst>
      <p:ext uri="{BB962C8B-B14F-4D97-AF65-F5344CB8AC3E}">
        <p14:creationId xmlns:p14="http://schemas.microsoft.com/office/powerpoint/2010/main" val="3959945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2F0366-71ED-7338-067B-64E0EA553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B7292D1-EB38-BF9B-032D-9129DC8E93F8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B18E28E-2ED7-B06B-8744-E4B3D7D0654D}"/>
              </a:ext>
            </a:extLst>
          </p:cNvPr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7814945-D87A-C9E1-B64C-34C10ABAC446}"/>
              </a:ext>
            </a:extLst>
          </p:cNvPr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DF31B01-1A89-CA6A-4378-2B00748DE11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E6AA907-C2A7-0716-D31D-B574C584F1DE}"/>
              </a:ext>
            </a:extLst>
          </p:cNvPr>
          <p:cNvSpPr txBox="1"/>
          <p:nvPr/>
        </p:nvSpPr>
        <p:spPr>
          <a:xfrm>
            <a:off x="14883773" y="953353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D8CBD4ED-D39E-0057-25A0-43947BF195FC}"/>
              </a:ext>
            </a:extLst>
          </p:cNvPr>
          <p:cNvSpPr/>
          <p:nvPr/>
        </p:nvSpPr>
        <p:spPr>
          <a:xfrm rot="-2516956">
            <a:off x="13392786" y="4600953"/>
            <a:ext cx="1595152" cy="2711526"/>
          </a:xfrm>
          <a:custGeom>
            <a:avLst/>
            <a:gdLst/>
            <a:ahLst/>
            <a:cxnLst/>
            <a:rect l="l" t="t" r="r" b="b"/>
            <a:pathLst>
              <a:path w="2282772" h="3770344">
                <a:moveTo>
                  <a:pt x="0" y="0"/>
                </a:moveTo>
                <a:lnTo>
                  <a:pt x="2282772" y="0"/>
                </a:lnTo>
                <a:lnTo>
                  <a:pt x="2282772" y="3770344"/>
                </a:lnTo>
                <a:lnTo>
                  <a:pt x="0" y="37703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2C926B92-C722-E264-36EA-DCFAEA475A30}"/>
              </a:ext>
            </a:extLst>
          </p:cNvPr>
          <p:cNvGrpSpPr/>
          <p:nvPr/>
        </p:nvGrpSpPr>
        <p:grpSpPr>
          <a:xfrm>
            <a:off x="6172200" y="3027180"/>
            <a:ext cx="6488564" cy="4249920"/>
            <a:chOff x="0" y="0"/>
            <a:chExt cx="3556585" cy="251042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F0571E0A-FFA4-B97D-75CC-0819861FBDD4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46BEB9E8-2AD2-2493-7E6B-26D761DC9CAF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0BA5B6FC-9365-54D0-52AE-EFD5D258512D}"/>
              </a:ext>
            </a:extLst>
          </p:cNvPr>
          <p:cNvGrpSpPr/>
          <p:nvPr/>
        </p:nvGrpSpPr>
        <p:grpSpPr>
          <a:xfrm>
            <a:off x="4979840" y="530596"/>
            <a:ext cx="8868649" cy="1812497"/>
            <a:chOff x="0" y="0"/>
            <a:chExt cx="3556585" cy="2510422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A4E366EF-E865-AD99-FBAD-B86E72D4A742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AF44BC4A-065D-45EC-3F6E-089D90D5A9F3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7" name="Freeform 7">
            <a:extLst>
              <a:ext uri="{FF2B5EF4-FFF2-40B4-BE49-F238E27FC236}">
                <a16:creationId xmlns:a16="http://schemas.microsoft.com/office/drawing/2014/main" id="{1959BFC1-667F-E4C1-BF83-2CEF88B34C30}"/>
              </a:ext>
            </a:extLst>
          </p:cNvPr>
          <p:cNvSpPr/>
          <p:nvPr/>
        </p:nvSpPr>
        <p:spPr>
          <a:xfrm>
            <a:off x="11447992" y="6363855"/>
            <a:ext cx="1965357" cy="15031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42806755-3CC1-19C4-EAB3-858F77370CDD}"/>
              </a:ext>
            </a:extLst>
          </p:cNvPr>
          <p:cNvSpPr/>
          <p:nvPr/>
        </p:nvSpPr>
        <p:spPr>
          <a:xfrm>
            <a:off x="4481511" y="1747783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41F9C2E4-C0E6-B65F-D506-0FC3B83A7E9F}"/>
              </a:ext>
            </a:extLst>
          </p:cNvPr>
          <p:cNvSpPr/>
          <p:nvPr/>
        </p:nvSpPr>
        <p:spPr>
          <a:xfrm>
            <a:off x="13158197" y="77489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81C95E6-4DA1-A2AF-754E-597F571870AE}"/>
              </a:ext>
            </a:extLst>
          </p:cNvPr>
          <p:cNvSpPr txBox="1"/>
          <p:nvPr/>
        </p:nvSpPr>
        <p:spPr>
          <a:xfrm>
            <a:off x="7035475" y="840686"/>
            <a:ext cx="442733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6000" b="1" dirty="0">
                <a:solidFill>
                  <a:schemeClr val="tx2">
                    <a:lumMod val="75000"/>
                  </a:schemeClr>
                </a:solidFill>
              </a:rPr>
              <a:t>( نشاط تفاعلي )</a:t>
            </a:r>
          </a:p>
        </p:txBody>
      </p:sp>
      <p:pic>
        <p:nvPicPr>
          <p:cNvPr id="16" name="صورة 15">
            <a:hlinkClick r:id="rId13"/>
            <a:extLst>
              <a:ext uri="{FF2B5EF4-FFF2-40B4-BE49-F238E27FC236}">
                <a16:creationId xmlns:a16="http://schemas.microsoft.com/office/drawing/2014/main" id="{9FC558CC-20C8-7168-335F-80BD7A7563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934" y="4692046"/>
            <a:ext cx="3710127" cy="902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172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B3A95A-4C32-0ECF-2734-896EAB0D3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411D9028-7E6B-7472-4661-1078E9BFB7D3}"/>
              </a:ext>
            </a:extLst>
          </p:cNvPr>
          <p:cNvSpPr/>
          <p:nvPr/>
        </p:nvSpPr>
        <p:spPr>
          <a:xfrm>
            <a:off x="3003722" y="2766470"/>
            <a:ext cx="14275631" cy="4862397"/>
          </a:xfrm>
          <a:custGeom>
            <a:avLst/>
            <a:gdLst/>
            <a:ahLst/>
            <a:cxnLst/>
            <a:rect l="l" t="t" r="r" b="b"/>
            <a:pathLst>
              <a:path w="5546912" h="5486400">
                <a:moveTo>
                  <a:pt x="0" y="0"/>
                </a:moveTo>
                <a:lnTo>
                  <a:pt x="5546912" y="0"/>
                </a:lnTo>
                <a:lnTo>
                  <a:pt x="5546912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6DFDBE3-77DF-5AEE-AD52-FE87F0AB30F2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20E4649-C3ED-E546-351C-9727DEC89683}"/>
              </a:ext>
            </a:extLst>
          </p:cNvPr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B8C616C2-653D-48EF-4D62-6C2E9FC8B867}"/>
              </a:ext>
            </a:extLst>
          </p:cNvPr>
          <p:cNvSpPr txBox="1"/>
          <p:nvPr/>
        </p:nvSpPr>
        <p:spPr>
          <a:xfrm>
            <a:off x="2457229" y="3772072"/>
            <a:ext cx="13562141" cy="1788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539"/>
              </a:lnSpc>
            </a:pPr>
            <a:r>
              <a:rPr lang="ar-SA" sz="8000" dirty="0">
                <a:solidFill>
                  <a:schemeClr val="tx2">
                    <a:lumMod val="75000"/>
                  </a:schemeClr>
                </a:solidFill>
                <a:cs typeface="Habeba"/>
              </a:rPr>
              <a:t>ماذا تعلمت في درسنا اليوم ؟</a:t>
            </a:r>
            <a:endParaRPr lang="en-US" sz="8000" dirty="0">
              <a:solidFill>
                <a:schemeClr val="tx2">
                  <a:lumMod val="75000"/>
                </a:schemeClr>
              </a:solidFill>
              <a:cs typeface="Habeba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3C489B8D-D0CE-8C70-05C3-B9ABEBF10131}"/>
              </a:ext>
            </a:extLst>
          </p:cNvPr>
          <p:cNvSpPr/>
          <p:nvPr/>
        </p:nvSpPr>
        <p:spPr>
          <a:xfrm>
            <a:off x="1297432" y="-221480"/>
            <a:ext cx="1114737" cy="2057400"/>
          </a:xfrm>
          <a:custGeom>
            <a:avLst/>
            <a:gdLst/>
            <a:ahLst/>
            <a:cxnLst/>
            <a:rect l="l" t="t" r="r" b="b"/>
            <a:pathLst>
              <a:path w="1486316" h="2743200">
                <a:moveTo>
                  <a:pt x="0" y="0"/>
                </a:moveTo>
                <a:lnTo>
                  <a:pt x="1486316" y="0"/>
                </a:lnTo>
                <a:lnTo>
                  <a:pt x="1486316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F1DC99B-CC10-2D0A-E831-0CC99CA968F4}"/>
              </a:ext>
            </a:extLst>
          </p:cNvPr>
          <p:cNvSpPr/>
          <p:nvPr/>
        </p:nvSpPr>
        <p:spPr>
          <a:xfrm>
            <a:off x="2785061" y="-106275"/>
            <a:ext cx="989898" cy="1826993"/>
          </a:xfrm>
          <a:custGeom>
            <a:avLst/>
            <a:gdLst/>
            <a:ahLst/>
            <a:cxnLst/>
            <a:rect l="l" t="t" r="r" b="b"/>
            <a:pathLst>
              <a:path w="1319864" h="2435991">
                <a:moveTo>
                  <a:pt x="0" y="0"/>
                </a:moveTo>
                <a:lnTo>
                  <a:pt x="1319864" y="0"/>
                </a:lnTo>
                <a:lnTo>
                  <a:pt x="1319864" y="2435991"/>
                </a:lnTo>
                <a:lnTo>
                  <a:pt x="0" y="24359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C990A41-D143-BAAD-A9DD-CFC9A94C205B}"/>
              </a:ext>
            </a:extLst>
          </p:cNvPr>
          <p:cNvSpPr/>
          <p:nvPr/>
        </p:nvSpPr>
        <p:spPr>
          <a:xfrm>
            <a:off x="4271942" y="-106275"/>
            <a:ext cx="989898" cy="1826993"/>
          </a:xfrm>
          <a:custGeom>
            <a:avLst/>
            <a:gdLst/>
            <a:ahLst/>
            <a:cxnLst/>
            <a:rect l="l" t="t" r="r" b="b"/>
            <a:pathLst>
              <a:path w="1319864" h="2435991">
                <a:moveTo>
                  <a:pt x="0" y="0"/>
                </a:moveTo>
                <a:lnTo>
                  <a:pt x="1319863" y="0"/>
                </a:lnTo>
                <a:lnTo>
                  <a:pt x="1319863" y="2435991"/>
                </a:lnTo>
                <a:lnTo>
                  <a:pt x="0" y="24359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B0C39B1-C8FE-4F6B-7D5B-CC8091746341}"/>
              </a:ext>
            </a:extLst>
          </p:cNvPr>
          <p:cNvSpPr/>
          <p:nvPr/>
        </p:nvSpPr>
        <p:spPr>
          <a:xfrm>
            <a:off x="5761902" y="-221480"/>
            <a:ext cx="1069945" cy="1981379"/>
          </a:xfrm>
          <a:custGeom>
            <a:avLst/>
            <a:gdLst/>
            <a:ahLst/>
            <a:cxnLst/>
            <a:rect l="l" t="t" r="r" b="b"/>
            <a:pathLst>
              <a:path w="1426593" h="2641838">
                <a:moveTo>
                  <a:pt x="0" y="0"/>
                </a:moveTo>
                <a:lnTo>
                  <a:pt x="1426593" y="0"/>
                </a:lnTo>
                <a:lnTo>
                  <a:pt x="1426593" y="2641839"/>
                </a:lnTo>
                <a:lnTo>
                  <a:pt x="0" y="26418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CBBB4D05-2FE6-1A8D-2EA6-3934394AB094}"/>
              </a:ext>
            </a:extLst>
          </p:cNvPr>
          <p:cNvSpPr/>
          <p:nvPr/>
        </p:nvSpPr>
        <p:spPr>
          <a:xfrm>
            <a:off x="7203321" y="0"/>
            <a:ext cx="1046765" cy="1938453"/>
          </a:xfrm>
          <a:custGeom>
            <a:avLst/>
            <a:gdLst/>
            <a:ahLst/>
            <a:cxnLst/>
            <a:rect l="l" t="t" r="r" b="b"/>
            <a:pathLst>
              <a:path w="1395686" h="2584604">
                <a:moveTo>
                  <a:pt x="0" y="0"/>
                </a:moveTo>
                <a:lnTo>
                  <a:pt x="1395686" y="0"/>
                </a:lnTo>
                <a:lnTo>
                  <a:pt x="1395686" y="2584604"/>
                </a:lnTo>
                <a:lnTo>
                  <a:pt x="0" y="25846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F7DD5DFC-7603-BD0F-840F-BA3432F7EFA2}"/>
              </a:ext>
            </a:extLst>
          </p:cNvPr>
          <p:cNvSpPr/>
          <p:nvPr/>
        </p:nvSpPr>
        <p:spPr>
          <a:xfrm>
            <a:off x="8659523" y="-106276"/>
            <a:ext cx="969141" cy="1794706"/>
          </a:xfrm>
          <a:custGeom>
            <a:avLst/>
            <a:gdLst/>
            <a:ahLst/>
            <a:cxnLst/>
            <a:rect l="l" t="t" r="r" b="b"/>
            <a:pathLst>
              <a:path w="1292188" h="2392941">
                <a:moveTo>
                  <a:pt x="0" y="0"/>
                </a:moveTo>
                <a:lnTo>
                  <a:pt x="1292188" y="0"/>
                </a:lnTo>
                <a:lnTo>
                  <a:pt x="1292188" y="2392941"/>
                </a:lnTo>
                <a:lnTo>
                  <a:pt x="0" y="23929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85BCC638-55BD-D087-9416-2B1E25E3B809}"/>
              </a:ext>
            </a:extLst>
          </p:cNvPr>
          <p:cNvSpPr/>
          <p:nvPr/>
        </p:nvSpPr>
        <p:spPr>
          <a:xfrm>
            <a:off x="10335895" y="-136673"/>
            <a:ext cx="1088579" cy="2015887"/>
          </a:xfrm>
          <a:custGeom>
            <a:avLst/>
            <a:gdLst/>
            <a:ahLst/>
            <a:cxnLst/>
            <a:rect l="l" t="t" r="r" b="b"/>
            <a:pathLst>
              <a:path w="1451438" h="2687849">
                <a:moveTo>
                  <a:pt x="0" y="0"/>
                </a:moveTo>
                <a:lnTo>
                  <a:pt x="1451438" y="0"/>
                </a:lnTo>
                <a:lnTo>
                  <a:pt x="1451438" y="2687849"/>
                </a:lnTo>
                <a:lnTo>
                  <a:pt x="0" y="26878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569A5FA3-1389-C331-BAE6-2A2C0F2F2BB9}"/>
              </a:ext>
            </a:extLst>
          </p:cNvPr>
          <p:cNvSpPr/>
          <p:nvPr/>
        </p:nvSpPr>
        <p:spPr>
          <a:xfrm>
            <a:off x="11938003" y="-50339"/>
            <a:ext cx="995339" cy="1843219"/>
          </a:xfrm>
          <a:custGeom>
            <a:avLst/>
            <a:gdLst/>
            <a:ahLst/>
            <a:cxnLst/>
            <a:rect l="l" t="t" r="r" b="b"/>
            <a:pathLst>
              <a:path w="1327118" h="2457625">
                <a:moveTo>
                  <a:pt x="0" y="0"/>
                </a:moveTo>
                <a:lnTo>
                  <a:pt x="1327117" y="0"/>
                </a:lnTo>
                <a:lnTo>
                  <a:pt x="1327117" y="2457625"/>
                </a:lnTo>
                <a:lnTo>
                  <a:pt x="0" y="2457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93604743-E3A6-69DA-C2FA-1156BEF72316}"/>
              </a:ext>
            </a:extLst>
          </p:cNvPr>
          <p:cNvSpPr/>
          <p:nvPr/>
        </p:nvSpPr>
        <p:spPr>
          <a:xfrm>
            <a:off x="13757753" y="-106276"/>
            <a:ext cx="969141" cy="1794706"/>
          </a:xfrm>
          <a:custGeom>
            <a:avLst/>
            <a:gdLst/>
            <a:ahLst/>
            <a:cxnLst/>
            <a:rect l="l" t="t" r="r" b="b"/>
            <a:pathLst>
              <a:path w="1292188" h="2392941">
                <a:moveTo>
                  <a:pt x="0" y="0"/>
                </a:moveTo>
                <a:lnTo>
                  <a:pt x="1292188" y="0"/>
                </a:lnTo>
                <a:lnTo>
                  <a:pt x="1292188" y="2392941"/>
                </a:lnTo>
                <a:lnTo>
                  <a:pt x="0" y="239294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71A83426-8AA5-5FA1-EA0B-D85884FDE095}"/>
              </a:ext>
            </a:extLst>
          </p:cNvPr>
          <p:cNvSpPr/>
          <p:nvPr/>
        </p:nvSpPr>
        <p:spPr>
          <a:xfrm>
            <a:off x="15242680" y="-17359"/>
            <a:ext cx="962951" cy="1777259"/>
          </a:xfrm>
          <a:custGeom>
            <a:avLst/>
            <a:gdLst/>
            <a:ahLst/>
            <a:cxnLst/>
            <a:rect l="l" t="t" r="r" b="b"/>
            <a:pathLst>
              <a:path w="1283935" h="2369678">
                <a:moveTo>
                  <a:pt x="0" y="0"/>
                </a:moveTo>
                <a:lnTo>
                  <a:pt x="1283934" y="0"/>
                </a:lnTo>
                <a:lnTo>
                  <a:pt x="1283934" y="2369678"/>
                </a:lnTo>
                <a:lnTo>
                  <a:pt x="0" y="2369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E9780933-32F9-AF8B-9190-5FBFB093B22B}"/>
              </a:ext>
            </a:extLst>
          </p:cNvPr>
          <p:cNvSpPr/>
          <p:nvPr/>
        </p:nvSpPr>
        <p:spPr>
          <a:xfrm>
            <a:off x="16299828" y="0"/>
            <a:ext cx="959472" cy="1776800"/>
          </a:xfrm>
          <a:custGeom>
            <a:avLst/>
            <a:gdLst/>
            <a:ahLst/>
            <a:cxnLst/>
            <a:rect l="l" t="t" r="r" b="b"/>
            <a:pathLst>
              <a:path w="1279296" h="2369066">
                <a:moveTo>
                  <a:pt x="0" y="0"/>
                </a:moveTo>
                <a:lnTo>
                  <a:pt x="1279296" y="0"/>
                </a:lnTo>
                <a:lnTo>
                  <a:pt x="1279296" y="2369066"/>
                </a:lnTo>
                <a:lnTo>
                  <a:pt x="0" y="236906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4170EDE-C4E5-6737-CFE3-9912AC07AD2B}"/>
              </a:ext>
            </a:extLst>
          </p:cNvPr>
          <p:cNvSpPr txBox="1"/>
          <p:nvPr/>
        </p:nvSpPr>
        <p:spPr>
          <a:xfrm>
            <a:off x="14883773" y="953353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C80D4FB-4523-093B-9E8A-CF3BBE6F76C1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Freeform 3">
            <a:extLst>
              <a:ext uri="{FF2B5EF4-FFF2-40B4-BE49-F238E27FC236}">
                <a16:creationId xmlns:a16="http://schemas.microsoft.com/office/drawing/2014/main" id="{4138AB77-046A-0F3C-A97E-5BD11D35AF8F}"/>
              </a:ext>
            </a:extLst>
          </p:cNvPr>
          <p:cNvSpPr/>
          <p:nvPr/>
        </p:nvSpPr>
        <p:spPr>
          <a:xfrm>
            <a:off x="319082" y="3391959"/>
            <a:ext cx="3083536" cy="4251919"/>
          </a:xfrm>
          <a:custGeom>
            <a:avLst/>
            <a:gdLst/>
            <a:ahLst/>
            <a:cxnLst/>
            <a:rect l="l" t="t" r="r" b="b"/>
            <a:pathLst>
              <a:path w="2658154" h="3531364">
                <a:moveTo>
                  <a:pt x="0" y="0"/>
                </a:moveTo>
                <a:lnTo>
                  <a:pt x="2658153" y="0"/>
                </a:lnTo>
                <a:lnTo>
                  <a:pt x="2658153" y="3531363"/>
                </a:lnTo>
                <a:lnTo>
                  <a:pt x="0" y="353136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07346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6668" y="2357946"/>
            <a:ext cx="4854665" cy="48546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5997" y="6172200"/>
            <a:ext cx="1270670" cy="1182878"/>
          </a:xfrm>
          <a:custGeom>
            <a:avLst/>
            <a:gdLst/>
            <a:ahLst/>
            <a:cxnLst/>
            <a:rect l="l" t="t" r="r" b="b"/>
            <a:pathLst>
              <a:path w="1270670" h="1182878">
                <a:moveTo>
                  <a:pt x="0" y="0"/>
                </a:moveTo>
                <a:lnTo>
                  <a:pt x="1270670" y="0"/>
                </a:lnTo>
                <a:lnTo>
                  <a:pt x="1270670" y="1182878"/>
                </a:lnTo>
                <a:lnTo>
                  <a:pt x="0" y="1182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16AF027-920E-A9C2-C857-132B80016B8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82DCA24-6FBF-3B79-3E6F-6874CDDE61EF}"/>
              </a:ext>
            </a:extLst>
          </p:cNvPr>
          <p:cNvSpPr txBox="1"/>
          <p:nvPr/>
        </p:nvSpPr>
        <p:spPr>
          <a:xfrm>
            <a:off x="14883773" y="953353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5400000">
            <a:off x="12474840" y="3568978"/>
            <a:ext cx="1342450" cy="1009228"/>
          </a:xfrm>
          <a:custGeom>
            <a:avLst/>
            <a:gdLst/>
            <a:ahLst/>
            <a:cxnLst/>
            <a:rect l="l" t="t" r="r" b="b"/>
            <a:pathLst>
              <a:path w="2218761" h="1420007">
                <a:moveTo>
                  <a:pt x="0" y="0"/>
                </a:moveTo>
                <a:lnTo>
                  <a:pt x="2218761" y="0"/>
                </a:lnTo>
                <a:lnTo>
                  <a:pt x="2218761" y="1420007"/>
                </a:lnTo>
                <a:lnTo>
                  <a:pt x="0" y="14200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1A77AB7-6CB0-8D0D-962F-30C5ACA45A3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CA39F3-8490-F181-CC5C-843E53F71A2A}"/>
              </a:ext>
            </a:extLst>
          </p:cNvPr>
          <p:cNvSpPr txBox="1"/>
          <p:nvPr/>
        </p:nvSpPr>
        <p:spPr>
          <a:xfrm>
            <a:off x="12649200" y="948690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089AE5D8-8FD7-69C8-85C8-E10D8A2AB5D7}"/>
              </a:ext>
            </a:extLst>
          </p:cNvPr>
          <p:cNvGrpSpPr/>
          <p:nvPr/>
        </p:nvGrpSpPr>
        <p:grpSpPr>
          <a:xfrm>
            <a:off x="4948922" y="1674086"/>
            <a:ext cx="8354450" cy="1746931"/>
            <a:chOff x="0" y="0"/>
            <a:chExt cx="4089630" cy="1194738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FAF71CF7-2573-5624-DC2D-4FBD03451565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2847995F-AE60-3E39-892E-2128A166EEB2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3AF3541-AD5E-EA35-EE08-46DAE703D054}"/>
              </a:ext>
            </a:extLst>
          </p:cNvPr>
          <p:cNvSpPr txBox="1"/>
          <p:nvPr/>
        </p:nvSpPr>
        <p:spPr>
          <a:xfrm>
            <a:off x="7543800" y="2103850"/>
            <a:ext cx="27625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5400" b="1" dirty="0">
                <a:solidFill>
                  <a:schemeClr val="tx2">
                    <a:lumMod val="50000"/>
                  </a:schemeClr>
                </a:solidFill>
                <a:cs typeface="Akhbar MT" pitchFamily="2" charset="-78"/>
              </a:rPr>
              <a:t>مسألة اليوم 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924112D-7D81-1CBD-6BF2-5F2B0EBAE103}"/>
              </a:ext>
            </a:extLst>
          </p:cNvPr>
          <p:cNvGrpSpPr/>
          <p:nvPr/>
        </p:nvGrpSpPr>
        <p:grpSpPr>
          <a:xfrm>
            <a:off x="1968031" y="4984169"/>
            <a:ext cx="13487399" cy="4473138"/>
            <a:chOff x="0" y="0"/>
            <a:chExt cx="4089630" cy="1194738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B920BE47-D952-487D-B3BC-F9506C3D7DBE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A1BB08E5-752C-0DC5-4D29-1CD4B359A1F5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4D97079F-BCF6-D62A-6B78-D67FCFC5BD1E}"/>
              </a:ext>
            </a:extLst>
          </p:cNvPr>
          <p:cNvSpPr txBox="1"/>
          <p:nvPr/>
        </p:nvSpPr>
        <p:spPr>
          <a:xfrm>
            <a:off x="1213141" y="2344227"/>
            <a:ext cx="15487722" cy="2139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19"/>
              </a:lnSpc>
            </a:pPr>
            <a:r>
              <a:rPr lang="ar-SA" sz="4000" dirty="0">
                <a:solidFill>
                  <a:schemeClr val="tx2">
                    <a:lumMod val="75000"/>
                  </a:schemeClr>
                </a:solidFill>
                <a:latin typeface="29LT Azer" panose="02000000000000000000" pitchFamily="2" charset="-78"/>
                <a:cs typeface="29LT Azer" panose="02000000000000000000" pitchFamily="2" charset="-78"/>
              </a:rPr>
              <a:t>تعزيز مهارة(7): وصف الاحتمال بالكلمات.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29LT Azer" panose="02000000000000000000" pitchFamily="2" charset="-78"/>
              <a:cs typeface="29LT Azer" panose="02000000000000000000" pitchFamily="2" charset="-78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3421A581-D86F-1481-563F-ED6938179E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426" y="5665550"/>
            <a:ext cx="12331309" cy="3129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reeform 3"/>
          <p:cNvSpPr/>
          <p:nvPr/>
        </p:nvSpPr>
        <p:spPr>
          <a:xfrm>
            <a:off x="15113726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1213141" y="8122219"/>
            <a:ext cx="1688561" cy="1602078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5459" y="290191"/>
            <a:ext cx="4092376" cy="2259676"/>
            <a:chOff x="0" y="0"/>
            <a:chExt cx="3556585" cy="2510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21884" y="1942199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46BFDE34-809B-1608-BA81-59754B2EB113}"/>
              </a:ext>
            </a:extLst>
          </p:cNvPr>
          <p:cNvSpPr/>
          <p:nvPr/>
        </p:nvSpPr>
        <p:spPr>
          <a:xfrm>
            <a:off x="16611600" y="7798231"/>
            <a:ext cx="1563856" cy="2488769"/>
          </a:xfrm>
          <a:custGeom>
            <a:avLst/>
            <a:gdLst/>
            <a:ahLst/>
            <a:cxnLst/>
            <a:rect l="l" t="t" r="r" b="b"/>
            <a:pathLst>
              <a:path w="2402056" h="3255837">
                <a:moveTo>
                  <a:pt x="0" y="0"/>
                </a:moveTo>
                <a:lnTo>
                  <a:pt x="2402056" y="0"/>
                </a:lnTo>
                <a:lnTo>
                  <a:pt x="2402056" y="3255837"/>
                </a:lnTo>
                <a:lnTo>
                  <a:pt x="0" y="32558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63215A3-91F8-B7E6-653D-BD5AA2EE9F5C}"/>
              </a:ext>
            </a:extLst>
          </p:cNvPr>
          <p:cNvSpPr/>
          <p:nvPr/>
        </p:nvSpPr>
        <p:spPr>
          <a:xfrm>
            <a:off x="14832254" y="7798231"/>
            <a:ext cx="1563856" cy="2451961"/>
          </a:xfrm>
          <a:custGeom>
            <a:avLst/>
            <a:gdLst/>
            <a:ahLst/>
            <a:cxnLst/>
            <a:rect l="l" t="t" r="r" b="b"/>
            <a:pathLst>
              <a:path w="2375310" h="3246257">
                <a:moveTo>
                  <a:pt x="0" y="0"/>
                </a:moveTo>
                <a:lnTo>
                  <a:pt x="2375310" y="0"/>
                </a:lnTo>
                <a:lnTo>
                  <a:pt x="2375310" y="3246257"/>
                </a:lnTo>
                <a:lnTo>
                  <a:pt x="0" y="32462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D8531EAD-692F-9BCA-26B9-2D0BB807968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40FD894-F5CC-2AEC-FA2C-6E3F12159099}"/>
              </a:ext>
            </a:extLst>
          </p:cNvPr>
          <p:cNvSpPr txBox="1"/>
          <p:nvPr/>
        </p:nvSpPr>
        <p:spPr>
          <a:xfrm>
            <a:off x="12047980" y="960386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9FCE850-1E4E-291C-B925-610954E9926B}"/>
              </a:ext>
            </a:extLst>
          </p:cNvPr>
          <p:cNvSpPr txBox="1"/>
          <p:nvPr/>
        </p:nvSpPr>
        <p:spPr>
          <a:xfrm>
            <a:off x="7909778" y="903481"/>
            <a:ext cx="306081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b="1" dirty="0">
                <a:latin typeface="Aldhabi" panose="01000000000000000000" pitchFamily="2" charset="-78"/>
                <a:cs typeface="Akhbar MT" pitchFamily="2" charset="-78"/>
              </a:rPr>
              <a:t>( نشاط )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51E98158-B714-9631-A786-94314C2ACA7A}"/>
              </a:ext>
            </a:extLst>
          </p:cNvPr>
          <p:cNvGrpSpPr/>
          <p:nvPr/>
        </p:nvGrpSpPr>
        <p:grpSpPr>
          <a:xfrm>
            <a:off x="1919207" y="2968156"/>
            <a:ext cx="12648803" cy="6679814"/>
            <a:chOff x="0" y="0"/>
            <a:chExt cx="3556585" cy="2510422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79FE3368-A739-1608-ABE3-78677D67052B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20AA6852-E667-4C29-2A3F-2F080181E34C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17" name="Group 2">
            <a:extLst>
              <a:ext uri="{FF2B5EF4-FFF2-40B4-BE49-F238E27FC236}">
                <a16:creationId xmlns:a16="http://schemas.microsoft.com/office/drawing/2014/main" id="{4732196D-3D37-7AF5-FDF4-7C165DE3B5BE}"/>
              </a:ext>
            </a:extLst>
          </p:cNvPr>
          <p:cNvGrpSpPr/>
          <p:nvPr/>
        </p:nvGrpSpPr>
        <p:grpSpPr>
          <a:xfrm>
            <a:off x="14478000" y="5202600"/>
            <a:ext cx="3425387" cy="2451962"/>
            <a:chOff x="0" y="0"/>
            <a:chExt cx="3556585" cy="2510422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172C741D-E09F-4A75-5CBD-4CAAE8142734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21EFFDEA-7EEC-5A5C-E60F-F5EBE4C8AF54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pic>
        <p:nvPicPr>
          <p:cNvPr id="20" name="صورة 19">
            <a:extLst>
              <a:ext uri="{FF2B5EF4-FFF2-40B4-BE49-F238E27FC236}">
                <a16:creationId xmlns:a16="http://schemas.microsoft.com/office/drawing/2014/main" id="{4D76A4D0-A353-C3AF-4A02-FFF2FDE77E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19585" y="5448300"/>
            <a:ext cx="2988463" cy="1936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6AA6EE7-AFEC-E7BF-9B99-F4F6A91F77D0}"/>
              </a:ext>
            </a:extLst>
          </p:cNvPr>
          <p:cNvSpPr txBox="1"/>
          <p:nvPr/>
        </p:nvSpPr>
        <p:spPr>
          <a:xfrm>
            <a:off x="2349100" y="3138008"/>
            <a:ext cx="11923195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/>
              <a:t>اطلب إلى الطلاب أن يعملوا في مجموعات. </a:t>
            </a:r>
          </a:p>
          <a:p>
            <a:pPr algn="r" rtl="1"/>
            <a:r>
              <a:rPr lang="ar-SA" sz="3600" b="1" dirty="0"/>
              <a:t>وأعطِ كل مجموعة </a:t>
            </a:r>
            <a:r>
              <a:rPr lang="ar-SA" sz="3600" b="1" dirty="0">
                <a:highlight>
                  <a:srgbClr val="FF00FF"/>
                </a:highlight>
              </a:rPr>
              <a:t>قطعة نقود</a:t>
            </a:r>
            <a:r>
              <a:rPr lang="ar-SA" sz="3600" b="1" dirty="0"/>
              <a:t>.</a:t>
            </a:r>
          </a:p>
          <a:p>
            <a:pPr algn="r" rtl="1"/>
            <a:r>
              <a:rPr lang="ar-SA" sz="3600" b="1" dirty="0"/>
              <a:t>• ما عدد المرات التي سيظهر فيها شعار عند رمي القطعة النقدية </a:t>
            </a:r>
            <a:r>
              <a:rPr lang="ar-SA" sz="3600" b="1" dirty="0">
                <a:highlight>
                  <a:srgbClr val="FF00FF"/>
                </a:highlight>
              </a:rPr>
              <a:t> 10  مرات</a:t>
            </a:r>
            <a:r>
              <a:rPr lang="ar-SA" sz="3600" b="1" dirty="0"/>
              <a:t>؟ </a:t>
            </a:r>
          </a:p>
          <a:p>
            <a:pPr algn="r" rtl="1"/>
            <a:endParaRPr lang="ar-SA" sz="3600" b="1" dirty="0"/>
          </a:p>
          <a:p>
            <a:pPr algn="r" rtl="1"/>
            <a:r>
              <a:rPr lang="ar-SA" sz="3600" b="1" dirty="0"/>
              <a:t>اطلب إلى الطلاب أن يحتفظوا بإشارات للشعار والكتابة لكل مرة يرمي فيها الطلاب القطعة النقدية </a:t>
            </a:r>
            <a:r>
              <a:rPr lang="ar-SA" sz="3600" b="1" dirty="0">
                <a:highlight>
                  <a:srgbClr val="FF00FF"/>
                </a:highlight>
              </a:rPr>
              <a:t>10 مرات</a:t>
            </a:r>
            <a:r>
              <a:rPr lang="ar-SA" sz="3600" b="1" dirty="0"/>
              <a:t>.</a:t>
            </a:r>
          </a:p>
          <a:p>
            <a:pPr algn="r" rtl="1"/>
            <a:endParaRPr lang="ar-SA" sz="3600" b="1" dirty="0"/>
          </a:p>
          <a:p>
            <a:pPr algn="r" rtl="1"/>
            <a:r>
              <a:rPr lang="ar-SA" sz="3600" b="1" dirty="0"/>
              <a:t>• ما عدد المرّات من 10 التي سيظهر فيها كتابة أو شعار ؟</a:t>
            </a:r>
          </a:p>
          <a:p>
            <a:pPr algn="r" rtl="1"/>
            <a:endParaRPr lang="ar-SA" sz="3600" b="1" dirty="0"/>
          </a:p>
          <a:p>
            <a:pPr algn="r" rtl="1"/>
            <a:r>
              <a:rPr lang="ar-SA" sz="3600" b="1" dirty="0"/>
              <a:t>اطلب إلى الطلاب أن يناقشوا لماذا نستعمل رمي قطع النقد لنصدر قرارات عادلة.</a:t>
            </a:r>
          </a:p>
          <a:p>
            <a:pPr algn="r" rtl="1"/>
            <a:r>
              <a:rPr lang="ar-SA" sz="3600" b="1" dirty="0"/>
              <a:t>لماذا يكون تقريبًا </a:t>
            </a:r>
            <a:r>
              <a:rPr lang="ar-SA" sz="3600" b="1" dirty="0">
                <a:highlight>
                  <a:srgbClr val="FF00FF"/>
                </a:highlight>
              </a:rPr>
              <a:t>نصف</a:t>
            </a:r>
            <a:r>
              <a:rPr lang="ar-SA" sz="3600" b="1" dirty="0"/>
              <a:t> عدد المرات شعارًا و</a:t>
            </a:r>
            <a:r>
              <a:rPr lang="ar-SA" sz="3600" b="1" dirty="0">
                <a:highlight>
                  <a:srgbClr val="FF00FF"/>
                </a:highlight>
              </a:rPr>
              <a:t>نصفها</a:t>
            </a:r>
            <a:r>
              <a:rPr lang="ar-SA" sz="3600" b="1" dirty="0"/>
              <a:t> كتابة ؟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32CADC13-F18F-957F-B00F-F4307A172635}"/>
              </a:ext>
            </a:extLst>
          </p:cNvPr>
          <p:cNvSpPr/>
          <p:nvPr/>
        </p:nvSpPr>
        <p:spPr>
          <a:xfrm rot="1780202">
            <a:off x="-127484" y="8058309"/>
            <a:ext cx="2537256" cy="2312081"/>
          </a:xfrm>
          <a:custGeom>
            <a:avLst/>
            <a:gdLst/>
            <a:ahLst/>
            <a:cxnLst/>
            <a:rect l="l" t="t" r="r" b="b"/>
            <a:pathLst>
              <a:path w="4189165" h="3488432">
                <a:moveTo>
                  <a:pt x="0" y="0"/>
                </a:moveTo>
                <a:lnTo>
                  <a:pt x="4189165" y="0"/>
                </a:lnTo>
                <a:lnTo>
                  <a:pt x="4189165" y="3488432"/>
                </a:lnTo>
                <a:lnTo>
                  <a:pt x="0" y="34884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63AF40-CDFA-C8E3-D380-20AE45691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7F133A9-96B2-3646-410B-6681200B8D51}"/>
              </a:ext>
            </a:extLst>
          </p:cNvPr>
          <p:cNvGrpSpPr/>
          <p:nvPr/>
        </p:nvGrpSpPr>
        <p:grpSpPr>
          <a:xfrm>
            <a:off x="4343400" y="290191"/>
            <a:ext cx="10896599" cy="2259676"/>
            <a:chOff x="0" y="0"/>
            <a:chExt cx="3556585" cy="251042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B5D430D-CA43-886C-ABC9-3CE6BA95BA72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3755B81-989B-F50E-D605-22282A1CD835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9727352-BE8D-B185-2ECE-19883719CB0F}"/>
              </a:ext>
            </a:extLst>
          </p:cNvPr>
          <p:cNvSpPr/>
          <p:nvPr/>
        </p:nvSpPr>
        <p:spPr>
          <a:xfrm>
            <a:off x="3725861" y="1986867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391C5AB-583A-9DDE-2606-563819CF7E77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CC398BF-14A3-986B-59A7-202BF7F8F532}"/>
              </a:ext>
            </a:extLst>
          </p:cNvPr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00B16CE7-7A4D-BDEF-E045-3223DCC91389}"/>
              </a:ext>
            </a:extLst>
          </p:cNvPr>
          <p:cNvSpPr/>
          <p:nvPr/>
        </p:nvSpPr>
        <p:spPr>
          <a:xfrm>
            <a:off x="16611600" y="7798231"/>
            <a:ext cx="1563856" cy="2488769"/>
          </a:xfrm>
          <a:custGeom>
            <a:avLst/>
            <a:gdLst/>
            <a:ahLst/>
            <a:cxnLst/>
            <a:rect l="l" t="t" r="r" b="b"/>
            <a:pathLst>
              <a:path w="2402056" h="3255837">
                <a:moveTo>
                  <a:pt x="0" y="0"/>
                </a:moveTo>
                <a:lnTo>
                  <a:pt x="2402056" y="0"/>
                </a:lnTo>
                <a:lnTo>
                  <a:pt x="2402056" y="3255837"/>
                </a:lnTo>
                <a:lnTo>
                  <a:pt x="0" y="32558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0B086387-0F64-50A4-C724-3E725BB29C34}"/>
              </a:ext>
            </a:extLst>
          </p:cNvPr>
          <p:cNvSpPr/>
          <p:nvPr/>
        </p:nvSpPr>
        <p:spPr>
          <a:xfrm>
            <a:off x="14832254" y="7798231"/>
            <a:ext cx="1563856" cy="2451961"/>
          </a:xfrm>
          <a:custGeom>
            <a:avLst/>
            <a:gdLst/>
            <a:ahLst/>
            <a:cxnLst/>
            <a:rect l="l" t="t" r="r" b="b"/>
            <a:pathLst>
              <a:path w="2375310" h="3246257">
                <a:moveTo>
                  <a:pt x="0" y="0"/>
                </a:moveTo>
                <a:lnTo>
                  <a:pt x="2375310" y="0"/>
                </a:lnTo>
                <a:lnTo>
                  <a:pt x="2375310" y="3246257"/>
                </a:lnTo>
                <a:lnTo>
                  <a:pt x="0" y="32462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1302683E-0AE9-AA34-872E-99F185FD858B}"/>
              </a:ext>
            </a:extLst>
          </p:cNvPr>
          <p:cNvSpPr/>
          <p:nvPr/>
        </p:nvSpPr>
        <p:spPr>
          <a:xfrm rot="1780202">
            <a:off x="-127484" y="8058309"/>
            <a:ext cx="2537256" cy="2312081"/>
          </a:xfrm>
          <a:custGeom>
            <a:avLst/>
            <a:gdLst/>
            <a:ahLst/>
            <a:cxnLst/>
            <a:rect l="l" t="t" r="r" b="b"/>
            <a:pathLst>
              <a:path w="4189165" h="3488432">
                <a:moveTo>
                  <a:pt x="0" y="0"/>
                </a:moveTo>
                <a:lnTo>
                  <a:pt x="4189165" y="0"/>
                </a:lnTo>
                <a:lnTo>
                  <a:pt x="4189165" y="3488432"/>
                </a:lnTo>
                <a:lnTo>
                  <a:pt x="0" y="3488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3A1A7393-516E-F170-937B-47EF6534846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2C5E9F0-1565-FD05-8F92-5A22C25484FE}"/>
              </a:ext>
            </a:extLst>
          </p:cNvPr>
          <p:cNvSpPr txBox="1"/>
          <p:nvPr/>
        </p:nvSpPr>
        <p:spPr>
          <a:xfrm>
            <a:off x="12047980" y="960386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D08C08D-EB1D-6634-CB8F-52728CD318E0}"/>
              </a:ext>
            </a:extLst>
          </p:cNvPr>
          <p:cNvSpPr txBox="1"/>
          <p:nvPr/>
        </p:nvSpPr>
        <p:spPr>
          <a:xfrm>
            <a:off x="3472900" y="843682"/>
            <a:ext cx="1024697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7200" b="1" dirty="0">
                <a:latin typeface="Aldhabi" panose="01000000000000000000" pitchFamily="2" charset="-78"/>
                <a:cs typeface="Akhbar MT" pitchFamily="2" charset="-78"/>
              </a:rPr>
              <a:t>الدرس </a:t>
            </a:r>
            <a:r>
              <a:rPr lang="ar-SA" sz="7200" b="1" dirty="0">
                <a:latin typeface="+mj-lt"/>
                <a:cs typeface="Akhbar MT" pitchFamily="2" charset="-78"/>
              </a:rPr>
              <a:t>( </a:t>
            </a:r>
            <a:r>
              <a:rPr lang="ar-SA" sz="7200" b="1" dirty="0">
                <a:latin typeface="Aldhabi" panose="01000000000000000000" pitchFamily="2" charset="-78"/>
                <a:cs typeface="Akhbar MT" pitchFamily="2" charset="-78"/>
              </a:rPr>
              <a:t> 7 – 4 </a:t>
            </a:r>
            <a:r>
              <a:rPr lang="ar-SA" sz="7200" b="1" dirty="0">
                <a:latin typeface="+mj-lt"/>
                <a:cs typeface="Akhbar MT" pitchFamily="2" charset="-78"/>
              </a:rPr>
              <a:t>)</a:t>
            </a:r>
            <a:r>
              <a:rPr lang="ar-SA" sz="7200" b="1" dirty="0">
                <a:latin typeface="Aldhabi" panose="01000000000000000000" pitchFamily="2" charset="-78"/>
                <a:cs typeface="Akhbar MT" pitchFamily="2" charset="-78"/>
              </a:rPr>
              <a:t>: الاحْـتِـمـالُ ..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ECBB3339-42DB-5E5E-037E-0DF9D2A13CFE}"/>
              </a:ext>
            </a:extLst>
          </p:cNvPr>
          <p:cNvGrpSpPr/>
          <p:nvPr/>
        </p:nvGrpSpPr>
        <p:grpSpPr>
          <a:xfrm>
            <a:off x="7391074" y="3461660"/>
            <a:ext cx="4099683" cy="5187040"/>
            <a:chOff x="0" y="0"/>
            <a:chExt cx="3556585" cy="2510422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F8D82D31-A4E5-7BAF-9ADA-50EC88AC3E2C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2C7336FA-ECE7-5651-7B01-88C8EC8C5F81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663AEB3B-490F-127D-9D58-CDAC94FD7761}"/>
              </a:ext>
            </a:extLst>
          </p:cNvPr>
          <p:cNvSpPr/>
          <p:nvPr/>
        </p:nvSpPr>
        <p:spPr>
          <a:xfrm rot="585373">
            <a:off x="10363748" y="2890755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61F4CEA1-5386-5A44-75DC-7443866D97BF}"/>
              </a:ext>
            </a:extLst>
          </p:cNvPr>
          <p:cNvGrpSpPr/>
          <p:nvPr/>
        </p:nvGrpSpPr>
        <p:grpSpPr>
          <a:xfrm>
            <a:off x="13493818" y="4378945"/>
            <a:ext cx="4099683" cy="1589063"/>
            <a:chOff x="0" y="0"/>
            <a:chExt cx="3556585" cy="2510422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B717CFC6-330B-DFD9-62A5-F654FD92D4A0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8CFB8C71-4263-7F54-A211-897B71A943DF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5F8A875-0BE5-AA6B-7301-10D5A5E629C4}"/>
              </a:ext>
            </a:extLst>
          </p:cNvPr>
          <p:cNvSpPr txBox="1"/>
          <p:nvPr/>
        </p:nvSpPr>
        <p:spPr>
          <a:xfrm>
            <a:off x="14083774" y="4543335"/>
            <a:ext cx="306081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b="1" dirty="0">
                <a:latin typeface="Aldhabi" panose="01000000000000000000" pitchFamily="2" charset="-78"/>
                <a:cs typeface="Akhbar MT" pitchFamily="2" charset="-78"/>
              </a:rPr>
              <a:t>( تشويقه )</a:t>
            </a:r>
          </a:p>
        </p:txBody>
      </p:sp>
      <p:pic>
        <p:nvPicPr>
          <p:cNvPr id="25" name="صورة 24">
            <a:hlinkClick r:id="rId16"/>
            <a:extLst>
              <a:ext uri="{FF2B5EF4-FFF2-40B4-BE49-F238E27FC236}">
                <a16:creationId xmlns:a16="http://schemas.microsoft.com/office/drawing/2014/main" id="{C9B52E48-EB6A-0430-B366-16C49BA81AD2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824" y="5481247"/>
            <a:ext cx="2941253" cy="16416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47740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52E336D-4965-B864-3342-931F04EC4156}"/>
              </a:ext>
            </a:extLst>
          </p:cNvPr>
          <p:cNvSpPr txBox="1"/>
          <p:nvPr/>
        </p:nvSpPr>
        <p:spPr>
          <a:xfrm>
            <a:off x="14653781" y="9100462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9E8EDDB5-E858-9B2B-5A1A-449938BF0344}"/>
              </a:ext>
            </a:extLst>
          </p:cNvPr>
          <p:cNvGrpSpPr/>
          <p:nvPr/>
        </p:nvGrpSpPr>
        <p:grpSpPr>
          <a:xfrm>
            <a:off x="13179901" y="2551160"/>
            <a:ext cx="4099683" cy="1589063"/>
            <a:chOff x="0" y="0"/>
            <a:chExt cx="3556585" cy="2510422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29FAB691-0282-0B45-6E3B-5C6C7402B23E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0659378A-A54E-20AD-C0E0-0886CD349BED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2631258" y="352731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4C309947-2767-9B43-731F-DFDF8FBA699A}"/>
              </a:ext>
            </a:extLst>
          </p:cNvPr>
          <p:cNvGrpSpPr/>
          <p:nvPr/>
        </p:nvGrpSpPr>
        <p:grpSpPr>
          <a:xfrm>
            <a:off x="13153551" y="4586710"/>
            <a:ext cx="4099683" cy="4465997"/>
            <a:chOff x="0" y="0"/>
            <a:chExt cx="3556585" cy="2510422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28E0B63C-8838-5911-DAF4-98FA6C8E4A1E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0AA0F43A-8EBC-550B-4F0F-08E4E7A43F9A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5A92AA0-3D7A-B1B4-8A0D-EEBD57457DA7}"/>
              </a:ext>
            </a:extLst>
          </p:cNvPr>
          <p:cNvSpPr txBox="1"/>
          <p:nvPr/>
        </p:nvSpPr>
        <p:spPr>
          <a:xfrm>
            <a:off x="12953882" y="2712903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solidFill>
                  <a:schemeClr val="tx2">
                    <a:lumMod val="75000"/>
                  </a:schemeClr>
                </a:solidFill>
              </a:rPr>
              <a:t>أحدِّدُ فرصةَ وُقوعِ حدثِ ما</a:t>
            </a:r>
            <a:r>
              <a:rPr lang="ar-SA" sz="32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7D10964-C3C8-DB17-74FC-098DB7BADFDF}"/>
              </a:ext>
            </a:extLst>
          </p:cNvPr>
          <p:cNvSpPr txBox="1"/>
          <p:nvPr/>
        </p:nvSpPr>
        <p:spPr>
          <a:xfrm>
            <a:off x="13657942" y="4839409"/>
            <a:ext cx="3443798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</a:rPr>
              <a:t>الْمُفْرَدَاتُ :</a:t>
            </a:r>
          </a:p>
          <a:p>
            <a:pPr algn="r" rtl="1"/>
            <a:r>
              <a:rPr lang="ar-SA" sz="2800" b="1" dirty="0">
                <a:solidFill>
                  <a:schemeClr val="tx2">
                    <a:lumMod val="75000"/>
                  </a:schemeClr>
                </a:solidFill>
              </a:rPr>
              <a:t>الاحتِمالُ</a:t>
            </a:r>
          </a:p>
          <a:p>
            <a:pPr algn="r" rtl="1"/>
            <a:r>
              <a:rPr lang="ar-SA" sz="2800" b="1" dirty="0">
                <a:solidFill>
                  <a:schemeClr val="tx2">
                    <a:lumMod val="75000"/>
                  </a:schemeClr>
                </a:solidFill>
              </a:rPr>
              <a:t>مُؤْكَّدٌ</a:t>
            </a:r>
          </a:p>
          <a:p>
            <a:pPr algn="r" rtl="1"/>
            <a:r>
              <a:rPr lang="ar-SA" sz="2800" b="1" dirty="0">
                <a:solidFill>
                  <a:schemeClr val="tx2">
                    <a:lumMod val="75000"/>
                  </a:schemeClr>
                </a:solidFill>
              </a:rPr>
              <a:t>مُستحيلٌ</a:t>
            </a:r>
          </a:p>
          <a:p>
            <a:pPr algn="r" rtl="1"/>
            <a:r>
              <a:rPr lang="ar-SA" sz="2800" b="1" dirty="0">
                <a:solidFill>
                  <a:schemeClr val="tx2">
                    <a:lumMod val="75000"/>
                  </a:schemeClr>
                </a:solidFill>
              </a:rPr>
              <a:t>مُتَساوي الإِمكانيةِ</a:t>
            </a:r>
          </a:p>
          <a:p>
            <a:pPr algn="r" rtl="1"/>
            <a:r>
              <a:rPr lang="ar-SA" sz="2800" b="1" dirty="0">
                <a:solidFill>
                  <a:schemeClr val="tx2">
                    <a:lumMod val="75000"/>
                  </a:schemeClr>
                </a:solidFill>
              </a:rPr>
              <a:t>نَتيجةُ التَّجربةِ</a:t>
            </a:r>
          </a:p>
          <a:p>
            <a:pPr algn="r" rtl="1"/>
            <a:r>
              <a:rPr lang="ar-SA" sz="2800" b="1" dirty="0">
                <a:solidFill>
                  <a:schemeClr val="tx2">
                    <a:lumMod val="75000"/>
                  </a:schemeClr>
                </a:solidFill>
              </a:rPr>
              <a:t>تَجربةً احْتماليةَ</a:t>
            </a:r>
          </a:p>
          <a:p>
            <a:pPr algn="r" rtl="1"/>
            <a:r>
              <a:rPr lang="ar-SA" sz="2800" b="1" dirty="0">
                <a:solidFill>
                  <a:schemeClr val="tx2">
                    <a:lumMod val="75000"/>
                  </a:schemeClr>
                </a:solidFill>
              </a:rPr>
              <a:t>قويّ</a:t>
            </a:r>
          </a:p>
          <a:p>
            <a:pPr algn="r" rtl="1"/>
            <a:r>
              <a:rPr lang="ar-SA" sz="2800" b="1" dirty="0">
                <a:solidFill>
                  <a:schemeClr val="tx2">
                    <a:lumMod val="75000"/>
                  </a:schemeClr>
                </a:solidFill>
              </a:rPr>
              <a:t>ضعيف</a:t>
            </a:r>
          </a:p>
          <a:p>
            <a:pPr algn="r" rtl="1"/>
            <a:endParaRPr lang="ar-SA" sz="2800" b="1" dirty="0">
              <a:solidFill>
                <a:srgbClr val="C00000"/>
              </a:solidFill>
            </a:endParaRPr>
          </a:p>
          <a:p>
            <a:pPr algn="r" rtl="1"/>
            <a:r>
              <a:rPr lang="ar-SA" sz="2800" b="1" dirty="0"/>
              <a:t>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25427C5-0A6A-1569-3108-6EAE7B8E9C80}"/>
              </a:ext>
            </a:extLst>
          </p:cNvPr>
          <p:cNvSpPr txBox="1"/>
          <p:nvPr/>
        </p:nvSpPr>
        <p:spPr>
          <a:xfrm>
            <a:off x="9144000" y="961517"/>
            <a:ext cx="4245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cs typeface="+mj-cs"/>
              </a:rPr>
              <a:t>رابط الدرس الرقمي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68ED12D-B3CA-98EC-D9D0-A337EC7DA008}"/>
              </a:ext>
            </a:extLst>
          </p:cNvPr>
          <p:cNvSpPr txBox="1"/>
          <p:nvPr/>
        </p:nvSpPr>
        <p:spPr>
          <a:xfrm>
            <a:off x="10847601" y="2585462"/>
            <a:ext cx="1636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4000" dirty="0">
                <a:solidFill>
                  <a:srgbClr val="C00000"/>
                </a:solidFill>
              </a:rPr>
              <a:t>اسْتعدَّ :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CF5F0D5-3B6B-5616-AC08-8E39145BF739}"/>
              </a:ext>
            </a:extLst>
          </p:cNvPr>
          <p:cNvSpPr txBox="1"/>
          <p:nvPr/>
        </p:nvSpPr>
        <p:spPr>
          <a:xfrm>
            <a:off x="3154817" y="9077947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96</a:t>
            </a:r>
          </a:p>
        </p:txBody>
      </p:sp>
      <p:pic>
        <p:nvPicPr>
          <p:cNvPr id="27" name="صورة 26">
            <a:hlinkClick r:id="rId8"/>
            <a:extLst>
              <a:ext uri="{FF2B5EF4-FFF2-40B4-BE49-F238E27FC236}">
                <a16:creationId xmlns:a16="http://schemas.microsoft.com/office/drawing/2014/main" id="{23C30780-D91E-05D8-A347-7289777AB5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0555" y="547921"/>
            <a:ext cx="1132474" cy="1409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id="{DA7DC145-2FB2-81D1-9BD5-6809273F464C}"/>
              </a:ext>
            </a:extLst>
          </p:cNvPr>
          <p:cNvSpPr/>
          <p:nvPr/>
        </p:nvSpPr>
        <p:spPr>
          <a:xfrm>
            <a:off x="1299705" y="2068300"/>
            <a:ext cx="1140461" cy="1136378"/>
          </a:xfrm>
          <a:custGeom>
            <a:avLst/>
            <a:gdLst/>
            <a:ahLst/>
            <a:cxnLst/>
            <a:rect l="l" t="t" r="r" b="b"/>
            <a:pathLst>
              <a:path w="1993625" h="1848634">
                <a:moveTo>
                  <a:pt x="0" y="0"/>
                </a:moveTo>
                <a:lnTo>
                  <a:pt x="1993625" y="0"/>
                </a:lnTo>
                <a:lnTo>
                  <a:pt x="1993625" y="1848634"/>
                </a:lnTo>
                <a:lnTo>
                  <a:pt x="0" y="18486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3AE22D51-537F-E092-4933-CC8D882A09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6461" y="3749150"/>
            <a:ext cx="8983983" cy="3934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CE18DC10-1D9C-B2F4-FE91-5FE2F2D90F9A}"/>
              </a:ext>
            </a:extLst>
          </p:cNvPr>
          <p:cNvSpPr txBox="1"/>
          <p:nvPr/>
        </p:nvSpPr>
        <p:spPr>
          <a:xfrm>
            <a:off x="2572496" y="2596952"/>
            <a:ext cx="4267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75000"/>
                  </a:schemeClr>
                </a:solidFill>
                <a:latin typeface="29LT Azer" panose="02000000000000000000" pitchFamily="2" charset="-78"/>
                <a:cs typeface="29LT Azer" panose="02000000000000000000" pitchFamily="2" charset="-78"/>
              </a:rPr>
              <a:t>استراتيجية : الفهم القرائي</a:t>
            </a:r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300BC058-DA19-B673-5C6E-5248A130E061}"/>
              </a:ext>
            </a:extLst>
          </p:cNvPr>
          <p:cNvSpPr/>
          <p:nvPr/>
        </p:nvSpPr>
        <p:spPr>
          <a:xfrm>
            <a:off x="12631258" y="8388591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575" y="6850091"/>
            <a:ext cx="1426184" cy="1379509"/>
          </a:xfrm>
          <a:custGeom>
            <a:avLst/>
            <a:gdLst/>
            <a:ahLst/>
            <a:cxnLst/>
            <a:rect l="l" t="t" r="r" b="b"/>
            <a:pathLst>
              <a:path w="1426184" h="1379509">
                <a:moveTo>
                  <a:pt x="0" y="0"/>
                </a:moveTo>
                <a:lnTo>
                  <a:pt x="1426184" y="0"/>
                </a:lnTo>
                <a:lnTo>
                  <a:pt x="1426184" y="1379509"/>
                </a:lnTo>
                <a:lnTo>
                  <a:pt x="0" y="1379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56" y="4685609"/>
            <a:ext cx="1587621" cy="1486591"/>
          </a:xfrm>
          <a:custGeom>
            <a:avLst/>
            <a:gdLst/>
            <a:ahLst/>
            <a:cxnLst/>
            <a:rect l="l" t="t" r="r" b="b"/>
            <a:pathLst>
              <a:path w="1587621" h="1486591">
                <a:moveTo>
                  <a:pt x="0" y="0"/>
                </a:moveTo>
                <a:lnTo>
                  <a:pt x="1587621" y="0"/>
                </a:lnTo>
                <a:lnTo>
                  <a:pt x="1587621" y="1486591"/>
                </a:lnTo>
                <a:lnTo>
                  <a:pt x="0" y="1486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42" y="8586750"/>
            <a:ext cx="1700250" cy="1700250"/>
          </a:xfrm>
          <a:custGeom>
            <a:avLst/>
            <a:gdLst/>
            <a:ahLst/>
            <a:cxnLst/>
            <a:rect l="l" t="t" r="r" b="b"/>
            <a:pathLst>
              <a:path w="1700250" h="1700250">
                <a:moveTo>
                  <a:pt x="0" y="0"/>
                </a:moveTo>
                <a:lnTo>
                  <a:pt x="1700250" y="0"/>
                </a:lnTo>
                <a:lnTo>
                  <a:pt x="1700250" y="1700250"/>
                </a:lnTo>
                <a:lnTo>
                  <a:pt x="0" y="1700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42" y="2615931"/>
            <a:ext cx="1700250" cy="1717253"/>
          </a:xfrm>
          <a:custGeom>
            <a:avLst/>
            <a:gdLst/>
            <a:ahLst/>
            <a:cxnLst/>
            <a:rect l="l" t="t" r="r" b="b"/>
            <a:pathLst>
              <a:path w="1700250" h="1717253">
                <a:moveTo>
                  <a:pt x="0" y="0"/>
                </a:moveTo>
                <a:lnTo>
                  <a:pt x="1700250" y="0"/>
                </a:lnTo>
                <a:lnTo>
                  <a:pt x="1700250" y="1717253"/>
                </a:lnTo>
                <a:lnTo>
                  <a:pt x="0" y="1717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0F6E078-D969-A95A-E433-FB3E0D3C3D8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05" y="138344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F65EDB2-8582-949F-31DE-9890C63A25A0}"/>
              </a:ext>
            </a:extLst>
          </p:cNvPr>
          <p:cNvSpPr txBox="1"/>
          <p:nvPr/>
        </p:nvSpPr>
        <p:spPr>
          <a:xfrm>
            <a:off x="14227364" y="9436875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AFBF887-4AA3-6D65-3172-AB468EFF3567}"/>
              </a:ext>
            </a:extLst>
          </p:cNvPr>
          <p:cNvSpPr txBox="1"/>
          <p:nvPr/>
        </p:nvSpPr>
        <p:spPr>
          <a:xfrm>
            <a:off x="2716333" y="9436874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96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BD2950C-3535-F72E-0BEF-298F232029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9525" y="1181100"/>
            <a:ext cx="11317123" cy="7549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14611"/>
            <a:ext cx="1971862" cy="2772389"/>
          </a:xfrm>
          <a:custGeom>
            <a:avLst/>
            <a:gdLst/>
            <a:ahLst/>
            <a:cxnLst/>
            <a:rect l="l" t="t" r="r" b="b"/>
            <a:pathLst>
              <a:path w="1971862" h="2772389">
                <a:moveTo>
                  <a:pt x="0" y="0"/>
                </a:moveTo>
                <a:lnTo>
                  <a:pt x="1971862" y="0"/>
                </a:lnTo>
                <a:lnTo>
                  <a:pt x="1971862" y="2772389"/>
                </a:lnTo>
                <a:lnTo>
                  <a:pt x="0" y="2772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268557"/>
            <a:ext cx="2818276" cy="2986613"/>
          </a:xfrm>
          <a:custGeom>
            <a:avLst/>
            <a:gdLst/>
            <a:ahLst/>
            <a:cxnLst/>
            <a:rect l="l" t="t" r="r" b="b"/>
            <a:pathLst>
              <a:path w="2818276" h="2986613">
                <a:moveTo>
                  <a:pt x="0" y="0"/>
                </a:moveTo>
                <a:lnTo>
                  <a:pt x="2818276" y="0"/>
                </a:lnTo>
                <a:lnTo>
                  <a:pt x="2818276" y="2986613"/>
                </a:lnTo>
                <a:lnTo>
                  <a:pt x="0" y="2986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1857DF4-9820-B891-A60C-50272912928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2C7013B-2A04-5F6C-1D42-8A27A29CE3F4}"/>
              </a:ext>
            </a:extLst>
          </p:cNvPr>
          <p:cNvSpPr txBox="1"/>
          <p:nvPr/>
        </p:nvSpPr>
        <p:spPr>
          <a:xfrm>
            <a:off x="15087600" y="941070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68DC9DD-9A99-7199-DEAB-A3928A43F889}"/>
              </a:ext>
            </a:extLst>
          </p:cNvPr>
          <p:cNvSpPr txBox="1"/>
          <p:nvPr/>
        </p:nvSpPr>
        <p:spPr>
          <a:xfrm>
            <a:off x="2564549" y="9410699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96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0FECA2F-8261-4A1D-D0F1-983BE094AE1C}"/>
              </a:ext>
            </a:extLst>
          </p:cNvPr>
          <p:cNvSpPr txBox="1"/>
          <p:nvPr/>
        </p:nvSpPr>
        <p:spPr>
          <a:xfrm>
            <a:off x="9601200" y="1089091"/>
            <a:ext cx="525912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b="1" dirty="0">
                <a:solidFill>
                  <a:srgbClr val="C00000"/>
                </a:solidFill>
              </a:rPr>
              <a:t>مثال : كتابةٌ النواتجِ .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A2ABFBC-BD98-4843-3586-F7C9692B6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6768" y="2449874"/>
            <a:ext cx="11598831" cy="5325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ACF2B12-F821-88AE-9445-9F4539BF03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1443" y="2762363"/>
            <a:ext cx="3446538" cy="4634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388241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B236F81-0728-442E-8AD6-4121340499C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DCF1DEA-119D-ED66-4619-5D12F59D2645}"/>
              </a:ext>
            </a:extLst>
          </p:cNvPr>
          <p:cNvSpPr txBox="1"/>
          <p:nvPr/>
        </p:nvSpPr>
        <p:spPr>
          <a:xfrm>
            <a:off x="14883773" y="953353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D0F2C5C-9407-D264-E242-89AE4A75F576}"/>
              </a:ext>
            </a:extLst>
          </p:cNvPr>
          <p:cNvSpPr txBox="1"/>
          <p:nvPr/>
        </p:nvSpPr>
        <p:spPr>
          <a:xfrm>
            <a:off x="2743200" y="953353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97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9CF2C87-E1BB-AF4E-6E5E-272746D3ED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7081" y="3060967"/>
            <a:ext cx="15137344" cy="311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reeform 11">
            <a:extLst>
              <a:ext uri="{FF2B5EF4-FFF2-40B4-BE49-F238E27FC236}">
                <a16:creationId xmlns:a16="http://schemas.microsoft.com/office/drawing/2014/main" id="{FF7CC7E0-40C1-82D9-04F0-F131B255FE25}"/>
              </a:ext>
            </a:extLst>
          </p:cNvPr>
          <p:cNvSpPr/>
          <p:nvPr/>
        </p:nvSpPr>
        <p:spPr>
          <a:xfrm>
            <a:off x="302446" y="5643668"/>
            <a:ext cx="4168278" cy="3889862"/>
          </a:xfrm>
          <a:custGeom>
            <a:avLst/>
            <a:gdLst/>
            <a:ahLst/>
            <a:cxnLst/>
            <a:rect l="l" t="t" r="r" b="b"/>
            <a:pathLst>
              <a:path w="4590717" h="4893206">
                <a:moveTo>
                  <a:pt x="0" y="0"/>
                </a:moveTo>
                <a:lnTo>
                  <a:pt x="4590717" y="0"/>
                </a:lnTo>
                <a:lnTo>
                  <a:pt x="4590717" y="4893206"/>
                </a:lnTo>
                <a:lnTo>
                  <a:pt x="0" y="48932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352</Words>
  <Application>Microsoft Office PowerPoint</Application>
  <PresentationFormat>مخصص</PresentationFormat>
  <Paragraphs>92</Paragraphs>
  <Slides>22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0" baseType="lpstr">
      <vt:lpstr>Akhbar MT</vt:lpstr>
      <vt:lpstr>Aldhabi</vt:lpstr>
      <vt:lpstr>Habeba</vt:lpstr>
      <vt:lpstr>Calibri</vt:lpstr>
      <vt:lpstr>Arial</vt:lpstr>
      <vt:lpstr>29LT Azer</vt:lpstr>
      <vt:lpstr>Wingdings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</dc:title>
  <dc:creator>HP</dc:creator>
  <cp:lastModifiedBy>nourah Alaklabi</cp:lastModifiedBy>
  <cp:revision>2</cp:revision>
  <dcterms:created xsi:type="dcterms:W3CDTF">2006-08-16T00:00:00Z</dcterms:created>
  <dcterms:modified xsi:type="dcterms:W3CDTF">2024-12-29T19:34:54Z</dcterms:modified>
  <dc:identifier>DAFZo0tJ-5Q</dc:identifier>
</cp:coreProperties>
</file>