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29"/>
  </p:notesMasterIdLst>
  <p:sldIdLst>
    <p:sldId id="1009" r:id="rId5"/>
    <p:sldId id="1045" r:id="rId6"/>
    <p:sldId id="1030" r:id="rId7"/>
    <p:sldId id="263" r:id="rId8"/>
    <p:sldId id="1029" r:id="rId9"/>
    <p:sldId id="1070" r:id="rId10"/>
    <p:sldId id="271" r:id="rId11"/>
    <p:sldId id="275" r:id="rId12"/>
    <p:sldId id="259" r:id="rId13"/>
    <p:sldId id="1046" r:id="rId14"/>
    <p:sldId id="1097" r:id="rId15"/>
    <p:sldId id="1098" r:id="rId16"/>
    <p:sldId id="315" r:id="rId17"/>
    <p:sldId id="1079" r:id="rId18"/>
    <p:sldId id="1082" r:id="rId19"/>
    <p:sldId id="258" r:id="rId20"/>
    <p:sldId id="1095" r:id="rId21"/>
    <p:sldId id="1047" r:id="rId22"/>
    <p:sldId id="1049" r:id="rId23"/>
    <p:sldId id="1071" r:id="rId24"/>
    <p:sldId id="1105" r:id="rId25"/>
    <p:sldId id="1086" r:id="rId26"/>
    <p:sldId id="1100" r:id="rId27"/>
    <p:sldId id="1099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otype Koufi" pitchFamily="2"/>
      <p:bold r:id="rId34"/>
    </p:embeddedFont>
    <p:embeddedFont>
      <p:font typeface="Ubuntu" panose="020B0504030602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D7"/>
    <a:srgbClr val="EF6011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90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975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482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191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824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931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57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85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7849623ff8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7849623ff8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17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8582fade18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8582fade18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5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886638" y="2262398"/>
            <a:ext cx="30315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886650" y="1893138"/>
            <a:ext cx="30315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566058" y="2881612"/>
            <a:ext cx="154834" cy="142838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>
            <a:off x="713217" y="4266832"/>
            <a:ext cx="621856" cy="5876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1219318" y="157739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1335068" y="47572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>
            <a:off x="3751220" y="4476082"/>
            <a:ext cx="299413" cy="27441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2280639" y="4448111"/>
            <a:ext cx="156434" cy="27956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85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B0B85-F3BF-4A0C-9B20-66F6913FD4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8997"/>
      </p:ext>
    </p:extLst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15628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612768" y="163408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690727" y="467844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82643" y="48416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0707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42164" y="408044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2118" y="137132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18489" y="221829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TWO_COLUMNS_2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6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638522" y="1951250"/>
            <a:ext cx="20409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3570884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1624679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466364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010743" y="47895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2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2"/>
          <p:cNvSpPr/>
          <p:nvPr/>
        </p:nvSpPr>
        <p:spPr>
          <a:xfrm>
            <a:off x="701306" y="4597993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2"/>
          <p:cNvSpPr/>
          <p:nvPr/>
        </p:nvSpPr>
        <p:spPr>
          <a:xfrm>
            <a:off x="1483364" y="25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2"/>
          <p:cNvSpPr/>
          <p:nvPr/>
        </p:nvSpPr>
        <p:spPr>
          <a:xfrm>
            <a:off x="558242" y="29295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2"/>
          <p:cNvSpPr/>
          <p:nvPr/>
        </p:nvSpPr>
        <p:spPr>
          <a:xfrm>
            <a:off x="380067" y="20118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2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2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2"/>
          <p:cNvSpPr/>
          <p:nvPr/>
        </p:nvSpPr>
        <p:spPr>
          <a:xfrm>
            <a:off x="488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3585176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5484355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8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cid:ACB4771D-6F1F-4342-8B20-ACFC26F1D00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cid:E8ACC7B8-6FEB-4561-85CC-80EFE5D06E6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cid:B6512871-3D70-48BD-AD61-4C0B96130BB3" TargetMode="Externa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20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" Target="slide19.xml"/><Relationship Id="rId10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9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37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6D8298C1-F879-4740-87CE-FAF0F361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478554"/>
            <a:ext cx="8166258" cy="3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73BDE3D1-D745-4250-A41B-04D88741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3" y="4421290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علـــــــــــــــــــــــــــوم</a:t>
            </a:r>
          </a:p>
        </p:txBody>
      </p:sp>
    </p:spTree>
    <p:extLst>
      <p:ext uri="{BB962C8B-B14F-4D97-AF65-F5344CB8AC3E}">
        <p14:creationId xmlns:p14="http://schemas.microsoft.com/office/powerpoint/2010/main" val="276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65">
            <a:hlinkClick r:id="" action="ppaction://noaction"/>
          </p:cNvPr>
          <p:cNvSpPr/>
          <p:nvPr/>
        </p:nvSpPr>
        <p:spPr>
          <a:xfrm>
            <a:off x="4459469" y="3629752"/>
            <a:ext cx="3348349" cy="130082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65">
            <a:hlinkClick r:id="" action="ppaction://noaction"/>
          </p:cNvPr>
          <p:cNvSpPr/>
          <p:nvPr/>
        </p:nvSpPr>
        <p:spPr>
          <a:xfrm>
            <a:off x="5779614" y="1802649"/>
            <a:ext cx="2551341" cy="130082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5">
            <a:hlinkClick r:id="" action="ppaction://noaction"/>
          </p:cNvPr>
          <p:cNvSpPr/>
          <p:nvPr/>
        </p:nvSpPr>
        <p:spPr>
          <a:xfrm>
            <a:off x="3056988" y="1823167"/>
            <a:ext cx="2551341" cy="1327442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65">
            <a:hlinkClick r:id="" action="ppaction://noaction"/>
          </p:cNvPr>
          <p:cNvSpPr/>
          <p:nvPr/>
        </p:nvSpPr>
        <p:spPr>
          <a:xfrm>
            <a:off x="390367" y="1865289"/>
            <a:ext cx="2551341" cy="130082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CC4D251-474C-496D-868A-8D73EE8B9B42}"/>
              </a:ext>
            </a:extLst>
          </p:cNvPr>
          <p:cNvSpPr txBox="1"/>
          <p:nvPr/>
        </p:nvSpPr>
        <p:spPr>
          <a:xfrm>
            <a:off x="249083" y="2176893"/>
            <a:ext cx="27994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موارد متجددة </a:t>
            </a:r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E1F6D521-8081-4473-B7D2-25B366289C48}"/>
              </a:ext>
            </a:extLst>
          </p:cNvPr>
          <p:cNvSpPr txBox="1"/>
          <p:nvPr/>
        </p:nvSpPr>
        <p:spPr>
          <a:xfrm>
            <a:off x="4622827" y="3939767"/>
            <a:ext cx="3268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موارد غير متجددة</a:t>
            </a:r>
            <a:r>
              <a:rPr lang="ar-SA" sz="28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0EC57BFE-35F2-495E-8546-552F3EAF13F3}"/>
              </a:ext>
            </a:extLst>
          </p:cNvPr>
          <p:cNvSpPr txBox="1"/>
          <p:nvPr/>
        </p:nvSpPr>
        <p:spPr>
          <a:xfrm>
            <a:off x="3515598" y="2146116"/>
            <a:ext cx="15765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>
                <a:solidFill>
                  <a:schemeClr val="accent1">
                    <a:lumMod val="50000"/>
                  </a:schemeClr>
                </a:solidFill>
              </a:rPr>
              <a:t>الوقود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D582B7C-7B74-4E14-8523-3E5FA8EA55B6}"/>
              </a:ext>
            </a:extLst>
          </p:cNvPr>
          <p:cNvSpPr txBox="1"/>
          <p:nvPr/>
        </p:nvSpPr>
        <p:spPr>
          <a:xfrm>
            <a:off x="6382559" y="2129894"/>
            <a:ext cx="15765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الأحفورة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60526" y="1033850"/>
            <a:ext cx="2844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/>
                </a:solidFill>
              </a:rPr>
              <a:t>مفردات الفكرة العامة</a:t>
            </a:r>
          </a:p>
        </p:txBody>
      </p:sp>
      <p:sp>
        <p:nvSpPr>
          <p:cNvPr id="33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687AB274-9E3B-441A-A9A8-EE3A6AA65E1B}"/>
              </a:ext>
            </a:extLst>
          </p:cNvPr>
          <p:cNvSpPr/>
          <p:nvPr/>
        </p:nvSpPr>
        <p:spPr>
          <a:xfrm>
            <a:off x="1452231" y="3626092"/>
            <a:ext cx="2844542" cy="1321477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FB7BF17-6C85-4A3A-B9B0-CE29E124D30D}"/>
              </a:ext>
            </a:extLst>
          </p:cNvPr>
          <p:cNvSpPr txBox="1"/>
          <p:nvPr/>
        </p:nvSpPr>
        <p:spPr>
          <a:xfrm>
            <a:off x="1634951" y="4006954"/>
            <a:ext cx="2790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الطاقة الشمسية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4444771-0E00-452A-B56A-A12D90F2C201}"/>
              </a:ext>
            </a:extLst>
          </p:cNvPr>
          <p:cNvSpPr/>
          <p:nvPr/>
        </p:nvSpPr>
        <p:spPr>
          <a:xfrm>
            <a:off x="7959090" y="4500270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E7ADB94-A3C3-4654-A0C9-F267DA3ABF22}"/>
              </a:ext>
            </a:extLst>
          </p:cNvPr>
          <p:cNvSpPr txBox="1"/>
          <p:nvPr/>
        </p:nvSpPr>
        <p:spPr>
          <a:xfrm>
            <a:off x="1244639" y="54813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" grpId="0" animBg="1"/>
      <p:bldP spid="1780" grpId="0" animBg="1"/>
      <p:bldP spid="1782" grpId="0" animBg="1"/>
      <p:bldP spid="1783" grpId="0" animBg="1"/>
      <p:bldP spid="21" grpId="0"/>
      <p:bldP spid="97" grpId="0"/>
      <p:bldP spid="98" grpId="0"/>
      <p:bldP spid="99" grpId="0"/>
      <p:bldP spid="104" grpId="0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178912"/>
            <a:ext cx="8690186" cy="4732922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2"/>
          <p:cNvSpPr txBox="1">
            <a:spLocks noChangeArrowheads="1"/>
          </p:cNvSpPr>
          <p:nvPr/>
        </p:nvSpPr>
        <p:spPr bwMode="auto">
          <a:xfrm>
            <a:off x="7730169" y="178912"/>
            <a:ext cx="964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>
                <a:solidFill>
                  <a:srgbClr val="0070C0"/>
                </a:solidFill>
                <a:cs typeface="+mn-cs"/>
              </a:rPr>
              <a:t> </a:t>
            </a:r>
            <a:endParaRPr lang="en-US" sz="2400" b="1">
              <a:solidFill>
                <a:srgbClr val="0070C0"/>
              </a:solidFill>
              <a:cs typeface="+mn-cs"/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7965380" y="4478731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pic>
        <p:nvPicPr>
          <p:cNvPr id="8" name="ACB4771D-6F1F-4342-8B20-ACFC26F1D00E">
            <a:extLst>
              <a:ext uri="{FF2B5EF4-FFF2-40B4-BE49-F238E27FC236}">
                <a16:creationId xmlns:a16="http://schemas.microsoft.com/office/drawing/2014/main" id="{02F5B450-8DA7-4CEA-A8A3-168369720AE6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4" y="1031629"/>
            <a:ext cx="7234658" cy="357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2">
            <a:extLst>
              <a:ext uri="{FF2B5EF4-FFF2-40B4-BE49-F238E27FC236}">
                <a16:creationId xmlns:a16="http://schemas.microsoft.com/office/drawing/2014/main" id="{FE9C4C26-3AA1-405C-8DB5-28D9A6ECE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94" y="517159"/>
            <a:ext cx="1649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1800" b="1">
                <a:solidFill>
                  <a:srgbClr val="0070C0"/>
                </a:solidFill>
                <a:cs typeface="+mn-cs"/>
              </a:rPr>
              <a:t>حوار بين طالبين </a:t>
            </a:r>
            <a:endParaRPr lang="en-US" sz="1800" b="1">
              <a:solidFill>
                <a:srgbClr val="0070C0"/>
              </a:solidFill>
              <a:cs typeface="+mn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4E39458-28AB-4884-8243-AF5DE1E9F6B5}"/>
              </a:ext>
            </a:extLst>
          </p:cNvPr>
          <p:cNvSpPr txBox="1"/>
          <p:nvPr/>
        </p:nvSpPr>
        <p:spPr>
          <a:xfrm>
            <a:off x="2601700" y="374438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1333678554"/>
      </p:ext>
    </p:extLst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169985"/>
            <a:ext cx="8690186" cy="4777019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7965380" y="4478731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pic>
        <p:nvPicPr>
          <p:cNvPr id="5" name="E8ACC7B8-6FEB-4561-85CC-80EFE5D06E67">
            <a:extLst>
              <a:ext uri="{FF2B5EF4-FFF2-40B4-BE49-F238E27FC236}">
                <a16:creationId xmlns:a16="http://schemas.microsoft.com/office/drawing/2014/main" id="{E9326A12-0ED1-41A4-807A-ECBE820FB64A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" y="955431"/>
            <a:ext cx="7416991" cy="3547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455F424-CC78-4924-A091-8EF654E87862}"/>
              </a:ext>
            </a:extLst>
          </p:cNvPr>
          <p:cNvSpPr txBox="1"/>
          <p:nvPr/>
        </p:nvSpPr>
        <p:spPr>
          <a:xfrm>
            <a:off x="2807676" y="278113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1219647687"/>
      </p:ext>
    </p:extLst>
  </p:cSld>
  <p:clrMapOvr>
    <a:masterClrMapping/>
  </p:clrMapOvr>
  <p:transition>
    <p:wheel spokes="1"/>
    <p:sndAc>
      <p:stSnd>
        <p:snd r:embed="rId2" name="arrow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99702DB5-0301-4C60-B3F6-9CD0F98B669D}"/>
              </a:ext>
            </a:extLst>
          </p:cNvPr>
          <p:cNvSpPr/>
          <p:nvPr/>
        </p:nvSpPr>
        <p:spPr>
          <a:xfrm>
            <a:off x="226907" y="140677"/>
            <a:ext cx="8690186" cy="4818887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الأحافير">
            <a:hlinkClick r:id="" action="ppaction://media"/>
            <a:extLst>
              <a:ext uri="{FF2B5EF4-FFF2-40B4-BE49-F238E27FC236}">
                <a16:creationId xmlns:a16="http://schemas.microsoft.com/office/drawing/2014/main" id="{2D61BED0-A45B-4F7B-BB22-62FCD9F86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275" t="16224" r="6466"/>
          <a:stretch/>
        </p:blipFill>
        <p:spPr>
          <a:xfrm>
            <a:off x="438771" y="807217"/>
            <a:ext cx="7673597" cy="404538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id="{5929F5B9-4AA9-41D5-ACA9-5DD1FED7CDCF}"/>
              </a:ext>
            </a:extLst>
          </p:cNvPr>
          <p:cNvSpPr/>
          <p:nvPr/>
        </p:nvSpPr>
        <p:spPr>
          <a:xfrm>
            <a:off x="8135816" y="4510129"/>
            <a:ext cx="957967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30" name="مربع نص 12">
            <a:extLst>
              <a:ext uri="{FF2B5EF4-FFF2-40B4-BE49-F238E27FC236}">
                <a16:creationId xmlns:a16="http://schemas.microsoft.com/office/drawing/2014/main" id="{7B8704D2-ABBD-4F04-97E2-DC93FF8F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038" y="260142"/>
            <a:ext cx="196576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>
                <a:solidFill>
                  <a:schemeClr val="bg1"/>
                </a:solidFill>
                <a:cs typeface="+mn-cs"/>
              </a:rPr>
              <a:t>ماهي الأحافير ؟ </a:t>
            </a:r>
            <a:endParaRPr lang="en-US" sz="2400" b="1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>
    <p:wheel spokes="1"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99702DB5-0301-4C60-B3F6-9CD0F98B669D}"/>
              </a:ext>
            </a:extLst>
          </p:cNvPr>
          <p:cNvSpPr/>
          <p:nvPr/>
        </p:nvSpPr>
        <p:spPr>
          <a:xfrm>
            <a:off x="226907" y="268941"/>
            <a:ext cx="8690186" cy="4561470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5127C2FC-71F3-4329-A348-E13AAE0669FC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pic>
        <p:nvPicPr>
          <p:cNvPr id="5" name="trim.C5444DAA-008C-4589-8510-65F4CC600CD8.MOV">
            <a:hlinkClick r:id="" action="ppaction://media"/>
            <a:extLst>
              <a:ext uri="{FF2B5EF4-FFF2-40B4-BE49-F238E27FC236}">
                <a16:creationId xmlns:a16="http://schemas.microsoft.com/office/drawing/2014/main" id="{1D3BDCE7-2AD6-42C4-B54A-9ED27B910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055" y="879231"/>
            <a:ext cx="7924506" cy="3738090"/>
          </a:xfrm>
          <a:prstGeom prst="roundRect">
            <a:avLst>
              <a:gd name="adj" fmla="val 945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12">
            <a:extLst>
              <a:ext uri="{FF2B5EF4-FFF2-40B4-BE49-F238E27FC236}">
                <a16:creationId xmlns:a16="http://schemas.microsoft.com/office/drawing/2014/main" id="{EB678596-B13C-4A82-A318-87EF2849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538" y="343254"/>
            <a:ext cx="118617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>
                <a:solidFill>
                  <a:schemeClr val="bg1"/>
                </a:solidFill>
                <a:cs typeface="+mn-cs"/>
              </a:rPr>
              <a:t>الأحافير</a:t>
            </a:r>
            <a:r>
              <a:rPr lang="ar-SA" sz="2400" b="1">
                <a:solidFill>
                  <a:srgbClr val="0070C0"/>
                </a:solidFill>
                <a:cs typeface="+mn-cs"/>
              </a:rPr>
              <a:t> </a:t>
            </a:r>
            <a:endParaRPr lang="en-US" sz="2400" b="1">
              <a:solidFill>
                <a:srgbClr val="0070C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94179"/>
      </p:ext>
    </p:extLst>
  </p:cSld>
  <p:clrMapOvr>
    <a:masterClrMapping/>
  </p:clrMapOvr>
  <p:transition>
    <p:wheel spokes="1"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011">
            <a:alpha val="74000"/>
          </a:srgb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0BFBF6C3-9E9B-4250-A5D8-BFCE763662F0}"/>
              </a:ext>
            </a:extLst>
          </p:cNvPr>
          <p:cNvSpPr/>
          <p:nvPr/>
        </p:nvSpPr>
        <p:spPr>
          <a:xfrm>
            <a:off x="1512276" y="1857733"/>
            <a:ext cx="5572893" cy="901320"/>
          </a:xfrm>
          <a:prstGeom prst="round2Same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بقايا أو أثار مخلوقات حية عاشت في الماضي البعيد .</a:t>
            </a:r>
          </a:p>
        </p:txBody>
      </p:sp>
      <p:pic>
        <p:nvPicPr>
          <p:cNvPr id="26" name="صورة 7">
            <a:extLst>
              <a:ext uri="{FF2B5EF4-FFF2-40B4-BE49-F238E27FC236}">
                <a16:creationId xmlns:a16="http://schemas.microsoft.com/office/drawing/2014/main" id="{45B5DF10-2E3F-453D-BF63-36B1DA69C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50" y="2917999"/>
            <a:ext cx="3090021" cy="1482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صورة 2">
            <a:extLst>
              <a:ext uri="{FF2B5EF4-FFF2-40B4-BE49-F238E27FC236}">
                <a16:creationId xmlns:a16="http://schemas.microsoft.com/office/drawing/2014/main" id="{1E2233A7-65C0-496D-B5C6-DB69DCB234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1460" b="1"/>
          <a:stretch/>
        </p:blipFill>
        <p:spPr>
          <a:xfrm>
            <a:off x="4800074" y="2930729"/>
            <a:ext cx="2931757" cy="14574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C21ACF5-10B9-4E49-9E32-1A2DE39C9CFF}"/>
              </a:ext>
            </a:extLst>
          </p:cNvPr>
          <p:cNvSpPr txBox="1"/>
          <p:nvPr/>
        </p:nvSpPr>
        <p:spPr>
          <a:xfrm>
            <a:off x="5834239" y="1203936"/>
            <a:ext cx="137160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الأحفورة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EA95CE0-742F-466F-B542-F86D1EF75499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4406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011">
            <a:alpha val="74000"/>
          </a:srgb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6" y="1409755"/>
            <a:ext cx="1327800" cy="1371917"/>
          </a:xfrm>
          <a:prstGeom prst="rect">
            <a:avLst/>
          </a:prstGeom>
        </p:spPr>
      </p:pic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3EDFF6C-3456-4958-A224-8376843BBEDA}"/>
              </a:ext>
            </a:extLst>
          </p:cNvPr>
          <p:cNvSpPr/>
          <p:nvPr/>
        </p:nvSpPr>
        <p:spPr>
          <a:xfrm>
            <a:off x="5791202" y="1160230"/>
            <a:ext cx="1856727" cy="5811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/>
              <a:t>ماهي الطبعات</a:t>
            </a:r>
            <a:endParaRPr lang="ar-SA" sz="2400"/>
          </a:p>
        </p:txBody>
      </p:sp>
      <p:sp>
        <p:nvSpPr>
          <p:cNvPr id="37" name="مستطيل: زوايا علوية مستديرة 36">
            <a:extLst>
              <a:ext uri="{FF2B5EF4-FFF2-40B4-BE49-F238E27FC236}">
                <a16:creationId xmlns:a16="http://schemas.microsoft.com/office/drawing/2014/main" id="{83D01E8F-C4DA-4B3A-AE16-8ECB2AEDF959}"/>
              </a:ext>
            </a:extLst>
          </p:cNvPr>
          <p:cNvSpPr/>
          <p:nvPr/>
        </p:nvSpPr>
        <p:spPr>
          <a:xfrm>
            <a:off x="1790862" y="1863156"/>
            <a:ext cx="5562275" cy="969554"/>
          </a:xfrm>
          <a:prstGeom prst="round2Same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تترك المخلوقات الحية من الماضي آثارا أو طبعات في مواد لينه مثل الطين  و مع مرور الزمن تتصلب و تصبح صخورا تحفظ في داخلها هذه الطبعات</a:t>
            </a:r>
          </a:p>
        </p:txBody>
      </p:sp>
      <p:pic>
        <p:nvPicPr>
          <p:cNvPr id="38" name="صورة 4">
            <a:extLst>
              <a:ext uri="{FF2B5EF4-FFF2-40B4-BE49-F238E27FC236}">
                <a16:creationId xmlns:a16="http://schemas.microsoft.com/office/drawing/2014/main" id="{82C74CD3-7960-47F1-A5FA-15D76F735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76" y="3045789"/>
            <a:ext cx="3056435" cy="14057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صورة 7">
            <a:extLst>
              <a:ext uri="{FF2B5EF4-FFF2-40B4-BE49-F238E27FC236}">
                <a16:creationId xmlns:a16="http://schemas.microsoft.com/office/drawing/2014/main" id="{13FC8968-84D6-4950-94DF-9CB7A7903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89" y="3062914"/>
            <a:ext cx="2937443" cy="13492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0513547C-B89B-4B76-8415-8B22CA7F1ACB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011">
            <a:alpha val="74000"/>
          </a:srgb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" y="1197458"/>
            <a:ext cx="1327800" cy="1371917"/>
          </a:xfrm>
          <a:prstGeom prst="rect">
            <a:avLst/>
          </a:prstGeom>
        </p:spPr>
      </p:pic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3EDFF6C-3456-4958-A224-8376843BBEDA}"/>
              </a:ext>
            </a:extLst>
          </p:cNvPr>
          <p:cNvSpPr/>
          <p:nvPr/>
        </p:nvSpPr>
        <p:spPr>
          <a:xfrm>
            <a:off x="5990492" y="1160231"/>
            <a:ext cx="1657437" cy="41247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solidFill>
                  <a:schemeClr val="accent6"/>
                </a:solidFill>
              </a:rPr>
              <a:t>نماذج للأحافير</a:t>
            </a:r>
            <a:endParaRPr lang="ar-SA" sz="2000">
              <a:solidFill>
                <a:schemeClr val="accent6"/>
              </a:solidFill>
            </a:endParaRPr>
          </a:p>
        </p:txBody>
      </p:sp>
      <p:pic>
        <p:nvPicPr>
          <p:cNvPr id="2" name="صور للاحافير">
            <a:hlinkClick r:id="" action="ppaction://media"/>
            <a:extLst>
              <a:ext uri="{FF2B5EF4-FFF2-40B4-BE49-F238E27FC236}">
                <a16:creationId xmlns:a16="http://schemas.microsoft.com/office/drawing/2014/main" id="{42672EC2-F177-4DA3-BD3D-F3EFA4CE1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319" r="12712"/>
          <a:stretch/>
        </p:blipFill>
        <p:spPr>
          <a:xfrm>
            <a:off x="1533148" y="1705708"/>
            <a:ext cx="5853854" cy="278852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F957A72-BCD5-4400-9EE1-7FAF86CEDD0A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21506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9613FAC2-DCD2-4925-9D90-B2BC530D4D9D}"/>
              </a:ext>
            </a:extLst>
          </p:cNvPr>
          <p:cNvSpPr/>
          <p:nvPr/>
        </p:nvSpPr>
        <p:spPr>
          <a:xfrm>
            <a:off x="7977222" y="24339"/>
            <a:ext cx="1166778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95C3872-51BC-4A3D-9F7F-E9C11DCE1F70}"/>
              </a:ext>
            </a:extLst>
          </p:cNvPr>
          <p:cNvSpPr txBox="1"/>
          <p:nvPr/>
        </p:nvSpPr>
        <p:spPr>
          <a:xfrm>
            <a:off x="2350823" y="1159394"/>
            <a:ext cx="3704663" cy="56263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solidFill>
                  <a:schemeClr val="accent6"/>
                </a:solidFill>
              </a:rPr>
              <a:t>الأحافير الصخرية</a:t>
            </a:r>
            <a:endParaRPr lang="ar-EG" sz="2000" b="1">
              <a:solidFill>
                <a:schemeClr val="accent6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FB895BA-92DA-4701-8EF7-BA91E79D3980}"/>
              </a:ext>
            </a:extLst>
          </p:cNvPr>
          <p:cNvSpPr txBox="1"/>
          <p:nvPr/>
        </p:nvSpPr>
        <p:spPr>
          <a:xfrm>
            <a:off x="7130375" y="2779220"/>
            <a:ext cx="1211044" cy="44267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الكهرمان</a:t>
            </a:r>
            <a:endParaRPr lang="ar-EG" sz="200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1A2FA4-B6A8-4FD3-967A-164770B209C5}"/>
              </a:ext>
            </a:extLst>
          </p:cNvPr>
          <p:cNvSpPr txBox="1"/>
          <p:nvPr/>
        </p:nvSpPr>
        <p:spPr>
          <a:xfrm>
            <a:off x="4600168" y="2626661"/>
            <a:ext cx="1940310" cy="783193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المواد البترولية </a:t>
            </a:r>
          </a:p>
          <a:p>
            <a:pPr algn="ctr">
              <a:defRPr/>
            </a:pPr>
            <a:r>
              <a:rPr lang="ar-SA" sz="20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أو التمعدن</a:t>
            </a:r>
            <a:endParaRPr lang="ar-EG" sz="2000" b="1">
              <a:ln w="12700">
                <a:solidFill>
                  <a:schemeClr val="tx1"/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FC50909-E53D-4140-A934-F71207DD002E}"/>
              </a:ext>
            </a:extLst>
          </p:cNvPr>
          <p:cNvSpPr txBox="1"/>
          <p:nvPr/>
        </p:nvSpPr>
        <p:spPr>
          <a:xfrm>
            <a:off x="635526" y="2581435"/>
            <a:ext cx="1411964" cy="783193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الدفن في الرسوبيات</a:t>
            </a:r>
            <a:endParaRPr lang="ar-EG" sz="2000" b="1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1253B64-2CD2-414F-AFEB-46BD8E73EDEE}"/>
              </a:ext>
            </a:extLst>
          </p:cNvPr>
          <p:cNvSpPr txBox="1"/>
          <p:nvPr/>
        </p:nvSpPr>
        <p:spPr>
          <a:xfrm>
            <a:off x="2612551" y="2694764"/>
            <a:ext cx="1458627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الجليد</a:t>
            </a:r>
            <a:r>
              <a:rPr lang="ar-SA" sz="320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endParaRPr lang="ar-EG" sz="320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7835CA4D-E945-48D9-835E-AF81D3212A8A}"/>
              </a:ext>
            </a:extLst>
          </p:cNvPr>
          <p:cNvCxnSpPr>
            <a:cxnSpLocks/>
          </p:cNvCxnSpPr>
          <p:nvPr/>
        </p:nvCxnSpPr>
        <p:spPr>
          <a:xfrm>
            <a:off x="7765237" y="2028860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21889EF0-F6FB-475F-A989-131CBBF4A4E5}"/>
              </a:ext>
            </a:extLst>
          </p:cNvPr>
          <p:cNvCxnSpPr>
            <a:cxnSpLocks/>
          </p:cNvCxnSpPr>
          <p:nvPr/>
        </p:nvCxnSpPr>
        <p:spPr>
          <a:xfrm>
            <a:off x="3353731" y="2017293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C78DF668-BF3D-49E0-BF0A-8FA42E589982}"/>
              </a:ext>
            </a:extLst>
          </p:cNvPr>
          <p:cNvCxnSpPr>
            <a:cxnSpLocks/>
          </p:cNvCxnSpPr>
          <p:nvPr/>
        </p:nvCxnSpPr>
        <p:spPr>
          <a:xfrm>
            <a:off x="5546875" y="2010378"/>
            <a:ext cx="0" cy="471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صورة 4">
            <a:extLst>
              <a:ext uri="{FF2B5EF4-FFF2-40B4-BE49-F238E27FC236}">
                <a16:creationId xmlns:a16="http://schemas.microsoft.com/office/drawing/2014/main" id="{5C38CCCC-286B-45BB-B7D9-7543B73E9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66" y="3615488"/>
            <a:ext cx="2049517" cy="1348670"/>
          </a:xfrm>
          <a:prstGeom prst="rect">
            <a:avLst/>
          </a:prstGeom>
        </p:spPr>
      </p:pic>
      <p:pic>
        <p:nvPicPr>
          <p:cNvPr id="37" name="صورة 7">
            <a:extLst>
              <a:ext uri="{FF2B5EF4-FFF2-40B4-BE49-F238E27FC236}">
                <a16:creationId xmlns:a16="http://schemas.microsoft.com/office/drawing/2014/main" id="{E99BA129-16EF-4670-BA15-1A816A2C9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3" y="3615488"/>
            <a:ext cx="1910903" cy="1348670"/>
          </a:xfrm>
          <a:prstGeom prst="rect">
            <a:avLst/>
          </a:prstGeom>
        </p:spPr>
      </p:pic>
      <p:pic>
        <p:nvPicPr>
          <p:cNvPr id="38" name="صورة 8">
            <a:extLst>
              <a:ext uri="{FF2B5EF4-FFF2-40B4-BE49-F238E27FC236}">
                <a16:creationId xmlns:a16="http://schemas.microsoft.com/office/drawing/2014/main" id="{6C8CD551-D155-4823-B606-DA878DDE7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81011" y="3615485"/>
            <a:ext cx="1881801" cy="1313415"/>
          </a:xfrm>
          <a:prstGeom prst="rect">
            <a:avLst/>
          </a:prstGeom>
        </p:spPr>
      </p:pic>
      <p:pic>
        <p:nvPicPr>
          <p:cNvPr id="41" name="صورة 3">
            <a:extLst>
              <a:ext uri="{FF2B5EF4-FFF2-40B4-BE49-F238E27FC236}">
                <a16:creationId xmlns:a16="http://schemas.microsoft.com/office/drawing/2014/main" id="{2136D058-AF62-4B3D-9504-B6E7A645F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38" y="3648794"/>
            <a:ext cx="1881800" cy="1280105"/>
          </a:xfrm>
          <a:prstGeom prst="rect">
            <a:avLst/>
          </a:prstGeom>
        </p:spPr>
      </p:pic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D6B3F20F-9976-4A2A-A509-73ED8674C9D5}"/>
              </a:ext>
            </a:extLst>
          </p:cNvPr>
          <p:cNvCxnSpPr>
            <a:cxnSpLocks/>
          </p:cNvCxnSpPr>
          <p:nvPr/>
        </p:nvCxnSpPr>
        <p:spPr>
          <a:xfrm>
            <a:off x="4183776" y="1757116"/>
            <a:ext cx="0" cy="24845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543BD876-884B-498E-A8CE-7F8F7E624E87}"/>
              </a:ext>
            </a:extLst>
          </p:cNvPr>
          <p:cNvCxnSpPr>
            <a:cxnSpLocks/>
          </p:cNvCxnSpPr>
          <p:nvPr/>
        </p:nvCxnSpPr>
        <p:spPr>
          <a:xfrm flipH="1">
            <a:off x="1248369" y="2017293"/>
            <a:ext cx="651787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6F42EB14-B039-45F7-9C32-7DA57EB89DB0}"/>
              </a:ext>
            </a:extLst>
          </p:cNvPr>
          <p:cNvCxnSpPr>
            <a:cxnSpLocks/>
          </p:cNvCxnSpPr>
          <p:nvPr/>
        </p:nvCxnSpPr>
        <p:spPr>
          <a:xfrm>
            <a:off x="1248369" y="2019234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1CBCCD28-5903-4E3F-B8C8-6100782CEF04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870218" y="4522176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pic>
        <p:nvPicPr>
          <p:cNvPr id="19" name="صورة 4">
            <a:extLst>
              <a:ext uri="{FF2B5EF4-FFF2-40B4-BE49-F238E27FC236}">
                <a16:creationId xmlns:a16="http://schemas.microsoft.com/office/drawing/2014/main" id="{CD8B30B6-9230-400D-A932-81B667DDE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0324" r="37569" b="3713"/>
          <a:stretch/>
        </p:blipFill>
        <p:spPr>
          <a:xfrm>
            <a:off x="391456" y="1115999"/>
            <a:ext cx="4482870" cy="3692768"/>
          </a:xfrm>
          <a:prstGeom prst="rect">
            <a:avLst/>
          </a:prstGeom>
        </p:spPr>
      </p:pic>
      <p:pic>
        <p:nvPicPr>
          <p:cNvPr id="20" name="صورة 4">
            <a:extLst>
              <a:ext uri="{FF2B5EF4-FFF2-40B4-BE49-F238E27FC236}">
                <a16:creationId xmlns:a16="http://schemas.microsoft.com/office/drawing/2014/main" id="{70AEC0CA-958F-46DE-BDCD-A16590BCB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85536" r="37484" b="8774"/>
          <a:stretch/>
        </p:blipFill>
        <p:spPr>
          <a:xfrm>
            <a:off x="751367" y="4232029"/>
            <a:ext cx="4232032" cy="275492"/>
          </a:xfrm>
          <a:prstGeom prst="rect">
            <a:avLst/>
          </a:prstGeom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6FE1484F-2743-4107-824D-4B6763593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26" y="2841768"/>
            <a:ext cx="2954215" cy="166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D188393-4B8B-4EFC-91A3-683E61D294C1}"/>
              </a:ext>
            </a:extLst>
          </p:cNvPr>
          <p:cNvSpPr txBox="1"/>
          <p:nvPr/>
        </p:nvSpPr>
        <p:spPr>
          <a:xfrm>
            <a:off x="5842684" y="2432233"/>
            <a:ext cx="17325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/>
              <a:t>فيل </a:t>
            </a:r>
            <a:r>
              <a:rPr lang="ar-SA" b="1" err="1"/>
              <a:t>الماموث</a:t>
            </a:r>
            <a:endParaRPr lang="ar-SA" b="1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0877D32-EFAA-4ACC-B14B-E10F7E0AB673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13923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F0F05E8-F585-4AE1-8E6D-00A52316BD5D}"/>
              </a:ext>
            </a:extLst>
          </p:cNvPr>
          <p:cNvSpPr txBox="1"/>
          <p:nvPr/>
        </p:nvSpPr>
        <p:spPr>
          <a:xfrm>
            <a:off x="1974879" y="587243"/>
            <a:ext cx="7151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الوحدة الثالثة     الأرض ومواردها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9B6F3CA-F774-4D41-8C99-FDD795F9C04F}"/>
              </a:ext>
            </a:extLst>
          </p:cNvPr>
          <p:cNvSpPr/>
          <p:nvPr/>
        </p:nvSpPr>
        <p:spPr>
          <a:xfrm>
            <a:off x="5832755" y="12480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EDAC4F1-401A-4375-9A11-79AD1653276B}"/>
              </a:ext>
            </a:extLst>
          </p:cNvPr>
          <p:cNvSpPr/>
          <p:nvPr/>
        </p:nvSpPr>
        <p:spPr>
          <a:xfrm>
            <a:off x="6014761" y="14004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07101F15-F15D-45A0-AFDF-593A5393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57" y="1739066"/>
            <a:ext cx="2432076" cy="13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B19A4E9-09DD-474D-93F1-302C99FE2A04}"/>
              </a:ext>
            </a:extLst>
          </p:cNvPr>
          <p:cNvSpPr/>
          <p:nvPr/>
        </p:nvSpPr>
        <p:spPr>
          <a:xfrm>
            <a:off x="3291678" y="2237652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717EC8-025E-48D3-928B-5EC7EB1CE505}"/>
              </a:ext>
            </a:extLst>
          </p:cNvPr>
          <p:cNvSpPr/>
          <p:nvPr/>
        </p:nvSpPr>
        <p:spPr>
          <a:xfrm>
            <a:off x="3475856" y="2389159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0E54E75-85B5-40E6-B109-1A01F6BF3624}"/>
              </a:ext>
            </a:extLst>
          </p:cNvPr>
          <p:cNvSpPr/>
          <p:nvPr/>
        </p:nvSpPr>
        <p:spPr>
          <a:xfrm>
            <a:off x="630752" y="131912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ACA84C1-AAB0-4DB2-9A1B-A10E707B8E47}"/>
              </a:ext>
            </a:extLst>
          </p:cNvPr>
          <p:cNvSpPr/>
          <p:nvPr/>
        </p:nvSpPr>
        <p:spPr>
          <a:xfrm>
            <a:off x="785324" y="1475780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B0ADAF-2DD1-426D-B477-6B2B0B7BE462}"/>
              </a:ext>
            </a:extLst>
          </p:cNvPr>
          <p:cNvSpPr txBox="1"/>
          <p:nvPr/>
        </p:nvSpPr>
        <p:spPr>
          <a:xfrm>
            <a:off x="3262072" y="2919493"/>
            <a:ext cx="2397354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الدرس الثاني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  <a:p>
            <a:pPr algn="ctr"/>
            <a:endParaRPr lang="ar-SA" sz="2000" b="1">
              <a:solidFill>
                <a:schemeClr val="accent6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3D88C7A-6BAD-4AF1-AD78-EE224A64D5D6}"/>
              </a:ext>
            </a:extLst>
          </p:cNvPr>
          <p:cNvSpPr txBox="1"/>
          <p:nvPr/>
        </p:nvSpPr>
        <p:spPr>
          <a:xfrm>
            <a:off x="634397" y="2062523"/>
            <a:ext cx="2397354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علـــــــــــــــوم</a:t>
            </a:r>
            <a:endParaRPr lang="en-US" sz="16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C5C11D6-9020-4C3E-A210-1A6C54F76A49}"/>
              </a:ext>
            </a:extLst>
          </p:cNvPr>
          <p:cNvSpPr txBox="1"/>
          <p:nvPr/>
        </p:nvSpPr>
        <p:spPr>
          <a:xfrm>
            <a:off x="920925" y="2793701"/>
            <a:ext cx="191454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>
                <a:solidFill>
                  <a:schemeClr val="accent6"/>
                </a:solidFill>
                <a:ea typeface="Monotype Koufi" pitchFamily="2" charset="-78"/>
                <a:cs typeface="Monotype Koufi" pitchFamily="2" charset="-78"/>
              </a:rPr>
              <a:t>الصف</a:t>
            </a:r>
            <a:endParaRPr lang="ar-SA" sz="18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الثالث الابتدائي</a:t>
            </a:r>
            <a:endParaRPr lang="ar-SA" sz="1800" b="1">
              <a:solidFill>
                <a:schemeClr val="accent6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F719E3D-B1E1-404D-9E68-5AAD95FCC78E}"/>
              </a:ext>
            </a:extLst>
          </p:cNvPr>
          <p:cNvSpPr txBox="1"/>
          <p:nvPr/>
        </p:nvSpPr>
        <p:spPr>
          <a:xfrm>
            <a:off x="723167" y="3705609"/>
            <a:ext cx="2397354" cy="1200329"/>
          </a:xfrm>
          <a:prstGeom prst="rect">
            <a:avLst/>
          </a:prstGeom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ar-SA" sz="18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الفصل السادس</a:t>
            </a: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موارد الأرض</a:t>
            </a:r>
          </a:p>
          <a:p>
            <a:pPr algn="ctr"/>
            <a:endParaRPr lang="ar-SA" sz="18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960627" y="4508308"/>
            <a:ext cx="116526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166</a:t>
            </a:r>
          </a:p>
        </p:txBody>
      </p:sp>
      <p:pic>
        <p:nvPicPr>
          <p:cNvPr id="32" name="Picture 4" descr="مشاهدة صورة المصدر">
            <a:extLst>
              <a:ext uri="{FF2B5EF4-FFF2-40B4-BE49-F238E27FC236}">
                <a16:creationId xmlns:a16="http://schemas.microsoft.com/office/drawing/2014/main" id="{4DDD630F-BA7C-4AED-9C6F-5A426BCB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7" y="1048586"/>
            <a:ext cx="2545765" cy="11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40C317A-F5EF-45E1-824B-7B530AB0B1E8}"/>
              </a:ext>
            </a:extLst>
          </p:cNvPr>
          <p:cNvSpPr txBox="1"/>
          <p:nvPr/>
        </p:nvSpPr>
        <p:spPr>
          <a:xfrm>
            <a:off x="6316195" y="3192663"/>
            <a:ext cx="4594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400" b="1">
                <a:solidFill>
                  <a:srgbClr val="C00000"/>
                </a:solidFill>
              </a:rPr>
              <a:t>الفصل الدراسي الثاني 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161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870218" y="4522176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81255CA-D2F7-4BAA-AA95-7DBF6100B79E}"/>
              </a:ext>
            </a:extLst>
          </p:cNvPr>
          <p:cNvSpPr txBox="1"/>
          <p:nvPr/>
        </p:nvSpPr>
        <p:spPr>
          <a:xfrm>
            <a:off x="4188190" y="3364962"/>
            <a:ext cx="38274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800" b="1">
                <a:solidFill>
                  <a:schemeClr val="accent1">
                    <a:lumMod val="50000"/>
                  </a:schemeClr>
                </a:solidFill>
              </a:rPr>
              <a:t>إن حجر المقام عليه صورة قدمين محفورتين بالصخرة ولا تزال آثار مقام سيدنا إبراهيم موجودة كإحدى العلامات البارزة بصحن الكعبة المشرفة في المسجد الحرام في مكة </a:t>
            </a:r>
          </a:p>
        </p:txBody>
      </p:sp>
      <p:pic>
        <p:nvPicPr>
          <p:cNvPr id="24" name="B6512871-3D70-48BD-AD61-4C0B96130BB3">
            <a:extLst>
              <a:ext uri="{FF2B5EF4-FFF2-40B4-BE49-F238E27FC236}">
                <a16:creationId xmlns:a16="http://schemas.microsoft.com/office/drawing/2014/main" id="{84C0AF41-ED08-461C-9500-54A1ED843FD4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86" y="1136954"/>
            <a:ext cx="2977132" cy="227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تقرير / مقام إبراهيم.. من يواقيت الجنة وأحد أهم المعالم في المسجد الحرام  وكالة الأنباء السعودية">
            <a:extLst>
              <a:ext uri="{FF2B5EF4-FFF2-40B4-BE49-F238E27FC236}">
                <a16:creationId xmlns:a16="http://schemas.microsoft.com/office/drawing/2014/main" id="{6928CA74-A754-484F-8989-D4BC95B67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0"/>
          <a:stretch/>
        </p:blipFill>
        <p:spPr bwMode="auto">
          <a:xfrm>
            <a:off x="1200563" y="1582155"/>
            <a:ext cx="3245106" cy="28578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EE38D14-4C24-45C7-8006-A9F0AF14F46D}"/>
              </a:ext>
            </a:extLst>
          </p:cNvPr>
          <p:cNvSpPr txBox="1"/>
          <p:nvPr/>
        </p:nvSpPr>
        <p:spPr>
          <a:xfrm>
            <a:off x="1371468" y="1101809"/>
            <a:ext cx="32979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>
                <a:solidFill>
                  <a:srgbClr val="FF0000"/>
                </a:solidFill>
              </a:rPr>
              <a:t>من يعرف هذه الصورة وعلى ماذا تدل  ؟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09FA33D-6C6F-4CC3-A6D7-30F4D2ECC46A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1836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169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01BCD31-1DA3-4457-983C-9E416CB24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1" t="17561" r="12480" b="5071"/>
          <a:stretch/>
        </p:blipFill>
        <p:spPr>
          <a:xfrm>
            <a:off x="351691" y="1105224"/>
            <a:ext cx="4501662" cy="383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FF7AC91-179C-4406-9587-FEEDBD7BBDC3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  <p:sp>
        <p:nvSpPr>
          <p:cNvPr id="27" name="مربع نص 12">
            <a:extLst>
              <a:ext uri="{FF2B5EF4-FFF2-40B4-BE49-F238E27FC236}">
                <a16:creationId xmlns:a16="http://schemas.microsoft.com/office/drawing/2014/main" id="{5C3F71ED-C788-487C-8390-7AABD2BA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850" y="1216404"/>
            <a:ext cx="204615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>
                <a:solidFill>
                  <a:schemeClr val="accent6"/>
                </a:solidFill>
                <a:cs typeface="+mn-cs"/>
              </a:rPr>
              <a:t>القوالب والنماذج </a:t>
            </a:r>
            <a:endParaRPr lang="en-US" sz="2400" b="1">
              <a:solidFill>
                <a:schemeClr val="accent6"/>
              </a:solidFill>
              <a:cs typeface="+mn-cs"/>
            </a:endParaRPr>
          </a:p>
        </p:txBody>
      </p:sp>
      <p:sp>
        <p:nvSpPr>
          <p:cNvPr id="28" name="مستطيل: زوايا علوية مستديرة 27">
            <a:extLst>
              <a:ext uri="{FF2B5EF4-FFF2-40B4-BE49-F238E27FC236}">
                <a16:creationId xmlns:a16="http://schemas.microsoft.com/office/drawing/2014/main" id="{84CE20B1-A798-4B2E-9491-61B5B4F027EE}"/>
              </a:ext>
            </a:extLst>
          </p:cNvPr>
          <p:cNvSpPr/>
          <p:nvPr/>
        </p:nvSpPr>
        <p:spPr>
          <a:xfrm>
            <a:off x="4953234" y="1846989"/>
            <a:ext cx="3062393" cy="991026"/>
          </a:xfrm>
          <a:prstGeom prst="round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تترك الأصداف أحياناً وراءها أحافير تعرف بالقوالب والقالب هو تجويف فارغ في الصخر له شكل محدد</a:t>
            </a:r>
          </a:p>
        </p:txBody>
      </p:sp>
      <p:sp>
        <p:nvSpPr>
          <p:cNvPr id="29" name="مربع نص 12">
            <a:extLst>
              <a:ext uri="{FF2B5EF4-FFF2-40B4-BE49-F238E27FC236}">
                <a16:creationId xmlns:a16="http://schemas.microsoft.com/office/drawing/2014/main" id="{7C157F74-704A-490B-8470-375A8E6A9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189" y="1176714"/>
            <a:ext cx="123380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>
                <a:solidFill>
                  <a:srgbClr val="0070C0"/>
                </a:solidFill>
                <a:cs typeface="+mn-cs"/>
              </a:rPr>
              <a:t>القالب</a:t>
            </a:r>
            <a:r>
              <a:rPr lang="ar-SA" sz="3200" b="1">
                <a:solidFill>
                  <a:srgbClr val="0070C0"/>
                </a:solidFill>
                <a:cs typeface="+mn-cs"/>
              </a:rPr>
              <a:t>  </a:t>
            </a:r>
            <a:endParaRPr lang="en-US" sz="3200" b="1">
              <a:solidFill>
                <a:srgbClr val="0070C0"/>
              </a:solidFill>
              <a:cs typeface="+mn-cs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155E62F-2CAE-4A57-AE03-46CC48C7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68" y="2923515"/>
            <a:ext cx="2473955" cy="16426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13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264833" y="4538714"/>
            <a:ext cx="879167" cy="50523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 169</a:t>
            </a:r>
          </a:p>
        </p:txBody>
      </p:sp>
      <p:sp>
        <p:nvSpPr>
          <p:cNvPr id="27" name="مستطيل: زوايا علوية مستديرة 26">
            <a:extLst>
              <a:ext uri="{FF2B5EF4-FFF2-40B4-BE49-F238E27FC236}">
                <a16:creationId xmlns:a16="http://schemas.microsoft.com/office/drawing/2014/main" id="{4B688F71-E328-4299-9B4A-00614BB02FDC}"/>
              </a:ext>
            </a:extLst>
          </p:cNvPr>
          <p:cNvSpPr/>
          <p:nvPr/>
        </p:nvSpPr>
        <p:spPr>
          <a:xfrm>
            <a:off x="3917873" y="2481063"/>
            <a:ext cx="4025049" cy="1163701"/>
          </a:xfrm>
          <a:prstGeom prst="round2Same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تسرب المعادن الذائبة و تجمعها في داخل الفراغ ثم تتصلب لتكون نوع اخر من الأحافير له شكل القالب نفسه .</a:t>
            </a:r>
          </a:p>
        </p:txBody>
      </p:sp>
      <p:pic>
        <p:nvPicPr>
          <p:cNvPr id="28" name="صورة 4">
            <a:extLst>
              <a:ext uri="{FF2B5EF4-FFF2-40B4-BE49-F238E27FC236}">
                <a16:creationId xmlns:a16="http://schemas.microsoft.com/office/drawing/2014/main" id="{BEF99B04-79C6-4B8F-B4DC-26C21C9C9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" y="1088075"/>
            <a:ext cx="3422995" cy="35073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ربع نص 12">
            <a:extLst>
              <a:ext uri="{FF2B5EF4-FFF2-40B4-BE49-F238E27FC236}">
                <a16:creationId xmlns:a16="http://schemas.microsoft.com/office/drawing/2014/main" id="{4E53029A-1315-4E5D-970C-F798F32B9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910" y="1746531"/>
            <a:ext cx="106680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>
                <a:solidFill>
                  <a:schemeClr val="accent6"/>
                </a:solidFill>
                <a:cs typeface="+mn-cs"/>
              </a:rPr>
              <a:t>النموذج</a:t>
            </a:r>
            <a:r>
              <a:rPr lang="ar-SA" sz="2400" b="1">
                <a:solidFill>
                  <a:srgbClr val="0070C0"/>
                </a:solidFill>
                <a:cs typeface="+mn-cs"/>
              </a:rPr>
              <a:t> </a:t>
            </a:r>
            <a:endParaRPr lang="en-US" sz="2400" b="1">
              <a:solidFill>
                <a:srgbClr val="0070C0"/>
              </a:solidFill>
              <a:cs typeface="+mn-cs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1FB73B4-328A-4248-B578-14CA5FCF103A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14453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187570"/>
            <a:ext cx="8690186" cy="4659787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4">
            <a:extLst>
              <a:ext uri="{FF2B5EF4-FFF2-40B4-BE49-F238E27FC236}">
                <a16:creationId xmlns:a16="http://schemas.microsoft.com/office/drawing/2014/main" id="{6A9DF644-37C1-4B77-8FF7-010CF5A1D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788"/>
          <a:stretch/>
        </p:blipFill>
        <p:spPr>
          <a:xfrm>
            <a:off x="4278923" y="2603263"/>
            <a:ext cx="4517260" cy="205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FDDFE56-C2CA-46E8-BE8F-15F82532B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8" t="32250" r="65641" b="18974"/>
          <a:stretch/>
        </p:blipFill>
        <p:spPr>
          <a:xfrm>
            <a:off x="796328" y="3030904"/>
            <a:ext cx="2802896" cy="160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D99AC41-C334-4AA1-8D1D-158D72BC6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45" t="36430" r="50379" b="56399"/>
          <a:stretch/>
        </p:blipFill>
        <p:spPr>
          <a:xfrm>
            <a:off x="2083469" y="2379037"/>
            <a:ext cx="1515755" cy="448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F5BB645-F5C3-4ECD-9866-F109EE282BFD}"/>
              </a:ext>
            </a:extLst>
          </p:cNvPr>
          <p:cNvSpPr/>
          <p:nvPr/>
        </p:nvSpPr>
        <p:spPr>
          <a:xfrm>
            <a:off x="4724911" y="2625027"/>
            <a:ext cx="1143000" cy="25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063615C-D272-40FB-9998-C23BFA8AEE01}"/>
              </a:ext>
            </a:extLst>
          </p:cNvPr>
          <p:cNvSpPr txBox="1"/>
          <p:nvPr/>
        </p:nvSpPr>
        <p:spPr>
          <a:xfrm>
            <a:off x="5392643" y="370334"/>
            <a:ext cx="313296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/>
              <a:t>اختبر نفسي</a:t>
            </a:r>
          </a:p>
          <a:p>
            <a:pPr algn="r"/>
            <a:r>
              <a:rPr lang="ar-SA" sz="1600" b="1">
                <a:solidFill>
                  <a:schemeClr val="accent1">
                    <a:lumMod val="75000"/>
                  </a:schemeClr>
                </a:solidFill>
              </a:rPr>
              <a:t>استخلص النتائج  </a:t>
            </a:r>
            <a:r>
              <a:rPr lang="ar-SA" sz="1800" b="1"/>
              <a:t>ماذا يمكن أن نتعلم من دراسة الأحافير ؟</a:t>
            </a:r>
            <a:endParaRPr lang="ar-SA" sz="1600" b="1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68BC097-9CFF-4453-854B-68467E72FD72}"/>
              </a:ext>
            </a:extLst>
          </p:cNvPr>
          <p:cNvSpPr txBox="1"/>
          <p:nvPr/>
        </p:nvSpPr>
        <p:spPr>
          <a:xfrm>
            <a:off x="5498123" y="1505740"/>
            <a:ext cx="32192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يمكن أن نتعلم ماذا كانت تشبه المخلوقات التي عاشت منذ زمن طويل .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3159DB7-D298-45A0-9572-C1C4BC8A5C30}"/>
              </a:ext>
            </a:extLst>
          </p:cNvPr>
          <p:cNvSpPr txBox="1"/>
          <p:nvPr/>
        </p:nvSpPr>
        <p:spPr>
          <a:xfrm>
            <a:off x="690350" y="533946"/>
            <a:ext cx="31329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600" b="1">
                <a:solidFill>
                  <a:schemeClr val="accent1">
                    <a:lumMod val="75000"/>
                  </a:schemeClr>
                </a:solidFill>
              </a:rPr>
              <a:t>التفكير الناقد </a:t>
            </a:r>
            <a:r>
              <a:rPr lang="ar-SA" sz="1800" b="1">
                <a:solidFill>
                  <a:schemeClr val="accent6"/>
                </a:solidFill>
              </a:rPr>
              <a:t>أي </a:t>
            </a:r>
            <a:r>
              <a:rPr lang="ar-SA" sz="1800" b="1" err="1">
                <a:solidFill>
                  <a:schemeClr val="accent6"/>
                </a:solidFill>
              </a:rPr>
              <a:t>الأحفورتين</a:t>
            </a:r>
            <a:r>
              <a:rPr lang="ar-SA" sz="1800" b="1">
                <a:solidFill>
                  <a:schemeClr val="accent6"/>
                </a:solidFill>
              </a:rPr>
              <a:t> لها فرصة أكبر لتشكل أحفورة دودة أم أحفورة لصدفة ؟ ولماذا ؟</a:t>
            </a:r>
            <a:endParaRPr lang="ar-SA" sz="1600" b="1">
              <a:solidFill>
                <a:schemeClr val="accent6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5FBE6A9-5AC8-4E9B-AD7A-FB445CF4D90E}"/>
              </a:ext>
            </a:extLst>
          </p:cNvPr>
          <p:cNvSpPr txBox="1"/>
          <p:nvPr/>
        </p:nvSpPr>
        <p:spPr>
          <a:xfrm>
            <a:off x="514504" y="1388153"/>
            <a:ext cx="33665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600" b="1">
                <a:solidFill>
                  <a:srgbClr val="C00000"/>
                </a:solidFill>
              </a:rPr>
              <a:t>أحفورة الدودة لها فرصة أكبر لتتشكل وذلك لاحتواء جسمها على كمية ماء أكبر من الصدفة وهذا يساهم بصورة أفضل في تكوين الأحفورة . </a:t>
            </a: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8023546" y="456076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169</a:t>
            </a:r>
          </a:p>
        </p:txBody>
      </p:sp>
    </p:spTree>
    <p:extLst>
      <p:ext uri="{BB962C8B-B14F-4D97-AF65-F5344CB8AC3E}">
        <p14:creationId xmlns:p14="http://schemas.microsoft.com/office/powerpoint/2010/main" val="3855515869"/>
      </p:ext>
    </p:extLst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50737"/>
            <a:ext cx="8690186" cy="4902129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7965380" y="4478731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169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077EE02-990B-46B9-A394-D0E80E893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116888"/>
            <a:ext cx="5872811" cy="479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4436660"/>
      </p:ext>
    </p:extLst>
  </p:cSld>
  <p:clrMapOvr>
    <a:masterClrMapping/>
  </p:clrMapOvr>
  <p:transition>
    <p:wheel spokes="1"/>
    <p:sndAc>
      <p:stSnd>
        <p:snd r:embed="rId2" name="arrow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CD2DA3F5-EEC5-4655-8DFD-AB39A788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91" y="2041231"/>
            <a:ext cx="1348737" cy="1207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92" y="1271829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1158046" y="496312"/>
            <a:ext cx="6157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accent2">
                    <a:lumMod val="75000"/>
                  </a:schemeClr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4"/>
          <p:cNvSpPr/>
          <p:nvPr/>
        </p:nvSpPr>
        <p:spPr>
          <a:xfrm>
            <a:off x="2423055" y="3739298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59" name="Google Shape;1059;p44"/>
          <p:cNvSpPr/>
          <p:nvPr/>
        </p:nvSpPr>
        <p:spPr>
          <a:xfrm>
            <a:off x="6177749" y="3745198"/>
            <a:ext cx="17426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4"/>
          <p:cNvSpPr/>
          <p:nvPr/>
        </p:nvSpPr>
        <p:spPr>
          <a:xfrm>
            <a:off x="6264963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4"/>
          <p:cNvSpPr/>
          <p:nvPr/>
        </p:nvSpPr>
        <p:spPr>
          <a:xfrm>
            <a:off x="4384815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4"/>
          <p:cNvSpPr/>
          <p:nvPr/>
        </p:nvSpPr>
        <p:spPr>
          <a:xfrm>
            <a:off x="2437362" y="20008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4"/>
          <p:cNvSpPr/>
          <p:nvPr/>
        </p:nvSpPr>
        <p:spPr>
          <a:xfrm>
            <a:off x="4318978" y="3745198"/>
            <a:ext cx="15404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71" name="Google Shape;1071;p44">
            <a:hlinkClick r:id="" action="ppaction://noaction"/>
          </p:cNvPr>
          <p:cNvSpPr/>
          <p:nvPr/>
        </p:nvSpPr>
        <p:spPr>
          <a:xfrm>
            <a:off x="4837616" y="14897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4">
            <a:hlinkClick r:id="" action="ppaction://noaction"/>
          </p:cNvPr>
          <p:cNvSpPr/>
          <p:nvPr/>
        </p:nvSpPr>
        <p:spPr>
          <a:xfrm>
            <a:off x="4825023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4">
            <a:hlinkClick r:id="" action="ppaction://noaction"/>
          </p:cNvPr>
          <p:cNvSpPr/>
          <p:nvPr/>
        </p:nvSpPr>
        <p:spPr>
          <a:xfrm>
            <a:off x="6719463" y="1507549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4">
            <a:hlinkClick r:id="" action="ppaction://noaction"/>
          </p:cNvPr>
          <p:cNvSpPr/>
          <p:nvPr/>
        </p:nvSpPr>
        <p:spPr>
          <a:xfrm>
            <a:off x="6737728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4">
            <a:hlinkClick r:id="" action="ppaction://noaction"/>
          </p:cNvPr>
          <p:cNvSpPr/>
          <p:nvPr/>
        </p:nvSpPr>
        <p:spPr>
          <a:xfrm>
            <a:off x="2877555" y="32346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4">
            <a:hlinkClick r:id="rId3" action="ppaction://hlinksldjump"/>
          </p:cNvPr>
          <p:cNvSpPr/>
          <p:nvPr/>
        </p:nvSpPr>
        <p:spPr>
          <a:xfrm>
            <a:off x="2891453" y="1486365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4">
            <a:hlinkClick r:id="rId4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4">
            <a:hlinkClick r:id="" action="ppaction://noaction"/>
          </p:cNvPr>
          <p:cNvSpPr/>
          <p:nvPr/>
        </p:nvSpPr>
        <p:spPr>
          <a:xfrm rot="5400000">
            <a:off x="7955725" y="4354575"/>
            <a:ext cx="13158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4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3" name="Google Shape;1143;p4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4" name="Google Shape;1144;p4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5" name="Google Shape;1145;p44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44">
            <a:hlinkClick r:id="rId3" action="ppaction://hlinksldjump"/>
          </p:cNvPr>
          <p:cNvSpPr/>
          <p:nvPr/>
        </p:nvSpPr>
        <p:spPr>
          <a:xfrm rot="5400000">
            <a:off x="8023975" y="671275"/>
            <a:ext cx="1179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4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51" name="Google Shape;1151;p4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1" descr="Picture 11">
            <a:extLst>
              <a:ext uri="{FF2B5EF4-FFF2-40B4-BE49-F238E27FC236}">
                <a16:creationId xmlns:a16="http://schemas.microsoft.com/office/drawing/2014/main" id="{E505B020-370B-4469-AA05-D036F47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25" y="1662547"/>
            <a:ext cx="332411" cy="31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0" name="TextBox 16">
            <a:extLst>
              <a:ext uri="{FF2B5EF4-FFF2-40B4-BE49-F238E27FC236}">
                <a16:creationId xmlns:a16="http://schemas.microsoft.com/office/drawing/2014/main" id="{C2DC4A04-94A3-410D-BEA2-C0D59594A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910" y="2070961"/>
            <a:ext cx="1076699" cy="30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4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schemeClr val="accent2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 المايك</a:t>
            </a:r>
          </a:p>
        </p:txBody>
      </p:sp>
      <p:pic>
        <p:nvPicPr>
          <p:cNvPr id="101" name="Picture 12" descr="Picture 12">
            <a:extLst>
              <a:ext uri="{FF2B5EF4-FFF2-40B4-BE49-F238E27FC236}">
                <a16:creationId xmlns:a16="http://schemas.microsoft.com/office/drawing/2014/main" id="{504955C7-A80B-446C-B8B3-98013DFE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38" y="1611061"/>
            <a:ext cx="309071" cy="3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" name="TextBox 17">
            <a:extLst>
              <a:ext uri="{FF2B5EF4-FFF2-40B4-BE49-F238E27FC236}">
                <a16:creationId xmlns:a16="http://schemas.microsoft.com/office/drawing/2014/main" id="{4EDD73DD-56FB-4CA0-89CB-AE9075359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66" y="2095714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 للمشاركة</a:t>
            </a:r>
          </a:p>
        </p:txBody>
      </p:sp>
      <p:pic>
        <p:nvPicPr>
          <p:cNvPr id="103" name="Picture 14" descr="Picture 14">
            <a:extLst>
              <a:ext uri="{FF2B5EF4-FFF2-40B4-BE49-F238E27FC236}">
                <a16:creationId xmlns:a16="http://schemas.microsoft.com/office/drawing/2014/main" id="{72C2815C-FE97-4C4B-9F00-F093F9A2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71" y="1605162"/>
            <a:ext cx="502460" cy="3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4" name="TextBox 19">
            <a:extLst>
              <a:ext uri="{FF2B5EF4-FFF2-40B4-BE49-F238E27FC236}">
                <a16:creationId xmlns:a16="http://schemas.microsoft.com/office/drawing/2014/main" id="{601D34C9-4A73-40AB-813A-CFCC0450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96" y="2083063"/>
            <a:ext cx="1381603" cy="2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025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rgbClr val="FF0000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بوقت الحصة</a:t>
            </a:r>
          </a:p>
        </p:txBody>
      </p:sp>
      <p:pic>
        <p:nvPicPr>
          <p:cNvPr id="105" name="Picture 13" descr="Picture 13">
            <a:extLst>
              <a:ext uri="{FF2B5EF4-FFF2-40B4-BE49-F238E27FC236}">
                <a16:creationId xmlns:a16="http://schemas.microsoft.com/office/drawing/2014/main" id="{979445D2-83FB-4EA3-9E8D-510F55FB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12" y="3266453"/>
            <a:ext cx="517841" cy="46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7" name="Picture 6" descr="Picture 6">
            <a:extLst>
              <a:ext uri="{FF2B5EF4-FFF2-40B4-BE49-F238E27FC236}">
                <a16:creationId xmlns:a16="http://schemas.microsoft.com/office/drawing/2014/main" id="{1D4AB761-3EB2-4DDE-8FD0-44A6C716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79" y="3282631"/>
            <a:ext cx="249521" cy="4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8" name="TextBox 9">
            <a:extLst>
              <a:ext uri="{FF2B5EF4-FFF2-40B4-BE49-F238E27FC236}">
                <a16:creationId xmlns:a16="http://schemas.microsoft.com/office/drawing/2014/main" id="{5DCE6DF1-FF49-4912-A9EF-78CF189D9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548" y="3807279"/>
            <a:ext cx="1708956" cy="27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endParaRPr lang="ar-SA" altLang="ar-SA" sz="1200" b="1">
              <a:solidFill>
                <a:schemeClr val="accent3">
                  <a:lumMod val="50000"/>
                </a:schemeClr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chemeClr val="accent3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أدواتك المدرسية</a:t>
            </a:r>
          </a:p>
        </p:txBody>
      </p:sp>
      <p:pic>
        <p:nvPicPr>
          <p:cNvPr id="109" name="Picture 5" descr="Picture 5">
            <a:extLst>
              <a:ext uri="{FF2B5EF4-FFF2-40B4-BE49-F238E27FC236}">
                <a16:creationId xmlns:a16="http://schemas.microsoft.com/office/drawing/2014/main" id="{4EB13BCD-6864-4173-BF4F-AED953D2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46" y="3271875"/>
            <a:ext cx="330700" cy="4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0" name="TextBox 10">
            <a:extLst>
              <a:ext uri="{FF2B5EF4-FFF2-40B4-BE49-F238E27FC236}">
                <a16:creationId xmlns:a16="http://schemas.microsoft.com/office/drawing/2014/main" id="{A77E870E-B436-4B7A-A787-246AD0724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345" y="3894323"/>
            <a:ext cx="1466927" cy="1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181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chemeClr val="accent1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كتابك المدرسي</a:t>
            </a:r>
          </a:p>
        </p:txBody>
      </p:sp>
      <p:sp>
        <p:nvSpPr>
          <p:cNvPr id="119" name="TextBox 17">
            <a:extLst>
              <a:ext uri="{FF2B5EF4-FFF2-40B4-BE49-F238E27FC236}">
                <a16:creationId xmlns:a16="http://schemas.microsoft.com/office/drawing/2014/main" id="{AC4C2D8B-94E2-4DF6-9D68-99CD3DBA5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990" y="3820463"/>
            <a:ext cx="179138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2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 والمهمة الأدائية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BE183A4-C6FC-4723-BA8A-8E924F177089}"/>
              </a:ext>
            </a:extLst>
          </p:cNvPr>
          <p:cNvSpPr txBox="1"/>
          <p:nvPr/>
        </p:nvSpPr>
        <p:spPr>
          <a:xfrm>
            <a:off x="2905093" y="555647"/>
            <a:ext cx="26379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rgbClr val="C00000"/>
                </a:solidFill>
              </a:rPr>
              <a:t>قوانين التعلم عن بعد</a:t>
            </a:r>
          </a:p>
        </p:txBody>
      </p:sp>
      <p:grpSp>
        <p:nvGrpSpPr>
          <p:cNvPr id="125" name="Google Shape;786;p40">
            <a:extLst>
              <a:ext uri="{FF2B5EF4-FFF2-40B4-BE49-F238E27FC236}">
                <a16:creationId xmlns:a16="http://schemas.microsoft.com/office/drawing/2014/main" id="{C098B555-47B4-4A5A-A4D9-E5423DCEBDE9}"/>
              </a:ext>
            </a:extLst>
          </p:cNvPr>
          <p:cNvGrpSpPr/>
          <p:nvPr/>
        </p:nvGrpSpPr>
        <p:grpSpPr>
          <a:xfrm>
            <a:off x="311327" y="2903881"/>
            <a:ext cx="2593766" cy="2080195"/>
            <a:chOff x="4733195" y="2470041"/>
            <a:chExt cx="3384596" cy="2613032"/>
          </a:xfrm>
        </p:grpSpPr>
        <p:sp>
          <p:nvSpPr>
            <p:cNvPr id="126" name="Google Shape;787;p40">
              <a:extLst>
                <a:ext uri="{FF2B5EF4-FFF2-40B4-BE49-F238E27FC236}">
                  <a16:creationId xmlns:a16="http://schemas.microsoft.com/office/drawing/2014/main" id="{A9AD5D16-452A-4D35-891A-1110F1211FA5}"/>
                </a:ext>
              </a:extLst>
            </p:cNvPr>
            <p:cNvSpPr/>
            <p:nvPr/>
          </p:nvSpPr>
          <p:spPr>
            <a:xfrm>
              <a:off x="5800730" y="2859760"/>
              <a:ext cx="497754" cy="186220"/>
            </a:xfrm>
            <a:custGeom>
              <a:avLst/>
              <a:gdLst/>
              <a:ahLst/>
              <a:cxnLst/>
              <a:rect l="l" t="t" r="r" b="b"/>
              <a:pathLst>
                <a:path w="28007" h="10478" extrusionOk="0">
                  <a:moveTo>
                    <a:pt x="1119" y="0"/>
                  </a:moveTo>
                  <a:cubicBezTo>
                    <a:pt x="484" y="0"/>
                    <a:pt x="0" y="484"/>
                    <a:pt x="0" y="1089"/>
                  </a:cubicBezTo>
                  <a:lnTo>
                    <a:pt x="0" y="7259"/>
                  </a:lnTo>
                  <a:lnTo>
                    <a:pt x="0" y="10313"/>
                  </a:lnTo>
                  <a:cubicBezTo>
                    <a:pt x="0" y="10416"/>
                    <a:pt x="84" y="10477"/>
                    <a:pt x="166" y="10477"/>
                  </a:cubicBezTo>
                  <a:cubicBezTo>
                    <a:pt x="205" y="10477"/>
                    <a:pt x="243" y="10463"/>
                    <a:pt x="272" y="10434"/>
                  </a:cubicBezTo>
                  <a:lnTo>
                    <a:pt x="1694" y="8771"/>
                  </a:lnTo>
                  <a:lnTo>
                    <a:pt x="26918" y="8771"/>
                  </a:lnTo>
                  <a:cubicBezTo>
                    <a:pt x="27523" y="8771"/>
                    <a:pt x="28007" y="8287"/>
                    <a:pt x="28007" y="7682"/>
                  </a:cubicBezTo>
                  <a:lnTo>
                    <a:pt x="28007" y="1089"/>
                  </a:lnTo>
                  <a:cubicBezTo>
                    <a:pt x="28007" y="484"/>
                    <a:pt x="27523" y="0"/>
                    <a:pt x="26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88;p40">
              <a:extLst>
                <a:ext uri="{FF2B5EF4-FFF2-40B4-BE49-F238E27FC236}">
                  <a16:creationId xmlns:a16="http://schemas.microsoft.com/office/drawing/2014/main" id="{985A616B-A641-45FE-94B9-8B0ED2F7E2B4}"/>
                </a:ext>
              </a:extLst>
            </p:cNvPr>
            <p:cNvSpPr/>
            <p:nvPr/>
          </p:nvSpPr>
          <p:spPr>
            <a:xfrm>
              <a:off x="5882965" y="2914571"/>
              <a:ext cx="337589" cy="2719"/>
            </a:xfrm>
            <a:custGeom>
              <a:avLst/>
              <a:gdLst/>
              <a:ahLst/>
              <a:cxnLst/>
              <a:rect l="l" t="t" r="r" b="b"/>
              <a:pathLst>
                <a:path w="18995" h="153" extrusionOk="0">
                  <a:moveTo>
                    <a:pt x="91" y="1"/>
                  </a:moveTo>
                  <a:cubicBezTo>
                    <a:pt x="61" y="1"/>
                    <a:pt x="1" y="31"/>
                    <a:pt x="1" y="61"/>
                  </a:cubicBezTo>
                  <a:cubicBezTo>
                    <a:pt x="1" y="122"/>
                    <a:pt x="61" y="152"/>
                    <a:pt x="91" y="152"/>
                  </a:cubicBezTo>
                  <a:lnTo>
                    <a:pt x="18903" y="152"/>
                  </a:lnTo>
                  <a:cubicBezTo>
                    <a:pt x="18964" y="152"/>
                    <a:pt x="18994" y="122"/>
                    <a:pt x="18994" y="61"/>
                  </a:cubicBezTo>
                  <a:cubicBezTo>
                    <a:pt x="18994" y="31"/>
                    <a:pt x="18964" y="1"/>
                    <a:pt x="18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89;p40">
              <a:extLst>
                <a:ext uri="{FF2B5EF4-FFF2-40B4-BE49-F238E27FC236}">
                  <a16:creationId xmlns:a16="http://schemas.microsoft.com/office/drawing/2014/main" id="{B26511F1-9314-4F2B-BAB7-8F459597A46B}"/>
                </a:ext>
              </a:extLst>
            </p:cNvPr>
            <p:cNvSpPr/>
            <p:nvPr/>
          </p:nvSpPr>
          <p:spPr>
            <a:xfrm>
              <a:off x="5882965" y="2960816"/>
              <a:ext cx="171487" cy="2701"/>
            </a:xfrm>
            <a:custGeom>
              <a:avLst/>
              <a:gdLst/>
              <a:ahLst/>
              <a:cxnLst/>
              <a:rect l="l" t="t" r="r" b="b"/>
              <a:pathLst>
                <a:path w="9649" h="152" extrusionOk="0">
                  <a:moveTo>
                    <a:pt x="91" y="0"/>
                  </a:moveTo>
                  <a:cubicBezTo>
                    <a:pt x="61" y="0"/>
                    <a:pt x="1" y="30"/>
                    <a:pt x="1" y="91"/>
                  </a:cubicBezTo>
                  <a:cubicBezTo>
                    <a:pt x="1" y="121"/>
                    <a:pt x="61" y="151"/>
                    <a:pt x="91" y="151"/>
                  </a:cubicBezTo>
                  <a:lnTo>
                    <a:pt x="9558" y="151"/>
                  </a:lnTo>
                  <a:cubicBezTo>
                    <a:pt x="9588" y="151"/>
                    <a:pt x="9649" y="121"/>
                    <a:pt x="9649" y="91"/>
                  </a:cubicBezTo>
                  <a:cubicBezTo>
                    <a:pt x="9649" y="30"/>
                    <a:pt x="9588" y="0"/>
                    <a:pt x="9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0;p40">
              <a:extLst>
                <a:ext uri="{FF2B5EF4-FFF2-40B4-BE49-F238E27FC236}">
                  <a16:creationId xmlns:a16="http://schemas.microsoft.com/office/drawing/2014/main" id="{2A9D51F7-4535-4A79-8155-B59F3EB29CB7}"/>
                </a:ext>
              </a:extLst>
            </p:cNvPr>
            <p:cNvSpPr/>
            <p:nvPr/>
          </p:nvSpPr>
          <p:spPr>
            <a:xfrm>
              <a:off x="6763070" y="2600450"/>
              <a:ext cx="424123" cy="424123"/>
            </a:xfrm>
            <a:custGeom>
              <a:avLst/>
              <a:gdLst/>
              <a:ahLst/>
              <a:cxnLst/>
              <a:rect l="l" t="t" r="r" b="b"/>
              <a:pathLst>
                <a:path w="23864" h="23864" extrusionOk="0">
                  <a:moveTo>
                    <a:pt x="11947" y="1"/>
                  </a:moveTo>
                  <a:cubicBezTo>
                    <a:pt x="5354" y="1"/>
                    <a:pt x="0" y="5324"/>
                    <a:pt x="0" y="11917"/>
                  </a:cubicBezTo>
                  <a:cubicBezTo>
                    <a:pt x="0" y="18511"/>
                    <a:pt x="5354" y="23864"/>
                    <a:pt x="11947" y="23864"/>
                  </a:cubicBezTo>
                  <a:cubicBezTo>
                    <a:pt x="18540" y="23864"/>
                    <a:pt x="23863" y="18511"/>
                    <a:pt x="23863" y="11917"/>
                  </a:cubicBezTo>
                  <a:cubicBezTo>
                    <a:pt x="23863" y="5324"/>
                    <a:pt x="18540" y="1"/>
                    <a:pt x="11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1;p40">
              <a:extLst>
                <a:ext uri="{FF2B5EF4-FFF2-40B4-BE49-F238E27FC236}">
                  <a16:creationId xmlns:a16="http://schemas.microsoft.com/office/drawing/2014/main" id="{BEA4C9C8-15D9-413D-9971-FEDB8871FD93}"/>
                </a:ext>
              </a:extLst>
            </p:cNvPr>
            <p:cNvSpPr/>
            <p:nvPr/>
          </p:nvSpPr>
          <p:spPr>
            <a:xfrm>
              <a:off x="6928090" y="2725161"/>
              <a:ext cx="136013" cy="170421"/>
            </a:xfrm>
            <a:custGeom>
              <a:avLst/>
              <a:gdLst/>
              <a:ahLst/>
              <a:cxnLst/>
              <a:rect l="l" t="t" r="r" b="b"/>
              <a:pathLst>
                <a:path w="7653" h="9589" extrusionOk="0">
                  <a:moveTo>
                    <a:pt x="1" y="1"/>
                  </a:moveTo>
                  <a:lnTo>
                    <a:pt x="1" y="9588"/>
                  </a:lnTo>
                  <a:lnTo>
                    <a:pt x="7652" y="48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2;p40">
              <a:extLst>
                <a:ext uri="{FF2B5EF4-FFF2-40B4-BE49-F238E27FC236}">
                  <a16:creationId xmlns:a16="http://schemas.microsoft.com/office/drawing/2014/main" id="{D5D40110-07E7-4058-9C97-1E3358E766BB}"/>
                </a:ext>
              </a:extLst>
            </p:cNvPr>
            <p:cNvSpPr/>
            <p:nvPr/>
          </p:nvSpPr>
          <p:spPr>
            <a:xfrm>
              <a:off x="5221269" y="3075308"/>
              <a:ext cx="437026" cy="593868"/>
            </a:xfrm>
            <a:custGeom>
              <a:avLst/>
              <a:gdLst/>
              <a:ahLst/>
              <a:cxnLst/>
              <a:rect l="l" t="t" r="r" b="b"/>
              <a:pathLst>
                <a:path w="24590" h="33415" extrusionOk="0">
                  <a:moveTo>
                    <a:pt x="8832" y="0"/>
                  </a:moveTo>
                  <a:lnTo>
                    <a:pt x="1" y="5111"/>
                  </a:lnTo>
                  <a:lnTo>
                    <a:pt x="15032" y="31061"/>
                  </a:lnTo>
                  <a:cubicBezTo>
                    <a:pt x="15899" y="32556"/>
                    <a:pt x="17479" y="33414"/>
                    <a:pt x="19118" y="33414"/>
                  </a:cubicBezTo>
                  <a:cubicBezTo>
                    <a:pt x="19767" y="33414"/>
                    <a:pt x="20425" y="33280"/>
                    <a:pt x="21051" y="32997"/>
                  </a:cubicBezTo>
                  <a:cubicBezTo>
                    <a:pt x="23561" y="31878"/>
                    <a:pt x="24589" y="28853"/>
                    <a:pt x="23259" y="26434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3;p40">
              <a:extLst>
                <a:ext uri="{FF2B5EF4-FFF2-40B4-BE49-F238E27FC236}">
                  <a16:creationId xmlns:a16="http://schemas.microsoft.com/office/drawing/2014/main" id="{A91CF4D4-450A-4D06-9F9B-2645DD3F280F}"/>
                </a:ext>
              </a:extLst>
            </p:cNvPr>
            <p:cNvSpPr/>
            <p:nvPr/>
          </p:nvSpPr>
          <p:spPr>
            <a:xfrm>
              <a:off x="5183111" y="3063027"/>
              <a:ext cx="324135" cy="354686"/>
            </a:xfrm>
            <a:custGeom>
              <a:avLst/>
              <a:gdLst/>
              <a:ahLst/>
              <a:cxnLst/>
              <a:rect l="l" t="t" r="r" b="b"/>
              <a:pathLst>
                <a:path w="18238" h="19957" extrusionOk="0">
                  <a:moveTo>
                    <a:pt x="9180" y="0"/>
                  </a:moveTo>
                  <a:cubicBezTo>
                    <a:pt x="8529" y="0"/>
                    <a:pt x="7856" y="175"/>
                    <a:pt x="7168" y="570"/>
                  </a:cubicBezTo>
                  <a:cubicBezTo>
                    <a:pt x="0" y="4714"/>
                    <a:pt x="8136" y="19957"/>
                    <a:pt x="8136" y="19957"/>
                  </a:cubicBezTo>
                  <a:lnTo>
                    <a:pt x="18238" y="11125"/>
                  </a:lnTo>
                  <a:cubicBezTo>
                    <a:pt x="18238" y="11125"/>
                    <a:pt x="14370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4;p40">
              <a:extLst>
                <a:ext uri="{FF2B5EF4-FFF2-40B4-BE49-F238E27FC236}">
                  <a16:creationId xmlns:a16="http://schemas.microsoft.com/office/drawing/2014/main" id="{0B78A7B1-B95F-4C4C-BDA3-3A774471E77E}"/>
                </a:ext>
              </a:extLst>
            </p:cNvPr>
            <p:cNvSpPr/>
            <p:nvPr/>
          </p:nvSpPr>
          <p:spPr>
            <a:xfrm>
              <a:off x="6024329" y="3318384"/>
              <a:ext cx="125261" cy="86979"/>
            </a:xfrm>
            <a:custGeom>
              <a:avLst/>
              <a:gdLst/>
              <a:ahLst/>
              <a:cxnLst/>
              <a:rect l="l" t="t" r="r" b="b"/>
              <a:pathLst>
                <a:path w="7048" h="4894" extrusionOk="0">
                  <a:moveTo>
                    <a:pt x="6471" y="0"/>
                  </a:moveTo>
                  <a:cubicBezTo>
                    <a:pt x="6392" y="0"/>
                    <a:pt x="6311" y="17"/>
                    <a:pt x="6231" y="54"/>
                  </a:cubicBezTo>
                  <a:lnTo>
                    <a:pt x="4084" y="1022"/>
                  </a:lnTo>
                  <a:cubicBezTo>
                    <a:pt x="3509" y="1264"/>
                    <a:pt x="2965" y="1657"/>
                    <a:pt x="2511" y="2141"/>
                  </a:cubicBezTo>
                  <a:lnTo>
                    <a:pt x="1" y="4893"/>
                  </a:lnTo>
                  <a:lnTo>
                    <a:pt x="1" y="4893"/>
                  </a:lnTo>
                  <a:lnTo>
                    <a:pt x="3630" y="2897"/>
                  </a:lnTo>
                  <a:lnTo>
                    <a:pt x="6745" y="1052"/>
                  </a:lnTo>
                  <a:cubicBezTo>
                    <a:pt x="6927" y="961"/>
                    <a:pt x="7018" y="780"/>
                    <a:pt x="7048" y="598"/>
                  </a:cubicBezTo>
                  <a:cubicBezTo>
                    <a:pt x="7048" y="261"/>
                    <a:pt x="6779" y="0"/>
                    <a:pt x="6471" y="0"/>
                  </a:cubicBezTo>
                  <a:close/>
                </a:path>
              </a:pathLst>
            </a:custGeom>
            <a:solidFill>
              <a:srgbClr val="E9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5;p40">
              <a:extLst>
                <a:ext uri="{FF2B5EF4-FFF2-40B4-BE49-F238E27FC236}">
                  <a16:creationId xmlns:a16="http://schemas.microsoft.com/office/drawing/2014/main" id="{DB4399F9-911C-42E5-92E5-94F3DA5A5634}"/>
                </a:ext>
              </a:extLst>
            </p:cNvPr>
            <p:cNvSpPr/>
            <p:nvPr/>
          </p:nvSpPr>
          <p:spPr>
            <a:xfrm>
              <a:off x="5547558" y="3432219"/>
              <a:ext cx="411753" cy="229532"/>
            </a:xfrm>
            <a:custGeom>
              <a:avLst/>
              <a:gdLst/>
              <a:ahLst/>
              <a:cxnLst/>
              <a:rect l="l" t="t" r="r" b="b"/>
              <a:pathLst>
                <a:path w="23168" h="12915" extrusionOk="0">
                  <a:moveTo>
                    <a:pt x="22653" y="0"/>
                  </a:moveTo>
                  <a:lnTo>
                    <a:pt x="0" y="5021"/>
                  </a:lnTo>
                  <a:lnTo>
                    <a:pt x="2692" y="12915"/>
                  </a:lnTo>
                  <a:lnTo>
                    <a:pt x="23167" y="3720"/>
                  </a:lnTo>
                  <a:lnTo>
                    <a:pt x="22653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6;p40">
              <a:extLst>
                <a:ext uri="{FF2B5EF4-FFF2-40B4-BE49-F238E27FC236}">
                  <a16:creationId xmlns:a16="http://schemas.microsoft.com/office/drawing/2014/main" id="{16A91D91-AAF0-4339-9D79-331B4CE8E26E}"/>
                </a:ext>
              </a:extLst>
            </p:cNvPr>
            <p:cNvSpPr/>
            <p:nvPr/>
          </p:nvSpPr>
          <p:spPr>
            <a:xfrm>
              <a:off x="5944778" y="3318189"/>
              <a:ext cx="214247" cy="180160"/>
            </a:xfrm>
            <a:custGeom>
              <a:avLst/>
              <a:gdLst/>
              <a:ahLst/>
              <a:cxnLst/>
              <a:rect l="l" t="t" r="r" b="b"/>
              <a:pathLst>
                <a:path w="12055" h="10137" extrusionOk="0">
                  <a:moveTo>
                    <a:pt x="11390" y="0"/>
                  </a:moveTo>
                  <a:cubicBezTo>
                    <a:pt x="11324" y="0"/>
                    <a:pt x="11257" y="11"/>
                    <a:pt x="11191" y="35"/>
                  </a:cubicBezTo>
                  <a:lnTo>
                    <a:pt x="7350" y="1305"/>
                  </a:lnTo>
                  <a:cubicBezTo>
                    <a:pt x="6957" y="1426"/>
                    <a:pt x="6564" y="1607"/>
                    <a:pt x="6201" y="1849"/>
                  </a:cubicBezTo>
                  <a:lnTo>
                    <a:pt x="1" y="6537"/>
                  </a:lnTo>
                  <a:lnTo>
                    <a:pt x="817" y="10136"/>
                  </a:lnTo>
                  <a:cubicBezTo>
                    <a:pt x="817" y="10136"/>
                    <a:pt x="7411" y="8412"/>
                    <a:pt x="7834" y="2999"/>
                  </a:cubicBezTo>
                  <a:lnTo>
                    <a:pt x="11645" y="1184"/>
                  </a:lnTo>
                  <a:cubicBezTo>
                    <a:pt x="11826" y="1093"/>
                    <a:pt x="11947" y="912"/>
                    <a:pt x="11978" y="730"/>
                  </a:cubicBezTo>
                  <a:cubicBezTo>
                    <a:pt x="12054" y="322"/>
                    <a:pt x="11743" y="0"/>
                    <a:pt x="11390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7;p40">
              <a:extLst>
                <a:ext uri="{FF2B5EF4-FFF2-40B4-BE49-F238E27FC236}">
                  <a16:creationId xmlns:a16="http://schemas.microsoft.com/office/drawing/2014/main" id="{E4A0F19D-617F-488F-97E6-6D2EDDDC18A1}"/>
                </a:ext>
              </a:extLst>
            </p:cNvPr>
            <p:cNvSpPr/>
            <p:nvPr/>
          </p:nvSpPr>
          <p:spPr>
            <a:xfrm>
              <a:off x="5617974" y="3656368"/>
              <a:ext cx="406368" cy="39793"/>
            </a:xfrm>
            <a:custGeom>
              <a:avLst/>
              <a:gdLst/>
              <a:ahLst/>
              <a:cxnLst/>
              <a:rect l="l" t="t" r="r" b="b"/>
              <a:pathLst>
                <a:path w="22865" h="2239" extrusionOk="0">
                  <a:moveTo>
                    <a:pt x="2238" y="0"/>
                  </a:moveTo>
                  <a:cubicBezTo>
                    <a:pt x="998" y="0"/>
                    <a:pt x="0" y="998"/>
                    <a:pt x="0" y="2238"/>
                  </a:cubicBezTo>
                  <a:lnTo>
                    <a:pt x="19689" y="2238"/>
                  </a:lnTo>
                  <a:lnTo>
                    <a:pt x="22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8;p40">
              <a:extLst>
                <a:ext uri="{FF2B5EF4-FFF2-40B4-BE49-F238E27FC236}">
                  <a16:creationId xmlns:a16="http://schemas.microsoft.com/office/drawing/2014/main" id="{2827809D-2368-427D-B76D-125F954CD397}"/>
                </a:ext>
              </a:extLst>
            </p:cNvPr>
            <p:cNvSpPr/>
            <p:nvPr/>
          </p:nvSpPr>
          <p:spPr>
            <a:xfrm>
              <a:off x="5959298" y="3210753"/>
              <a:ext cx="778347" cy="485403"/>
            </a:xfrm>
            <a:custGeom>
              <a:avLst/>
              <a:gdLst/>
              <a:ahLst/>
              <a:cxnLst/>
              <a:rect l="l" t="t" r="r" b="b"/>
              <a:pathLst>
                <a:path w="43795" h="27312" extrusionOk="0">
                  <a:moveTo>
                    <a:pt x="11100" y="1"/>
                  </a:moveTo>
                  <a:cubicBezTo>
                    <a:pt x="9981" y="1"/>
                    <a:pt x="9013" y="787"/>
                    <a:pt x="8771" y="1876"/>
                  </a:cubicBezTo>
                  <a:lnTo>
                    <a:pt x="0" y="27311"/>
                  </a:lnTo>
                  <a:lnTo>
                    <a:pt x="35205" y="27311"/>
                  </a:lnTo>
                  <a:lnTo>
                    <a:pt x="43552" y="2148"/>
                  </a:lnTo>
                  <a:cubicBezTo>
                    <a:pt x="43794" y="1059"/>
                    <a:pt x="42948" y="1"/>
                    <a:pt x="41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;p40">
              <a:extLst>
                <a:ext uri="{FF2B5EF4-FFF2-40B4-BE49-F238E27FC236}">
                  <a16:creationId xmlns:a16="http://schemas.microsoft.com/office/drawing/2014/main" id="{B9AD34C2-9C6F-4258-9DD5-DC9EA9AA4638}"/>
                </a:ext>
              </a:extLst>
            </p:cNvPr>
            <p:cNvSpPr/>
            <p:nvPr/>
          </p:nvSpPr>
          <p:spPr>
            <a:xfrm>
              <a:off x="6355985" y="3402876"/>
              <a:ext cx="107524" cy="106759"/>
            </a:xfrm>
            <a:custGeom>
              <a:avLst/>
              <a:gdLst/>
              <a:ahLst/>
              <a:cxnLst/>
              <a:rect l="l" t="t" r="r" b="b"/>
              <a:pathLst>
                <a:path w="6050" h="6007" extrusionOk="0">
                  <a:moveTo>
                    <a:pt x="3056" y="623"/>
                  </a:moveTo>
                  <a:cubicBezTo>
                    <a:pt x="3267" y="623"/>
                    <a:pt x="3509" y="653"/>
                    <a:pt x="3721" y="744"/>
                  </a:cubicBezTo>
                  <a:cubicBezTo>
                    <a:pt x="4840" y="1167"/>
                    <a:pt x="5354" y="2528"/>
                    <a:pt x="4870" y="3768"/>
                  </a:cubicBezTo>
                  <a:cubicBezTo>
                    <a:pt x="4483" y="4761"/>
                    <a:pt x="3591" y="5405"/>
                    <a:pt x="2677" y="5405"/>
                  </a:cubicBezTo>
                  <a:cubicBezTo>
                    <a:pt x="2449" y="5405"/>
                    <a:pt x="2220" y="5365"/>
                    <a:pt x="1997" y="5281"/>
                  </a:cubicBezTo>
                  <a:cubicBezTo>
                    <a:pt x="1483" y="5069"/>
                    <a:pt x="1059" y="4646"/>
                    <a:pt x="848" y="4071"/>
                  </a:cubicBezTo>
                  <a:cubicBezTo>
                    <a:pt x="636" y="3496"/>
                    <a:pt x="636" y="2861"/>
                    <a:pt x="848" y="2226"/>
                  </a:cubicBezTo>
                  <a:cubicBezTo>
                    <a:pt x="1241" y="1228"/>
                    <a:pt x="2148" y="623"/>
                    <a:pt x="3056" y="623"/>
                  </a:cubicBezTo>
                  <a:close/>
                  <a:moveTo>
                    <a:pt x="3049" y="1"/>
                  </a:moveTo>
                  <a:cubicBezTo>
                    <a:pt x="1891" y="1"/>
                    <a:pt x="757" y="771"/>
                    <a:pt x="303" y="2014"/>
                  </a:cubicBezTo>
                  <a:cubicBezTo>
                    <a:pt x="1" y="2770"/>
                    <a:pt x="1" y="3587"/>
                    <a:pt x="273" y="4283"/>
                  </a:cubicBezTo>
                  <a:cubicBezTo>
                    <a:pt x="545" y="5039"/>
                    <a:pt x="1090" y="5583"/>
                    <a:pt x="1785" y="5825"/>
                  </a:cubicBezTo>
                  <a:cubicBezTo>
                    <a:pt x="2088" y="5946"/>
                    <a:pt x="2390" y="6007"/>
                    <a:pt x="2693" y="6007"/>
                  </a:cubicBezTo>
                  <a:cubicBezTo>
                    <a:pt x="3842" y="6007"/>
                    <a:pt x="4961" y="5220"/>
                    <a:pt x="5445" y="3980"/>
                  </a:cubicBezTo>
                  <a:cubicBezTo>
                    <a:pt x="6050" y="2407"/>
                    <a:pt x="5384" y="714"/>
                    <a:pt x="3963" y="169"/>
                  </a:cubicBezTo>
                  <a:cubicBezTo>
                    <a:pt x="3665" y="55"/>
                    <a:pt x="3356" y="1"/>
                    <a:pt x="3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0;p40">
              <a:extLst>
                <a:ext uri="{FF2B5EF4-FFF2-40B4-BE49-F238E27FC236}">
                  <a16:creationId xmlns:a16="http://schemas.microsoft.com/office/drawing/2014/main" id="{AB4039D2-75D8-45A2-9F4A-C3B073063BCA}"/>
                </a:ext>
              </a:extLst>
            </p:cNvPr>
            <p:cNvSpPr/>
            <p:nvPr/>
          </p:nvSpPr>
          <p:spPr>
            <a:xfrm>
              <a:off x="5736215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1;p40">
              <a:extLst>
                <a:ext uri="{FF2B5EF4-FFF2-40B4-BE49-F238E27FC236}">
                  <a16:creationId xmlns:a16="http://schemas.microsoft.com/office/drawing/2014/main" id="{124702A0-6B15-4254-B54F-770E04EB7FE8}"/>
                </a:ext>
              </a:extLst>
            </p:cNvPr>
            <p:cNvSpPr/>
            <p:nvPr/>
          </p:nvSpPr>
          <p:spPr>
            <a:xfrm>
              <a:off x="7028433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2;p40">
              <a:extLst>
                <a:ext uri="{FF2B5EF4-FFF2-40B4-BE49-F238E27FC236}">
                  <a16:creationId xmlns:a16="http://schemas.microsoft.com/office/drawing/2014/main" id="{3F7292DA-59B9-45A3-8174-422AF8E20237}"/>
                </a:ext>
              </a:extLst>
            </p:cNvPr>
            <p:cNvSpPr/>
            <p:nvPr/>
          </p:nvSpPr>
          <p:spPr>
            <a:xfrm>
              <a:off x="5473375" y="3697760"/>
              <a:ext cx="1809312" cy="73649"/>
            </a:xfrm>
            <a:custGeom>
              <a:avLst/>
              <a:gdLst/>
              <a:ahLst/>
              <a:cxnLst/>
              <a:rect l="l" t="t" r="r" b="b"/>
              <a:pathLst>
                <a:path w="101804" h="4144" extrusionOk="0">
                  <a:moveTo>
                    <a:pt x="0" y="0"/>
                  </a:moveTo>
                  <a:lnTo>
                    <a:pt x="0" y="4144"/>
                  </a:lnTo>
                  <a:lnTo>
                    <a:pt x="101803" y="4144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3;p40">
              <a:extLst>
                <a:ext uri="{FF2B5EF4-FFF2-40B4-BE49-F238E27FC236}">
                  <a16:creationId xmlns:a16="http://schemas.microsoft.com/office/drawing/2014/main" id="{025458B7-91F1-4C8D-B228-7E28AFE1D39B}"/>
                </a:ext>
              </a:extLst>
            </p:cNvPr>
            <p:cNvSpPr/>
            <p:nvPr/>
          </p:nvSpPr>
          <p:spPr>
            <a:xfrm>
              <a:off x="6826819" y="3512835"/>
              <a:ext cx="263993" cy="184016"/>
            </a:xfrm>
            <a:custGeom>
              <a:avLst/>
              <a:gdLst/>
              <a:ahLst/>
              <a:cxnLst/>
              <a:rect l="l" t="t" r="r" b="b"/>
              <a:pathLst>
                <a:path w="14854" h="10354" extrusionOk="0">
                  <a:moveTo>
                    <a:pt x="1697" y="1"/>
                  </a:moveTo>
                  <a:cubicBezTo>
                    <a:pt x="1697" y="1"/>
                    <a:pt x="0" y="10354"/>
                    <a:pt x="7018" y="10354"/>
                  </a:cubicBezTo>
                  <a:cubicBezTo>
                    <a:pt x="7137" y="10354"/>
                    <a:pt x="7259" y="10351"/>
                    <a:pt x="7383" y="10345"/>
                  </a:cubicBezTo>
                  <a:cubicBezTo>
                    <a:pt x="14853" y="9982"/>
                    <a:pt x="13220" y="1"/>
                    <a:pt x="1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4;p40">
              <a:extLst>
                <a:ext uri="{FF2B5EF4-FFF2-40B4-BE49-F238E27FC236}">
                  <a16:creationId xmlns:a16="http://schemas.microsoft.com/office/drawing/2014/main" id="{1433069D-B638-498C-B57A-2EA361BEE468}"/>
                </a:ext>
              </a:extLst>
            </p:cNvPr>
            <p:cNvSpPr/>
            <p:nvPr/>
          </p:nvSpPr>
          <p:spPr>
            <a:xfrm>
              <a:off x="6788164" y="3532705"/>
              <a:ext cx="116126" cy="114562"/>
            </a:xfrm>
            <a:custGeom>
              <a:avLst/>
              <a:gdLst/>
              <a:ahLst/>
              <a:cxnLst/>
              <a:rect l="l" t="t" r="r" b="b"/>
              <a:pathLst>
                <a:path w="6534" h="6446" extrusionOk="0">
                  <a:moveTo>
                    <a:pt x="3263" y="1030"/>
                  </a:moveTo>
                  <a:cubicBezTo>
                    <a:pt x="4447" y="1030"/>
                    <a:pt x="5415" y="1957"/>
                    <a:pt x="5444" y="3147"/>
                  </a:cubicBezTo>
                  <a:cubicBezTo>
                    <a:pt x="5505" y="4357"/>
                    <a:pt x="4537" y="5355"/>
                    <a:pt x="3327" y="5416"/>
                  </a:cubicBezTo>
                  <a:cubicBezTo>
                    <a:pt x="3309" y="5416"/>
                    <a:pt x="3290" y="5416"/>
                    <a:pt x="3272" y="5416"/>
                  </a:cubicBezTo>
                  <a:cubicBezTo>
                    <a:pt x="2087" y="5416"/>
                    <a:pt x="1119" y="4460"/>
                    <a:pt x="1059" y="3268"/>
                  </a:cubicBezTo>
                  <a:cubicBezTo>
                    <a:pt x="1029" y="2059"/>
                    <a:pt x="1997" y="1061"/>
                    <a:pt x="3206" y="1030"/>
                  </a:cubicBezTo>
                  <a:cubicBezTo>
                    <a:pt x="3225" y="1030"/>
                    <a:pt x="3244" y="1030"/>
                    <a:pt x="3263" y="1030"/>
                  </a:cubicBezTo>
                  <a:close/>
                  <a:moveTo>
                    <a:pt x="3286" y="0"/>
                  </a:moveTo>
                  <a:cubicBezTo>
                    <a:pt x="3250" y="0"/>
                    <a:pt x="3213" y="1"/>
                    <a:pt x="3176" y="2"/>
                  </a:cubicBezTo>
                  <a:cubicBezTo>
                    <a:pt x="1392" y="32"/>
                    <a:pt x="0" y="1544"/>
                    <a:pt x="31" y="3299"/>
                  </a:cubicBezTo>
                  <a:cubicBezTo>
                    <a:pt x="90" y="5046"/>
                    <a:pt x="1513" y="6446"/>
                    <a:pt x="3248" y="6446"/>
                  </a:cubicBezTo>
                  <a:cubicBezTo>
                    <a:pt x="3284" y="6446"/>
                    <a:pt x="3321" y="6445"/>
                    <a:pt x="3358" y="6444"/>
                  </a:cubicBezTo>
                  <a:cubicBezTo>
                    <a:pt x="5142" y="6384"/>
                    <a:pt x="6533" y="4902"/>
                    <a:pt x="6473" y="3117"/>
                  </a:cubicBezTo>
                  <a:cubicBezTo>
                    <a:pt x="6443" y="1370"/>
                    <a:pt x="4993" y="0"/>
                    <a:pt x="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5;p40">
              <a:extLst>
                <a:ext uri="{FF2B5EF4-FFF2-40B4-BE49-F238E27FC236}">
                  <a16:creationId xmlns:a16="http://schemas.microsoft.com/office/drawing/2014/main" id="{3BB370CF-7E7A-4FB1-B850-C569FFC6DD5C}"/>
                </a:ext>
              </a:extLst>
            </p:cNvPr>
            <p:cNvSpPr/>
            <p:nvPr/>
          </p:nvSpPr>
          <p:spPr>
            <a:xfrm>
              <a:off x="4767603" y="3492699"/>
              <a:ext cx="350474" cy="471682"/>
            </a:xfrm>
            <a:custGeom>
              <a:avLst/>
              <a:gdLst/>
              <a:ahLst/>
              <a:cxnLst/>
              <a:rect l="l" t="t" r="r" b="b"/>
              <a:pathLst>
                <a:path w="19720" h="26540" extrusionOk="0">
                  <a:moveTo>
                    <a:pt x="9786" y="1"/>
                  </a:moveTo>
                  <a:cubicBezTo>
                    <a:pt x="4844" y="1"/>
                    <a:pt x="1101" y="3588"/>
                    <a:pt x="575" y="7606"/>
                  </a:cubicBezTo>
                  <a:cubicBezTo>
                    <a:pt x="0" y="11992"/>
                    <a:pt x="7289" y="24029"/>
                    <a:pt x="7319" y="24029"/>
                  </a:cubicBezTo>
                  <a:lnTo>
                    <a:pt x="19720" y="26539"/>
                  </a:lnTo>
                  <a:lnTo>
                    <a:pt x="19720" y="4733"/>
                  </a:lnTo>
                  <a:cubicBezTo>
                    <a:pt x="16268" y="1339"/>
                    <a:pt x="12803" y="1"/>
                    <a:pt x="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6;p40">
              <a:extLst>
                <a:ext uri="{FF2B5EF4-FFF2-40B4-BE49-F238E27FC236}">
                  <a16:creationId xmlns:a16="http://schemas.microsoft.com/office/drawing/2014/main" id="{C3138082-2A1D-4C75-94A1-F87752528B06}"/>
                </a:ext>
              </a:extLst>
            </p:cNvPr>
            <p:cNvSpPr/>
            <p:nvPr/>
          </p:nvSpPr>
          <p:spPr>
            <a:xfrm>
              <a:off x="5654514" y="4640565"/>
              <a:ext cx="238685" cy="391102"/>
            </a:xfrm>
            <a:custGeom>
              <a:avLst/>
              <a:gdLst/>
              <a:ahLst/>
              <a:cxnLst/>
              <a:rect l="l" t="t" r="r" b="b"/>
              <a:pathLst>
                <a:path w="13430" h="22006" extrusionOk="0">
                  <a:moveTo>
                    <a:pt x="6655" y="1"/>
                  </a:moveTo>
                  <a:lnTo>
                    <a:pt x="575" y="17179"/>
                  </a:lnTo>
                  <a:cubicBezTo>
                    <a:pt x="1" y="18813"/>
                    <a:pt x="666" y="20597"/>
                    <a:pt x="2118" y="21474"/>
                  </a:cubicBezTo>
                  <a:cubicBezTo>
                    <a:pt x="2708" y="21836"/>
                    <a:pt x="3358" y="22006"/>
                    <a:pt x="3998" y="22006"/>
                  </a:cubicBezTo>
                  <a:cubicBezTo>
                    <a:pt x="5392" y="22006"/>
                    <a:pt x="6740" y="21199"/>
                    <a:pt x="7320" y="19811"/>
                  </a:cubicBezTo>
                  <a:lnTo>
                    <a:pt x="13429" y="5354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7;p40">
              <a:extLst>
                <a:ext uri="{FF2B5EF4-FFF2-40B4-BE49-F238E27FC236}">
                  <a16:creationId xmlns:a16="http://schemas.microsoft.com/office/drawing/2014/main" id="{32BE2974-44B6-4CD8-AE7C-D93D2F1C1E58}"/>
                </a:ext>
              </a:extLst>
            </p:cNvPr>
            <p:cNvSpPr/>
            <p:nvPr/>
          </p:nvSpPr>
          <p:spPr>
            <a:xfrm>
              <a:off x="5709876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8;p40">
              <a:extLst>
                <a:ext uri="{FF2B5EF4-FFF2-40B4-BE49-F238E27FC236}">
                  <a16:creationId xmlns:a16="http://schemas.microsoft.com/office/drawing/2014/main" id="{27970318-17DD-4530-B1D0-A6882D561F43}"/>
                </a:ext>
              </a:extLst>
            </p:cNvPr>
            <p:cNvSpPr/>
            <p:nvPr/>
          </p:nvSpPr>
          <p:spPr>
            <a:xfrm>
              <a:off x="5781909" y="4893204"/>
              <a:ext cx="282760" cy="145681"/>
            </a:xfrm>
            <a:custGeom>
              <a:avLst/>
              <a:gdLst/>
              <a:ahLst/>
              <a:cxnLst/>
              <a:rect l="l" t="t" r="r" b="b"/>
              <a:pathLst>
                <a:path w="15910" h="8197" extrusionOk="0">
                  <a:moveTo>
                    <a:pt x="4779" y="1"/>
                  </a:moveTo>
                  <a:cubicBezTo>
                    <a:pt x="4779" y="1"/>
                    <a:pt x="1120" y="1603"/>
                    <a:pt x="1" y="8076"/>
                  </a:cubicBezTo>
                  <a:lnTo>
                    <a:pt x="13369" y="8197"/>
                  </a:lnTo>
                  <a:cubicBezTo>
                    <a:pt x="14851" y="8197"/>
                    <a:pt x="15909" y="6624"/>
                    <a:pt x="15909" y="5172"/>
                  </a:cubicBezTo>
                  <a:cubicBezTo>
                    <a:pt x="15909" y="3418"/>
                    <a:pt x="14397" y="2027"/>
                    <a:pt x="13127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09;p40">
              <a:extLst>
                <a:ext uri="{FF2B5EF4-FFF2-40B4-BE49-F238E27FC236}">
                  <a16:creationId xmlns:a16="http://schemas.microsoft.com/office/drawing/2014/main" id="{82C9A815-6291-4227-BCC9-B390C2A477E2}"/>
                </a:ext>
              </a:extLst>
            </p:cNvPr>
            <p:cNvSpPr/>
            <p:nvPr/>
          </p:nvSpPr>
          <p:spPr>
            <a:xfrm>
              <a:off x="5649147" y="3964901"/>
              <a:ext cx="527861" cy="820805"/>
            </a:xfrm>
            <a:custGeom>
              <a:avLst/>
              <a:gdLst/>
              <a:ahLst/>
              <a:cxnLst/>
              <a:rect l="l" t="t" r="r" b="b"/>
              <a:pathLst>
                <a:path w="29701" h="46184" extrusionOk="0">
                  <a:moveTo>
                    <a:pt x="13701" y="0"/>
                  </a:moveTo>
                  <a:lnTo>
                    <a:pt x="0" y="42706"/>
                  </a:lnTo>
                  <a:lnTo>
                    <a:pt x="16332" y="46184"/>
                  </a:lnTo>
                  <a:lnTo>
                    <a:pt x="29700" y="6473"/>
                  </a:lnTo>
                  <a:lnTo>
                    <a:pt x="13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0;p40">
              <a:extLst>
                <a:ext uri="{FF2B5EF4-FFF2-40B4-BE49-F238E27FC236}">
                  <a16:creationId xmlns:a16="http://schemas.microsoft.com/office/drawing/2014/main" id="{4EABC0F2-84A4-4DAE-997C-65E8965CCA30}"/>
                </a:ext>
              </a:extLst>
            </p:cNvPr>
            <p:cNvSpPr/>
            <p:nvPr/>
          </p:nvSpPr>
          <p:spPr>
            <a:xfrm>
              <a:off x="4843937" y="3697760"/>
              <a:ext cx="1364235" cy="474632"/>
            </a:xfrm>
            <a:custGeom>
              <a:avLst/>
              <a:gdLst/>
              <a:ahLst/>
              <a:cxnLst/>
              <a:rect l="l" t="t" r="r" b="b"/>
              <a:pathLst>
                <a:path w="76761" h="26706" extrusionOk="0">
                  <a:moveTo>
                    <a:pt x="14699" y="0"/>
                  </a:moveTo>
                  <a:cubicBezTo>
                    <a:pt x="14699" y="0"/>
                    <a:pt x="0" y="20778"/>
                    <a:pt x="18237" y="26706"/>
                  </a:cubicBezTo>
                  <a:lnTo>
                    <a:pt x="67476" y="26706"/>
                  </a:lnTo>
                  <a:cubicBezTo>
                    <a:pt x="70802" y="26706"/>
                    <a:pt x="73797" y="24649"/>
                    <a:pt x="75006" y="21504"/>
                  </a:cubicBezTo>
                  <a:cubicBezTo>
                    <a:pt x="76761" y="16846"/>
                    <a:pt x="73918" y="11735"/>
                    <a:pt x="69018" y="10767"/>
                  </a:cubicBezTo>
                  <a:lnTo>
                    <a:pt x="25194" y="4627"/>
                  </a:lnTo>
                  <a:lnTo>
                    <a:pt x="265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1;p40">
              <a:extLst>
                <a:ext uri="{FF2B5EF4-FFF2-40B4-BE49-F238E27FC236}">
                  <a16:creationId xmlns:a16="http://schemas.microsoft.com/office/drawing/2014/main" id="{02F77ABF-1517-43C3-B630-BE8888CBB837}"/>
                </a:ext>
              </a:extLst>
            </p:cNvPr>
            <p:cNvSpPr/>
            <p:nvPr/>
          </p:nvSpPr>
          <p:spPr>
            <a:xfrm>
              <a:off x="4744481" y="3697760"/>
              <a:ext cx="1364786" cy="474632"/>
            </a:xfrm>
            <a:custGeom>
              <a:avLst/>
              <a:gdLst/>
              <a:ahLst/>
              <a:cxnLst/>
              <a:rect l="l" t="t" r="r" b="b"/>
              <a:pathLst>
                <a:path w="76792" h="26706" extrusionOk="0">
                  <a:moveTo>
                    <a:pt x="14730" y="0"/>
                  </a:moveTo>
                  <a:cubicBezTo>
                    <a:pt x="14730" y="0"/>
                    <a:pt x="1" y="20778"/>
                    <a:pt x="18238" y="26706"/>
                  </a:cubicBezTo>
                  <a:lnTo>
                    <a:pt x="67507" y="26706"/>
                  </a:lnTo>
                  <a:cubicBezTo>
                    <a:pt x="70833" y="26706"/>
                    <a:pt x="73828" y="24649"/>
                    <a:pt x="75007" y="21504"/>
                  </a:cubicBezTo>
                  <a:cubicBezTo>
                    <a:pt x="76792" y="16846"/>
                    <a:pt x="73888" y="10949"/>
                    <a:pt x="68989" y="9981"/>
                  </a:cubicBezTo>
                  <a:lnTo>
                    <a:pt x="35659" y="5323"/>
                  </a:lnTo>
                  <a:lnTo>
                    <a:pt x="33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2;p40">
              <a:extLst>
                <a:ext uri="{FF2B5EF4-FFF2-40B4-BE49-F238E27FC236}">
                  <a16:creationId xmlns:a16="http://schemas.microsoft.com/office/drawing/2014/main" id="{B4657D36-BB84-407D-952F-657077BBCF51}"/>
                </a:ext>
              </a:extLst>
            </p:cNvPr>
            <p:cNvSpPr/>
            <p:nvPr/>
          </p:nvSpPr>
          <p:spPr>
            <a:xfrm>
              <a:off x="6121083" y="4670672"/>
              <a:ext cx="264490" cy="347666"/>
            </a:xfrm>
            <a:custGeom>
              <a:avLst/>
              <a:gdLst/>
              <a:ahLst/>
              <a:cxnLst/>
              <a:rect l="l" t="t" r="r" b="b"/>
              <a:pathLst>
                <a:path w="14882" h="19562" extrusionOk="0">
                  <a:moveTo>
                    <a:pt x="8621" y="0"/>
                  </a:moveTo>
                  <a:lnTo>
                    <a:pt x="1" y="756"/>
                  </a:lnTo>
                  <a:lnTo>
                    <a:pt x="7441" y="17421"/>
                  </a:lnTo>
                  <a:cubicBezTo>
                    <a:pt x="8029" y="18750"/>
                    <a:pt x="9330" y="19561"/>
                    <a:pt x="10723" y="19561"/>
                  </a:cubicBezTo>
                  <a:cubicBezTo>
                    <a:pt x="10978" y="19561"/>
                    <a:pt x="11236" y="19534"/>
                    <a:pt x="11494" y="19478"/>
                  </a:cubicBezTo>
                  <a:cubicBezTo>
                    <a:pt x="13641" y="19024"/>
                    <a:pt x="14881" y="16756"/>
                    <a:pt x="14125" y="14669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3;p40">
              <a:extLst>
                <a:ext uri="{FF2B5EF4-FFF2-40B4-BE49-F238E27FC236}">
                  <a16:creationId xmlns:a16="http://schemas.microsoft.com/office/drawing/2014/main" id="{230517CA-ECFF-45C6-89C9-FC545AC4FB51}"/>
                </a:ext>
              </a:extLst>
            </p:cNvPr>
            <p:cNvSpPr/>
            <p:nvPr/>
          </p:nvSpPr>
          <p:spPr>
            <a:xfrm>
              <a:off x="6304924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14;p40">
              <a:extLst>
                <a:ext uri="{FF2B5EF4-FFF2-40B4-BE49-F238E27FC236}">
                  <a16:creationId xmlns:a16="http://schemas.microsoft.com/office/drawing/2014/main" id="{AB979FC9-5837-4865-ADEC-E924F769E560}"/>
                </a:ext>
              </a:extLst>
            </p:cNvPr>
            <p:cNvSpPr/>
            <p:nvPr/>
          </p:nvSpPr>
          <p:spPr>
            <a:xfrm>
              <a:off x="6376424" y="4893204"/>
              <a:ext cx="283276" cy="145681"/>
            </a:xfrm>
            <a:custGeom>
              <a:avLst/>
              <a:gdLst/>
              <a:ahLst/>
              <a:cxnLst/>
              <a:rect l="l" t="t" r="r" b="b"/>
              <a:pathLst>
                <a:path w="15939" h="8197" extrusionOk="0">
                  <a:moveTo>
                    <a:pt x="4779" y="1"/>
                  </a:moveTo>
                  <a:cubicBezTo>
                    <a:pt x="4779" y="1"/>
                    <a:pt x="1119" y="1603"/>
                    <a:pt x="0" y="8076"/>
                  </a:cubicBezTo>
                  <a:lnTo>
                    <a:pt x="13398" y="8197"/>
                  </a:lnTo>
                  <a:cubicBezTo>
                    <a:pt x="14850" y="8197"/>
                    <a:pt x="15939" y="6624"/>
                    <a:pt x="15939" y="5172"/>
                  </a:cubicBezTo>
                  <a:cubicBezTo>
                    <a:pt x="15939" y="3418"/>
                    <a:pt x="14396" y="2027"/>
                    <a:pt x="13156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15;p40">
              <a:extLst>
                <a:ext uri="{FF2B5EF4-FFF2-40B4-BE49-F238E27FC236}">
                  <a16:creationId xmlns:a16="http://schemas.microsoft.com/office/drawing/2014/main" id="{A0E5D162-40A5-42B7-BFC1-F0A247E183BE}"/>
                </a:ext>
              </a:extLst>
            </p:cNvPr>
            <p:cNvSpPr/>
            <p:nvPr/>
          </p:nvSpPr>
          <p:spPr>
            <a:xfrm>
              <a:off x="5795345" y="3964901"/>
              <a:ext cx="585391" cy="897138"/>
            </a:xfrm>
            <a:custGeom>
              <a:avLst/>
              <a:gdLst/>
              <a:ahLst/>
              <a:cxnLst/>
              <a:rect l="l" t="t" r="r" b="b"/>
              <a:pathLst>
                <a:path w="32938" h="50479" extrusionOk="0">
                  <a:moveTo>
                    <a:pt x="15516" y="0"/>
                  </a:moveTo>
                  <a:lnTo>
                    <a:pt x="1" y="7592"/>
                  </a:lnTo>
                  <a:lnTo>
                    <a:pt x="17301" y="50478"/>
                  </a:lnTo>
                  <a:lnTo>
                    <a:pt x="32937" y="44944"/>
                  </a:lnTo>
                  <a:lnTo>
                    <a:pt x="15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16;p40">
              <a:extLst>
                <a:ext uri="{FF2B5EF4-FFF2-40B4-BE49-F238E27FC236}">
                  <a16:creationId xmlns:a16="http://schemas.microsoft.com/office/drawing/2014/main" id="{59530786-D4DA-4B65-B362-BF88C08C7BF8}"/>
                </a:ext>
              </a:extLst>
            </p:cNvPr>
            <p:cNvSpPr/>
            <p:nvPr/>
          </p:nvSpPr>
          <p:spPr>
            <a:xfrm>
              <a:off x="4733195" y="3627878"/>
              <a:ext cx="862748" cy="584289"/>
            </a:xfrm>
            <a:custGeom>
              <a:avLst/>
              <a:gdLst/>
              <a:ahLst/>
              <a:cxnLst/>
              <a:rect l="l" t="t" r="r" b="b"/>
              <a:pathLst>
                <a:path w="48544" h="32876" extrusionOk="0">
                  <a:moveTo>
                    <a:pt x="2511" y="0"/>
                  </a:moveTo>
                  <a:cubicBezTo>
                    <a:pt x="2511" y="1"/>
                    <a:pt x="1" y="18631"/>
                    <a:pt x="9407" y="28944"/>
                  </a:cubicBezTo>
                  <a:cubicBezTo>
                    <a:pt x="11463" y="31212"/>
                    <a:pt x="16635" y="32876"/>
                    <a:pt x="19690" y="32876"/>
                  </a:cubicBezTo>
                  <a:lnTo>
                    <a:pt x="44853" y="32876"/>
                  </a:lnTo>
                  <a:cubicBezTo>
                    <a:pt x="45942" y="32876"/>
                    <a:pt x="46880" y="32090"/>
                    <a:pt x="47061" y="31031"/>
                  </a:cubicBezTo>
                  <a:cubicBezTo>
                    <a:pt x="47878" y="26283"/>
                    <a:pt x="48543" y="13973"/>
                    <a:pt x="33935" y="12159"/>
                  </a:cubicBezTo>
                  <a:cubicBezTo>
                    <a:pt x="15788" y="9860"/>
                    <a:pt x="8651" y="12431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17;p40">
              <a:extLst>
                <a:ext uri="{FF2B5EF4-FFF2-40B4-BE49-F238E27FC236}">
                  <a16:creationId xmlns:a16="http://schemas.microsoft.com/office/drawing/2014/main" id="{87A6282D-CEA6-4478-AFF2-296514370535}"/>
                </a:ext>
              </a:extLst>
            </p:cNvPr>
            <p:cNvSpPr/>
            <p:nvPr/>
          </p:nvSpPr>
          <p:spPr>
            <a:xfrm>
              <a:off x="5364784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848" y="0"/>
                  </a:moveTo>
                  <a:lnTo>
                    <a:pt x="1" y="182"/>
                  </a:lnTo>
                  <a:lnTo>
                    <a:pt x="10708" y="56587"/>
                  </a:lnTo>
                  <a:lnTo>
                    <a:pt x="11554" y="5640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18;p40">
              <a:extLst>
                <a:ext uri="{FF2B5EF4-FFF2-40B4-BE49-F238E27FC236}">
                  <a16:creationId xmlns:a16="http://schemas.microsoft.com/office/drawing/2014/main" id="{6CE93B70-F0AC-4622-801F-BE18B613BA86}"/>
                </a:ext>
              </a:extLst>
            </p:cNvPr>
            <p:cNvSpPr/>
            <p:nvPr/>
          </p:nvSpPr>
          <p:spPr>
            <a:xfrm>
              <a:off x="4872409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10708" y="0"/>
                  </a:moveTo>
                  <a:lnTo>
                    <a:pt x="1" y="56406"/>
                  </a:lnTo>
                  <a:lnTo>
                    <a:pt x="848" y="56587"/>
                  </a:lnTo>
                  <a:lnTo>
                    <a:pt x="11554" y="182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19;p40">
              <a:extLst>
                <a:ext uri="{FF2B5EF4-FFF2-40B4-BE49-F238E27FC236}">
                  <a16:creationId xmlns:a16="http://schemas.microsoft.com/office/drawing/2014/main" id="{A50A0C0B-523A-4A5E-8512-E0DD77AFB603}"/>
                </a:ext>
              </a:extLst>
            </p:cNvPr>
            <p:cNvSpPr/>
            <p:nvPr/>
          </p:nvSpPr>
          <p:spPr>
            <a:xfrm>
              <a:off x="4913268" y="3022078"/>
              <a:ext cx="545598" cy="675693"/>
            </a:xfrm>
            <a:custGeom>
              <a:avLst/>
              <a:gdLst/>
              <a:ahLst/>
              <a:cxnLst/>
              <a:rect l="l" t="t" r="r" b="b"/>
              <a:pathLst>
                <a:path w="30699" h="38019" extrusionOk="0">
                  <a:moveTo>
                    <a:pt x="15909" y="1"/>
                  </a:moveTo>
                  <a:lnTo>
                    <a:pt x="9104" y="999"/>
                  </a:lnTo>
                  <a:cubicBezTo>
                    <a:pt x="9104" y="999"/>
                    <a:pt x="2723" y="2299"/>
                    <a:pt x="1362" y="7350"/>
                  </a:cubicBezTo>
                  <a:cubicBezTo>
                    <a:pt x="1" y="12431"/>
                    <a:pt x="5233" y="38018"/>
                    <a:pt x="5233" y="38018"/>
                  </a:cubicBezTo>
                  <a:lnTo>
                    <a:pt x="24045" y="38018"/>
                  </a:lnTo>
                  <a:lnTo>
                    <a:pt x="29701" y="21958"/>
                  </a:lnTo>
                  <a:cubicBezTo>
                    <a:pt x="30124" y="20658"/>
                    <a:pt x="30427" y="19327"/>
                    <a:pt x="30517" y="17966"/>
                  </a:cubicBezTo>
                  <a:cubicBezTo>
                    <a:pt x="30699" y="15093"/>
                    <a:pt x="30366" y="12129"/>
                    <a:pt x="29187" y="9558"/>
                  </a:cubicBezTo>
                  <a:lnTo>
                    <a:pt x="26041" y="2693"/>
                  </a:lnTo>
                  <a:lnTo>
                    <a:pt x="21021" y="545"/>
                  </a:lnTo>
                  <a:lnTo>
                    <a:pt x="15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0;p40">
              <a:extLst>
                <a:ext uri="{FF2B5EF4-FFF2-40B4-BE49-F238E27FC236}">
                  <a16:creationId xmlns:a16="http://schemas.microsoft.com/office/drawing/2014/main" id="{9A706E57-9DBF-41A8-AA55-399D43213EF0}"/>
                </a:ext>
              </a:extLst>
            </p:cNvPr>
            <p:cNvSpPr/>
            <p:nvPr/>
          </p:nvSpPr>
          <p:spPr>
            <a:xfrm>
              <a:off x="5125599" y="3022078"/>
              <a:ext cx="253187" cy="100610"/>
            </a:xfrm>
            <a:custGeom>
              <a:avLst/>
              <a:gdLst/>
              <a:ahLst/>
              <a:cxnLst/>
              <a:rect l="l" t="t" r="r" b="b"/>
              <a:pathLst>
                <a:path w="14246" h="5661" extrusionOk="0">
                  <a:moveTo>
                    <a:pt x="3962" y="1"/>
                  </a:moveTo>
                  <a:lnTo>
                    <a:pt x="0" y="606"/>
                  </a:lnTo>
                  <a:cubicBezTo>
                    <a:pt x="1923" y="3865"/>
                    <a:pt x="5003" y="5661"/>
                    <a:pt x="8884" y="5661"/>
                  </a:cubicBezTo>
                  <a:cubicBezTo>
                    <a:pt x="9397" y="5661"/>
                    <a:pt x="9924" y="5629"/>
                    <a:pt x="10465" y="5566"/>
                  </a:cubicBezTo>
                  <a:cubicBezTo>
                    <a:pt x="14245" y="5142"/>
                    <a:pt x="11886" y="1755"/>
                    <a:pt x="11886" y="1755"/>
                  </a:cubicBezTo>
                  <a:lnTo>
                    <a:pt x="9557" y="757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1;p40">
              <a:extLst>
                <a:ext uri="{FF2B5EF4-FFF2-40B4-BE49-F238E27FC236}">
                  <a16:creationId xmlns:a16="http://schemas.microsoft.com/office/drawing/2014/main" id="{7A3F4422-243C-42D7-89E0-21DB5EC25420}"/>
                </a:ext>
              </a:extLst>
            </p:cNvPr>
            <p:cNvSpPr/>
            <p:nvPr/>
          </p:nvSpPr>
          <p:spPr>
            <a:xfrm>
              <a:off x="5415311" y="3156778"/>
              <a:ext cx="42494" cy="149680"/>
            </a:xfrm>
            <a:custGeom>
              <a:avLst/>
              <a:gdLst/>
              <a:ahLst/>
              <a:cxnLst/>
              <a:rect l="l" t="t" r="r" b="b"/>
              <a:pathLst>
                <a:path w="2391" h="8422" extrusionOk="0">
                  <a:moveTo>
                    <a:pt x="94" y="1"/>
                  </a:moveTo>
                  <a:cubicBezTo>
                    <a:pt x="82" y="1"/>
                    <a:pt x="70" y="4"/>
                    <a:pt x="61" y="13"/>
                  </a:cubicBezTo>
                  <a:cubicBezTo>
                    <a:pt x="1" y="13"/>
                    <a:pt x="1" y="74"/>
                    <a:pt x="1" y="104"/>
                  </a:cubicBezTo>
                  <a:cubicBezTo>
                    <a:pt x="1634" y="4187"/>
                    <a:pt x="2209" y="8330"/>
                    <a:pt x="2239" y="8361"/>
                  </a:cubicBezTo>
                  <a:cubicBezTo>
                    <a:pt x="2239" y="8391"/>
                    <a:pt x="2269" y="8421"/>
                    <a:pt x="2300" y="8421"/>
                  </a:cubicBezTo>
                  <a:lnTo>
                    <a:pt x="2330" y="8421"/>
                  </a:lnTo>
                  <a:cubicBezTo>
                    <a:pt x="2360" y="8421"/>
                    <a:pt x="2390" y="8391"/>
                    <a:pt x="2390" y="8330"/>
                  </a:cubicBezTo>
                  <a:cubicBezTo>
                    <a:pt x="2390" y="8300"/>
                    <a:pt x="1785" y="4157"/>
                    <a:pt x="152" y="43"/>
                  </a:cubicBezTo>
                  <a:cubicBezTo>
                    <a:pt x="152" y="22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2;p40">
              <a:extLst>
                <a:ext uri="{FF2B5EF4-FFF2-40B4-BE49-F238E27FC236}">
                  <a16:creationId xmlns:a16="http://schemas.microsoft.com/office/drawing/2014/main" id="{EED41281-DE81-4C83-B077-B15FC5564BF7}"/>
                </a:ext>
              </a:extLst>
            </p:cNvPr>
            <p:cNvSpPr/>
            <p:nvPr/>
          </p:nvSpPr>
          <p:spPr>
            <a:xfrm>
              <a:off x="5726547" y="3471372"/>
              <a:ext cx="134147" cy="73738"/>
            </a:xfrm>
            <a:custGeom>
              <a:avLst/>
              <a:gdLst/>
              <a:ahLst/>
              <a:cxnLst/>
              <a:rect l="l" t="t" r="r" b="b"/>
              <a:pathLst>
                <a:path w="7548" h="4149" extrusionOk="0">
                  <a:moveTo>
                    <a:pt x="6932" y="0"/>
                  </a:moveTo>
                  <a:cubicBezTo>
                    <a:pt x="6870" y="0"/>
                    <a:pt x="6807" y="12"/>
                    <a:pt x="6745" y="35"/>
                  </a:cubicBezTo>
                  <a:lnTo>
                    <a:pt x="4507" y="731"/>
                  </a:lnTo>
                  <a:cubicBezTo>
                    <a:pt x="3872" y="943"/>
                    <a:pt x="3297" y="1275"/>
                    <a:pt x="2813" y="1699"/>
                  </a:cubicBezTo>
                  <a:lnTo>
                    <a:pt x="1" y="4149"/>
                  </a:lnTo>
                  <a:lnTo>
                    <a:pt x="3811" y="2546"/>
                  </a:lnTo>
                  <a:lnTo>
                    <a:pt x="7138" y="1094"/>
                  </a:lnTo>
                  <a:cubicBezTo>
                    <a:pt x="7320" y="1003"/>
                    <a:pt x="7441" y="852"/>
                    <a:pt x="7471" y="671"/>
                  </a:cubicBezTo>
                  <a:cubicBezTo>
                    <a:pt x="7547" y="314"/>
                    <a:pt x="7259" y="0"/>
                    <a:pt x="6932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3;p40">
              <a:extLst>
                <a:ext uri="{FF2B5EF4-FFF2-40B4-BE49-F238E27FC236}">
                  <a16:creationId xmlns:a16="http://schemas.microsoft.com/office/drawing/2014/main" id="{67F4764D-B2A7-4EFF-A049-9F0275439387}"/>
                </a:ext>
              </a:extLst>
            </p:cNvPr>
            <p:cNvSpPr/>
            <p:nvPr/>
          </p:nvSpPr>
          <p:spPr>
            <a:xfrm>
              <a:off x="5236323" y="3589169"/>
              <a:ext cx="411220" cy="187073"/>
            </a:xfrm>
            <a:custGeom>
              <a:avLst/>
              <a:gdLst/>
              <a:ahLst/>
              <a:cxnLst/>
              <a:rect l="l" t="t" r="r" b="b"/>
              <a:pathLst>
                <a:path w="23138" h="10526" extrusionOk="0">
                  <a:moveTo>
                    <a:pt x="23077" y="1"/>
                  </a:moveTo>
                  <a:lnTo>
                    <a:pt x="1" y="2360"/>
                  </a:lnTo>
                  <a:lnTo>
                    <a:pt x="1755" y="10526"/>
                  </a:lnTo>
                  <a:lnTo>
                    <a:pt x="23138" y="3751"/>
                  </a:lnTo>
                  <a:lnTo>
                    <a:pt x="23077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24;p40">
              <a:extLst>
                <a:ext uri="{FF2B5EF4-FFF2-40B4-BE49-F238E27FC236}">
                  <a16:creationId xmlns:a16="http://schemas.microsoft.com/office/drawing/2014/main" id="{76633E13-6A34-4BB3-9BDA-419CF251C13A}"/>
                </a:ext>
              </a:extLst>
            </p:cNvPr>
            <p:cNvSpPr/>
            <p:nvPr/>
          </p:nvSpPr>
          <p:spPr>
            <a:xfrm>
              <a:off x="5641078" y="3498120"/>
              <a:ext cx="225533" cy="157713"/>
            </a:xfrm>
            <a:custGeom>
              <a:avLst/>
              <a:gdLst/>
              <a:ahLst/>
              <a:cxnLst/>
              <a:rect l="l" t="t" r="r" b="b"/>
              <a:pathLst>
                <a:path w="12690" h="8874" extrusionOk="0">
                  <a:moveTo>
                    <a:pt x="11957" y="0"/>
                  </a:moveTo>
                  <a:cubicBezTo>
                    <a:pt x="11915" y="0"/>
                    <a:pt x="11871" y="4"/>
                    <a:pt x="11826" y="12"/>
                  </a:cubicBezTo>
                  <a:lnTo>
                    <a:pt x="7894" y="829"/>
                  </a:lnTo>
                  <a:cubicBezTo>
                    <a:pt x="7471" y="920"/>
                    <a:pt x="7078" y="1071"/>
                    <a:pt x="6685" y="1283"/>
                  </a:cubicBezTo>
                  <a:lnTo>
                    <a:pt x="1" y="5184"/>
                  </a:lnTo>
                  <a:lnTo>
                    <a:pt x="364" y="8874"/>
                  </a:lnTo>
                  <a:cubicBezTo>
                    <a:pt x="364" y="8874"/>
                    <a:pt x="7138" y="7936"/>
                    <a:pt x="8197" y="2583"/>
                  </a:cubicBezTo>
                  <a:lnTo>
                    <a:pt x="12159" y="1222"/>
                  </a:lnTo>
                  <a:cubicBezTo>
                    <a:pt x="12371" y="1162"/>
                    <a:pt x="12522" y="1010"/>
                    <a:pt x="12552" y="799"/>
                  </a:cubicBezTo>
                  <a:cubicBezTo>
                    <a:pt x="12689" y="387"/>
                    <a:pt x="12378" y="0"/>
                    <a:pt x="1195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25;p40">
              <a:extLst>
                <a:ext uri="{FF2B5EF4-FFF2-40B4-BE49-F238E27FC236}">
                  <a16:creationId xmlns:a16="http://schemas.microsoft.com/office/drawing/2014/main" id="{31CB0EB0-0E4B-4FDA-8401-7580D406652B}"/>
                </a:ext>
              </a:extLst>
            </p:cNvPr>
            <p:cNvSpPr/>
            <p:nvPr/>
          </p:nvSpPr>
          <p:spPr>
            <a:xfrm>
              <a:off x="4953577" y="3168294"/>
              <a:ext cx="384881" cy="611854"/>
            </a:xfrm>
            <a:custGeom>
              <a:avLst/>
              <a:gdLst/>
              <a:ahLst/>
              <a:cxnLst/>
              <a:rect l="l" t="t" r="r" b="b"/>
              <a:pathLst>
                <a:path w="21656" h="34427" extrusionOk="0">
                  <a:moveTo>
                    <a:pt x="9346" y="0"/>
                  </a:moveTo>
                  <a:lnTo>
                    <a:pt x="1" y="4083"/>
                  </a:lnTo>
                  <a:lnTo>
                    <a:pt x="11917" y="31575"/>
                  </a:lnTo>
                  <a:cubicBezTo>
                    <a:pt x="12687" y="33355"/>
                    <a:pt x="14412" y="34427"/>
                    <a:pt x="16242" y="34427"/>
                  </a:cubicBezTo>
                  <a:cubicBezTo>
                    <a:pt x="16714" y="34427"/>
                    <a:pt x="17193" y="34356"/>
                    <a:pt x="17664" y="34207"/>
                  </a:cubicBezTo>
                  <a:cubicBezTo>
                    <a:pt x="20295" y="33390"/>
                    <a:pt x="21656" y="30487"/>
                    <a:pt x="20628" y="27946"/>
                  </a:cubicBezTo>
                  <a:lnTo>
                    <a:pt x="9346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26;p40">
              <a:extLst>
                <a:ext uri="{FF2B5EF4-FFF2-40B4-BE49-F238E27FC236}">
                  <a16:creationId xmlns:a16="http://schemas.microsoft.com/office/drawing/2014/main" id="{86F23818-749C-4EF8-8D58-C5970D5F2BF0}"/>
                </a:ext>
              </a:extLst>
            </p:cNvPr>
            <p:cNvSpPr/>
            <p:nvPr/>
          </p:nvSpPr>
          <p:spPr>
            <a:xfrm>
              <a:off x="4877794" y="3085651"/>
              <a:ext cx="327369" cy="349798"/>
            </a:xfrm>
            <a:custGeom>
              <a:avLst/>
              <a:gdLst/>
              <a:ahLst/>
              <a:cxnLst/>
              <a:rect l="l" t="t" r="r" b="b"/>
              <a:pathLst>
                <a:path w="18420" h="19682" extrusionOk="0">
                  <a:moveTo>
                    <a:pt x="9268" y="1"/>
                  </a:moveTo>
                  <a:cubicBezTo>
                    <a:pt x="8737" y="1"/>
                    <a:pt x="8188" y="112"/>
                    <a:pt x="7622" y="356"/>
                  </a:cubicBezTo>
                  <a:cubicBezTo>
                    <a:pt x="0" y="3622"/>
                    <a:pt x="6473" y="19682"/>
                    <a:pt x="6473" y="19682"/>
                  </a:cubicBezTo>
                  <a:lnTo>
                    <a:pt x="18419" y="12363"/>
                  </a:lnTo>
                  <a:cubicBezTo>
                    <a:pt x="18419" y="12363"/>
                    <a:pt x="14862" y="1"/>
                    <a:pt x="9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27;p40">
              <a:extLst>
                <a:ext uri="{FF2B5EF4-FFF2-40B4-BE49-F238E27FC236}">
                  <a16:creationId xmlns:a16="http://schemas.microsoft.com/office/drawing/2014/main" id="{1BB9CE48-3D01-48A0-B375-1C8870600277}"/>
                </a:ext>
              </a:extLst>
            </p:cNvPr>
            <p:cNvSpPr/>
            <p:nvPr/>
          </p:nvSpPr>
          <p:spPr>
            <a:xfrm>
              <a:off x="5137951" y="3144959"/>
              <a:ext cx="68833" cy="176534"/>
            </a:xfrm>
            <a:custGeom>
              <a:avLst/>
              <a:gdLst/>
              <a:ahLst/>
              <a:cxnLst/>
              <a:rect l="l" t="t" r="r" b="b"/>
              <a:pathLst>
                <a:path w="3873" h="9933" extrusionOk="0">
                  <a:moveTo>
                    <a:pt x="107" y="0"/>
                  </a:moveTo>
                  <a:cubicBezTo>
                    <a:pt x="94" y="0"/>
                    <a:pt x="79" y="4"/>
                    <a:pt x="61" y="13"/>
                  </a:cubicBezTo>
                  <a:cubicBezTo>
                    <a:pt x="31" y="13"/>
                    <a:pt x="1" y="73"/>
                    <a:pt x="31" y="104"/>
                  </a:cubicBezTo>
                  <a:lnTo>
                    <a:pt x="3660" y="8995"/>
                  </a:lnTo>
                  <a:lnTo>
                    <a:pt x="2360" y="9782"/>
                  </a:lnTo>
                  <a:cubicBezTo>
                    <a:pt x="2330" y="9812"/>
                    <a:pt x="2330" y="9872"/>
                    <a:pt x="2360" y="9903"/>
                  </a:cubicBezTo>
                  <a:cubicBezTo>
                    <a:pt x="2360" y="9933"/>
                    <a:pt x="2390" y="9933"/>
                    <a:pt x="2420" y="9933"/>
                  </a:cubicBezTo>
                  <a:lnTo>
                    <a:pt x="2451" y="9933"/>
                  </a:lnTo>
                  <a:lnTo>
                    <a:pt x="3812" y="9116"/>
                  </a:lnTo>
                  <a:cubicBezTo>
                    <a:pt x="3842" y="9086"/>
                    <a:pt x="3872" y="9026"/>
                    <a:pt x="3842" y="8995"/>
                  </a:cubicBezTo>
                  <a:lnTo>
                    <a:pt x="182" y="43"/>
                  </a:lnTo>
                  <a:cubicBezTo>
                    <a:pt x="161" y="22"/>
                    <a:pt x="139" y="0"/>
                    <a:pt x="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28;p40">
              <a:extLst>
                <a:ext uri="{FF2B5EF4-FFF2-40B4-BE49-F238E27FC236}">
                  <a16:creationId xmlns:a16="http://schemas.microsoft.com/office/drawing/2014/main" id="{7869E963-EF03-4EAD-B457-250FE0F18948}"/>
                </a:ext>
              </a:extLst>
            </p:cNvPr>
            <p:cNvSpPr/>
            <p:nvPr/>
          </p:nvSpPr>
          <p:spPr>
            <a:xfrm>
              <a:off x="4966480" y="3338681"/>
              <a:ext cx="63448" cy="90320"/>
            </a:xfrm>
            <a:custGeom>
              <a:avLst/>
              <a:gdLst/>
              <a:ahLst/>
              <a:cxnLst/>
              <a:rect l="l" t="t" r="r" b="b"/>
              <a:pathLst>
                <a:path w="3570" h="5082" extrusionOk="0">
                  <a:moveTo>
                    <a:pt x="61" y="1"/>
                  </a:moveTo>
                  <a:cubicBezTo>
                    <a:pt x="1" y="31"/>
                    <a:pt x="1" y="92"/>
                    <a:pt x="1" y="122"/>
                  </a:cubicBezTo>
                  <a:lnTo>
                    <a:pt x="2118" y="5021"/>
                  </a:lnTo>
                  <a:cubicBezTo>
                    <a:pt x="2148" y="5052"/>
                    <a:pt x="2148" y="5052"/>
                    <a:pt x="2178" y="5082"/>
                  </a:cubicBezTo>
                  <a:lnTo>
                    <a:pt x="2209" y="5082"/>
                  </a:lnTo>
                  <a:cubicBezTo>
                    <a:pt x="2209" y="5082"/>
                    <a:pt x="2239" y="5082"/>
                    <a:pt x="2239" y="5052"/>
                  </a:cubicBezTo>
                  <a:lnTo>
                    <a:pt x="3509" y="4265"/>
                  </a:lnTo>
                  <a:cubicBezTo>
                    <a:pt x="3570" y="4265"/>
                    <a:pt x="3570" y="4205"/>
                    <a:pt x="3539" y="4175"/>
                  </a:cubicBezTo>
                  <a:cubicBezTo>
                    <a:pt x="3539" y="4139"/>
                    <a:pt x="3519" y="4124"/>
                    <a:pt x="3495" y="4124"/>
                  </a:cubicBezTo>
                  <a:cubicBezTo>
                    <a:pt x="3479" y="4124"/>
                    <a:pt x="3461" y="4132"/>
                    <a:pt x="3449" y="4144"/>
                  </a:cubicBezTo>
                  <a:lnTo>
                    <a:pt x="2239" y="4870"/>
                  </a:lnTo>
                  <a:lnTo>
                    <a:pt x="152" y="61"/>
                  </a:lnTo>
                  <a:cubicBezTo>
                    <a:pt x="152" y="1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29;p40">
              <a:extLst>
                <a:ext uri="{FF2B5EF4-FFF2-40B4-BE49-F238E27FC236}">
                  <a16:creationId xmlns:a16="http://schemas.microsoft.com/office/drawing/2014/main" id="{432A7296-FFD3-43E8-80AB-923AF361EC52}"/>
                </a:ext>
              </a:extLst>
            </p:cNvPr>
            <p:cNvSpPr/>
            <p:nvPr/>
          </p:nvSpPr>
          <p:spPr>
            <a:xfrm>
              <a:off x="4879944" y="2679830"/>
              <a:ext cx="355326" cy="318483"/>
            </a:xfrm>
            <a:custGeom>
              <a:avLst/>
              <a:gdLst/>
              <a:ahLst/>
              <a:cxnLst/>
              <a:rect l="l" t="t" r="r" b="b"/>
              <a:pathLst>
                <a:path w="19993" h="17920" extrusionOk="0">
                  <a:moveTo>
                    <a:pt x="9997" y="0"/>
                  </a:moveTo>
                  <a:cubicBezTo>
                    <a:pt x="7511" y="0"/>
                    <a:pt x="5038" y="1030"/>
                    <a:pt x="3267" y="3047"/>
                  </a:cubicBezTo>
                  <a:cubicBezTo>
                    <a:pt x="1" y="6767"/>
                    <a:pt x="364" y="12423"/>
                    <a:pt x="4084" y="15689"/>
                  </a:cubicBezTo>
                  <a:cubicBezTo>
                    <a:pt x="5787" y="17185"/>
                    <a:pt x="7896" y="17919"/>
                    <a:pt x="9996" y="17919"/>
                  </a:cubicBezTo>
                  <a:cubicBezTo>
                    <a:pt x="12482" y="17919"/>
                    <a:pt x="14955" y="16889"/>
                    <a:pt x="16726" y="14872"/>
                  </a:cubicBezTo>
                  <a:cubicBezTo>
                    <a:pt x="19993" y="11152"/>
                    <a:pt x="19630" y="5497"/>
                    <a:pt x="15910" y="2230"/>
                  </a:cubicBezTo>
                  <a:cubicBezTo>
                    <a:pt x="14206" y="735"/>
                    <a:pt x="12097" y="0"/>
                    <a:pt x="9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0;p40">
              <a:extLst>
                <a:ext uri="{FF2B5EF4-FFF2-40B4-BE49-F238E27FC236}">
                  <a16:creationId xmlns:a16="http://schemas.microsoft.com/office/drawing/2014/main" id="{5F3544E7-C68E-4E18-B55C-D04B209DE339}"/>
                </a:ext>
              </a:extLst>
            </p:cNvPr>
            <p:cNvSpPr/>
            <p:nvPr/>
          </p:nvSpPr>
          <p:spPr>
            <a:xfrm>
              <a:off x="5292768" y="2493163"/>
              <a:ext cx="237601" cy="148365"/>
            </a:xfrm>
            <a:custGeom>
              <a:avLst/>
              <a:gdLst/>
              <a:ahLst/>
              <a:cxnLst/>
              <a:rect l="l" t="t" r="r" b="b"/>
              <a:pathLst>
                <a:path w="13369" h="8348" extrusionOk="0">
                  <a:moveTo>
                    <a:pt x="5142" y="0"/>
                  </a:moveTo>
                  <a:lnTo>
                    <a:pt x="1" y="1785"/>
                  </a:lnTo>
                  <a:lnTo>
                    <a:pt x="8923" y="8348"/>
                  </a:lnTo>
                  <a:cubicBezTo>
                    <a:pt x="13369" y="2420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1;p40">
              <a:extLst>
                <a:ext uri="{FF2B5EF4-FFF2-40B4-BE49-F238E27FC236}">
                  <a16:creationId xmlns:a16="http://schemas.microsoft.com/office/drawing/2014/main" id="{25BFAA34-74E0-4AF8-91BA-D17D6FD42970}"/>
                </a:ext>
              </a:extLst>
            </p:cNvPr>
            <p:cNvSpPr/>
            <p:nvPr/>
          </p:nvSpPr>
          <p:spPr>
            <a:xfrm>
              <a:off x="4994453" y="2470041"/>
              <a:ext cx="389715" cy="348341"/>
            </a:xfrm>
            <a:custGeom>
              <a:avLst/>
              <a:gdLst/>
              <a:ahLst/>
              <a:cxnLst/>
              <a:rect l="l" t="t" r="r" b="b"/>
              <a:pathLst>
                <a:path w="21928" h="19600" extrusionOk="0">
                  <a:moveTo>
                    <a:pt x="14257" y="0"/>
                  </a:moveTo>
                  <a:cubicBezTo>
                    <a:pt x="11484" y="0"/>
                    <a:pt x="8573" y="633"/>
                    <a:pt x="6684" y="2783"/>
                  </a:cubicBezTo>
                  <a:cubicBezTo>
                    <a:pt x="0" y="10344"/>
                    <a:pt x="11584" y="19599"/>
                    <a:pt x="11584" y="19599"/>
                  </a:cubicBezTo>
                  <a:lnTo>
                    <a:pt x="21927" y="1301"/>
                  </a:lnTo>
                  <a:cubicBezTo>
                    <a:pt x="21927" y="1301"/>
                    <a:pt x="18233" y="0"/>
                    <a:pt x="1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2;p40">
              <a:extLst>
                <a:ext uri="{FF2B5EF4-FFF2-40B4-BE49-F238E27FC236}">
                  <a16:creationId xmlns:a16="http://schemas.microsoft.com/office/drawing/2014/main" id="{C28272DF-5765-4B52-99D2-A61CCE93425B}"/>
                </a:ext>
              </a:extLst>
            </p:cNvPr>
            <p:cNvSpPr/>
            <p:nvPr/>
          </p:nvSpPr>
          <p:spPr>
            <a:xfrm>
              <a:off x="5371288" y="2704552"/>
              <a:ext cx="117689" cy="96114"/>
            </a:xfrm>
            <a:custGeom>
              <a:avLst/>
              <a:gdLst/>
              <a:ahLst/>
              <a:cxnLst/>
              <a:rect l="l" t="t" r="r" b="b"/>
              <a:pathLst>
                <a:path w="6622" h="5408" extrusionOk="0">
                  <a:moveTo>
                    <a:pt x="3385" y="1"/>
                  </a:moveTo>
                  <a:cubicBezTo>
                    <a:pt x="2481" y="1"/>
                    <a:pt x="1751" y="788"/>
                    <a:pt x="1208" y="1626"/>
                  </a:cubicBezTo>
                  <a:cubicBezTo>
                    <a:pt x="663" y="2442"/>
                    <a:pt x="300" y="3350"/>
                    <a:pt x="119" y="4257"/>
                  </a:cubicBezTo>
                  <a:cubicBezTo>
                    <a:pt x="1" y="4846"/>
                    <a:pt x="573" y="5407"/>
                    <a:pt x="1274" y="5407"/>
                  </a:cubicBezTo>
                  <a:cubicBezTo>
                    <a:pt x="1292" y="5407"/>
                    <a:pt x="1310" y="5407"/>
                    <a:pt x="1329" y="5406"/>
                  </a:cubicBezTo>
                  <a:cubicBezTo>
                    <a:pt x="3839" y="5376"/>
                    <a:pt x="6621" y="1686"/>
                    <a:pt x="4353" y="295"/>
                  </a:cubicBezTo>
                  <a:cubicBezTo>
                    <a:pt x="4011" y="90"/>
                    <a:pt x="3688" y="1"/>
                    <a:pt x="3385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3;p40">
              <a:extLst>
                <a:ext uri="{FF2B5EF4-FFF2-40B4-BE49-F238E27FC236}">
                  <a16:creationId xmlns:a16="http://schemas.microsoft.com/office/drawing/2014/main" id="{308CBFAE-0852-461A-A47E-361C16713694}"/>
                </a:ext>
              </a:extLst>
            </p:cNvPr>
            <p:cNvSpPr/>
            <p:nvPr/>
          </p:nvSpPr>
          <p:spPr>
            <a:xfrm>
              <a:off x="5163223" y="2785577"/>
              <a:ext cx="153750" cy="302630"/>
            </a:xfrm>
            <a:custGeom>
              <a:avLst/>
              <a:gdLst/>
              <a:ahLst/>
              <a:cxnLst/>
              <a:rect l="l" t="t" r="r" b="b"/>
              <a:pathLst>
                <a:path w="8651" h="17028" extrusionOk="0">
                  <a:moveTo>
                    <a:pt x="3357" y="0"/>
                  </a:moveTo>
                  <a:lnTo>
                    <a:pt x="0" y="14518"/>
                  </a:lnTo>
                  <a:lnTo>
                    <a:pt x="7410" y="17028"/>
                  </a:lnTo>
                  <a:lnTo>
                    <a:pt x="8650" y="3418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4;p40">
              <a:extLst>
                <a:ext uri="{FF2B5EF4-FFF2-40B4-BE49-F238E27FC236}">
                  <a16:creationId xmlns:a16="http://schemas.microsoft.com/office/drawing/2014/main" id="{E3C4D27E-C2F6-4A5D-960D-5F89068F50DE}"/>
                </a:ext>
              </a:extLst>
            </p:cNvPr>
            <p:cNvSpPr/>
            <p:nvPr/>
          </p:nvSpPr>
          <p:spPr>
            <a:xfrm>
              <a:off x="5215902" y="2873730"/>
              <a:ext cx="98371" cy="118809"/>
            </a:xfrm>
            <a:custGeom>
              <a:avLst/>
              <a:gdLst/>
              <a:ahLst/>
              <a:cxnLst/>
              <a:rect l="l" t="t" r="r" b="b"/>
              <a:pathLst>
                <a:path w="5535" h="6685" extrusionOk="0">
                  <a:moveTo>
                    <a:pt x="0" y="0"/>
                  </a:moveTo>
                  <a:lnTo>
                    <a:pt x="4930" y="6684"/>
                  </a:lnTo>
                  <a:lnTo>
                    <a:pt x="5535" y="1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5;p40">
              <a:extLst>
                <a:ext uri="{FF2B5EF4-FFF2-40B4-BE49-F238E27FC236}">
                  <a16:creationId xmlns:a16="http://schemas.microsoft.com/office/drawing/2014/main" id="{AE4F71FF-35FF-4C57-936E-7469A3206819}"/>
                </a:ext>
              </a:extLst>
            </p:cNvPr>
            <p:cNvSpPr/>
            <p:nvPr/>
          </p:nvSpPr>
          <p:spPr>
            <a:xfrm>
              <a:off x="5116997" y="2513211"/>
              <a:ext cx="348856" cy="400557"/>
            </a:xfrm>
            <a:custGeom>
              <a:avLst/>
              <a:gdLst/>
              <a:ahLst/>
              <a:cxnLst/>
              <a:rect l="l" t="t" r="r" b="b"/>
              <a:pathLst>
                <a:path w="19629" h="22538" extrusionOk="0">
                  <a:moveTo>
                    <a:pt x="9836" y="0"/>
                  </a:moveTo>
                  <a:cubicBezTo>
                    <a:pt x="1" y="0"/>
                    <a:pt x="2178" y="9730"/>
                    <a:pt x="2178" y="9730"/>
                  </a:cubicBezTo>
                  <a:lnTo>
                    <a:pt x="2843" y="12694"/>
                  </a:lnTo>
                  <a:cubicBezTo>
                    <a:pt x="2873" y="14267"/>
                    <a:pt x="2450" y="15235"/>
                    <a:pt x="4628" y="19015"/>
                  </a:cubicBezTo>
                  <a:cubicBezTo>
                    <a:pt x="6100" y="21557"/>
                    <a:pt x="8426" y="22538"/>
                    <a:pt x="10263" y="22538"/>
                  </a:cubicBezTo>
                  <a:cubicBezTo>
                    <a:pt x="10917" y="22538"/>
                    <a:pt x="11508" y="22413"/>
                    <a:pt x="11977" y="22191"/>
                  </a:cubicBezTo>
                  <a:cubicBezTo>
                    <a:pt x="16514" y="20043"/>
                    <a:pt x="17724" y="15658"/>
                    <a:pt x="18722" y="7734"/>
                  </a:cubicBezTo>
                  <a:cubicBezTo>
                    <a:pt x="19629" y="536"/>
                    <a:pt x="11765" y="112"/>
                    <a:pt x="11765" y="112"/>
                  </a:cubicBezTo>
                  <a:cubicBezTo>
                    <a:pt x="11076" y="36"/>
                    <a:pt x="10434" y="0"/>
                    <a:pt x="9836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;p40">
              <a:extLst>
                <a:ext uri="{FF2B5EF4-FFF2-40B4-BE49-F238E27FC236}">
                  <a16:creationId xmlns:a16="http://schemas.microsoft.com/office/drawing/2014/main" id="{CA820DA0-A885-49D9-9135-EFA388FC24E0}"/>
                </a:ext>
              </a:extLst>
            </p:cNvPr>
            <p:cNvSpPr/>
            <p:nvPr/>
          </p:nvSpPr>
          <p:spPr>
            <a:xfrm rot="1364483">
              <a:off x="5345969" y="2739653"/>
              <a:ext cx="18287" cy="44091"/>
            </a:xfrm>
            <a:custGeom>
              <a:avLst/>
              <a:gdLst/>
              <a:ahLst/>
              <a:cxnLst/>
              <a:rect l="l" t="t" r="r" b="b"/>
              <a:pathLst>
                <a:path w="1029" h="2481" extrusionOk="0">
                  <a:moveTo>
                    <a:pt x="333" y="1"/>
                  </a:moveTo>
                  <a:cubicBezTo>
                    <a:pt x="303" y="31"/>
                    <a:pt x="273" y="61"/>
                    <a:pt x="273" y="122"/>
                  </a:cubicBezTo>
                  <a:lnTo>
                    <a:pt x="847" y="1785"/>
                  </a:lnTo>
                  <a:lnTo>
                    <a:pt x="31" y="2330"/>
                  </a:lnTo>
                  <a:cubicBezTo>
                    <a:pt x="0" y="2360"/>
                    <a:pt x="0" y="2390"/>
                    <a:pt x="31" y="2451"/>
                  </a:cubicBezTo>
                  <a:cubicBezTo>
                    <a:pt x="31" y="2451"/>
                    <a:pt x="61" y="2481"/>
                    <a:pt x="91" y="2481"/>
                  </a:cubicBezTo>
                  <a:cubicBezTo>
                    <a:pt x="121" y="2481"/>
                    <a:pt x="121" y="2481"/>
                    <a:pt x="152" y="2451"/>
                  </a:cubicBezTo>
                  <a:lnTo>
                    <a:pt x="998" y="1876"/>
                  </a:lnTo>
                  <a:cubicBezTo>
                    <a:pt x="1029" y="1846"/>
                    <a:pt x="1029" y="1816"/>
                    <a:pt x="1029" y="1785"/>
                  </a:cubicBezTo>
                  <a:lnTo>
                    <a:pt x="454" y="61"/>
                  </a:lnTo>
                  <a:cubicBezTo>
                    <a:pt x="424" y="1"/>
                    <a:pt x="363" y="1"/>
                    <a:pt x="333" y="1"/>
                  </a:cubicBezTo>
                  <a:close/>
                </a:path>
              </a:pathLst>
            </a:custGeom>
            <a:solidFill>
              <a:srgbClr val="ED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7;p40">
              <a:extLst>
                <a:ext uri="{FF2B5EF4-FFF2-40B4-BE49-F238E27FC236}">
                  <a16:creationId xmlns:a16="http://schemas.microsoft.com/office/drawing/2014/main" id="{32CEF11E-D08E-4456-AC85-A843B0441EF2}"/>
                </a:ext>
              </a:extLst>
            </p:cNvPr>
            <p:cNvSpPr/>
            <p:nvPr/>
          </p:nvSpPr>
          <p:spPr>
            <a:xfrm>
              <a:off x="5390056" y="2654308"/>
              <a:ext cx="59698" cy="46884"/>
            </a:xfrm>
            <a:custGeom>
              <a:avLst/>
              <a:gdLst/>
              <a:ahLst/>
              <a:cxnLst/>
              <a:rect l="l" t="t" r="r" b="b"/>
              <a:pathLst>
                <a:path w="3359" h="2638" extrusionOk="0">
                  <a:moveTo>
                    <a:pt x="1430" y="1"/>
                  </a:moveTo>
                  <a:cubicBezTo>
                    <a:pt x="707" y="1"/>
                    <a:pt x="1" y="460"/>
                    <a:pt x="1" y="460"/>
                  </a:cubicBezTo>
                  <a:lnTo>
                    <a:pt x="3358" y="2638"/>
                  </a:lnTo>
                  <a:cubicBezTo>
                    <a:pt x="3358" y="2638"/>
                    <a:pt x="3025" y="793"/>
                    <a:pt x="2179" y="218"/>
                  </a:cubicBezTo>
                  <a:cubicBezTo>
                    <a:pt x="1948" y="59"/>
                    <a:pt x="1688" y="1"/>
                    <a:pt x="143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8;p40">
              <a:extLst>
                <a:ext uri="{FF2B5EF4-FFF2-40B4-BE49-F238E27FC236}">
                  <a16:creationId xmlns:a16="http://schemas.microsoft.com/office/drawing/2014/main" id="{3AED307D-D648-4FF4-99CC-A37B2B461AAF}"/>
                </a:ext>
              </a:extLst>
            </p:cNvPr>
            <p:cNvSpPr/>
            <p:nvPr/>
          </p:nvSpPr>
          <p:spPr>
            <a:xfrm>
              <a:off x="5229337" y="2634154"/>
              <a:ext cx="104840" cy="40166"/>
            </a:xfrm>
            <a:custGeom>
              <a:avLst/>
              <a:gdLst/>
              <a:ahLst/>
              <a:cxnLst/>
              <a:rect l="l" t="t" r="r" b="b"/>
              <a:pathLst>
                <a:path w="5899" h="2260" extrusionOk="0">
                  <a:moveTo>
                    <a:pt x="3704" y="0"/>
                  </a:moveTo>
                  <a:cubicBezTo>
                    <a:pt x="3486" y="0"/>
                    <a:pt x="3259" y="25"/>
                    <a:pt x="3025" y="82"/>
                  </a:cubicBezTo>
                  <a:cubicBezTo>
                    <a:pt x="1453" y="506"/>
                    <a:pt x="1" y="2260"/>
                    <a:pt x="1" y="2260"/>
                  </a:cubicBezTo>
                  <a:lnTo>
                    <a:pt x="5899" y="838"/>
                  </a:lnTo>
                  <a:cubicBezTo>
                    <a:pt x="5899" y="838"/>
                    <a:pt x="4972" y="0"/>
                    <a:pt x="370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9;p40">
              <a:extLst>
                <a:ext uri="{FF2B5EF4-FFF2-40B4-BE49-F238E27FC236}">
                  <a16:creationId xmlns:a16="http://schemas.microsoft.com/office/drawing/2014/main" id="{E1E5553F-C0C8-473E-9E85-9CFE7A5516D6}"/>
                </a:ext>
              </a:extLst>
            </p:cNvPr>
            <p:cNvSpPr/>
            <p:nvPr/>
          </p:nvSpPr>
          <p:spPr>
            <a:xfrm>
              <a:off x="5292769" y="2809233"/>
              <a:ext cx="55379" cy="20225"/>
            </a:xfrm>
            <a:custGeom>
              <a:avLst/>
              <a:gdLst/>
              <a:ahLst/>
              <a:cxnLst/>
              <a:rect l="l" t="t" r="r" b="b"/>
              <a:pathLst>
                <a:path w="3116" h="1138" extrusionOk="0">
                  <a:moveTo>
                    <a:pt x="3114" y="997"/>
                  </a:moveTo>
                  <a:cubicBezTo>
                    <a:pt x="3115" y="998"/>
                    <a:pt x="3115" y="998"/>
                    <a:pt x="3115" y="998"/>
                  </a:cubicBezTo>
                  <a:cubicBezTo>
                    <a:pt x="3115" y="998"/>
                    <a:pt x="3115" y="997"/>
                    <a:pt x="3114" y="99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24" y="929"/>
                    <a:pt x="1941" y="1138"/>
                    <a:pt x="2456" y="1138"/>
                  </a:cubicBezTo>
                  <a:cubicBezTo>
                    <a:pt x="2877" y="1138"/>
                    <a:pt x="3096" y="997"/>
                    <a:pt x="3114" y="997"/>
                  </a:cubicBezTo>
                  <a:cubicBezTo>
                    <a:pt x="3114" y="997"/>
                    <a:pt x="3114" y="997"/>
                    <a:pt x="3114" y="997"/>
                  </a:cubicBezTo>
                  <a:lnTo>
                    <a:pt x="3114" y="997"/>
                  </a:lnTo>
                  <a:cubicBezTo>
                    <a:pt x="2086" y="2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0;p40">
              <a:extLst>
                <a:ext uri="{FF2B5EF4-FFF2-40B4-BE49-F238E27FC236}">
                  <a16:creationId xmlns:a16="http://schemas.microsoft.com/office/drawing/2014/main" id="{0936C221-B168-47E2-9650-852868E4CB47}"/>
                </a:ext>
              </a:extLst>
            </p:cNvPr>
            <p:cNvSpPr/>
            <p:nvPr/>
          </p:nvSpPr>
          <p:spPr>
            <a:xfrm>
              <a:off x="5292769" y="2809233"/>
              <a:ext cx="55841" cy="29804"/>
            </a:xfrm>
            <a:custGeom>
              <a:avLst/>
              <a:gdLst/>
              <a:ahLst/>
              <a:cxnLst/>
              <a:rect l="l" t="t" r="r" b="b"/>
              <a:pathLst>
                <a:path w="3142" h="1677" extrusionOk="0">
                  <a:moveTo>
                    <a:pt x="0" y="0"/>
                  </a:moveTo>
                  <a:cubicBezTo>
                    <a:pt x="0" y="0"/>
                    <a:pt x="303" y="1512"/>
                    <a:pt x="1906" y="1664"/>
                  </a:cubicBezTo>
                  <a:cubicBezTo>
                    <a:pt x="1994" y="1672"/>
                    <a:pt x="2076" y="1676"/>
                    <a:pt x="2152" y="1676"/>
                  </a:cubicBezTo>
                  <a:cubicBezTo>
                    <a:pt x="3141" y="1676"/>
                    <a:pt x="3115" y="998"/>
                    <a:pt x="3115" y="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1;p40">
              <a:extLst>
                <a:ext uri="{FF2B5EF4-FFF2-40B4-BE49-F238E27FC236}">
                  <a16:creationId xmlns:a16="http://schemas.microsoft.com/office/drawing/2014/main" id="{3F194D61-9395-4582-A023-E6FBC8BAF2E2}"/>
                </a:ext>
              </a:extLst>
            </p:cNvPr>
            <p:cNvSpPr/>
            <p:nvPr/>
          </p:nvSpPr>
          <p:spPr>
            <a:xfrm>
              <a:off x="5104093" y="2491706"/>
              <a:ext cx="279544" cy="179929"/>
            </a:xfrm>
            <a:custGeom>
              <a:avLst/>
              <a:gdLst/>
              <a:ahLst/>
              <a:cxnLst/>
              <a:rect l="l" t="t" r="r" b="b"/>
              <a:pathLst>
                <a:path w="15729" h="10124" extrusionOk="0">
                  <a:moveTo>
                    <a:pt x="12213" y="1"/>
                  </a:moveTo>
                  <a:cubicBezTo>
                    <a:pt x="10352" y="1"/>
                    <a:pt x="7933" y="438"/>
                    <a:pt x="5415" y="2079"/>
                  </a:cubicBezTo>
                  <a:cubicBezTo>
                    <a:pt x="1" y="5557"/>
                    <a:pt x="2753" y="10124"/>
                    <a:pt x="2753" y="10124"/>
                  </a:cubicBezTo>
                  <a:cubicBezTo>
                    <a:pt x="2753" y="10124"/>
                    <a:pt x="2755" y="10124"/>
                    <a:pt x="2759" y="10124"/>
                  </a:cubicBezTo>
                  <a:cubicBezTo>
                    <a:pt x="3045" y="10124"/>
                    <a:pt x="14593" y="10065"/>
                    <a:pt x="15728" y="566"/>
                  </a:cubicBezTo>
                  <a:cubicBezTo>
                    <a:pt x="15728" y="566"/>
                    <a:pt x="14331" y="1"/>
                    <a:pt x="12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2;p40">
              <a:extLst>
                <a:ext uri="{FF2B5EF4-FFF2-40B4-BE49-F238E27FC236}">
                  <a16:creationId xmlns:a16="http://schemas.microsoft.com/office/drawing/2014/main" id="{7977C769-80DF-44B9-B66C-E0E8D68B1B63}"/>
                </a:ext>
              </a:extLst>
            </p:cNvPr>
            <p:cNvSpPr/>
            <p:nvPr/>
          </p:nvSpPr>
          <p:spPr>
            <a:xfrm>
              <a:off x="5128815" y="2631844"/>
              <a:ext cx="69899" cy="98389"/>
            </a:xfrm>
            <a:custGeom>
              <a:avLst/>
              <a:gdLst/>
              <a:ahLst/>
              <a:cxnLst/>
              <a:rect l="l" t="t" r="r" b="b"/>
              <a:pathLst>
                <a:path w="3933" h="5536" extrusionOk="0">
                  <a:moveTo>
                    <a:pt x="3932" y="0"/>
                  </a:moveTo>
                  <a:lnTo>
                    <a:pt x="1" y="2118"/>
                  </a:lnTo>
                  <a:lnTo>
                    <a:pt x="1846" y="5535"/>
                  </a:lnTo>
                  <a:lnTo>
                    <a:pt x="3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3;p40">
              <a:extLst>
                <a:ext uri="{FF2B5EF4-FFF2-40B4-BE49-F238E27FC236}">
                  <a16:creationId xmlns:a16="http://schemas.microsoft.com/office/drawing/2014/main" id="{AADE3885-FB4A-4FD0-B351-0EB187B724FD}"/>
                </a:ext>
              </a:extLst>
            </p:cNvPr>
            <p:cNvSpPr/>
            <p:nvPr/>
          </p:nvSpPr>
          <p:spPr>
            <a:xfrm>
              <a:off x="5073454" y="2684113"/>
              <a:ext cx="101072" cy="105195"/>
            </a:xfrm>
            <a:custGeom>
              <a:avLst/>
              <a:gdLst/>
              <a:ahLst/>
              <a:cxnLst/>
              <a:rect l="l" t="t" r="r" b="b"/>
              <a:pathLst>
                <a:path w="5687" h="5919" extrusionOk="0">
                  <a:moveTo>
                    <a:pt x="3169" y="1"/>
                  </a:moveTo>
                  <a:cubicBezTo>
                    <a:pt x="2993" y="1"/>
                    <a:pt x="2804" y="27"/>
                    <a:pt x="2601" y="84"/>
                  </a:cubicBezTo>
                  <a:cubicBezTo>
                    <a:pt x="0" y="810"/>
                    <a:pt x="1724" y="5135"/>
                    <a:pt x="4114" y="5861"/>
                  </a:cubicBezTo>
                  <a:cubicBezTo>
                    <a:pt x="4249" y="5900"/>
                    <a:pt x="4385" y="5918"/>
                    <a:pt x="4518" y="5918"/>
                  </a:cubicBezTo>
                  <a:cubicBezTo>
                    <a:pt x="5096" y="5918"/>
                    <a:pt x="5601" y="5566"/>
                    <a:pt x="5626" y="5074"/>
                  </a:cubicBezTo>
                  <a:cubicBezTo>
                    <a:pt x="5686" y="4106"/>
                    <a:pt x="5596" y="3169"/>
                    <a:pt x="5263" y="2231"/>
                  </a:cubicBezTo>
                  <a:cubicBezTo>
                    <a:pt x="4922" y="1105"/>
                    <a:pt x="4310" y="1"/>
                    <a:pt x="3169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;p40">
              <a:extLst>
                <a:ext uri="{FF2B5EF4-FFF2-40B4-BE49-F238E27FC236}">
                  <a16:creationId xmlns:a16="http://schemas.microsoft.com/office/drawing/2014/main" id="{1B0C1717-954C-4C8E-9F33-48FC12C6255B}"/>
                </a:ext>
              </a:extLst>
            </p:cNvPr>
            <p:cNvSpPr/>
            <p:nvPr/>
          </p:nvSpPr>
          <p:spPr>
            <a:xfrm>
              <a:off x="5121831" y="2714416"/>
              <a:ext cx="32275" cy="39455"/>
            </a:xfrm>
            <a:custGeom>
              <a:avLst/>
              <a:gdLst/>
              <a:ahLst/>
              <a:cxnLst/>
              <a:rect l="l" t="t" r="r" b="b"/>
              <a:pathLst>
                <a:path w="1816" h="2220" extrusionOk="0">
                  <a:moveTo>
                    <a:pt x="62" y="0"/>
                  </a:moveTo>
                  <a:cubicBezTo>
                    <a:pt x="33" y="0"/>
                    <a:pt x="0" y="28"/>
                    <a:pt x="0" y="73"/>
                  </a:cubicBezTo>
                  <a:cubicBezTo>
                    <a:pt x="0" y="103"/>
                    <a:pt x="31" y="133"/>
                    <a:pt x="61" y="163"/>
                  </a:cubicBezTo>
                  <a:cubicBezTo>
                    <a:pt x="121" y="163"/>
                    <a:pt x="1452" y="436"/>
                    <a:pt x="1664" y="2159"/>
                  </a:cubicBezTo>
                  <a:cubicBezTo>
                    <a:pt x="1664" y="2190"/>
                    <a:pt x="1694" y="2220"/>
                    <a:pt x="1755" y="2220"/>
                  </a:cubicBezTo>
                  <a:cubicBezTo>
                    <a:pt x="1785" y="2220"/>
                    <a:pt x="1815" y="2159"/>
                    <a:pt x="1815" y="2129"/>
                  </a:cubicBezTo>
                  <a:cubicBezTo>
                    <a:pt x="1573" y="315"/>
                    <a:pt x="121" y="12"/>
                    <a:pt x="91" y="12"/>
                  </a:cubicBezTo>
                  <a:cubicBezTo>
                    <a:pt x="83" y="4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5;p40">
              <a:extLst>
                <a:ext uri="{FF2B5EF4-FFF2-40B4-BE49-F238E27FC236}">
                  <a16:creationId xmlns:a16="http://schemas.microsoft.com/office/drawing/2014/main" id="{94A8E236-73C6-4977-AB82-24B5E4349B3C}"/>
                </a:ext>
              </a:extLst>
            </p:cNvPr>
            <p:cNvSpPr/>
            <p:nvPr/>
          </p:nvSpPr>
          <p:spPr>
            <a:xfrm>
              <a:off x="7332684" y="4441168"/>
              <a:ext cx="513874" cy="597725"/>
            </a:xfrm>
            <a:custGeom>
              <a:avLst/>
              <a:gdLst/>
              <a:ahLst/>
              <a:cxnLst/>
              <a:rect l="l" t="t" r="r" b="b"/>
              <a:pathLst>
                <a:path w="28914" h="33632" extrusionOk="0">
                  <a:moveTo>
                    <a:pt x="14699" y="0"/>
                  </a:moveTo>
                  <a:lnTo>
                    <a:pt x="2571" y="2208"/>
                  </a:lnTo>
                  <a:cubicBezTo>
                    <a:pt x="2934" y="2783"/>
                    <a:pt x="3266" y="3750"/>
                    <a:pt x="3539" y="4658"/>
                  </a:cubicBezTo>
                  <a:cubicBezTo>
                    <a:pt x="3962" y="6110"/>
                    <a:pt x="4144" y="7652"/>
                    <a:pt x="4083" y="9164"/>
                  </a:cubicBezTo>
                  <a:lnTo>
                    <a:pt x="3176" y="30728"/>
                  </a:lnTo>
                  <a:cubicBezTo>
                    <a:pt x="0" y="30728"/>
                    <a:pt x="272" y="33632"/>
                    <a:pt x="272" y="33632"/>
                  </a:cubicBezTo>
                  <a:lnTo>
                    <a:pt x="27341" y="33632"/>
                  </a:lnTo>
                  <a:cubicBezTo>
                    <a:pt x="28914" y="18147"/>
                    <a:pt x="21383" y="12310"/>
                    <a:pt x="17512" y="8559"/>
                  </a:cubicBezTo>
                  <a:cubicBezTo>
                    <a:pt x="13640" y="4839"/>
                    <a:pt x="14699" y="0"/>
                    <a:pt x="14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6;p40">
              <a:extLst>
                <a:ext uri="{FF2B5EF4-FFF2-40B4-BE49-F238E27FC236}">
                  <a16:creationId xmlns:a16="http://schemas.microsoft.com/office/drawing/2014/main" id="{3526F8FF-7D32-4B1F-ADC9-2F16DB726B8F}"/>
                </a:ext>
              </a:extLst>
            </p:cNvPr>
            <p:cNvSpPr/>
            <p:nvPr/>
          </p:nvSpPr>
          <p:spPr>
            <a:xfrm rot="-9430309">
              <a:off x="7823689" y="4846006"/>
              <a:ext cx="267167" cy="192791"/>
            </a:xfrm>
            <a:custGeom>
              <a:avLst/>
              <a:gdLst/>
              <a:ahLst/>
              <a:cxnLst/>
              <a:rect l="l" t="t" r="r" b="b"/>
              <a:pathLst>
                <a:path w="15033" h="10848" extrusionOk="0">
                  <a:moveTo>
                    <a:pt x="13248" y="1"/>
                  </a:moveTo>
                  <a:cubicBezTo>
                    <a:pt x="12316" y="6095"/>
                    <a:pt x="9466" y="7544"/>
                    <a:pt x="6801" y="7544"/>
                  </a:cubicBezTo>
                  <a:cubicBezTo>
                    <a:pt x="5313" y="7544"/>
                    <a:pt x="3882" y="7092"/>
                    <a:pt x="2874" y="6745"/>
                  </a:cubicBezTo>
                  <a:cubicBezTo>
                    <a:pt x="2646" y="6673"/>
                    <a:pt x="2377" y="6622"/>
                    <a:pt x="2098" y="6622"/>
                  </a:cubicBezTo>
                  <a:cubicBezTo>
                    <a:pt x="1452" y="6622"/>
                    <a:pt x="753" y="6895"/>
                    <a:pt x="394" y="7804"/>
                  </a:cubicBezTo>
                  <a:cubicBezTo>
                    <a:pt x="1" y="8832"/>
                    <a:pt x="817" y="9951"/>
                    <a:pt x="1997" y="10284"/>
                  </a:cubicBezTo>
                  <a:cubicBezTo>
                    <a:pt x="3446" y="10674"/>
                    <a:pt x="4734" y="10847"/>
                    <a:pt x="5878" y="10847"/>
                  </a:cubicBezTo>
                  <a:cubicBezTo>
                    <a:pt x="14937" y="10847"/>
                    <a:pt x="15032" y="1"/>
                    <a:pt x="1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7;p40">
              <a:extLst>
                <a:ext uri="{FF2B5EF4-FFF2-40B4-BE49-F238E27FC236}">
                  <a16:creationId xmlns:a16="http://schemas.microsoft.com/office/drawing/2014/main" id="{FBE39797-6418-414C-813B-39158BBBA614}"/>
                </a:ext>
              </a:extLst>
            </p:cNvPr>
            <p:cNvSpPr/>
            <p:nvPr/>
          </p:nvSpPr>
          <p:spPr>
            <a:xfrm>
              <a:off x="7410617" y="4726527"/>
              <a:ext cx="347790" cy="313987"/>
            </a:xfrm>
            <a:custGeom>
              <a:avLst/>
              <a:gdLst/>
              <a:ahLst/>
              <a:cxnLst/>
              <a:rect l="l" t="t" r="r" b="b"/>
              <a:pathLst>
                <a:path w="19569" h="17667" extrusionOk="0">
                  <a:moveTo>
                    <a:pt x="10741" y="0"/>
                  </a:moveTo>
                  <a:cubicBezTo>
                    <a:pt x="9807" y="0"/>
                    <a:pt x="8807" y="192"/>
                    <a:pt x="7743" y="639"/>
                  </a:cubicBezTo>
                  <a:cubicBezTo>
                    <a:pt x="242" y="3784"/>
                    <a:pt x="3630" y="13493"/>
                    <a:pt x="4084" y="14703"/>
                  </a:cubicBezTo>
                  <a:cubicBezTo>
                    <a:pt x="3025" y="14733"/>
                    <a:pt x="2239" y="15035"/>
                    <a:pt x="1724" y="15610"/>
                  </a:cubicBezTo>
                  <a:cubicBezTo>
                    <a:pt x="999" y="16427"/>
                    <a:pt x="1089" y="17546"/>
                    <a:pt x="1089" y="17576"/>
                  </a:cubicBezTo>
                  <a:cubicBezTo>
                    <a:pt x="1120" y="17636"/>
                    <a:pt x="1150" y="17667"/>
                    <a:pt x="1180" y="17667"/>
                  </a:cubicBezTo>
                  <a:lnTo>
                    <a:pt x="1210" y="17667"/>
                  </a:lnTo>
                  <a:cubicBezTo>
                    <a:pt x="1241" y="17667"/>
                    <a:pt x="1271" y="17606"/>
                    <a:pt x="1271" y="17546"/>
                  </a:cubicBezTo>
                  <a:cubicBezTo>
                    <a:pt x="1271" y="17546"/>
                    <a:pt x="1180" y="16487"/>
                    <a:pt x="1876" y="15731"/>
                  </a:cubicBezTo>
                  <a:cubicBezTo>
                    <a:pt x="2360" y="15156"/>
                    <a:pt x="3146" y="14884"/>
                    <a:pt x="4204" y="14884"/>
                  </a:cubicBezTo>
                  <a:cubicBezTo>
                    <a:pt x="4235" y="14884"/>
                    <a:pt x="4265" y="14854"/>
                    <a:pt x="4295" y="14854"/>
                  </a:cubicBezTo>
                  <a:cubicBezTo>
                    <a:pt x="4295" y="14824"/>
                    <a:pt x="4295" y="14793"/>
                    <a:pt x="4295" y="14763"/>
                  </a:cubicBezTo>
                  <a:cubicBezTo>
                    <a:pt x="4235" y="14642"/>
                    <a:pt x="1" y="4087"/>
                    <a:pt x="7834" y="790"/>
                  </a:cubicBezTo>
                  <a:cubicBezTo>
                    <a:pt x="8860" y="361"/>
                    <a:pt x="9827" y="177"/>
                    <a:pt x="10731" y="177"/>
                  </a:cubicBezTo>
                  <a:cubicBezTo>
                    <a:pt x="16196" y="177"/>
                    <a:pt x="19361" y="6913"/>
                    <a:pt x="19387" y="6990"/>
                  </a:cubicBezTo>
                  <a:cubicBezTo>
                    <a:pt x="19417" y="7051"/>
                    <a:pt x="19478" y="7051"/>
                    <a:pt x="19508" y="7051"/>
                  </a:cubicBezTo>
                  <a:cubicBezTo>
                    <a:pt x="19569" y="7021"/>
                    <a:pt x="19569" y="6960"/>
                    <a:pt x="19569" y="6930"/>
                  </a:cubicBezTo>
                  <a:cubicBezTo>
                    <a:pt x="19517" y="6826"/>
                    <a:pt x="16315" y="0"/>
                    <a:pt x="107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8;p40">
              <a:extLst>
                <a:ext uri="{FF2B5EF4-FFF2-40B4-BE49-F238E27FC236}">
                  <a16:creationId xmlns:a16="http://schemas.microsoft.com/office/drawing/2014/main" id="{96186926-7394-4732-B2C8-A4BB269121AC}"/>
                </a:ext>
              </a:extLst>
            </p:cNvPr>
            <p:cNvSpPr/>
            <p:nvPr/>
          </p:nvSpPr>
          <p:spPr>
            <a:xfrm>
              <a:off x="7340735" y="4289887"/>
              <a:ext cx="273625" cy="242026"/>
            </a:xfrm>
            <a:custGeom>
              <a:avLst/>
              <a:gdLst/>
              <a:ahLst/>
              <a:cxnLst/>
              <a:rect l="l" t="t" r="r" b="b"/>
              <a:pathLst>
                <a:path w="15396" h="13618" extrusionOk="0">
                  <a:moveTo>
                    <a:pt x="7679" y="0"/>
                  </a:moveTo>
                  <a:cubicBezTo>
                    <a:pt x="6250" y="0"/>
                    <a:pt x="4806" y="447"/>
                    <a:pt x="3570" y="1375"/>
                  </a:cubicBezTo>
                  <a:cubicBezTo>
                    <a:pt x="575" y="3643"/>
                    <a:pt x="1" y="7907"/>
                    <a:pt x="2269" y="10932"/>
                  </a:cubicBezTo>
                  <a:cubicBezTo>
                    <a:pt x="3604" y="12694"/>
                    <a:pt x="5630" y="13618"/>
                    <a:pt x="7682" y="13618"/>
                  </a:cubicBezTo>
                  <a:cubicBezTo>
                    <a:pt x="9116" y="13618"/>
                    <a:pt x="10564" y="13166"/>
                    <a:pt x="11796" y="12232"/>
                  </a:cubicBezTo>
                  <a:cubicBezTo>
                    <a:pt x="14790" y="9964"/>
                    <a:pt x="15395" y="5699"/>
                    <a:pt x="13127" y="2705"/>
                  </a:cubicBezTo>
                  <a:cubicBezTo>
                    <a:pt x="11786" y="935"/>
                    <a:pt x="9747" y="0"/>
                    <a:pt x="7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9;p40">
              <a:extLst>
                <a:ext uri="{FF2B5EF4-FFF2-40B4-BE49-F238E27FC236}">
                  <a16:creationId xmlns:a16="http://schemas.microsoft.com/office/drawing/2014/main" id="{B2442802-7F4E-4AFB-87C0-84F3E44B91CE}"/>
                </a:ext>
              </a:extLst>
            </p:cNvPr>
            <p:cNvSpPr/>
            <p:nvPr/>
          </p:nvSpPr>
          <p:spPr>
            <a:xfrm>
              <a:off x="7302044" y="4355166"/>
              <a:ext cx="76333" cy="125261"/>
            </a:xfrm>
            <a:custGeom>
              <a:avLst/>
              <a:gdLst/>
              <a:ahLst/>
              <a:cxnLst/>
              <a:rect l="l" t="t" r="r" b="b"/>
              <a:pathLst>
                <a:path w="4295" h="7048" extrusionOk="0">
                  <a:moveTo>
                    <a:pt x="2299" y="0"/>
                  </a:moveTo>
                  <a:cubicBezTo>
                    <a:pt x="2299" y="0"/>
                    <a:pt x="0" y="4265"/>
                    <a:pt x="4295" y="7047"/>
                  </a:cubicBezTo>
                  <a:lnTo>
                    <a:pt x="3720" y="21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50;p40">
              <a:extLst>
                <a:ext uri="{FF2B5EF4-FFF2-40B4-BE49-F238E27FC236}">
                  <a16:creationId xmlns:a16="http://schemas.microsoft.com/office/drawing/2014/main" id="{E4C02B98-D2D5-414B-A3B3-32CA30B19EA8}"/>
                </a:ext>
              </a:extLst>
            </p:cNvPr>
            <p:cNvSpPr/>
            <p:nvPr/>
          </p:nvSpPr>
          <p:spPr>
            <a:xfrm>
              <a:off x="7328525" y="4353407"/>
              <a:ext cx="27814" cy="24348"/>
            </a:xfrm>
            <a:custGeom>
              <a:avLst/>
              <a:gdLst/>
              <a:ahLst/>
              <a:cxnLst/>
              <a:rect l="l" t="t" r="r" b="b"/>
              <a:pathLst>
                <a:path w="1565" h="1370" extrusionOk="0">
                  <a:moveTo>
                    <a:pt x="459" y="1"/>
                  </a:moveTo>
                  <a:cubicBezTo>
                    <a:pt x="194" y="1"/>
                    <a:pt x="0" y="274"/>
                    <a:pt x="83" y="523"/>
                  </a:cubicBezTo>
                  <a:lnTo>
                    <a:pt x="355" y="1369"/>
                  </a:lnTo>
                  <a:lnTo>
                    <a:pt x="1565" y="220"/>
                  </a:lnTo>
                  <a:lnTo>
                    <a:pt x="537" y="8"/>
                  </a:lnTo>
                  <a:cubicBezTo>
                    <a:pt x="510" y="3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51;p40">
              <a:extLst>
                <a:ext uri="{FF2B5EF4-FFF2-40B4-BE49-F238E27FC236}">
                  <a16:creationId xmlns:a16="http://schemas.microsoft.com/office/drawing/2014/main" id="{B64D11C6-4C1C-4889-B74F-1B2BA8F43122}"/>
                </a:ext>
              </a:extLst>
            </p:cNvPr>
            <p:cNvSpPr/>
            <p:nvPr/>
          </p:nvSpPr>
          <p:spPr>
            <a:xfrm>
              <a:off x="7398247" y="4342761"/>
              <a:ext cx="22056" cy="21558"/>
            </a:xfrm>
            <a:custGeom>
              <a:avLst/>
              <a:gdLst/>
              <a:ahLst/>
              <a:cxnLst/>
              <a:rect l="l" t="t" r="r" b="b"/>
              <a:pathLst>
                <a:path w="1241" h="1213" extrusionOk="0">
                  <a:moveTo>
                    <a:pt x="656" y="0"/>
                  </a:moveTo>
                  <a:cubicBezTo>
                    <a:pt x="639" y="0"/>
                    <a:pt x="623" y="1"/>
                    <a:pt x="606" y="2"/>
                  </a:cubicBezTo>
                  <a:cubicBezTo>
                    <a:pt x="273" y="2"/>
                    <a:pt x="1" y="275"/>
                    <a:pt x="1" y="607"/>
                  </a:cubicBezTo>
                  <a:cubicBezTo>
                    <a:pt x="1" y="940"/>
                    <a:pt x="273" y="1212"/>
                    <a:pt x="606" y="1212"/>
                  </a:cubicBezTo>
                  <a:cubicBezTo>
                    <a:pt x="969" y="1212"/>
                    <a:pt x="1241" y="940"/>
                    <a:pt x="1241" y="607"/>
                  </a:cubicBezTo>
                  <a:cubicBezTo>
                    <a:pt x="1241" y="290"/>
                    <a:pt x="993" y="0"/>
                    <a:pt x="656" y="0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52;p40">
              <a:extLst>
                <a:ext uri="{FF2B5EF4-FFF2-40B4-BE49-F238E27FC236}">
                  <a16:creationId xmlns:a16="http://schemas.microsoft.com/office/drawing/2014/main" id="{CA848537-8623-4105-BEC1-B871CBC5927D}"/>
                </a:ext>
              </a:extLst>
            </p:cNvPr>
            <p:cNvSpPr/>
            <p:nvPr/>
          </p:nvSpPr>
          <p:spPr>
            <a:xfrm>
              <a:off x="7485333" y="4229247"/>
              <a:ext cx="75800" cy="105498"/>
            </a:xfrm>
            <a:custGeom>
              <a:avLst/>
              <a:gdLst/>
              <a:ahLst/>
              <a:cxnLst/>
              <a:rect l="l" t="t" r="r" b="b"/>
              <a:pathLst>
                <a:path w="4265" h="5936" extrusionOk="0">
                  <a:moveTo>
                    <a:pt x="3490" y="0"/>
                  </a:moveTo>
                  <a:cubicBezTo>
                    <a:pt x="3369" y="0"/>
                    <a:pt x="3244" y="51"/>
                    <a:pt x="3146" y="159"/>
                  </a:cubicBezTo>
                  <a:lnTo>
                    <a:pt x="0" y="3667"/>
                  </a:lnTo>
                  <a:lnTo>
                    <a:pt x="4265" y="5936"/>
                  </a:lnTo>
                  <a:lnTo>
                    <a:pt x="3932" y="431"/>
                  </a:lnTo>
                  <a:cubicBezTo>
                    <a:pt x="3913" y="160"/>
                    <a:pt x="3707" y="0"/>
                    <a:pt x="3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53;p40">
              <a:extLst>
                <a:ext uri="{FF2B5EF4-FFF2-40B4-BE49-F238E27FC236}">
                  <a16:creationId xmlns:a16="http://schemas.microsoft.com/office/drawing/2014/main" id="{46ADBAA3-4899-4160-8E45-B43F686C33C9}"/>
                </a:ext>
              </a:extLst>
            </p:cNvPr>
            <p:cNvSpPr/>
            <p:nvPr/>
          </p:nvSpPr>
          <p:spPr>
            <a:xfrm>
              <a:off x="7485333" y="4236374"/>
              <a:ext cx="51611" cy="71499"/>
            </a:xfrm>
            <a:custGeom>
              <a:avLst/>
              <a:gdLst/>
              <a:ahLst/>
              <a:cxnLst/>
              <a:rect l="l" t="t" r="r" b="b"/>
              <a:pathLst>
                <a:path w="2904" h="4023" extrusionOk="0">
                  <a:moveTo>
                    <a:pt x="2904" y="0"/>
                  </a:moveTo>
                  <a:lnTo>
                    <a:pt x="0" y="3266"/>
                  </a:lnTo>
                  <a:lnTo>
                    <a:pt x="1422" y="4023"/>
                  </a:lnTo>
                  <a:lnTo>
                    <a:pt x="2904" y="0"/>
                  </a:lnTo>
                  <a:close/>
                </a:path>
              </a:pathLst>
            </a:custGeom>
            <a:solidFill>
              <a:srgbClr val="EFA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54;p40">
              <a:extLst>
                <a:ext uri="{FF2B5EF4-FFF2-40B4-BE49-F238E27FC236}">
                  <a16:creationId xmlns:a16="http://schemas.microsoft.com/office/drawing/2014/main" id="{73A7E153-17DF-4FF2-9C7E-368E2BB94F2E}"/>
                </a:ext>
              </a:extLst>
            </p:cNvPr>
            <p:cNvSpPr/>
            <p:nvPr/>
          </p:nvSpPr>
          <p:spPr>
            <a:xfrm>
              <a:off x="7411701" y="4395262"/>
              <a:ext cx="82784" cy="17435"/>
            </a:xfrm>
            <a:custGeom>
              <a:avLst/>
              <a:gdLst/>
              <a:ahLst/>
              <a:cxnLst/>
              <a:rect l="l" t="t" r="r" b="b"/>
              <a:pathLst>
                <a:path w="4658" h="981" extrusionOk="0">
                  <a:moveTo>
                    <a:pt x="92" y="1"/>
                  </a:moveTo>
                  <a:cubicBezTo>
                    <a:pt x="63" y="1"/>
                    <a:pt x="30" y="29"/>
                    <a:pt x="30" y="73"/>
                  </a:cubicBezTo>
                  <a:cubicBezTo>
                    <a:pt x="0" y="133"/>
                    <a:pt x="60" y="164"/>
                    <a:pt x="91" y="164"/>
                  </a:cubicBezTo>
                  <a:lnTo>
                    <a:pt x="4537" y="980"/>
                  </a:lnTo>
                  <a:cubicBezTo>
                    <a:pt x="4597" y="980"/>
                    <a:pt x="4627" y="950"/>
                    <a:pt x="4627" y="890"/>
                  </a:cubicBezTo>
                  <a:cubicBezTo>
                    <a:pt x="4658" y="859"/>
                    <a:pt x="4627" y="799"/>
                    <a:pt x="4567" y="799"/>
                  </a:cubicBezTo>
                  <a:lnTo>
                    <a:pt x="121" y="12"/>
                  </a:lnTo>
                  <a:cubicBezTo>
                    <a:pt x="113" y="4"/>
                    <a:pt x="103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55;p40">
              <a:extLst>
                <a:ext uri="{FF2B5EF4-FFF2-40B4-BE49-F238E27FC236}">
                  <a16:creationId xmlns:a16="http://schemas.microsoft.com/office/drawing/2014/main" id="{DD63BF71-148E-4F4C-9AD9-12F5317F49FD}"/>
                </a:ext>
              </a:extLst>
            </p:cNvPr>
            <p:cNvSpPr/>
            <p:nvPr/>
          </p:nvSpPr>
          <p:spPr>
            <a:xfrm>
              <a:off x="7407933" y="4410315"/>
              <a:ext cx="76333" cy="33554"/>
            </a:xfrm>
            <a:custGeom>
              <a:avLst/>
              <a:gdLst/>
              <a:ahLst/>
              <a:cxnLst/>
              <a:rect l="l" t="t" r="r" b="b"/>
              <a:pathLst>
                <a:path w="4295" h="1888" extrusionOk="0">
                  <a:moveTo>
                    <a:pt x="92" y="0"/>
                  </a:moveTo>
                  <a:cubicBezTo>
                    <a:pt x="61" y="0"/>
                    <a:pt x="22" y="28"/>
                    <a:pt x="0" y="73"/>
                  </a:cubicBezTo>
                  <a:cubicBezTo>
                    <a:pt x="0" y="103"/>
                    <a:pt x="0" y="163"/>
                    <a:pt x="61" y="163"/>
                  </a:cubicBezTo>
                  <a:lnTo>
                    <a:pt x="4174" y="1887"/>
                  </a:lnTo>
                  <a:lnTo>
                    <a:pt x="4204" y="1887"/>
                  </a:lnTo>
                  <a:cubicBezTo>
                    <a:pt x="4235" y="1887"/>
                    <a:pt x="4265" y="1887"/>
                    <a:pt x="4295" y="1857"/>
                  </a:cubicBezTo>
                  <a:cubicBezTo>
                    <a:pt x="4295" y="1797"/>
                    <a:pt x="4295" y="1736"/>
                    <a:pt x="4235" y="1736"/>
                  </a:cubicBezTo>
                  <a:lnTo>
                    <a:pt x="121" y="12"/>
                  </a:lnTo>
                  <a:cubicBezTo>
                    <a:pt x="113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56;p40">
              <a:extLst>
                <a:ext uri="{FF2B5EF4-FFF2-40B4-BE49-F238E27FC236}">
                  <a16:creationId xmlns:a16="http://schemas.microsoft.com/office/drawing/2014/main" id="{F05971CF-68BB-48E9-B378-76A4A31919DA}"/>
                </a:ext>
              </a:extLst>
            </p:cNvPr>
            <p:cNvSpPr/>
            <p:nvPr/>
          </p:nvSpPr>
          <p:spPr>
            <a:xfrm>
              <a:off x="7400398" y="4426826"/>
              <a:ext cx="62915" cy="48750"/>
            </a:xfrm>
            <a:custGeom>
              <a:avLst/>
              <a:gdLst/>
              <a:ahLst/>
              <a:cxnLst/>
              <a:rect l="l" t="t" r="r" b="b"/>
              <a:pathLst>
                <a:path w="3540" h="2743" extrusionOk="0">
                  <a:moveTo>
                    <a:pt x="103" y="1"/>
                  </a:moveTo>
                  <a:cubicBezTo>
                    <a:pt x="77" y="1"/>
                    <a:pt x="49" y="16"/>
                    <a:pt x="31" y="51"/>
                  </a:cubicBezTo>
                  <a:cubicBezTo>
                    <a:pt x="1" y="81"/>
                    <a:pt x="1" y="142"/>
                    <a:pt x="31" y="172"/>
                  </a:cubicBezTo>
                  <a:lnTo>
                    <a:pt x="3388" y="2713"/>
                  </a:lnTo>
                  <a:cubicBezTo>
                    <a:pt x="3388" y="2743"/>
                    <a:pt x="3418" y="2743"/>
                    <a:pt x="3449" y="2743"/>
                  </a:cubicBezTo>
                  <a:cubicBezTo>
                    <a:pt x="3449" y="2743"/>
                    <a:pt x="3479" y="2743"/>
                    <a:pt x="3509" y="2713"/>
                  </a:cubicBezTo>
                  <a:cubicBezTo>
                    <a:pt x="3539" y="2652"/>
                    <a:pt x="3539" y="2592"/>
                    <a:pt x="3479" y="2592"/>
                  </a:cubicBezTo>
                  <a:lnTo>
                    <a:pt x="152" y="21"/>
                  </a:lnTo>
                  <a:cubicBezTo>
                    <a:pt x="140" y="8"/>
                    <a:pt x="122" y="1"/>
                    <a:pt x="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857;p40">
              <a:extLst>
                <a:ext uri="{FF2B5EF4-FFF2-40B4-BE49-F238E27FC236}">
                  <a16:creationId xmlns:a16="http://schemas.microsoft.com/office/drawing/2014/main" id="{460ACC68-82D7-4B18-9ED9-1CEC9BB74719}"/>
                </a:ext>
              </a:extLst>
            </p:cNvPr>
            <p:cNvGrpSpPr/>
            <p:nvPr/>
          </p:nvGrpSpPr>
          <p:grpSpPr>
            <a:xfrm rot="1967215">
              <a:off x="5246842" y="2682044"/>
              <a:ext cx="86200" cy="63019"/>
              <a:chOff x="2659716" y="2883799"/>
              <a:chExt cx="199141" cy="136442"/>
            </a:xfrm>
          </p:grpSpPr>
          <p:sp>
            <p:nvSpPr>
              <p:cNvPr id="200" name="Google Shape;858;p40">
                <a:extLst>
                  <a:ext uri="{FF2B5EF4-FFF2-40B4-BE49-F238E27FC236}">
                    <a16:creationId xmlns:a16="http://schemas.microsoft.com/office/drawing/2014/main" id="{3DD97C13-FF11-432F-9567-55BA332CFFF7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859;p40">
                <a:extLst>
                  <a:ext uri="{FF2B5EF4-FFF2-40B4-BE49-F238E27FC236}">
                    <a16:creationId xmlns:a16="http://schemas.microsoft.com/office/drawing/2014/main" id="{2FBAE366-983B-4ED5-A9C4-6E5BB8A2E98D}"/>
                  </a:ext>
                </a:extLst>
              </p:cNvPr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860;p40">
              <a:extLst>
                <a:ext uri="{FF2B5EF4-FFF2-40B4-BE49-F238E27FC236}">
                  <a16:creationId xmlns:a16="http://schemas.microsoft.com/office/drawing/2014/main" id="{379A3629-F8B8-4A4B-8EAE-6ED81A545F27}"/>
                </a:ext>
              </a:extLst>
            </p:cNvPr>
            <p:cNvGrpSpPr/>
            <p:nvPr/>
          </p:nvGrpSpPr>
          <p:grpSpPr>
            <a:xfrm rot="2033874">
              <a:off x="5364361" y="2685651"/>
              <a:ext cx="84622" cy="76738"/>
              <a:chOff x="2670033" y="2838481"/>
              <a:chExt cx="245934" cy="192965"/>
            </a:xfrm>
          </p:grpSpPr>
          <p:sp>
            <p:nvSpPr>
              <p:cNvPr id="198" name="Google Shape;861;p40">
                <a:extLst>
                  <a:ext uri="{FF2B5EF4-FFF2-40B4-BE49-F238E27FC236}">
                    <a16:creationId xmlns:a16="http://schemas.microsoft.com/office/drawing/2014/main" id="{7299D495-9829-4F45-9848-271E6E20FCE9}"/>
                  </a:ext>
                </a:extLst>
              </p:cNvPr>
              <p:cNvSpPr/>
              <p:nvPr/>
            </p:nvSpPr>
            <p:spPr>
              <a:xfrm rot="-1808353">
                <a:off x="2695747" y="2873475"/>
                <a:ext cx="194506" cy="122978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862;p40">
                <a:extLst>
                  <a:ext uri="{FF2B5EF4-FFF2-40B4-BE49-F238E27FC236}">
                    <a16:creationId xmlns:a16="http://schemas.microsoft.com/office/drawing/2014/main" id="{898FEABE-356E-4F16-AC41-28C921C171A7}"/>
                  </a:ext>
                </a:extLst>
              </p:cNvPr>
              <p:cNvSpPr/>
              <p:nvPr/>
            </p:nvSpPr>
            <p:spPr>
              <a:xfrm rot="-1808353">
                <a:off x="2722285" y="2866414"/>
                <a:ext cx="132616" cy="141474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25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" grpId="0" animBg="1"/>
      <p:bldP spid="1059" grpId="0" animBg="1"/>
      <p:bldP spid="1060" grpId="0" animBg="1"/>
      <p:bldP spid="1061" grpId="0" animBg="1"/>
      <p:bldP spid="1066" grpId="0" animBg="1"/>
      <p:bldP spid="1068" grpId="0" animBg="1"/>
      <p:bldP spid="1071" grpId="0" animBg="1"/>
      <p:bldP spid="1072" grpId="0" animBg="1"/>
      <p:bldP spid="1076" grpId="0" animBg="1"/>
      <p:bldP spid="1077" grpId="0" animBg="1"/>
      <p:bldP spid="1078" grpId="0" animBg="1"/>
      <p:bldP spid="1079" grpId="0" animBg="1"/>
      <p:bldP spid="100" grpId="0"/>
      <p:bldP spid="102" grpId="0"/>
      <p:bldP spid="104" grpId="0"/>
      <p:bldP spid="108" grpId="0"/>
      <p:bldP spid="110" grpId="0"/>
      <p:bldP spid="11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054" y="1295740"/>
            <a:ext cx="3244799" cy="58477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3200" b="1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cs typeface="Calibri" pitchFamily="34" charset="0"/>
              </a:rPr>
              <a:t>تقويم المعرفة السابقة</a:t>
            </a:r>
            <a:endParaRPr lang="ar-EG" sz="3600" b="1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E2789EC-40B4-4316-B4B1-0693046DFE3F}"/>
              </a:ext>
            </a:extLst>
          </p:cNvPr>
          <p:cNvSpPr txBox="1"/>
          <p:nvPr/>
        </p:nvSpPr>
        <p:spPr>
          <a:xfrm>
            <a:off x="6159604" y="3534556"/>
            <a:ext cx="2080798" cy="52322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400" b="1">
                <a:solidFill>
                  <a:schemeClr val="bg1"/>
                </a:solidFill>
              </a:rPr>
              <a:t> </a:t>
            </a:r>
            <a:r>
              <a:rPr lang="ar-SA" sz="2800" b="1" err="1">
                <a:solidFill>
                  <a:schemeClr val="bg1"/>
                </a:solidFill>
              </a:rPr>
              <a:t>ماهو</a:t>
            </a:r>
            <a:r>
              <a:rPr lang="ar-SA" sz="2800" b="1">
                <a:solidFill>
                  <a:schemeClr val="bg1"/>
                </a:solidFill>
              </a:rPr>
              <a:t> الدبال</a:t>
            </a:r>
            <a:endParaRPr lang="ar-EG" sz="21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F3B7A9C-6CEE-4E31-BFAD-D117AD965DB6}"/>
              </a:ext>
            </a:extLst>
          </p:cNvPr>
          <p:cNvSpPr txBox="1"/>
          <p:nvPr/>
        </p:nvSpPr>
        <p:spPr>
          <a:xfrm>
            <a:off x="6065895" y="2278880"/>
            <a:ext cx="2080798" cy="5232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2800" b="1">
                <a:solidFill>
                  <a:schemeClr val="accent6"/>
                </a:solidFill>
              </a:rPr>
              <a:t>عرفي التربة ؟ </a:t>
            </a:r>
            <a:endParaRPr lang="ar-EG" sz="2800" b="1">
              <a:solidFill>
                <a:schemeClr val="accent6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7EE4CCE-34EF-4235-8E7B-95A7000AF441}"/>
              </a:ext>
            </a:extLst>
          </p:cNvPr>
          <p:cNvSpPr txBox="1"/>
          <p:nvPr/>
        </p:nvSpPr>
        <p:spPr>
          <a:xfrm>
            <a:off x="671444" y="2223230"/>
            <a:ext cx="507816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rgbClr val="FF0000"/>
                </a:solidFill>
              </a:rPr>
              <a:t>مخلوط من المعادن </a:t>
            </a:r>
            <a:r>
              <a:rPr lang="ar-SA" sz="2400" b="1">
                <a:solidFill>
                  <a:schemeClr val="accent4">
                    <a:lumMod val="75000"/>
                  </a:schemeClr>
                </a:solidFill>
              </a:rPr>
              <a:t>وفتات الصخور </a:t>
            </a:r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وتحتوي التربة على بقايا نباتات وحيوانات متحللة  و </a:t>
            </a:r>
            <a:r>
              <a:rPr lang="ar-SA" sz="2400" b="1">
                <a:solidFill>
                  <a:srgbClr val="00B0F0"/>
                </a:solidFill>
              </a:rPr>
              <a:t>الماء</a:t>
            </a:r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2400" b="1">
                <a:solidFill>
                  <a:schemeClr val="accent2">
                    <a:lumMod val="75000"/>
                  </a:schemeClr>
                </a:solidFill>
              </a:rPr>
              <a:t>والدبال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2630A3A9-9929-4674-980E-35A6AE9DCB4E}"/>
              </a:ext>
            </a:extLst>
          </p:cNvPr>
          <p:cNvSpPr/>
          <p:nvPr/>
        </p:nvSpPr>
        <p:spPr>
          <a:xfrm>
            <a:off x="821882" y="4250436"/>
            <a:ext cx="653095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بقايا نباتات و حيوانات متحللة ويزيد من خصوبة التربة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  <p:bldP spid="28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BEF991-E5E1-4442-8F8D-F67B7400A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08" t="17339" r="32628" b="6184"/>
          <a:stretch/>
        </p:blipFill>
        <p:spPr>
          <a:xfrm>
            <a:off x="353325" y="205155"/>
            <a:ext cx="7993506" cy="4542692"/>
          </a:xfrm>
          <a:prstGeom prst="roundRect">
            <a:avLst>
              <a:gd name="adj" fmla="val 68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166</a:t>
            </a:r>
          </a:p>
        </p:txBody>
      </p:sp>
    </p:spTree>
    <p:extLst>
      <p:ext uri="{BB962C8B-B14F-4D97-AF65-F5344CB8AC3E}">
        <p14:creationId xmlns:p14="http://schemas.microsoft.com/office/powerpoint/2010/main" val="49863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 الى أهداف الدرس باستخدام استراتيجية التصفح السريع</a:t>
            </a:r>
            <a:endParaRPr lang="en-US" altLang="ar-SA" sz="2700" b="1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437721D-84BC-45C5-9616-AF7884FD41BE}"/>
              </a:ext>
            </a:extLst>
          </p:cNvPr>
          <p:cNvSpPr/>
          <p:nvPr/>
        </p:nvSpPr>
        <p:spPr>
          <a:xfrm>
            <a:off x="7959090" y="4500270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166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93E5B95-C11E-4436-814F-4104577E13E1}"/>
              </a:ext>
            </a:extLst>
          </p:cNvPr>
          <p:cNvSpPr/>
          <p:nvPr/>
        </p:nvSpPr>
        <p:spPr>
          <a:xfrm>
            <a:off x="2706714" y="2485104"/>
            <a:ext cx="524117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أن يصف كيف تتكون الأحافير </a:t>
            </a:r>
            <a:endParaRPr lang="ar-EG" sz="2800" b="1">
              <a:solidFill>
                <a:srgbClr val="0000CC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8785C828-867A-40D1-9B7E-A03D5528AFD2}"/>
              </a:ext>
            </a:extLst>
          </p:cNvPr>
          <p:cNvSpPr/>
          <p:nvPr/>
        </p:nvSpPr>
        <p:spPr>
          <a:xfrm>
            <a:off x="172193" y="4152036"/>
            <a:ext cx="78434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أ ن يذكر أمثلة الوقود الأحفوري و مصادر الطاقة الأخرى </a:t>
            </a:r>
            <a:r>
              <a:rPr lang="ar-EG" sz="28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2254441-3A0F-4E16-854C-5EBE74423BC5}"/>
              </a:ext>
            </a:extLst>
          </p:cNvPr>
          <p:cNvSpPr/>
          <p:nvPr/>
        </p:nvSpPr>
        <p:spPr>
          <a:xfrm>
            <a:off x="1960777" y="3336462"/>
            <a:ext cx="6054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أن يتعرف على طرق حفظ الأحافير </a:t>
            </a:r>
            <a:endParaRPr lang="ar-EG" sz="2800" b="1">
              <a:solidFill>
                <a:srgbClr val="0000CC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C23B6CC-6287-4668-853D-1F76D16A51E6}"/>
              </a:ext>
            </a:extLst>
          </p:cNvPr>
          <p:cNvSpPr txBox="1"/>
          <p:nvPr/>
        </p:nvSpPr>
        <p:spPr>
          <a:xfrm>
            <a:off x="1244639" y="54813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6">
            <a:hlinkClick r:id="" action="ppaction://noaction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5" name="Google Shape;1519;p56">
            <a:hlinkClick r:id="" action="ppaction://noaction"/>
            <a:extLst>
              <a:ext uri="{FF2B5EF4-FFF2-40B4-BE49-F238E27FC236}">
                <a16:creationId xmlns:a16="http://schemas.microsoft.com/office/drawing/2014/main" id="{98543313-4A2E-4CB0-9C0B-90BD34AA8D92}"/>
              </a:ext>
            </a:extLst>
          </p:cNvPr>
          <p:cNvSpPr/>
          <p:nvPr/>
        </p:nvSpPr>
        <p:spPr>
          <a:xfrm>
            <a:off x="837674" y="1657780"/>
            <a:ext cx="1767355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59A6BAAE-1016-4C60-854A-E8D8261BB053}"/>
              </a:ext>
            </a:extLst>
          </p:cNvPr>
          <p:cNvSpPr txBox="1"/>
          <p:nvPr/>
        </p:nvSpPr>
        <p:spPr>
          <a:xfrm>
            <a:off x="826772" y="1742504"/>
            <a:ext cx="17843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FFC000"/>
                </a:solidFill>
              </a:rPr>
              <a:t>كيف أعرف أكثر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B050"/>
                </a:solidFill>
              </a:rPr>
              <a:t>ماذا أعرف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0"/>
          <p:cNvSpPr/>
          <p:nvPr/>
        </p:nvSpPr>
        <p:spPr>
          <a:xfrm>
            <a:off x="5615823" y="5016298"/>
            <a:ext cx="403685" cy="22589"/>
          </a:xfrm>
          <a:custGeom>
            <a:avLst/>
            <a:gdLst/>
            <a:ahLst/>
            <a:cxnLst/>
            <a:rect l="l" t="t" r="r" b="b"/>
            <a:pathLst>
              <a:path w="22714" h="1271" extrusionOk="0">
                <a:moveTo>
                  <a:pt x="0" y="0"/>
                </a:moveTo>
                <a:lnTo>
                  <a:pt x="0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0"/>
          <p:cNvSpPr/>
          <p:nvPr/>
        </p:nvSpPr>
        <p:spPr>
          <a:xfrm>
            <a:off x="6210853" y="5016298"/>
            <a:ext cx="403702" cy="22589"/>
          </a:xfrm>
          <a:custGeom>
            <a:avLst/>
            <a:gdLst/>
            <a:ahLst/>
            <a:cxnLst/>
            <a:rect l="l" t="t" r="r" b="b"/>
            <a:pathLst>
              <a:path w="22715" h="1271" extrusionOk="0">
                <a:moveTo>
                  <a:pt x="1" y="0"/>
                </a:moveTo>
                <a:lnTo>
                  <a:pt x="1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0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0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0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0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7" name="Google Shape;867;p40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8" name="Google Shape;868;p40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9" name="Google Shape;869;p40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0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0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872" name="Google Shape;872;p4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873" name="Google Shape;873;p4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75" name="Google Shape;875;p40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شكل بيضاوي 114">
            <a:extLst>
              <a:ext uri="{FF2B5EF4-FFF2-40B4-BE49-F238E27FC236}">
                <a16:creationId xmlns:a16="http://schemas.microsoft.com/office/drawing/2014/main" id="{8F688D86-E819-4E12-90C9-317B483D0891}"/>
              </a:ext>
            </a:extLst>
          </p:cNvPr>
          <p:cNvSpPr/>
          <p:nvPr/>
        </p:nvSpPr>
        <p:spPr>
          <a:xfrm>
            <a:off x="7680123" y="4407282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167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AD9CF6DF-3C29-4E32-8DCE-445C1B2DF0D7}"/>
              </a:ext>
            </a:extLst>
          </p:cNvPr>
          <p:cNvSpPr txBox="1"/>
          <p:nvPr/>
        </p:nvSpPr>
        <p:spPr>
          <a:xfrm>
            <a:off x="1244639" y="54813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  <p:pic>
        <p:nvPicPr>
          <p:cNvPr id="106" name="صورة 4">
            <a:extLst>
              <a:ext uri="{FF2B5EF4-FFF2-40B4-BE49-F238E27FC236}">
                <a16:creationId xmlns:a16="http://schemas.microsoft.com/office/drawing/2014/main" id="{3DA22B56-6768-4615-AE59-1EB464632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00" y="1189722"/>
            <a:ext cx="4230431" cy="3746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التربة عبير الثقفي</Template>
  <TotalTime>0</TotalTime>
  <Words>506</Words>
  <Application>Microsoft Office PowerPoint</Application>
  <PresentationFormat>عرض على الشاشة (16:9)</PresentationFormat>
  <Paragraphs>171</Paragraphs>
  <Slides>24</Slides>
  <Notes>18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Online Learning Planner by Sildesgo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2</cp:revision>
  <dcterms:created xsi:type="dcterms:W3CDTF">2021-12-24T22:19:55Z</dcterms:created>
  <dcterms:modified xsi:type="dcterms:W3CDTF">2021-12-26T01:28:52Z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