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 id="2147483660" r:id="rId2"/>
    <p:sldMasterId id="2147483672" r:id="rId3"/>
    <p:sldMasterId id="2147483684" r:id="rId4"/>
  </p:sldMasterIdLst>
  <p:notesMasterIdLst>
    <p:notesMasterId r:id="rId40"/>
  </p:notesMasterIdLst>
  <p:sldIdLst>
    <p:sldId id="338" r:id="rId5"/>
    <p:sldId id="339" r:id="rId6"/>
    <p:sldId id="340" r:id="rId7"/>
    <p:sldId id="325" r:id="rId8"/>
    <p:sldId id="326" r:id="rId9"/>
    <p:sldId id="327" r:id="rId10"/>
    <p:sldId id="328" r:id="rId11"/>
    <p:sldId id="345" r:id="rId12"/>
    <p:sldId id="329" r:id="rId13"/>
    <p:sldId id="330" r:id="rId14"/>
    <p:sldId id="331" r:id="rId15"/>
    <p:sldId id="335" r:id="rId16"/>
    <p:sldId id="342" r:id="rId17"/>
    <p:sldId id="296" r:id="rId18"/>
    <p:sldId id="322" r:id="rId19"/>
    <p:sldId id="297" r:id="rId20"/>
    <p:sldId id="298" r:id="rId21"/>
    <p:sldId id="299" r:id="rId22"/>
    <p:sldId id="333" r:id="rId23"/>
    <p:sldId id="301" r:id="rId24"/>
    <p:sldId id="319" r:id="rId25"/>
    <p:sldId id="302" r:id="rId26"/>
    <p:sldId id="304" r:id="rId27"/>
    <p:sldId id="305" r:id="rId28"/>
    <p:sldId id="306" r:id="rId29"/>
    <p:sldId id="307" r:id="rId30"/>
    <p:sldId id="310" r:id="rId31"/>
    <p:sldId id="311" r:id="rId32"/>
    <p:sldId id="312" r:id="rId33"/>
    <p:sldId id="313" r:id="rId34"/>
    <p:sldId id="334" r:id="rId35"/>
    <p:sldId id="315" r:id="rId36"/>
    <p:sldId id="336" r:id="rId37"/>
    <p:sldId id="341" r:id="rId38"/>
    <p:sldId id="337" r:id="rId39"/>
  </p:sldIdLst>
  <p:sldSz cx="9144000" cy="6858000" type="screen4x3"/>
  <p:notesSz cx="6858000" cy="9144000"/>
  <p:defaultTextStyle>
    <a:defPPr>
      <a:defRPr lang="ar-EG"/>
    </a:defPPr>
    <a:lvl1pPr algn="r" rtl="1" fontAlgn="base">
      <a:spcBef>
        <a:spcPct val="0"/>
      </a:spcBef>
      <a:spcAft>
        <a:spcPct val="0"/>
      </a:spcAft>
      <a:defRPr kern="1200">
        <a:solidFill>
          <a:schemeClr val="tx1"/>
        </a:solidFill>
        <a:latin typeface="Arial" pitchFamily="34" charset="0"/>
        <a:ea typeface="+mn-ea"/>
        <a:cs typeface="Arial" pitchFamily="34" charset="0"/>
      </a:defRPr>
    </a:lvl1pPr>
    <a:lvl2pPr marL="457200" algn="r" rtl="1" fontAlgn="base">
      <a:spcBef>
        <a:spcPct val="0"/>
      </a:spcBef>
      <a:spcAft>
        <a:spcPct val="0"/>
      </a:spcAft>
      <a:defRPr kern="1200">
        <a:solidFill>
          <a:schemeClr val="tx1"/>
        </a:solidFill>
        <a:latin typeface="Arial" pitchFamily="34" charset="0"/>
        <a:ea typeface="+mn-ea"/>
        <a:cs typeface="Arial" pitchFamily="34" charset="0"/>
      </a:defRPr>
    </a:lvl2pPr>
    <a:lvl3pPr marL="914400" algn="r" rtl="1" fontAlgn="base">
      <a:spcBef>
        <a:spcPct val="0"/>
      </a:spcBef>
      <a:spcAft>
        <a:spcPct val="0"/>
      </a:spcAft>
      <a:defRPr kern="1200">
        <a:solidFill>
          <a:schemeClr val="tx1"/>
        </a:solidFill>
        <a:latin typeface="Arial" pitchFamily="34" charset="0"/>
        <a:ea typeface="+mn-ea"/>
        <a:cs typeface="Arial" pitchFamily="34" charset="0"/>
      </a:defRPr>
    </a:lvl3pPr>
    <a:lvl4pPr marL="1371600" algn="r" rtl="1" fontAlgn="base">
      <a:spcBef>
        <a:spcPct val="0"/>
      </a:spcBef>
      <a:spcAft>
        <a:spcPct val="0"/>
      </a:spcAft>
      <a:defRPr kern="1200">
        <a:solidFill>
          <a:schemeClr val="tx1"/>
        </a:solidFill>
        <a:latin typeface="Arial" pitchFamily="34" charset="0"/>
        <a:ea typeface="+mn-ea"/>
        <a:cs typeface="Arial" pitchFamily="34" charset="0"/>
      </a:defRPr>
    </a:lvl4pPr>
    <a:lvl5pPr marL="1828800" algn="r" rtl="1" fontAlgn="base">
      <a:spcBef>
        <a:spcPct val="0"/>
      </a:spcBef>
      <a:spcAft>
        <a:spcPct val="0"/>
      </a:spcAft>
      <a:defRPr kern="1200">
        <a:solidFill>
          <a:schemeClr val="tx1"/>
        </a:solidFill>
        <a:latin typeface="Arial" pitchFamily="34" charset="0"/>
        <a:ea typeface="+mn-ea"/>
        <a:cs typeface="Arial" pitchFamily="34" charset="0"/>
      </a:defRPr>
    </a:lvl5pPr>
    <a:lvl6pPr marL="2286000" algn="r" defTabSz="914400" rtl="1" eaLnBrk="1" latinLnBrk="0" hangingPunct="1">
      <a:defRPr kern="1200">
        <a:solidFill>
          <a:schemeClr val="tx1"/>
        </a:solidFill>
        <a:latin typeface="Arial" pitchFamily="34" charset="0"/>
        <a:ea typeface="+mn-ea"/>
        <a:cs typeface="Arial" pitchFamily="34" charset="0"/>
      </a:defRPr>
    </a:lvl6pPr>
    <a:lvl7pPr marL="2743200" algn="r" defTabSz="914400" rtl="1" eaLnBrk="1" latinLnBrk="0" hangingPunct="1">
      <a:defRPr kern="1200">
        <a:solidFill>
          <a:schemeClr val="tx1"/>
        </a:solidFill>
        <a:latin typeface="Arial" pitchFamily="34" charset="0"/>
        <a:ea typeface="+mn-ea"/>
        <a:cs typeface="Arial" pitchFamily="34" charset="0"/>
      </a:defRPr>
    </a:lvl7pPr>
    <a:lvl8pPr marL="3200400" algn="r" defTabSz="914400" rtl="1" eaLnBrk="1" latinLnBrk="0" hangingPunct="1">
      <a:defRPr kern="1200">
        <a:solidFill>
          <a:schemeClr val="tx1"/>
        </a:solidFill>
        <a:latin typeface="Arial" pitchFamily="34" charset="0"/>
        <a:ea typeface="+mn-ea"/>
        <a:cs typeface="Arial" pitchFamily="34" charset="0"/>
      </a:defRPr>
    </a:lvl8pPr>
    <a:lvl9pPr marL="3657600" algn="r" defTabSz="914400" rtl="1"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F7E4BF"/>
    <a:srgbClr val="FBF2E1"/>
    <a:srgbClr val="0000FF"/>
    <a:srgbClr val="CC0066"/>
    <a:srgbClr val="0066FF"/>
    <a:srgbClr val="00FF00"/>
    <a:srgbClr val="9900FF"/>
    <a:srgbClr val="993366"/>
    <a:srgbClr val="99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DBED569-4797-4DF1-A0F4-6AAB3CD982D8}" styleName="نمط فاتح 3 - تمييز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746" autoAdjust="0"/>
    <p:restoredTop sz="94660"/>
  </p:normalViewPr>
  <p:slideViewPr>
    <p:cSldViewPr>
      <p:cViewPr varScale="1">
        <p:scale>
          <a:sx n="57" d="100"/>
          <a:sy n="57" d="100"/>
        </p:scale>
        <p:origin x="1552" y="4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EG"/>
          </a:p>
        </p:txBody>
      </p:sp>
      <p:sp>
        <p:nvSpPr>
          <p:cNvPr id="3" name="عنصر نائب للتاريخ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C06AB876-93D9-4BFF-B9E9-1436741EA58A}" type="datetimeFigureOut">
              <a:rPr lang="ar-EG" smtClean="0"/>
              <a:pPr/>
              <a:t>16/05/1444</a:t>
            </a:fld>
            <a:endParaRPr lang="ar-EG"/>
          </a:p>
        </p:txBody>
      </p:sp>
      <p:sp>
        <p:nvSpPr>
          <p:cNvPr id="4" name="عنصر نائب لصورة الشريحة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EG"/>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6" name="عنصر نائب للتذييل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EG"/>
          </a:p>
        </p:txBody>
      </p:sp>
      <p:sp>
        <p:nvSpPr>
          <p:cNvPr id="7" name="عنصر نائب لرقم الشريحة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18C0032E-5A55-446D-8693-BC8E63AEF071}" type="slidenum">
              <a:rPr lang="ar-EG" smtClean="0"/>
              <a:pPr/>
              <a:t>‹#›</a:t>
            </a:fld>
            <a:endParaRPr lang="ar-EG"/>
          </a:p>
        </p:txBody>
      </p:sp>
    </p:spTree>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ar-EG" dirty="0"/>
          </a:p>
        </p:txBody>
      </p:sp>
      <p:sp>
        <p:nvSpPr>
          <p:cNvPr id="4" name="عنصر نائب لرقم الشريحة 3"/>
          <p:cNvSpPr>
            <a:spLocks noGrp="1"/>
          </p:cNvSpPr>
          <p:nvPr>
            <p:ph type="sldNum" sz="quarter" idx="10"/>
          </p:nvPr>
        </p:nvSpPr>
        <p:spPr/>
        <p:txBody>
          <a:bodyPr/>
          <a:lstStyle/>
          <a:p>
            <a:pPr>
              <a:defRPr/>
            </a:pPr>
            <a:fld id="{0235B59A-7B9C-4E31-A0F8-C8D02F646738}" type="slidenum">
              <a:rPr lang="ar-EG" smtClean="0"/>
              <a:pPr>
                <a:defRPr/>
              </a:pPr>
              <a:t>2</a:t>
            </a:fld>
            <a:endParaRPr lang="ar-EG"/>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2.wav"/></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2.wav"/></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2.wav"/></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2.wav"/></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2.wav"/></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2.wav"/></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2.wav"/></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2.wav"/></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2.wav"/></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2.wav"/></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2.wav"/></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3.wav"/></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3.wav"/></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3.wav"/></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3.wav"/></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3.wav"/></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3.wav"/></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3.wav"/></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3.wav"/></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3.wav"/></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3.wav"/></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3.wav"/></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ar-EG"/>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ar-EG"/>
          </a:p>
        </p:txBody>
      </p:sp>
      <p:sp>
        <p:nvSpPr>
          <p:cNvPr id="4" name="Date Placeholder 3"/>
          <p:cNvSpPr>
            <a:spLocks noGrp="1"/>
          </p:cNvSpPr>
          <p:nvPr>
            <p:ph type="dt" sz="half" idx="10"/>
          </p:nvPr>
        </p:nvSpPr>
        <p:spPr/>
        <p:txBody>
          <a:bodyPr/>
          <a:lstStyle>
            <a:lvl1pPr>
              <a:defRPr/>
            </a:lvl1pPr>
          </a:lstStyle>
          <a:p>
            <a:pPr>
              <a:defRPr/>
            </a:pPr>
            <a:fld id="{EFB724BB-451B-459D-AC92-251DA790E8B4}" type="datetimeFigureOut">
              <a:rPr lang="ar-EG"/>
              <a:pPr>
                <a:defRPr/>
              </a:pPr>
              <a:t>16/05/1444</a:t>
            </a:fld>
            <a:endParaRPr lang="ar-EG"/>
          </a:p>
        </p:txBody>
      </p:sp>
      <p:sp>
        <p:nvSpPr>
          <p:cNvPr id="5" name="Footer Placeholder 4"/>
          <p:cNvSpPr>
            <a:spLocks noGrp="1"/>
          </p:cNvSpPr>
          <p:nvPr>
            <p:ph type="ftr" sz="quarter" idx="11"/>
          </p:nvPr>
        </p:nvSpPr>
        <p:spPr/>
        <p:txBody>
          <a:bodyPr/>
          <a:lstStyle>
            <a:lvl1pPr>
              <a:defRPr/>
            </a:lvl1pPr>
          </a:lstStyle>
          <a:p>
            <a:pPr>
              <a:defRPr/>
            </a:pPr>
            <a:endParaRPr lang="ar-EG"/>
          </a:p>
        </p:txBody>
      </p:sp>
      <p:sp>
        <p:nvSpPr>
          <p:cNvPr id="6" name="Slide Number Placeholder 5"/>
          <p:cNvSpPr>
            <a:spLocks noGrp="1"/>
          </p:cNvSpPr>
          <p:nvPr>
            <p:ph type="sldNum" sz="quarter" idx="12"/>
          </p:nvPr>
        </p:nvSpPr>
        <p:spPr/>
        <p:txBody>
          <a:bodyPr/>
          <a:lstStyle>
            <a:lvl1pPr>
              <a:defRPr/>
            </a:lvl1pPr>
          </a:lstStyle>
          <a:p>
            <a:pPr>
              <a:defRPr/>
            </a:pPr>
            <a:fld id="{05FFC931-B49B-4229-AC7A-56336FA33F1B}" type="slidenum">
              <a:rPr lang="ar-EG"/>
              <a:pPr>
                <a:defRPr/>
              </a:pPr>
              <a:t>‹#›</a:t>
            </a:fld>
            <a:endParaRPr lang="ar-EG"/>
          </a:p>
        </p:txBody>
      </p:sp>
    </p:spTree>
  </p:cSld>
  <p:clrMapOvr>
    <a:masterClrMapping/>
  </p:clrMapOvr>
  <p:transition>
    <p:sndAc>
      <p:stSnd>
        <p:snd r:embed="rId1" name="0056 - arcade beep.wav"/>
      </p:stSnd>
    </p:sndAc>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E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Date Placeholder 3"/>
          <p:cNvSpPr>
            <a:spLocks noGrp="1"/>
          </p:cNvSpPr>
          <p:nvPr>
            <p:ph type="dt" sz="half" idx="10"/>
          </p:nvPr>
        </p:nvSpPr>
        <p:spPr/>
        <p:txBody>
          <a:bodyPr/>
          <a:lstStyle>
            <a:lvl1pPr>
              <a:defRPr/>
            </a:lvl1pPr>
          </a:lstStyle>
          <a:p>
            <a:pPr>
              <a:defRPr/>
            </a:pPr>
            <a:fld id="{DC2213F0-9E31-4A0A-A391-82086D5D1870}" type="datetimeFigureOut">
              <a:rPr lang="ar-EG"/>
              <a:pPr>
                <a:defRPr/>
              </a:pPr>
              <a:t>16/05/1444</a:t>
            </a:fld>
            <a:endParaRPr lang="ar-EG"/>
          </a:p>
        </p:txBody>
      </p:sp>
      <p:sp>
        <p:nvSpPr>
          <p:cNvPr id="5" name="Footer Placeholder 4"/>
          <p:cNvSpPr>
            <a:spLocks noGrp="1"/>
          </p:cNvSpPr>
          <p:nvPr>
            <p:ph type="ftr" sz="quarter" idx="11"/>
          </p:nvPr>
        </p:nvSpPr>
        <p:spPr/>
        <p:txBody>
          <a:bodyPr/>
          <a:lstStyle>
            <a:lvl1pPr>
              <a:defRPr/>
            </a:lvl1pPr>
          </a:lstStyle>
          <a:p>
            <a:pPr>
              <a:defRPr/>
            </a:pPr>
            <a:endParaRPr lang="ar-EG"/>
          </a:p>
        </p:txBody>
      </p:sp>
      <p:sp>
        <p:nvSpPr>
          <p:cNvPr id="6" name="Slide Number Placeholder 5"/>
          <p:cNvSpPr>
            <a:spLocks noGrp="1"/>
          </p:cNvSpPr>
          <p:nvPr>
            <p:ph type="sldNum" sz="quarter" idx="12"/>
          </p:nvPr>
        </p:nvSpPr>
        <p:spPr/>
        <p:txBody>
          <a:bodyPr/>
          <a:lstStyle>
            <a:lvl1pPr>
              <a:defRPr/>
            </a:lvl1pPr>
          </a:lstStyle>
          <a:p>
            <a:pPr>
              <a:defRPr/>
            </a:pPr>
            <a:fld id="{F408B7BD-5D6E-43EC-BF14-9E13C0644648}" type="slidenum">
              <a:rPr lang="ar-EG"/>
              <a:pPr>
                <a:defRPr/>
              </a:pPr>
              <a:t>‹#›</a:t>
            </a:fld>
            <a:endParaRPr lang="ar-EG"/>
          </a:p>
        </p:txBody>
      </p:sp>
    </p:spTree>
  </p:cSld>
  <p:clrMapOvr>
    <a:masterClrMapping/>
  </p:clrMapOvr>
  <p:transition>
    <p:sndAc>
      <p:stSnd>
        <p:snd r:embed="rId1" name="0056 - arcade beep.wav"/>
      </p:stSnd>
    </p:sndAc>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ar-E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Date Placeholder 3"/>
          <p:cNvSpPr>
            <a:spLocks noGrp="1"/>
          </p:cNvSpPr>
          <p:nvPr>
            <p:ph type="dt" sz="half" idx="10"/>
          </p:nvPr>
        </p:nvSpPr>
        <p:spPr/>
        <p:txBody>
          <a:bodyPr/>
          <a:lstStyle>
            <a:lvl1pPr>
              <a:defRPr/>
            </a:lvl1pPr>
          </a:lstStyle>
          <a:p>
            <a:pPr>
              <a:defRPr/>
            </a:pPr>
            <a:fld id="{BB6E7904-A75E-41CA-BACD-D812F6412AE7}" type="datetimeFigureOut">
              <a:rPr lang="ar-EG"/>
              <a:pPr>
                <a:defRPr/>
              </a:pPr>
              <a:t>16/05/1444</a:t>
            </a:fld>
            <a:endParaRPr lang="ar-EG"/>
          </a:p>
        </p:txBody>
      </p:sp>
      <p:sp>
        <p:nvSpPr>
          <p:cNvPr id="5" name="Footer Placeholder 4"/>
          <p:cNvSpPr>
            <a:spLocks noGrp="1"/>
          </p:cNvSpPr>
          <p:nvPr>
            <p:ph type="ftr" sz="quarter" idx="11"/>
          </p:nvPr>
        </p:nvSpPr>
        <p:spPr/>
        <p:txBody>
          <a:bodyPr/>
          <a:lstStyle>
            <a:lvl1pPr>
              <a:defRPr/>
            </a:lvl1pPr>
          </a:lstStyle>
          <a:p>
            <a:pPr>
              <a:defRPr/>
            </a:pPr>
            <a:endParaRPr lang="ar-EG"/>
          </a:p>
        </p:txBody>
      </p:sp>
      <p:sp>
        <p:nvSpPr>
          <p:cNvPr id="6" name="Slide Number Placeholder 5"/>
          <p:cNvSpPr>
            <a:spLocks noGrp="1"/>
          </p:cNvSpPr>
          <p:nvPr>
            <p:ph type="sldNum" sz="quarter" idx="12"/>
          </p:nvPr>
        </p:nvSpPr>
        <p:spPr/>
        <p:txBody>
          <a:bodyPr/>
          <a:lstStyle>
            <a:lvl1pPr>
              <a:defRPr/>
            </a:lvl1pPr>
          </a:lstStyle>
          <a:p>
            <a:pPr>
              <a:defRPr/>
            </a:pPr>
            <a:fld id="{DD57BBAF-7C92-413B-8FC7-9F3EEFA3CC80}" type="slidenum">
              <a:rPr lang="ar-EG"/>
              <a:pPr>
                <a:defRPr/>
              </a:pPr>
              <a:t>‹#›</a:t>
            </a:fld>
            <a:endParaRPr lang="ar-EG"/>
          </a:p>
        </p:txBody>
      </p:sp>
    </p:spTree>
  </p:cSld>
  <p:clrMapOvr>
    <a:masterClrMapping/>
  </p:clrMapOvr>
  <p:transition>
    <p:sndAc>
      <p:stSnd>
        <p:snd r:embed="rId1" name="0056 - arcade beep.wav"/>
      </p:stSnd>
    </p:sndAc>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a:t>انقر لتحرير نمط العنوان الرئيسي</a:t>
            </a:r>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ar-SA"/>
              <a:t>انقر لتحرير نمط العنوان الثانوي الرئيسي</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65C91BE-DBC0-452C-B17F-F26965B1EF67}" type="slidenum">
              <a:rPr lang="ar-SA"/>
              <a:pPr>
                <a:defRPr/>
              </a:pPr>
              <a:t>‹#›</a:t>
            </a:fld>
            <a:endParaRPr lang="en-US"/>
          </a:p>
        </p:txBody>
      </p:sp>
    </p:spTree>
  </p:cSld>
  <p:clrMapOvr>
    <a:masterClrMapping/>
  </p:clrMapOvr>
  <p:transition>
    <p:wheel spokes="1"/>
    <p:sndAc>
      <p:stSnd>
        <p:snd r:embed="rId1" name="arrow.wav"/>
      </p:stSnd>
    </p:sndAc>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محتوى 2"/>
          <p:cNvSpPr>
            <a:spLocks noGrp="1"/>
          </p:cNvSpPr>
          <p:nvPr>
            <p:ph idx="1"/>
          </p:nvPr>
        </p:nvSpPr>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F0276C-58A8-45A7-A2D2-4FDA106DECEA}" type="slidenum">
              <a:rPr lang="ar-SA"/>
              <a:pPr>
                <a:defRPr/>
              </a:pPr>
              <a:t>‹#›</a:t>
            </a:fld>
            <a:endParaRPr lang="en-US"/>
          </a:p>
        </p:txBody>
      </p:sp>
    </p:spTree>
  </p:cSld>
  <p:clrMapOvr>
    <a:masterClrMapping/>
  </p:clrMapOvr>
  <p:transition>
    <p:wheel spokes="1"/>
    <p:sndAc>
      <p:stSnd>
        <p:snd r:embed="rId1" name="arrow.wav"/>
      </p:stSnd>
    </p:sndAc>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a:t>انقر لتحرير نمط العنوان الرئيسي</a:t>
            </a:r>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ar-SA"/>
              <a:t>انقر لتحرير أنماط النص الرئيسي</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D392742-BB07-4619-817D-A4FE5AB5445B}" type="slidenum">
              <a:rPr lang="ar-SA"/>
              <a:pPr>
                <a:defRPr/>
              </a:pPr>
              <a:t>‹#›</a:t>
            </a:fld>
            <a:endParaRPr lang="en-US"/>
          </a:p>
        </p:txBody>
      </p:sp>
    </p:spTree>
  </p:cSld>
  <p:clrMapOvr>
    <a:masterClrMapping/>
  </p:clrMapOvr>
  <p:transition>
    <p:wheel spokes="1"/>
    <p:sndAc>
      <p:stSnd>
        <p:snd r:embed="rId1" name="arrow.wav"/>
      </p:stSnd>
    </p:sndAc>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7AEE883-664D-407B-9B05-AABB5CB79610}" type="slidenum">
              <a:rPr lang="ar-SA"/>
              <a:pPr>
                <a:defRPr/>
              </a:pPr>
              <a:t>‹#›</a:t>
            </a:fld>
            <a:endParaRPr lang="en-US"/>
          </a:p>
        </p:txBody>
      </p:sp>
    </p:spTree>
  </p:cSld>
  <p:clrMapOvr>
    <a:masterClrMapping/>
  </p:clrMapOvr>
  <p:transition>
    <p:wheel spokes="1"/>
    <p:sndAc>
      <p:stSnd>
        <p:snd r:embed="rId1" name="arrow.wav"/>
      </p:stSnd>
    </p:sndAc>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a:t>انقر لتحرير نمط العنوان الرئيسي</a:t>
            </a:r>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24C6240-A952-4FFE-A7EB-5A8424FA95A9}" type="slidenum">
              <a:rPr lang="ar-SA"/>
              <a:pPr>
                <a:defRPr/>
              </a:pPr>
              <a:t>‹#›</a:t>
            </a:fld>
            <a:endParaRPr lang="en-US"/>
          </a:p>
        </p:txBody>
      </p:sp>
    </p:spTree>
  </p:cSld>
  <p:clrMapOvr>
    <a:masterClrMapping/>
  </p:clrMapOvr>
  <p:transition>
    <p:wheel spokes="1"/>
    <p:sndAc>
      <p:stSnd>
        <p:snd r:embed="rId1" name="arrow.wav"/>
      </p:stSnd>
    </p:sndAc>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77B3EBB-4021-4FAA-B1D7-090DB020DF70}" type="slidenum">
              <a:rPr lang="ar-SA"/>
              <a:pPr>
                <a:defRPr/>
              </a:pPr>
              <a:t>‹#›</a:t>
            </a:fld>
            <a:endParaRPr lang="en-US"/>
          </a:p>
        </p:txBody>
      </p:sp>
    </p:spTree>
  </p:cSld>
  <p:clrMapOvr>
    <a:masterClrMapping/>
  </p:clrMapOvr>
  <p:transition>
    <p:wheel spokes="1"/>
    <p:sndAc>
      <p:stSnd>
        <p:snd r:embed="rId1" name="arrow.wav"/>
      </p:stSnd>
    </p:sndAc>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25B0B85-F3BF-4A0C-9B20-66F6913FD4A4}" type="slidenum">
              <a:rPr lang="ar-SA"/>
              <a:pPr>
                <a:defRPr/>
              </a:pPr>
              <a:t>‹#›</a:t>
            </a:fld>
            <a:endParaRPr lang="en-US"/>
          </a:p>
        </p:txBody>
      </p:sp>
    </p:spTree>
  </p:cSld>
  <p:clrMapOvr>
    <a:masterClrMapping/>
  </p:clrMapOvr>
  <p:transition>
    <p:wheel spokes="1"/>
    <p:sndAc>
      <p:stSnd>
        <p:snd r:embed="rId1" name="arrow.wav"/>
      </p:stSnd>
    </p:sndAc>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a:t>انقر لتحرير نمط العنوان الرئيسي</a:t>
            </a:r>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DED706C-BC51-4153-B9C3-761C85F964E4}" type="slidenum">
              <a:rPr lang="ar-SA"/>
              <a:pPr>
                <a:defRPr/>
              </a:pPr>
              <a:t>‹#›</a:t>
            </a:fld>
            <a:endParaRPr lang="en-US"/>
          </a:p>
        </p:txBody>
      </p:sp>
    </p:spTree>
  </p:cSld>
  <p:clrMapOvr>
    <a:masterClrMapping/>
  </p:clrMapOvr>
  <p:transition>
    <p:wheel spokes="1"/>
    <p:sndAc>
      <p:stSnd>
        <p:snd r:embed="rId1" name="arrow.wav"/>
      </p:st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E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Date Placeholder 3"/>
          <p:cNvSpPr>
            <a:spLocks noGrp="1"/>
          </p:cNvSpPr>
          <p:nvPr>
            <p:ph type="dt" sz="half" idx="10"/>
          </p:nvPr>
        </p:nvSpPr>
        <p:spPr/>
        <p:txBody>
          <a:bodyPr/>
          <a:lstStyle>
            <a:lvl1pPr>
              <a:defRPr/>
            </a:lvl1pPr>
          </a:lstStyle>
          <a:p>
            <a:pPr>
              <a:defRPr/>
            </a:pPr>
            <a:fld id="{40DEC589-57E2-49C9-BC48-91D2C633236D}" type="datetimeFigureOut">
              <a:rPr lang="ar-EG"/>
              <a:pPr>
                <a:defRPr/>
              </a:pPr>
              <a:t>16/05/1444</a:t>
            </a:fld>
            <a:endParaRPr lang="ar-EG"/>
          </a:p>
        </p:txBody>
      </p:sp>
      <p:sp>
        <p:nvSpPr>
          <p:cNvPr id="5" name="Footer Placeholder 4"/>
          <p:cNvSpPr>
            <a:spLocks noGrp="1"/>
          </p:cNvSpPr>
          <p:nvPr>
            <p:ph type="ftr" sz="quarter" idx="11"/>
          </p:nvPr>
        </p:nvSpPr>
        <p:spPr/>
        <p:txBody>
          <a:bodyPr/>
          <a:lstStyle>
            <a:lvl1pPr>
              <a:defRPr/>
            </a:lvl1pPr>
          </a:lstStyle>
          <a:p>
            <a:pPr>
              <a:defRPr/>
            </a:pPr>
            <a:endParaRPr lang="ar-EG"/>
          </a:p>
        </p:txBody>
      </p:sp>
      <p:sp>
        <p:nvSpPr>
          <p:cNvPr id="6" name="Slide Number Placeholder 5"/>
          <p:cNvSpPr>
            <a:spLocks noGrp="1"/>
          </p:cNvSpPr>
          <p:nvPr>
            <p:ph type="sldNum" sz="quarter" idx="12"/>
          </p:nvPr>
        </p:nvSpPr>
        <p:spPr/>
        <p:txBody>
          <a:bodyPr/>
          <a:lstStyle>
            <a:lvl1pPr>
              <a:defRPr/>
            </a:lvl1pPr>
          </a:lstStyle>
          <a:p>
            <a:pPr>
              <a:defRPr/>
            </a:pPr>
            <a:fld id="{36B86A15-348A-4038-9AE2-5102E98D6B87}" type="slidenum">
              <a:rPr lang="ar-EG"/>
              <a:pPr>
                <a:defRPr/>
              </a:pPr>
              <a:t>‹#›</a:t>
            </a:fld>
            <a:endParaRPr lang="ar-EG"/>
          </a:p>
        </p:txBody>
      </p:sp>
    </p:spTree>
  </p:cSld>
  <p:clrMapOvr>
    <a:masterClrMapping/>
  </p:clrMapOvr>
  <p:transition>
    <p:sndAc>
      <p:stSnd>
        <p:snd r:embed="rId1" name="0056 - arcade beep.wav"/>
      </p:stSnd>
    </p:sndAc>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a:t>انقر لتحرير نمط العنوان الرئيسي</a:t>
            </a:r>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ar-SA" noProof="0"/>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4AF4F4D-47B3-4AB5-A54E-9C99D8F23EB7}" type="slidenum">
              <a:rPr lang="ar-SA"/>
              <a:pPr>
                <a:defRPr/>
              </a:pPr>
              <a:t>‹#›</a:t>
            </a:fld>
            <a:endParaRPr lang="en-US"/>
          </a:p>
        </p:txBody>
      </p:sp>
    </p:spTree>
  </p:cSld>
  <p:clrMapOvr>
    <a:masterClrMapping/>
  </p:clrMapOvr>
  <p:transition>
    <p:wheel spokes="1"/>
    <p:sndAc>
      <p:stSnd>
        <p:snd r:embed="rId1" name="arrow.wav"/>
      </p:stSnd>
    </p:sndAc>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عنوان العمودي 2"/>
          <p:cNvSpPr>
            <a:spLocks noGrp="1"/>
          </p:cNvSpPr>
          <p:nvPr>
            <p:ph type="body" orient="vert" idx="1"/>
          </p:nvPr>
        </p:nvSpPr>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7989EF9-B87D-4C35-831B-CD4DDDEC5143}" type="slidenum">
              <a:rPr lang="ar-SA"/>
              <a:pPr>
                <a:defRPr/>
              </a:pPr>
              <a:t>‹#›</a:t>
            </a:fld>
            <a:endParaRPr lang="en-US"/>
          </a:p>
        </p:txBody>
      </p:sp>
    </p:spTree>
  </p:cSld>
  <p:clrMapOvr>
    <a:masterClrMapping/>
  </p:clrMapOvr>
  <p:transition>
    <p:wheel spokes="1"/>
    <p:sndAc>
      <p:stSnd>
        <p:snd r:embed="rId1" name="arrow.wav"/>
      </p:stSnd>
    </p:sndAc>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a:t>انقر لتحرير نمط العنوان الرئيسي</a:t>
            </a:r>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A28A881-9AF4-4945-9E79-115A9D1806A5}" type="slidenum">
              <a:rPr lang="ar-SA"/>
              <a:pPr>
                <a:defRPr/>
              </a:pPr>
              <a:t>‹#›</a:t>
            </a:fld>
            <a:endParaRPr lang="en-US"/>
          </a:p>
        </p:txBody>
      </p:sp>
    </p:spTree>
  </p:cSld>
  <p:clrMapOvr>
    <a:masterClrMapping/>
  </p:clrMapOvr>
  <p:transition>
    <p:wheel spokes="1"/>
    <p:sndAc>
      <p:stSnd>
        <p:snd r:embed="rId1" name="arrow.wav"/>
      </p:stSnd>
    </p:sndAc>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ar-EG"/>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ar-EG"/>
          </a:p>
        </p:txBody>
      </p:sp>
      <p:sp>
        <p:nvSpPr>
          <p:cNvPr id="4" name="Date Placeholder 3"/>
          <p:cNvSpPr>
            <a:spLocks noGrp="1"/>
          </p:cNvSpPr>
          <p:nvPr>
            <p:ph type="dt" sz="half" idx="10"/>
          </p:nvPr>
        </p:nvSpPr>
        <p:spPr/>
        <p:txBody>
          <a:bodyPr/>
          <a:lstStyle>
            <a:lvl1pPr>
              <a:defRPr/>
            </a:lvl1pPr>
          </a:lstStyle>
          <a:p>
            <a:pPr>
              <a:defRPr/>
            </a:pPr>
            <a:fld id="{5B93EF32-54F3-4594-8866-4AA0384433DB}" type="datetimeFigureOut">
              <a:rPr lang="ar-EG"/>
              <a:pPr>
                <a:defRPr/>
              </a:pPr>
              <a:t>16/05/1444</a:t>
            </a:fld>
            <a:endParaRPr lang="ar-EG"/>
          </a:p>
        </p:txBody>
      </p:sp>
      <p:sp>
        <p:nvSpPr>
          <p:cNvPr id="5" name="Footer Placeholder 4"/>
          <p:cNvSpPr>
            <a:spLocks noGrp="1"/>
          </p:cNvSpPr>
          <p:nvPr>
            <p:ph type="ftr" sz="quarter" idx="11"/>
          </p:nvPr>
        </p:nvSpPr>
        <p:spPr/>
        <p:txBody>
          <a:bodyPr/>
          <a:lstStyle>
            <a:lvl1pPr>
              <a:defRPr/>
            </a:lvl1pPr>
          </a:lstStyle>
          <a:p>
            <a:pPr>
              <a:defRPr/>
            </a:pPr>
            <a:endParaRPr lang="ar-EG"/>
          </a:p>
        </p:txBody>
      </p:sp>
      <p:sp>
        <p:nvSpPr>
          <p:cNvPr id="6" name="Slide Number Placeholder 5"/>
          <p:cNvSpPr>
            <a:spLocks noGrp="1"/>
          </p:cNvSpPr>
          <p:nvPr>
            <p:ph type="sldNum" sz="quarter" idx="12"/>
          </p:nvPr>
        </p:nvSpPr>
        <p:spPr/>
        <p:txBody>
          <a:bodyPr/>
          <a:lstStyle>
            <a:lvl1pPr>
              <a:defRPr/>
            </a:lvl1pPr>
          </a:lstStyle>
          <a:p>
            <a:pPr>
              <a:defRPr/>
            </a:pPr>
            <a:fld id="{6787EBF6-A5C1-4AEF-BB25-2CEA79DC98A1}" type="slidenum">
              <a:rPr lang="ar-EG"/>
              <a:pPr>
                <a:defRPr/>
              </a:pPr>
              <a:t>‹#›</a:t>
            </a:fld>
            <a:endParaRPr lang="ar-EG"/>
          </a:p>
        </p:txBody>
      </p:sp>
    </p:spTree>
  </p:cSld>
  <p:clrMapOvr>
    <a:masterClrMapping/>
  </p:clrMapOvr>
  <p:transition>
    <p:sndAc>
      <p:stSnd>
        <p:snd r:embed="rId1" name="0214 - bonk.wav"/>
      </p:stSnd>
    </p:sndAc>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E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Date Placeholder 3"/>
          <p:cNvSpPr>
            <a:spLocks noGrp="1"/>
          </p:cNvSpPr>
          <p:nvPr>
            <p:ph type="dt" sz="half" idx="10"/>
          </p:nvPr>
        </p:nvSpPr>
        <p:spPr/>
        <p:txBody>
          <a:bodyPr/>
          <a:lstStyle>
            <a:lvl1pPr>
              <a:defRPr/>
            </a:lvl1pPr>
          </a:lstStyle>
          <a:p>
            <a:pPr>
              <a:defRPr/>
            </a:pPr>
            <a:fld id="{6CF73A97-AD8F-40F9-8962-1329ECCEC211}" type="datetimeFigureOut">
              <a:rPr lang="ar-EG"/>
              <a:pPr>
                <a:defRPr/>
              </a:pPr>
              <a:t>16/05/1444</a:t>
            </a:fld>
            <a:endParaRPr lang="ar-EG"/>
          </a:p>
        </p:txBody>
      </p:sp>
      <p:sp>
        <p:nvSpPr>
          <p:cNvPr id="5" name="Footer Placeholder 4"/>
          <p:cNvSpPr>
            <a:spLocks noGrp="1"/>
          </p:cNvSpPr>
          <p:nvPr>
            <p:ph type="ftr" sz="quarter" idx="11"/>
          </p:nvPr>
        </p:nvSpPr>
        <p:spPr/>
        <p:txBody>
          <a:bodyPr/>
          <a:lstStyle>
            <a:lvl1pPr>
              <a:defRPr/>
            </a:lvl1pPr>
          </a:lstStyle>
          <a:p>
            <a:pPr>
              <a:defRPr/>
            </a:pPr>
            <a:endParaRPr lang="ar-EG"/>
          </a:p>
        </p:txBody>
      </p:sp>
      <p:sp>
        <p:nvSpPr>
          <p:cNvPr id="6" name="Slide Number Placeholder 5"/>
          <p:cNvSpPr>
            <a:spLocks noGrp="1"/>
          </p:cNvSpPr>
          <p:nvPr>
            <p:ph type="sldNum" sz="quarter" idx="12"/>
          </p:nvPr>
        </p:nvSpPr>
        <p:spPr/>
        <p:txBody>
          <a:bodyPr/>
          <a:lstStyle>
            <a:lvl1pPr>
              <a:defRPr/>
            </a:lvl1pPr>
          </a:lstStyle>
          <a:p>
            <a:pPr>
              <a:defRPr/>
            </a:pPr>
            <a:fld id="{24EE5236-D646-4E00-AF25-BB57DC09DD1F}" type="slidenum">
              <a:rPr lang="ar-EG"/>
              <a:pPr>
                <a:defRPr/>
              </a:pPr>
              <a:t>‹#›</a:t>
            </a:fld>
            <a:endParaRPr lang="ar-EG"/>
          </a:p>
        </p:txBody>
      </p:sp>
    </p:spTree>
  </p:cSld>
  <p:clrMapOvr>
    <a:masterClrMapping/>
  </p:clrMapOvr>
  <p:transition>
    <p:sndAc>
      <p:stSnd>
        <p:snd r:embed="rId1" name="0214 - bonk.wav"/>
      </p:stSnd>
    </p:sndAc>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a:t>Click to edit Master title style</a:t>
            </a:r>
            <a:endParaRPr lang="ar-E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B49A169D-BE66-4581-80C2-58F10279FBC3}" type="datetimeFigureOut">
              <a:rPr lang="ar-EG"/>
              <a:pPr>
                <a:defRPr/>
              </a:pPr>
              <a:t>16/05/1444</a:t>
            </a:fld>
            <a:endParaRPr lang="ar-EG"/>
          </a:p>
        </p:txBody>
      </p:sp>
      <p:sp>
        <p:nvSpPr>
          <p:cNvPr id="5" name="Footer Placeholder 4"/>
          <p:cNvSpPr>
            <a:spLocks noGrp="1"/>
          </p:cNvSpPr>
          <p:nvPr>
            <p:ph type="ftr" sz="quarter" idx="11"/>
          </p:nvPr>
        </p:nvSpPr>
        <p:spPr/>
        <p:txBody>
          <a:bodyPr/>
          <a:lstStyle>
            <a:lvl1pPr>
              <a:defRPr/>
            </a:lvl1pPr>
          </a:lstStyle>
          <a:p>
            <a:pPr>
              <a:defRPr/>
            </a:pPr>
            <a:endParaRPr lang="ar-EG"/>
          </a:p>
        </p:txBody>
      </p:sp>
      <p:sp>
        <p:nvSpPr>
          <p:cNvPr id="6" name="Slide Number Placeholder 5"/>
          <p:cNvSpPr>
            <a:spLocks noGrp="1"/>
          </p:cNvSpPr>
          <p:nvPr>
            <p:ph type="sldNum" sz="quarter" idx="12"/>
          </p:nvPr>
        </p:nvSpPr>
        <p:spPr/>
        <p:txBody>
          <a:bodyPr/>
          <a:lstStyle>
            <a:lvl1pPr>
              <a:defRPr/>
            </a:lvl1pPr>
          </a:lstStyle>
          <a:p>
            <a:pPr>
              <a:defRPr/>
            </a:pPr>
            <a:fld id="{40896A70-FFB3-4FB6-BF05-986944A21C71}" type="slidenum">
              <a:rPr lang="ar-EG"/>
              <a:pPr>
                <a:defRPr/>
              </a:pPr>
              <a:t>‹#›</a:t>
            </a:fld>
            <a:endParaRPr lang="ar-EG"/>
          </a:p>
        </p:txBody>
      </p:sp>
    </p:spTree>
  </p:cSld>
  <p:clrMapOvr>
    <a:masterClrMapping/>
  </p:clrMapOvr>
  <p:transition>
    <p:sndAc>
      <p:stSnd>
        <p:snd r:embed="rId1" name="0214 - bonk.wav"/>
      </p:stSnd>
    </p:sndAc>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EG"/>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5" name="Date Placeholder 3"/>
          <p:cNvSpPr>
            <a:spLocks noGrp="1"/>
          </p:cNvSpPr>
          <p:nvPr>
            <p:ph type="dt" sz="half" idx="10"/>
          </p:nvPr>
        </p:nvSpPr>
        <p:spPr/>
        <p:txBody>
          <a:bodyPr/>
          <a:lstStyle>
            <a:lvl1pPr>
              <a:defRPr/>
            </a:lvl1pPr>
          </a:lstStyle>
          <a:p>
            <a:pPr>
              <a:defRPr/>
            </a:pPr>
            <a:fld id="{365122FE-8588-451A-AD2C-464C14F82E67}" type="datetimeFigureOut">
              <a:rPr lang="ar-EG"/>
              <a:pPr>
                <a:defRPr/>
              </a:pPr>
              <a:t>16/05/1444</a:t>
            </a:fld>
            <a:endParaRPr lang="ar-EG"/>
          </a:p>
        </p:txBody>
      </p:sp>
      <p:sp>
        <p:nvSpPr>
          <p:cNvPr id="6" name="Footer Placeholder 4"/>
          <p:cNvSpPr>
            <a:spLocks noGrp="1"/>
          </p:cNvSpPr>
          <p:nvPr>
            <p:ph type="ftr" sz="quarter" idx="11"/>
          </p:nvPr>
        </p:nvSpPr>
        <p:spPr/>
        <p:txBody>
          <a:bodyPr/>
          <a:lstStyle>
            <a:lvl1pPr>
              <a:defRPr/>
            </a:lvl1pPr>
          </a:lstStyle>
          <a:p>
            <a:pPr>
              <a:defRPr/>
            </a:pPr>
            <a:endParaRPr lang="ar-EG"/>
          </a:p>
        </p:txBody>
      </p:sp>
      <p:sp>
        <p:nvSpPr>
          <p:cNvPr id="7" name="Slide Number Placeholder 5"/>
          <p:cNvSpPr>
            <a:spLocks noGrp="1"/>
          </p:cNvSpPr>
          <p:nvPr>
            <p:ph type="sldNum" sz="quarter" idx="12"/>
          </p:nvPr>
        </p:nvSpPr>
        <p:spPr/>
        <p:txBody>
          <a:bodyPr/>
          <a:lstStyle>
            <a:lvl1pPr>
              <a:defRPr/>
            </a:lvl1pPr>
          </a:lstStyle>
          <a:p>
            <a:pPr>
              <a:defRPr/>
            </a:pPr>
            <a:fld id="{004650AF-F24D-4273-9D58-A2437EEE0E05}" type="slidenum">
              <a:rPr lang="ar-EG"/>
              <a:pPr>
                <a:defRPr/>
              </a:pPr>
              <a:t>‹#›</a:t>
            </a:fld>
            <a:endParaRPr lang="ar-EG"/>
          </a:p>
        </p:txBody>
      </p:sp>
    </p:spTree>
  </p:cSld>
  <p:clrMapOvr>
    <a:masterClrMapping/>
  </p:clrMapOvr>
  <p:transition>
    <p:sndAc>
      <p:stSnd>
        <p:snd r:embed="rId1" name="0214 - bonk.wav"/>
      </p:stSnd>
    </p:sndAc>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ar-E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7" name="Date Placeholder 3"/>
          <p:cNvSpPr>
            <a:spLocks noGrp="1"/>
          </p:cNvSpPr>
          <p:nvPr>
            <p:ph type="dt" sz="half" idx="10"/>
          </p:nvPr>
        </p:nvSpPr>
        <p:spPr/>
        <p:txBody>
          <a:bodyPr/>
          <a:lstStyle>
            <a:lvl1pPr>
              <a:defRPr/>
            </a:lvl1pPr>
          </a:lstStyle>
          <a:p>
            <a:pPr>
              <a:defRPr/>
            </a:pPr>
            <a:fld id="{D993AD9B-ADCC-41D5-9B8E-3371F36725F8}" type="datetimeFigureOut">
              <a:rPr lang="ar-EG"/>
              <a:pPr>
                <a:defRPr/>
              </a:pPr>
              <a:t>16/05/1444</a:t>
            </a:fld>
            <a:endParaRPr lang="ar-EG"/>
          </a:p>
        </p:txBody>
      </p:sp>
      <p:sp>
        <p:nvSpPr>
          <p:cNvPr id="8" name="Footer Placeholder 4"/>
          <p:cNvSpPr>
            <a:spLocks noGrp="1"/>
          </p:cNvSpPr>
          <p:nvPr>
            <p:ph type="ftr" sz="quarter" idx="11"/>
          </p:nvPr>
        </p:nvSpPr>
        <p:spPr/>
        <p:txBody>
          <a:bodyPr/>
          <a:lstStyle>
            <a:lvl1pPr>
              <a:defRPr/>
            </a:lvl1pPr>
          </a:lstStyle>
          <a:p>
            <a:pPr>
              <a:defRPr/>
            </a:pPr>
            <a:endParaRPr lang="ar-EG"/>
          </a:p>
        </p:txBody>
      </p:sp>
      <p:sp>
        <p:nvSpPr>
          <p:cNvPr id="9" name="Slide Number Placeholder 5"/>
          <p:cNvSpPr>
            <a:spLocks noGrp="1"/>
          </p:cNvSpPr>
          <p:nvPr>
            <p:ph type="sldNum" sz="quarter" idx="12"/>
          </p:nvPr>
        </p:nvSpPr>
        <p:spPr/>
        <p:txBody>
          <a:bodyPr/>
          <a:lstStyle>
            <a:lvl1pPr>
              <a:defRPr/>
            </a:lvl1pPr>
          </a:lstStyle>
          <a:p>
            <a:pPr>
              <a:defRPr/>
            </a:pPr>
            <a:fld id="{14E008D8-5901-463D-B834-968038690BEA}" type="slidenum">
              <a:rPr lang="ar-EG"/>
              <a:pPr>
                <a:defRPr/>
              </a:pPr>
              <a:t>‹#›</a:t>
            </a:fld>
            <a:endParaRPr lang="ar-EG"/>
          </a:p>
        </p:txBody>
      </p:sp>
    </p:spTree>
  </p:cSld>
  <p:clrMapOvr>
    <a:masterClrMapping/>
  </p:clrMapOvr>
  <p:transition>
    <p:sndAc>
      <p:stSnd>
        <p:snd r:embed="rId1" name="0214 - bonk.wav"/>
      </p:stSnd>
    </p:sndAc>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EG"/>
          </a:p>
        </p:txBody>
      </p:sp>
      <p:sp>
        <p:nvSpPr>
          <p:cNvPr id="3" name="Date Placeholder 3"/>
          <p:cNvSpPr>
            <a:spLocks noGrp="1"/>
          </p:cNvSpPr>
          <p:nvPr>
            <p:ph type="dt" sz="half" idx="10"/>
          </p:nvPr>
        </p:nvSpPr>
        <p:spPr/>
        <p:txBody>
          <a:bodyPr/>
          <a:lstStyle>
            <a:lvl1pPr>
              <a:defRPr/>
            </a:lvl1pPr>
          </a:lstStyle>
          <a:p>
            <a:pPr>
              <a:defRPr/>
            </a:pPr>
            <a:fld id="{26A7E646-6C7E-4026-B8AC-902EF8A7100A}" type="datetimeFigureOut">
              <a:rPr lang="ar-EG"/>
              <a:pPr>
                <a:defRPr/>
              </a:pPr>
              <a:t>16/05/1444</a:t>
            </a:fld>
            <a:endParaRPr lang="ar-EG"/>
          </a:p>
        </p:txBody>
      </p:sp>
      <p:sp>
        <p:nvSpPr>
          <p:cNvPr id="4" name="Footer Placeholder 4"/>
          <p:cNvSpPr>
            <a:spLocks noGrp="1"/>
          </p:cNvSpPr>
          <p:nvPr>
            <p:ph type="ftr" sz="quarter" idx="11"/>
          </p:nvPr>
        </p:nvSpPr>
        <p:spPr/>
        <p:txBody>
          <a:bodyPr/>
          <a:lstStyle>
            <a:lvl1pPr>
              <a:defRPr/>
            </a:lvl1pPr>
          </a:lstStyle>
          <a:p>
            <a:pPr>
              <a:defRPr/>
            </a:pPr>
            <a:endParaRPr lang="ar-EG"/>
          </a:p>
        </p:txBody>
      </p:sp>
      <p:sp>
        <p:nvSpPr>
          <p:cNvPr id="5" name="Slide Number Placeholder 5"/>
          <p:cNvSpPr>
            <a:spLocks noGrp="1"/>
          </p:cNvSpPr>
          <p:nvPr>
            <p:ph type="sldNum" sz="quarter" idx="12"/>
          </p:nvPr>
        </p:nvSpPr>
        <p:spPr/>
        <p:txBody>
          <a:bodyPr/>
          <a:lstStyle>
            <a:lvl1pPr>
              <a:defRPr/>
            </a:lvl1pPr>
          </a:lstStyle>
          <a:p>
            <a:pPr>
              <a:defRPr/>
            </a:pPr>
            <a:fld id="{209D12C9-4A92-4BFC-B5BB-548300FA7A02}" type="slidenum">
              <a:rPr lang="ar-EG"/>
              <a:pPr>
                <a:defRPr/>
              </a:pPr>
              <a:t>‹#›</a:t>
            </a:fld>
            <a:endParaRPr lang="ar-EG"/>
          </a:p>
        </p:txBody>
      </p:sp>
    </p:spTree>
  </p:cSld>
  <p:clrMapOvr>
    <a:masterClrMapping/>
  </p:clrMapOvr>
  <p:transition>
    <p:sndAc>
      <p:stSnd>
        <p:snd r:embed="rId1" name="0214 - bonk.wav"/>
      </p:stSnd>
    </p:sndAc>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C054946-C08D-4AF0-9AAE-721F04D701D5}" type="datetimeFigureOut">
              <a:rPr lang="ar-EG"/>
              <a:pPr>
                <a:defRPr/>
              </a:pPr>
              <a:t>16/05/1444</a:t>
            </a:fld>
            <a:endParaRPr lang="ar-EG"/>
          </a:p>
        </p:txBody>
      </p:sp>
      <p:sp>
        <p:nvSpPr>
          <p:cNvPr id="3" name="Footer Placeholder 4"/>
          <p:cNvSpPr>
            <a:spLocks noGrp="1"/>
          </p:cNvSpPr>
          <p:nvPr>
            <p:ph type="ftr" sz="quarter" idx="11"/>
          </p:nvPr>
        </p:nvSpPr>
        <p:spPr/>
        <p:txBody>
          <a:bodyPr/>
          <a:lstStyle>
            <a:lvl1pPr>
              <a:defRPr/>
            </a:lvl1pPr>
          </a:lstStyle>
          <a:p>
            <a:pPr>
              <a:defRPr/>
            </a:pPr>
            <a:endParaRPr lang="ar-EG"/>
          </a:p>
        </p:txBody>
      </p:sp>
      <p:sp>
        <p:nvSpPr>
          <p:cNvPr id="4" name="Slide Number Placeholder 5"/>
          <p:cNvSpPr>
            <a:spLocks noGrp="1"/>
          </p:cNvSpPr>
          <p:nvPr>
            <p:ph type="sldNum" sz="quarter" idx="12"/>
          </p:nvPr>
        </p:nvSpPr>
        <p:spPr/>
        <p:txBody>
          <a:bodyPr/>
          <a:lstStyle>
            <a:lvl1pPr>
              <a:defRPr/>
            </a:lvl1pPr>
          </a:lstStyle>
          <a:p>
            <a:pPr>
              <a:defRPr/>
            </a:pPr>
            <a:fld id="{7A2E9CF8-848A-4352-9F4C-80EEDE4910E8}" type="slidenum">
              <a:rPr lang="ar-EG"/>
              <a:pPr>
                <a:defRPr/>
              </a:pPr>
              <a:t>‹#›</a:t>
            </a:fld>
            <a:endParaRPr lang="ar-EG"/>
          </a:p>
        </p:txBody>
      </p:sp>
    </p:spTree>
  </p:cSld>
  <p:clrMapOvr>
    <a:masterClrMapping/>
  </p:clrMapOvr>
  <p:transition>
    <p:sndAc>
      <p:stSnd>
        <p:snd r:embed="rId1" name="0214 - bonk.wav"/>
      </p:stSnd>
    </p:sndAc>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a:t>Click to edit Master title style</a:t>
            </a:r>
            <a:endParaRPr lang="ar-E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DACD344F-9FBD-46B1-84C5-3F9CAE39755B}" type="datetimeFigureOut">
              <a:rPr lang="ar-EG"/>
              <a:pPr>
                <a:defRPr/>
              </a:pPr>
              <a:t>16/05/1444</a:t>
            </a:fld>
            <a:endParaRPr lang="ar-EG"/>
          </a:p>
        </p:txBody>
      </p:sp>
      <p:sp>
        <p:nvSpPr>
          <p:cNvPr id="5" name="Footer Placeholder 4"/>
          <p:cNvSpPr>
            <a:spLocks noGrp="1"/>
          </p:cNvSpPr>
          <p:nvPr>
            <p:ph type="ftr" sz="quarter" idx="11"/>
          </p:nvPr>
        </p:nvSpPr>
        <p:spPr/>
        <p:txBody>
          <a:bodyPr/>
          <a:lstStyle>
            <a:lvl1pPr>
              <a:defRPr/>
            </a:lvl1pPr>
          </a:lstStyle>
          <a:p>
            <a:pPr>
              <a:defRPr/>
            </a:pPr>
            <a:endParaRPr lang="ar-EG"/>
          </a:p>
        </p:txBody>
      </p:sp>
      <p:sp>
        <p:nvSpPr>
          <p:cNvPr id="6" name="Slide Number Placeholder 5"/>
          <p:cNvSpPr>
            <a:spLocks noGrp="1"/>
          </p:cNvSpPr>
          <p:nvPr>
            <p:ph type="sldNum" sz="quarter" idx="12"/>
          </p:nvPr>
        </p:nvSpPr>
        <p:spPr/>
        <p:txBody>
          <a:bodyPr/>
          <a:lstStyle>
            <a:lvl1pPr>
              <a:defRPr/>
            </a:lvl1pPr>
          </a:lstStyle>
          <a:p>
            <a:pPr>
              <a:defRPr/>
            </a:pPr>
            <a:fld id="{A187AF4B-6882-4E96-880B-A3BEC8E5D2D6}" type="slidenum">
              <a:rPr lang="ar-EG"/>
              <a:pPr>
                <a:defRPr/>
              </a:pPr>
              <a:t>‹#›</a:t>
            </a:fld>
            <a:endParaRPr lang="ar-EG"/>
          </a:p>
        </p:txBody>
      </p:sp>
    </p:spTree>
  </p:cSld>
  <p:clrMapOvr>
    <a:masterClrMapping/>
  </p:clrMapOvr>
  <p:transition>
    <p:sndAc>
      <p:stSnd>
        <p:snd r:embed="rId1" name="0056 - arcade beep.wav"/>
      </p:stSnd>
    </p:sndAc>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a:t>Click to edit Master title style</a:t>
            </a:r>
            <a:endParaRPr lang="ar-E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6990451-2D4A-42E4-B07B-CA9EC3355D38}" type="datetimeFigureOut">
              <a:rPr lang="ar-EG"/>
              <a:pPr>
                <a:defRPr/>
              </a:pPr>
              <a:t>16/05/1444</a:t>
            </a:fld>
            <a:endParaRPr lang="ar-EG"/>
          </a:p>
        </p:txBody>
      </p:sp>
      <p:sp>
        <p:nvSpPr>
          <p:cNvPr id="6" name="Footer Placeholder 4"/>
          <p:cNvSpPr>
            <a:spLocks noGrp="1"/>
          </p:cNvSpPr>
          <p:nvPr>
            <p:ph type="ftr" sz="quarter" idx="11"/>
          </p:nvPr>
        </p:nvSpPr>
        <p:spPr/>
        <p:txBody>
          <a:bodyPr/>
          <a:lstStyle>
            <a:lvl1pPr>
              <a:defRPr/>
            </a:lvl1pPr>
          </a:lstStyle>
          <a:p>
            <a:pPr>
              <a:defRPr/>
            </a:pPr>
            <a:endParaRPr lang="ar-EG"/>
          </a:p>
        </p:txBody>
      </p:sp>
      <p:sp>
        <p:nvSpPr>
          <p:cNvPr id="7" name="Slide Number Placeholder 5"/>
          <p:cNvSpPr>
            <a:spLocks noGrp="1"/>
          </p:cNvSpPr>
          <p:nvPr>
            <p:ph type="sldNum" sz="quarter" idx="12"/>
          </p:nvPr>
        </p:nvSpPr>
        <p:spPr/>
        <p:txBody>
          <a:bodyPr/>
          <a:lstStyle>
            <a:lvl1pPr>
              <a:defRPr/>
            </a:lvl1pPr>
          </a:lstStyle>
          <a:p>
            <a:pPr>
              <a:defRPr/>
            </a:pPr>
            <a:fld id="{A4FE30BC-1A35-4714-A3F8-9835C411A854}" type="slidenum">
              <a:rPr lang="ar-EG"/>
              <a:pPr>
                <a:defRPr/>
              </a:pPr>
              <a:t>‹#›</a:t>
            </a:fld>
            <a:endParaRPr lang="ar-EG"/>
          </a:p>
        </p:txBody>
      </p:sp>
    </p:spTree>
  </p:cSld>
  <p:clrMapOvr>
    <a:masterClrMapping/>
  </p:clrMapOvr>
  <p:transition>
    <p:sndAc>
      <p:stSnd>
        <p:snd r:embed="rId1" name="0214 - bonk.wav"/>
      </p:stSnd>
    </p:sndAc>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a:t>Click to edit Master title style</a:t>
            </a:r>
            <a:endParaRPr lang="ar-EG"/>
          </a:p>
        </p:txBody>
      </p:sp>
      <p:sp>
        <p:nvSpPr>
          <p:cNvPr id="3" name="Picture Placeholder 2"/>
          <p:cNvSpPr>
            <a:spLocks noGrp="1"/>
          </p:cNvSpPr>
          <p:nvPr>
            <p:ph type="pic" idx="1"/>
          </p:nvPr>
        </p:nvSpPr>
        <p:spPr>
          <a:xfrm>
            <a:off x="1792288" y="612775"/>
            <a:ext cx="5486400" cy="4114800"/>
          </a:xfrm>
        </p:spPr>
        <p:txBody>
          <a:bodyPr rtlCol="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ar-E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022C849-1F96-4E75-B0E3-91FD69BF2A69}" type="datetimeFigureOut">
              <a:rPr lang="ar-EG"/>
              <a:pPr>
                <a:defRPr/>
              </a:pPr>
              <a:t>16/05/1444</a:t>
            </a:fld>
            <a:endParaRPr lang="ar-EG"/>
          </a:p>
        </p:txBody>
      </p:sp>
      <p:sp>
        <p:nvSpPr>
          <p:cNvPr id="6" name="Footer Placeholder 4"/>
          <p:cNvSpPr>
            <a:spLocks noGrp="1"/>
          </p:cNvSpPr>
          <p:nvPr>
            <p:ph type="ftr" sz="quarter" idx="11"/>
          </p:nvPr>
        </p:nvSpPr>
        <p:spPr/>
        <p:txBody>
          <a:bodyPr/>
          <a:lstStyle>
            <a:lvl1pPr>
              <a:defRPr/>
            </a:lvl1pPr>
          </a:lstStyle>
          <a:p>
            <a:pPr>
              <a:defRPr/>
            </a:pPr>
            <a:endParaRPr lang="ar-EG"/>
          </a:p>
        </p:txBody>
      </p:sp>
      <p:sp>
        <p:nvSpPr>
          <p:cNvPr id="7" name="Slide Number Placeholder 5"/>
          <p:cNvSpPr>
            <a:spLocks noGrp="1"/>
          </p:cNvSpPr>
          <p:nvPr>
            <p:ph type="sldNum" sz="quarter" idx="12"/>
          </p:nvPr>
        </p:nvSpPr>
        <p:spPr/>
        <p:txBody>
          <a:bodyPr/>
          <a:lstStyle>
            <a:lvl1pPr>
              <a:defRPr/>
            </a:lvl1pPr>
          </a:lstStyle>
          <a:p>
            <a:pPr>
              <a:defRPr/>
            </a:pPr>
            <a:fld id="{9450F711-5788-4366-861A-BEE93AC67AE2}" type="slidenum">
              <a:rPr lang="ar-EG"/>
              <a:pPr>
                <a:defRPr/>
              </a:pPr>
              <a:t>‹#›</a:t>
            </a:fld>
            <a:endParaRPr lang="ar-EG"/>
          </a:p>
        </p:txBody>
      </p:sp>
    </p:spTree>
  </p:cSld>
  <p:clrMapOvr>
    <a:masterClrMapping/>
  </p:clrMapOvr>
  <p:transition>
    <p:sndAc>
      <p:stSnd>
        <p:snd r:embed="rId1" name="0214 - bonk.wav"/>
      </p:stSnd>
    </p:sndAc>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E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Date Placeholder 3"/>
          <p:cNvSpPr>
            <a:spLocks noGrp="1"/>
          </p:cNvSpPr>
          <p:nvPr>
            <p:ph type="dt" sz="half" idx="10"/>
          </p:nvPr>
        </p:nvSpPr>
        <p:spPr/>
        <p:txBody>
          <a:bodyPr/>
          <a:lstStyle>
            <a:lvl1pPr>
              <a:defRPr/>
            </a:lvl1pPr>
          </a:lstStyle>
          <a:p>
            <a:pPr>
              <a:defRPr/>
            </a:pPr>
            <a:fld id="{D5DE3377-DC76-4AA8-8350-B4879EC6D720}" type="datetimeFigureOut">
              <a:rPr lang="ar-EG"/>
              <a:pPr>
                <a:defRPr/>
              </a:pPr>
              <a:t>16/05/1444</a:t>
            </a:fld>
            <a:endParaRPr lang="ar-EG"/>
          </a:p>
        </p:txBody>
      </p:sp>
      <p:sp>
        <p:nvSpPr>
          <p:cNvPr id="5" name="Footer Placeholder 4"/>
          <p:cNvSpPr>
            <a:spLocks noGrp="1"/>
          </p:cNvSpPr>
          <p:nvPr>
            <p:ph type="ftr" sz="quarter" idx="11"/>
          </p:nvPr>
        </p:nvSpPr>
        <p:spPr/>
        <p:txBody>
          <a:bodyPr/>
          <a:lstStyle>
            <a:lvl1pPr>
              <a:defRPr/>
            </a:lvl1pPr>
          </a:lstStyle>
          <a:p>
            <a:pPr>
              <a:defRPr/>
            </a:pPr>
            <a:endParaRPr lang="ar-EG"/>
          </a:p>
        </p:txBody>
      </p:sp>
      <p:sp>
        <p:nvSpPr>
          <p:cNvPr id="6" name="Slide Number Placeholder 5"/>
          <p:cNvSpPr>
            <a:spLocks noGrp="1"/>
          </p:cNvSpPr>
          <p:nvPr>
            <p:ph type="sldNum" sz="quarter" idx="12"/>
          </p:nvPr>
        </p:nvSpPr>
        <p:spPr/>
        <p:txBody>
          <a:bodyPr/>
          <a:lstStyle>
            <a:lvl1pPr>
              <a:defRPr/>
            </a:lvl1pPr>
          </a:lstStyle>
          <a:p>
            <a:pPr>
              <a:defRPr/>
            </a:pPr>
            <a:fld id="{58ED52C6-74BF-4BF3-B8CE-C487C7A08FD5}" type="slidenum">
              <a:rPr lang="ar-EG"/>
              <a:pPr>
                <a:defRPr/>
              </a:pPr>
              <a:t>‹#›</a:t>
            </a:fld>
            <a:endParaRPr lang="ar-EG"/>
          </a:p>
        </p:txBody>
      </p:sp>
    </p:spTree>
  </p:cSld>
  <p:clrMapOvr>
    <a:masterClrMapping/>
  </p:clrMapOvr>
  <p:transition>
    <p:sndAc>
      <p:stSnd>
        <p:snd r:embed="rId1" name="0214 - bonk.wav"/>
      </p:stSnd>
    </p:sndAc>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ar-E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Date Placeholder 3"/>
          <p:cNvSpPr>
            <a:spLocks noGrp="1"/>
          </p:cNvSpPr>
          <p:nvPr>
            <p:ph type="dt" sz="half" idx="10"/>
          </p:nvPr>
        </p:nvSpPr>
        <p:spPr/>
        <p:txBody>
          <a:bodyPr/>
          <a:lstStyle>
            <a:lvl1pPr>
              <a:defRPr/>
            </a:lvl1pPr>
          </a:lstStyle>
          <a:p>
            <a:pPr>
              <a:defRPr/>
            </a:pPr>
            <a:fld id="{AF7EA62D-989C-4B97-A8EB-C606BB37A1C6}" type="datetimeFigureOut">
              <a:rPr lang="ar-EG"/>
              <a:pPr>
                <a:defRPr/>
              </a:pPr>
              <a:t>16/05/1444</a:t>
            </a:fld>
            <a:endParaRPr lang="ar-EG"/>
          </a:p>
        </p:txBody>
      </p:sp>
      <p:sp>
        <p:nvSpPr>
          <p:cNvPr id="5" name="Footer Placeholder 4"/>
          <p:cNvSpPr>
            <a:spLocks noGrp="1"/>
          </p:cNvSpPr>
          <p:nvPr>
            <p:ph type="ftr" sz="quarter" idx="11"/>
          </p:nvPr>
        </p:nvSpPr>
        <p:spPr/>
        <p:txBody>
          <a:bodyPr/>
          <a:lstStyle>
            <a:lvl1pPr>
              <a:defRPr/>
            </a:lvl1pPr>
          </a:lstStyle>
          <a:p>
            <a:pPr>
              <a:defRPr/>
            </a:pPr>
            <a:endParaRPr lang="ar-EG"/>
          </a:p>
        </p:txBody>
      </p:sp>
      <p:sp>
        <p:nvSpPr>
          <p:cNvPr id="6" name="Slide Number Placeholder 5"/>
          <p:cNvSpPr>
            <a:spLocks noGrp="1"/>
          </p:cNvSpPr>
          <p:nvPr>
            <p:ph type="sldNum" sz="quarter" idx="12"/>
          </p:nvPr>
        </p:nvSpPr>
        <p:spPr/>
        <p:txBody>
          <a:bodyPr/>
          <a:lstStyle>
            <a:lvl1pPr>
              <a:defRPr/>
            </a:lvl1pPr>
          </a:lstStyle>
          <a:p>
            <a:pPr>
              <a:defRPr/>
            </a:pPr>
            <a:fld id="{1B2835A7-1EF0-4D8D-9D35-3185C6E7A90C}" type="slidenum">
              <a:rPr lang="ar-EG"/>
              <a:pPr>
                <a:defRPr/>
              </a:pPr>
              <a:t>‹#›</a:t>
            </a:fld>
            <a:endParaRPr lang="ar-EG"/>
          </a:p>
        </p:txBody>
      </p:sp>
    </p:spTree>
  </p:cSld>
  <p:clrMapOvr>
    <a:masterClrMapping/>
  </p:clrMapOvr>
  <p:transition>
    <p:sndAc>
      <p:stSnd>
        <p:snd r:embed="rId1" name="0214 - bonk.wav"/>
      </p:stSnd>
    </p:sndAc>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ar-EG"/>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ar-EG"/>
          </a:p>
        </p:txBody>
      </p:sp>
      <p:sp>
        <p:nvSpPr>
          <p:cNvPr id="4" name="Date Placeholder 3"/>
          <p:cNvSpPr>
            <a:spLocks noGrp="1"/>
          </p:cNvSpPr>
          <p:nvPr>
            <p:ph type="dt" sz="half" idx="10"/>
          </p:nvPr>
        </p:nvSpPr>
        <p:spPr/>
        <p:txBody>
          <a:bodyPr/>
          <a:lstStyle>
            <a:lvl1pPr>
              <a:defRPr/>
            </a:lvl1pPr>
          </a:lstStyle>
          <a:p>
            <a:pPr>
              <a:defRPr/>
            </a:pPr>
            <a:fld id="{F55F78DD-7367-42B0-AE4F-1DE79165E3B6}" type="datetimeFigureOut">
              <a:rPr lang="ar-EG"/>
              <a:pPr>
                <a:defRPr/>
              </a:pPr>
              <a:t>16/05/1444</a:t>
            </a:fld>
            <a:endParaRPr lang="ar-EG"/>
          </a:p>
        </p:txBody>
      </p:sp>
      <p:sp>
        <p:nvSpPr>
          <p:cNvPr id="5" name="Footer Placeholder 4"/>
          <p:cNvSpPr>
            <a:spLocks noGrp="1"/>
          </p:cNvSpPr>
          <p:nvPr>
            <p:ph type="ftr" sz="quarter" idx="11"/>
          </p:nvPr>
        </p:nvSpPr>
        <p:spPr/>
        <p:txBody>
          <a:bodyPr/>
          <a:lstStyle>
            <a:lvl1pPr>
              <a:defRPr/>
            </a:lvl1pPr>
          </a:lstStyle>
          <a:p>
            <a:pPr>
              <a:defRPr/>
            </a:pPr>
            <a:endParaRPr lang="ar-EG"/>
          </a:p>
        </p:txBody>
      </p:sp>
      <p:sp>
        <p:nvSpPr>
          <p:cNvPr id="6" name="Slide Number Placeholder 5"/>
          <p:cNvSpPr>
            <a:spLocks noGrp="1"/>
          </p:cNvSpPr>
          <p:nvPr>
            <p:ph type="sldNum" sz="quarter" idx="12"/>
          </p:nvPr>
        </p:nvSpPr>
        <p:spPr/>
        <p:txBody>
          <a:bodyPr/>
          <a:lstStyle>
            <a:lvl1pPr>
              <a:defRPr/>
            </a:lvl1pPr>
          </a:lstStyle>
          <a:p>
            <a:pPr>
              <a:defRPr/>
            </a:pPr>
            <a:fld id="{C6BB9AB8-E6B4-430A-8AEA-F0DFFAFA538D}" type="slidenum">
              <a:rPr lang="ar-EG"/>
              <a:pPr>
                <a:defRPr/>
              </a:pPr>
              <a:t>‹#›</a:t>
            </a:fld>
            <a:endParaRPr lang="ar-EG"/>
          </a:p>
        </p:txBody>
      </p:sp>
    </p:spTree>
  </p:cSld>
  <p:clrMapOvr>
    <a:masterClrMapping/>
  </p:clrMapOvr>
  <p:transition>
    <p:sndAc>
      <p:stSnd>
        <p:snd r:embed="rId1" name="0056 - arcade beep.wav"/>
      </p:stSnd>
    </p:sndAc>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E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Date Placeholder 3"/>
          <p:cNvSpPr>
            <a:spLocks noGrp="1"/>
          </p:cNvSpPr>
          <p:nvPr>
            <p:ph type="dt" sz="half" idx="10"/>
          </p:nvPr>
        </p:nvSpPr>
        <p:spPr/>
        <p:txBody>
          <a:bodyPr/>
          <a:lstStyle>
            <a:lvl1pPr>
              <a:defRPr/>
            </a:lvl1pPr>
          </a:lstStyle>
          <a:p>
            <a:pPr>
              <a:defRPr/>
            </a:pPr>
            <a:fld id="{3A97EEDD-44FC-451C-8E6F-6A3B6D7083BB}" type="datetimeFigureOut">
              <a:rPr lang="ar-EG"/>
              <a:pPr>
                <a:defRPr/>
              </a:pPr>
              <a:t>16/05/1444</a:t>
            </a:fld>
            <a:endParaRPr lang="ar-EG"/>
          </a:p>
        </p:txBody>
      </p:sp>
      <p:sp>
        <p:nvSpPr>
          <p:cNvPr id="5" name="Footer Placeholder 4"/>
          <p:cNvSpPr>
            <a:spLocks noGrp="1"/>
          </p:cNvSpPr>
          <p:nvPr>
            <p:ph type="ftr" sz="quarter" idx="11"/>
          </p:nvPr>
        </p:nvSpPr>
        <p:spPr/>
        <p:txBody>
          <a:bodyPr/>
          <a:lstStyle>
            <a:lvl1pPr>
              <a:defRPr/>
            </a:lvl1pPr>
          </a:lstStyle>
          <a:p>
            <a:pPr>
              <a:defRPr/>
            </a:pPr>
            <a:endParaRPr lang="ar-EG"/>
          </a:p>
        </p:txBody>
      </p:sp>
      <p:sp>
        <p:nvSpPr>
          <p:cNvPr id="6" name="Slide Number Placeholder 5"/>
          <p:cNvSpPr>
            <a:spLocks noGrp="1"/>
          </p:cNvSpPr>
          <p:nvPr>
            <p:ph type="sldNum" sz="quarter" idx="12"/>
          </p:nvPr>
        </p:nvSpPr>
        <p:spPr/>
        <p:txBody>
          <a:bodyPr/>
          <a:lstStyle>
            <a:lvl1pPr>
              <a:defRPr/>
            </a:lvl1pPr>
          </a:lstStyle>
          <a:p>
            <a:pPr>
              <a:defRPr/>
            </a:pPr>
            <a:fld id="{67F9A02D-2796-453D-BD7F-968833568FCE}" type="slidenum">
              <a:rPr lang="ar-EG"/>
              <a:pPr>
                <a:defRPr/>
              </a:pPr>
              <a:t>‹#›</a:t>
            </a:fld>
            <a:endParaRPr lang="ar-EG"/>
          </a:p>
        </p:txBody>
      </p:sp>
    </p:spTree>
  </p:cSld>
  <p:clrMapOvr>
    <a:masterClrMapping/>
  </p:clrMapOvr>
  <p:transition>
    <p:sndAc>
      <p:stSnd>
        <p:snd r:embed="rId1" name="0056 - arcade beep.wav"/>
      </p:stSnd>
    </p:sndAc>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a:t>Click to edit Master title style</a:t>
            </a:r>
            <a:endParaRPr lang="ar-E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B1C8C5B4-D0C6-4419-A5E0-D92CAF25EE5A}" type="datetimeFigureOut">
              <a:rPr lang="ar-EG"/>
              <a:pPr>
                <a:defRPr/>
              </a:pPr>
              <a:t>16/05/1444</a:t>
            </a:fld>
            <a:endParaRPr lang="ar-EG"/>
          </a:p>
        </p:txBody>
      </p:sp>
      <p:sp>
        <p:nvSpPr>
          <p:cNvPr id="5" name="Footer Placeholder 4"/>
          <p:cNvSpPr>
            <a:spLocks noGrp="1"/>
          </p:cNvSpPr>
          <p:nvPr>
            <p:ph type="ftr" sz="quarter" idx="11"/>
          </p:nvPr>
        </p:nvSpPr>
        <p:spPr/>
        <p:txBody>
          <a:bodyPr/>
          <a:lstStyle>
            <a:lvl1pPr>
              <a:defRPr/>
            </a:lvl1pPr>
          </a:lstStyle>
          <a:p>
            <a:pPr>
              <a:defRPr/>
            </a:pPr>
            <a:endParaRPr lang="ar-EG"/>
          </a:p>
        </p:txBody>
      </p:sp>
      <p:sp>
        <p:nvSpPr>
          <p:cNvPr id="6" name="Slide Number Placeholder 5"/>
          <p:cNvSpPr>
            <a:spLocks noGrp="1"/>
          </p:cNvSpPr>
          <p:nvPr>
            <p:ph type="sldNum" sz="quarter" idx="12"/>
          </p:nvPr>
        </p:nvSpPr>
        <p:spPr/>
        <p:txBody>
          <a:bodyPr/>
          <a:lstStyle>
            <a:lvl1pPr>
              <a:defRPr/>
            </a:lvl1pPr>
          </a:lstStyle>
          <a:p>
            <a:pPr>
              <a:defRPr/>
            </a:pPr>
            <a:fld id="{FF083391-EC5B-4DD5-8AF5-8E4E6DF63BD6}" type="slidenum">
              <a:rPr lang="ar-EG"/>
              <a:pPr>
                <a:defRPr/>
              </a:pPr>
              <a:t>‹#›</a:t>
            </a:fld>
            <a:endParaRPr lang="ar-EG"/>
          </a:p>
        </p:txBody>
      </p:sp>
    </p:spTree>
  </p:cSld>
  <p:clrMapOvr>
    <a:masterClrMapping/>
  </p:clrMapOvr>
  <p:transition>
    <p:sndAc>
      <p:stSnd>
        <p:snd r:embed="rId1" name="0056 - arcade beep.wav"/>
      </p:stSnd>
    </p:sndAc>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EG"/>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5" name="Date Placeholder 3"/>
          <p:cNvSpPr>
            <a:spLocks noGrp="1"/>
          </p:cNvSpPr>
          <p:nvPr>
            <p:ph type="dt" sz="half" idx="10"/>
          </p:nvPr>
        </p:nvSpPr>
        <p:spPr/>
        <p:txBody>
          <a:bodyPr/>
          <a:lstStyle>
            <a:lvl1pPr>
              <a:defRPr/>
            </a:lvl1pPr>
          </a:lstStyle>
          <a:p>
            <a:pPr>
              <a:defRPr/>
            </a:pPr>
            <a:fld id="{EBE52A33-BF2E-4F88-BEEB-649C941BE32B}" type="datetimeFigureOut">
              <a:rPr lang="ar-EG"/>
              <a:pPr>
                <a:defRPr/>
              </a:pPr>
              <a:t>16/05/1444</a:t>
            </a:fld>
            <a:endParaRPr lang="ar-EG"/>
          </a:p>
        </p:txBody>
      </p:sp>
      <p:sp>
        <p:nvSpPr>
          <p:cNvPr id="6" name="Footer Placeholder 4"/>
          <p:cNvSpPr>
            <a:spLocks noGrp="1"/>
          </p:cNvSpPr>
          <p:nvPr>
            <p:ph type="ftr" sz="quarter" idx="11"/>
          </p:nvPr>
        </p:nvSpPr>
        <p:spPr/>
        <p:txBody>
          <a:bodyPr/>
          <a:lstStyle>
            <a:lvl1pPr>
              <a:defRPr/>
            </a:lvl1pPr>
          </a:lstStyle>
          <a:p>
            <a:pPr>
              <a:defRPr/>
            </a:pPr>
            <a:endParaRPr lang="ar-EG"/>
          </a:p>
        </p:txBody>
      </p:sp>
      <p:sp>
        <p:nvSpPr>
          <p:cNvPr id="7" name="Slide Number Placeholder 5"/>
          <p:cNvSpPr>
            <a:spLocks noGrp="1"/>
          </p:cNvSpPr>
          <p:nvPr>
            <p:ph type="sldNum" sz="quarter" idx="12"/>
          </p:nvPr>
        </p:nvSpPr>
        <p:spPr/>
        <p:txBody>
          <a:bodyPr/>
          <a:lstStyle>
            <a:lvl1pPr>
              <a:defRPr/>
            </a:lvl1pPr>
          </a:lstStyle>
          <a:p>
            <a:pPr>
              <a:defRPr/>
            </a:pPr>
            <a:fld id="{9991D708-907A-4A9B-92D7-021579DE048D}" type="slidenum">
              <a:rPr lang="ar-EG"/>
              <a:pPr>
                <a:defRPr/>
              </a:pPr>
              <a:t>‹#›</a:t>
            </a:fld>
            <a:endParaRPr lang="ar-EG"/>
          </a:p>
        </p:txBody>
      </p:sp>
    </p:spTree>
  </p:cSld>
  <p:clrMapOvr>
    <a:masterClrMapping/>
  </p:clrMapOvr>
  <p:transition>
    <p:sndAc>
      <p:stSnd>
        <p:snd r:embed="rId1" name="0056 - arcade beep.wav"/>
      </p:stSnd>
    </p:sndAc>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ar-E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7" name="Date Placeholder 3"/>
          <p:cNvSpPr>
            <a:spLocks noGrp="1"/>
          </p:cNvSpPr>
          <p:nvPr>
            <p:ph type="dt" sz="half" idx="10"/>
          </p:nvPr>
        </p:nvSpPr>
        <p:spPr/>
        <p:txBody>
          <a:bodyPr/>
          <a:lstStyle>
            <a:lvl1pPr>
              <a:defRPr/>
            </a:lvl1pPr>
          </a:lstStyle>
          <a:p>
            <a:pPr>
              <a:defRPr/>
            </a:pPr>
            <a:fld id="{35AC7FFB-85AF-4A35-9633-BF3EF547262D}" type="datetimeFigureOut">
              <a:rPr lang="ar-EG"/>
              <a:pPr>
                <a:defRPr/>
              </a:pPr>
              <a:t>16/05/1444</a:t>
            </a:fld>
            <a:endParaRPr lang="ar-EG"/>
          </a:p>
        </p:txBody>
      </p:sp>
      <p:sp>
        <p:nvSpPr>
          <p:cNvPr id="8" name="Footer Placeholder 4"/>
          <p:cNvSpPr>
            <a:spLocks noGrp="1"/>
          </p:cNvSpPr>
          <p:nvPr>
            <p:ph type="ftr" sz="quarter" idx="11"/>
          </p:nvPr>
        </p:nvSpPr>
        <p:spPr/>
        <p:txBody>
          <a:bodyPr/>
          <a:lstStyle>
            <a:lvl1pPr>
              <a:defRPr/>
            </a:lvl1pPr>
          </a:lstStyle>
          <a:p>
            <a:pPr>
              <a:defRPr/>
            </a:pPr>
            <a:endParaRPr lang="ar-EG"/>
          </a:p>
        </p:txBody>
      </p:sp>
      <p:sp>
        <p:nvSpPr>
          <p:cNvPr id="9" name="Slide Number Placeholder 5"/>
          <p:cNvSpPr>
            <a:spLocks noGrp="1"/>
          </p:cNvSpPr>
          <p:nvPr>
            <p:ph type="sldNum" sz="quarter" idx="12"/>
          </p:nvPr>
        </p:nvSpPr>
        <p:spPr/>
        <p:txBody>
          <a:bodyPr/>
          <a:lstStyle>
            <a:lvl1pPr>
              <a:defRPr/>
            </a:lvl1pPr>
          </a:lstStyle>
          <a:p>
            <a:pPr>
              <a:defRPr/>
            </a:pPr>
            <a:fld id="{DD1ED8A3-2AB2-4DEA-A785-1DFB64442547}" type="slidenum">
              <a:rPr lang="ar-EG"/>
              <a:pPr>
                <a:defRPr/>
              </a:pPr>
              <a:t>‹#›</a:t>
            </a:fld>
            <a:endParaRPr lang="ar-EG"/>
          </a:p>
        </p:txBody>
      </p:sp>
    </p:spTree>
  </p:cSld>
  <p:clrMapOvr>
    <a:masterClrMapping/>
  </p:clrMapOvr>
  <p:transition>
    <p:sndAc>
      <p:stSnd>
        <p:snd r:embed="rId1" name="0056 - arcade beep.wav"/>
      </p:stSnd>
    </p:sndAc>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EG"/>
          </a:p>
        </p:txBody>
      </p:sp>
      <p:sp>
        <p:nvSpPr>
          <p:cNvPr id="3" name="Date Placeholder 3"/>
          <p:cNvSpPr>
            <a:spLocks noGrp="1"/>
          </p:cNvSpPr>
          <p:nvPr>
            <p:ph type="dt" sz="half" idx="10"/>
          </p:nvPr>
        </p:nvSpPr>
        <p:spPr/>
        <p:txBody>
          <a:bodyPr/>
          <a:lstStyle>
            <a:lvl1pPr>
              <a:defRPr/>
            </a:lvl1pPr>
          </a:lstStyle>
          <a:p>
            <a:pPr>
              <a:defRPr/>
            </a:pPr>
            <a:fld id="{897C65A0-EC03-4443-955C-C6B10FC99646}" type="datetimeFigureOut">
              <a:rPr lang="ar-EG"/>
              <a:pPr>
                <a:defRPr/>
              </a:pPr>
              <a:t>16/05/1444</a:t>
            </a:fld>
            <a:endParaRPr lang="ar-EG"/>
          </a:p>
        </p:txBody>
      </p:sp>
      <p:sp>
        <p:nvSpPr>
          <p:cNvPr id="4" name="Footer Placeholder 4"/>
          <p:cNvSpPr>
            <a:spLocks noGrp="1"/>
          </p:cNvSpPr>
          <p:nvPr>
            <p:ph type="ftr" sz="quarter" idx="11"/>
          </p:nvPr>
        </p:nvSpPr>
        <p:spPr/>
        <p:txBody>
          <a:bodyPr/>
          <a:lstStyle>
            <a:lvl1pPr>
              <a:defRPr/>
            </a:lvl1pPr>
          </a:lstStyle>
          <a:p>
            <a:pPr>
              <a:defRPr/>
            </a:pPr>
            <a:endParaRPr lang="ar-EG"/>
          </a:p>
        </p:txBody>
      </p:sp>
      <p:sp>
        <p:nvSpPr>
          <p:cNvPr id="5" name="Slide Number Placeholder 5"/>
          <p:cNvSpPr>
            <a:spLocks noGrp="1"/>
          </p:cNvSpPr>
          <p:nvPr>
            <p:ph type="sldNum" sz="quarter" idx="12"/>
          </p:nvPr>
        </p:nvSpPr>
        <p:spPr/>
        <p:txBody>
          <a:bodyPr/>
          <a:lstStyle>
            <a:lvl1pPr>
              <a:defRPr/>
            </a:lvl1pPr>
          </a:lstStyle>
          <a:p>
            <a:pPr>
              <a:defRPr/>
            </a:pPr>
            <a:fld id="{EC702ECA-197D-46A2-8789-6FB2E140C732}" type="slidenum">
              <a:rPr lang="ar-EG"/>
              <a:pPr>
                <a:defRPr/>
              </a:pPr>
              <a:t>‹#›</a:t>
            </a:fld>
            <a:endParaRPr lang="ar-EG"/>
          </a:p>
        </p:txBody>
      </p:sp>
    </p:spTree>
  </p:cSld>
  <p:clrMapOvr>
    <a:masterClrMapping/>
  </p:clrMapOvr>
  <p:transition>
    <p:sndAc>
      <p:stSnd>
        <p:snd r:embed="rId1" name="0056 - arcade beep.wav"/>
      </p:stSnd>
    </p:sndAc>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EG"/>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5" name="Date Placeholder 3"/>
          <p:cNvSpPr>
            <a:spLocks noGrp="1"/>
          </p:cNvSpPr>
          <p:nvPr>
            <p:ph type="dt" sz="half" idx="10"/>
          </p:nvPr>
        </p:nvSpPr>
        <p:spPr/>
        <p:txBody>
          <a:bodyPr/>
          <a:lstStyle>
            <a:lvl1pPr>
              <a:defRPr/>
            </a:lvl1pPr>
          </a:lstStyle>
          <a:p>
            <a:pPr>
              <a:defRPr/>
            </a:pPr>
            <a:fld id="{74C11D65-BE33-496E-BA58-351969078633}" type="datetimeFigureOut">
              <a:rPr lang="ar-EG"/>
              <a:pPr>
                <a:defRPr/>
              </a:pPr>
              <a:t>16/05/1444</a:t>
            </a:fld>
            <a:endParaRPr lang="ar-EG"/>
          </a:p>
        </p:txBody>
      </p:sp>
      <p:sp>
        <p:nvSpPr>
          <p:cNvPr id="6" name="Footer Placeholder 4"/>
          <p:cNvSpPr>
            <a:spLocks noGrp="1"/>
          </p:cNvSpPr>
          <p:nvPr>
            <p:ph type="ftr" sz="quarter" idx="11"/>
          </p:nvPr>
        </p:nvSpPr>
        <p:spPr/>
        <p:txBody>
          <a:bodyPr/>
          <a:lstStyle>
            <a:lvl1pPr>
              <a:defRPr/>
            </a:lvl1pPr>
          </a:lstStyle>
          <a:p>
            <a:pPr>
              <a:defRPr/>
            </a:pPr>
            <a:endParaRPr lang="ar-EG"/>
          </a:p>
        </p:txBody>
      </p:sp>
      <p:sp>
        <p:nvSpPr>
          <p:cNvPr id="7" name="Slide Number Placeholder 5"/>
          <p:cNvSpPr>
            <a:spLocks noGrp="1"/>
          </p:cNvSpPr>
          <p:nvPr>
            <p:ph type="sldNum" sz="quarter" idx="12"/>
          </p:nvPr>
        </p:nvSpPr>
        <p:spPr/>
        <p:txBody>
          <a:bodyPr/>
          <a:lstStyle>
            <a:lvl1pPr>
              <a:defRPr/>
            </a:lvl1pPr>
          </a:lstStyle>
          <a:p>
            <a:pPr>
              <a:defRPr/>
            </a:pPr>
            <a:fld id="{7DED830B-711B-4B4A-95E3-88D6FBD65B79}" type="slidenum">
              <a:rPr lang="ar-EG"/>
              <a:pPr>
                <a:defRPr/>
              </a:pPr>
              <a:t>‹#›</a:t>
            </a:fld>
            <a:endParaRPr lang="ar-EG"/>
          </a:p>
        </p:txBody>
      </p:sp>
    </p:spTree>
  </p:cSld>
  <p:clrMapOvr>
    <a:masterClrMapping/>
  </p:clrMapOvr>
  <p:transition>
    <p:sndAc>
      <p:stSnd>
        <p:snd r:embed="rId1" name="0056 - arcade beep.wav"/>
      </p:stSnd>
    </p:sndAc>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551ECD9-C8C1-4D2B-A898-CAE72EAEF568}" type="datetimeFigureOut">
              <a:rPr lang="ar-EG"/>
              <a:pPr>
                <a:defRPr/>
              </a:pPr>
              <a:t>16/05/1444</a:t>
            </a:fld>
            <a:endParaRPr lang="ar-EG"/>
          </a:p>
        </p:txBody>
      </p:sp>
      <p:sp>
        <p:nvSpPr>
          <p:cNvPr id="3" name="Footer Placeholder 4"/>
          <p:cNvSpPr>
            <a:spLocks noGrp="1"/>
          </p:cNvSpPr>
          <p:nvPr>
            <p:ph type="ftr" sz="quarter" idx="11"/>
          </p:nvPr>
        </p:nvSpPr>
        <p:spPr/>
        <p:txBody>
          <a:bodyPr/>
          <a:lstStyle>
            <a:lvl1pPr>
              <a:defRPr/>
            </a:lvl1pPr>
          </a:lstStyle>
          <a:p>
            <a:pPr>
              <a:defRPr/>
            </a:pPr>
            <a:endParaRPr lang="ar-EG"/>
          </a:p>
        </p:txBody>
      </p:sp>
      <p:sp>
        <p:nvSpPr>
          <p:cNvPr id="4" name="Slide Number Placeholder 5"/>
          <p:cNvSpPr>
            <a:spLocks noGrp="1"/>
          </p:cNvSpPr>
          <p:nvPr>
            <p:ph type="sldNum" sz="quarter" idx="12"/>
          </p:nvPr>
        </p:nvSpPr>
        <p:spPr/>
        <p:txBody>
          <a:bodyPr/>
          <a:lstStyle>
            <a:lvl1pPr>
              <a:defRPr/>
            </a:lvl1pPr>
          </a:lstStyle>
          <a:p>
            <a:pPr>
              <a:defRPr/>
            </a:pPr>
            <a:fld id="{2F677FC6-3AC1-403E-8F38-9D217DDA7519}" type="slidenum">
              <a:rPr lang="ar-EG"/>
              <a:pPr>
                <a:defRPr/>
              </a:pPr>
              <a:t>‹#›</a:t>
            </a:fld>
            <a:endParaRPr lang="ar-EG"/>
          </a:p>
        </p:txBody>
      </p:sp>
    </p:spTree>
  </p:cSld>
  <p:clrMapOvr>
    <a:masterClrMapping/>
  </p:clrMapOvr>
  <p:transition>
    <p:sndAc>
      <p:stSnd>
        <p:snd r:embed="rId1" name="0056 - arcade beep.wav"/>
      </p:stSnd>
    </p:sndAc>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a:t>Click to edit Master title style</a:t>
            </a:r>
            <a:endParaRPr lang="ar-E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2A695E3-CCE9-49EE-BD3F-C1C527DAEA2E}" type="datetimeFigureOut">
              <a:rPr lang="ar-EG"/>
              <a:pPr>
                <a:defRPr/>
              </a:pPr>
              <a:t>16/05/1444</a:t>
            </a:fld>
            <a:endParaRPr lang="ar-EG"/>
          </a:p>
        </p:txBody>
      </p:sp>
      <p:sp>
        <p:nvSpPr>
          <p:cNvPr id="6" name="Footer Placeholder 4"/>
          <p:cNvSpPr>
            <a:spLocks noGrp="1"/>
          </p:cNvSpPr>
          <p:nvPr>
            <p:ph type="ftr" sz="quarter" idx="11"/>
          </p:nvPr>
        </p:nvSpPr>
        <p:spPr/>
        <p:txBody>
          <a:bodyPr/>
          <a:lstStyle>
            <a:lvl1pPr>
              <a:defRPr/>
            </a:lvl1pPr>
          </a:lstStyle>
          <a:p>
            <a:pPr>
              <a:defRPr/>
            </a:pPr>
            <a:endParaRPr lang="ar-EG"/>
          </a:p>
        </p:txBody>
      </p:sp>
      <p:sp>
        <p:nvSpPr>
          <p:cNvPr id="7" name="Slide Number Placeholder 5"/>
          <p:cNvSpPr>
            <a:spLocks noGrp="1"/>
          </p:cNvSpPr>
          <p:nvPr>
            <p:ph type="sldNum" sz="quarter" idx="12"/>
          </p:nvPr>
        </p:nvSpPr>
        <p:spPr/>
        <p:txBody>
          <a:bodyPr/>
          <a:lstStyle>
            <a:lvl1pPr>
              <a:defRPr/>
            </a:lvl1pPr>
          </a:lstStyle>
          <a:p>
            <a:pPr>
              <a:defRPr/>
            </a:pPr>
            <a:fld id="{5077F357-F29B-45E6-BA46-B3067284CE70}" type="slidenum">
              <a:rPr lang="ar-EG"/>
              <a:pPr>
                <a:defRPr/>
              </a:pPr>
              <a:t>‹#›</a:t>
            </a:fld>
            <a:endParaRPr lang="ar-EG"/>
          </a:p>
        </p:txBody>
      </p:sp>
    </p:spTree>
  </p:cSld>
  <p:clrMapOvr>
    <a:masterClrMapping/>
  </p:clrMapOvr>
  <p:transition>
    <p:sndAc>
      <p:stSnd>
        <p:snd r:embed="rId1" name="0056 - arcade beep.wav"/>
      </p:stSnd>
    </p:sndAc>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a:t>Click to edit Master title style</a:t>
            </a:r>
            <a:endParaRPr lang="ar-EG"/>
          </a:p>
        </p:txBody>
      </p:sp>
      <p:sp>
        <p:nvSpPr>
          <p:cNvPr id="3" name="Picture Placeholder 2"/>
          <p:cNvSpPr>
            <a:spLocks noGrp="1"/>
          </p:cNvSpPr>
          <p:nvPr>
            <p:ph type="pic" idx="1"/>
          </p:nvPr>
        </p:nvSpPr>
        <p:spPr>
          <a:xfrm>
            <a:off x="1792288" y="612775"/>
            <a:ext cx="5486400" cy="4114800"/>
          </a:xfrm>
        </p:spPr>
        <p:txBody>
          <a:bodyPr rtlCol="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ar-E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DE39AD0-5296-4E44-A4E5-AB34425FA514}" type="datetimeFigureOut">
              <a:rPr lang="ar-EG"/>
              <a:pPr>
                <a:defRPr/>
              </a:pPr>
              <a:t>16/05/1444</a:t>
            </a:fld>
            <a:endParaRPr lang="ar-EG"/>
          </a:p>
        </p:txBody>
      </p:sp>
      <p:sp>
        <p:nvSpPr>
          <p:cNvPr id="6" name="Footer Placeholder 4"/>
          <p:cNvSpPr>
            <a:spLocks noGrp="1"/>
          </p:cNvSpPr>
          <p:nvPr>
            <p:ph type="ftr" sz="quarter" idx="11"/>
          </p:nvPr>
        </p:nvSpPr>
        <p:spPr/>
        <p:txBody>
          <a:bodyPr/>
          <a:lstStyle>
            <a:lvl1pPr>
              <a:defRPr/>
            </a:lvl1pPr>
          </a:lstStyle>
          <a:p>
            <a:pPr>
              <a:defRPr/>
            </a:pPr>
            <a:endParaRPr lang="ar-EG"/>
          </a:p>
        </p:txBody>
      </p:sp>
      <p:sp>
        <p:nvSpPr>
          <p:cNvPr id="7" name="Slide Number Placeholder 5"/>
          <p:cNvSpPr>
            <a:spLocks noGrp="1"/>
          </p:cNvSpPr>
          <p:nvPr>
            <p:ph type="sldNum" sz="quarter" idx="12"/>
          </p:nvPr>
        </p:nvSpPr>
        <p:spPr/>
        <p:txBody>
          <a:bodyPr/>
          <a:lstStyle>
            <a:lvl1pPr>
              <a:defRPr/>
            </a:lvl1pPr>
          </a:lstStyle>
          <a:p>
            <a:pPr>
              <a:defRPr/>
            </a:pPr>
            <a:fld id="{57F25501-EAA0-45A2-9AC8-9E5B6C8D128F}" type="slidenum">
              <a:rPr lang="ar-EG"/>
              <a:pPr>
                <a:defRPr/>
              </a:pPr>
              <a:t>‹#›</a:t>
            </a:fld>
            <a:endParaRPr lang="ar-EG"/>
          </a:p>
        </p:txBody>
      </p:sp>
    </p:spTree>
  </p:cSld>
  <p:clrMapOvr>
    <a:masterClrMapping/>
  </p:clrMapOvr>
  <p:transition>
    <p:sndAc>
      <p:stSnd>
        <p:snd r:embed="rId1" name="0056 - arcade beep.wav"/>
      </p:stSnd>
    </p:sndAc>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E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Date Placeholder 3"/>
          <p:cNvSpPr>
            <a:spLocks noGrp="1"/>
          </p:cNvSpPr>
          <p:nvPr>
            <p:ph type="dt" sz="half" idx="10"/>
          </p:nvPr>
        </p:nvSpPr>
        <p:spPr/>
        <p:txBody>
          <a:bodyPr/>
          <a:lstStyle>
            <a:lvl1pPr>
              <a:defRPr/>
            </a:lvl1pPr>
          </a:lstStyle>
          <a:p>
            <a:pPr>
              <a:defRPr/>
            </a:pPr>
            <a:fld id="{3C8E4301-5BB6-4C2F-A373-F9D505191727}" type="datetimeFigureOut">
              <a:rPr lang="ar-EG"/>
              <a:pPr>
                <a:defRPr/>
              </a:pPr>
              <a:t>16/05/1444</a:t>
            </a:fld>
            <a:endParaRPr lang="ar-EG"/>
          </a:p>
        </p:txBody>
      </p:sp>
      <p:sp>
        <p:nvSpPr>
          <p:cNvPr id="5" name="Footer Placeholder 4"/>
          <p:cNvSpPr>
            <a:spLocks noGrp="1"/>
          </p:cNvSpPr>
          <p:nvPr>
            <p:ph type="ftr" sz="quarter" idx="11"/>
          </p:nvPr>
        </p:nvSpPr>
        <p:spPr/>
        <p:txBody>
          <a:bodyPr/>
          <a:lstStyle>
            <a:lvl1pPr>
              <a:defRPr/>
            </a:lvl1pPr>
          </a:lstStyle>
          <a:p>
            <a:pPr>
              <a:defRPr/>
            </a:pPr>
            <a:endParaRPr lang="ar-EG"/>
          </a:p>
        </p:txBody>
      </p:sp>
      <p:sp>
        <p:nvSpPr>
          <p:cNvPr id="6" name="Slide Number Placeholder 5"/>
          <p:cNvSpPr>
            <a:spLocks noGrp="1"/>
          </p:cNvSpPr>
          <p:nvPr>
            <p:ph type="sldNum" sz="quarter" idx="12"/>
          </p:nvPr>
        </p:nvSpPr>
        <p:spPr/>
        <p:txBody>
          <a:bodyPr/>
          <a:lstStyle>
            <a:lvl1pPr>
              <a:defRPr/>
            </a:lvl1pPr>
          </a:lstStyle>
          <a:p>
            <a:pPr>
              <a:defRPr/>
            </a:pPr>
            <a:fld id="{5EC1711D-E250-4E2D-B817-C19AF0AE859B}" type="slidenum">
              <a:rPr lang="ar-EG"/>
              <a:pPr>
                <a:defRPr/>
              </a:pPr>
              <a:t>‹#›</a:t>
            </a:fld>
            <a:endParaRPr lang="ar-EG"/>
          </a:p>
        </p:txBody>
      </p:sp>
    </p:spTree>
  </p:cSld>
  <p:clrMapOvr>
    <a:masterClrMapping/>
  </p:clrMapOvr>
  <p:transition>
    <p:sndAc>
      <p:stSnd>
        <p:snd r:embed="rId1" name="0056 - arcade beep.wav"/>
      </p:stSnd>
    </p:sndAc>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ar-E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Date Placeholder 3"/>
          <p:cNvSpPr>
            <a:spLocks noGrp="1"/>
          </p:cNvSpPr>
          <p:nvPr>
            <p:ph type="dt" sz="half" idx="10"/>
          </p:nvPr>
        </p:nvSpPr>
        <p:spPr/>
        <p:txBody>
          <a:bodyPr/>
          <a:lstStyle>
            <a:lvl1pPr>
              <a:defRPr/>
            </a:lvl1pPr>
          </a:lstStyle>
          <a:p>
            <a:pPr>
              <a:defRPr/>
            </a:pPr>
            <a:fld id="{A9CB836F-112E-42FB-9DDC-E888CCC62056}" type="datetimeFigureOut">
              <a:rPr lang="ar-EG"/>
              <a:pPr>
                <a:defRPr/>
              </a:pPr>
              <a:t>16/05/1444</a:t>
            </a:fld>
            <a:endParaRPr lang="ar-EG"/>
          </a:p>
        </p:txBody>
      </p:sp>
      <p:sp>
        <p:nvSpPr>
          <p:cNvPr id="5" name="Footer Placeholder 4"/>
          <p:cNvSpPr>
            <a:spLocks noGrp="1"/>
          </p:cNvSpPr>
          <p:nvPr>
            <p:ph type="ftr" sz="quarter" idx="11"/>
          </p:nvPr>
        </p:nvSpPr>
        <p:spPr/>
        <p:txBody>
          <a:bodyPr/>
          <a:lstStyle>
            <a:lvl1pPr>
              <a:defRPr/>
            </a:lvl1pPr>
          </a:lstStyle>
          <a:p>
            <a:pPr>
              <a:defRPr/>
            </a:pPr>
            <a:endParaRPr lang="ar-EG"/>
          </a:p>
        </p:txBody>
      </p:sp>
      <p:sp>
        <p:nvSpPr>
          <p:cNvPr id="6" name="Slide Number Placeholder 5"/>
          <p:cNvSpPr>
            <a:spLocks noGrp="1"/>
          </p:cNvSpPr>
          <p:nvPr>
            <p:ph type="sldNum" sz="quarter" idx="12"/>
          </p:nvPr>
        </p:nvSpPr>
        <p:spPr/>
        <p:txBody>
          <a:bodyPr/>
          <a:lstStyle>
            <a:lvl1pPr>
              <a:defRPr/>
            </a:lvl1pPr>
          </a:lstStyle>
          <a:p>
            <a:pPr>
              <a:defRPr/>
            </a:pPr>
            <a:fld id="{BB97DF05-84FC-4386-A2D6-C4C5C8F82809}" type="slidenum">
              <a:rPr lang="ar-EG"/>
              <a:pPr>
                <a:defRPr/>
              </a:pPr>
              <a:t>‹#›</a:t>
            </a:fld>
            <a:endParaRPr lang="ar-EG"/>
          </a:p>
        </p:txBody>
      </p:sp>
    </p:spTree>
  </p:cSld>
  <p:clrMapOvr>
    <a:masterClrMapping/>
  </p:clrMapOvr>
  <p:transition>
    <p:sndAc>
      <p:stSnd>
        <p:snd r:embed="rId1" name="0056 - arcade beep.wav"/>
      </p:stSnd>
    </p:sndAc>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ar-E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7" name="Date Placeholder 3"/>
          <p:cNvSpPr>
            <a:spLocks noGrp="1"/>
          </p:cNvSpPr>
          <p:nvPr>
            <p:ph type="dt" sz="half" idx="10"/>
          </p:nvPr>
        </p:nvSpPr>
        <p:spPr/>
        <p:txBody>
          <a:bodyPr/>
          <a:lstStyle>
            <a:lvl1pPr>
              <a:defRPr/>
            </a:lvl1pPr>
          </a:lstStyle>
          <a:p>
            <a:pPr>
              <a:defRPr/>
            </a:pPr>
            <a:fld id="{D4587434-78D1-4AC0-BD92-AEB70B2BEC4C}" type="datetimeFigureOut">
              <a:rPr lang="ar-EG"/>
              <a:pPr>
                <a:defRPr/>
              </a:pPr>
              <a:t>16/05/1444</a:t>
            </a:fld>
            <a:endParaRPr lang="ar-EG"/>
          </a:p>
        </p:txBody>
      </p:sp>
      <p:sp>
        <p:nvSpPr>
          <p:cNvPr id="8" name="Footer Placeholder 4"/>
          <p:cNvSpPr>
            <a:spLocks noGrp="1"/>
          </p:cNvSpPr>
          <p:nvPr>
            <p:ph type="ftr" sz="quarter" idx="11"/>
          </p:nvPr>
        </p:nvSpPr>
        <p:spPr/>
        <p:txBody>
          <a:bodyPr/>
          <a:lstStyle>
            <a:lvl1pPr>
              <a:defRPr/>
            </a:lvl1pPr>
          </a:lstStyle>
          <a:p>
            <a:pPr>
              <a:defRPr/>
            </a:pPr>
            <a:endParaRPr lang="ar-EG"/>
          </a:p>
        </p:txBody>
      </p:sp>
      <p:sp>
        <p:nvSpPr>
          <p:cNvPr id="9" name="Slide Number Placeholder 5"/>
          <p:cNvSpPr>
            <a:spLocks noGrp="1"/>
          </p:cNvSpPr>
          <p:nvPr>
            <p:ph type="sldNum" sz="quarter" idx="12"/>
          </p:nvPr>
        </p:nvSpPr>
        <p:spPr/>
        <p:txBody>
          <a:bodyPr/>
          <a:lstStyle>
            <a:lvl1pPr>
              <a:defRPr/>
            </a:lvl1pPr>
          </a:lstStyle>
          <a:p>
            <a:pPr>
              <a:defRPr/>
            </a:pPr>
            <a:fld id="{2E3EF486-76F1-44DC-B9FF-4E3F166B137E}" type="slidenum">
              <a:rPr lang="ar-EG"/>
              <a:pPr>
                <a:defRPr/>
              </a:pPr>
              <a:t>‹#›</a:t>
            </a:fld>
            <a:endParaRPr lang="ar-EG"/>
          </a:p>
        </p:txBody>
      </p:sp>
    </p:spTree>
  </p:cSld>
  <p:clrMapOvr>
    <a:masterClrMapping/>
  </p:clrMapOvr>
  <p:transition>
    <p:sndAc>
      <p:stSnd>
        <p:snd r:embed="rId1" name="0056 - arcade beep.wav"/>
      </p:stSnd>
    </p:sndAc>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EG"/>
          </a:p>
        </p:txBody>
      </p:sp>
      <p:sp>
        <p:nvSpPr>
          <p:cNvPr id="3" name="Date Placeholder 3"/>
          <p:cNvSpPr>
            <a:spLocks noGrp="1"/>
          </p:cNvSpPr>
          <p:nvPr>
            <p:ph type="dt" sz="half" idx="10"/>
          </p:nvPr>
        </p:nvSpPr>
        <p:spPr/>
        <p:txBody>
          <a:bodyPr/>
          <a:lstStyle>
            <a:lvl1pPr>
              <a:defRPr/>
            </a:lvl1pPr>
          </a:lstStyle>
          <a:p>
            <a:pPr>
              <a:defRPr/>
            </a:pPr>
            <a:fld id="{A6F12421-DFA7-4BFB-ABD2-F772F7A9DEF4}" type="datetimeFigureOut">
              <a:rPr lang="ar-EG"/>
              <a:pPr>
                <a:defRPr/>
              </a:pPr>
              <a:t>16/05/1444</a:t>
            </a:fld>
            <a:endParaRPr lang="ar-EG"/>
          </a:p>
        </p:txBody>
      </p:sp>
      <p:sp>
        <p:nvSpPr>
          <p:cNvPr id="4" name="Footer Placeholder 4"/>
          <p:cNvSpPr>
            <a:spLocks noGrp="1"/>
          </p:cNvSpPr>
          <p:nvPr>
            <p:ph type="ftr" sz="quarter" idx="11"/>
          </p:nvPr>
        </p:nvSpPr>
        <p:spPr/>
        <p:txBody>
          <a:bodyPr/>
          <a:lstStyle>
            <a:lvl1pPr>
              <a:defRPr/>
            </a:lvl1pPr>
          </a:lstStyle>
          <a:p>
            <a:pPr>
              <a:defRPr/>
            </a:pPr>
            <a:endParaRPr lang="ar-EG"/>
          </a:p>
        </p:txBody>
      </p:sp>
      <p:sp>
        <p:nvSpPr>
          <p:cNvPr id="5" name="Slide Number Placeholder 5"/>
          <p:cNvSpPr>
            <a:spLocks noGrp="1"/>
          </p:cNvSpPr>
          <p:nvPr>
            <p:ph type="sldNum" sz="quarter" idx="12"/>
          </p:nvPr>
        </p:nvSpPr>
        <p:spPr/>
        <p:txBody>
          <a:bodyPr/>
          <a:lstStyle>
            <a:lvl1pPr>
              <a:defRPr/>
            </a:lvl1pPr>
          </a:lstStyle>
          <a:p>
            <a:pPr>
              <a:defRPr/>
            </a:pPr>
            <a:fld id="{4595D8B1-B4C4-4465-B8A2-D23EEFCFFCEE}" type="slidenum">
              <a:rPr lang="ar-EG"/>
              <a:pPr>
                <a:defRPr/>
              </a:pPr>
              <a:t>‹#›</a:t>
            </a:fld>
            <a:endParaRPr lang="ar-EG"/>
          </a:p>
        </p:txBody>
      </p:sp>
    </p:spTree>
  </p:cSld>
  <p:clrMapOvr>
    <a:masterClrMapping/>
  </p:clrMapOvr>
  <p:transition>
    <p:sndAc>
      <p:stSnd>
        <p:snd r:embed="rId1" name="0056 - arcade beep.wav"/>
      </p:stSnd>
    </p:sndAc>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B998157-6EE8-4874-A42E-B992F591FE16}" type="datetimeFigureOut">
              <a:rPr lang="ar-EG"/>
              <a:pPr>
                <a:defRPr/>
              </a:pPr>
              <a:t>16/05/1444</a:t>
            </a:fld>
            <a:endParaRPr lang="ar-EG"/>
          </a:p>
        </p:txBody>
      </p:sp>
      <p:sp>
        <p:nvSpPr>
          <p:cNvPr id="3" name="Footer Placeholder 4"/>
          <p:cNvSpPr>
            <a:spLocks noGrp="1"/>
          </p:cNvSpPr>
          <p:nvPr>
            <p:ph type="ftr" sz="quarter" idx="11"/>
          </p:nvPr>
        </p:nvSpPr>
        <p:spPr/>
        <p:txBody>
          <a:bodyPr/>
          <a:lstStyle>
            <a:lvl1pPr>
              <a:defRPr/>
            </a:lvl1pPr>
          </a:lstStyle>
          <a:p>
            <a:pPr>
              <a:defRPr/>
            </a:pPr>
            <a:endParaRPr lang="ar-EG"/>
          </a:p>
        </p:txBody>
      </p:sp>
      <p:sp>
        <p:nvSpPr>
          <p:cNvPr id="4" name="Slide Number Placeholder 5"/>
          <p:cNvSpPr>
            <a:spLocks noGrp="1"/>
          </p:cNvSpPr>
          <p:nvPr>
            <p:ph type="sldNum" sz="quarter" idx="12"/>
          </p:nvPr>
        </p:nvSpPr>
        <p:spPr/>
        <p:txBody>
          <a:bodyPr/>
          <a:lstStyle>
            <a:lvl1pPr>
              <a:defRPr/>
            </a:lvl1pPr>
          </a:lstStyle>
          <a:p>
            <a:pPr>
              <a:defRPr/>
            </a:pPr>
            <a:fld id="{EAE72A25-91EC-4EEE-8471-E7A63D627065}" type="slidenum">
              <a:rPr lang="ar-EG"/>
              <a:pPr>
                <a:defRPr/>
              </a:pPr>
              <a:t>‹#›</a:t>
            </a:fld>
            <a:endParaRPr lang="ar-EG"/>
          </a:p>
        </p:txBody>
      </p:sp>
    </p:spTree>
  </p:cSld>
  <p:clrMapOvr>
    <a:masterClrMapping/>
  </p:clrMapOvr>
  <p:transition>
    <p:sndAc>
      <p:stSnd>
        <p:snd r:embed="rId1" name="0056 - arcade beep.wav"/>
      </p:stSnd>
    </p:sndAc>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a:t>Click to edit Master title style</a:t>
            </a:r>
            <a:endParaRPr lang="ar-E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A7AC127-CDF9-4DAE-A3B1-98480434928F}" type="datetimeFigureOut">
              <a:rPr lang="ar-EG"/>
              <a:pPr>
                <a:defRPr/>
              </a:pPr>
              <a:t>16/05/1444</a:t>
            </a:fld>
            <a:endParaRPr lang="ar-EG"/>
          </a:p>
        </p:txBody>
      </p:sp>
      <p:sp>
        <p:nvSpPr>
          <p:cNvPr id="6" name="Footer Placeholder 4"/>
          <p:cNvSpPr>
            <a:spLocks noGrp="1"/>
          </p:cNvSpPr>
          <p:nvPr>
            <p:ph type="ftr" sz="quarter" idx="11"/>
          </p:nvPr>
        </p:nvSpPr>
        <p:spPr/>
        <p:txBody>
          <a:bodyPr/>
          <a:lstStyle>
            <a:lvl1pPr>
              <a:defRPr/>
            </a:lvl1pPr>
          </a:lstStyle>
          <a:p>
            <a:pPr>
              <a:defRPr/>
            </a:pPr>
            <a:endParaRPr lang="ar-EG"/>
          </a:p>
        </p:txBody>
      </p:sp>
      <p:sp>
        <p:nvSpPr>
          <p:cNvPr id="7" name="Slide Number Placeholder 5"/>
          <p:cNvSpPr>
            <a:spLocks noGrp="1"/>
          </p:cNvSpPr>
          <p:nvPr>
            <p:ph type="sldNum" sz="quarter" idx="12"/>
          </p:nvPr>
        </p:nvSpPr>
        <p:spPr/>
        <p:txBody>
          <a:bodyPr/>
          <a:lstStyle>
            <a:lvl1pPr>
              <a:defRPr/>
            </a:lvl1pPr>
          </a:lstStyle>
          <a:p>
            <a:pPr>
              <a:defRPr/>
            </a:pPr>
            <a:fld id="{B0265E64-A659-4EA6-AD67-12B3CEAD0EF4}" type="slidenum">
              <a:rPr lang="ar-EG"/>
              <a:pPr>
                <a:defRPr/>
              </a:pPr>
              <a:t>‹#›</a:t>
            </a:fld>
            <a:endParaRPr lang="ar-EG"/>
          </a:p>
        </p:txBody>
      </p:sp>
    </p:spTree>
  </p:cSld>
  <p:clrMapOvr>
    <a:masterClrMapping/>
  </p:clrMapOvr>
  <p:transition>
    <p:sndAc>
      <p:stSnd>
        <p:snd r:embed="rId1" name="0056 - arcade beep.wav"/>
      </p:st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a:t>Click to edit Master title style</a:t>
            </a:r>
            <a:endParaRPr lang="ar-EG"/>
          </a:p>
        </p:txBody>
      </p:sp>
      <p:sp>
        <p:nvSpPr>
          <p:cNvPr id="3" name="Picture Placeholder 2"/>
          <p:cNvSpPr>
            <a:spLocks noGrp="1"/>
          </p:cNvSpPr>
          <p:nvPr>
            <p:ph type="pic" idx="1"/>
          </p:nvPr>
        </p:nvSpPr>
        <p:spPr>
          <a:xfrm>
            <a:off x="1792288" y="612775"/>
            <a:ext cx="5486400" cy="4114800"/>
          </a:xfrm>
        </p:spPr>
        <p:txBody>
          <a:bodyPr rtlCol="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ar-E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BF17959-8F9F-4208-8B9B-EC6E00B57AD9}" type="datetimeFigureOut">
              <a:rPr lang="ar-EG"/>
              <a:pPr>
                <a:defRPr/>
              </a:pPr>
              <a:t>16/05/1444</a:t>
            </a:fld>
            <a:endParaRPr lang="ar-EG"/>
          </a:p>
        </p:txBody>
      </p:sp>
      <p:sp>
        <p:nvSpPr>
          <p:cNvPr id="6" name="Footer Placeholder 4"/>
          <p:cNvSpPr>
            <a:spLocks noGrp="1"/>
          </p:cNvSpPr>
          <p:nvPr>
            <p:ph type="ftr" sz="quarter" idx="11"/>
          </p:nvPr>
        </p:nvSpPr>
        <p:spPr/>
        <p:txBody>
          <a:bodyPr/>
          <a:lstStyle>
            <a:lvl1pPr>
              <a:defRPr/>
            </a:lvl1pPr>
          </a:lstStyle>
          <a:p>
            <a:pPr>
              <a:defRPr/>
            </a:pPr>
            <a:endParaRPr lang="ar-EG"/>
          </a:p>
        </p:txBody>
      </p:sp>
      <p:sp>
        <p:nvSpPr>
          <p:cNvPr id="7" name="Slide Number Placeholder 5"/>
          <p:cNvSpPr>
            <a:spLocks noGrp="1"/>
          </p:cNvSpPr>
          <p:nvPr>
            <p:ph type="sldNum" sz="quarter" idx="12"/>
          </p:nvPr>
        </p:nvSpPr>
        <p:spPr/>
        <p:txBody>
          <a:bodyPr/>
          <a:lstStyle>
            <a:lvl1pPr>
              <a:defRPr/>
            </a:lvl1pPr>
          </a:lstStyle>
          <a:p>
            <a:pPr>
              <a:defRPr/>
            </a:pPr>
            <a:fld id="{BF5AB391-83E9-4E7D-8FA1-DD387CD5DC11}" type="slidenum">
              <a:rPr lang="ar-EG"/>
              <a:pPr>
                <a:defRPr/>
              </a:pPr>
              <a:t>‹#›</a:t>
            </a:fld>
            <a:endParaRPr lang="ar-EG"/>
          </a:p>
        </p:txBody>
      </p:sp>
    </p:spTree>
  </p:cSld>
  <p:clrMapOvr>
    <a:masterClrMapping/>
  </p:clrMapOvr>
  <p:transition>
    <p:sndAc>
      <p:stSnd>
        <p:snd r:embed="rId1" name="0056 - arcade beep.wav"/>
      </p:stSnd>
    </p:sndAc>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audio" Target="../media/audio2.wav"/><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audio" Target="../media/audio3.wav"/><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audio" Target="../media/audio1.wav"/><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116346A4-7FFE-4C1E-92D0-B237E70CB921}" type="datetimeFigureOut">
              <a:rPr lang="ar-EG"/>
              <a:pPr>
                <a:defRPr/>
              </a:pPr>
              <a:t>16/05/1444</a:t>
            </a:fld>
            <a:endParaRPr lang="ar-EG"/>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ar-EG"/>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3813A708-6DCE-4873-830F-A91630ADA366}" type="slidenum">
              <a:rPr lang="ar-EG"/>
              <a:pPr>
                <a:defRPr/>
              </a:pPr>
              <a:t>‹#›</a:t>
            </a:fld>
            <a:endParaRPr lang="ar-EG"/>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sndAc>
      <p:stSnd>
        <p:snd r:embed="rId13" name="0056 - arcade beep.wav"/>
      </p:stSnd>
    </p:sndAc>
  </p:transition>
  <p:txStyles>
    <p:titleStyle>
      <a:lvl1pPr algn="ctr" rtl="1" eaLnBrk="0" fontAlgn="base" hangingPunct="0">
        <a:spcBef>
          <a:spcPct val="0"/>
        </a:spcBef>
        <a:spcAft>
          <a:spcPct val="0"/>
        </a:spcAft>
        <a:defRPr sz="4400" kern="1200">
          <a:solidFill>
            <a:schemeClr val="tx1"/>
          </a:solidFill>
          <a:latin typeface="+mj-lt"/>
          <a:ea typeface="+mj-ea"/>
          <a:cs typeface="+mj-cs"/>
        </a:defRPr>
      </a:lvl1pPr>
      <a:lvl2pPr algn="ctr" rtl="1" eaLnBrk="0" fontAlgn="base" hangingPunct="0">
        <a:spcBef>
          <a:spcPct val="0"/>
        </a:spcBef>
        <a:spcAft>
          <a:spcPct val="0"/>
        </a:spcAft>
        <a:defRPr sz="4400">
          <a:solidFill>
            <a:schemeClr val="tx1"/>
          </a:solidFill>
          <a:latin typeface="Calibri" pitchFamily="34" charset="0"/>
          <a:cs typeface="Times New Roman" pitchFamily="18" charset="0"/>
        </a:defRPr>
      </a:lvl2pPr>
      <a:lvl3pPr algn="ctr" rtl="1" eaLnBrk="0" fontAlgn="base" hangingPunct="0">
        <a:spcBef>
          <a:spcPct val="0"/>
        </a:spcBef>
        <a:spcAft>
          <a:spcPct val="0"/>
        </a:spcAft>
        <a:defRPr sz="4400">
          <a:solidFill>
            <a:schemeClr val="tx1"/>
          </a:solidFill>
          <a:latin typeface="Calibri" pitchFamily="34" charset="0"/>
          <a:cs typeface="Times New Roman" pitchFamily="18" charset="0"/>
        </a:defRPr>
      </a:lvl3pPr>
      <a:lvl4pPr algn="ctr" rtl="1" eaLnBrk="0" fontAlgn="base" hangingPunct="0">
        <a:spcBef>
          <a:spcPct val="0"/>
        </a:spcBef>
        <a:spcAft>
          <a:spcPct val="0"/>
        </a:spcAft>
        <a:defRPr sz="4400">
          <a:solidFill>
            <a:schemeClr val="tx1"/>
          </a:solidFill>
          <a:latin typeface="Calibri" pitchFamily="34" charset="0"/>
          <a:cs typeface="Times New Roman" pitchFamily="18" charset="0"/>
        </a:defRPr>
      </a:lvl4pPr>
      <a:lvl5pPr algn="ctr" rtl="1" eaLnBrk="0" fontAlgn="base" hangingPunct="0">
        <a:spcBef>
          <a:spcPct val="0"/>
        </a:spcBef>
        <a:spcAft>
          <a:spcPct val="0"/>
        </a:spcAft>
        <a:defRPr sz="4400">
          <a:solidFill>
            <a:schemeClr val="tx1"/>
          </a:solidFill>
          <a:latin typeface="Calibri" pitchFamily="34" charset="0"/>
          <a:cs typeface="Times New Roman" pitchFamily="18" charset="0"/>
        </a:defRPr>
      </a:lvl5pPr>
      <a:lvl6pPr marL="457200" algn="ctr" rtl="1" fontAlgn="base">
        <a:spcBef>
          <a:spcPct val="0"/>
        </a:spcBef>
        <a:spcAft>
          <a:spcPct val="0"/>
        </a:spcAft>
        <a:defRPr sz="4400">
          <a:solidFill>
            <a:schemeClr val="tx1"/>
          </a:solidFill>
          <a:latin typeface="Calibri" pitchFamily="34" charset="0"/>
          <a:cs typeface="Times New Roman" pitchFamily="18" charset="0"/>
        </a:defRPr>
      </a:lvl6pPr>
      <a:lvl7pPr marL="914400" algn="ctr" rtl="1" fontAlgn="base">
        <a:spcBef>
          <a:spcPct val="0"/>
        </a:spcBef>
        <a:spcAft>
          <a:spcPct val="0"/>
        </a:spcAft>
        <a:defRPr sz="4400">
          <a:solidFill>
            <a:schemeClr val="tx1"/>
          </a:solidFill>
          <a:latin typeface="Calibri" pitchFamily="34" charset="0"/>
          <a:cs typeface="Times New Roman" pitchFamily="18" charset="0"/>
        </a:defRPr>
      </a:lvl7pPr>
      <a:lvl8pPr marL="1371600" algn="ctr" rtl="1" fontAlgn="base">
        <a:spcBef>
          <a:spcPct val="0"/>
        </a:spcBef>
        <a:spcAft>
          <a:spcPct val="0"/>
        </a:spcAft>
        <a:defRPr sz="4400">
          <a:solidFill>
            <a:schemeClr val="tx1"/>
          </a:solidFill>
          <a:latin typeface="Calibri" pitchFamily="34" charset="0"/>
          <a:cs typeface="Times New Roman" pitchFamily="18" charset="0"/>
        </a:defRPr>
      </a:lvl8pPr>
      <a:lvl9pPr marL="1828800" algn="ctr" rtl="1" fontAlgn="base">
        <a:spcBef>
          <a:spcPct val="0"/>
        </a:spcBef>
        <a:spcAft>
          <a:spcPct val="0"/>
        </a:spcAft>
        <a:defRPr sz="4400">
          <a:solidFill>
            <a:schemeClr val="tx1"/>
          </a:solidFill>
          <a:latin typeface="Calibri" pitchFamily="34" charset="0"/>
          <a:cs typeface="Times New Roman" pitchFamily="18" charset="0"/>
        </a:defRPr>
      </a:lvl9pPr>
    </p:titleStyle>
    <p:bodyStyle>
      <a:lvl1pPr marL="342900" indent="-342900" algn="r" rtl="1"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ar-SA"/>
              <a:t>انقر لتحرير نمط العنوان الرئيسي</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1028" name="Rectangle 4"/>
          <p:cNvSpPr>
            <a:spLocks noGrp="1" noChangeArrowheads="1"/>
          </p:cNvSpPr>
          <p:nvPr>
            <p:ph type="dt" sz="half" idx="2"/>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cs typeface="Arial" pitchFamily="34"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cs typeface="Arial" pitchFamily="34" charset="0"/>
              </a:defRPr>
            </a:lvl1pPr>
          </a:lstStyle>
          <a:p>
            <a:pPr>
              <a:defRPr/>
            </a:pPr>
            <a:endParaRPr lang="en-US"/>
          </a:p>
        </p:txBody>
      </p:sp>
      <p:sp>
        <p:nvSpPr>
          <p:cNvPr id="1030" name="Rectangle 6"/>
          <p:cNvSpPr>
            <a:spLocks noGrp="1" noChangeArrowheads="1"/>
          </p:cNvSpPr>
          <p:nvPr>
            <p:ph type="sldNum" sz="quarter" idx="4"/>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pitchFamily="34" charset="0"/>
                <a:cs typeface="Arial" pitchFamily="34" charset="0"/>
              </a:defRPr>
            </a:lvl1pPr>
          </a:lstStyle>
          <a:p>
            <a:pPr>
              <a:defRPr/>
            </a:pPr>
            <a:fld id="{9EAD03D2-4C4F-4534-8D30-AFE687F03EE4}" type="slidenum">
              <a:rPr lang="ar-SA"/>
              <a:pPr>
                <a:defRPr/>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wheel spokes="1"/>
    <p:sndAc>
      <p:stSnd>
        <p:snd r:embed="rId13" name="arrow.wav"/>
      </p:stSnd>
    </p:sndAc>
  </p:transition>
  <p:txStyles>
    <p:titleStyle>
      <a:lvl1pPr algn="ctr" rtl="1" eaLnBrk="0" fontAlgn="base" hangingPunct="0">
        <a:spcBef>
          <a:spcPct val="0"/>
        </a:spcBef>
        <a:spcAft>
          <a:spcPct val="0"/>
        </a:spcAft>
        <a:defRPr sz="4400">
          <a:solidFill>
            <a:schemeClr val="tx2"/>
          </a:solidFill>
          <a:latin typeface="+mj-lt"/>
          <a:ea typeface="+mj-ea"/>
          <a:cs typeface="+mj-cs"/>
        </a:defRPr>
      </a:lvl1pPr>
      <a:lvl2pPr algn="ctr" rtl="1" eaLnBrk="0" fontAlgn="base" hangingPunct="0">
        <a:spcBef>
          <a:spcPct val="0"/>
        </a:spcBef>
        <a:spcAft>
          <a:spcPct val="0"/>
        </a:spcAft>
        <a:defRPr sz="4400">
          <a:solidFill>
            <a:schemeClr val="tx2"/>
          </a:solidFill>
          <a:latin typeface="Arial" pitchFamily="34" charset="0"/>
          <a:cs typeface="Arial" pitchFamily="34" charset="0"/>
        </a:defRPr>
      </a:lvl2pPr>
      <a:lvl3pPr algn="ctr" rtl="1" eaLnBrk="0" fontAlgn="base" hangingPunct="0">
        <a:spcBef>
          <a:spcPct val="0"/>
        </a:spcBef>
        <a:spcAft>
          <a:spcPct val="0"/>
        </a:spcAft>
        <a:defRPr sz="4400">
          <a:solidFill>
            <a:schemeClr val="tx2"/>
          </a:solidFill>
          <a:latin typeface="Arial" pitchFamily="34" charset="0"/>
          <a:cs typeface="Arial" pitchFamily="34" charset="0"/>
        </a:defRPr>
      </a:lvl3pPr>
      <a:lvl4pPr algn="ctr" rtl="1" eaLnBrk="0" fontAlgn="base" hangingPunct="0">
        <a:spcBef>
          <a:spcPct val="0"/>
        </a:spcBef>
        <a:spcAft>
          <a:spcPct val="0"/>
        </a:spcAft>
        <a:defRPr sz="4400">
          <a:solidFill>
            <a:schemeClr val="tx2"/>
          </a:solidFill>
          <a:latin typeface="Arial" pitchFamily="34" charset="0"/>
          <a:cs typeface="Arial" pitchFamily="34" charset="0"/>
        </a:defRPr>
      </a:lvl4pPr>
      <a:lvl5pPr algn="ctr" rtl="1"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1" fontAlgn="base">
        <a:spcBef>
          <a:spcPct val="0"/>
        </a:spcBef>
        <a:spcAft>
          <a:spcPct val="0"/>
        </a:spcAft>
        <a:defRPr sz="4400">
          <a:solidFill>
            <a:schemeClr val="tx2"/>
          </a:solidFill>
          <a:latin typeface="Arial" pitchFamily="34" charset="0"/>
          <a:cs typeface="Arial" pitchFamily="34" charset="0"/>
        </a:defRPr>
      </a:lvl6pPr>
      <a:lvl7pPr marL="914400" algn="ctr" rtl="1" fontAlgn="base">
        <a:spcBef>
          <a:spcPct val="0"/>
        </a:spcBef>
        <a:spcAft>
          <a:spcPct val="0"/>
        </a:spcAft>
        <a:defRPr sz="4400">
          <a:solidFill>
            <a:schemeClr val="tx2"/>
          </a:solidFill>
          <a:latin typeface="Arial" pitchFamily="34" charset="0"/>
          <a:cs typeface="Arial" pitchFamily="34" charset="0"/>
        </a:defRPr>
      </a:lvl7pPr>
      <a:lvl8pPr marL="1371600" algn="ctr" rtl="1" fontAlgn="base">
        <a:spcBef>
          <a:spcPct val="0"/>
        </a:spcBef>
        <a:spcAft>
          <a:spcPct val="0"/>
        </a:spcAft>
        <a:defRPr sz="4400">
          <a:solidFill>
            <a:schemeClr val="tx2"/>
          </a:solidFill>
          <a:latin typeface="Arial" pitchFamily="34" charset="0"/>
          <a:cs typeface="Arial" pitchFamily="34" charset="0"/>
        </a:defRPr>
      </a:lvl8pPr>
      <a:lvl9pPr marL="1828800" algn="ctr" rtl="1"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r" rtl="1" eaLnBrk="0" fontAlgn="base" hangingPunct="0">
        <a:spcBef>
          <a:spcPct val="20000"/>
        </a:spcBef>
        <a:spcAft>
          <a:spcPct val="0"/>
        </a:spcAft>
        <a:buChar char="•"/>
        <a:defRPr sz="3200">
          <a:solidFill>
            <a:schemeClr val="tx1"/>
          </a:solidFill>
          <a:latin typeface="+mn-lt"/>
          <a:ea typeface="+mn-ea"/>
          <a:cs typeface="+mn-cs"/>
        </a:defRPr>
      </a:lvl1pPr>
      <a:lvl2pPr marL="742950" indent="-285750" algn="r" rtl="1" eaLnBrk="0" fontAlgn="base" hangingPunct="0">
        <a:spcBef>
          <a:spcPct val="20000"/>
        </a:spcBef>
        <a:spcAft>
          <a:spcPct val="0"/>
        </a:spcAft>
        <a:buChar char="–"/>
        <a:defRPr sz="2800">
          <a:solidFill>
            <a:schemeClr val="tx1"/>
          </a:solidFill>
          <a:latin typeface="+mn-lt"/>
          <a:cs typeface="+mn-cs"/>
        </a:defRPr>
      </a:lvl2pPr>
      <a:lvl3pPr marL="1143000" indent="-228600" algn="r" rtl="1" eaLnBrk="0" fontAlgn="base" hangingPunct="0">
        <a:spcBef>
          <a:spcPct val="20000"/>
        </a:spcBef>
        <a:spcAft>
          <a:spcPct val="0"/>
        </a:spcAft>
        <a:buChar char="•"/>
        <a:defRPr sz="2400">
          <a:solidFill>
            <a:schemeClr val="tx1"/>
          </a:solidFill>
          <a:latin typeface="+mn-lt"/>
          <a:cs typeface="+mn-cs"/>
        </a:defRPr>
      </a:lvl3pPr>
      <a:lvl4pPr marL="1600200" indent="-228600" algn="r" rtl="1" eaLnBrk="0" fontAlgn="base" hangingPunct="0">
        <a:spcBef>
          <a:spcPct val="20000"/>
        </a:spcBef>
        <a:spcAft>
          <a:spcPct val="0"/>
        </a:spcAft>
        <a:buChar char="–"/>
        <a:defRPr sz="2000">
          <a:solidFill>
            <a:schemeClr val="tx1"/>
          </a:solidFill>
          <a:latin typeface="+mn-lt"/>
          <a:cs typeface="+mn-cs"/>
        </a:defRPr>
      </a:lvl4pPr>
      <a:lvl5pPr marL="2057400" indent="-228600" algn="r" rtl="1" eaLnBrk="0" fontAlgn="base" hangingPunct="0">
        <a:spcBef>
          <a:spcPct val="20000"/>
        </a:spcBef>
        <a:spcAft>
          <a:spcPct val="0"/>
        </a:spcAft>
        <a:buChar char="»"/>
        <a:defRPr sz="2000">
          <a:solidFill>
            <a:schemeClr val="tx1"/>
          </a:solidFill>
          <a:latin typeface="+mn-lt"/>
          <a:cs typeface="+mn-cs"/>
        </a:defRPr>
      </a:lvl5pPr>
      <a:lvl6pPr marL="2514600" indent="-228600" algn="r" rtl="1" fontAlgn="base">
        <a:spcBef>
          <a:spcPct val="20000"/>
        </a:spcBef>
        <a:spcAft>
          <a:spcPct val="0"/>
        </a:spcAft>
        <a:buChar char="»"/>
        <a:defRPr sz="2000">
          <a:solidFill>
            <a:schemeClr val="tx1"/>
          </a:solidFill>
          <a:latin typeface="+mn-lt"/>
          <a:cs typeface="+mn-cs"/>
        </a:defRPr>
      </a:lvl6pPr>
      <a:lvl7pPr marL="2971800" indent="-228600" algn="r" rtl="1" fontAlgn="base">
        <a:spcBef>
          <a:spcPct val="20000"/>
        </a:spcBef>
        <a:spcAft>
          <a:spcPct val="0"/>
        </a:spcAft>
        <a:buChar char="»"/>
        <a:defRPr sz="2000">
          <a:solidFill>
            <a:schemeClr val="tx1"/>
          </a:solidFill>
          <a:latin typeface="+mn-lt"/>
          <a:cs typeface="+mn-cs"/>
        </a:defRPr>
      </a:lvl7pPr>
      <a:lvl8pPr marL="3429000" indent="-228600" algn="r" rtl="1" fontAlgn="base">
        <a:spcBef>
          <a:spcPct val="20000"/>
        </a:spcBef>
        <a:spcAft>
          <a:spcPct val="0"/>
        </a:spcAft>
        <a:buChar char="»"/>
        <a:defRPr sz="2000">
          <a:solidFill>
            <a:schemeClr val="tx1"/>
          </a:solidFill>
          <a:latin typeface="+mn-lt"/>
          <a:cs typeface="+mn-cs"/>
        </a:defRPr>
      </a:lvl8pPr>
      <a:lvl9pPr marL="3886200" indent="-228600" algn="r" rtl="1" fontAlgn="base">
        <a:spcBef>
          <a:spcPct val="20000"/>
        </a:spcBef>
        <a:spcAft>
          <a:spcPct val="0"/>
        </a:spcAft>
        <a:buChar char="»"/>
        <a:defRPr sz="2000">
          <a:solidFill>
            <a:schemeClr val="tx1"/>
          </a:solidFill>
          <a:latin typeface="+mn-lt"/>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BD9E1375-A050-4C10-903A-EE3FB3DD33F1}" type="datetimeFigureOut">
              <a:rPr lang="ar-EG"/>
              <a:pPr>
                <a:defRPr/>
              </a:pPr>
              <a:t>16/05/1444</a:t>
            </a:fld>
            <a:endParaRPr lang="ar-EG"/>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ar-EG"/>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3C9608EA-FBAB-4AAC-9C54-2C2219CD8D0D}" type="slidenum">
              <a:rPr lang="ar-EG"/>
              <a:pPr>
                <a:defRPr/>
              </a:pPr>
              <a:t>‹#›</a:t>
            </a:fld>
            <a:endParaRPr lang="ar-EG"/>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sndAc>
      <p:stSnd>
        <p:snd r:embed="rId13" name="0214 - bonk.wav"/>
      </p:stSnd>
    </p:sndAc>
  </p:transition>
  <p:txStyles>
    <p:titleStyle>
      <a:lvl1pPr algn="ctr" rtl="1" eaLnBrk="0" fontAlgn="base" hangingPunct="0">
        <a:spcBef>
          <a:spcPct val="0"/>
        </a:spcBef>
        <a:spcAft>
          <a:spcPct val="0"/>
        </a:spcAft>
        <a:defRPr sz="4400" kern="1200">
          <a:solidFill>
            <a:schemeClr val="tx1"/>
          </a:solidFill>
          <a:latin typeface="+mj-lt"/>
          <a:ea typeface="+mj-ea"/>
          <a:cs typeface="+mj-cs"/>
        </a:defRPr>
      </a:lvl1pPr>
      <a:lvl2pPr algn="ctr" rtl="1" eaLnBrk="0" fontAlgn="base" hangingPunct="0">
        <a:spcBef>
          <a:spcPct val="0"/>
        </a:spcBef>
        <a:spcAft>
          <a:spcPct val="0"/>
        </a:spcAft>
        <a:defRPr sz="4400">
          <a:solidFill>
            <a:schemeClr val="tx1"/>
          </a:solidFill>
          <a:latin typeface="Calibri" pitchFamily="34" charset="0"/>
          <a:cs typeface="Times New Roman" pitchFamily="18" charset="0"/>
        </a:defRPr>
      </a:lvl2pPr>
      <a:lvl3pPr algn="ctr" rtl="1" eaLnBrk="0" fontAlgn="base" hangingPunct="0">
        <a:spcBef>
          <a:spcPct val="0"/>
        </a:spcBef>
        <a:spcAft>
          <a:spcPct val="0"/>
        </a:spcAft>
        <a:defRPr sz="4400">
          <a:solidFill>
            <a:schemeClr val="tx1"/>
          </a:solidFill>
          <a:latin typeface="Calibri" pitchFamily="34" charset="0"/>
          <a:cs typeface="Times New Roman" pitchFamily="18" charset="0"/>
        </a:defRPr>
      </a:lvl3pPr>
      <a:lvl4pPr algn="ctr" rtl="1" eaLnBrk="0" fontAlgn="base" hangingPunct="0">
        <a:spcBef>
          <a:spcPct val="0"/>
        </a:spcBef>
        <a:spcAft>
          <a:spcPct val="0"/>
        </a:spcAft>
        <a:defRPr sz="4400">
          <a:solidFill>
            <a:schemeClr val="tx1"/>
          </a:solidFill>
          <a:latin typeface="Calibri" pitchFamily="34" charset="0"/>
          <a:cs typeface="Times New Roman" pitchFamily="18" charset="0"/>
        </a:defRPr>
      </a:lvl4pPr>
      <a:lvl5pPr algn="ctr" rtl="1" eaLnBrk="0" fontAlgn="base" hangingPunct="0">
        <a:spcBef>
          <a:spcPct val="0"/>
        </a:spcBef>
        <a:spcAft>
          <a:spcPct val="0"/>
        </a:spcAft>
        <a:defRPr sz="4400">
          <a:solidFill>
            <a:schemeClr val="tx1"/>
          </a:solidFill>
          <a:latin typeface="Calibri" pitchFamily="34" charset="0"/>
          <a:cs typeface="Times New Roman" pitchFamily="18" charset="0"/>
        </a:defRPr>
      </a:lvl5pPr>
      <a:lvl6pPr marL="457200" algn="ctr" rtl="1" fontAlgn="base">
        <a:spcBef>
          <a:spcPct val="0"/>
        </a:spcBef>
        <a:spcAft>
          <a:spcPct val="0"/>
        </a:spcAft>
        <a:defRPr sz="4400">
          <a:solidFill>
            <a:schemeClr val="tx1"/>
          </a:solidFill>
          <a:latin typeface="Calibri" pitchFamily="34" charset="0"/>
          <a:cs typeface="Times New Roman" pitchFamily="18" charset="0"/>
        </a:defRPr>
      </a:lvl6pPr>
      <a:lvl7pPr marL="914400" algn="ctr" rtl="1" fontAlgn="base">
        <a:spcBef>
          <a:spcPct val="0"/>
        </a:spcBef>
        <a:spcAft>
          <a:spcPct val="0"/>
        </a:spcAft>
        <a:defRPr sz="4400">
          <a:solidFill>
            <a:schemeClr val="tx1"/>
          </a:solidFill>
          <a:latin typeface="Calibri" pitchFamily="34" charset="0"/>
          <a:cs typeface="Times New Roman" pitchFamily="18" charset="0"/>
        </a:defRPr>
      </a:lvl7pPr>
      <a:lvl8pPr marL="1371600" algn="ctr" rtl="1" fontAlgn="base">
        <a:spcBef>
          <a:spcPct val="0"/>
        </a:spcBef>
        <a:spcAft>
          <a:spcPct val="0"/>
        </a:spcAft>
        <a:defRPr sz="4400">
          <a:solidFill>
            <a:schemeClr val="tx1"/>
          </a:solidFill>
          <a:latin typeface="Calibri" pitchFamily="34" charset="0"/>
          <a:cs typeface="Times New Roman" pitchFamily="18" charset="0"/>
        </a:defRPr>
      </a:lvl8pPr>
      <a:lvl9pPr marL="1828800" algn="ctr" rtl="1" fontAlgn="base">
        <a:spcBef>
          <a:spcPct val="0"/>
        </a:spcBef>
        <a:spcAft>
          <a:spcPct val="0"/>
        </a:spcAft>
        <a:defRPr sz="4400">
          <a:solidFill>
            <a:schemeClr val="tx1"/>
          </a:solidFill>
          <a:latin typeface="Calibri" pitchFamily="34" charset="0"/>
          <a:cs typeface="Times New Roman" pitchFamily="18" charset="0"/>
        </a:defRPr>
      </a:lvl9pPr>
    </p:titleStyle>
    <p:bodyStyle>
      <a:lvl1pPr marL="342900" indent="-342900" algn="r" rtl="1"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rtl="1" fontAlgn="auto">
              <a:spcBef>
                <a:spcPts val="0"/>
              </a:spcBef>
              <a:spcAft>
                <a:spcPts val="0"/>
              </a:spcAft>
              <a:defRPr sz="1200">
                <a:solidFill>
                  <a:schemeClr val="tx1">
                    <a:tint val="75000"/>
                  </a:schemeClr>
                </a:solidFill>
                <a:latin typeface="+mn-lt"/>
                <a:cs typeface="+mn-cs"/>
              </a:defRPr>
            </a:lvl1pPr>
          </a:lstStyle>
          <a:p>
            <a:pPr>
              <a:defRPr/>
            </a:pPr>
            <a:fld id="{14C61BAD-101F-43DE-892B-8EE8B55FD35F}" type="datetimeFigureOut">
              <a:rPr lang="ar-EG"/>
              <a:pPr>
                <a:defRPr/>
              </a:pPr>
              <a:t>16/05/1444</a:t>
            </a:fld>
            <a:endParaRPr lang="ar-EG"/>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rtl="1" fontAlgn="auto">
              <a:spcBef>
                <a:spcPts val="0"/>
              </a:spcBef>
              <a:spcAft>
                <a:spcPts val="0"/>
              </a:spcAft>
              <a:defRPr sz="1200">
                <a:solidFill>
                  <a:schemeClr val="tx1">
                    <a:tint val="75000"/>
                  </a:schemeClr>
                </a:solidFill>
                <a:latin typeface="+mn-lt"/>
                <a:cs typeface="+mn-cs"/>
              </a:defRPr>
            </a:lvl1pPr>
          </a:lstStyle>
          <a:p>
            <a:pPr>
              <a:defRPr/>
            </a:pPr>
            <a:endParaRPr lang="ar-EG"/>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rtl="1" fontAlgn="auto">
              <a:spcBef>
                <a:spcPts val="0"/>
              </a:spcBef>
              <a:spcAft>
                <a:spcPts val="0"/>
              </a:spcAft>
              <a:defRPr sz="1200">
                <a:solidFill>
                  <a:schemeClr val="tx1">
                    <a:tint val="75000"/>
                  </a:schemeClr>
                </a:solidFill>
                <a:latin typeface="+mn-lt"/>
                <a:cs typeface="+mn-cs"/>
              </a:defRPr>
            </a:lvl1pPr>
          </a:lstStyle>
          <a:p>
            <a:pPr>
              <a:defRPr/>
            </a:pPr>
            <a:fld id="{7BFEAB42-A822-40D0-90CE-4EE5AD2D263C}" type="slidenum">
              <a:rPr lang="ar-EG"/>
              <a:pPr>
                <a:defRPr/>
              </a:pPr>
              <a:t>‹#›</a:t>
            </a:fld>
            <a:endParaRPr lang="ar-EG"/>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sndAc>
      <p:stSnd>
        <p:snd r:embed="rId13" name="0056 - arcade beep.wav"/>
      </p:stSnd>
    </p:sndAc>
  </p:transition>
  <p:txStyles>
    <p:titleStyle>
      <a:lvl1pPr algn="ctr" rtl="1" eaLnBrk="0" fontAlgn="base" hangingPunct="0">
        <a:spcBef>
          <a:spcPct val="0"/>
        </a:spcBef>
        <a:spcAft>
          <a:spcPct val="0"/>
        </a:spcAft>
        <a:defRPr sz="4400" kern="1200">
          <a:solidFill>
            <a:schemeClr val="tx1"/>
          </a:solidFill>
          <a:latin typeface="+mj-lt"/>
          <a:ea typeface="+mj-ea"/>
          <a:cs typeface="+mj-cs"/>
        </a:defRPr>
      </a:lvl1pPr>
      <a:lvl2pPr algn="ctr" rtl="1" eaLnBrk="0" fontAlgn="base" hangingPunct="0">
        <a:spcBef>
          <a:spcPct val="0"/>
        </a:spcBef>
        <a:spcAft>
          <a:spcPct val="0"/>
        </a:spcAft>
        <a:defRPr sz="4400">
          <a:solidFill>
            <a:schemeClr val="tx1"/>
          </a:solidFill>
          <a:latin typeface="Calibri" pitchFamily="34" charset="0"/>
          <a:cs typeface="Times New Roman" pitchFamily="18" charset="0"/>
        </a:defRPr>
      </a:lvl2pPr>
      <a:lvl3pPr algn="ctr" rtl="1" eaLnBrk="0" fontAlgn="base" hangingPunct="0">
        <a:spcBef>
          <a:spcPct val="0"/>
        </a:spcBef>
        <a:spcAft>
          <a:spcPct val="0"/>
        </a:spcAft>
        <a:defRPr sz="4400">
          <a:solidFill>
            <a:schemeClr val="tx1"/>
          </a:solidFill>
          <a:latin typeface="Calibri" pitchFamily="34" charset="0"/>
          <a:cs typeface="Times New Roman" pitchFamily="18" charset="0"/>
        </a:defRPr>
      </a:lvl3pPr>
      <a:lvl4pPr algn="ctr" rtl="1" eaLnBrk="0" fontAlgn="base" hangingPunct="0">
        <a:spcBef>
          <a:spcPct val="0"/>
        </a:spcBef>
        <a:spcAft>
          <a:spcPct val="0"/>
        </a:spcAft>
        <a:defRPr sz="4400">
          <a:solidFill>
            <a:schemeClr val="tx1"/>
          </a:solidFill>
          <a:latin typeface="Calibri" pitchFamily="34" charset="0"/>
          <a:cs typeface="Times New Roman" pitchFamily="18" charset="0"/>
        </a:defRPr>
      </a:lvl4pPr>
      <a:lvl5pPr algn="ctr" rtl="1" eaLnBrk="0" fontAlgn="base" hangingPunct="0">
        <a:spcBef>
          <a:spcPct val="0"/>
        </a:spcBef>
        <a:spcAft>
          <a:spcPct val="0"/>
        </a:spcAft>
        <a:defRPr sz="4400">
          <a:solidFill>
            <a:schemeClr val="tx1"/>
          </a:solidFill>
          <a:latin typeface="Calibri" pitchFamily="34" charset="0"/>
          <a:cs typeface="Times New Roman" pitchFamily="18" charset="0"/>
        </a:defRPr>
      </a:lvl5pPr>
      <a:lvl6pPr marL="457200" algn="ctr" rtl="1" fontAlgn="base">
        <a:spcBef>
          <a:spcPct val="0"/>
        </a:spcBef>
        <a:spcAft>
          <a:spcPct val="0"/>
        </a:spcAft>
        <a:defRPr sz="4400">
          <a:solidFill>
            <a:schemeClr val="tx1"/>
          </a:solidFill>
          <a:latin typeface="Calibri" pitchFamily="34" charset="0"/>
          <a:cs typeface="Times New Roman" pitchFamily="18" charset="0"/>
        </a:defRPr>
      </a:lvl6pPr>
      <a:lvl7pPr marL="914400" algn="ctr" rtl="1" fontAlgn="base">
        <a:spcBef>
          <a:spcPct val="0"/>
        </a:spcBef>
        <a:spcAft>
          <a:spcPct val="0"/>
        </a:spcAft>
        <a:defRPr sz="4400">
          <a:solidFill>
            <a:schemeClr val="tx1"/>
          </a:solidFill>
          <a:latin typeface="Calibri" pitchFamily="34" charset="0"/>
          <a:cs typeface="Times New Roman" pitchFamily="18" charset="0"/>
        </a:defRPr>
      </a:lvl7pPr>
      <a:lvl8pPr marL="1371600" algn="ctr" rtl="1" fontAlgn="base">
        <a:spcBef>
          <a:spcPct val="0"/>
        </a:spcBef>
        <a:spcAft>
          <a:spcPct val="0"/>
        </a:spcAft>
        <a:defRPr sz="4400">
          <a:solidFill>
            <a:schemeClr val="tx1"/>
          </a:solidFill>
          <a:latin typeface="Calibri" pitchFamily="34" charset="0"/>
          <a:cs typeface="Times New Roman" pitchFamily="18" charset="0"/>
        </a:defRPr>
      </a:lvl8pPr>
      <a:lvl9pPr marL="1828800" algn="ctr" rtl="1" fontAlgn="base">
        <a:spcBef>
          <a:spcPct val="0"/>
        </a:spcBef>
        <a:spcAft>
          <a:spcPct val="0"/>
        </a:spcAft>
        <a:defRPr sz="4400">
          <a:solidFill>
            <a:schemeClr val="tx1"/>
          </a:solidFill>
          <a:latin typeface="Calibri" pitchFamily="34" charset="0"/>
          <a:cs typeface="Times New Roman" pitchFamily="18" charset="0"/>
        </a:defRPr>
      </a:lvl9pPr>
    </p:titleStyle>
    <p:bodyStyle>
      <a:lvl1pPr marL="342900" indent="-342900" algn="r" rtl="1"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2.wav"/><Relationship Id="rId1" Type="http://schemas.openxmlformats.org/officeDocument/2006/relationships/slideLayout" Target="../slideLayouts/slideLayout12.xml"/><Relationship Id="rId5" Type="http://schemas.openxmlformats.org/officeDocument/2006/relationships/image" Target="../media/image2.jpg"/><Relationship Id="rId4" Type="http://schemas.openxmlformats.org/officeDocument/2006/relationships/audio" Target="../media/audio5.wav"/></Relationships>
</file>

<file path=ppt/slides/_rels/slide10.xml.rels><?xml version="1.0" encoding="UTF-8" standalone="yes"?>
<Relationships xmlns="http://schemas.openxmlformats.org/package/2006/relationships"><Relationship Id="rId3" Type="http://schemas.openxmlformats.org/officeDocument/2006/relationships/audio" Target="../media/audio15.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6.wav"/></Relationships>
</file>

<file path=ppt/slides/_rels/slide11.xml.rels><?xml version="1.0" encoding="UTF-8" standalone="yes"?>
<Relationships xmlns="http://schemas.openxmlformats.org/package/2006/relationships"><Relationship Id="rId3" Type="http://schemas.openxmlformats.org/officeDocument/2006/relationships/audio" Target="../media/audio17.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8.wav"/></Relationships>
</file>

<file path=ppt/slides/_rels/slide12.xml.rels><?xml version="1.0" encoding="UTF-8" standalone="yes"?>
<Relationships xmlns="http://schemas.openxmlformats.org/package/2006/relationships"><Relationship Id="rId3" Type="http://schemas.openxmlformats.org/officeDocument/2006/relationships/audio" Target="../media/audio19.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audio" Target="../media/audio20.wav"/></Relationships>
</file>

<file path=ppt/slides/_rels/slide13.xml.rels><?xml version="1.0" encoding="UTF-8" standalone="yes"?>
<Relationships xmlns="http://schemas.openxmlformats.org/package/2006/relationships"><Relationship Id="rId3" Type="http://schemas.openxmlformats.org/officeDocument/2006/relationships/audio" Target="../media/audio21.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23.wav"/><Relationship Id="rId4" Type="http://schemas.openxmlformats.org/officeDocument/2006/relationships/audio" Target="../media/audio22.wav"/></Relationships>
</file>

<file path=ppt/slides/_rels/slide14.xml.rels><?xml version="1.0" encoding="UTF-8" standalone="yes"?>
<Relationships xmlns="http://schemas.openxmlformats.org/package/2006/relationships"><Relationship Id="rId3" Type="http://schemas.openxmlformats.org/officeDocument/2006/relationships/audio" Target="../media/audio24.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audio" Target="../media/audio26.wav"/><Relationship Id="rId4" Type="http://schemas.openxmlformats.org/officeDocument/2006/relationships/audio" Target="../media/audio25.wav"/></Relationships>
</file>

<file path=ppt/slides/_rels/slide15.xml.rels><?xml version="1.0" encoding="UTF-8" standalone="yes"?>
<Relationships xmlns="http://schemas.openxmlformats.org/package/2006/relationships"><Relationship Id="rId3" Type="http://schemas.openxmlformats.org/officeDocument/2006/relationships/audio" Target="../media/audio27.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audio" Target="../media/audio28.wav"/></Relationships>
</file>

<file path=ppt/slides/_rels/slide16.xml.rels><?xml version="1.0" encoding="UTF-8" standalone="yes"?>
<Relationships xmlns="http://schemas.openxmlformats.org/package/2006/relationships"><Relationship Id="rId3" Type="http://schemas.openxmlformats.org/officeDocument/2006/relationships/audio" Target="../media/audio29.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audio" Target="../media/audio31.wav"/><Relationship Id="rId4" Type="http://schemas.openxmlformats.org/officeDocument/2006/relationships/audio" Target="../media/audio30.wav"/></Relationships>
</file>

<file path=ppt/slides/_rels/slide17.xml.rels><?xml version="1.0" encoding="UTF-8" standalone="yes"?>
<Relationships xmlns="http://schemas.openxmlformats.org/package/2006/relationships"><Relationship Id="rId3" Type="http://schemas.openxmlformats.org/officeDocument/2006/relationships/audio" Target="../media/audio32.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audio" Target="../media/audio33.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audio" Target="../media/audio33.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audio" Target="../media/audio34.wav"/></Relationships>
</file>

<file path=ppt/slides/_rels/slide2.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xml"/><Relationship Id="rId1" Type="http://schemas.openxmlformats.org/officeDocument/2006/relationships/slideLayout" Target="../slideLayouts/slideLayout29.xml"/><Relationship Id="rId5" Type="http://schemas.openxmlformats.org/officeDocument/2006/relationships/audio" Target="../media/audio7.wav"/><Relationship Id="rId4" Type="http://schemas.openxmlformats.org/officeDocument/2006/relationships/audio" Target="../media/audio6.wav"/></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audio" Target="../media/audio35.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audio" Target="../media/audio36.wav"/></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audio" Target="../media/audio37.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audio" Target="../media/audio38.wav"/></Relationships>
</file>

<file path=ppt/slides/_rels/slide24.xml.rels><?xml version="1.0" encoding="UTF-8" standalone="yes"?>
<Relationships xmlns="http://schemas.openxmlformats.org/package/2006/relationships"><Relationship Id="rId3" Type="http://schemas.openxmlformats.org/officeDocument/2006/relationships/audio" Target="../media/audio39.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audio" Target="../media/audio40.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audio" Target="../media/audio41.wav"/><Relationship Id="rId7" Type="http://schemas.openxmlformats.org/officeDocument/2006/relationships/image" Target="../media/image17.em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44.wav"/><Relationship Id="rId5" Type="http://schemas.openxmlformats.org/officeDocument/2006/relationships/audio" Target="../media/audio43.wav"/><Relationship Id="rId4" Type="http://schemas.openxmlformats.org/officeDocument/2006/relationships/audio" Target="../media/audio42.wav"/></Relationships>
</file>

<file path=ppt/slides/_rels/slide27.xml.rels><?xml version="1.0" encoding="UTF-8" standalone="yes"?>
<Relationships xmlns="http://schemas.openxmlformats.org/package/2006/relationships"><Relationship Id="rId3" Type="http://schemas.openxmlformats.org/officeDocument/2006/relationships/audio" Target="../media/audio45.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47.wav"/><Relationship Id="rId4" Type="http://schemas.openxmlformats.org/officeDocument/2006/relationships/audio" Target="../media/audio46.wav"/></Relationships>
</file>

<file path=ppt/slides/_rels/slide28.xml.rels><?xml version="1.0" encoding="UTF-8" standalone="yes"?>
<Relationships xmlns="http://schemas.openxmlformats.org/package/2006/relationships"><Relationship Id="rId8" Type="http://schemas.openxmlformats.org/officeDocument/2006/relationships/audio" Target="../media/audio53.wav"/><Relationship Id="rId3" Type="http://schemas.openxmlformats.org/officeDocument/2006/relationships/audio" Target="../media/audio48.wav"/><Relationship Id="rId7" Type="http://schemas.openxmlformats.org/officeDocument/2006/relationships/audio" Target="../media/audio5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51.wav"/><Relationship Id="rId5" Type="http://schemas.openxmlformats.org/officeDocument/2006/relationships/audio" Target="../media/audio50.wav"/><Relationship Id="rId10" Type="http://schemas.openxmlformats.org/officeDocument/2006/relationships/audio" Target="../media/audio55.wav"/><Relationship Id="rId4" Type="http://schemas.openxmlformats.org/officeDocument/2006/relationships/audio" Target="../media/audio49.wav"/><Relationship Id="rId9" Type="http://schemas.openxmlformats.org/officeDocument/2006/relationships/audio" Target="../media/audio54.wav"/></Relationships>
</file>

<file path=ppt/slides/_rels/slide29.xml.rels><?xml version="1.0" encoding="UTF-8" standalone="yes"?>
<Relationships xmlns="http://schemas.openxmlformats.org/package/2006/relationships"><Relationship Id="rId3" Type="http://schemas.openxmlformats.org/officeDocument/2006/relationships/audio" Target="../media/audio56.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audio" Target="../media/audio1.wav"/><Relationship Id="rId1" Type="http://schemas.openxmlformats.org/officeDocument/2006/relationships/slideLayout" Target="../slideLayouts/slideLayout40.xml"/><Relationship Id="rId4" Type="http://schemas.openxmlformats.org/officeDocument/2006/relationships/audio" Target="../media/audio9.wav"/></Relationships>
</file>

<file path=ppt/slides/_rels/slide30.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audio" Target="../media/audio57.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58.wav"/></Relationships>
</file>

<file path=ppt/slides/_rels/slide32.xml.rels><?xml version="1.0" encoding="UTF-8" standalone="yes"?>
<Relationships xmlns="http://schemas.openxmlformats.org/package/2006/relationships"><Relationship Id="rId3" Type="http://schemas.openxmlformats.org/officeDocument/2006/relationships/audio" Target="../media/audio59.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audio" Target="../media/audio59.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61.wav"/><Relationship Id="rId4" Type="http://schemas.openxmlformats.org/officeDocument/2006/relationships/audio" Target="../media/audio60.wav"/></Relationships>
</file>

<file path=ppt/slides/_rels/slide34.xml.rels><?xml version="1.0" encoding="UTF-8" standalone="yes"?>
<Relationships xmlns="http://schemas.openxmlformats.org/package/2006/relationships"><Relationship Id="rId3" Type="http://schemas.openxmlformats.org/officeDocument/2006/relationships/audio" Target="../media/audio62.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64.wav"/><Relationship Id="rId4" Type="http://schemas.openxmlformats.org/officeDocument/2006/relationships/audio" Target="../media/audio63.wav"/></Relationships>
</file>

<file path=ppt/slides/_rels/slide35.xml.rels><?xml version="1.0" encoding="UTF-8" standalone="yes"?>
<Relationships xmlns="http://schemas.openxmlformats.org/package/2006/relationships"><Relationship Id="rId3" Type="http://schemas.openxmlformats.org/officeDocument/2006/relationships/audio" Target="../media/audio65.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66.wav"/></Relationships>
</file>

<file path=ppt/slides/_rels/slide4.xml.rels><?xml version="1.0" encoding="UTF-8" standalone="yes"?>
<Relationships xmlns="http://schemas.openxmlformats.org/package/2006/relationships"><Relationship Id="rId3" Type="http://schemas.openxmlformats.org/officeDocument/2006/relationships/audio" Target="../media/audio10.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audio" Target="../media/audio12.wav"/><Relationship Id="rId4" Type="http://schemas.openxmlformats.org/officeDocument/2006/relationships/audio" Target="../media/audio11.wav"/></Relationships>
</file>

<file path=ppt/slides/_rels/slide5.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audio" Target="../media/audio13.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audio" Target="../media/audio14.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5">
            <a:lum/>
          </a:blip>
          <a:srcRect/>
          <a:stretch>
            <a:fillRect l="-3000" t="-3000" r="-3000" b="-3000"/>
          </a:stretch>
        </a:blipFill>
        <a:effectLst/>
      </p:bgPr>
    </p:bg>
    <p:spTree>
      <p:nvGrpSpPr>
        <p:cNvPr id="1" name=""/>
        <p:cNvGrpSpPr/>
        <p:nvPr/>
      </p:nvGrpSpPr>
      <p:grpSpPr>
        <a:xfrm>
          <a:off x="0" y="0"/>
          <a:ext cx="0" cy="0"/>
          <a:chOff x="0" y="0"/>
          <a:chExt cx="0" cy="0"/>
        </a:xfrm>
      </p:grpSpPr>
      <p:sp>
        <p:nvSpPr>
          <p:cNvPr id="5" name="Text Box 7">
            <a:extLst>
              <a:ext uri="{FF2B5EF4-FFF2-40B4-BE49-F238E27FC236}">
                <a16:creationId xmlns:a16="http://schemas.microsoft.com/office/drawing/2014/main" id="{B3A3B7A5-96C7-4323-9A07-4402BEAF5855}"/>
              </a:ext>
            </a:extLst>
          </p:cNvPr>
          <p:cNvSpPr txBox="1">
            <a:spLocks noChangeArrowheads="1"/>
          </p:cNvSpPr>
          <p:nvPr/>
        </p:nvSpPr>
        <p:spPr bwMode="auto">
          <a:xfrm>
            <a:off x="3059832" y="2289646"/>
            <a:ext cx="3321302" cy="1021556"/>
          </a:xfrm>
          <a:prstGeom prst="roundRect">
            <a:avLst/>
          </a:prstGeom>
          <a:solidFill>
            <a:srgbClr val="C00000"/>
          </a:solidFill>
          <a:ln w="9525">
            <a:noFill/>
            <a:miter lim="800000"/>
            <a:headEnd/>
            <a:tailEnd/>
          </a:ln>
          <a:scene3d>
            <a:camera prst="orthographicFront"/>
            <a:lightRig rig="threePt" dir="t"/>
          </a:scene3d>
          <a:sp3d>
            <a:bevelT/>
          </a:sp3d>
        </p:spPr>
        <p:txBody>
          <a:bodyPr wrap="square">
            <a:spAutoFit/>
          </a:bodyPr>
          <a:lstStyle/>
          <a:p>
            <a:pPr>
              <a:spcBef>
                <a:spcPct val="50000"/>
              </a:spcBef>
              <a:defRPr/>
            </a:pPr>
            <a:r>
              <a:rPr lang="ar-EG" sz="5400" b="1" dirty="0">
                <a:solidFill>
                  <a:srgbClr val="FFFF00"/>
                </a:solidFill>
                <a:effectLst>
                  <a:outerShdw blurRad="50800" dist="38100" dir="8100000" algn="tr" rotWithShape="0">
                    <a:prstClr val="black">
                      <a:alpha val="40000"/>
                    </a:prstClr>
                  </a:outerShdw>
                </a:effectLst>
                <a:cs typeface="+mn-cs"/>
              </a:rPr>
              <a:t>الوحدة الثالثة</a:t>
            </a:r>
            <a:endParaRPr lang="en-US" sz="5400" b="1" dirty="0">
              <a:solidFill>
                <a:srgbClr val="FFFF00"/>
              </a:solidFill>
              <a:effectLst>
                <a:outerShdw blurRad="50800" dist="38100" dir="8100000" algn="tr" rotWithShape="0">
                  <a:prstClr val="black">
                    <a:alpha val="40000"/>
                  </a:prstClr>
                </a:outerShdw>
              </a:effectLst>
              <a:cs typeface="+mn-cs"/>
            </a:endParaRPr>
          </a:p>
        </p:txBody>
      </p:sp>
      <p:sp>
        <p:nvSpPr>
          <p:cNvPr id="6" name="مربع نص 11">
            <a:extLst>
              <a:ext uri="{FF2B5EF4-FFF2-40B4-BE49-F238E27FC236}">
                <a16:creationId xmlns:a16="http://schemas.microsoft.com/office/drawing/2014/main" id="{35E99E4A-7B57-4EBC-9452-890B80345831}"/>
              </a:ext>
            </a:extLst>
          </p:cNvPr>
          <p:cNvSpPr txBox="1">
            <a:spLocks noChangeArrowheads="1"/>
          </p:cNvSpPr>
          <p:nvPr/>
        </p:nvSpPr>
        <p:spPr bwMode="auto">
          <a:xfrm>
            <a:off x="1708310" y="3789040"/>
            <a:ext cx="6024346" cy="1438632"/>
          </a:xfrm>
          <a:prstGeom prst="snip1Rect">
            <a:avLst/>
          </a:prstGeom>
          <a:solidFill>
            <a:srgbClr val="F3D59F"/>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defRPr/>
            </a:pPr>
            <a:r>
              <a:rPr lang="ar-EG" sz="8000" b="1" dirty="0">
                <a:solidFill>
                  <a:srgbClr val="C00000"/>
                </a:solidFill>
                <a:effectLst>
                  <a:outerShdw blurRad="50800" dist="38100" dir="8100000" algn="tr" rotWithShape="0">
                    <a:prstClr val="black">
                      <a:alpha val="40000"/>
                    </a:prstClr>
                  </a:outerShdw>
                </a:effectLst>
                <a:cs typeface="+mn-cs"/>
              </a:rPr>
              <a:t>الأرض ومواردها</a:t>
            </a:r>
          </a:p>
        </p:txBody>
      </p:sp>
    </p:spTree>
  </p:cSld>
  <p:clrMapOvr>
    <a:masterClrMapping/>
  </p:clrMapOvr>
  <p:transition>
    <p:wheel spokes="1"/>
    <p:sndAc>
      <p:stSnd>
        <p:snd r:embed="rId2" name="arrow.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Horizontal)">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الوحدة الثالثة.wav"/>
                                        </p:tgtEl>
                                      </p:cMediaNode>
                                    </p:audio>
                                  </p:sub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الأرض ومواردها.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TextBox 1"/>
          <p:cNvSpPr txBox="1">
            <a:spLocks noChangeArrowheads="1"/>
          </p:cNvSpPr>
          <p:nvPr/>
        </p:nvSpPr>
        <p:spPr bwMode="auto">
          <a:xfrm>
            <a:off x="808395" y="1268760"/>
            <a:ext cx="7527210" cy="3970318"/>
          </a:xfrm>
          <a:prstGeom prst="rect">
            <a:avLst/>
          </a:prstGeom>
          <a:noFill/>
          <a:ln w="9525">
            <a:noFill/>
            <a:miter lim="800000"/>
            <a:headEnd/>
            <a:tailEnd/>
          </a:ln>
        </p:spPr>
        <p:txBody>
          <a:bodyPr wrap="square">
            <a:spAutoFit/>
          </a:bodyPr>
          <a:lstStyle/>
          <a:p>
            <a:r>
              <a:rPr lang="ar-EG" sz="3600" b="1" dirty="0">
                <a:latin typeface="Times New Roman" pitchFamily="18" charset="0"/>
                <a:cs typeface="Times New Roman" pitchFamily="18" charset="0"/>
              </a:rPr>
              <a:t>كذلك تنتج النباتات الأكسجين في أثناء صنع غذائها ،وتعيده إلى الهواء. وتنتج الطاقة الحيوية عن حرق النباتات الميتة وفضلات الحيوانات. لهذا يطلق على كل من النباتات والحيوانات والماء والهواء الموارد المتجددة.</a:t>
            </a:r>
          </a:p>
          <a:p>
            <a:r>
              <a:rPr lang="ar-EG" sz="3600" b="1" dirty="0">
                <a:latin typeface="Times New Roman" pitchFamily="18" charset="0"/>
                <a:cs typeface="Times New Roman" pitchFamily="18" charset="0"/>
              </a:rPr>
              <a:t> </a:t>
            </a:r>
            <a:r>
              <a:rPr lang="ar-EG" sz="3600" b="1" dirty="0">
                <a:solidFill>
                  <a:srgbClr val="7030A0"/>
                </a:solidFill>
                <a:latin typeface="Times New Roman" pitchFamily="18" charset="0"/>
                <a:cs typeface="Times New Roman" pitchFamily="18" charset="0"/>
              </a:rPr>
              <a:t>والمورد المتجدد </a:t>
            </a:r>
            <a:r>
              <a:rPr lang="ar-EG" sz="3600" b="1" dirty="0">
                <a:latin typeface="Times New Roman" pitchFamily="18" charset="0"/>
                <a:cs typeface="Times New Roman" pitchFamily="18" charset="0"/>
              </a:rPr>
              <a:t>هو المورد الذي يمكن تعويض</a:t>
            </a:r>
            <a:r>
              <a:rPr lang="ar-SA" sz="3600" b="1" dirty="0">
                <a:latin typeface="Times New Roman" pitchFamily="18" charset="0"/>
                <a:cs typeface="Times New Roman" pitchFamily="18" charset="0"/>
              </a:rPr>
              <a:t>ه</a:t>
            </a:r>
            <a:r>
              <a:rPr lang="ar-EG" sz="3600" b="1" dirty="0">
                <a:latin typeface="Times New Roman" pitchFamily="18" charset="0"/>
                <a:cs typeface="Times New Roman" pitchFamily="18" charset="0"/>
              </a:rPr>
              <a:t> أو استعماله مرة أخرى بسهولة. </a:t>
            </a:r>
            <a:endParaRPr lang="en-US" sz="3600" dirty="0">
              <a:latin typeface="Times New Roman" pitchFamily="18" charset="0"/>
              <a:cs typeface="Times New Roman" pitchFamily="18" charset="0"/>
            </a:endParaRPr>
          </a:p>
        </p:txBody>
      </p:sp>
    </p:spTree>
  </p:cSld>
  <p:clrMapOvr>
    <a:masterClrMapping/>
  </p:clrMapOvr>
  <p:transition>
    <p:wheel spokes="1"/>
    <p:sndAc>
      <p:stSnd>
        <p:snd r:embed="rId2" name="0056 - arcade beep.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196">
                                            <p:txEl>
                                              <p:pRg st="0" end="0"/>
                                            </p:txEl>
                                          </p:spTgt>
                                        </p:tgtEl>
                                        <p:attrNameLst>
                                          <p:attrName>style.visibility</p:attrName>
                                        </p:attrNameLst>
                                      </p:cBhvr>
                                      <p:to>
                                        <p:strVal val="visible"/>
                                      </p:to>
                                    </p:set>
                                    <p:anim calcmode="lin" valueType="num">
                                      <p:cBhvr additive="base">
                                        <p:cTn id="7" dur="500" fill="hold"/>
                                        <p:tgtEl>
                                          <p:spTgt spid="819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196">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كذلك تنتج النباتات الأكسجين في أثناء صنع.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196">
                                            <p:txEl>
                                              <p:pRg st="1" end="1"/>
                                            </p:txEl>
                                          </p:spTgt>
                                        </p:tgtEl>
                                        <p:attrNameLst>
                                          <p:attrName>style.visibility</p:attrName>
                                        </p:attrNameLst>
                                      </p:cBhvr>
                                      <p:to>
                                        <p:strVal val="visible"/>
                                      </p:to>
                                    </p:set>
                                    <p:anim calcmode="lin" valueType="num">
                                      <p:cBhvr additive="base">
                                        <p:cTn id="13" dur="500" fill="hold"/>
                                        <p:tgtEl>
                                          <p:spTgt spid="819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196">
                                            <p:txEl>
                                              <p:pRg st="1" end="1"/>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والمورد المتجدد هو المورد الذي يمكن.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TextBox 1"/>
          <p:cNvSpPr txBox="1">
            <a:spLocks noChangeArrowheads="1"/>
          </p:cNvSpPr>
          <p:nvPr/>
        </p:nvSpPr>
        <p:spPr bwMode="auto">
          <a:xfrm>
            <a:off x="1403648" y="1628800"/>
            <a:ext cx="7004820" cy="3785652"/>
          </a:xfrm>
          <a:prstGeom prst="rect">
            <a:avLst/>
          </a:prstGeom>
          <a:noFill/>
          <a:ln w="9525">
            <a:noFill/>
            <a:miter lim="800000"/>
            <a:headEnd/>
            <a:tailEnd/>
          </a:ln>
        </p:spPr>
        <p:txBody>
          <a:bodyPr wrap="square">
            <a:spAutoFit/>
          </a:bodyPr>
          <a:lstStyle/>
          <a:p>
            <a:r>
              <a:rPr lang="ar-EG" sz="4000" b="1" dirty="0">
                <a:latin typeface="Times New Roman" pitchFamily="18" charset="0"/>
                <a:cs typeface="Times New Roman" pitchFamily="18" charset="0"/>
              </a:rPr>
              <a:t>أما </a:t>
            </a:r>
            <a:r>
              <a:rPr lang="ar-EG" sz="4000" b="1" dirty="0">
                <a:solidFill>
                  <a:srgbClr val="7030A0"/>
                </a:solidFill>
                <a:latin typeface="Times New Roman" pitchFamily="18" charset="0"/>
                <a:cs typeface="Times New Roman" pitchFamily="18" charset="0"/>
              </a:rPr>
              <a:t>المورد غير المتجدد </a:t>
            </a:r>
            <a:r>
              <a:rPr lang="ar-EG" sz="4000" b="1" dirty="0">
                <a:latin typeface="Times New Roman" pitchFamily="18" charset="0"/>
                <a:cs typeface="Times New Roman" pitchFamily="18" charset="0"/>
              </a:rPr>
              <a:t>فلا يمكن تعويض</a:t>
            </a:r>
            <a:r>
              <a:rPr lang="ar-SA" sz="4000" b="1" dirty="0">
                <a:latin typeface="Times New Roman" pitchFamily="18" charset="0"/>
                <a:cs typeface="Times New Roman" pitchFamily="18" charset="0"/>
              </a:rPr>
              <a:t>ه</a:t>
            </a:r>
            <a:r>
              <a:rPr lang="ar-EG" sz="4000" b="1" dirty="0">
                <a:latin typeface="Times New Roman" pitchFamily="18" charset="0"/>
                <a:cs typeface="Times New Roman" pitchFamily="18" charset="0"/>
              </a:rPr>
              <a:t> أو إعادة استعماله بسهولة. </a:t>
            </a:r>
          </a:p>
          <a:p>
            <a:r>
              <a:rPr lang="ar-EG" sz="4000" b="1" dirty="0">
                <a:latin typeface="Times New Roman" pitchFamily="18" charset="0"/>
                <a:cs typeface="Times New Roman" pitchFamily="18" charset="0"/>
              </a:rPr>
              <a:t>ولهذا فالوقود </a:t>
            </a:r>
            <a:r>
              <a:rPr lang="ar-EG" sz="4000" b="1" dirty="0" err="1">
                <a:latin typeface="Times New Roman" pitchFamily="18" charset="0"/>
                <a:cs typeface="Times New Roman" pitchFamily="18" charset="0"/>
              </a:rPr>
              <a:t>الأحفور</a:t>
            </a:r>
            <a:r>
              <a:rPr lang="ar-SA" sz="4000" b="1" dirty="0">
                <a:latin typeface="Times New Roman" pitchFamily="18" charset="0"/>
                <a:cs typeface="Times New Roman" pitchFamily="18" charset="0"/>
              </a:rPr>
              <a:t>ي</a:t>
            </a:r>
            <a:r>
              <a:rPr lang="ar-EG" sz="4000" b="1" dirty="0">
                <a:latin typeface="Times New Roman" pitchFamily="18" charset="0"/>
                <a:cs typeface="Times New Roman" pitchFamily="18" charset="0"/>
              </a:rPr>
              <a:t> مورد غير متجدد؛ لأنه يحتاج إلى ملايين السنين ليتكون. وعندما يستعمل ينفذ، ولا يمكن تعويض</a:t>
            </a:r>
            <a:r>
              <a:rPr lang="ar-SA" sz="4000" b="1" dirty="0">
                <a:latin typeface="Times New Roman" pitchFamily="18" charset="0"/>
                <a:cs typeface="Times New Roman" pitchFamily="18" charset="0"/>
              </a:rPr>
              <a:t>ه</a:t>
            </a:r>
            <a:r>
              <a:rPr lang="ar-EG" sz="4000" b="1" dirty="0">
                <a:latin typeface="Times New Roman" pitchFamily="18" charset="0"/>
                <a:cs typeface="Times New Roman" pitchFamily="18" charset="0"/>
              </a:rPr>
              <a:t>.</a:t>
            </a:r>
            <a:endParaRPr lang="en-US" sz="4000" dirty="0">
              <a:latin typeface="Times New Roman" pitchFamily="18" charset="0"/>
              <a:cs typeface="Times New Roman" pitchFamily="18" charset="0"/>
            </a:endParaRPr>
          </a:p>
        </p:txBody>
      </p:sp>
    </p:spTree>
  </p:cSld>
  <p:clrMapOvr>
    <a:masterClrMapping/>
  </p:clrMapOvr>
  <p:transition>
    <p:pull dir="ld"/>
    <p:sndAc>
      <p:stSnd>
        <p:snd r:embed="rId2" name="0056 - arcade beep.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220">
                                            <p:txEl>
                                              <p:pRg st="0" end="0"/>
                                            </p:txEl>
                                          </p:spTgt>
                                        </p:tgtEl>
                                        <p:attrNameLst>
                                          <p:attrName>style.visibility</p:attrName>
                                        </p:attrNameLst>
                                      </p:cBhvr>
                                      <p:to>
                                        <p:strVal val="visible"/>
                                      </p:to>
                                    </p:set>
                                    <p:anim calcmode="lin" valueType="num">
                                      <p:cBhvr additive="base">
                                        <p:cTn id="7" dur="500" fill="hold"/>
                                        <p:tgtEl>
                                          <p:spTgt spid="922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220">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أما المورد غير المتجدد فلا يمكن تعويضه أو إعادة استعماله بسهولة.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220">
                                            <p:txEl>
                                              <p:pRg st="1" end="1"/>
                                            </p:txEl>
                                          </p:spTgt>
                                        </p:tgtEl>
                                        <p:attrNameLst>
                                          <p:attrName>style.visibility</p:attrName>
                                        </p:attrNameLst>
                                      </p:cBhvr>
                                      <p:to>
                                        <p:strVal val="visible"/>
                                      </p:to>
                                    </p:set>
                                    <p:anim calcmode="lin" valueType="num">
                                      <p:cBhvr additive="base">
                                        <p:cTn id="13" dur="500" fill="hold"/>
                                        <p:tgtEl>
                                          <p:spTgt spid="922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220">
                                            <p:txEl>
                                              <p:pRg st="1" end="1"/>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ولهذا فالوقود الأحفوري مورد غير متجدد لأنه يحتاج إلى.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 grpId="0" uiExpand="1" build="allAtOnce"/>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
          <p:cNvPicPr>
            <a:picLocks noChangeAspect="1" noChangeArrowheads="1"/>
          </p:cNvPicPr>
          <p:nvPr/>
        </p:nvPicPr>
        <p:blipFill rotWithShape="1">
          <a:blip r:embed="rId5"/>
          <a:srcRect b="20732"/>
          <a:stretch/>
        </p:blipFill>
        <p:spPr bwMode="auto">
          <a:xfrm>
            <a:off x="953598" y="1268760"/>
            <a:ext cx="7236804" cy="4123151"/>
          </a:xfrm>
          <a:prstGeom prst="rect">
            <a:avLst/>
          </a:prstGeom>
          <a:noFill/>
          <a:ln w="57150">
            <a:solidFill>
              <a:schemeClr val="tx1"/>
            </a:solidFill>
            <a:miter lim="800000"/>
            <a:headEnd/>
            <a:tailEnd/>
          </a:ln>
        </p:spPr>
      </p:pic>
      <p:sp>
        <p:nvSpPr>
          <p:cNvPr id="10" name="TextBox 1"/>
          <p:cNvSpPr txBox="1"/>
          <p:nvPr/>
        </p:nvSpPr>
        <p:spPr bwMode="auto">
          <a:xfrm>
            <a:off x="3194847" y="392088"/>
            <a:ext cx="2754306" cy="715089"/>
          </a:xfrm>
          <a:prstGeom prst="roundRect">
            <a:avLst/>
          </a:prstGeom>
          <a:ln/>
        </p:spPr>
        <p:style>
          <a:lnRef idx="3">
            <a:schemeClr val="lt1"/>
          </a:lnRef>
          <a:fillRef idx="1">
            <a:schemeClr val="accent3"/>
          </a:fillRef>
          <a:effectRef idx="1">
            <a:schemeClr val="accent3"/>
          </a:effectRef>
          <a:fontRef idx="minor">
            <a:schemeClr val="lt1"/>
          </a:fontRef>
        </p:style>
        <p:txBody>
          <a:bodyPr wrap="square" rtlCol="1">
            <a:spAutoFit/>
          </a:bodyPr>
          <a:lstStyle/>
          <a:p>
            <a:pPr algn="ctr" fontAlgn="auto">
              <a:spcBef>
                <a:spcPts val="0"/>
              </a:spcBef>
              <a:spcAft>
                <a:spcPts val="0"/>
              </a:spcAft>
              <a:defRPr/>
            </a:pPr>
            <a:r>
              <a:rPr lang="ar-EG" sz="3600" b="1" dirty="0">
                <a:solidFill>
                  <a:srgbClr val="FFFF00"/>
                </a:solidFill>
                <a:latin typeface="+mn-lt"/>
                <a:cs typeface="+mn-cs"/>
              </a:rPr>
              <a:t>أقرأ الشكل</a:t>
            </a:r>
          </a:p>
        </p:txBody>
      </p:sp>
      <p:sp>
        <p:nvSpPr>
          <p:cNvPr id="7" name="مستطيل 6">
            <a:extLst>
              <a:ext uri="{FF2B5EF4-FFF2-40B4-BE49-F238E27FC236}">
                <a16:creationId xmlns:a16="http://schemas.microsoft.com/office/drawing/2014/main" id="{FC6719CD-629F-4DD5-8984-021165056C95}"/>
              </a:ext>
            </a:extLst>
          </p:cNvPr>
          <p:cNvSpPr/>
          <p:nvPr/>
        </p:nvSpPr>
        <p:spPr>
          <a:xfrm>
            <a:off x="1676840" y="5187672"/>
            <a:ext cx="7071624" cy="13757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a:solidFill>
                  <a:srgbClr val="C00000"/>
                </a:solidFill>
              </a:rPr>
              <a:t>3- وبدأت الرسوبيات تتحول الى صخر رسوبي, وببطء يتحول الخث إلى صخر رسوبي يسمى الفحم الحجري.</a:t>
            </a:r>
          </a:p>
        </p:txBody>
      </p:sp>
      <p:sp>
        <p:nvSpPr>
          <p:cNvPr id="2" name="مستطيل: زوايا مستديرة 1">
            <a:extLst>
              <a:ext uri="{FF2B5EF4-FFF2-40B4-BE49-F238E27FC236}">
                <a16:creationId xmlns:a16="http://schemas.microsoft.com/office/drawing/2014/main" id="{7D90AB30-B537-4FD7-9E83-F98ED2917A59}"/>
              </a:ext>
            </a:extLst>
          </p:cNvPr>
          <p:cNvSpPr/>
          <p:nvPr/>
        </p:nvSpPr>
        <p:spPr>
          <a:xfrm>
            <a:off x="1979712" y="4144427"/>
            <a:ext cx="864096" cy="720080"/>
          </a:xfrm>
          <a:prstGeom prst="roundRect">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ar-EG" sz="2800" b="1" dirty="0">
                <a:solidFill>
                  <a:srgbClr val="C00000"/>
                </a:solidFill>
              </a:rPr>
              <a:t>فحم</a:t>
            </a:r>
          </a:p>
        </p:txBody>
      </p:sp>
    </p:spTree>
  </p:cSld>
  <p:clrMapOvr>
    <a:masterClrMapping/>
  </p:clrMapOvr>
  <p:transition>
    <p:zoom/>
    <p:sndAc>
      <p:stSnd>
        <p:snd r:embed="rId2" name="0056 - arcade beep.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أقرأ الشكل.wav"/>
                                        </p:tgtEl>
                                      </p:cMediaNode>
                                    </p:audio>
                                  </p:subTnLst>
                                </p:cTn>
                              </p:par>
                              <p:par>
                                <p:cTn id="8" presetID="4" presetClass="entr" presetSubtype="16"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ox(i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mph" presetSubtype="0" fill="hold" nodeType="clickEffect">
                                  <p:stCondLst>
                                    <p:cond delay="0"/>
                                  </p:stCondLst>
                                  <p:childTnLst>
                                    <p:animEffect transition="out" filter="fade">
                                      <p:cBhvr>
                                        <p:cTn id="14" dur="500" tmFilter="0, 0; .2, .5; .8, .5; 1, 0"/>
                                        <p:tgtEl>
                                          <p:spTgt spid="11"/>
                                        </p:tgtEl>
                                      </p:cBhvr>
                                    </p:animEffect>
                                    <p:animScale>
                                      <p:cBhvr>
                                        <p:cTn id="15" dur="250" autoRev="1" fill="hold"/>
                                        <p:tgtEl>
                                          <p:spTgt spid="11"/>
                                        </p:tgtEl>
                                      </p:cBhvr>
                                      <p:by x="105000" y="105000"/>
                                    </p:animScale>
                                  </p:childTnLst>
                                  <p:subTnLst>
                                    <p:audio>
                                      <p:cMediaNode>
                                        <p:cTn display="0" masterRel="sameClick">
                                          <p:stCondLst>
                                            <p:cond evt="begin" delay="0">
                                              <p:tn val="13"/>
                                            </p:cond>
                                          </p:stCondLst>
                                          <p:endCondLst>
                                            <p:cond evt="onStopAudio" delay="0">
                                              <p:tgtEl>
                                                <p:sldTgt/>
                                              </p:tgtEl>
                                            </p:cond>
                                          </p:endCondLst>
                                        </p:cTn>
                                        <p:tgtEl>
                                          <p:sndTgt r:embed="rId4" name="وبدأت الرسوبيات تتحول إلى صخر رسوبي.wav"/>
                                        </p:tgtEl>
                                      </p:cMediaNode>
                                    </p:audio>
                                  </p:subTnLst>
                                </p:cTn>
                              </p:par>
                              <p:par>
                                <p:cTn id="16" presetID="53" presetClass="entr" presetSubtype="16" fill="hold" nodeType="with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 calcmode="lin" valueType="num">
                                      <p:cBhvr>
                                        <p:cTn id="18"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6" name="TextBox 2"/>
          <p:cNvSpPr txBox="1">
            <a:spLocks noChangeArrowheads="1"/>
          </p:cNvSpPr>
          <p:nvPr/>
        </p:nvSpPr>
        <p:spPr bwMode="auto">
          <a:xfrm>
            <a:off x="1465384" y="2397948"/>
            <a:ext cx="6000750" cy="2554545"/>
          </a:xfrm>
          <a:prstGeom prst="rect">
            <a:avLst/>
          </a:prstGeom>
          <a:noFill/>
          <a:ln w="57150">
            <a:noFill/>
            <a:miter lim="800000"/>
            <a:headEnd/>
            <a:tailEnd/>
          </a:ln>
        </p:spPr>
        <p:txBody>
          <a:bodyPr>
            <a:spAutoFit/>
          </a:bodyPr>
          <a:lstStyle/>
          <a:p>
            <a:r>
              <a:rPr lang="ar-EG" sz="4000" b="1" dirty="0">
                <a:latin typeface="Times New Roman" pitchFamily="18" charset="0"/>
                <a:cs typeface="+mn-cs"/>
              </a:rPr>
              <a:t>ما الوقود الذي يتكون قبل تكون الوقود </a:t>
            </a:r>
            <a:r>
              <a:rPr lang="ar-EG" sz="4000" b="1" dirty="0" err="1">
                <a:latin typeface="Times New Roman" pitchFamily="18" charset="0"/>
                <a:cs typeface="+mn-cs"/>
              </a:rPr>
              <a:t>الأحفوري</a:t>
            </a:r>
            <a:r>
              <a:rPr lang="ar-EG" sz="4000" b="1" dirty="0">
                <a:latin typeface="Times New Roman" pitchFamily="18" charset="0"/>
                <a:cs typeface="+mn-cs"/>
              </a:rPr>
              <a:t>؟</a:t>
            </a:r>
          </a:p>
          <a:p>
            <a:r>
              <a:rPr lang="ar-EG" sz="4000" b="1" dirty="0">
                <a:solidFill>
                  <a:srgbClr val="C00000"/>
                </a:solidFill>
                <a:latin typeface="Times New Roman" pitchFamily="18" charset="0"/>
                <a:cs typeface="+mn-cs"/>
              </a:rPr>
              <a:t>إرشاد: </a:t>
            </a:r>
            <a:r>
              <a:rPr lang="ar-EG" sz="4000" b="1" dirty="0">
                <a:latin typeface="Times New Roman" pitchFamily="18" charset="0"/>
                <a:cs typeface="+mn-cs"/>
              </a:rPr>
              <a:t>أنظر إلى المعلومات المدونة أسفل الشكل.</a:t>
            </a:r>
          </a:p>
        </p:txBody>
      </p:sp>
      <p:sp>
        <p:nvSpPr>
          <p:cNvPr id="10250" name="Rectangle 10"/>
          <p:cNvSpPr>
            <a:spLocks noChangeArrowheads="1"/>
          </p:cNvSpPr>
          <p:nvPr/>
        </p:nvSpPr>
        <p:spPr bwMode="auto">
          <a:xfrm>
            <a:off x="2962049" y="3028890"/>
            <a:ext cx="1160895" cy="707886"/>
          </a:xfrm>
          <a:prstGeom prst="rect">
            <a:avLst/>
          </a:prstGeom>
          <a:noFill/>
          <a:ln w="9525">
            <a:noFill/>
            <a:miter lim="800000"/>
            <a:headEnd/>
            <a:tailEnd/>
          </a:ln>
        </p:spPr>
        <p:txBody>
          <a:bodyPr wrap="none" anchor="ctr">
            <a:spAutoFit/>
          </a:bodyPr>
          <a:lstStyle/>
          <a:p>
            <a:pPr algn="ctr" eaLnBrk="0" hangingPunct="0"/>
            <a:r>
              <a:rPr lang="ar-EG" sz="4000" b="1" dirty="0" err="1">
                <a:solidFill>
                  <a:srgbClr val="C00000"/>
                </a:solidFill>
                <a:latin typeface="Times New Roman" pitchFamily="18" charset="0"/>
                <a:cs typeface="+mn-cs"/>
              </a:rPr>
              <a:t>الخث</a:t>
            </a:r>
            <a:r>
              <a:rPr lang="ar-EG" sz="4000" b="1" dirty="0">
                <a:solidFill>
                  <a:srgbClr val="C00000"/>
                </a:solidFill>
                <a:latin typeface="Times New Roman" pitchFamily="18" charset="0"/>
                <a:cs typeface="+mn-cs"/>
              </a:rPr>
              <a:t>.</a:t>
            </a:r>
            <a:endParaRPr lang="ar-EG" sz="4000" dirty="0">
              <a:solidFill>
                <a:srgbClr val="C00000"/>
              </a:solidFill>
              <a:cs typeface="+mn-cs"/>
            </a:endParaRPr>
          </a:p>
        </p:txBody>
      </p:sp>
    </p:spTree>
    <p:extLst>
      <p:ext uri="{BB962C8B-B14F-4D97-AF65-F5344CB8AC3E}">
        <p14:creationId xmlns:p14="http://schemas.microsoft.com/office/powerpoint/2010/main" val="3800790801"/>
      </p:ext>
    </p:extLst>
  </p:cSld>
  <p:clrMapOvr>
    <a:masterClrMapping/>
  </p:clrMapOvr>
  <p:transition>
    <p:zoom/>
    <p:sndAc>
      <p:stSnd>
        <p:snd r:embed="rId2" name="0056 - arcade beep.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296">
                                            <p:bg/>
                                          </p:spTgt>
                                        </p:tgtEl>
                                        <p:attrNameLst>
                                          <p:attrName>style.visibility</p:attrName>
                                        </p:attrNameLst>
                                      </p:cBhvr>
                                      <p:to>
                                        <p:strVal val="visible"/>
                                      </p:to>
                                    </p:set>
                                    <p:anim calcmode="lin" valueType="num">
                                      <p:cBhvr additive="base">
                                        <p:cTn id="7" dur="500" fill="hold"/>
                                        <p:tgtEl>
                                          <p:spTgt spid="12296">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2296">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296">
                                            <p:txEl>
                                              <p:pRg st="0" end="0"/>
                                            </p:txEl>
                                          </p:spTgt>
                                        </p:tgtEl>
                                        <p:attrNameLst>
                                          <p:attrName>style.visibility</p:attrName>
                                        </p:attrNameLst>
                                      </p:cBhvr>
                                      <p:to>
                                        <p:strVal val="visible"/>
                                      </p:to>
                                    </p:set>
                                    <p:anim calcmode="lin" valueType="num">
                                      <p:cBhvr additive="base">
                                        <p:cTn id="13" dur="500" fill="hold"/>
                                        <p:tgtEl>
                                          <p:spTgt spid="1229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296">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ما الوقود الذي يتكون قبل تكون الوقود الأحفوري.wav"/>
                                        </p:tgtEl>
                                      </p:cMediaNode>
                                    </p:audio>
                                  </p:subTnLst>
                                </p:cTn>
                              </p:par>
                            </p:childTnLst>
                          </p:cTn>
                        </p:par>
                      </p:childTnLst>
                    </p:cTn>
                  </p:par>
                  <p:par>
                    <p:cTn id="15" fill="hold">
                      <p:stCondLst>
                        <p:cond delay="indefinite"/>
                      </p:stCondLst>
                      <p:childTnLst>
                        <p:par>
                          <p:cTn id="16" fill="hold">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10250">
                                            <p:txEl>
                                              <p:pRg st="0" end="0"/>
                                            </p:txEl>
                                          </p:spTgt>
                                        </p:tgtEl>
                                        <p:attrNameLst>
                                          <p:attrName>style.visibility</p:attrName>
                                        </p:attrNameLst>
                                      </p:cBhvr>
                                      <p:to>
                                        <p:strVal val="visible"/>
                                      </p:to>
                                    </p:set>
                                    <p:animEffect transition="in" filter="box(in)">
                                      <p:cBhvr>
                                        <p:cTn id="19" dur="500"/>
                                        <p:tgtEl>
                                          <p:spTgt spid="10250">
                                            <p:txEl>
                                              <p:pRg st="0" end="0"/>
                                            </p:txEl>
                                          </p:spTgt>
                                        </p:tgtEl>
                                      </p:cBhvr>
                                    </p:animEffect>
                                  </p:childTnLst>
                                  <p:subTnLst>
                                    <p:audio>
                                      <p:cMediaNode>
                                        <p:cTn display="0" masterRel="sameClick">
                                          <p:stCondLst>
                                            <p:cond evt="begin" delay="0">
                                              <p:tn val="17"/>
                                            </p:cond>
                                          </p:stCondLst>
                                          <p:endCondLst>
                                            <p:cond evt="onStopAudio" delay="0">
                                              <p:tgtEl>
                                                <p:sldTgt/>
                                              </p:tgtEl>
                                            </p:cond>
                                          </p:endCondLst>
                                        </p:cTn>
                                        <p:tgtEl>
                                          <p:sndTgt r:embed="rId4" name="الخث.wav"/>
                                        </p:tgtEl>
                                      </p:cMediaNode>
                                    </p:audio>
                                  </p:sub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2296">
                                            <p:txEl>
                                              <p:pRg st="1" end="1"/>
                                            </p:txEl>
                                          </p:spTgt>
                                        </p:tgtEl>
                                        <p:attrNameLst>
                                          <p:attrName>style.visibility</p:attrName>
                                        </p:attrNameLst>
                                      </p:cBhvr>
                                      <p:to>
                                        <p:strVal val="visible"/>
                                      </p:to>
                                    </p:set>
                                    <p:anim calcmode="lin" valueType="num">
                                      <p:cBhvr additive="base">
                                        <p:cTn id="24" dur="500" fill="hold"/>
                                        <p:tgtEl>
                                          <p:spTgt spid="12296">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2296">
                                            <p:txEl>
                                              <p:pRg st="1" end="1"/>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5" name="إرشاد أنظر إلى المعلومات المدون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6" grpId="0" uiExpand="1" build="allAtOnce" animBg="1"/>
      <p:bldP spid="10250" grpId="0" build="allAtOnce"/>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مربع نص 7"/>
          <p:cNvSpPr txBox="1">
            <a:spLocks noChangeArrowheads="1"/>
          </p:cNvSpPr>
          <p:nvPr/>
        </p:nvSpPr>
        <p:spPr bwMode="auto">
          <a:xfrm>
            <a:off x="571500" y="1000125"/>
            <a:ext cx="1643063" cy="369888"/>
          </a:xfrm>
          <a:prstGeom prst="rect">
            <a:avLst/>
          </a:prstGeom>
          <a:noFill/>
          <a:ln w="9525">
            <a:noFill/>
            <a:miter lim="800000"/>
            <a:headEnd/>
            <a:tailEnd/>
          </a:ln>
        </p:spPr>
        <p:txBody>
          <a:bodyPr>
            <a:spAutoFit/>
          </a:bodyPr>
          <a:lstStyle/>
          <a:p>
            <a:endParaRPr lang="ar-SA">
              <a:latin typeface="Calibri" pitchFamily="34" charset="0"/>
            </a:endParaRPr>
          </a:p>
        </p:txBody>
      </p:sp>
      <p:sp>
        <p:nvSpPr>
          <p:cNvPr id="9" name="Rectangle 1"/>
          <p:cNvSpPr>
            <a:spLocks noChangeArrowheads="1"/>
          </p:cNvSpPr>
          <p:nvPr/>
        </p:nvSpPr>
        <p:spPr bwMode="auto">
          <a:xfrm>
            <a:off x="1285875" y="3800469"/>
            <a:ext cx="6500813" cy="1754326"/>
          </a:xfrm>
          <a:prstGeom prst="rect">
            <a:avLst/>
          </a:prstGeom>
          <a:noFill/>
          <a:ln w="9525">
            <a:noFill/>
            <a:miter lim="800000"/>
            <a:headEnd/>
            <a:tailEnd/>
          </a:ln>
          <a:effectLst/>
        </p:spPr>
        <p:txBody>
          <a:bodyPr anchor="ctr">
            <a:spAutoFit/>
          </a:bodyPr>
          <a:lstStyle/>
          <a:p>
            <a:pPr algn="ctr"/>
            <a:r>
              <a:rPr lang="ar-SA" sz="3600" b="1" dirty="0">
                <a:solidFill>
                  <a:srgbClr val="7030A0"/>
                </a:solidFill>
              </a:rPr>
              <a:t>لأن الوقود الأحفوري مورد غير متجدِّد، ويحتاجُ إلى ملايين السنين ليتكوَّن، وعندما يُستعمَل ينفد ولا يمكن تعويضُه</a:t>
            </a:r>
            <a:r>
              <a:rPr lang="ar-EG" sz="3600" b="1" dirty="0">
                <a:solidFill>
                  <a:srgbClr val="7030A0"/>
                </a:solidFill>
              </a:rPr>
              <a:t>.</a:t>
            </a:r>
            <a:endParaRPr lang="en-US" sz="3600" dirty="0">
              <a:solidFill>
                <a:srgbClr val="7030A0"/>
              </a:solidFill>
            </a:endParaRPr>
          </a:p>
        </p:txBody>
      </p:sp>
      <p:sp>
        <p:nvSpPr>
          <p:cNvPr id="10" name="Rectangle 2"/>
          <p:cNvSpPr>
            <a:spLocks noChangeArrowheads="1"/>
          </p:cNvSpPr>
          <p:nvPr/>
        </p:nvSpPr>
        <p:spPr bwMode="auto">
          <a:xfrm>
            <a:off x="1893084" y="580978"/>
            <a:ext cx="4575840" cy="783193"/>
          </a:xfrm>
          <a:prstGeom prst="roundRect">
            <a:avLst/>
          </a:prstGeom>
          <a:ln>
            <a:headEnd/>
            <a:tailEnd/>
          </a:ln>
        </p:spPr>
        <p:style>
          <a:lnRef idx="3">
            <a:schemeClr val="lt1"/>
          </a:lnRef>
          <a:fillRef idx="1">
            <a:schemeClr val="accent2"/>
          </a:fillRef>
          <a:effectRef idx="1">
            <a:schemeClr val="accent2"/>
          </a:effectRef>
          <a:fontRef idx="minor">
            <a:schemeClr val="lt1"/>
          </a:fontRef>
        </p:style>
        <p:txBody>
          <a:bodyPr wrap="none" anchor="ctr">
            <a:spAutoFit/>
          </a:bodyPr>
          <a:lstStyle/>
          <a:p>
            <a:pPr algn="ctr" rtl="1"/>
            <a:r>
              <a:rPr lang="ar-EG" sz="4000" b="1" dirty="0">
                <a:solidFill>
                  <a:srgbClr val="FFFF00"/>
                </a:solidFill>
                <a:latin typeface="Calibri" pitchFamily="34" charset="0"/>
                <a:cs typeface="Times New Roman" pitchFamily="18" charset="0"/>
              </a:rPr>
              <a:t>أختبـــــــــر نفســـــــــــــــي</a:t>
            </a:r>
            <a:endParaRPr lang="ar-EG" sz="4800" b="1" dirty="0">
              <a:solidFill>
                <a:srgbClr val="FFFF00"/>
              </a:solidFill>
            </a:endParaRPr>
          </a:p>
        </p:txBody>
      </p:sp>
      <p:pic>
        <p:nvPicPr>
          <p:cNvPr id="11" name="Picture 2"/>
          <p:cNvPicPr>
            <a:picLocks noChangeAspect="1" noChangeArrowheads="1"/>
          </p:cNvPicPr>
          <p:nvPr/>
        </p:nvPicPr>
        <p:blipFill>
          <a:blip r:embed="rId6"/>
          <a:srcRect/>
          <a:stretch>
            <a:fillRect/>
          </a:stretch>
        </p:blipFill>
        <p:spPr bwMode="auto">
          <a:xfrm>
            <a:off x="6950545" y="718573"/>
            <a:ext cx="571501" cy="508001"/>
          </a:xfrm>
          <a:prstGeom prst="rect">
            <a:avLst/>
          </a:prstGeom>
          <a:noFill/>
          <a:ln w="9525">
            <a:noFill/>
            <a:miter lim="800000"/>
            <a:headEnd/>
            <a:tailEnd/>
          </a:ln>
          <a:effectLst/>
        </p:spPr>
      </p:pic>
      <p:sp>
        <p:nvSpPr>
          <p:cNvPr id="13" name="TextBox 2"/>
          <p:cNvSpPr txBox="1">
            <a:spLocks noChangeArrowheads="1"/>
          </p:cNvSpPr>
          <p:nvPr/>
        </p:nvSpPr>
        <p:spPr bwMode="auto">
          <a:xfrm>
            <a:off x="1214438" y="2167116"/>
            <a:ext cx="6572250" cy="1261884"/>
          </a:xfrm>
          <a:prstGeom prst="rect">
            <a:avLst/>
          </a:prstGeom>
          <a:noFill/>
          <a:ln w="9525">
            <a:noFill/>
            <a:miter lim="800000"/>
            <a:headEnd/>
            <a:tailEnd/>
          </a:ln>
        </p:spPr>
        <p:txBody>
          <a:bodyPr>
            <a:spAutoFit/>
          </a:bodyPr>
          <a:lstStyle/>
          <a:p>
            <a:r>
              <a:rPr lang="ar-EG" sz="4000" b="1" dirty="0">
                <a:solidFill>
                  <a:srgbClr val="C00000"/>
                </a:solidFill>
                <a:latin typeface="Times New Roman" pitchFamily="18" charset="0"/>
                <a:cs typeface="Times New Roman" pitchFamily="18" charset="0"/>
              </a:rPr>
              <a:t>أستخلص النتائج: </a:t>
            </a:r>
            <a:r>
              <a:rPr lang="ar-EG" sz="3600" b="1" dirty="0">
                <a:latin typeface="Times New Roman" pitchFamily="18" charset="0"/>
                <a:cs typeface="Times New Roman" pitchFamily="18" charset="0"/>
              </a:rPr>
              <a:t>لماذا يجب عدم الإسراف في استهلاك الوقود </a:t>
            </a:r>
            <a:r>
              <a:rPr lang="ar-EG" sz="3600" b="1" dirty="0" err="1">
                <a:latin typeface="Times New Roman" pitchFamily="18" charset="0"/>
                <a:cs typeface="Times New Roman" pitchFamily="18" charset="0"/>
              </a:rPr>
              <a:t>الأحفور</a:t>
            </a:r>
            <a:r>
              <a:rPr lang="ar-SA" sz="3600" b="1" dirty="0">
                <a:latin typeface="Times New Roman" pitchFamily="18" charset="0"/>
                <a:cs typeface="Times New Roman" pitchFamily="18" charset="0"/>
              </a:rPr>
              <a:t>ي</a:t>
            </a:r>
            <a:r>
              <a:rPr lang="ar-EG" sz="3600" b="1" dirty="0">
                <a:latin typeface="Times New Roman" pitchFamily="18" charset="0"/>
                <a:cs typeface="Times New Roman" pitchFamily="18" charset="0"/>
              </a:rPr>
              <a:t>؟</a:t>
            </a:r>
            <a:endParaRPr lang="en-US" sz="3600" dirty="0">
              <a:latin typeface="Times New Roman" pitchFamily="18" charset="0"/>
              <a:cs typeface="Times New Roman" pitchFamily="18" charset="0"/>
            </a:endParaRPr>
          </a:p>
        </p:txBody>
      </p:sp>
    </p:spTree>
  </p:cSld>
  <p:clrMapOvr>
    <a:masterClrMapping/>
  </p:clrMapOvr>
  <p:transition>
    <p:pull dir="lu"/>
    <p:sndAc>
      <p:stSnd>
        <p:snd r:embed="rId2" name="0056 - arcade beep.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Horizontal)">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أختبـــــــــر نفســـــــــــــــي.wav"/>
                                        </p:tgtEl>
                                      </p:cMediaNode>
                                    </p:audio>
                                  </p:subTnLst>
                                </p:cTn>
                              </p:par>
                              <p:par>
                                <p:cTn id="8" presetID="4" presetClass="entr" presetSubtype="16"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ox(i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ox(in)">
                                      <p:cBhvr>
                                        <p:cTn id="15" dur="500"/>
                                        <p:tgtEl>
                                          <p:spTgt spid="13"/>
                                        </p:tgtEl>
                                      </p:cBhvr>
                                    </p:animEffect>
                                  </p:childTnLst>
                                  <p:subTnLst>
                                    <p:audio>
                                      <p:cMediaNode>
                                        <p:cTn display="0" masterRel="sameClick">
                                          <p:stCondLst>
                                            <p:cond evt="begin" delay="0">
                                              <p:tn val="13"/>
                                            </p:cond>
                                          </p:stCondLst>
                                          <p:endCondLst>
                                            <p:cond evt="onStopAudio" delay="0">
                                              <p:tgtEl>
                                                <p:sldTgt/>
                                              </p:tgtEl>
                                            </p:cond>
                                          </p:endCondLst>
                                        </p:cTn>
                                        <p:tgtEl>
                                          <p:sndTgt r:embed="rId4" name="أستخلص النتائج لماذا يجب عدم الإسراف في استهلاك الوقود.wav"/>
                                        </p:tgtEl>
                                      </p:cMediaNode>
                                    </p:audio>
                                  </p:sub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5" name="لأن الوقود الأحفوري مورد غير.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مربع نص 7"/>
          <p:cNvSpPr txBox="1">
            <a:spLocks noChangeArrowheads="1"/>
          </p:cNvSpPr>
          <p:nvPr/>
        </p:nvSpPr>
        <p:spPr bwMode="auto">
          <a:xfrm>
            <a:off x="571500" y="1000125"/>
            <a:ext cx="1643063" cy="369888"/>
          </a:xfrm>
          <a:prstGeom prst="rect">
            <a:avLst/>
          </a:prstGeom>
          <a:noFill/>
          <a:ln w="9525">
            <a:noFill/>
            <a:miter lim="800000"/>
            <a:headEnd/>
            <a:tailEnd/>
          </a:ln>
        </p:spPr>
        <p:txBody>
          <a:bodyPr>
            <a:spAutoFit/>
          </a:bodyPr>
          <a:lstStyle/>
          <a:p>
            <a:endParaRPr lang="ar-SA">
              <a:latin typeface="Calibri" pitchFamily="34" charset="0"/>
            </a:endParaRPr>
          </a:p>
        </p:txBody>
      </p:sp>
      <p:sp>
        <p:nvSpPr>
          <p:cNvPr id="9" name="Rectangle 1"/>
          <p:cNvSpPr>
            <a:spLocks noChangeArrowheads="1"/>
          </p:cNvSpPr>
          <p:nvPr/>
        </p:nvSpPr>
        <p:spPr bwMode="auto">
          <a:xfrm>
            <a:off x="1643063" y="4500563"/>
            <a:ext cx="5572125" cy="707886"/>
          </a:xfrm>
          <a:prstGeom prst="rect">
            <a:avLst/>
          </a:prstGeom>
          <a:noFill/>
          <a:ln w="9525">
            <a:noFill/>
            <a:miter lim="800000"/>
            <a:headEnd/>
            <a:tailEnd/>
          </a:ln>
        </p:spPr>
        <p:txBody>
          <a:bodyPr anchor="ctr">
            <a:spAutoFit/>
          </a:bodyPr>
          <a:lstStyle/>
          <a:p>
            <a:pPr algn="ctr"/>
            <a:r>
              <a:rPr lang="ar-EG" sz="4000" b="1" dirty="0">
                <a:solidFill>
                  <a:srgbClr val="C00000"/>
                </a:solidFill>
              </a:rPr>
              <a:t>النفط، والغاز الطبيعي.</a:t>
            </a:r>
            <a:endParaRPr lang="en-US" sz="4000" dirty="0">
              <a:solidFill>
                <a:srgbClr val="C00000"/>
              </a:solidFill>
            </a:endParaRPr>
          </a:p>
        </p:txBody>
      </p:sp>
      <p:sp>
        <p:nvSpPr>
          <p:cNvPr id="10" name="Rectangle 2"/>
          <p:cNvSpPr>
            <a:spLocks noChangeArrowheads="1"/>
          </p:cNvSpPr>
          <p:nvPr/>
        </p:nvSpPr>
        <p:spPr bwMode="auto">
          <a:xfrm>
            <a:off x="2010309" y="676772"/>
            <a:ext cx="4575840" cy="783193"/>
          </a:xfrm>
          <a:prstGeom prst="roundRect">
            <a:avLst/>
          </a:prstGeom>
          <a:ln>
            <a:headEnd/>
            <a:tailEnd/>
          </a:ln>
        </p:spPr>
        <p:style>
          <a:lnRef idx="3">
            <a:schemeClr val="lt1"/>
          </a:lnRef>
          <a:fillRef idx="1">
            <a:schemeClr val="accent5"/>
          </a:fillRef>
          <a:effectRef idx="1">
            <a:schemeClr val="accent5"/>
          </a:effectRef>
          <a:fontRef idx="minor">
            <a:schemeClr val="lt1"/>
          </a:fontRef>
        </p:style>
        <p:txBody>
          <a:bodyPr wrap="none" anchor="ctr">
            <a:spAutoFit/>
          </a:bodyPr>
          <a:lstStyle/>
          <a:p>
            <a:pPr algn="ctr" rtl="1"/>
            <a:r>
              <a:rPr lang="ar-EG" sz="4000" b="1" dirty="0">
                <a:solidFill>
                  <a:srgbClr val="FFFF00"/>
                </a:solidFill>
                <a:latin typeface="Calibri" pitchFamily="34" charset="0"/>
                <a:cs typeface="Times New Roman" pitchFamily="18" charset="0"/>
              </a:rPr>
              <a:t>أختبـــــــــر نفســـــــــــــــي</a:t>
            </a:r>
            <a:endParaRPr lang="ar-EG" sz="4800" b="1" dirty="0">
              <a:solidFill>
                <a:srgbClr val="FFFF00"/>
              </a:solidFill>
            </a:endParaRPr>
          </a:p>
        </p:txBody>
      </p:sp>
      <p:pic>
        <p:nvPicPr>
          <p:cNvPr id="11" name="Picture 2"/>
          <p:cNvPicPr>
            <a:picLocks noChangeAspect="1" noChangeArrowheads="1"/>
          </p:cNvPicPr>
          <p:nvPr/>
        </p:nvPicPr>
        <p:blipFill>
          <a:blip r:embed="rId5"/>
          <a:srcRect/>
          <a:stretch>
            <a:fillRect/>
          </a:stretch>
        </p:blipFill>
        <p:spPr bwMode="auto">
          <a:xfrm>
            <a:off x="7119071" y="690081"/>
            <a:ext cx="571501" cy="508001"/>
          </a:xfrm>
          <a:prstGeom prst="rect">
            <a:avLst/>
          </a:prstGeom>
          <a:noFill/>
          <a:ln w="9525">
            <a:noFill/>
            <a:miter lim="800000"/>
            <a:headEnd/>
            <a:tailEnd/>
          </a:ln>
          <a:effectLst/>
        </p:spPr>
      </p:pic>
      <p:sp>
        <p:nvSpPr>
          <p:cNvPr id="13" name="TextBox 2"/>
          <p:cNvSpPr txBox="1">
            <a:spLocks noChangeArrowheads="1"/>
          </p:cNvSpPr>
          <p:nvPr/>
        </p:nvSpPr>
        <p:spPr bwMode="auto">
          <a:xfrm>
            <a:off x="1000124" y="3268141"/>
            <a:ext cx="6596211" cy="1384995"/>
          </a:xfrm>
          <a:prstGeom prst="rect">
            <a:avLst/>
          </a:prstGeom>
          <a:noFill/>
          <a:ln w="9525">
            <a:noFill/>
            <a:miter lim="800000"/>
            <a:headEnd/>
            <a:tailEnd/>
          </a:ln>
        </p:spPr>
        <p:txBody>
          <a:bodyPr>
            <a:spAutoFit/>
          </a:bodyPr>
          <a:lstStyle/>
          <a:p>
            <a:r>
              <a:rPr lang="ar-EG" sz="4400" b="1" dirty="0">
                <a:solidFill>
                  <a:srgbClr val="C00000"/>
                </a:solidFill>
                <a:latin typeface="Times New Roman" pitchFamily="18" charset="0"/>
                <a:cs typeface="Times New Roman" pitchFamily="18" charset="0"/>
              </a:rPr>
              <a:t>التفكير الناقد: </a:t>
            </a:r>
            <a:r>
              <a:rPr lang="ar-EG" sz="4000" b="1" dirty="0">
                <a:latin typeface="Times New Roman" pitchFamily="18" charset="0"/>
                <a:cs typeface="Times New Roman" pitchFamily="18" charset="0"/>
              </a:rPr>
              <a:t>أذكر موارد أخرى غير متجددة؟ </a:t>
            </a:r>
            <a:endParaRPr lang="en-US" sz="4000" dirty="0">
              <a:latin typeface="Times New Roman" pitchFamily="18" charset="0"/>
              <a:cs typeface="Times New Roman" pitchFamily="18" charset="0"/>
            </a:endParaRPr>
          </a:p>
        </p:txBody>
      </p:sp>
    </p:spTree>
  </p:cSld>
  <p:clrMapOvr>
    <a:masterClrMapping/>
  </p:clrMapOvr>
  <p:transition>
    <p:pull dir="lu"/>
    <p:sndAc>
      <p:stSnd>
        <p:snd r:embed="rId2" name="0056 - arcade beep.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ox(in)">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التفكير الناقد أذكر موارد أخرى غير متجددة.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النفط، والغاز الطبيعي.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7"/>
          <p:cNvGrpSpPr>
            <a:grpSpLocks/>
          </p:cNvGrpSpPr>
          <p:nvPr/>
        </p:nvGrpSpPr>
        <p:grpSpPr bwMode="auto">
          <a:xfrm>
            <a:off x="3357567" y="490527"/>
            <a:ext cx="5815013" cy="1366837"/>
            <a:chOff x="2857488" y="214290"/>
            <a:chExt cx="5815053" cy="1366068"/>
          </a:xfrm>
        </p:grpSpPr>
        <p:sp>
          <p:nvSpPr>
            <p:cNvPr id="7" name="Freeform 6"/>
            <p:cNvSpPr/>
            <p:nvPr/>
          </p:nvSpPr>
          <p:spPr>
            <a:xfrm>
              <a:off x="2857488" y="214290"/>
              <a:ext cx="5815053" cy="1366068"/>
            </a:xfrm>
            <a:custGeom>
              <a:avLst/>
              <a:gdLst>
                <a:gd name="connsiteX0" fmla="*/ 3443288 w 3565191"/>
                <a:gd name="connsiteY0" fmla="*/ 580255 h 1366068"/>
                <a:gd name="connsiteX1" fmla="*/ 3457575 w 3565191"/>
                <a:gd name="connsiteY1" fmla="*/ 537393 h 1366068"/>
                <a:gd name="connsiteX2" fmla="*/ 3414713 w 3565191"/>
                <a:gd name="connsiteY2" fmla="*/ 337368 h 1366068"/>
                <a:gd name="connsiteX3" fmla="*/ 3371850 w 3565191"/>
                <a:gd name="connsiteY3" fmla="*/ 308793 h 1366068"/>
                <a:gd name="connsiteX4" fmla="*/ 3300413 w 3565191"/>
                <a:gd name="connsiteY4" fmla="*/ 208780 h 1366068"/>
                <a:gd name="connsiteX5" fmla="*/ 3257550 w 3565191"/>
                <a:gd name="connsiteY5" fmla="*/ 194493 h 1366068"/>
                <a:gd name="connsiteX6" fmla="*/ 3228975 w 3565191"/>
                <a:gd name="connsiteY6" fmla="*/ 151630 h 1366068"/>
                <a:gd name="connsiteX7" fmla="*/ 3143250 w 3565191"/>
                <a:gd name="connsiteY7" fmla="*/ 80193 h 1366068"/>
                <a:gd name="connsiteX8" fmla="*/ 3014663 w 3565191"/>
                <a:gd name="connsiteY8" fmla="*/ 51618 h 1366068"/>
                <a:gd name="connsiteX9" fmla="*/ 2914650 w 3565191"/>
                <a:gd name="connsiteY9" fmla="*/ 37330 h 1366068"/>
                <a:gd name="connsiteX10" fmla="*/ 2643188 w 3565191"/>
                <a:gd name="connsiteY10" fmla="*/ 37330 h 1366068"/>
                <a:gd name="connsiteX11" fmla="*/ 2600325 w 3565191"/>
                <a:gd name="connsiteY11" fmla="*/ 80193 h 1366068"/>
                <a:gd name="connsiteX12" fmla="*/ 2557463 w 3565191"/>
                <a:gd name="connsiteY12" fmla="*/ 108768 h 1366068"/>
                <a:gd name="connsiteX13" fmla="*/ 2528888 w 3565191"/>
                <a:gd name="connsiteY13" fmla="*/ 194493 h 1366068"/>
                <a:gd name="connsiteX14" fmla="*/ 2514600 w 3565191"/>
                <a:gd name="connsiteY14" fmla="*/ 237355 h 1366068"/>
                <a:gd name="connsiteX15" fmla="*/ 2471738 w 3565191"/>
                <a:gd name="connsiteY15" fmla="*/ 208780 h 1366068"/>
                <a:gd name="connsiteX16" fmla="*/ 2343150 w 3565191"/>
                <a:gd name="connsiteY16" fmla="*/ 94480 h 1366068"/>
                <a:gd name="connsiteX17" fmla="*/ 2286000 w 3565191"/>
                <a:gd name="connsiteY17" fmla="*/ 80193 h 1366068"/>
                <a:gd name="connsiteX18" fmla="*/ 2043113 w 3565191"/>
                <a:gd name="connsiteY18" fmla="*/ 94480 h 1366068"/>
                <a:gd name="connsiteX19" fmla="*/ 1800225 w 3565191"/>
                <a:gd name="connsiteY19" fmla="*/ 137343 h 1366068"/>
                <a:gd name="connsiteX20" fmla="*/ 1614488 w 3565191"/>
                <a:gd name="connsiteY20" fmla="*/ 180205 h 1366068"/>
                <a:gd name="connsiteX21" fmla="*/ 1514475 w 3565191"/>
                <a:gd name="connsiteY21" fmla="*/ 251643 h 1366068"/>
                <a:gd name="connsiteX22" fmla="*/ 1485900 w 3565191"/>
                <a:gd name="connsiteY22" fmla="*/ 294505 h 1366068"/>
                <a:gd name="connsiteX23" fmla="*/ 1443038 w 3565191"/>
                <a:gd name="connsiteY23" fmla="*/ 308793 h 1366068"/>
                <a:gd name="connsiteX24" fmla="*/ 1285875 w 3565191"/>
                <a:gd name="connsiteY24" fmla="*/ 223068 h 1366068"/>
                <a:gd name="connsiteX25" fmla="*/ 1114425 w 3565191"/>
                <a:gd name="connsiteY25" fmla="*/ 180205 h 1366068"/>
                <a:gd name="connsiteX26" fmla="*/ 1042988 w 3565191"/>
                <a:gd name="connsiteY26" fmla="*/ 151630 h 1366068"/>
                <a:gd name="connsiteX27" fmla="*/ 900113 w 3565191"/>
                <a:gd name="connsiteY27" fmla="*/ 165918 h 1366068"/>
                <a:gd name="connsiteX28" fmla="*/ 714375 w 3565191"/>
                <a:gd name="connsiteY28" fmla="*/ 208780 h 1366068"/>
                <a:gd name="connsiteX29" fmla="*/ 557213 w 3565191"/>
                <a:gd name="connsiteY29" fmla="*/ 280218 h 1366068"/>
                <a:gd name="connsiteX30" fmla="*/ 414338 w 3565191"/>
                <a:gd name="connsiteY30" fmla="*/ 337368 h 1366068"/>
                <a:gd name="connsiteX31" fmla="*/ 328613 w 3565191"/>
                <a:gd name="connsiteY31" fmla="*/ 394518 h 1366068"/>
                <a:gd name="connsiteX32" fmla="*/ 285750 w 3565191"/>
                <a:gd name="connsiteY32" fmla="*/ 423093 h 1366068"/>
                <a:gd name="connsiteX33" fmla="*/ 228600 w 3565191"/>
                <a:gd name="connsiteY33" fmla="*/ 537393 h 1366068"/>
                <a:gd name="connsiteX34" fmla="*/ 200025 w 3565191"/>
                <a:gd name="connsiteY34" fmla="*/ 651693 h 1366068"/>
                <a:gd name="connsiteX35" fmla="*/ 128588 w 3565191"/>
                <a:gd name="connsiteY35" fmla="*/ 694555 h 1366068"/>
                <a:gd name="connsiteX36" fmla="*/ 14288 w 3565191"/>
                <a:gd name="connsiteY36" fmla="*/ 823143 h 1366068"/>
                <a:gd name="connsiteX37" fmla="*/ 0 w 3565191"/>
                <a:gd name="connsiteY37" fmla="*/ 866005 h 1366068"/>
                <a:gd name="connsiteX38" fmla="*/ 28575 w 3565191"/>
                <a:gd name="connsiteY38" fmla="*/ 1037455 h 1366068"/>
                <a:gd name="connsiteX39" fmla="*/ 114300 w 3565191"/>
                <a:gd name="connsiteY39" fmla="*/ 1108893 h 1366068"/>
                <a:gd name="connsiteX40" fmla="*/ 228600 w 3565191"/>
                <a:gd name="connsiteY40" fmla="*/ 1151755 h 1366068"/>
                <a:gd name="connsiteX41" fmla="*/ 300038 w 3565191"/>
                <a:gd name="connsiteY41" fmla="*/ 1180330 h 1366068"/>
                <a:gd name="connsiteX42" fmla="*/ 471488 w 3565191"/>
                <a:gd name="connsiteY42" fmla="*/ 1166043 h 1366068"/>
                <a:gd name="connsiteX43" fmla="*/ 514350 w 3565191"/>
                <a:gd name="connsiteY43" fmla="*/ 1137468 h 1366068"/>
                <a:gd name="connsiteX44" fmla="*/ 557213 w 3565191"/>
                <a:gd name="connsiteY44" fmla="*/ 1123180 h 1366068"/>
                <a:gd name="connsiteX45" fmla="*/ 614363 w 3565191"/>
                <a:gd name="connsiteY45" fmla="*/ 1094605 h 1366068"/>
                <a:gd name="connsiteX46" fmla="*/ 600075 w 3565191"/>
                <a:gd name="connsiteY46" fmla="*/ 1137468 h 1366068"/>
                <a:gd name="connsiteX47" fmla="*/ 657225 w 3565191"/>
                <a:gd name="connsiteY47" fmla="*/ 1223193 h 1366068"/>
                <a:gd name="connsiteX48" fmla="*/ 700088 w 3565191"/>
                <a:gd name="connsiteY48" fmla="*/ 1251768 h 1366068"/>
                <a:gd name="connsiteX49" fmla="*/ 857250 w 3565191"/>
                <a:gd name="connsiteY49" fmla="*/ 1323205 h 1366068"/>
                <a:gd name="connsiteX50" fmla="*/ 1471613 w 3565191"/>
                <a:gd name="connsiteY50" fmla="*/ 1294630 h 1366068"/>
                <a:gd name="connsiteX51" fmla="*/ 1514475 w 3565191"/>
                <a:gd name="connsiteY51" fmla="*/ 1280343 h 1366068"/>
                <a:gd name="connsiteX52" fmla="*/ 1671638 w 3565191"/>
                <a:gd name="connsiteY52" fmla="*/ 1251768 h 1366068"/>
                <a:gd name="connsiteX53" fmla="*/ 1757363 w 3565191"/>
                <a:gd name="connsiteY53" fmla="*/ 1208905 h 1366068"/>
                <a:gd name="connsiteX54" fmla="*/ 1857375 w 3565191"/>
                <a:gd name="connsiteY54" fmla="*/ 1166043 h 1366068"/>
                <a:gd name="connsiteX55" fmla="*/ 1914525 w 3565191"/>
                <a:gd name="connsiteY55" fmla="*/ 1294630 h 1366068"/>
                <a:gd name="connsiteX56" fmla="*/ 2057400 w 3565191"/>
                <a:gd name="connsiteY56" fmla="*/ 1366068 h 1366068"/>
                <a:gd name="connsiteX57" fmla="*/ 2414588 w 3565191"/>
                <a:gd name="connsiteY57" fmla="*/ 1323205 h 1366068"/>
                <a:gd name="connsiteX58" fmla="*/ 2471738 w 3565191"/>
                <a:gd name="connsiteY58" fmla="*/ 1294630 h 1366068"/>
                <a:gd name="connsiteX59" fmla="*/ 2543175 w 3565191"/>
                <a:gd name="connsiteY59" fmla="*/ 1266055 h 1366068"/>
                <a:gd name="connsiteX60" fmla="*/ 2600325 w 3565191"/>
                <a:gd name="connsiteY60" fmla="*/ 1251768 h 1366068"/>
                <a:gd name="connsiteX61" fmla="*/ 2743200 w 3565191"/>
                <a:gd name="connsiteY61" fmla="*/ 1194618 h 1366068"/>
                <a:gd name="connsiteX62" fmla="*/ 2886075 w 3565191"/>
                <a:gd name="connsiteY62" fmla="*/ 1080318 h 1366068"/>
                <a:gd name="connsiteX63" fmla="*/ 2928938 w 3565191"/>
                <a:gd name="connsiteY63" fmla="*/ 1180330 h 1366068"/>
                <a:gd name="connsiteX64" fmla="*/ 2957513 w 3565191"/>
                <a:gd name="connsiteY64" fmla="*/ 1223193 h 1366068"/>
                <a:gd name="connsiteX65" fmla="*/ 3028950 w 3565191"/>
                <a:gd name="connsiteY65" fmla="*/ 1266055 h 1366068"/>
                <a:gd name="connsiteX66" fmla="*/ 3100388 w 3565191"/>
                <a:gd name="connsiteY66" fmla="*/ 1280343 h 1366068"/>
                <a:gd name="connsiteX67" fmla="*/ 3200400 w 3565191"/>
                <a:gd name="connsiteY67" fmla="*/ 1266055 h 1366068"/>
                <a:gd name="connsiteX68" fmla="*/ 3286125 w 3565191"/>
                <a:gd name="connsiteY68" fmla="*/ 1208905 h 1366068"/>
                <a:gd name="connsiteX69" fmla="*/ 3357563 w 3565191"/>
                <a:gd name="connsiteY69" fmla="*/ 1180330 h 1366068"/>
                <a:gd name="connsiteX70" fmla="*/ 3457575 w 3565191"/>
                <a:gd name="connsiteY70" fmla="*/ 1094605 h 1366068"/>
                <a:gd name="connsiteX71" fmla="*/ 3543300 w 3565191"/>
                <a:gd name="connsiteY71" fmla="*/ 994593 h 1366068"/>
                <a:gd name="connsiteX72" fmla="*/ 3543300 w 3565191"/>
                <a:gd name="connsiteY72" fmla="*/ 823143 h 1366068"/>
                <a:gd name="connsiteX73" fmla="*/ 3529013 w 3565191"/>
                <a:gd name="connsiteY73" fmla="*/ 765993 h 1366068"/>
                <a:gd name="connsiteX74" fmla="*/ 3471863 w 3565191"/>
                <a:gd name="connsiteY74" fmla="*/ 680268 h 1366068"/>
                <a:gd name="connsiteX75" fmla="*/ 3443288 w 3565191"/>
                <a:gd name="connsiteY75" fmla="*/ 637405 h 1366068"/>
                <a:gd name="connsiteX76" fmla="*/ 3471863 w 3565191"/>
                <a:gd name="connsiteY76" fmla="*/ 594543 h 1366068"/>
                <a:gd name="connsiteX77" fmla="*/ 3443288 w 3565191"/>
                <a:gd name="connsiteY77" fmla="*/ 580255 h 1366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3565191" h="1366068">
                  <a:moveTo>
                    <a:pt x="3443288" y="580255"/>
                  </a:moveTo>
                  <a:cubicBezTo>
                    <a:pt x="3440907" y="570730"/>
                    <a:pt x="3457575" y="552453"/>
                    <a:pt x="3457575" y="537393"/>
                  </a:cubicBezTo>
                  <a:cubicBezTo>
                    <a:pt x="3457575" y="467434"/>
                    <a:pt x="3467296" y="389951"/>
                    <a:pt x="3414713" y="337368"/>
                  </a:cubicBezTo>
                  <a:cubicBezTo>
                    <a:pt x="3402571" y="325226"/>
                    <a:pt x="3386138" y="318318"/>
                    <a:pt x="3371850" y="308793"/>
                  </a:cubicBezTo>
                  <a:cubicBezTo>
                    <a:pt x="3358820" y="289248"/>
                    <a:pt x="3313704" y="219856"/>
                    <a:pt x="3300413" y="208780"/>
                  </a:cubicBezTo>
                  <a:cubicBezTo>
                    <a:pt x="3288843" y="199139"/>
                    <a:pt x="3271838" y="199255"/>
                    <a:pt x="3257550" y="194493"/>
                  </a:cubicBezTo>
                  <a:cubicBezTo>
                    <a:pt x="3248025" y="180205"/>
                    <a:pt x="3239968" y="164822"/>
                    <a:pt x="3228975" y="151630"/>
                  </a:cubicBezTo>
                  <a:cubicBezTo>
                    <a:pt x="3206404" y="124545"/>
                    <a:pt x="3175361" y="96249"/>
                    <a:pt x="3143250" y="80193"/>
                  </a:cubicBezTo>
                  <a:cubicBezTo>
                    <a:pt x="3108708" y="62922"/>
                    <a:pt x="3046375" y="56497"/>
                    <a:pt x="3014663" y="51618"/>
                  </a:cubicBezTo>
                  <a:cubicBezTo>
                    <a:pt x="2981378" y="46497"/>
                    <a:pt x="2947988" y="42093"/>
                    <a:pt x="2914650" y="37330"/>
                  </a:cubicBezTo>
                  <a:cubicBezTo>
                    <a:pt x="2812438" y="3260"/>
                    <a:pt x="2820506" y="0"/>
                    <a:pt x="2643188" y="37330"/>
                  </a:cubicBezTo>
                  <a:cubicBezTo>
                    <a:pt x="2623416" y="41493"/>
                    <a:pt x="2615847" y="67258"/>
                    <a:pt x="2600325" y="80193"/>
                  </a:cubicBezTo>
                  <a:cubicBezTo>
                    <a:pt x="2587134" y="91186"/>
                    <a:pt x="2571750" y="99243"/>
                    <a:pt x="2557463" y="108768"/>
                  </a:cubicBezTo>
                  <a:lnTo>
                    <a:pt x="2528888" y="194493"/>
                  </a:lnTo>
                  <a:lnTo>
                    <a:pt x="2514600" y="237355"/>
                  </a:lnTo>
                  <a:cubicBezTo>
                    <a:pt x="2500313" y="227830"/>
                    <a:pt x="2484572" y="220188"/>
                    <a:pt x="2471738" y="208780"/>
                  </a:cubicBezTo>
                  <a:cubicBezTo>
                    <a:pt x="2443352" y="183548"/>
                    <a:pt x="2390113" y="114607"/>
                    <a:pt x="2343150" y="94480"/>
                  </a:cubicBezTo>
                  <a:cubicBezTo>
                    <a:pt x="2325101" y="86745"/>
                    <a:pt x="2305050" y="84955"/>
                    <a:pt x="2286000" y="80193"/>
                  </a:cubicBezTo>
                  <a:cubicBezTo>
                    <a:pt x="2205038" y="84955"/>
                    <a:pt x="2123785" y="86135"/>
                    <a:pt x="2043113" y="94480"/>
                  </a:cubicBezTo>
                  <a:cubicBezTo>
                    <a:pt x="1934324" y="105734"/>
                    <a:pt x="1892172" y="120625"/>
                    <a:pt x="1800225" y="137343"/>
                  </a:cubicBezTo>
                  <a:cubicBezTo>
                    <a:pt x="1716090" y="152640"/>
                    <a:pt x="1699520" y="149284"/>
                    <a:pt x="1614488" y="180205"/>
                  </a:cubicBezTo>
                  <a:cubicBezTo>
                    <a:pt x="1566130" y="197790"/>
                    <a:pt x="1546912" y="212719"/>
                    <a:pt x="1514475" y="251643"/>
                  </a:cubicBezTo>
                  <a:cubicBezTo>
                    <a:pt x="1503482" y="264834"/>
                    <a:pt x="1499308" y="283778"/>
                    <a:pt x="1485900" y="294505"/>
                  </a:cubicBezTo>
                  <a:cubicBezTo>
                    <a:pt x="1474140" y="303913"/>
                    <a:pt x="1457325" y="304030"/>
                    <a:pt x="1443038" y="308793"/>
                  </a:cubicBezTo>
                  <a:cubicBezTo>
                    <a:pt x="1375932" y="264056"/>
                    <a:pt x="1387751" y="269376"/>
                    <a:pt x="1285875" y="223068"/>
                  </a:cubicBezTo>
                  <a:cubicBezTo>
                    <a:pt x="1243547" y="203828"/>
                    <a:pt x="1134712" y="186001"/>
                    <a:pt x="1114425" y="180205"/>
                  </a:cubicBezTo>
                  <a:cubicBezTo>
                    <a:pt x="1089765" y="173159"/>
                    <a:pt x="1066800" y="161155"/>
                    <a:pt x="1042988" y="151630"/>
                  </a:cubicBezTo>
                  <a:cubicBezTo>
                    <a:pt x="995363" y="156393"/>
                    <a:pt x="947556" y="159592"/>
                    <a:pt x="900113" y="165918"/>
                  </a:cubicBezTo>
                  <a:cubicBezTo>
                    <a:pt x="852985" y="172202"/>
                    <a:pt x="750642" y="199713"/>
                    <a:pt x="714375" y="208780"/>
                  </a:cubicBezTo>
                  <a:cubicBezTo>
                    <a:pt x="630904" y="250516"/>
                    <a:pt x="638089" y="249890"/>
                    <a:pt x="557213" y="280218"/>
                  </a:cubicBezTo>
                  <a:cubicBezTo>
                    <a:pt x="492020" y="304665"/>
                    <a:pt x="499104" y="291725"/>
                    <a:pt x="414338" y="337368"/>
                  </a:cubicBezTo>
                  <a:cubicBezTo>
                    <a:pt x="384100" y="353650"/>
                    <a:pt x="357188" y="375468"/>
                    <a:pt x="328613" y="394518"/>
                  </a:cubicBezTo>
                  <a:lnTo>
                    <a:pt x="285750" y="423093"/>
                  </a:lnTo>
                  <a:cubicBezTo>
                    <a:pt x="249320" y="483810"/>
                    <a:pt x="243979" y="481003"/>
                    <a:pt x="228600" y="537393"/>
                  </a:cubicBezTo>
                  <a:cubicBezTo>
                    <a:pt x="218267" y="575282"/>
                    <a:pt x="233701" y="631487"/>
                    <a:pt x="200025" y="651693"/>
                  </a:cubicBezTo>
                  <a:cubicBezTo>
                    <a:pt x="176213" y="665980"/>
                    <a:pt x="150081" y="676970"/>
                    <a:pt x="128588" y="694555"/>
                  </a:cubicBezTo>
                  <a:cubicBezTo>
                    <a:pt x="96544" y="720773"/>
                    <a:pt x="37309" y="777101"/>
                    <a:pt x="14288" y="823143"/>
                  </a:cubicBezTo>
                  <a:cubicBezTo>
                    <a:pt x="7553" y="836613"/>
                    <a:pt x="4763" y="851718"/>
                    <a:pt x="0" y="866005"/>
                  </a:cubicBezTo>
                  <a:cubicBezTo>
                    <a:pt x="9525" y="923155"/>
                    <a:pt x="13646" y="981473"/>
                    <a:pt x="28575" y="1037455"/>
                  </a:cubicBezTo>
                  <a:cubicBezTo>
                    <a:pt x="40490" y="1082137"/>
                    <a:pt x="77109" y="1092364"/>
                    <a:pt x="114300" y="1108893"/>
                  </a:cubicBezTo>
                  <a:cubicBezTo>
                    <a:pt x="213712" y="1153076"/>
                    <a:pt x="153191" y="1123477"/>
                    <a:pt x="228600" y="1151755"/>
                  </a:cubicBezTo>
                  <a:cubicBezTo>
                    <a:pt x="252614" y="1160760"/>
                    <a:pt x="276225" y="1170805"/>
                    <a:pt x="300038" y="1180330"/>
                  </a:cubicBezTo>
                  <a:cubicBezTo>
                    <a:pt x="357188" y="1175568"/>
                    <a:pt x="415254" y="1177290"/>
                    <a:pt x="471488" y="1166043"/>
                  </a:cubicBezTo>
                  <a:cubicBezTo>
                    <a:pt x="488326" y="1162675"/>
                    <a:pt x="498992" y="1145147"/>
                    <a:pt x="514350" y="1137468"/>
                  </a:cubicBezTo>
                  <a:cubicBezTo>
                    <a:pt x="527821" y="1130733"/>
                    <a:pt x="543370" y="1129113"/>
                    <a:pt x="557213" y="1123180"/>
                  </a:cubicBezTo>
                  <a:cubicBezTo>
                    <a:pt x="576789" y="1114790"/>
                    <a:pt x="595313" y="1104130"/>
                    <a:pt x="614363" y="1094605"/>
                  </a:cubicBezTo>
                  <a:cubicBezTo>
                    <a:pt x="609600" y="1108893"/>
                    <a:pt x="600075" y="1122407"/>
                    <a:pt x="600075" y="1137468"/>
                  </a:cubicBezTo>
                  <a:cubicBezTo>
                    <a:pt x="600075" y="1175619"/>
                    <a:pt x="631456" y="1201719"/>
                    <a:pt x="657225" y="1223193"/>
                  </a:cubicBezTo>
                  <a:cubicBezTo>
                    <a:pt x="670417" y="1234186"/>
                    <a:pt x="685013" y="1243545"/>
                    <a:pt x="700088" y="1251768"/>
                  </a:cubicBezTo>
                  <a:cubicBezTo>
                    <a:pt x="800481" y="1306527"/>
                    <a:pt x="783656" y="1298674"/>
                    <a:pt x="857250" y="1323205"/>
                  </a:cubicBezTo>
                  <a:lnTo>
                    <a:pt x="1471613" y="1294630"/>
                  </a:lnTo>
                  <a:cubicBezTo>
                    <a:pt x="1486641" y="1293650"/>
                    <a:pt x="1499707" y="1283297"/>
                    <a:pt x="1514475" y="1280343"/>
                  </a:cubicBezTo>
                  <a:cubicBezTo>
                    <a:pt x="1770457" y="1229147"/>
                    <a:pt x="1502208" y="1294124"/>
                    <a:pt x="1671638" y="1251768"/>
                  </a:cubicBezTo>
                  <a:cubicBezTo>
                    <a:pt x="1700213" y="1237480"/>
                    <a:pt x="1727700" y="1220770"/>
                    <a:pt x="1757363" y="1208905"/>
                  </a:cubicBezTo>
                  <a:cubicBezTo>
                    <a:pt x="1872690" y="1162774"/>
                    <a:pt x="1761868" y="1229715"/>
                    <a:pt x="1857375" y="1166043"/>
                  </a:cubicBezTo>
                  <a:cubicBezTo>
                    <a:pt x="1863012" y="1182954"/>
                    <a:pt x="1885414" y="1275223"/>
                    <a:pt x="1914525" y="1294630"/>
                  </a:cubicBezTo>
                  <a:cubicBezTo>
                    <a:pt x="1958829" y="1324166"/>
                    <a:pt x="2057400" y="1366068"/>
                    <a:pt x="2057400" y="1366068"/>
                  </a:cubicBezTo>
                  <a:cubicBezTo>
                    <a:pt x="2197259" y="1356744"/>
                    <a:pt x="2284887" y="1360262"/>
                    <a:pt x="2414588" y="1323205"/>
                  </a:cubicBezTo>
                  <a:cubicBezTo>
                    <a:pt x="2435067" y="1317354"/>
                    <a:pt x="2452275" y="1303280"/>
                    <a:pt x="2471738" y="1294630"/>
                  </a:cubicBezTo>
                  <a:cubicBezTo>
                    <a:pt x="2495174" y="1284214"/>
                    <a:pt x="2518844" y="1274165"/>
                    <a:pt x="2543175" y="1266055"/>
                  </a:cubicBezTo>
                  <a:cubicBezTo>
                    <a:pt x="2561804" y="1259846"/>
                    <a:pt x="2581444" y="1257162"/>
                    <a:pt x="2600325" y="1251768"/>
                  </a:cubicBezTo>
                  <a:cubicBezTo>
                    <a:pt x="2642480" y="1239724"/>
                    <a:pt x="2713915" y="1210387"/>
                    <a:pt x="2743200" y="1194618"/>
                  </a:cubicBezTo>
                  <a:cubicBezTo>
                    <a:pt x="2821302" y="1152563"/>
                    <a:pt x="2828206" y="1138187"/>
                    <a:pt x="2886075" y="1080318"/>
                  </a:cubicBezTo>
                  <a:cubicBezTo>
                    <a:pt x="2902104" y="1128404"/>
                    <a:pt x="2900690" y="1130897"/>
                    <a:pt x="2928938" y="1180330"/>
                  </a:cubicBezTo>
                  <a:cubicBezTo>
                    <a:pt x="2937457" y="1195239"/>
                    <a:pt x="2944475" y="1212018"/>
                    <a:pt x="2957513" y="1223193"/>
                  </a:cubicBezTo>
                  <a:cubicBezTo>
                    <a:pt x="2978597" y="1241265"/>
                    <a:pt x="3003166" y="1255742"/>
                    <a:pt x="3028950" y="1266055"/>
                  </a:cubicBezTo>
                  <a:cubicBezTo>
                    <a:pt x="3051497" y="1275074"/>
                    <a:pt x="3076575" y="1275580"/>
                    <a:pt x="3100388" y="1280343"/>
                  </a:cubicBezTo>
                  <a:cubicBezTo>
                    <a:pt x="3133725" y="1275580"/>
                    <a:pt x="3168969" y="1278144"/>
                    <a:pt x="3200400" y="1266055"/>
                  </a:cubicBezTo>
                  <a:cubicBezTo>
                    <a:pt x="3232454" y="1253727"/>
                    <a:pt x="3254238" y="1221660"/>
                    <a:pt x="3286125" y="1208905"/>
                  </a:cubicBezTo>
                  <a:lnTo>
                    <a:pt x="3357563" y="1180330"/>
                  </a:lnTo>
                  <a:cubicBezTo>
                    <a:pt x="3463912" y="1073981"/>
                    <a:pt x="3329283" y="1204569"/>
                    <a:pt x="3457575" y="1094605"/>
                  </a:cubicBezTo>
                  <a:cubicBezTo>
                    <a:pt x="3499369" y="1058782"/>
                    <a:pt x="3509418" y="1039769"/>
                    <a:pt x="3543300" y="994593"/>
                  </a:cubicBezTo>
                  <a:cubicBezTo>
                    <a:pt x="3565191" y="907034"/>
                    <a:pt x="3563368" y="943551"/>
                    <a:pt x="3543300" y="823143"/>
                  </a:cubicBezTo>
                  <a:cubicBezTo>
                    <a:pt x="3540072" y="803774"/>
                    <a:pt x="3537795" y="783556"/>
                    <a:pt x="3529013" y="765993"/>
                  </a:cubicBezTo>
                  <a:cubicBezTo>
                    <a:pt x="3513654" y="735276"/>
                    <a:pt x="3490913" y="708843"/>
                    <a:pt x="3471863" y="680268"/>
                  </a:cubicBezTo>
                  <a:lnTo>
                    <a:pt x="3443288" y="637405"/>
                  </a:lnTo>
                  <a:cubicBezTo>
                    <a:pt x="3452813" y="623118"/>
                    <a:pt x="3475231" y="611381"/>
                    <a:pt x="3471863" y="594543"/>
                  </a:cubicBezTo>
                  <a:cubicBezTo>
                    <a:pt x="3468495" y="577705"/>
                    <a:pt x="3445669" y="589780"/>
                    <a:pt x="3443288" y="580255"/>
                  </a:cubicBezTo>
                  <a:close/>
                </a:path>
              </a:pathLst>
            </a:custGeom>
            <a:noFill/>
            <a:ln w="28575">
              <a:noFill/>
            </a:ln>
            <a:effectLst>
              <a:innerShdw blurRad="368300">
                <a:srgbClr val="800080"/>
              </a:innerShdw>
            </a:effectLst>
          </p:spPr>
          <p:style>
            <a:lnRef idx="1">
              <a:schemeClr val="accent5"/>
            </a:lnRef>
            <a:fillRef idx="2">
              <a:schemeClr val="accent5"/>
            </a:fillRef>
            <a:effectRef idx="1">
              <a:schemeClr val="accent5"/>
            </a:effectRef>
            <a:fontRef idx="minor">
              <a:schemeClr val="dk1"/>
            </a:fontRef>
          </p:style>
          <p:txBody>
            <a:bodyPr rtlCol="1" anchor="ctr"/>
            <a:lstStyle/>
            <a:p>
              <a:pPr algn="ctr" fontAlgn="auto">
                <a:spcBef>
                  <a:spcPts val="0"/>
                </a:spcBef>
                <a:spcAft>
                  <a:spcPts val="0"/>
                </a:spcAft>
                <a:defRPr/>
              </a:pPr>
              <a:endParaRPr lang="ar-EG">
                <a:ln>
                  <a:solidFill>
                    <a:schemeClr val="tx1"/>
                  </a:solidFill>
                </a:ln>
              </a:endParaRPr>
            </a:p>
          </p:txBody>
        </p:sp>
        <p:sp>
          <p:nvSpPr>
            <p:cNvPr id="2" name="TextBox 1"/>
            <p:cNvSpPr txBox="1"/>
            <p:nvPr/>
          </p:nvSpPr>
          <p:spPr>
            <a:xfrm>
              <a:off x="2857488" y="330652"/>
              <a:ext cx="5429316" cy="645967"/>
            </a:xfrm>
            <a:prstGeom prst="rect">
              <a:avLst/>
            </a:prstGeom>
            <a:noFill/>
          </p:spPr>
          <p:txBody>
            <a:bodyPr wrap="square" rtlCol="1">
              <a:spAutoFit/>
            </a:bodyPr>
            <a:lstStyle/>
            <a:p>
              <a:pPr algn="ctr" fontAlgn="auto">
                <a:spcBef>
                  <a:spcPts val="0"/>
                </a:spcBef>
                <a:spcAft>
                  <a:spcPts val="0"/>
                </a:spcAft>
                <a:defRPr/>
              </a:pPr>
              <a:r>
                <a:rPr lang="ar-EG" sz="3600" b="1" dirty="0">
                  <a:solidFill>
                    <a:srgbClr val="C00000"/>
                  </a:solidFill>
                  <a:latin typeface="+mn-lt"/>
                  <a:cs typeface="+mn-cs"/>
                </a:rPr>
                <a:t>ما موارد الطاقة الأخرى؟</a:t>
              </a:r>
              <a:endParaRPr lang="en-US" sz="3600" b="1" dirty="0">
                <a:solidFill>
                  <a:srgbClr val="C00000"/>
                </a:solidFill>
                <a:latin typeface="+mn-lt"/>
                <a:cs typeface="+mn-cs"/>
              </a:endParaRPr>
            </a:p>
          </p:txBody>
        </p:sp>
      </p:grpSp>
      <p:pic>
        <p:nvPicPr>
          <p:cNvPr id="9" name="Picture 7"/>
          <p:cNvPicPr>
            <a:picLocks noChangeAspect="1" noChangeArrowheads="1"/>
          </p:cNvPicPr>
          <p:nvPr/>
        </p:nvPicPr>
        <p:blipFill rotWithShape="1">
          <a:blip r:embed="rId6">
            <a:extLst>
              <a:ext uri="{28A0092B-C50C-407E-A947-70E740481C1C}">
                <a14:useLocalDpi xmlns:a14="http://schemas.microsoft.com/office/drawing/2010/main" val="0"/>
              </a:ext>
            </a:extLst>
          </a:blip>
          <a:srcRect l="989" r="-268"/>
          <a:stretch/>
        </p:blipFill>
        <p:spPr bwMode="auto">
          <a:xfrm>
            <a:off x="589228" y="1284744"/>
            <a:ext cx="3957692" cy="4061318"/>
          </a:xfrm>
          <a:prstGeom prst="rect">
            <a:avLst/>
          </a:prstGeom>
          <a:noFill/>
          <a:ln w="9525">
            <a:solidFill>
              <a:srgbClr val="C00000"/>
            </a:solidFill>
            <a:miter lim="800000"/>
            <a:headEnd/>
            <a:tailEnd/>
          </a:ln>
        </p:spPr>
      </p:pic>
      <p:sp>
        <p:nvSpPr>
          <p:cNvPr id="18436" name="TextBox 2"/>
          <p:cNvSpPr txBox="1">
            <a:spLocks noChangeArrowheads="1"/>
          </p:cNvSpPr>
          <p:nvPr/>
        </p:nvSpPr>
        <p:spPr bwMode="auto">
          <a:xfrm>
            <a:off x="4468556" y="1556978"/>
            <a:ext cx="4061136" cy="3970318"/>
          </a:xfrm>
          <a:prstGeom prst="rect">
            <a:avLst/>
          </a:prstGeom>
          <a:noFill/>
          <a:ln w="9525">
            <a:noFill/>
            <a:miter lim="800000"/>
            <a:headEnd/>
            <a:tailEnd/>
          </a:ln>
        </p:spPr>
        <p:txBody>
          <a:bodyPr wrap="square">
            <a:spAutoFit/>
          </a:bodyPr>
          <a:lstStyle/>
          <a:p>
            <a:r>
              <a:rPr lang="ar-EG" sz="3600" b="1" dirty="0">
                <a:latin typeface="Times New Roman" pitchFamily="18" charset="0"/>
                <a:cs typeface="Times New Roman" pitchFamily="18" charset="0"/>
              </a:rPr>
              <a:t>الوقود </a:t>
            </a:r>
            <a:r>
              <a:rPr lang="ar-EG" sz="3600" b="1" dirty="0" err="1">
                <a:latin typeface="Times New Roman" pitchFamily="18" charset="0"/>
                <a:cs typeface="Times New Roman" pitchFamily="18" charset="0"/>
              </a:rPr>
              <a:t>الأحفوري</a:t>
            </a:r>
            <a:r>
              <a:rPr lang="ar-EG" sz="3600" b="1" dirty="0">
                <a:latin typeface="Times New Roman" pitchFamily="18" charset="0"/>
                <a:cs typeface="Times New Roman" pitchFamily="18" charset="0"/>
              </a:rPr>
              <a:t> مورد من موارد الطاقة غير المتجددة. ويستعمل الوقود </a:t>
            </a:r>
            <a:r>
              <a:rPr lang="ar-EG" sz="3600" b="1" dirty="0" err="1">
                <a:latin typeface="Times New Roman" pitchFamily="18" charset="0"/>
                <a:cs typeface="Times New Roman" pitchFamily="18" charset="0"/>
              </a:rPr>
              <a:t>الأحفوري</a:t>
            </a:r>
            <a:r>
              <a:rPr lang="ar-EG" sz="3600" b="1" dirty="0">
                <a:latin typeface="Times New Roman" pitchFamily="18" charset="0"/>
                <a:cs typeface="Times New Roman" pitchFamily="18" charset="0"/>
              </a:rPr>
              <a:t> كثيرا. ولهذا السبب نحتاج إلى استعمال موارد طاقة متجددة عوضا عنه.</a:t>
            </a:r>
            <a:endParaRPr lang="en-US" sz="3600" dirty="0">
              <a:latin typeface="Times New Roman" pitchFamily="18" charset="0"/>
              <a:cs typeface="Times New Roman" pitchFamily="18" charset="0"/>
            </a:endParaRPr>
          </a:p>
        </p:txBody>
      </p:sp>
      <p:sp>
        <p:nvSpPr>
          <p:cNvPr id="3" name="مربع نص 2">
            <a:extLst>
              <a:ext uri="{FF2B5EF4-FFF2-40B4-BE49-F238E27FC236}">
                <a16:creationId xmlns:a16="http://schemas.microsoft.com/office/drawing/2014/main" id="{E8D4B221-676F-4B8F-8FE2-41CCBBCD3319}"/>
              </a:ext>
            </a:extLst>
          </p:cNvPr>
          <p:cNvSpPr txBox="1"/>
          <p:nvPr/>
        </p:nvSpPr>
        <p:spPr>
          <a:xfrm>
            <a:off x="987849" y="5333003"/>
            <a:ext cx="3358891" cy="830997"/>
          </a:xfrm>
          <a:prstGeom prst="rect">
            <a:avLst/>
          </a:prstGeom>
          <a:noFill/>
        </p:spPr>
        <p:txBody>
          <a:bodyPr wrap="square" rtlCol="1">
            <a:spAutoFit/>
          </a:bodyPr>
          <a:lstStyle/>
          <a:p>
            <a:r>
              <a:rPr lang="ar-EG" sz="2400" b="1" dirty="0"/>
              <a:t>قد يأتي يوم أقود فيه سيارة تعمل بالطاقة الشمسية</a:t>
            </a:r>
          </a:p>
        </p:txBody>
      </p:sp>
    </p:spTree>
  </p:cSld>
  <p:clrMapOvr>
    <a:masterClrMapping/>
  </p:clrMapOvr>
  <p:transition>
    <p:pull dir="r"/>
    <p:sndAc>
      <p:stSnd>
        <p:snd r:embed="rId2" name="0056 - arcade beep.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10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ماموارد الطاقة الأخرى.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8436"/>
                                        </p:tgtEl>
                                        <p:attrNameLst>
                                          <p:attrName>style.visibility</p:attrName>
                                        </p:attrNameLst>
                                      </p:cBhvr>
                                      <p:to>
                                        <p:strVal val="visible"/>
                                      </p:to>
                                    </p:set>
                                    <p:anim calcmode="lin" valueType="num">
                                      <p:cBhvr additive="base">
                                        <p:cTn id="12" dur="500" fill="hold"/>
                                        <p:tgtEl>
                                          <p:spTgt spid="18436"/>
                                        </p:tgtEl>
                                        <p:attrNameLst>
                                          <p:attrName>ppt_x</p:attrName>
                                        </p:attrNameLst>
                                      </p:cBhvr>
                                      <p:tavLst>
                                        <p:tav tm="0">
                                          <p:val>
                                            <p:strVal val="#ppt_x"/>
                                          </p:val>
                                        </p:tav>
                                        <p:tav tm="100000">
                                          <p:val>
                                            <p:strVal val="#ppt_x"/>
                                          </p:val>
                                        </p:tav>
                                      </p:tavLst>
                                    </p:anim>
                                    <p:anim calcmode="lin" valueType="num">
                                      <p:cBhvr additive="base">
                                        <p:cTn id="13" dur="500" fill="hold"/>
                                        <p:tgtEl>
                                          <p:spTgt spid="1843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الوقود الأحفوري مورد من موارد.wav"/>
                                        </p:tgtEl>
                                      </p:cMediaNode>
                                    </p:audio>
                                  </p:subTnLst>
                                </p:cTn>
                              </p:par>
                            </p:childTnLst>
                          </p:cTn>
                        </p:par>
                      </p:childTnLst>
                    </p:cTn>
                  </p:par>
                  <p:par>
                    <p:cTn id="14" fill="hold">
                      <p:stCondLst>
                        <p:cond delay="indefinite"/>
                      </p:stCondLst>
                      <p:childTnLst>
                        <p:par>
                          <p:cTn id="15" fill="hold">
                            <p:stCondLst>
                              <p:cond delay="0"/>
                            </p:stCondLst>
                            <p:childTnLst>
                              <p:par>
                                <p:cTn id="16" presetID="4" presetClass="entr" presetSubtype="16"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ox(in)">
                                      <p:cBhvr>
                                        <p:cTn id="18" dur="500"/>
                                        <p:tgtEl>
                                          <p:spTgt spid="9"/>
                                        </p:tgtEl>
                                      </p:cBhvr>
                                    </p:animEffect>
                                  </p:childTnLst>
                                  <p:subTnLst>
                                    <p:audio>
                                      <p:cMediaNode>
                                        <p:cTn display="0" masterRel="sameClick">
                                          <p:stCondLst>
                                            <p:cond evt="begin" delay="0">
                                              <p:tn val="16"/>
                                            </p:cond>
                                          </p:stCondLst>
                                          <p:endCondLst>
                                            <p:cond evt="onStopAudio" delay="0">
                                              <p:tgtEl>
                                                <p:sldTgt/>
                                              </p:tgtEl>
                                            </p:cond>
                                          </p:endCondLst>
                                        </p:cTn>
                                        <p:tgtEl>
                                          <p:sndTgt r:embed="rId5" name="قد يأتي يوم أقود فيه سيارة.wav"/>
                                        </p:tgtEl>
                                      </p:cMediaNode>
                                    </p:audio>
                                  </p:subTnLst>
                                </p:cTn>
                              </p:par>
                              <p:par>
                                <p:cTn id="19" presetID="14" presetClass="entr" presetSubtype="1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extBox 2"/>
          <p:cNvSpPr txBox="1">
            <a:spLocks noChangeArrowheads="1"/>
          </p:cNvSpPr>
          <p:nvPr/>
        </p:nvSpPr>
        <p:spPr bwMode="auto">
          <a:xfrm>
            <a:off x="3741426" y="1812805"/>
            <a:ext cx="4714876" cy="4401205"/>
          </a:xfrm>
          <a:prstGeom prst="rect">
            <a:avLst/>
          </a:prstGeom>
          <a:noFill/>
          <a:ln w="9525">
            <a:noFill/>
            <a:miter lim="800000"/>
            <a:headEnd/>
            <a:tailEnd/>
          </a:ln>
        </p:spPr>
        <p:txBody>
          <a:bodyPr wrap="square">
            <a:spAutoFit/>
          </a:bodyPr>
          <a:lstStyle/>
          <a:p>
            <a:r>
              <a:rPr lang="ar-EG" sz="4000" b="1" dirty="0">
                <a:latin typeface="Times New Roman" pitchFamily="18" charset="0"/>
                <a:cs typeface="Times New Roman" pitchFamily="18" charset="0"/>
              </a:rPr>
              <a:t>ومن موارد الطاقة المتجددة </a:t>
            </a:r>
            <a:r>
              <a:rPr lang="ar-EG"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الطاقة الشمسية، </a:t>
            </a:r>
            <a:r>
              <a:rPr lang="ar-EG" sz="4000" b="1" dirty="0">
                <a:latin typeface="Times New Roman" pitchFamily="18" charset="0"/>
                <a:cs typeface="Times New Roman" pitchFamily="18" charset="0"/>
              </a:rPr>
              <a:t>وهي طاقة نحصل عليها من الشمس. ومن موارد الطاقة المتجددة أيض</a:t>
            </a:r>
            <a:r>
              <a:rPr lang="ar-SA" sz="4000" b="1" dirty="0">
                <a:latin typeface="Times New Roman" pitchFamily="18" charset="0"/>
                <a:cs typeface="Times New Roman" pitchFamily="18" charset="0"/>
              </a:rPr>
              <a:t>ً</a:t>
            </a:r>
            <a:r>
              <a:rPr lang="ar-EG" sz="4000" b="1" dirty="0">
                <a:latin typeface="Times New Roman" pitchFamily="18" charset="0"/>
                <a:cs typeface="Times New Roman" pitchFamily="18" charset="0"/>
              </a:rPr>
              <a:t>ا المياه الجارية والرياح والحرارة الجوفية (داخل الأرض). </a:t>
            </a:r>
            <a:endParaRPr lang="en-US" sz="4000" dirty="0">
              <a:latin typeface="Times New Roman" pitchFamily="18" charset="0"/>
              <a:cs typeface="Times New Roman" pitchFamily="18" charset="0"/>
            </a:endParaRPr>
          </a:p>
        </p:txBody>
      </p:sp>
      <p:grpSp>
        <p:nvGrpSpPr>
          <p:cNvPr id="10" name="Group 7"/>
          <p:cNvGrpSpPr>
            <a:grpSpLocks/>
          </p:cNvGrpSpPr>
          <p:nvPr/>
        </p:nvGrpSpPr>
        <p:grpSpPr bwMode="auto">
          <a:xfrm>
            <a:off x="2411761" y="490527"/>
            <a:ext cx="6760820" cy="1366837"/>
            <a:chOff x="1911675" y="214290"/>
            <a:chExt cx="6760866" cy="1366068"/>
          </a:xfrm>
        </p:grpSpPr>
        <p:sp>
          <p:nvSpPr>
            <p:cNvPr id="11" name="Freeform 6"/>
            <p:cNvSpPr/>
            <p:nvPr/>
          </p:nvSpPr>
          <p:spPr>
            <a:xfrm>
              <a:off x="2857488" y="214290"/>
              <a:ext cx="5815053" cy="1366068"/>
            </a:xfrm>
            <a:custGeom>
              <a:avLst/>
              <a:gdLst>
                <a:gd name="connsiteX0" fmla="*/ 3443288 w 3565191"/>
                <a:gd name="connsiteY0" fmla="*/ 580255 h 1366068"/>
                <a:gd name="connsiteX1" fmla="*/ 3457575 w 3565191"/>
                <a:gd name="connsiteY1" fmla="*/ 537393 h 1366068"/>
                <a:gd name="connsiteX2" fmla="*/ 3414713 w 3565191"/>
                <a:gd name="connsiteY2" fmla="*/ 337368 h 1366068"/>
                <a:gd name="connsiteX3" fmla="*/ 3371850 w 3565191"/>
                <a:gd name="connsiteY3" fmla="*/ 308793 h 1366068"/>
                <a:gd name="connsiteX4" fmla="*/ 3300413 w 3565191"/>
                <a:gd name="connsiteY4" fmla="*/ 208780 h 1366068"/>
                <a:gd name="connsiteX5" fmla="*/ 3257550 w 3565191"/>
                <a:gd name="connsiteY5" fmla="*/ 194493 h 1366068"/>
                <a:gd name="connsiteX6" fmla="*/ 3228975 w 3565191"/>
                <a:gd name="connsiteY6" fmla="*/ 151630 h 1366068"/>
                <a:gd name="connsiteX7" fmla="*/ 3143250 w 3565191"/>
                <a:gd name="connsiteY7" fmla="*/ 80193 h 1366068"/>
                <a:gd name="connsiteX8" fmla="*/ 3014663 w 3565191"/>
                <a:gd name="connsiteY8" fmla="*/ 51618 h 1366068"/>
                <a:gd name="connsiteX9" fmla="*/ 2914650 w 3565191"/>
                <a:gd name="connsiteY9" fmla="*/ 37330 h 1366068"/>
                <a:gd name="connsiteX10" fmla="*/ 2643188 w 3565191"/>
                <a:gd name="connsiteY10" fmla="*/ 37330 h 1366068"/>
                <a:gd name="connsiteX11" fmla="*/ 2600325 w 3565191"/>
                <a:gd name="connsiteY11" fmla="*/ 80193 h 1366068"/>
                <a:gd name="connsiteX12" fmla="*/ 2557463 w 3565191"/>
                <a:gd name="connsiteY12" fmla="*/ 108768 h 1366068"/>
                <a:gd name="connsiteX13" fmla="*/ 2528888 w 3565191"/>
                <a:gd name="connsiteY13" fmla="*/ 194493 h 1366068"/>
                <a:gd name="connsiteX14" fmla="*/ 2514600 w 3565191"/>
                <a:gd name="connsiteY14" fmla="*/ 237355 h 1366068"/>
                <a:gd name="connsiteX15" fmla="*/ 2471738 w 3565191"/>
                <a:gd name="connsiteY15" fmla="*/ 208780 h 1366068"/>
                <a:gd name="connsiteX16" fmla="*/ 2343150 w 3565191"/>
                <a:gd name="connsiteY16" fmla="*/ 94480 h 1366068"/>
                <a:gd name="connsiteX17" fmla="*/ 2286000 w 3565191"/>
                <a:gd name="connsiteY17" fmla="*/ 80193 h 1366068"/>
                <a:gd name="connsiteX18" fmla="*/ 2043113 w 3565191"/>
                <a:gd name="connsiteY18" fmla="*/ 94480 h 1366068"/>
                <a:gd name="connsiteX19" fmla="*/ 1800225 w 3565191"/>
                <a:gd name="connsiteY19" fmla="*/ 137343 h 1366068"/>
                <a:gd name="connsiteX20" fmla="*/ 1614488 w 3565191"/>
                <a:gd name="connsiteY20" fmla="*/ 180205 h 1366068"/>
                <a:gd name="connsiteX21" fmla="*/ 1514475 w 3565191"/>
                <a:gd name="connsiteY21" fmla="*/ 251643 h 1366068"/>
                <a:gd name="connsiteX22" fmla="*/ 1485900 w 3565191"/>
                <a:gd name="connsiteY22" fmla="*/ 294505 h 1366068"/>
                <a:gd name="connsiteX23" fmla="*/ 1443038 w 3565191"/>
                <a:gd name="connsiteY23" fmla="*/ 308793 h 1366068"/>
                <a:gd name="connsiteX24" fmla="*/ 1285875 w 3565191"/>
                <a:gd name="connsiteY24" fmla="*/ 223068 h 1366068"/>
                <a:gd name="connsiteX25" fmla="*/ 1114425 w 3565191"/>
                <a:gd name="connsiteY25" fmla="*/ 180205 h 1366068"/>
                <a:gd name="connsiteX26" fmla="*/ 1042988 w 3565191"/>
                <a:gd name="connsiteY26" fmla="*/ 151630 h 1366068"/>
                <a:gd name="connsiteX27" fmla="*/ 900113 w 3565191"/>
                <a:gd name="connsiteY27" fmla="*/ 165918 h 1366068"/>
                <a:gd name="connsiteX28" fmla="*/ 714375 w 3565191"/>
                <a:gd name="connsiteY28" fmla="*/ 208780 h 1366068"/>
                <a:gd name="connsiteX29" fmla="*/ 557213 w 3565191"/>
                <a:gd name="connsiteY29" fmla="*/ 280218 h 1366068"/>
                <a:gd name="connsiteX30" fmla="*/ 414338 w 3565191"/>
                <a:gd name="connsiteY30" fmla="*/ 337368 h 1366068"/>
                <a:gd name="connsiteX31" fmla="*/ 328613 w 3565191"/>
                <a:gd name="connsiteY31" fmla="*/ 394518 h 1366068"/>
                <a:gd name="connsiteX32" fmla="*/ 285750 w 3565191"/>
                <a:gd name="connsiteY32" fmla="*/ 423093 h 1366068"/>
                <a:gd name="connsiteX33" fmla="*/ 228600 w 3565191"/>
                <a:gd name="connsiteY33" fmla="*/ 537393 h 1366068"/>
                <a:gd name="connsiteX34" fmla="*/ 200025 w 3565191"/>
                <a:gd name="connsiteY34" fmla="*/ 651693 h 1366068"/>
                <a:gd name="connsiteX35" fmla="*/ 128588 w 3565191"/>
                <a:gd name="connsiteY35" fmla="*/ 694555 h 1366068"/>
                <a:gd name="connsiteX36" fmla="*/ 14288 w 3565191"/>
                <a:gd name="connsiteY36" fmla="*/ 823143 h 1366068"/>
                <a:gd name="connsiteX37" fmla="*/ 0 w 3565191"/>
                <a:gd name="connsiteY37" fmla="*/ 866005 h 1366068"/>
                <a:gd name="connsiteX38" fmla="*/ 28575 w 3565191"/>
                <a:gd name="connsiteY38" fmla="*/ 1037455 h 1366068"/>
                <a:gd name="connsiteX39" fmla="*/ 114300 w 3565191"/>
                <a:gd name="connsiteY39" fmla="*/ 1108893 h 1366068"/>
                <a:gd name="connsiteX40" fmla="*/ 228600 w 3565191"/>
                <a:gd name="connsiteY40" fmla="*/ 1151755 h 1366068"/>
                <a:gd name="connsiteX41" fmla="*/ 300038 w 3565191"/>
                <a:gd name="connsiteY41" fmla="*/ 1180330 h 1366068"/>
                <a:gd name="connsiteX42" fmla="*/ 471488 w 3565191"/>
                <a:gd name="connsiteY42" fmla="*/ 1166043 h 1366068"/>
                <a:gd name="connsiteX43" fmla="*/ 514350 w 3565191"/>
                <a:gd name="connsiteY43" fmla="*/ 1137468 h 1366068"/>
                <a:gd name="connsiteX44" fmla="*/ 557213 w 3565191"/>
                <a:gd name="connsiteY44" fmla="*/ 1123180 h 1366068"/>
                <a:gd name="connsiteX45" fmla="*/ 614363 w 3565191"/>
                <a:gd name="connsiteY45" fmla="*/ 1094605 h 1366068"/>
                <a:gd name="connsiteX46" fmla="*/ 600075 w 3565191"/>
                <a:gd name="connsiteY46" fmla="*/ 1137468 h 1366068"/>
                <a:gd name="connsiteX47" fmla="*/ 657225 w 3565191"/>
                <a:gd name="connsiteY47" fmla="*/ 1223193 h 1366068"/>
                <a:gd name="connsiteX48" fmla="*/ 700088 w 3565191"/>
                <a:gd name="connsiteY48" fmla="*/ 1251768 h 1366068"/>
                <a:gd name="connsiteX49" fmla="*/ 857250 w 3565191"/>
                <a:gd name="connsiteY49" fmla="*/ 1323205 h 1366068"/>
                <a:gd name="connsiteX50" fmla="*/ 1471613 w 3565191"/>
                <a:gd name="connsiteY50" fmla="*/ 1294630 h 1366068"/>
                <a:gd name="connsiteX51" fmla="*/ 1514475 w 3565191"/>
                <a:gd name="connsiteY51" fmla="*/ 1280343 h 1366068"/>
                <a:gd name="connsiteX52" fmla="*/ 1671638 w 3565191"/>
                <a:gd name="connsiteY52" fmla="*/ 1251768 h 1366068"/>
                <a:gd name="connsiteX53" fmla="*/ 1757363 w 3565191"/>
                <a:gd name="connsiteY53" fmla="*/ 1208905 h 1366068"/>
                <a:gd name="connsiteX54" fmla="*/ 1857375 w 3565191"/>
                <a:gd name="connsiteY54" fmla="*/ 1166043 h 1366068"/>
                <a:gd name="connsiteX55" fmla="*/ 1914525 w 3565191"/>
                <a:gd name="connsiteY55" fmla="*/ 1294630 h 1366068"/>
                <a:gd name="connsiteX56" fmla="*/ 2057400 w 3565191"/>
                <a:gd name="connsiteY56" fmla="*/ 1366068 h 1366068"/>
                <a:gd name="connsiteX57" fmla="*/ 2414588 w 3565191"/>
                <a:gd name="connsiteY57" fmla="*/ 1323205 h 1366068"/>
                <a:gd name="connsiteX58" fmla="*/ 2471738 w 3565191"/>
                <a:gd name="connsiteY58" fmla="*/ 1294630 h 1366068"/>
                <a:gd name="connsiteX59" fmla="*/ 2543175 w 3565191"/>
                <a:gd name="connsiteY59" fmla="*/ 1266055 h 1366068"/>
                <a:gd name="connsiteX60" fmla="*/ 2600325 w 3565191"/>
                <a:gd name="connsiteY60" fmla="*/ 1251768 h 1366068"/>
                <a:gd name="connsiteX61" fmla="*/ 2743200 w 3565191"/>
                <a:gd name="connsiteY61" fmla="*/ 1194618 h 1366068"/>
                <a:gd name="connsiteX62" fmla="*/ 2886075 w 3565191"/>
                <a:gd name="connsiteY62" fmla="*/ 1080318 h 1366068"/>
                <a:gd name="connsiteX63" fmla="*/ 2928938 w 3565191"/>
                <a:gd name="connsiteY63" fmla="*/ 1180330 h 1366068"/>
                <a:gd name="connsiteX64" fmla="*/ 2957513 w 3565191"/>
                <a:gd name="connsiteY64" fmla="*/ 1223193 h 1366068"/>
                <a:gd name="connsiteX65" fmla="*/ 3028950 w 3565191"/>
                <a:gd name="connsiteY65" fmla="*/ 1266055 h 1366068"/>
                <a:gd name="connsiteX66" fmla="*/ 3100388 w 3565191"/>
                <a:gd name="connsiteY66" fmla="*/ 1280343 h 1366068"/>
                <a:gd name="connsiteX67" fmla="*/ 3200400 w 3565191"/>
                <a:gd name="connsiteY67" fmla="*/ 1266055 h 1366068"/>
                <a:gd name="connsiteX68" fmla="*/ 3286125 w 3565191"/>
                <a:gd name="connsiteY68" fmla="*/ 1208905 h 1366068"/>
                <a:gd name="connsiteX69" fmla="*/ 3357563 w 3565191"/>
                <a:gd name="connsiteY69" fmla="*/ 1180330 h 1366068"/>
                <a:gd name="connsiteX70" fmla="*/ 3457575 w 3565191"/>
                <a:gd name="connsiteY70" fmla="*/ 1094605 h 1366068"/>
                <a:gd name="connsiteX71" fmla="*/ 3543300 w 3565191"/>
                <a:gd name="connsiteY71" fmla="*/ 994593 h 1366068"/>
                <a:gd name="connsiteX72" fmla="*/ 3543300 w 3565191"/>
                <a:gd name="connsiteY72" fmla="*/ 823143 h 1366068"/>
                <a:gd name="connsiteX73" fmla="*/ 3529013 w 3565191"/>
                <a:gd name="connsiteY73" fmla="*/ 765993 h 1366068"/>
                <a:gd name="connsiteX74" fmla="*/ 3471863 w 3565191"/>
                <a:gd name="connsiteY74" fmla="*/ 680268 h 1366068"/>
                <a:gd name="connsiteX75" fmla="*/ 3443288 w 3565191"/>
                <a:gd name="connsiteY75" fmla="*/ 637405 h 1366068"/>
                <a:gd name="connsiteX76" fmla="*/ 3471863 w 3565191"/>
                <a:gd name="connsiteY76" fmla="*/ 594543 h 1366068"/>
                <a:gd name="connsiteX77" fmla="*/ 3443288 w 3565191"/>
                <a:gd name="connsiteY77" fmla="*/ 580255 h 1366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3565191" h="1366068">
                  <a:moveTo>
                    <a:pt x="3443288" y="580255"/>
                  </a:moveTo>
                  <a:cubicBezTo>
                    <a:pt x="3440907" y="570730"/>
                    <a:pt x="3457575" y="552453"/>
                    <a:pt x="3457575" y="537393"/>
                  </a:cubicBezTo>
                  <a:cubicBezTo>
                    <a:pt x="3457575" y="467434"/>
                    <a:pt x="3467296" y="389951"/>
                    <a:pt x="3414713" y="337368"/>
                  </a:cubicBezTo>
                  <a:cubicBezTo>
                    <a:pt x="3402571" y="325226"/>
                    <a:pt x="3386138" y="318318"/>
                    <a:pt x="3371850" y="308793"/>
                  </a:cubicBezTo>
                  <a:cubicBezTo>
                    <a:pt x="3358820" y="289248"/>
                    <a:pt x="3313704" y="219856"/>
                    <a:pt x="3300413" y="208780"/>
                  </a:cubicBezTo>
                  <a:cubicBezTo>
                    <a:pt x="3288843" y="199139"/>
                    <a:pt x="3271838" y="199255"/>
                    <a:pt x="3257550" y="194493"/>
                  </a:cubicBezTo>
                  <a:cubicBezTo>
                    <a:pt x="3248025" y="180205"/>
                    <a:pt x="3239968" y="164822"/>
                    <a:pt x="3228975" y="151630"/>
                  </a:cubicBezTo>
                  <a:cubicBezTo>
                    <a:pt x="3206404" y="124545"/>
                    <a:pt x="3175361" y="96249"/>
                    <a:pt x="3143250" y="80193"/>
                  </a:cubicBezTo>
                  <a:cubicBezTo>
                    <a:pt x="3108708" y="62922"/>
                    <a:pt x="3046375" y="56497"/>
                    <a:pt x="3014663" y="51618"/>
                  </a:cubicBezTo>
                  <a:cubicBezTo>
                    <a:pt x="2981378" y="46497"/>
                    <a:pt x="2947988" y="42093"/>
                    <a:pt x="2914650" y="37330"/>
                  </a:cubicBezTo>
                  <a:cubicBezTo>
                    <a:pt x="2812438" y="3260"/>
                    <a:pt x="2820506" y="0"/>
                    <a:pt x="2643188" y="37330"/>
                  </a:cubicBezTo>
                  <a:cubicBezTo>
                    <a:pt x="2623416" y="41493"/>
                    <a:pt x="2615847" y="67258"/>
                    <a:pt x="2600325" y="80193"/>
                  </a:cubicBezTo>
                  <a:cubicBezTo>
                    <a:pt x="2587134" y="91186"/>
                    <a:pt x="2571750" y="99243"/>
                    <a:pt x="2557463" y="108768"/>
                  </a:cubicBezTo>
                  <a:lnTo>
                    <a:pt x="2528888" y="194493"/>
                  </a:lnTo>
                  <a:lnTo>
                    <a:pt x="2514600" y="237355"/>
                  </a:lnTo>
                  <a:cubicBezTo>
                    <a:pt x="2500313" y="227830"/>
                    <a:pt x="2484572" y="220188"/>
                    <a:pt x="2471738" y="208780"/>
                  </a:cubicBezTo>
                  <a:cubicBezTo>
                    <a:pt x="2443352" y="183548"/>
                    <a:pt x="2390113" y="114607"/>
                    <a:pt x="2343150" y="94480"/>
                  </a:cubicBezTo>
                  <a:cubicBezTo>
                    <a:pt x="2325101" y="86745"/>
                    <a:pt x="2305050" y="84955"/>
                    <a:pt x="2286000" y="80193"/>
                  </a:cubicBezTo>
                  <a:cubicBezTo>
                    <a:pt x="2205038" y="84955"/>
                    <a:pt x="2123785" y="86135"/>
                    <a:pt x="2043113" y="94480"/>
                  </a:cubicBezTo>
                  <a:cubicBezTo>
                    <a:pt x="1934324" y="105734"/>
                    <a:pt x="1892172" y="120625"/>
                    <a:pt x="1800225" y="137343"/>
                  </a:cubicBezTo>
                  <a:cubicBezTo>
                    <a:pt x="1716090" y="152640"/>
                    <a:pt x="1699520" y="149284"/>
                    <a:pt x="1614488" y="180205"/>
                  </a:cubicBezTo>
                  <a:cubicBezTo>
                    <a:pt x="1566130" y="197790"/>
                    <a:pt x="1546912" y="212719"/>
                    <a:pt x="1514475" y="251643"/>
                  </a:cubicBezTo>
                  <a:cubicBezTo>
                    <a:pt x="1503482" y="264834"/>
                    <a:pt x="1499308" y="283778"/>
                    <a:pt x="1485900" y="294505"/>
                  </a:cubicBezTo>
                  <a:cubicBezTo>
                    <a:pt x="1474140" y="303913"/>
                    <a:pt x="1457325" y="304030"/>
                    <a:pt x="1443038" y="308793"/>
                  </a:cubicBezTo>
                  <a:cubicBezTo>
                    <a:pt x="1375932" y="264056"/>
                    <a:pt x="1387751" y="269376"/>
                    <a:pt x="1285875" y="223068"/>
                  </a:cubicBezTo>
                  <a:cubicBezTo>
                    <a:pt x="1243547" y="203828"/>
                    <a:pt x="1134712" y="186001"/>
                    <a:pt x="1114425" y="180205"/>
                  </a:cubicBezTo>
                  <a:cubicBezTo>
                    <a:pt x="1089765" y="173159"/>
                    <a:pt x="1066800" y="161155"/>
                    <a:pt x="1042988" y="151630"/>
                  </a:cubicBezTo>
                  <a:cubicBezTo>
                    <a:pt x="995363" y="156393"/>
                    <a:pt x="947556" y="159592"/>
                    <a:pt x="900113" y="165918"/>
                  </a:cubicBezTo>
                  <a:cubicBezTo>
                    <a:pt x="852985" y="172202"/>
                    <a:pt x="750642" y="199713"/>
                    <a:pt x="714375" y="208780"/>
                  </a:cubicBezTo>
                  <a:cubicBezTo>
                    <a:pt x="630904" y="250516"/>
                    <a:pt x="638089" y="249890"/>
                    <a:pt x="557213" y="280218"/>
                  </a:cubicBezTo>
                  <a:cubicBezTo>
                    <a:pt x="492020" y="304665"/>
                    <a:pt x="499104" y="291725"/>
                    <a:pt x="414338" y="337368"/>
                  </a:cubicBezTo>
                  <a:cubicBezTo>
                    <a:pt x="384100" y="353650"/>
                    <a:pt x="357188" y="375468"/>
                    <a:pt x="328613" y="394518"/>
                  </a:cubicBezTo>
                  <a:lnTo>
                    <a:pt x="285750" y="423093"/>
                  </a:lnTo>
                  <a:cubicBezTo>
                    <a:pt x="249320" y="483810"/>
                    <a:pt x="243979" y="481003"/>
                    <a:pt x="228600" y="537393"/>
                  </a:cubicBezTo>
                  <a:cubicBezTo>
                    <a:pt x="218267" y="575282"/>
                    <a:pt x="233701" y="631487"/>
                    <a:pt x="200025" y="651693"/>
                  </a:cubicBezTo>
                  <a:cubicBezTo>
                    <a:pt x="176213" y="665980"/>
                    <a:pt x="150081" y="676970"/>
                    <a:pt x="128588" y="694555"/>
                  </a:cubicBezTo>
                  <a:cubicBezTo>
                    <a:pt x="96544" y="720773"/>
                    <a:pt x="37309" y="777101"/>
                    <a:pt x="14288" y="823143"/>
                  </a:cubicBezTo>
                  <a:cubicBezTo>
                    <a:pt x="7553" y="836613"/>
                    <a:pt x="4763" y="851718"/>
                    <a:pt x="0" y="866005"/>
                  </a:cubicBezTo>
                  <a:cubicBezTo>
                    <a:pt x="9525" y="923155"/>
                    <a:pt x="13646" y="981473"/>
                    <a:pt x="28575" y="1037455"/>
                  </a:cubicBezTo>
                  <a:cubicBezTo>
                    <a:pt x="40490" y="1082137"/>
                    <a:pt x="77109" y="1092364"/>
                    <a:pt x="114300" y="1108893"/>
                  </a:cubicBezTo>
                  <a:cubicBezTo>
                    <a:pt x="213712" y="1153076"/>
                    <a:pt x="153191" y="1123477"/>
                    <a:pt x="228600" y="1151755"/>
                  </a:cubicBezTo>
                  <a:cubicBezTo>
                    <a:pt x="252614" y="1160760"/>
                    <a:pt x="276225" y="1170805"/>
                    <a:pt x="300038" y="1180330"/>
                  </a:cubicBezTo>
                  <a:cubicBezTo>
                    <a:pt x="357188" y="1175568"/>
                    <a:pt x="415254" y="1177290"/>
                    <a:pt x="471488" y="1166043"/>
                  </a:cubicBezTo>
                  <a:cubicBezTo>
                    <a:pt x="488326" y="1162675"/>
                    <a:pt x="498992" y="1145147"/>
                    <a:pt x="514350" y="1137468"/>
                  </a:cubicBezTo>
                  <a:cubicBezTo>
                    <a:pt x="527821" y="1130733"/>
                    <a:pt x="543370" y="1129113"/>
                    <a:pt x="557213" y="1123180"/>
                  </a:cubicBezTo>
                  <a:cubicBezTo>
                    <a:pt x="576789" y="1114790"/>
                    <a:pt x="595313" y="1104130"/>
                    <a:pt x="614363" y="1094605"/>
                  </a:cubicBezTo>
                  <a:cubicBezTo>
                    <a:pt x="609600" y="1108893"/>
                    <a:pt x="600075" y="1122407"/>
                    <a:pt x="600075" y="1137468"/>
                  </a:cubicBezTo>
                  <a:cubicBezTo>
                    <a:pt x="600075" y="1175619"/>
                    <a:pt x="631456" y="1201719"/>
                    <a:pt x="657225" y="1223193"/>
                  </a:cubicBezTo>
                  <a:cubicBezTo>
                    <a:pt x="670417" y="1234186"/>
                    <a:pt x="685013" y="1243545"/>
                    <a:pt x="700088" y="1251768"/>
                  </a:cubicBezTo>
                  <a:cubicBezTo>
                    <a:pt x="800481" y="1306527"/>
                    <a:pt x="783656" y="1298674"/>
                    <a:pt x="857250" y="1323205"/>
                  </a:cubicBezTo>
                  <a:lnTo>
                    <a:pt x="1471613" y="1294630"/>
                  </a:lnTo>
                  <a:cubicBezTo>
                    <a:pt x="1486641" y="1293650"/>
                    <a:pt x="1499707" y="1283297"/>
                    <a:pt x="1514475" y="1280343"/>
                  </a:cubicBezTo>
                  <a:cubicBezTo>
                    <a:pt x="1770457" y="1229147"/>
                    <a:pt x="1502208" y="1294124"/>
                    <a:pt x="1671638" y="1251768"/>
                  </a:cubicBezTo>
                  <a:cubicBezTo>
                    <a:pt x="1700213" y="1237480"/>
                    <a:pt x="1727700" y="1220770"/>
                    <a:pt x="1757363" y="1208905"/>
                  </a:cubicBezTo>
                  <a:cubicBezTo>
                    <a:pt x="1872690" y="1162774"/>
                    <a:pt x="1761868" y="1229715"/>
                    <a:pt x="1857375" y="1166043"/>
                  </a:cubicBezTo>
                  <a:cubicBezTo>
                    <a:pt x="1863012" y="1182954"/>
                    <a:pt x="1885414" y="1275223"/>
                    <a:pt x="1914525" y="1294630"/>
                  </a:cubicBezTo>
                  <a:cubicBezTo>
                    <a:pt x="1958829" y="1324166"/>
                    <a:pt x="2057400" y="1366068"/>
                    <a:pt x="2057400" y="1366068"/>
                  </a:cubicBezTo>
                  <a:cubicBezTo>
                    <a:pt x="2197259" y="1356744"/>
                    <a:pt x="2284887" y="1360262"/>
                    <a:pt x="2414588" y="1323205"/>
                  </a:cubicBezTo>
                  <a:cubicBezTo>
                    <a:pt x="2435067" y="1317354"/>
                    <a:pt x="2452275" y="1303280"/>
                    <a:pt x="2471738" y="1294630"/>
                  </a:cubicBezTo>
                  <a:cubicBezTo>
                    <a:pt x="2495174" y="1284214"/>
                    <a:pt x="2518844" y="1274165"/>
                    <a:pt x="2543175" y="1266055"/>
                  </a:cubicBezTo>
                  <a:cubicBezTo>
                    <a:pt x="2561804" y="1259846"/>
                    <a:pt x="2581444" y="1257162"/>
                    <a:pt x="2600325" y="1251768"/>
                  </a:cubicBezTo>
                  <a:cubicBezTo>
                    <a:pt x="2642480" y="1239724"/>
                    <a:pt x="2713915" y="1210387"/>
                    <a:pt x="2743200" y="1194618"/>
                  </a:cubicBezTo>
                  <a:cubicBezTo>
                    <a:pt x="2821302" y="1152563"/>
                    <a:pt x="2828206" y="1138187"/>
                    <a:pt x="2886075" y="1080318"/>
                  </a:cubicBezTo>
                  <a:cubicBezTo>
                    <a:pt x="2902104" y="1128404"/>
                    <a:pt x="2900690" y="1130897"/>
                    <a:pt x="2928938" y="1180330"/>
                  </a:cubicBezTo>
                  <a:cubicBezTo>
                    <a:pt x="2937457" y="1195239"/>
                    <a:pt x="2944475" y="1212018"/>
                    <a:pt x="2957513" y="1223193"/>
                  </a:cubicBezTo>
                  <a:cubicBezTo>
                    <a:pt x="2978597" y="1241265"/>
                    <a:pt x="3003166" y="1255742"/>
                    <a:pt x="3028950" y="1266055"/>
                  </a:cubicBezTo>
                  <a:cubicBezTo>
                    <a:pt x="3051497" y="1275074"/>
                    <a:pt x="3076575" y="1275580"/>
                    <a:pt x="3100388" y="1280343"/>
                  </a:cubicBezTo>
                  <a:cubicBezTo>
                    <a:pt x="3133725" y="1275580"/>
                    <a:pt x="3168969" y="1278144"/>
                    <a:pt x="3200400" y="1266055"/>
                  </a:cubicBezTo>
                  <a:cubicBezTo>
                    <a:pt x="3232454" y="1253727"/>
                    <a:pt x="3254238" y="1221660"/>
                    <a:pt x="3286125" y="1208905"/>
                  </a:cubicBezTo>
                  <a:lnTo>
                    <a:pt x="3357563" y="1180330"/>
                  </a:lnTo>
                  <a:cubicBezTo>
                    <a:pt x="3463912" y="1073981"/>
                    <a:pt x="3329283" y="1204569"/>
                    <a:pt x="3457575" y="1094605"/>
                  </a:cubicBezTo>
                  <a:cubicBezTo>
                    <a:pt x="3499369" y="1058782"/>
                    <a:pt x="3509418" y="1039769"/>
                    <a:pt x="3543300" y="994593"/>
                  </a:cubicBezTo>
                  <a:cubicBezTo>
                    <a:pt x="3565191" y="907034"/>
                    <a:pt x="3563368" y="943551"/>
                    <a:pt x="3543300" y="823143"/>
                  </a:cubicBezTo>
                  <a:cubicBezTo>
                    <a:pt x="3540072" y="803774"/>
                    <a:pt x="3537795" y="783556"/>
                    <a:pt x="3529013" y="765993"/>
                  </a:cubicBezTo>
                  <a:cubicBezTo>
                    <a:pt x="3513654" y="735276"/>
                    <a:pt x="3490913" y="708843"/>
                    <a:pt x="3471863" y="680268"/>
                  </a:cubicBezTo>
                  <a:lnTo>
                    <a:pt x="3443288" y="637405"/>
                  </a:lnTo>
                  <a:cubicBezTo>
                    <a:pt x="3452813" y="623118"/>
                    <a:pt x="3475231" y="611381"/>
                    <a:pt x="3471863" y="594543"/>
                  </a:cubicBezTo>
                  <a:cubicBezTo>
                    <a:pt x="3468495" y="577705"/>
                    <a:pt x="3445669" y="589780"/>
                    <a:pt x="3443288" y="580255"/>
                  </a:cubicBezTo>
                  <a:close/>
                </a:path>
              </a:pathLst>
            </a:custGeom>
            <a:noFill/>
            <a:ln w="28575">
              <a:noFill/>
            </a:ln>
            <a:effectLst>
              <a:innerShdw blurRad="368300">
                <a:srgbClr val="800080"/>
              </a:innerShdw>
            </a:effectLst>
          </p:spPr>
          <p:style>
            <a:lnRef idx="1">
              <a:schemeClr val="accent5"/>
            </a:lnRef>
            <a:fillRef idx="2">
              <a:schemeClr val="accent5"/>
            </a:fillRef>
            <a:effectRef idx="1">
              <a:schemeClr val="accent5"/>
            </a:effectRef>
            <a:fontRef idx="minor">
              <a:schemeClr val="dk1"/>
            </a:fontRef>
          </p:style>
          <p:txBody>
            <a:bodyPr rtlCol="1" anchor="ctr"/>
            <a:lstStyle/>
            <a:p>
              <a:pPr algn="ctr" fontAlgn="auto">
                <a:spcBef>
                  <a:spcPts val="0"/>
                </a:spcBef>
                <a:spcAft>
                  <a:spcPts val="0"/>
                </a:spcAft>
                <a:defRPr/>
              </a:pPr>
              <a:endParaRPr lang="ar-EG">
                <a:ln>
                  <a:solidFill>
                    <a:schemeClr val="tx1"/>
                  </a:solidFill>
                </a:ln>
              </a:endParaRPr>
            </a:p>
          </p:txBody>
        </p:sp>
        <p:sp>
          <p:nvSpPr>
            <p:cNvPr id="12" name="TextBox 1"/>
            <p:cNvSpPr txBox="1"/>
            <p:nvPr/>
          </p:nvSpPr>
          <p:spPr>
            <a:xfrm>
              <a:off x="1911675" y="367667"/>
              <a:ext cx="5429316" cy="769008"/>
            </a:xfrm>
            <a:prstGeom prst="rect">
              <a:avLst/>
            </a:prstGeom>
            <a:noFill/>
          </p:spPr>
          <p:txBody>
            <a:bodyPr wrap="square" rtlCol="1">
              <a:spAutoFit/>
            </a:bodyPr>
            <a:lstStyle/>
            <a:p>
              <a:pPr algn="ctr" fontAlgn="auto">
                <a:spcBef>
                  <a:spcPts val="0"/>
                </a:spcBef>
                <a:spcAft>
                  <a:spcPts val="0"/>
                </a:spcAft>
                <a:defRPr/>
              </a:pPr>
              <a:r>
                <a:rPr lang="ar-EG" sz="4400" b="1" dirty="0">
                  <a:solidFill>
                    <a:srgbClr val="C00000"/>
                  </a:solidFill>
                  <a:latin typeface="+mn-lt"/>
                  <a:cs typeface="+mn-cs"/>
                </a:rPr>
                <a:t>ما موارد الطاقة الأخرى؟</a:t>
              </a:r>
              <a:endParaRPr lang="en-US" sz="4400" b="1" dirty="0">
                <a:solidFill>
                  <a:srgbClr val="C00000"/>
                </a:solidFill>
                <a:latin typeface="+mn-lt"/>
                <a:cs typeface="+mn-cs"/>
              </a:endParaRPr>
            </a:p>
          </p:txBody>
        </p:sp>
      </p:grpSp>
      <p:pic>
        <p:nvPicPr>
          <p:cNvPr id="14" name="Picture 7"/>
          <p:cNvPicPr>
            <a:picLocks noChangeAspect="1" noChangeArrowheads="1"/>
          </p:cNvPicPr>
          <p:nvPr/>
        </p:nvPicPr>
        <p:blipFill rotWithShape="1">
          <a:blip r:embed="rId4">
            <a:extLst>
              <a:ext uri="{28A0092B-C50C-407E-A947-70E740481C1C}">
                <a14:useLocalDpi xmlns:a14="http://schemas.microsoft.com/office/drawing/2010/main" val="0"/>
              </a:ext>
            </a:extLst>
          </a:blip>
          <a:srcRect l="4525" r="422"/>
          <a:stretch/>
        </p:blipFill>
        <p:spPr bwMode="auto">
          <a:xfrm>
            <a:off x="683568" y="1767528"/>
            <a:ext cx="2952328" cy="3441151"/>
          </a:xfrm>
          <a:prstGeom prst="rect">
            <a:avLst/>
          </a:prstGeom>
          <a:noFill/>
          <a:ln w="9525">
            <a:solidFill>
              <a:srgbClr val="C00000"/>
            </a:solidFill>
            <a:miter lim="800000"/>
            <a:headEnd/>
            <a:tailEnd/>
          </a:ln>
        </p:spPr>
      </p:pic>
      <p:sp>
        <p:nvSpPr>
          <p:cNvPr id="2" name="Rectangle 1"/>
          <p:cNvSpPr/>
          <p:nvPr/>
        </p:nvSpPr>
        <p:spPr>
          <a:xfrm>
            <a:off x="-792088" y="5241394"/>
            <a:ext cx="4572000" cy="707886"/>
          </a:xfrm>
          <a:prstGeom prst="rect">
            <a:avLst/>
          </a:prstGeom>
        </p:spPr>
        <p:txBody>
          <a:bodyPr>
            <a:spAutoFit/>
          </a:bodyPr>
          <a:lstStyle/>
          <a:p>
            <a:r>
              <a:rPr lang="ar-EG" sz="2000" b="1" dirty="0">
                <a:latin typeface="Times New Roman" pitchFamily="18" charset="0"/>
                <a:cs typeface="Times New Roman" pitchFamily="18" charset="0"/>
              </a:rPr>
              <a:t>قد يأتي يوم </a:t>
            </a:r>
          </a:p>
          <a:p>
            <a:r>
              <a:rPr lang="ar-EG" sz="2000" b="1" dirty="0">
                <a:latin typeface="Times New Roman" pitchFamily="18" charset="0"/>
                <a:cs typeface="Times New Roman" pitchFamily="18" charset="0"/>
              </a:rPr>
              <a:t>اقود فيه سيارة تعمل بالطاقة الشمسية.</a:t>
            </a:r>
            <a:endParaRPr lang="ar-SA" sz="2000" dirty="0"/>
          </a:p>
        </p:txBody>
      </p:sp>
    </p:spTree>
  </p:cSld>
  <p:clrMapOvr>
    <a:masterClrMapping/>
  </p:clrMapOvr>
  <p:transition>
    <p:wedge/>
    <p:sndAc>
      <p:stSnd>
        <p:snd r:embed="rId2" name="0056 - arcade beep.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19459"/>
                                        </p:tgtEl>
                                        <p:attrNameLst>
                                          <p:attrName>style.visibility</p:attrName>
                                        </p:attrNameLst>
                                      </p:cBhvr>
                                      <p:to>
                                        <p:strVal val="visible"/>
                                      </p:to>
                                    </p:set>
                                    <p:animEffect transition="in" filter="box(in)">
                                      <p:cBhvr>
                                        <p:cTn id="7" dur="500"/>
                                        <p:tgtEl>
                                          <p:spTgt spid="19459"/>
                                        </p:tgtEl>
                                      </p:cBhvr>
                                    </p:animEffect>
                                  </p:childTnLst>
                                  <p:subTnLst>
                                    <p:audio>
                                      <p:cMediaNode>
                                        <p:cTn display="0" masterRel="sameClick">
                                          <p:stCondLst>
                                            <p:cond evt="begin" delay="0">
                                              <p:tn val="5"/>
                                            </p:cond>
                                          </p:stCondLst>
                                          <p:endCondLst>
                                            <p:cond evt="onStopAudio" delay="0">
                                              <p:tgtEl>
                                                <p:sldTgt/>
                                              </p:tgtEl>
                                            </p:cond>
                                          </p:endCondLst>
                                        </p:cTn>
                                        <p:tgtEl>
                                          <p:sndTgt r:embed="rId3" name="ومن موارد الطاقة المتجددة الطاقة.wav"/>
                                        </p:tgtEl>
                                      </p:cMediaNode>
                                    </p:audio>
                                  </p:sub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extBox 2"/>
          <p:cNvSpPr txBox="1">
            <a:spLocks noChangeArrowheads="1"/>
          </p:cNvSpPr>
          <p:nvPr/>
        </p:nvSpPr>
        <p:spPr bwMode="auto">
          <a:xfrm>
            <a:off x="395536" y="1921032"/>
            <a:ext cx="4929199" cy="3477875"/>
          </a:xfrm>
          <a:prstGeom prst="rect">
            <a:avLst/>
          </a:prstGeom>
          <a:noFill/>
          <a:ln w="9525">
            <a:noFill/>
            <a:miter lim="800000"/>
            <a:headEnd/>
            <a:tailEnd/>
          </a:ln>
        </p:spPr>
        <p:txBody>
          <a:bodyPr wrap="square">
            <a:spAutoFit/>
          </a:bodyPr>
          <a:lstStyle/>
          <a:p>
            <a:r>
              <a:rPr lang="ar-EG" sz="4400" b="1" dirty="0">
                <a:latin typeface="Times New Roman" pitchFamily="18" charset="0"/>
                <a:cs typeface="Times New Roman" pitchFamily="18" charset="0"/>
              </a:rPr>
              <a:t>ويمكن استعمال كل من الطاقة الشمسية والمياه الجارية والرياح والحرارة الجوفية في إنتاج الطاقة الكهربائية.</a:t>
            </a:r>
            <a:endParaRPr lang="en-US" sz="4400" dirty="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4"/>
          <a:srcRect/>
          <a:stretch>
            <a:fillRect/>
          </a:stretch>
        </p:blipFill>
        <p:spPr bwMode="auto">
          <a:xfrm>
            <a:off x="5580112" y="1886359"/>
            <a:ext cx="3044847" cy="3819525"/>
          </a:xfrm>
          <a:prstGeom prst="rect">
            <a:avLst/>
          </a:prstGeom>
          <a:noFill/>
          <a:ln w="9525">
            <a:noFill/>
            <a:miter lim="800000"/>
            <a:headEnd/>
            <a:tailEnd/>
          </a:ln>
          <a:effectLst/>
        </p:spPr>
      </p:pic>
      <p:grpSp>
        <p:nvGrpSpPr>
          <p:cNvPr id="11" name="Group 7"/>
          <p:cNvGrpSpPr>
            <a:grpSpLocks/>
          </p:cNvGrpSpPr>
          <p:nvPr/>
        </p:nvGrpSpPr>
        <p:grpSpPr bwMode="auto">
          <a:xfrm>
            <a:off x="2051720" y="490527"/>
            <a:ext cx="7120860" cy="1366837"/>
            <a:chOff x="1551632" y="214290"/>
            <a:chExt cx="7120909" cy="1366068"/>
          </a:xfrm>
        </p:grpSpPr>
        <p:sp>
          <p:nvSpPr>
            <p:cNvPr id="12" name="Freeform 6"/>
            <p:cNvSpPr/>
            <p:nvPr/>
          </p:nvSpPr>
          <p:spPr>
            <a:xfrm>
              <a:off x="2857488" y="214290"/>
              <a:ext cx="5815053" cy="1366068"/>
            </a:xfrm>
            <a:custGeom>
              <a:avLst/>
              <a:gdLst>
                <a:gd name="connsiteX0" fmla="*/ 3443288 w 3565191"/>
                <a:gd name="connsiteY0" fmla="*/ 580255 h 1366068"/>
                <a:gd name="connsiteX1" fmla="*/ 3457575 w 3565191"/>
                <a:gd name="connsiteY1" fmla="*/ 537393 h 1366068"/>
                <a:gd name="connsiteX2" fmla="*/ 3414713 w 3565191"/>
                <a:gd name="connsiteY2" fmla="*/ 337368 h 1366068"/>
                <a:gd name="connsiteX3" fmla="*/ 3371850 w 3565191"/>
                <a:gd name="connsiteY3" fmla="*/ 308793 h 1366068"/>
                <a:gd name="connsiteX4" fmla="*/ 3300413 w 3565191"/>
                <a:gd name="connsiteY4" fmla="*/ 208780 h 1366068"/>
                <a:gd name="connsiteX5" fmla="*/ 3257550 w 3565191"/>
                <a:gd name="connsiteY5" fmla="*/ 194493 h 1366068"/>
                <a:gd name="connsiteX6" fmla="*/ 3228975 w 3565191"/>
                <a:gd name="connsiteY6" fmla="*/ 151630 h 1366068"/>
                <a:gd name="connsiteX7" fmla="*/ 3143250 w 3565191"/>
                <a:gd name="connsiteY7" fmla="*/ 80193 h 1366068"/>
                <a:gd name="connsiteX8" fmla="*/ 3014663 w 3565191"/>
                <a:gd name="connsiteY8" fmla="*/ 51618 h 1366068"/>
                <a:gd name="connsiteX9" fmla="*/ 2914650 w 3565191"/>
                <a:gd name="connsiteY9" fmla="*/ 37330 h 1366068"/>
                <a:gd name="connsiteX10" fmla="*/ 2643188 w 3565191"/>
                <a:gd name="connsiteY10" fmla="*/ 37330 h 1366068"/>
                <a:gd name="connsiteX11" fmla="*/ 2600325 w 3565191"/>
                <a:gd name="connsiteY11" fmla="*/ 80193 h 1366068"/>
                <a:gd name="connsiteX12" fmla="*/ 2557463 w 3565191"/>
                <a:gd name="connsiteY12" fmla="*/ 108768 h 1366068"/>
                <a:gd name="connsiteX13" fmla="*/ 2528888 w 3565191"/>
                <a:gd name="connsiteY13" fmla="*/ 194493 h 1366068"/>
                <a:gd name="connsiteX14" fmla="*/ 2514600 w 3565191"/>
                <a:gd name="connsiteY14" fmla="*/ 237355 h 1366068"/>
                <a:gd name="connsiteX15" fmla="*/ 2471738 w 3565191"/>
                <a:gd name="connsiteY15" fmla="*/ 208780 h 1366068"/>
                <a:gd name="connsiteX16" fmla="*/ 2343150 w 3565191"/>
                <a:gd name="connsiteY16" fmla="*/ 94480 h 1366068"/>
                <a:gd name="connsiteX17" fmla="*/ 2286000 w 3565191"/>
                <a:gd name="connsiteY17" fmla="*/ 80193 h 1366068"/>
                <a:gd name="connsiteX18" fmla="*/ 2043113 w 3565191"/>
                <a:gd name="connsiteY18" fmla="*/ 94480 h 1366068"/>
                <a:gd name="connsiteX19" fmla="*/ 1800225 w 3565191"/>
                <a:gd name="connsiteY19" fmla="*/ 137343 h 1366068"/>
                <a:gd name="connsiteX20" fmla="*/ 1614488 w 3565191"/>
                <a:gd name="connsiteY20" fmla="*/ 180205 h 1366068"/>
                <a:gd name="connsiteX21" fmla="*/ 1514475 w 3565191"/>
                <a:gd name="connsiteY21" fmla="*/ 251643 h 1366068"/>
                <a:gd name="connsiteX22" fmla="*/ 1485900 w 3565191"/>
                <a:gd name="connsiteY22" fmla="*/ 294505 h 1366068"/>
                <a:gd name="connsiteX23" fmla="*/ 1443038 w 3565191"/>
                <a:gd name="connsiteY23" fmla="*/ 308793 h 1366068"/>
                <a:gd name="connsiteX24" fmla="*/ 1285875 w 3565191"/>
                <a:gd name="connsiteY24" fmla="*/ 223068 h 1366068"/>
                <a:gd name="connsiteX25" fmla="*/ 1114425 w 3565191"/>
                <a:gd name="connsiteY25" fmla="*/ 180205 h 1366068"/>
                <a:gd name="connsiteX26" fmla="*/ 1042988 w 3565191"/>
                <a:gd name="connsiteY26" fmla="*/ 151630 h 1366068"/>
                <a:gd name="connsiteX27" fmla="*/ 900113 w 3565191"/>
                <a:gd name="connsiteY27" fmla="*/ 165918 h 1366068"/>
                <a:gd name="connsiteX28" fmla="*/ 714375 w 3565191"/>
                <a:gd name="connsiteY28" fmla="*/ 208780 h 1366068"/>
                <a:gd name="connsiteX29" fmla="*/ 557213 w 3565191"/>
                <a:gd name="connsiteY29" fmla="*/ 280218 h 1366068"/>
                <a:gd name="connsiteX30" fmla="*/ 414338 w 3565191"/>
                <a:gd name="connsiteY30" fmla="*/ 337368 h 1366068"/>
                <a:gd name="connsiteX31" fmla="*/ 328613 w 3565191"/>
                <a:gd name="connsiteY31" fmla="*/ 394518 h 1366068"/>
                <a:gd name="connsiteX32" fmla="*/ 285750 w 3565191"/>
                <a:gd name="connsiteY32" fmla="*/ 423093 h 1366068"/>
                <a:gd name="connsiteX33" fmla="*/ 228600 w 3565191"/>
                <a:gd name="connsiteY33" fmla="*/ 537393 h 1366068"/>
                <a:gd name="connsiteX34" fmla="*/ 200025 w 3565191"/>
                <a:gd name="connsiteY34" fmla="*/ 651693 h 1366068"/>
                <a:gd name="connsiteX35" fmla="*/ 128588 w 3565191"/>
                <a:gd name="connsiteY35" fmla="*/ 694555 h 1366068"/>
                <a:gd name="connsiteX36" fmla="*/ 14288 w 3565191"/>
                <a:gd name="connsiteY36" fmla="*/ 823143 h 1366068"/>
                <a:gd name="connsiteX37" fmla="*/ 0 w 3565191"/>
                <a:gd name="connsiteY37" fmla="*/ 866005 h 1366068"/>
                <a:gd name="connsiteX38" fmla="*/ 28575 w 3565191"/>
                <a:gd name="connsiteY38" fmla="*/ 1037455 h 1366068"/>
                <a:gd name="connsiteX39" fmla="*/ 114300 w 3565191"/>
                <a:gd name="connsiteY39" fmla="*/ 1108893 h 1366068"/>
                <a:gd name="connsiteX40" fmla="*/ 228600 w 3565191"/>
                <a:gd name="connsiteY40" fmla="*/ 1151755 h 1366068"/>
                <a:gd name="connsiteX41" fmla="*/ 300038 w 3565191"/>
                <a:gd name="connsiteY41" fmla="*/ 1180330 h 1366068"/>
                <a:gd name="connsiteX42" fmla="*/ 471488 w 3565191"/>
                <a:gd name="connsiteY42" fmla="*/ 1166043 h 1366068"/>
                <a:gd name="connsiteX43" fmla="*/ 514350 w 3565191"/>
                <a:gd name="connsiteY43" fmla="*/ 1137468 h 1366068"/>
                <a:gd name="connsiteX44" fmla="*/ 557213 w 3565191"/>
                <a:gd name="connsiteY44" fmla="*/ 1123180 h 1366068"/>
                <a:gd name="connsiteX45" fmla="*/ 614363 w 3565191"/>
                <a:gd name="connsiteY45" fmla="*/ 1094605 h 1366068"/>
                <a:gd name="connsiteX46" fmla="*/ 600075 w 3565191"/>
                <a:gd name="connsiteY46" fmla="*/ 1137468 h 1366068"/>
                <a:gd name="connsiteX47" fmla="*/ 657225 w 3565191"/>
                <a:gd name="connsiteY47" fmla="*/ 1223193 h 1366068"/>
                <a:gd name="connsiteX48" fmla="*/ 700088 w 3565191"/>
                <a:gd name="connsiteY48" fmla="*/ 1251768 h 1366068"/>
                <a:gd name="connsiteX49" fmla="*/ 857250 w 3565191"/>
                <a:gd name="connsiteY49" fmla="*/ 1323205 h 1366068"/>
                <a:gd name="connsiteX50" fmla="*/ 1471613 w 3565191"/>
                <a:gd name="connsiteY50" fmla="*/ 1294630 h 1366068"/>
                <a:gd name="connsiteX51" fmla="*/ 1514475 w 3565191"/>
                <a:gd name="connsiteY51" fmla="*/ 1280343 h 1366068"/>
                <a:gd name="connsiteX52" fmla="*/ 1671638 w 3565191"/>
                <a:gd name="connsiteY52" fmla="*/ 1251768 h 1366068"/>
                <a:gd name="connsiteX53" fmla="*/ 1757363 w 3565191"/>
                <a:gd name="connsiteY53" fmla="*/ 1208905 h 1366068"/>
                <a:gd name="connsiteX54" fmla="*/ 1857375 w 3565191"/>
                <a:gd name="connsiteY54" fmla="*/ 1166043 h 1366068"/>
                <a:gd name="connsiteX55" fmla="*/ 1914525 w 3565191"/>
                <a:gd name="connsiteY55" fmla="*/ 1294630 h 1366068"/>
                <a:gd name="connsiteX56" fmla="*/ 2057400 w 3565191"/>
                <a:gd name="connsiteY56" fmla="*/ 1366068 h 1366068"/>
                <a:gd name="connsiteX57" fmla="*/ 2414588 w 3565191"/>
                <a:gd name="connsiteY57" fmla="*/ 1323205 h 1366068"/>
                <a:gd name="connsiteX58" fmla="*/ 2471738 w 3565191"/>
                <a:gd name="connsiteY58" fmla="*/ 1294630 h 1366068"/>
                <a:gd name="connsiteX59" fmla="*/ 2543175 w 3565191"/>
                <a:gd name="connsiteY59" fmla="*/ 1266055 h 1366068"/>
                <a:gd name="connsiteX60" fmla="*/ 2600325 w 3565191"/>
                <a:gd name="connsiteY60" fmla="*/ 1251768 h 1366068"/>
                <a:gd name="connsiteX61" fmla="*/ 2743200 w 3565191"/>
                <a:gd name="connsiteY61" fmla="*/ 1194618 h 1366068"/>
                <a:gd name="connsiteX62" fmla="*/ 2886075 w 3565191"/>
                <a:gd name="connsiteY62" fmla="*/ 1080318 h 1366068"/>
                <a:gd name="connsiteX63" fmla="*/ 2928938 w 3565191"/>
                <a:gd name="connsiteY63" fmla="*/ 1180330 h 1366068"/>
                <a:gd name="connsiteX64" fmla="*/ 2957513 w 3565191"/>
                <a:gd name="connsiteY64" fmla="*/ 1223193 h 1366068"/>
                <a:gd name="connsiteX65" fmla="*/ 3028950 w 3565191"/>
                <a:gd name="connsiteY65" fmla="*/ 1266055 h 1366068"/>
                <a:gd name="connsiteX66" fmla="*/ 3100388 w 3565191"/>
                <a:gd name="connsiteY66" fmla="*/ 1280343 h 1366068"/>
                <a:gd name="connsiteX67" fmla="*/ 3200400 w 3565191"/>
                <a:gd name="connsiteY67" fmla="*/ 1266055 h 1366068"/>
                <a:gd name="connsiteX68" fmla="*/ 3286125 w 3565191"/>
                <a:gd name="connsiteY68" fmla="*/ 1208905 h 1366068"/>
                <a:gd name="connsiteX69" fmla="*/ 3357563 w 3565191"/>
                <a:gd name="connsiteY69" fmla="*/ 1180330 h 1366068"/>
                <a:gd name="connsiteX70" fmla="*/ 3457575 w 3565191"/>
                <a:gd name="connsiteY70" fmla="*/ 1094605 h 1366068"/>
                <a:gd name="connsiteX71" fmla="*/ 3543300 w 3565191"/>
                <a:gd name="connsiteY71" fmla="*/ 994593 h 1366068"/>
                <a:gd name="connsiteX72" fmla="*/ 3543300 w 3565191"/>
                <a:gd name="connsiteY72" fmla="*/ 823143 h 1366068"/>
                <a:gd name="connsiteX73" fmla="*/ 3529013 w 3565191"/>
                <a:gd name="connsiteY73" fmla="*/ 765993 h 1366068"/>
                <a:gd name="connsiteX74" fmla="*/ 3471863 w 3565191"/>
                <a:gd name="connsiteY74" fmla="*/ 680268 h 1366068"/>
                <a:gd name="connsiteX75" fmla="*/ 3443288 w 3565191"/>
                <a:gd name="connsiteY75" fmla="*/ 637405 h 1366068"/>
                <a:gd name="connsiteX76" fmla="*/ 3471863 w 3565191"/>
                <a:gd name="connsiteY76" fmla="*/ 594543 h 1366068"/>
                <a:gd name="connsiteX77" fmla="*/ 3443288 w 3565191"/>
                <a:gd name="connsiteY77" fmla="*/ 580255 h 1366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3565191" h="1366068">
                  <a:moveTo>
                    <a:pt x="3443288" y="580255"/>
                  </a:moveTo>
                  <a:cubicBezTo>
                    <a:pt x="3440907" y="570730"/>
                    <a:pt x="3457575" y="552453"/>
                    <a:pt x="3457575" y="537393"/>
                  </a:cubicBezTo>
                  <a:cubicBezTo>
                    <a:pt x="3457575" y="467434"/>
                    <a:pt x="3467296" y="389951"/>
                    <a:pt x="3414713" y="337368"/>
                  </a:cubicBezTo>
                  <a:cubicBezTo>
                    <a:pt x="3402571" y="325226"/>
                    <a:pt x="3386138" y="318318"/>
                    <a:pt x="3371850" y="308793"/>
                  </a:cubicBezTo>
                  <a:cubicBezTo>
                    <a:pt x="3358820" y="289248"/>
                    <a:pt x="3313704" y="219856"/>
                    <a:pt x="3300413" y="208780"/>
                  </a:cubicBezTo>
                  <a:cubicBezTo>
                    <a:pt x="3288843" y="199139"/>
                    <a:pt x="3271838" y="199255"/>
                    <a:pt x="3257550" y="194493"/>
                  </a:cubicBezTo>
                  <a:cubicBezTo>
                    <a:pt x="3248025" y="180205"/>
                    <a:pt x="3239968" y="164822"/>
                    <a:pt x="3228975" y="151630"/>
                  </a:cubicBezTo>
                  <a:cubicBezTo>
                    <a:pt x="3206404" y="124545"/>
                    <a:pt x="3175361" y="96249"/>
                    <a:pt x="3143250" y="80193"/>
                  </a:cubicBezTo>
                  <a:cubicBezTo>
                    <a:pt x="3108708" y="62922"/>
                    <a:pt x="3046375" y="56497"/>
                    <a:pt x="3014663" y="51618"/>
                  </a:cubicBezTo>
                  <a:cubicBezTo>
                    <a:pt x="2981378" y="46497"/>
                    <a:pt x="2947988" y="42093"/>
                    <a:pt x="2914650" y="37330"/>
                  </a:cubicBezTo>
                  <a:cubicBezTo>
                    <a:pt x="2812438" y="3260"/>
                    <a:pt x="2820506" y="0"/>
                    <a:pt x="2643188" y="37330"/>
                  </a:cubicBezTo>
                  <a:cubicBezTo>
                    <a:pt x="2623416" y="41493"/>
                    <a:pt x="2615847" y="67258"/>
                    <a:pt x="2600325" y="80193"/>
                  </a:cubicBezTo>
                  <a:cubicBezTo>
                    <a:pt x="2587134" y="91186"/>
                    <a:pt x="2571750" y="99243"/>
                    <a:pt x="2557463" y="108768"/>
                  </a:cubicBezTo>
                  <a:lnTo>
                    <a:pt x="2528888" y="194493"/>
                  </a:lnTo>
                  <a:lnTo>
                    <a:pt x="2514600" y="237355"/>
                  </a:lnTo>
                  <a:cubicBezTo>
                    <a:pt x="2500313" y="227830"/>
                    <a:pt x="2484572" y="220188"/>
                    <a:pt x="2471738" y="208780"/>
                  </a:cubicBezTo>
                  <a:cubicBezTo>
                    <a:pt x="2443352" y="183548"/>
                    <a:pt x="2390113" y="114607"/>
                    <a:pt x="2343150" y="94480"/>
                  </a:cubicBezTo>
                  <a:cubicBezTo>
                    <a:pt x="2325101" y="86745"/>
                    <a:pt x="2305050" y="84955"/>
                    <a:pt x="2286000" y="80193"/>
                  </a:cubicBezTo>
                  <a:cubicBezTo>
                    <a:pt x="2205038" y="84955"/>
                    <a:pt x="2123785" y="86135"/>
                    <a:pt x="2043113" y="94480"/>
                  </a:cubicBezTo>
                  <a:cubicBezTo>
                    <a:pt x="1934324" y="105734"/>
                    <a:pt x="1892172" y="120625"/>
                    <a:pt x="1800225" y="137343"/>
                  </a:cubicBezTo>
                  <a:cubicBezTo>
                    <a:pt x="1716090" y="152640"/>
                    <a:pt x="1699520" y="149284"/>
                    <a:pt x="1614488" y="180205"/>
                  </a:cubicBezTo>
                  <a:cubicBezTo>
                    <a:pt x="1566130" y="197790"/>
                    <a:pt x="1546912" y="212719"/>
                    <a:pt x="1514475" y="251643"/>
                  </a:cubicBezTo>
                  <a:cubicBezTo>
                    <a:pt x="1503482" y="264834"/>
                    <a:pt x="1499308" y="283778"/>
                    <a:pt x="1485900" y="294505"/>
                  </a:cubicBezTo>
                  <a:cubicBezTo>
                    <a:pt x="1474140" y="303913"/>
                    <a:pt x="1457325" y="304030"/>
                    <a:pt x="1443038" y="308793"/>
                  </a:cubicBezTo>
                  <a:cubicBezTo>
                    <a:pt x="1375932" y="264056"/>
                    <a:pt x="1387751" y="269376"/>
                    <a:pt x="1285875" y="223068"/>
                  </a:cubicBezTo>
                  <a:cubicBezTo>
                    <a:pt x="1243547" y="203828"/>
                    <a:pt x="1134712" y="186001"/>
                    <a:pt x="1114425" y="180205"/>
                  </a:cubicBezTo>
                  <a:cubicBezTo>
                    <a:pt x="1089765" y="173159"/>
                    <a:pt x="1066800" y="161155"/>
                    <a:pt x="1042988" y="151630"/>
                  </a:cubicBezTo>
                  <a:cubicBezTo>
                    <a:pt x="995363" y="156393"/>
                    <a:pt x="947556" y="159592"/>
                    <a:pt x="900113" y="165918"/>
                  </a:cubicBezTo>
                  <a:cubicBezTo>
                    <a:pt x="852985" y="172202"/>
                    <a:pt x="750642" y="199713"/>
                    <a:pt x="714375" y="208780"/>
                  </a:cubicBezTo>
                  <a:cubicBezTo>
                    <a:pt x="630904" y="250516"/>
                    <a:pt x="638089" y="249890"/>
                    <a:pt x="557213" y="280218"/>
                  </a:cubicBezTo>
                  <a:cubicBezTo>
                    <a:pt x="492020" y="304665"/>
                    <a:pt x="499104" y="291725"/>
                    <a:pt x="414338" y="337368"/>
                  </a:cubicBezTo>
                  <a:cubicBezTo>
                    <a:pt x="384100" y="353650"/>
                    <a:pt x="357188" y="375468"/>
                    <a:pt x="328613" y="394518"/>
                  </a:cubicBezTo>
                  <a:lnTo>
                    <a:pt x="285750" y="423093"/>
                  </a:lnTo>
                  <a:cubicBezTo>
                    <a:pt x="249320" y="483810"/>
                    <a:pt x="243979" y="481003"/>
                    <a:pt x="228600" y="537393"/>
                  </a:cubicBezTo>
                  <a:cubicBezTo>
                    <a:pt x="218267" y="575282"/>
                    <a:pt x="233701" y="631487"/>
                    <a:pt x="200025" y="651693"/>
                  </a:cubicBezTo>
                  <a:cubicBezTo>
                    <a:pt x="176213" y="665980"/>
                    <a:pt x="150081" y="676970"/>
                    <a:pt x="128588" y="694555"/>
                  </a:cubicBezTo>
                  <a:cubicBezTo>
                    <a:pt x="96544" y="720773"/>
                    <a:pt x="37309" y="777101"/>
                    <a:pt x="14288" y="823143"/>
                  </a:cubicBezTo>
                  <a:cubicBezTo>
                    <a:pt x="7553" y="836613"/>
                    <a:pt x="4763" y="851718"/>
                    <a:pt x="0" y="866005"/>
                  </a:cubicBezTo>
                  <a:cubicBezTo>
                    <a:pt x="9525" y="923155"/>
                    <a:pt x="13646" y="981473"/>
                    <a:pt x="28575" y="1037455"/>
                  </a:cubicBezTo>
                  <a:cubicBezTo>
                    <a:pt x="40490" y="1082137"/>
                    <a:pt x="77109" y="1092364"/>
                    <a:pt x="114300" y="1108893"/>
                  </a:cubicBezTo>
                  <a:cubicBezTo>
                    <a:pt x="213712" y="1153076"/>
                    <a:pt x="153191" y="1123477"/>
                    <a:pt x="228600" y="1151755"/>
                  </a:cubicBezTo>
                  <a:cubicBezTo>
                    <a:pt x="252614" y="1160760"/>
                    <a:pt x="276225" y="1170805"/>
                    <a:pt x="300038" y="1180330"/>
                  </a:cubicBezTo>
                  <a:cubicBezTo>
                    <a:pt x="357188" y="1175568"/>
                    <a:pt x="415254" y="1177290"/>
                    <a:pt x="471488" y="1166043"/>
                  </a:cubicBezTo>
                  <a:cubicBezTo>
                    <a:pt x="488326" y="1162675"/>
                    <a:pt x="498992" y="1145147"/>
                    <a:pt x="514350" y="1137468"/>
                  </a:cubicBezTo>
                  <a:cubicBezTo>
                    <a:pt x="527821" y="1130733"/>
                    <a:pt x="543370" y="1129113"/>
                    <a:pt x="557213" y="1123180"/>
                  </a:cubicBezTo>
                  <a:cubicBezTo>
                    <a:pt x="576789" y="1114790"/>
                    <a:pt x="595313" y="1104130"/>
                    <a:pt x="614363" y="1094605"/>
                  </a:cubicBezTo>
                  <a:cubicBezTo>
                    <a:pt x="609600" y="1108893"/>
                    <a:pt x="600075" y="1122407"/>
                    <a:pt x="600075" y="1137468"/>
                  </a:cubicBezTo>
                  <a:cubicBezTo>
                    <a:pt x="600075" y="1175619"/>
                    <a:pt x="631456" y="1201719"/>
                    <a:pt x="657225" y="1223193"/>
                  </a:cubicBezTo>
                  <a:cubicBezTo>
                    <a:pt x="670417" y="1234186"/>
                    <a:pt x="685013" y="1243545"/>
                    <a:pt x="700088" y="1251768"/>
                  </a:cubicBezTo>
                  <a:cubicBezTo>
                    <a:pt x="800481" y="1306527"/>
                    <a:pt x="783656" y="1298674"/>
                    <a:pt x="857250" y="1323205"/>
                  </a:cubicBezTo>
                  <a:lnTo>
                    <a:pt x="1471613" y="1294630"/>
                  </a:lnTo>
                  <a:cubicBezTo>
                    <a:pt x="1486641" y="1293650"/>
                    <a:pt x="1499707" y="1283297"/>
                    <a:pt x="1514475" y="1280343"/>
                  </a:cubicBezTo>
                  <a:cubicBezTo>
                    <a:pt x="1770457" y="1229147"/>
                    <a:pt x="1502208" y="1294124"/>
                    <a:pt x="1671638" y="1251768"/>
                  </a:cubicBezTo>
                  <a:cubicBezTo>
                    <a:pt x="1700213" y="1237480"/>
                    <a:pt x="1727700" y="1220770"/>
                    <a:pt x="1757363" y="1208905"/>
                  </a:cubicBezTo>
                  <a:cubicBezTo>
                    <a:pt x="1872690" y="1162774"/>
                    <a:pt x="1761868" y="1229715"/>
                    <a:pt x="1857375" y="1166043"/>
                  </a:cubicBezTo>
                  <a:cubicBezTo>
                    <a:pt x="1863012" y="1182954"/>
                    <a:pt x="1885414" y="1275223"/>
                    <a:pt x="1914525" y="1294630"/>
                  </a:cubicBezTo>
                  <a:cubicBezTo>
                    <a:pt x="1958829" y="1324166"/>
                    <a:pt x="2057400" y="1366068"/>
                    <a:pt x="2057400" y="1366068"/>
                  </a:cubicBezTo>
                  <a:cubicBezTo>
                    <a:pt x="2197259" y="1356744"/>
                    <a:pt x="2284887" y="1360262"/>
                    <a:pt x="2414588" y="1323205"/>
                  </a:cubicBezTo>
                  <a:cubicBezTo>
                    <a:pt x="2435067" y="1317354"/>
                    <a:pt x="2452275" y="1303280"/>
                    <a:pt x="2471738" y="1294630"/>
                  </a:cubicBezTo>
                  <a:cubicBezTo>
                    <a:pt x="2495174" y="1284214"/>
                    <a:pt x="2518844" y="1274165"/>
                    <a:pt x="2543175" y="1266055"/>
                  </a:cubicBezTo>
                  <a:cubicBezTo>
                    <a:pt x="2561804" y="1259846"/>
                    <a:pt x="2581444" y="1257162"/>
                    <a:pt x="2600325" y="1251768"/>
                  </a:cubicBezTo>
                  <a:cubicBezTo>
                    <a:pt x="2642480" y="1239724"/>
                    <a:pt x="2713915" y="1210387"/>
                    <a:pt x="2743200" y="1194618"/>
                  </a:cubicBezTo>
                  <a:cubicBezTo>
                    <a:pt x="2821302" y="1152563"/>
                    <a:pt x="2828206" y="1138187"/>
                    <a:pt x="2886075" y="1080318"/>
                  </a:cubicBezTo>
                  <a:cubicBezTo>
                    <a:pt x="2902104" y="1128404"/>
                    <a:pt x="2900690" y="1130897"/>
                    <a:pt x="2928938" y="1180330"/>
                  </a:cubicBezTo>
                  <a:cubicBezTo>
                    <a:pt x="2937457" y="1195239"/>
                    <a:pt x="2944475" y="1212018"/>
                    <a:pt x="2957513" y="1223193"/>
                  </a:cubicBezTo>
                  <a:cubicBezTo>
                    <a:pt x="2978597" y="1241265"/>
                    <a:pt x="3003166" y="1255742"/>
                    <a:pt x="3028950" y="1266055"/>
                  </a:cubicBezTo>
                  <a:cubicBezTo>
                    <a:pt x="3051497" y="1275074"/>
                    <a:pt x="3076575" y="1275580"/>
                    <a:pt x="3100388" y="1280343"/>
                  </a:cubicBezTo>
                  <a:cubicBezTo>
                    <a:pt x="3133725" y="1275580"/>
                    <a:pt x="3168969" y="1278144"/>
                    <a:pt x="3200400" y="1266055"/>
                  </a:cubicBezTo>
                  <a:cubicBezTo>
                    <a:pt x="3232454" y="1253727"/>
                    <a:pt x="3254238" y="1221660"/>
                    <a:pt x="3286125" y="1208905"/>
                  </a:cubicBezTo>
                  <a:lnTo>
                    <a:pt x="3357563" y="1180330"/>
                  </a:lnTo>
                  <a:cubicBezTo>
                    <a:pt x="3463912" y="1073981"/>
                    <a:pt x="3329283" y="1204569"/>
                    <a:pt x="3457575" y="1094605"/>
                  </a:cubicBezTo>
                  <a:cubicBezTo>
                    <a:pt x="3499369" y="1058782"/>
                    <a:pt x="3509418" y="1039769"/>
                    <a:pt x="3543300" y="994593"/>
                  </a:cubicBezTo>
                  <a:cubicBezTo>
                    <a:pt x="3565191" y="907034"/>
                    <a:pt x="3563368" y="943551"/>
                    <a:pt x="3543300" y="823143"/>
                  </a:cubicBezTo>
                  <a:cubicBezTo>
                    <a:pt x="3540072" y="803774"/>
                    <a:pt x="3537795" y="783556"/>
                    <a:pt x="3529013" y="765993"/>
                  </a:cubicBezTo>
                  <a:cubicBezTo>
                    <a:pt x="3513654" y="735276"/>
                    <a:pt x="3490913" y="708843"/>
                    <a:pt x="3471863" y="680268"/>
                  </a:cubicBezTo>
                  <a:lnTo>
                    <a:pt x="3443288" y="637405"/>
                  </a:lnTo>
                  <a:cubicBezTo>
                    <a:pt x="3452813" y="623118"/>
                    <a:pt x="3475231" y="611381"/>
                    <a:pt x="3471863" y="594543"/>
                  </a:cubicBezTo>
                  <a:cubicBezTo>
                    <a:pt x="3468495" y="577705"/>
                    <a:pt x="3445669" y="589780"/>
                    <a:pt x="3443288" y="580255"/>
                  </a:cubicBezTo>
                  <a:close/>
                </a:path>
              </a:pathLst>
            </a:custGeom>
            <a:noFill/>
            <a:ln w="28575">
              <a:noFill/>
            </a:ln>
            <a:effectLst>
              <a:innerShdw blurRad="368300">
                <a:srgbClr val="800080"/>
              </a:innerShdw>
            </a:effectLst>
          </p:spPr>
          <p:style>
            <a:lnRef idx="1">
              <a:schemeClr val="accent5"/>
            </a:lnRef>
            <a:fillRef idx="2">
              <a:schemeClr val="accent5"/>
            </a:fillRef>
            <a:effectRef idx="1">
              <a:schemeClr val="accent5"/>
            </a:effectRef>
            <a:fontRef idx="minor">
              <a:schemeClr val="dk1"/>
            </a:fontRef>
          </p:style>
          <p:txBody>
            <a:bodyPr rtlCol="1" anchor="ctr"/>
            <a:lstStyle/>
            <a:p>
              <a:pPr algn="ctr" fontAlgn="auto">
                <a:spcBef>
                  <a:spcPts val="0"/>
                </a:spcBef>
                <a:spcAft>
                  <a:spcPts val="0"/>
                </a:spcAft>
                <a:defRPr/>
              </a:pPr>
              <a:endParaRPr lang="ar-EG">
                <a:ln>
                  <a:solidFill>
                    <a:schemeClr val="tx1"/>
                  </a:solidFill>
                </a:ln>
              </a:endParaRPr>
            </a:p>
          </p:txBody>
        </p:sp>
        <p:sp>
          <p:nvSpPr>
            <p:cNvPr id="13" name="TextBox 1"/>
            <p:cNvSpPr txBox="1"/>
            <p:nvPr/>
          </p:nvSpPr>
          <p:spPr>
            <a:xfrm>
              <a:off x="1551632" y="458662"/>
              <a:ext cx="5429316" cy="769008"/>
            </a:xfrm>
            <a:prstGeom prst="rect">
              <a:avLst/>
            </a:prstGeom>
            <a:noFill/>
          </p:spPr>
          <p:txBody>
            <a:bodyPr wrap="square" rtlCol="1">
              <a:spAutoFit/>
            </a:bodyPr>
            <a:lstStyle/>
            <a:p>
              <a:pPr algn="ctr" fontAlgn="auto">
                <a:spcBef>
                  <a:spcPts val="0"/>
                </a:spcBef>
                <a:spcAft>
                  <a:spcPts val="0"/>
                </a:spcAft>
                <a:defRPr/>
              </a:pPr>
              <a:r>
                <a:rPr lang="ar-EG" sz="4400" b="1" dirty="0">
                  <a:solidFill>
                    <a:srgbClr val="C00000"/>
                  </a:solidFill>
                  <a:latin typeface="+mn-lt"/>
                  <a:cs typeface="+mn-cs"/>
                </a:rPr>
                <a:t>ما موارد الطاقة الأخرى؟</a:t>
              </a:r>
              <a:endParaRPr lang="en-US" sz="4400" b="1" dirty="0">
                <a:solidFill>
                  <a:srgbClr val="C00000"/>
                </a:solidFill>
                <a:latin typeface="+mn-lt"/>
                <a:cs typeface="+mn-cs"/>
              </a:endParaRPr>
            </a:p>
          </p:txBody>
        </p:sp>
      </p:grpSp>
    </p:spTree>
  </p:cSld>
  <p:clrMapOvr>
    <a:masterClrMapping/>
  </p:clrMapOvr>
  <p:transition>
    <p:push/>
    <p:sndAc>
      <p:stSnd>
        <p:snd r:embed="rId2" name="0056 - arcade beep.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ox(in)">
                                      <p:cBhvr>
                                        <p:cTn id="7" dur="500"/>
                                        <p:tgtEl>
                                          <p:spTgt spid="1026"/>
                                        </p:tgtEl>
                                      </p:cBhvr>
                                    </p:animEffect>
                                  </p:childTnLst>
                                  <p:subTnLst>
                                    <p:audio>
                                      <p:cMediaNode>
                                        <p:cTn display="0" masterRel="sameClick">
                                          <p:stCondLst>
                                            <p:cond evt="begin" delay="0">
                                              <p:tn val="5"/>
                                            </p:cond>
                                          </p:stCondLst>
                                          <p:endCondLst>
                                            <p:cond evt="onStopAudio" delay="0">
                                              <p:tgtEl>
                                                <p:sldTgt/>
                                              </p:tgtEl>
                                            </p:cond>
                                          </p:endCondLst>
                                        </p:cTn>
                                        <p:tgtEl>
                                          <p:sndTgt r:embed="rId3" name="ويمكن استعمال كل من الطاقة الشمسية.wav"/>
                                        </p:tgtEl>
                                      </p:cMediaNode>
                                    </p:audio>
                                  </p:subTnLst>
                                </p:cTn>
                              </p:par>
                              <p:par>
                                <p:cTn id="8" presetID="4" presetClass="entr" presetSubtype="16" fill="hold" grpId="0" nodeType="withEffect">
                                  <p:stCondLst>
                                    <p:cond delay="0"/>
                                  </p:stCondLst>
                                  <p:childTnLst>
                                    <p:set>
                                      <p:cBhvr>
                                        <p:cTn id="9" dur="1" fill="hold">
                                          <p:stCondLst>
                                            <p:cond delay="0"/>
                                          </p:stCondLst>
                                        </p:cTn>
                                        <p:tgtEl>
                                          <p:spTgt spid="20483"/>
                                        </p:tgtEl>
                                        <p:attrNameLst>
                                          <p:attrName>style.visibility</p:attrName>
                                        </p:attrNameLst>
                                      </p:cBhvr>
                                      <p:to>
                                        <p:strVal val="visible"/>
                                      </p:to>
                                    </p:set>
                                    <p:animEffect transition="in" filter="box(in)">
                                      <p:cBhvr>
                                        <p:cTn id="10" dur="500"/>
                                        <p:tgtEl>
                                          <p:spTgt spid="20483"/>
                                        </p:tgtEl>
                                      </p:cBhvr>
                                    </p:animEffect>
                                  </p:childTnLst>
                                  <p:subTnLst>
                                    <p:audio>
                                      <p:cMediaNode>
                                        <p:cTn display="0" masterRel="sameClick">
                                          <p:stCondLst>
                                            <p:cond evt="begin" delay="0">
                                              <p:tn val="8"/>
                                            </p:cond>
                                          </p:stCondLst>
                                          <p:endCondLst>
                                            <p:cond evt="onStopAudio" delay="0">
                                              <p:tgtEl>
                                                <p:sldTgt/>
                                              </p:tgtEl>
                                            </p:cond>
                                          </p:endCondLst>
                                        </p:cTn>
                                        <p:tgtEl>
                                          <p:sndTgt r:embed="rId3" name="ويمكن استعمال كل من الطاقة الشمسي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extBox 2"/>
          <p:cNvSpPr txBox="1">
            <a:spLocks noChangeArrowheads="1"/>
          </p:cNvSpPr>
          <p:nvPr/>
        </p:nvSpPr>
        <p:spPr bwMode="auto">
          <a:xfrm>
            <a:off x="467544" y="1986469"/>
            <a:ext cx="5500687" cy="3540125"/>
          </a:xfrm>
          <a:prstGeom prst="rect">
            <a:avLst/>
          </a:prstGeom>
          <a:noFill/>
          <a:ln w="9525">
            <a:noFill/>
            <a:miter lim="800000"/>
            <a:headEnd/>
            <a:tailEnd/>
          </a:ln>
        </p:spPr>
        <p:txBody>
          <a:bodyPr>
            <a:spAutoFit/>
          </a:bodyPr>
          <a:lstStyle/>
          <a:p>
            <a:r>
              <a:rPr lang="ar-EG" sz="3200" b="1" dirty="0">
                <a:latin typeface="Times New Roman" pitchFamily="18" charset="0"/>
                <a:cs typeface="Times New Roman" pitchFamily="18" charset="0"/>
              </a:rPr>
              <a:t>وتبذل مدينة الملك عبد الله للطاقة الذرية المتجددة جهودًا واضحة للحفاظ على مصادر الطاقة في المملكة العربية السعودية، من نفط وغاز لأجيال المستقبل؛ حيث تسعى إلى تطوير صناعة الطاقة الشمسية، واستغلالها في جميع  مجالات الحياة.</a:t>
            </a:r>
            <a:endParaRPr lang="en-US" sz="3200" dirty="0">
              <a:latin typeface="Times New Roman" pitchFamily="18" charset="0"/>
              <a:cs typeface="Times New Roman" pitchFamily="18" charset="0"/>
            </a:endParaRPr>
          </a:p>
        </p:txBody>
      </p:sp>
      <p:pic>
        <p:nvPicPr>
          <p:cNvPr id="11" name="Picture 2"/>
          <p:cNvPicPr>
            <a:picLocks noChangeAspect="1" noChangeArrowheads="1"/>
          </p:cNvPicPr>
          <p:nvPr/>
        </p:nvPicPr>
        <p:blipFill>
          <a:blip r:embed="rId5"/>
          <a:srcRect/>
          <a:stretch>
            <a:fillRect/>
          </a:stretch>
        </p:blipFill>
        <p:spPr bwMode="auto">
          <a:xfrm>
            <a:off x="6002375" y="1682274"/>
            <a:ext cx="2568528" cy="3819525"/>
          </a:xfrm>
          <a:prstGeom prst="rect">
            <a:avLst/>
          </a:prstGeom>
          <a:noFill/>
          <a:ln w="9525">
            <a:noFill/>
            <a:miter lim="800000"/>
            <a:headEnd/>
            <a:tailEnd/>
          </a:ln>
          <a:effectLst/>
        </p:spPr>
      </p:pic>
      <p:grpSp>
        <p:nvGrpSpPr>
          <p:cNvPr id="12" name="Group 7"/>
          <p:cNvGrpSpPr>
            <a:grpSpLocks/>
          </p:cNvGrpSpPr>
          <p:nvPr/>
        </p:nvGrpSpPr>
        <p:grpSpPr bwMode="auto">
          <a:xfrm>
            <a:off x="1857360" y="490527"/>
            <a:ext cx="7315220" cy="1366837"/>
            <a:chOff x="1357271" y="214290"/>
            <a:chExt cx="7315270" cy="1366068"/>
          </a:xfrm>
        </p:grpSpPr>
        <p:sp>
          <p:nvSpPr>
            <p:cNvPr id="13" name="Freeform 6"/>
            <p:cNvSpPr/>
            <p:nvPr/>
          </p:nvSpPr>
          <p:spPr>
            <a:xfrm>
              <a:off x="2857488" y="214290"/>
              <a:ext cx="5815053" cy="1366068"/>
            </a:xfrm>
            <a:custGeom>
              <a:avLst/>
              <a:gdLst>
                <a:gd name="connsiteX0" fmla="*/ 3443288 w 3565191"/>
                <a:gd name="connsiteY0" fmla="*/ 580255 h 1366068"/>
                <a:gd name="connsiteX1" fmla="*/ 3457575 w 3565191"/>
                <a:gd name="connsiteY1" fmla="*/ 537393 h 1366068"/>
                <a:gd name="connsiteX2" fmla="*/ 3414713 w 3565191"/>
                <a:gd name="connsiteY2" fmla="*/ 337368 h 1366068"/>
                <a:gd name="connsiteX3" fmla="*/ 3371850 w 3565191"/>
                <a:gd name="connsiteY3" fmla="*/ 308793 h 1366068"/>
                <a:gd name="connsiteX4" fmla="*/ 3300413 w 3565191"/>
                <a:gd name="connsiteY4" fmla="*/ 208780 h 1366068"/>
                <a:gd name="connsiteX5" fmla="*/ 3257550 w 3565191"/>
                <a:gd name="connsiteY5" fmla="*/ 194493 h 1366068"/>
                <a:gd name="connsiteX6" fmla="*/ 3228975 w 3565191"/>
                <a:gd name="connsiteY6" fmla="*/ 151630 h 1366068"/>
                <a:gd name="connsiteX7" fmla="*/ 3143250 w 3565191"/>
                <a:gd name="connsiteY7" fmla="*/ 80193 h 1366068"/>
                <a:gd name="connsiteX8" fmla="*/ 3014663 w 3565191"/>
                <a:gd name="connsiteY8" fmla="*/ 51618 h 1366068"/>
                <a:gd name="connsiteX9" fmla="*/ 2914650 w 3565191"/>
                <a:gd name="connsiteY9" fmla="*/ 37330 h 1366068"/>
                <a:gd name="connsiteX10" fmla="*/ 2643188 w 3565191"/>
                <a:gd name="connsiteY10" fmla="*/ 37330 h 1366068"/>
                <a:gd name="connsiteX11" fmla="*/ 2600325 w 3565191"/>
                <a:gd name="connsiteY11" fmla="*/ 80193 h 1366068"/>
                <a:gd name="connsiteX12" fmla="*/ 2557463 w 3565191"/>
                <a:gd name="connsiteY12" fmla="*/ 108768 h 1366068"/>
                <a:gd name="connsiteX13" fmla="*/ 2528888 w 3565191"/>
                <a:gd name="connsiteY13" fmla="*/ 194493 h 1366068"/>
                <a:gd name="connsiteX14" fmla="*/ 2514600 w 3565191"/>
                <a:gd name="connsiteY14" fmla="*/ 237355 h 1366068"/>
                <a:gd name="connsiteX15" fmla="*/ 2471738 w 3565191"/>
                <a:gd name="connsiteY15" fmla="*/ 208780 h 1366068"/>
                <a:gd name="connsiteX16" fmla="*/ 2343150 w 3565191"/>
                <a:gd name="connsiteY16" fmla="*/ 94480 h 1366068"/>
                <a:gd name="connsiteX17" fmla="*/ 2286000 w 3565191"/>
                <a:gd name="connsiteY17" fmla="*/ 80193 h 1366068"/>
                <a:gd name="connsiteX18" fmla="*/ 2043113 w 3565191"/>
                <a:gd name="connsiteY18" fmla="*/ 94480 h 1366068"/>
                <a:gd name="connsiteX19" fmla="*/ 1800225 w 3565191"/>
                <a:gd name="connsiteY19" fmla="*/ 137343 h 1366068"/>
                <a:gd name="connsiteX20" fmla="*/ 1614488 w 3565191"/>
                <a:gd name="connsiteY20" fmla="*/ 180205 h 1366068"/>
                <a:gd name="connsiteX21" fmla="*/ 1514475 w 3565191"/>
                <a:gd name="connsiteY21" fmla="*/ 251643 h 1366068"/>
                <a:gd name="connsiteX22" fmla="*/ 1485900 w 3565191"/>
                <a:gd name="connsiteY22" fmla="*/ 294505 h 1366068"/>
                <a:gd name="connsiteX23" fmla="*/ 1443038 w 3565191"/>
                <a:gd name="connsiteY23" fmla="*/ 308793 h 1366068"/>
                <a:gd name="connsiteX24" fmla="*/ 1285875 w 3565191"/>
                <a:gd name="connsiteY24" fmla="*/ 223068 h 1366068"/>
                <a:gd name="connsiteX25" fmla="*/ 1114425 w 3565191"/>
                <a:gd name="connsiteY25" fmla="*/ 180205 h 1366068"/>
                <a:gd name="connsiteX26" fmla="*/ 1042988 w 3565191"/>
                <a:gd name="connsiteY26" fmla="*/ 151630 h 1366068"/>
                <a:gd name="connsiteX27" fmla="*/ 900113 w 3565191"/>
                <a:gd name="connsiteY27" fmla="*/ 165918 h 1366068"/>
                <a:gd name="connsiteX28" fmla="*/ 714375 w 3565191"/>
                <a:gd name="connsiteY28" fmla="*/ 208780 h 1366068"/>
                <a:gd name="connsiteX29" fmla="*/ 557213 w 3565191"/>
                <a:gd name="connsiteY29" fmla="*/ 280218 h 1366068"/>
                <a:gd name="connsiteX30" fmla="*/ 414338 w 3565191"/>
                <a:gd name="connsiteY30" fmla="*/ 337368 h 1366068"/>
                <a:gd name="connsiteX31" fmla="*/ 328613 w 3565191"/>
                <a:gd name="connsiteY31" fmla="*/ 394518 h 1366068"/>
                <a:gd name="connsiteX32" fmla="*/ 285750 w 3565191"/>
                <a:gd name="connsiteY32" fmla="*/ 423093 h 1366068"/>
                <a:gd name="connsiteX33" fmla="*/ 228600 w 3565191"/>
                <a:gd name="connsiteY33" fmla="*/ 537393 h 1366068"/>
                <a:gd name="connsiteX34" fmla="*/ 200025 w 3565191"/>
                <a:gd name="connsiteY34" fmla="*/ 651693 h 1366068"/>
                <a:gd name="connsiteX35" fmla="*/ 128588 w 3565191"/>
                <a:gd name="connsiteY35" fmla="*/ 694555 h 1366068"/>
                <a:gd name="connsiteX36" fmla="*/ 14288 w 3565191"/>
                <a:gd name="connsiteY36" fmla="*/ 823143 h 1366068"/>
                <a:gd name="connsiteX37" fmla="*/ 0 w 3565191"/>
                <a:gd name="connsiteY37" fmla="*/ 866005 h 1366068"/>
                <a:gd name="connsiteX38" fmla="*/ 28575 w 3565191"/>
                <a:gd name="connsiteY38" fmla="*/ 1037455 h 1366068"/>
                <a:gd name="connsiteX39" fmla="*/ 114300 w 3565191"/>
                <a:gd name="connsiteY39" fmla="*/ 1108893 h 1366068"/>
                <a:gd name="connsiteX40" fmla="*/ 228600 w 3565191"/>
                <a:gd name="connsiteY40" fmla="*/ 1151755 h 1366068"/>
                <a:gd name="connsiteX41" fmla="*/ 300038 w 3565191"/>
                <a:gd name="connsiteY41" fmla="*/ 1180330 h 1366068"/>
                <a:gd name="connsiteX42" fmla="*/ 471488 w 3565191"/>
                <a:gd name="connsiteY42" fmla="*/ 1166043 h 1366068"/>
                <a:gd name="connsiteX43" fmla="*/ 514350 w 3565191"/>
                <a:gd name="connsiteY43" fmla="*/ 1137468 h 1366068"/>
                <a:gd name="connsiteX44" fmla="*/ 557213 w 3565191"/>
                <a:gd name="connsiteY44" fmla="*/ 1123180 h 1366068"/>
                <a:gd name="connsiteX45" fmla="*/ 614363 w 3565191"/>
                <a:gd name="connsiteY45" fmla="*/ 1094605 h 1366068"/>
                <a:gd name="connsiteX46" fmla="*/ 600075 w 3565191"/>
                <a:gd name="connsiteY46" fmla="*/ 1137468 h 1366068"/>
                <a:gd name="connsiteX47" fmla="*/ 657225 w 3565191"/>
                <a:gd name="connsiteY47" fmla="*/ 1223193 h 1366068"/>
                <a:gd name="connsiteX48" fmla="*/ 700088 w 3565191"/>
                <a:gd name="connsiteY48" fmla="*/ 1251768 h 1366068"/>
                <a:gd name="connsiteX49" fmla="*/ 857250 w 3565191"/>
                <a:gd name="connsiteY49" fmla="*/ 1323205 h 1366068"/>
                <a:gd name="connsiteX50" fmla="*/ 1471613 w 3565191"/>
                <a:gd name="connsiteY50" fmla="*/ 1294630 h 1366068"/>
                <a:gd name="connsiteX51" fmla="*/ 1514475 w 3565191"/>
                <a:gd name="connsiteY51" fmla="*/ 1280343 h 1366068"/>
                <a:gd name="connsiteX52" fmla="*/ 1671638 w 3565191"/>
                <a:gd name="connsiteY52" fmla="*/ 1251768 h 1366068"/>
                <a:gd name="connsiteX53" fmla="*/ 1757363 w 3565191"/>
                <a:gd name="connsiteY53" fmla="*/ 1208905 h 1366068"/>
                <a:gd name="connsiteX54" fmla="*/ 1857375 w 3565191"/>
                <a:gd name="connsiteY54" fmla="*/ 1166043 h 1366068"/>
                <a:gd name="connsiteX55" fmla="*/ 1914525 w 3565191"/>
                <a:gd name="connsiteY55" fmla="*/ 1294630 h 1366068"/>
                <a:gd name="connsiteX56" fmla="*/ 2057400 w 3565191"/>
                <a:gd name="connsiteY56" fmla="*/ 1366068 h 1366068"/>
                <a:gd name="connsiteX57" fmla="*/ 2414588 w 3565191"/>
                <a:gd name="connsiteY57" fmla="*/ 1323205 h 1366068"/>
                <a:gd name="connsiteX58" fmla="*/ 2471738 w 3565191"/>
                <a:gd name="connsiteY58" fmla="*/ 1294630 h 1366068"/>
                <a:gd name="connsiteX59" fmla="*/ 2543175 w 3565191"/>
                <a:gd name="connsiteY59" fmla="*/ 1266055 h 1366068"/>
                <a:gd name="connsiteX60" fmla="*/ 2600325 w 3565191"/>
                <a:gd name="connsiteY60" fmla="*/ 1251768 h 1366068"/>
                <a:gd name="connsiteX61" fmla="*/ 2743200 w 3565191"/>
                <a:gd name="connsiteY61" fmla="*/ 1194618 h 1366068"/>
                <a:gd name="connsiteX62" fmla="*/ 2886075 w 3565191"/>
                <a:gd name="connsiteY62" fmla="*/ 1080318 h 1366068"/>
                <a:gd name="connsiteX63" fmla="*/ 2928938 w 3565191"/>
                <a:gd name="connsiteY63" fmla="*/ 1180330 h 1366068"/>
                <a:gd name="connsiteX64" fmla="*/ 2957513 w 3565191"/>
                <a:gd name="connsiteY64" fmla="*/ 1223193 h 1366068"/>
                <a:gd name="connsiteX65" fmla="*/ 3028950 w 3565191"/>
                <a:gd name="connsiteY65" fmla="*/ 1266055 h 1366068"/>
                <a:gd name="connsiteX66" fmla="*/ 3100388 w 3565191"/>
                <a:gd name="connsiteY66" fmla="*/ 1280343 h 1366068"/>
                <a:gd name="connsiteX67" fmla="*/ 3200400 w 3565191"/>
                <a:gd name="connsiteY67" fmla="*/ 1266055 h 1366068"/>
                <a:gd name="connsiteX68" fmla="*/ 3286125 w 3565191"/>
                <a:gd name="connsiteY68" fmla="*/ 1208905 h 1366068"/>
                <a:gd name="connsiteX69" fmla="*/ 3357563 w 3565191"/>
                <a:gd name="connsiteY69" fmla="*/ 1180330 h 1366068"/>
                <a:gd name="connsiteX70" fmla="*/ 3457575 w 3565191"/>
                <a:gd name="connsiteY70" fmla="*/ 1094605 h 1366068"/>
                <a:gd name="connsiteX71" fmla="*/ 3543300 w 3565191"/>
                <a:gd name="connsiteY71" fmla="*/ 994593 h 1366068"/>
                <a:gd name="connsiteX72" fmla="*/ 3543300 w 3565191"/>
                <a:gd name="connsiteY72" fmla="*/ 823143 h 1366068"/>
                <a:gd name="connsiteX73" fmla="*/ 3529013 w 3565191"/>
                <a:gd name="connsiteY73" fmla="*/ 765993 h 1366068"/>
                <a:gd name="connsiteX74" fmla="*/ 3471863 w 3565191"/>
                <a:gd name="connsiteY74" fmla="*/ 680268 h 1366068"/>
                <a:gd name="connsiteX75" fmla="*/ 3443288 w 3565191"/>
                <a:gd name="connsiteY75" fmla="*/ 637405 h 1366068"/>
                <a:gd name="connsiteX76" fmla="*/ 3471863 w 3565191"/>
                <a:gd name="connsiteY76" fmla="*/ 594543 h 1366068"/>
                <a:gd name="connsiteX77" fmla="*/ 3443288 w 3565191"/>
                <a:gd name="connsiteY77" fmla="*/ 580255 h 1366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3565191" h="1366068">
                  <a:moveTo>
                    <a:pt x="3443288" y="580255"/>
                  </a:moveTo>
                  <a:cubicBezTo>
                    <a:pt x="3440907" y="570730"/>
                    <a:pt x="3457575" y="552453"/>
                    <a:pt x="3457575" y="537393"/>
                  </a:cubicBezTo>
                  <a:cubicBezTo>
                    <a:pt x="3457575" y="467434"/>
                    <a:pt x="3467296" y="389951"/>
                    <a:pt x="3414713" y="337368"/>
                  </a:cubicBezTo>
                  <a:cubicBezTo>
                    <a:pt x="3402571" y="325226"/>
                    <a:pt x="3386138" y="318318"/>
                    <a:pt x="3371850" y="308793"/>
                  </a:cubicBezTo>
                  <a:cubicBezTo>
                    <a:pt x="3358820" y="289248"/>
                    <a:pt x="3313704" y="219856"/>
                    <a:pt x="3300413" y="208780"/>
                  </a:cubicBezTo>
                  <a:cubicBezTo>
                    <a:pt x="3288843" y="199139"/>
                    <a:pt x="3271838" y="199255"/>
                    <a:pt x="3257550" y="194493"/>
                  </a:cubicBezTo>
                  <a:cubicBezTo>
                    <a:pt x="3248025" y="180205"/>
                    <a:pt x="3239968" y="164822"/>
                    <a:pt x="3228975" y="151630"/>
                  </a:cubicBezTo>
                  <a:cubicBezTo>
                    <a:pt x="3206404" y="124545"/>
                    <a:pt x="3175361" y="96249"/>
                    <a:pt x="3143250" y="80193"/>
                  </a:cubicBezTo>
                  <a:cubicBezTo>
                    <a:pt x="3108708" y="62922"/>
                    <a:pt x="3046375" y="56497"/>
                    <a:pt x="3014663" y="51618"/>
                  </a:cubicBezTo>
                  <a:cubicBezTo>
                    <a:pt x="2981378" y="46497"/>
                    <a:pt x="2947988" y="42093"/>
                    <a:pt x="2914650" y="37330"/>
                  </a:cubicBezTo>
                  <a:cubicBezTo>
                    <a:pt x="2812438" y="3260"/>
                    <a:pt x="2820506" y="0"/>
                    <a:pt x="2643188" y="37330"/>
                  </a:cubicBezTo>
                  <a:cubicBezTo>
                    <a:pt x="2623416" y="41493"/>
                    <a:pt x="2615847" y="67258"/>
                    <a:pt x="2600325" y="80193"/>
                  </a:cubicBezTo>
                  <a:cubicBezTo>
                    <a:pt x="2587134" y="91186"/>
                    <a:pt x="2571750" y="99243"/>
                    <a:pt x="2557463" y="108768"/>
                  </a:cubicBezTo>
                  <a:lnTo>
                    <a:pt x="2528888" y="194493"/>
                  </a:lnTo>
                  <a:lnTo>
                    <a:pt x="2514600" y="237355"/>
                  </a:lnTo>
                  <a:cubicBezTo>
                    <a:pt x="2500313" y="227830"/>
                    <a:pt x="2484572" y="220188"/>
                    <a:pt x="2471738" y="208780"/>
                  </a:cubicBezTo>
                  <a:cubicBezTo>
                    <a:pt x="2443352" y="183548"/>
                    <a:pt x="2390113" y="114607"/>
                    <a:pt x="2343150" y="94480"/>
                  </a:cubicBezTo>
                  <a:cubicBezTo>
                    <a:pt x="2325101" y="86745"/>
                    <a:pt x="2305050" y="84955"/>
                    <a:pt x="2286000" y="80193"/>
                  </a:cubicBezTo>
                  <a:cubicBezTo>
                    <a:pt x="2205038" y="84955"/>
                    <a:pt x="2123785" y="86135"/>
                    <a:pt x="2043113" y="94480"/>
                  </a:cubicBezTo>
                  <a:cubicBezTo>
                    <a:pt x="1934324" y="105734"/>
                    <a:pt x="1892172" y="120625"/>
                    <a:pt x="1800225" y="137343"/>
                  </a:cubicBezTo>
                  <a:cubicBezTo>
                    <a:pt x="1716090" y="152640"/>
                    <a:pt x="1699520" y="149284"/>
                    <a:pt x="1614488" y="180205"/>
                  </a:cubicBezTo>
                  <a:cubicBezTo>
                    <a:pt x="1566130" y="197790"/>
                    <a:pt x="1546912" y="212719"/>
                    <a:pt x="1514475" y="251643"/>
                  </a:cubicBezTo>
                  <a:cubicBezTo>
                    <a:pt x="1503482" y="264834"/>
                    <a:pt x="1499308" y="283778"/>
                    <a:pt x="1485900" y="294505"/>
                  </a:cubicBezTo>
                  <a:cubicBezTo>
                    <a:pt x="1474140" y="303913"/>
                    <a:pt x="1457325" y="304030"/>
                    <a:pt x="1443038" y="308793"/>
                  </a:cubicBezTo>
                  <a:cubicBezTo>
                    <a:pt x="1375932" y="264056"/>
                    <a:pt x="1387751" y="269376"/>
                    <a:pt x="1285875" y="223068"/>
                  </a:cubicBezTo>
                  <a:cubicBezTo>
                    <a:pt x="1243547" y="203828"/>
                    <a:pt x="1134712" y="186001"/>
                    <a:pt x="1114425" y="180205"/>
                  </a:cubicBezTo>
                  <a:cubicBezTo>
                    <a:pt x="1089765" y="173159"/>
                    <a:pt x="1066800" y="161155"/>
                    <a:pt x="1042988" y="151630"/>
                  </a:cubicBezTo>
                  <a:cubicBezTo>
                    <a:pt x="995363" y="156393"/>
                    <a:pt x="947556" y="159592"/>
                    <a:pt x="900113" y="165918"/>
                  </a:cubicBezTo>
                  <a:cubicBezTo>
                    <a:pt x="852985" y="172202"/>
                    <a:pt x="750642" y="199713"/>
                    <a:pt x="714375" y="208780"/>
                  </a:cubicBezTo>
                  <a:cubicBezTo>
                    <a:pt x="630904" y="250516"/>
                    <a:pt x="638089" y="249890"/>
                    <a:pt x="557213" y="280218"/>
                  </a:cubicBezTo>
                  <a:cubicBezTo>
                    <a:pt x="492020" y="304665"/>
                    <a:pt x="499104" y="291725"/>
                    <a:pt x="414338" y="337368"/>
                  </a:cubicBezTo>
                  <a:cubicBezTo>
                    <a:pt x="384100" y="353650"/>
                    <a:pt x="357188" y="375468"/>
                    <a:pt x="328613" y="394518"/>
                  </a:cubicBezTo>
                  <a:lnTo>
                    <a:pt x="285750" y="423093"/>
                  </a:lnTo>
                  <a:cubicBezTo>
                    <a:pt x="249320" y="483810"/>
                    <a:pt x="243979" y="481003"/>
                    <a:pt x="228600" y="537393"/>
                  </a:cubicBezTo>
                  <a:cubicBezTo>
                    <a:pt x="218267" y="575282"/>
                    <a:pt x="233701" y="631487"/>
                    <a:pt x="200025" y="651693"/>
                  </a:cubicBezTo>
                  <a:cubicBezTo>
                    <a:pt x="176213" y="665980"/>
                    <a:pt x="150081" y="676970"/>
                    <a:pt x="128588" y="694555"/>
                  </a:cubicBezTo>
                  <a:cubicBezTo>
                    <a:pt x="96544" y="720773"/>
                    <a:pt x="37309" y="777101"/>
                    <a:pt x="14288" y="823143"/>
                  </a:cubicBezTo>
                  <a:cubicBezTo>
                    <a:pt x="7553" y="836613"/>
                    <a:pt x="4763" y="851718"/>
                    <a:pt x="0" y="866005"/>
                  </a:cubicBezTo>
                  <a:cubicBezTo>
                    <a:pt x="9525" y="923155"/>
                    <a:pt x="13646" y="981473"/>
                    <a:pt x="28575" y="1037455"/>
                  </a:cubicBezTo>
                  <a:cubicBezTo>
                    <a:pt x="40490" y="1082137"/>
                    <a:pt x="77109" y="1092364"/>
                    <a:pt x="114300" y="1108893"/>
                  </a:cubicBezTo>
                  <a:cubicBezTo>
                    <a:pt x="213712" y="1153076"/>
                    <a:pt x="153191" y="1123477"/>
                    <a:pt x="228600" y="1151755"/>
                  </a:cubicBezTo>
                  <a:cubicBezTo>
                    <a:pt x="252614" y="1160760"/>
                    <a:pt x="276225" y="1170805"/>
                    <a:pt x="300038" y="1180330"/>
                  </a:cubicBezTo>
                  <a:cubicBezTo>
                    <a:pt x="357188" y="1175568"/>
                    <a:pt x="415254" y="1177290"/>
                    <a:pt x="471488" y="1166043"/>
                  </a:cubicBezTo>
                  <a:cubicBezTo>
                    <a:pt x="488326" y="1162675"/>
                    <a:pt x="498992" y="1145147"/>
                    <a:pt x="514350" y="1137468"/>
                  </a:cubicBezTo>
                  <a:cubicBezTo>
                    <a:pt x="527821" y="1130733"/>
                    <a:pt x="543370" y="1129113"/>
                    <a:pt x="557213" y="1123180"/>
                  </a:cubicBezTo>
                  <a:cubicBezTo>
                    <a:pt x="576789" y="1114790"/>
                    <a:pt x="595313" y="1104130"/>
                    <a:pt x="614363" y="1094605"/>
                  </a:cubicBezTo>
                  <a:cubicBezTo>
                    <a:pt x="609600" y="1108893"/>
                    <a:pt x="600075" y="1122407"/>
                    <a:pt x="600075" y="1137468"/>
                  </a:cubicBezTo>
                  <a:cubicBezTo>
                    <a:pt x="600075" y="1175619"/>
                    <a:pt x="631456" y="1201719"/>
                    <a:pt x="657225" y="1223193"/>
                  </a:cubicBezTo>
                  <a:cubicBezTo>
                    <a:pt x="670417" y="1234186"/>
                    <a:pt x="685013" y="1243545"/>
                    <a:pt x="700088" y="1251768"/>
                  </a:cubicBezTo>
                  <a:cubicBezTo>
                    <a:pt x="800481" y="1306527"/>
                    <a:pt x="783656" y="1298674"/>
                    <a:pt x="857250" y="1323205"/>
                  </a:cubicBezTo>
                  <a:lnTo>
                    <a:pt x="1471613" y="1294630"/>
                  </a:lnTo>
                  <a:cubicBezTo>
                    <a:pt x="1486641" y="1293650"/>
                    <a:pt x="1499707" y="1283297"/>
                    <a:pt x="1514475" y="1280343"/>
                  </a:cubicBezTo>
                  <a:cubicBezTo>
                    <a:pt x="1770457" y="1229147"/>
                    <a:pt x="1502208" y="1294124"/>
                    <a:pt x="1671638" y="1251768"/>
                  </a:cubicBezTo>
                  <a:cubicBezTo>
                    <a:pt x="1700213" y="1237480"/>
                    <a:pt x="1727700" y="1220770"/>
                    <a:pt x="1757363" y="1208905"/>
                  </a:cubicBezTo>
                  <a:cubicBezTo>
                    <a:pt x="1872690" y="1162774"/>
                    <a:pt x="1761868" y="1229715"/>
                    <a:pt x="1857375" y="1166043"/>
                  </a:cubicBezTo>
                  <a:cubicBezTo>
                    <a:pt x="1863012" y="1182954"/>
                    <a:pt x="1885414" y="1275223"/>
                    <a:pt x="1914525" y="1294630"/>
                  </a:cubicBezTo>
                  <a:cubicBezTo>
                    <a:pt x="1958829" y="1324166"/>
                    <a:pt x="2057400" y="1366068"/>
                    <a:pt x="2057400" y="1366068"/>
                  </a:cubicBezTo>
                  <a:cubicBezTo>
                    <a:pt x="2197259" y="1356744"/>
                    <a:pt x="2284887" y="1360262"/>
                    <a:pt x="2414588" y="1323205"/>
                  </a:cubicBezTo>
                  <a:cubicBezTo>
                    <a:pt x="2435067" y="1317354"/>
                    <a:pt x="2452275" y="1303280"/>
                    <a:pt x="2471738" y="1294630"/>
                  </a:cubicBezTo>
                  <a:cubicBezTo>
                    <a:pt x="2495174" y="1284214"/>
                    <a:pt x="2518844" y="1274165"/>
                    <a:pt x="2543175" y="1266055"/>
                  </a:cubicBezTo>
                  <a:cubicBezTo>
                    <a:pt x="2561804" y="1259846"/>
                    <a:pt x="2581444" y="1257162"/>
                    <a:pt x="2600325" y="1251768"/>
                  </a:cubicBezTo>
                  <a:cubicBezTo>
                    <a:pt x="2642480" y="1239724"/>
                    <a:pt x="2713915" y="1210387"/>
                    <a:pt x="2743200" y="1194618"/>
                  </a:cubicBezTo>
                  <a:cubicBezTo>
                    <a:pt x="2821302" y="1152563"/>
                    <a:pt x="2828206" y="1138187"/>
                    <a:pt x="2886075" y="1080318"/>
                  </a:cubicBezTo>
                  <a:cubicBezTo>
                    <a:pt x="2902104" y="1128404"/>
                    <a:pt x="2900690" y="1130897"/>
                    <a:pt x="2928938" y="1180330"/>
                  </a:cubicBezTo>
                  <a:cubicBezTo>
                    <a:pt x="2937457" y="1195239"/>
                    <a:pt x="2944475" y="1212018"/>
                    <a:pt x="2957513" y="1223193"/>
                  </a:cubicBezTo>
                  <a:cubicBezTo>
                    <a:pt x="2978597" y="1241265"/>
                    <a:pt x="3003166" y="1255742"/>
                    <a:pt x="3028950" y="1266055"/>
                  </a:cubicBezTo>
                  <a:cubicBezTo>
                    <a:pt x="3051497" y="1275074"/>
                    <a:pt x="3076575" y="1275580"/>
                    <a:pt x="3100388" y="1280343"/>
                  </a:cubicBezTo>
                  <a:cubicBezTo>
                    <a:pt x="3133725" y="1275580"/>
                    <a:pt x="3168969" y="1278144"/>
                    <a:pt x="3200400" y="1266055"/>
                  </a:cubicBezTo>
                  <a:cubicBezTo>
                    <a:pt x="3232454" y="1253727"/>
                    <a:pt x="3254238" y="1221660"/>
                    <a:pt x="3286125" y="1208905"/>
                  </a:cubicBezTo>
                  <a:lnTo>
                    <a:pt x="3357563" y="1180330"/>
                  </a:lnTo>
                  <a:cubicBezTo>
                    <a:pt x="3463912" y="1073981"/>
                    <a:pt x="3329283" y="1204569"/>
                    <a:pt x="3457575" y="1094605"/>
                  </a:cubicBezTo>
                  <a:cubicBezTo>
                    <a:pt x="3499369" y="1058782"/>
                    <a:pt x="3509418" y="1039769"/>
                    <a:pt x="3543300" y="994593"/>
                  </a:cubicBezTo>
                  <a:cubicBezTo>
                    <a:pt x="3565191" y="907034"/>
                    <a:pt x="3563368" y="943551"/>
                    <a:pt x="3543300" y="823143"/>
                  </a:cubicBezTo>
                  <a:cubicBezTo>
                    <a:pt x="3540072" y="803774"/>
                    <a:pt x="3537795" y="783556"/>
                    <a:pt x="3529013" y="765993"/>
                  </a:cubicBezTo>
                  <a:cubicBezTo>
                    <a:pt x="3513654" y="735276"/>
                    <a:pt x="3490913" y="708843"/>
                    <a:pt x="3471863" y="680268"/>
                  </a:cubicBezTo>
                  <a:lnTo>
                    <a:pt x="3443288" y="637405"/>
                  </a:lnTo>
                  <a:cubicBezTo>
                    <a:pt x="3452813" y="623118"/>
                    <a:pt x="3475231" y="611381"/>
                    <a:pt x="3471863" y="594543"/>
                  </a:cubicBezTo>
                  <a:cubicBezTo>
                    <a:pt x="3468495" y="577705"/>
                    <a:pt x="3445669" y="589780"/>
                    <a:pt x="3443288" y="580255"/>
                  </a:cubicBezTo>
                  <a:close/>
                </a:path>
              </a:pathLst>
            </a:custGeom>
            <a:noFill/>
            <a:ln w="28575">
              <a:noFill/>
            </a:ln>
            <a:effectLst>
              <a:innerShdw blurRad="368300">
                <a:srgbClr val="800080"/>
              </a:innerShdw>
            </a:effectLst>
          </p:spPr>
          <p:style>
            <a:lnRef idx="1">
              <a:schemeClr val="accent5"/>
            </a:lnRef>
            <a:fillRef idx="2">
              <a:schemeClr val="accent5"/>
            </a:fillRef>
            <a:effectRef idx="1">
              <a:schemeClr val="accent5"/>
            </a:effectRef>
            <a:fontRef idx="minor">
              <a:schemeClr val="dk1"/>
            </a:fontRef>
          </p:style>
          <p:txBody>
            <a:bodyPr rtlCol="1" anchor="ctr"/>
            <a:lstStyle/>
            <a:p>
              <a:pPr algn="ctr" fontAlgn="auto">
                <a:spcBef>
                  <a:spcPts val="0"/>
                </a:spcBef>
                <a:spcAft>
                  <a:spcPts val="0"/>
                </a:spcAft>
                <a:defRPr/>
              </a:pPr>
              <a:endParaRPr lang="ar-EG">
                <a:ln>
                  <a:solidFill>
                    <a:schemeClr val="tx1"/>
                  </a:solidFill>
                </a:ln>
              </a:endParaRPr>
            </a:p>
          </p:txBody>
        </p:sp>
        <p:sp>
          <p:nvSpPr>
            <p:cNvPr id="14" name="TextBox 1"/>
            <p:cNvSpPr txBox="1"/>
            <p:nvPr/>
          </p:nvSpPr>
          <p:spPr>
            <a:xfrm>
              <a:off x="1357271" y="343322"/>
              <a:ext cx="5429316" cy="769008"/>
            </a:xfrm>
            <a:prstGeom prst="rect">
              <a:avLst/>
            </a:prstGeom>
            <a:noFill/>
          </p:spPr>
          <p:txBody>
            <a:bodyPr wrap="square" rtlCol="1">
              <a:spAutoFit/>
            </a:bodyPr>
            <a:lstStyle/>
            <a:p>
              <a:pPr algn="ctr" fontAlgn="auto">
                <a:spcBef>
                  <a:spcPts val="0"/>
                </a:spcBef>
                <a:spcAft>
                  <a:spcPts val="0"/>
                </a:spcAft>
                <a:defRPr/>
              </a:pPr>
              <a:r>
                <a:rPr lang="ar-EG" sz="4400" b="1" dirty="0">
                  <a:solidFill>
                    <a:srgbClr val="C00000"/>
                  </a:solidFill>
                  <a:latin typeface="+mn-lt"/>
                  <a:cs typeface="+mn-cs"/>
                </a:rPr>
                <a:t>ما موارد الطاقة الأخرى؟</a:t>
              </a:r>
              <a:endParaRPr lang="en-US" sz="4400" b="1" dirty="0">
                <a:solidFill>
                  <a:srgbClr val="C00000"/>
                </a:solidFill>
                <a:latin typeface="+mn-lt"/>
                <a:cs typeface="+mn-cs"/>
              </a:endParaRPr>
            </a:p>
          </p:txBody>
        </p:sp>
      </p:grpSp>
    </p:spTree>
  </p:cSld>
  <p:clrMapOvr>
    <a:masterClrMapping/>
  </p:clrMapOvr>
  <p:transition>
    <p:push/>
    <p:sndAc>
      <p:stSnd>
        <p:snd r:embed="rId2" name="0056 - arcade beep.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ويمكن استعمال كل من الطاقة الشمسية.wav"/>
                                        </p:tgtEl>
                                      </p:cMediaNode>
                                    </p:audio>
                                  </p:subTnLst>
                                </p:cTn>
                              </p:par>
                              <p:par>
                                <p:cTn id="8" presetID="4" presetClass="entr" presetSubtype="16" fill="hold" grpId="0" nodeType="withEffect">
                                  <p:stCondLst>
                                    <p:cond delay="0"/>
                                  </p:stCondLst>
                                  <p:childTnLst>
                                    <p:set>
                                      <p:cBhvr>
                                        <p:cTn id="9" dur="1" fill="hold">
                                          <p:stCondLst>
                                            <p:cond delay="0"/>
                                          </p:stCondLst>
                                        </p:cTn>
                                        <p:tgtEl>
                                          <p:spTgt spid="21507"/>
                                        </p:tgtEl>
                                        <p:attrNameLst>
                                          <p:attrName>style.visibility</p:attrName>
                                        </p:attrNameLst>
                                      </p:cBhvr>
                                      <p:to>
                                        <p:strVal val="visible"/>
                                      </p:to>
                                    </p:set>
                                    <p:animEffect transition="in" filter="box(in)">
                                      <p:cBhvr>
                                        <p:cTn id="10" dur="500"/>
                                        <p:tgtEl>
                                          <p:spTgt spid="21507"/>
                                        </p:tgtEl>
                                      </p:cBhvr>
                                    </p:animEffect>
                                  </p:childTnLst>
                                  <p:subTnLst>
                                    <p:audio>
                                      <p:cMediaNode>
                                        <p:cTn display="0" masterRel="sameClick">
                                          <p:stCondLst>
                                            <p:cond evt="begin" delay="0">
                                              <p:tn val="8"/>
                                            </p:cond>
                                          </p:stCondLst>
                                          <p:endCondLst>
                                            <p:cond evt="onStopAudio" delay="0">
                                              <p:tgtEl>
                                                <p:sldTgt/>
                                              </p:tgtEl>
                                            </p:cond>
                                          </p:endCondLst>
                                        </p:cTn>
                                        <p:tgtEl>
                                          <p:sndTgt r:embed="rId4" name="وتبذل مدينة الملك عبد الله للطاقة الذرية المتجدد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ربع نص 5">
            <a:extLst>
              <a:ext uri="{FF2B5EF4-FFF2-40B4-BE49-F238E27FC236}">
                <a16:creationId xmlns:a16="http://schemas.microsoft.com/office/drawing/2014/main" id="{3FC6E259-ECEA-4EFE-9901-C01C3DF5A7E8}"/>
              </a:ext>
            </a:extLst>
          </p:cNvPr>
          <p:cNvSpPr txBox="1"/>
          <p:nvPr/>
        </p:nvSpPr>
        <p:spPr>
          <a:xfrm>
            <a:off x="2679038" y="1769936"/>
            <a:ext cx="3719521" cy="1021556"/>
          </a:xfrm>
          <a:prstGeom prst="roundRect">
            <a:avLst/>
          </a:prstGeom>
          <a:scene3d>
            <a:camera prst="orthographicFront"/>
            <a:lightRig rig="threePt" dir="t"/>
          </a:scene3d>
          <a:sp3d>
            <a:bevelT/>
          </a:sp3d>
        </p:spPr>
        <p:style>
          <a:lnRef idx="3">
            <a:schemeClr val="lt1"/>
          </a:lnRef>
          <a:fillRef idx="1">
            <a:schemeClr val="accent5"/>
          </a:fillRef>
          <a:effectRef idx="1">
            <a:schemeClr val="accent5"/>
          </a:effectRef>
          <a:fontRef idx="minor">
            <a:schemeClr val="lt1"/>
          </a:fontRef>
        </p:style>
        <p:txBody>
          <a:bodyPr wrap="square" rtlCol="1">
            <a:spAutoFit/>
          </a:bodyPr>
          <a:lstStyle/>
          <a:p>
            <a:r>
              <a:rPr lang="ar-SA" sz="5400" b="1" dirty="0">
                <a:solidFill>
                  <a:srgbClr val="FFFF00"/>
                </a:solidFill>
                <a:effectLst>
                  <a:outerShdw blurRad="38100" dist="38100" dir="2700000" algn="tl">
                    <a:srgbClr val="000000">
                      <a:alpha val="43137"/>
                    </a:srgbClr>
                  </a:outerShdw>
                </a:effectLst>
              </a:rPr>
              <a:t>الفصل السادس</a:t>
            </a:r>
            <a:endParaRPr lang="ar-EG" sz="5400" b="1" dirty="0">
              <a:solidFill>
                <a:srgbClr val="FFFF00"/>
              </a:solidFill>
              <a:effectLst>
                <a:outerShdw blurRad="38100" dist="38100" dir="2700000" algn="tl">
                  <a:srgbClr val="000000">
                    <a:alpha val="43137"/>
                  </a:srgbClr>
                </a:outerShdw>
              </a:effectLst>
            </a:endParaRPr>
          </a:p>
        </p:txBody>
      </p:sp>
      <p:sp>
        <p:nvSpPr>
          <p:cNvPr id="7" name="مستطيل: زوايا علوية مقصوصة 6">
            <a:extLst>
              <a:ext uri="{FF2B5EF4-FFF2-40B4-BE49-F238E27FC236}">
                <a16:creationId xmlns:a16="http://schemas.microsoft.com/office/drawing/2014/main" id="{C0987003-FA57-4BF9-9E29-ECAB8C5610B4}"/>
              </a:ext>
            </a:extLst>
          </p:cNvPr>
          <p:cNvSpPr/>
          <p:nvPr/>
        </p:nvSpPr>
        <p:spPr>
          <a:xfrm>
            <a:off x="1666996" y="3284984"/>
            <a:ext cx="5810007" cy="1706285"/>
          </a:xfrm>
          <a:prstGeom prst="snip2Same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6"/>
          </a:lnRef>
          <a:fillRef idx="3">
            <a:schemeClr val="accent6"/>
          </a:fillRef>
          <a:effectRef idx="3">
            <a:schemeClr val="accent6"/>
          </a:effectRef>
          <a:fontRef idx="minor">
            <a:schemeClr val="lt1"/>
          </a:fontRef>
        </p:style>
        <p:txBody>
          <a:bodyPr wrap="square">
            <a:spAutoFit/>
            <a:sp3d extrusionH="57150">
              <a:bevelT w="38100" h="38100"/>
            </a:sp3d>
          </a:bodyPr>
          <a:lstStyle/>
          <a:p>
            <a:pPr algn="ctr">
              <a:defRPr/>
            </a:pPr>
            <a:r>
              <a:rPr lang="ar-SA" sz="9600" b="1" dirty="0">
                <a:solidFill>
                  <a:schemeClr val="tx1"/>
                </a:solidFill>
              </a:rPr>
              <a:t>موارد الأرض</a:t>
            </a:r>
            <a:endParaRPr lang="ar-EG" sz="9600" b="1" dirty="0">
              <a:solidFill>
                <a:schemeClr val="tx1"/>
              </a:solidFill>
            </a:endParaRPr>
          </a:p>
        </p:txBody>
      </p:sp>
    </p:spTree>
  </p:cSld>
  <p:clrMapOvr>
    <a:masterClrMapping/>
  </p:clrMapOvr>
  <p:transition>
    <p:wedge/>
    <p:sndAc>
      <p:stSnd>
        <p:snd r:embed="rId3" name="0214 - bonk.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الفصل السادس.wav"/>
                                        </p:tgtEl>
                                      </p:cMediaNode>
                                    </p:audio>
                                  </p:sub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heckerboard(across)">
                                      <p:cBhvr>
                                        <p:cTn id="13" dur="500"/>
                                        <p:tgtEl>
                                          <p:spTgt spid="7"/>
                                        </p:tgtEl>
                                      </p:cBhvr>
                                    </p:animEffect>
                                  </p:childTnLst>
                                  <p:subTnLst>
                                    <p:audio>
                                      <p:cMediaNode>
                                        <p:cTn display="0" masterRel="sameClick">
                                          <p:stCondLst>
                                            <p:cond evt="begin" delay="0">
                                              <p:tn val="11"/>
                                            </p:cond>
                                          </p:stCondLst>
                                          <p:endCondLst>
                                            <p:cond evt="onStopAudio" delay="0">
                                              <p:tgtEl>
                                                <p:sldTgt/>
                                              </p:tgtEl>
                                            </p:cond>
                                          </p:endCondLst>
                                        </p:cTn>
                                        <p:tgtEl>
                                          <p:sndTgt r:embed="rId5" name="موارد الأرض.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1357342" y="1857364"/>
            <a:ext cx="7358062" cy="3429000"/>
            <a:chOff x="1000100" y="2000240"/>
            <a:chExt cx="6143668" cy="2143140"/>
          </a:xfrm>
          <a:noFill/>
        </p:grpSpPr>
        <p:grpSp>
          <p:nvGrpSpPr>
            <p:cNvPr id="23560" name="Group 11"/>
            <p:cNvGrpSpPr>
              <a:grpSpLocks/>
            </p:cNvGrpSpPr>
            <p:nvPr/>
          </p:nvGrpSpPr>
          <p:grpSpPr bwMode="auto">
            <a:xfrm>
              <a:off x="1000100" y="2000240"/>
              <a:ext cx="6143668" cy="2143140"/>
              <a:chOff x="1000100" y="2000240"/>
              <a:chExt cx="6143668" cy="2143140"/>
            </a:xfrm>
            <a:grpFill/>
          </p:grpSpPr>
          <p:sp>
            <p:nvSpPr>
              <p:cNvPr id="10" name="Rounded Rectangle 9"/>
              <p:cNvSpPr/>
              <p:nvPr/>
            </p:nvSpPr>
            <p:spPr>
              <a:xfrm>
                <a:off x="1000100" y="2000240"/>
                <a:ext cx="5715040" cy="1785950"/>
              </a:xfrm>
              <a:prstGeom prst="roundRect">
                <a:avLst/>
              </a:prstGeom>
              <a:grpFill/>
              <a:ln>
                <a:noFill/>
              </a:ln>
              <a:scene3d>
                <a:camera prst="orthographicFront">
                  <a:rot lat="0" lon="0" rev="0"/>
                </a:camera>
                <a:lightRig rig="threePt" dir="t">
                  <a:rot lat="0" lon="0" rev="1200000"/>
                </a:lightRig>
              </a:scene3d>
            </p:spPr>
            <p:style>
              <a:lnRef idx="0">
                <a:schemeClr val="accent5"/>
              </a:lnRef>
              <a:fillRef idx="3">
                <a:schemeClr val="accent5"/>
              </a:fillRef>
              <a:effectRef idx="3">
                <a:schemeClr val="accent5"/>
              </a:effectRef>
              <a:fontRef idx="minor">
                <a:schemeClr val="lt1"/>
              </a:fontRef>
            </p:style>
            <p:txBody>
              <a:bodyPr rtlCol="1" anchor="ctr"/>
              <a:lstStyle/>
              <a:p>
                <a:pPr algn="ctr" fontAlgn="auto">
                  <a:spcBef>
                    <a:spcPts val="0"/>
                  </a:spcBef>
                  <a:spcAft>
                    <a:spcPts val="0"/>
                  </a:spcAft>
                  <a:defRPr/>
                </a:pPr>
                <a:endParaRPr lang="ar-EG" sz="3600">
                  <a:solidFill>
                    <a:schemeClr val="bg1"/>
                  </a:solidFill>
                </a:endParaRPr>
              </a:p>
            </p:txBody>
          </p:sp>
          <p:sp>
            <p:nvSpPr>
              <p:cNvPr id="11" name="Rounded Rectangle 10"/>
              <p:cNvSpPr/>
              <p:nvPr/>
            </p:nvSpPr>
            <p:spPr>
              <a:xfrm>
                <a:off x="1428234" y="2357430"/>
                <a:ext cx="5715534" cy="178595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3600">
                  <a:solidFill>
                    <a:schemeClr val="bg1"/>
                  </a:solidFill>
                </a:endParaRPr>
              </a:p>
            </p:txBody>
          </p:sp>
          <p:sp>
            <p:nvSpPr>
              <p:cNvPr id="12" name="Rounded Rectangle 11"/>
              <p:cNvSpPr/>
              <p:nvPr/>
            </p:nvSpPr>
            <p:spPr>
              <a:xfrm>
                <a:off x="1214830" y="2143116"/>
                <a:ext cx="5714208" cy="178595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3600">
                  <a:solidFill>
                    <a:schemeClr val="bg1"/>
                  </a:solidFill>
                </a:endParaRPr>
              </a:p>
            </p:txBody>
          </p:sp>
        </p:grpSp>
        <p:sp>
          <p:nvSpPr>
            <p:cNvPr id="23561" name="Rectangle 2"/>
            <p:cNvSpPr>
              <a:spLocks noChangeArrowheads="1"/>
            </p:cNvSpPr>
            <p:nvPr/>
          </p:nvSpPr>
          <p:spPr bwMode="auto">
            <a:xfrm>
              <a:off x="1357290" y="2044889"/>
              <a:ext cx="5286396" cy="1211878"/>
            </a:xfrm>
            <a:prstGeom prst="rect">
              <a:avLst/>
            </a:prstGeom>
            <a:grpFill/>
            <a:ln w="9525">
              <a:noFill/>
              <a:miter lim="800000"/>
              <a:headEnd/>
              <a:tailEnd/>
            </a:ln>
          </p:spPr>
          <p:txBody>
            <a:bodyPr>
              <a:spAutoFit/>
            </a:bodyPr>
            <a:lstStyle/>
            <a:p>
              <a:r>
                <a:rPr lang="ar-EG" sz="4000" dirty="0">
                  <a:solidFill>
                    <a:srgbClr val="0066FF"/>
                  </a:solidFill>
                  <a:latin typeface="Times New Roman" pitchFamily="18" charset="0"/>
                  <a:cs typeface="Times New Roman" pitchFamily="18" charset="0"/>
                </a:rPr>
                <a:t>  </a:t>
              </a:r>
              <a:r>
                <a:rPr lang="ar-EG" sz="4000" b="1" dirty="0">
                  <a:solidFill>
                    <a:srgbClr val="C00000"/>
                  </a:solidFill>
                  <a:latin typeface="Times New Roman" pitchFamily="18" charset="0"/>
                  <a:cs typeface="Times New Roman" pitchFamily="18" charset="0"/>
                </a:rPr>
                <a:t>أستخلص النتائج. </a:t>
              </a:r>
              <a:r>
                <a:rPr lang="ar-EG" sz="4000" b="1" dirty="0">
                  <a:latin typeface="Times New Roman" pitchFamily="18" charset="0"/>
                  <a:cs typeface="Times New Roman" pitchFamily="18" charset="0"/>
                </a:rPr>
                <a:t>لماذا تعد كل من الشمس والرياح والمياه الجارية من موارد الطاقة ال</a:t>
              </a:r>
              <a:r>
                <a:rPr lang="ar-SA" sz="4000" b="1" dirty="0">
                  <a:latin typeface="Times New Roman" pitchFamily="18" charset="0"/>
                  <a:cs typeface="Times New Roman" pitchFamily="18" charset="0"/>
                </a:rPr>
                <a:t>متجددة؟</a:t>
              </a:r>
              <a:endParaRPr lang="en-US" sz="4000" dirty="0">
                <a:solidFill>
                  <a:schemeClr val="bg1"/>
                </a:solidFill>
                <a:latin typeface="Times New Roman" pitchFamily="18" charset="0"/>
                <a:cs typeface="Times New Roman" pitchFamily="18" charset="0"/>
              </a:endParaRPr>
            </a:p>
          </p:txBody>
        </p:sp>
      </p:grpSp>
      <p:sp>
        <p:nvSpPr>
          <p:cNvPr id="23556" name="مربع نص 12"/>
          <p:cNvSpPr txBox="1">
            <a:spLocks noChangeArrowheads="1"/>
          </p:cNvSpPr>
          <p:nvPr/>
        </p:nvSpPr>
        <p:spPr bwMode="auto">
          <a:xfrm>
            <a:off x="571500" y="1000125"/>
            <a:ext cx="1643063" cy="369888"/>
          </a:xfrm>
          <a:prstGeom prst="rect">
            <a:avLst/>
          </a:prstGeom>
          <a:noFill/>
          <a:ln w="9525">
            <a:noFill/>
            <a:miter lim="800000"/>
            <a:headEnd/>
            <a:tailEnd/>
          </a:ln>
        </p:spPr>
        <p:txBody>
          <a:bodyPr>
            <a:spAutoFit/>
          </a:bodyPr>
          <a:lstStyle/>
          <a:p>
            <a:endParaRPr lang="ar-SA">
              <a:latin typeface="Calibri" pitchFamily="34" charset="0"/>
            </a:endParaRPr>
          </a:p>
        </p:txBody>
      </p:sp>
      <p:sp>
        <p:nvSpPr>
          <p:cNvPr id="14" name="Rectangle 1"/>
          <p:cNvSpPr>
            <a:spLocks noChangeArrowheads="1"/>
          </p:cNvSpPr>
          <p:nvPr/>
        </p:nvSpPr>
        <p:spPr bwMode="auto">
          <a:xfrm>
            <a:off x="1898997" y="4096393"/>
            <a:ext cx="5572125" cy="1323439"/>
          </a:xfrm>
          <a:prstGeom prst="rect">
            <a:avLst/>
          </a:prstGeom>
          <a:noFill/>
          <a:ln w="9525">
            <a:noFill/>
            <a:miter lim="800000"/>
            <a:headEnd/>
            <a:tailEnd/>
          </a:ln>
        </p:spPr>
        <p:txBody>
          <a:bodyPr anchor="ctr">
            <a:spAutoFit/>
          </a:bodyPr>
          <a:lstStyle/>
          <a:p>
            <a:pPr algn="ctr"/>
            <a:r>
              <a:rPr lang="ar-SA" sz="4000" b="1" dirty="0">
                <a:solidFill>
                  <a:srgbClr val="C00000"/>
                </a:solidFill>
                <a:latin typeface="Calibri" pitchFamily="34" charset="0"/>
              </a:rPr>
              <a:t>لأنها تتجدد باستمرار دون تدخل من الإنسان.</a:t>
            </a:r>
            <a:endParaRPr lang="en-US" sz="4000" dirty="0">
              <a:solidFill>
                <a:srgbClr val="C00000"/>
              </a:solidFill>
              <a:latin typeface="Calibri" pitchFamily="34" charset="0"/>
            </a:endParaRPr>
          </a:p>
        </p:txBody>
      </p:sp>
      <p:sp>
        <p:nvSpPr>
          <p:cNvPr id="13" name="Rectangle 2"/>
          <p:cNvSpPr>
            <a:spLocks noChangeArrowheads="1"/>
          </p:cNvSpPr>
          <p:nvPr/>
        </p:nvSpPr>
        <p:spPr bwMode="auto">
          <a:xfrm>
            <a:off x="2397140" y="576759"/>
            <a:ext cx="4575840" cy="783193"/>
          </a:xfrm>
          <a:prstGeom prst="roundRect">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spAutoFit/>
          </a:bodyPr>
          <a:lstStyle/>
          <a:p>
            <a:pPr algn="ctr" rtl="1"/>
            <a:r>
              <a:rPr lang="ar-EG" sz="4000" b="1" dirty="0">
                <a:solidFill>
                  <a:srgbClr val="C00000"/>
                </a:solidFill>
                <a:latin typeface="Calibri" pitchFamily="34" charset="0"/>
                <a:cs typeface="Times New Roman" pitchFamily="18" charset="0"/>
              </a:rPr>
              <a:t>أختبـــــــــر نفســـــــــــــــي</a:t>
            </a:r>
            <a:endParaRPr lang="ar-EG" sz="4800" b="1" dirty="0">
              <a:solidFill>
                <a:srgbClr val="C00000"/>
              </a:solidFill>
            </a:endParaRPr>
          </a:p>
        </p:txBody>
      </p:sp>
      <p:pic>
        <p:nvPicPr>
          <p:cNvPr id="15" name="Picture 2"/>
          <p:cNvPicPr>
            <a:picLocks noChangeAspect="1" noChangeArrowheads="1"/>
          </p:cNvPicPr>
          <p:nvPr/>
        </p:nvPicPr>
        <p:blipFill>
          <a:blip r:embed="rId3"/>
          <a:srcRect/>
          <a:stretch>
            <a:fillRect/>
          </a:stretch>
        </p:blipFill>
        <p:spPr bwMode="auto">
          <a:xfrm>
            <a:off x="7215209" y="714354"/>
            <a:ext cx="571501" cy="508001"/>
          </a:xfrm>
          <a:prstGeom prst="rect">
            <a:avLst/>
          </a:prstGeom>
          <a:noFill/>
          <a:ln w="9525">
            <a:noFill/>
            <a:miter lim="800000"/>
            <a:headEnd/>
            <a:tailEnd/>
          </a:ln>
          <a:effectLst/>
        </p:spPr>
      </p:pic>
    </p:spTree>
  </p:cSld>
  <p:clrMapOvr>
    <a:masterClrMapping/>
  </p:clrMapOvr>
  <p:transition>
    <p:diamond/>
    <p:sndAc>
      <p:stSnd>
        <p:snd r:embed="rId2" name="0056 - arcade beep.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Horizontal)">
                                      <p:cBhvr>
                                        <p:cTn id="7" dur="500"/>
                                        <p:tgtEl>
                                          <p:spTgt spid="13"/>
                                        </p:tgtEl>
                                      </p:cBhvr>
                                    </p:animEffect>
                                  </p:childTnLst>
                                </p:cTn>
                              </p:par>
                              <p:par>
                                <p:cTn id="8" presetID="4"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ox(in)">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1214438" y="1643050"/>
            <a:ext cx="7358062" cy="3429000"/>
            <a:chOff x="1000100" y="2000240"/>
            <a:chExt cx="6143668" cy="2143140"/>
          </a:xfrm>
          <a:noFill/>
        </p:grpSpPr>
        <p:grpSp>
          <p:nvGrpSpPr>
            <p:cNvPr id="24584" name="Group 11"/>
            <p:cNvGrpSpPr>
              <a:grpSpLocks/>
            </p:cNvGrpSpPr>
            <p:nvPr/>
          </p:nvGrpSpPr>
          <p:grpSpPr bwMode="auto">
            <a:xfrm>
              <a:off x="1000100" y="2000240"/>
              <a:ext cx="6143668" cy="2143140"/>
              <a:chOff x="1000100" y="2000240"/>
              <a:chExt cx="6143668" cy="2143140"/>
            </a:xfrm>
            <a:grpFill/>
          </p:grpSpPr>
          <p:sp>
            <p:nvSpPr>
              <p:cNvPr id="10" name="Rounded Rectangle 9"/>
              <p:cNvSpPr/>
              <p:nvPr/>
            </p:nvSpPr>
            <p:spPr>
              <a:xfrm>
                <a:off x="1000100" y="2000240"/>
                <a:ext cx="5715040" cy="1785950"/>
              </a:xfrm>
              <a:prstGeom prst="roundRect">
                <a:avLst/>
              </a:prstGeom>
              <a:grpFill/>
              <a:ln>
                <a:noFill/>
              </a:ln>
              <a:scene3d>
                <a:camera prst="orthographicFront">
                  <a:rot lat="0" lon="0" rev="0"/>
                </a:camera>
                <a:lightRig rig="threePt" dir="t">
                  <a:rot lat="0" lon="0" rev="1200000"/>
                </a:lightRig>
              </a:scene3d>
            </p:spPr>
            <p:style>
              <a:lnRef idx="0">
                <a:schemeClr val="accent5"/>
              </a:lnRef>
              <a:fillRef idx="3">
                <a:schemeClr val="accent5"/>
              </a:fillRef>
              <a:effectRef idx="3">
                <a:schemeClr val="accent5"/>
              </a:effectRef>
              <a:fontRef idx="minor">
                <a:schemeClr val="lt1"/>
              </a:fontRef>
            </p:style>
            <p:txBody>
              <a:bodyPr rtlCol="1" anchor="ctr"/>
              <a:lstStyle/>
              <a:p>
                <a:pPr algn="ctr" fontAlgn="auto">
                  <a:spcBef>
                    <a:spcPts val="0"/>
                  </a:spcBef>
                  <a:spcAft>
                    <a:spcPts val="0"/>
                  </a:spcAft>
                  <a:defRPr/>
                </a:pPr>
                <a:endParaRPr lang="ar-EG" sz="3600">
                  <a:solidFill>
                    <a:schemeClr val="bg1"/>
                  </a:solidFill>
                </a:endParaRPr>
              </a:p>
            </p:txBody>
          </p:sp>
          <p:sp>
            <p:nvSpPr>
              <p:cNvPr id="11" name="Rounded Rectangle 10"/>
              <p:cNvSpPr/>
              <p:nvPr/>
            </p:nvSpPr>
            <p:spPr>
              <a:xfrm>
                <a:off x="1428234" y="2357430"/>
                <a:ext cx="5715534" cy="178595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3600">
                  <a:solidFill>
                    <a:schemeClr val="bg1"/>
                  </a:solidFill>
                </a:endParaRPr>
              </a:p>
            </p:txBody>
          </p:sp>
          <p:sp>
            <p:nvSpPr>
              <p:cNvPr id="12" name="Rounded Rectangle 11"/>
              <p:cNvSpPr/>
              <p:nvPr/>
            </p:nvSpPr>
            <p:spPr>
              <a:xfrm>
                <a:off x="1214830" y="2143116"/>
                <a:ext cx="5714208" cy="178595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3600">
                  <a:solidFill>
                    <a:schemeClr val="bg1"/>
                  </a:solidFill>
                </a:endParaRPr>
              </a:p>
            </p:txBody>
          </p:sp>
        </p:grpSp>
        <p:sp>
          <p:nvSpPr>
            <p:cNvPr id="24585" name="Rectangle 2"/>
            <p:cNvSpPr>
              <a:spLocks noChangeArrowheads="1"/>
            </p:cNvSpPr>
            <p:nvPr/>
          </p:nvSpPr>
          <p:spPr bwMode="auto">
            <a:xfrm>
              <a:off x="1119395" y="2223484"/>
              <a:ext cx="5905079" cy="827155"/>
            </a:xfrm>
            <a:prstGeom prst="rect">
              <a:avLst/>
            </a:prstGeom>
            <a:grpFill/>
            <a:ln w="9525">
              <a:noFill/>
              <a:miter lim="800000"/>
              <a:headEnd/>
              <a:tailEnd/>
            </a:ln>
          </p:spPr>
          <p:txBody>
            <a:bodyPr>
              <a:spAutoFit/>
            </a:bodyPr>
            <a:lstStyle/>
            <a:p>
              <a:r>
                <a:rPr lang="ar-EG" sz="4000" b="1" dirty="0">
                  <a:solidFill>
                    <a:srgbClr val="0070C0"/>
                  </a:solidFill>
                  <a:latin typeface="Times New Roman" pitchFamily="18" charset="0"/>
                  <a:cs typeface="Times New Roman" pitchFamily="18" charset="0"/>
                </a:rPr>
                <a:t>التفكير الناقد: </a:t>
              </a:r>
              <a:r>
                <a:rPr lang="ar-EG" sz="4000" b="1" dirty="0">
                  <a:latin typeface="Times New Roman" pitchFamily="18" charset="0"/>
                  <a:cs typeface="Times New Roman" pitchFamily="18" charset="0"/>
                </a:rPr>
                <a:t>ما الأماكن المناسبة لتوليد الطاقة الكهربائية باستعمال الرياح؟</a:t>
              </a:r>
              <a:endParaRPr lang="en-US" sz="4000" dirty="0">
                <a:latin typeface="Times New Roman" pitchFamily="18" charset="0"/>
                <a:cs typeface="Times New Roman" pitchFamily="18" charset="0"/>
              </a:endParaRPr>
            </a:p>
          </p:txBody>
        </p:sp>
      </p:grpSp>
      <p:sp>
        <p:nvSpPr>
          <p:cNvPr id="24580" name="مربع نص 12"/>
          <p:cNvSpPr txBox="1">
            <a:spLocks noChangeArrowheads="1"/>
          </p:cNvSpPr>
          <p:nvPr/>
        </p:nvSpPr>
        <p:spPr bwMode="auto">
          <a:xfrm>
            <a:off x="571500" y="1000125"/>
            <a:ext cx="1643063" cy="369888"/>
          </a:xfrm>
          <a:prstGeom prst="rect">
            <a:avLst/>
          </a:prstGeom>
          <a:noFill/>
          <a:ln w="9525">
            <a:noFill/>
            <a:miter lim="800000"/>
            <a:headEnd/>
            <a:tailEnd/>
          </a:ln>
        </p:spPr>
        <p:txBody>
          <a:bodyPr>
            <a:spAutoFit/>
          </a:bodyPr>
          <a:lstStyle/>
          <a:p>
            <a:endParaRPr lang="ar-SA">
              <a:latin typeface="Calibri" pitchFamily="34" charset="0"/>
            </a:endParaRPr>
          </a:p>
        </p:txBody>
      </p:sp>
      <p:sp>
        <p:nvSpPr>
          <p:cNvPr id="14" name="Rectangle 1"/>
          <p:cNvSpPr>
            <a:spLocks noChangeArrowheads="1"/>
          </p:cNvSpPr>
          <p:nvPr/>
        </p:nvSpPr>
        <p:spPr bwMode="auto">
          <a:xfrm>
            <a:off x="1500188" y="3212976"/>
            <a:ext cx="6715125" cy="1200150"/>
          </a:xfrm>
          <a:prstGeom prst="rect">
            <a:avLst/>
          </a:prstGeom>
          <a:noFill/>
          <a:ln w="9525">
            <a:noFill/>
            <a:miter lim="800000"/>
            <a:headEnd/>
            <a:tailEnd/>
          </a:ln>
        </p:spPr>
        <p:txBody>
          <a:bodyPr anchor="ctr">
            <a:spAutoFit/>
          </a:bodyPr>
          <a:lstStyle/>
          <a:p>
            <a:pPr algn="ctr"/>
            <a:r>
              <a:rPr lang="ar-SA" sz="3600" b="1" dirty="0">
                <a:solidFill>
                  <a:srgbClr val="CC0066"/>
                </a:solidFill>
                <a:latin typeface="Calibri" pitchFamily="34" charset="0"/>
              </a:rPr>
              <a:t>المناطق التي تهب عليها رياح كثيرة </a:t>
            </a:r>
            <a:r>
              <a:rPr lang="ar-SA" sz="3600" b="1" dirty="0">
                <a:solidFill>
                  <a:srgbClr val="CC0066"/>
                </a:solidFill>
              </a:rPr>
              <a:t>بانتظام </a:t>
            </a:r>
            <a:r>
              <a:rPr lang="ar-EG" sz="3600" b="1" dirty="0">
                <a:solidFill>
                  <a:srgbClr val="CC0066"/>
                </a:solidFill>
              </a:rPr>
              <a:t>و</a:t>
            </a:r>
            <a:r>
              <a:rPr lang="ar-SA" sz="3600" b="1" dirty="0">
                <a:solidFill>
                  <a:srgbClr val="CC0066"/>
                </a:solidFill>
              </a:rPr>
              <a:t>منها أعالي الجبال وعلى الشواطئ</a:t>
            </a:r>
            <a:r>
              <a:rPr lang="ar-SA" sz="3600" b="1" dirty="0">
                <a:solidFill>
                  <a:srgbClr val="CC0066"/>
                </a:solidFill>
                <a:latin typeface="Calibri" pitchFamily="34" charset="0"/>
              </a:rPr>
              <a:t>.</a:t>
            </a:r>
            <a:endParaRPr lang="en-US" sz="3600" dirty="0">
              <a:solidFill>
                <a:srgbClr val="CC0066"/>
              </a:solidFill>
              <a:latin typeface="Calibri" pitchFamily="34" charset="0"/>
            </a:endParaRPr>
          </a:p>
        </p:txBody>
      </p:sp>
      <p:sp>
        <p:nvSpPr>
          <p:cNvPr id="13" name="Rectangle 2"/>
          <p:cNvSpPr>
            <a:spLocks noChangeArrowheads="1"/>
          </p:cNvSpPr>
          <p:nvPr/>
        </p:nvSpPr>
        <p:spPr bwMode="auto">
          <a:xfrm>
            <a:off x="2605549" y="734966"/>
            <a:ext cx="4575840" cy="783193"/>
          </a:xfrm>
          <a:prstGeom prst="roundRect">
            <a:avLst/>
          </a:prstGeom>
          <a:ln>
            <a:headEnd/>
            <a:tailEnd/>
          </a:ln>
        </p:spPr>
        <p:style>
          <a:lnRef idx="3">
            <a:schemeClr val="lt1"/>
          </a:lnRef>
          <a:fillRef idx="1">
            <a:schemeClr val="accent5"/>
          </a:fillRef>
          <a:effectRef idx="1">
            <a:schemeClr val="accent5"/>
          </a:effectRef>
          <a:fontRef idx="minor">
            <a:schemeClr val="lt1"/>
          </a:fontRef>
        </p:style>
        <p:txBody>
          <a:bodyPr wrap="none" anchor="ctr">
            <a:spAutoFit/>
          </a:bodyPr>
          <a:lstStyle/>
          <a:p>
            <a:pPr algn="ctr" rtl="1"/>
            <a:r>
              <a:rPr lang="ar-EG" sz="4000" b="1" dirty="0">
                <a:solidFill>
                  <a:srgbClr val="FFFF00"/>
                </a:solidFill>
                <a:latin typeface="Calibri" pitchFamily="34" charset="0"/>
                <a:cs typeface="Times New Roman" pitchFamily="18" charset="0"/>
              </a:rPr>
              <a:t>أختبـــــــــر نفســـــــــــــــي</a:t>
            </a:r>
            <a:endParaRPr lang="ar-EG" sz="4800" b="1" dirty="0">
              <a:solidFill>
                <a:srgbClr val="FFFF00"/>
              </a:solidFill>
            </a:endParaRPr>
          </a:p>
        </p:txBody>
      </p:sp>
      <p:pic>
        <p:nvPicPr>
          <p:cNvPr id="15" name="Picture 2"/>
          <p:cNvPicPr>
            <a:picLocks noChangeAspect="1" noChangeArrowheads="1"/>
          </p:cNvPicPr>
          <p:nvPr/>
        </p:nvPicPr>
        <p:blipFill>
          <a:blip r:embed="rId5"/>
          <a:srcRect/>
          <a:stretch>
            <a:fillRect/>
          </a:stretch>
        </p:blipFill>
        <p:spPr bwMode="auto">
          <a:xfrm>
            <a:off x="7286624" y="823365"/>
            <a:ext cx="571501" cy="508001"/>
          </a:xfrm>
          <a:prstGeom prst="rect">
            <a:avLst/>
          </a:prstGeom>
          <a:noFill/>
          <a:ln w="9525">
            <a:noFill/>
            <a:miter lim="800000"/>
            <a:headEnd/>
            <a:tailEnd/>
          </a:ln>
          <a:effectLst/>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47813" y="4394111"/>
            <a:ext cx="2848373" cy="1987217"/>
          </a:xfrm>
          <a:prstGeom prst="rect">
            <a:avLst/>
          </a:prstGeom>
        </p:spPr>
      </p:pic>
    </p:spTree>
  </p:cSld>
  <p:clrMapOvr>
    <a:masterClrMapping/>
  </p:clrMapOvr>
  <p:transition>
    <p:pull dir="u"/>
    <p:sndAc>
      <p:stSnd>
        <p:snd r:embed="rId2" name="0056 - arcade beep.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التفكير الناقد ماالأماكن المناسبة لتوليد.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4" name="المناطق التي تهب عليها رياح كثيرة بانتظام ومنها أعالي الجبال وعلى الشواطئ.wav"/>
                                        </p:tgtEl>
                                      </p:cMediaNode>
                                    </p:audio>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1000126" y="1124744"/>
            <a:ext cx="7107236" cy="4947443"/>
            <a:chOff x="952428" y="1528066"/>
            <a:chExt cx="7107764" cy="4947354"/>
          </a:xfrm>
        </p:grpSpPr>
        <p:pic>
          <p:nvPicPr>
            <p:cNvPr id="25605" name="Picture 1"/>
            <p:cNvPicPr>
              <a:picLocks noChangeAspect="1" noChangeArrowheads="1"/>
            </p:cNvPicPr>
            <p:nvPr/>
          </p:nvPicPr>
          <p:blipFill>
            <a:blip r:embed="rId3"/>
            <a:srcRect/>
            <a:stretch>
              <a:fillRect/>
            </a:stretch>
          </p:blipFill>
          <p:spPr bwMode="auto">
            <a:xfrm>
              <a:off x="988943" y="1714487"/>
              <a:ext cx="7053786" cy="4760933"/>
            </a:xfrm>
            <a:prstGeom prst="rect">
              <a:avLst/>
            </a:prstGeom>
            <a:noFill/>
            <a:ln w="38100">
              <a:solidFill>
                <a:schemeClr val="tx1"/>
              </a:solidFill>
              <a:miter lim="800000"/>
              <a:headEnd/>
              <a:tailEnd/>
            </a:ln>
          </p:spPr>
        </p:pic>
        <p:sp>
          <p:nvSpPr>
            <p:cNvPr id="25606" name="TextBox 2"/>
            <p:cNvSpPr txBox="1">
              <a:spLocks noChangeArrowheads="1"/>
            </p:cNvSpPr>
            <p:nvPr/>
          </p:nvSpPr>
          <p:spPr bwMode="auto">
            <a:xfrm>
              <a:off x="952428" y="1528066"/>
              <a:ext cx="7107764" cy="523211"/>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ar-EG" sz="2800" b="1" dirty="0">
                  <a:solidFill>
                    <a:schemeClr val="tx1"/>
                  </a:solidFill>
                  <a:latin typeface="Times New Roman" pitchFamily="18" charset="0"/>
                  <a:cs typeface="Times New Roman" pitchFamily="18" charset="0"/>
                </a:rPr>
                <a:t>القرية الشمسية بالعيينة القريبة من مدينة الرياض.</a:t>
              </a:r>
            </a:p>
          </p:txBody>
        </p:sp>
      </p:grpSp>
      <p:pic>
        <p:nvPicPr>
          <p:cNvPr id="25603" name="Picture 6"/>
          <p:cNvPicPr>
            <a:picLocks noChangeAspect="1" noChangeArrowheads="1"/>
          </p:cNvPicPr>
          <p:nvPr/>
        </p:nvPicPr>
        <p:blipFill>
          <a:blip r:embed="rId4"/>
          <a:srcRect/>
          <a:stretch>
            <a:fillRect/>
          </a:stretch>
        </p:blipFill>
        <p:spPr bwMode="auto">
          <a:xfrm>
            <a:off x="1000125" y="5286375"/>
            <a:ext cx="1390650" cy="762000"/>
          </a:xfrm>
          <a:prstGeom prst="rect">
            <a:avLst/>
          </a:prstGeom>
          <a:noFill/>
          <a:ln w="9525">
            <a:noFill/>
            <a:miter lim="800000"/>
            <a:headEnd/>
            <a:tailEnd/>
          </a:ln>
        </p:spPr>
      </p:pic>
      <p:sp>
        <p:nvSpPr>
          <p:cNvPr id="6" name="مربع نص 5"/>
          <p:cNvSpPr txBox="1">
            <a:spLocks noChangeArrowheads="1"/>
          </p:cNvSpPr>
          <p:nvPr/>
        </p:nvSpPr>
        <p:spPr bwMode="auto">
          <a:xfrm>
            <a:off x="1115713" y="5254166"/>
            <a:ext cx="1159474" cy="738664"/>
          </a:xfrm>
          <a:prstGeom prst="rect">
            <a:avLst/>
          </a:prstGeom>
          <a:solidFill>
            <a:schemeClr val="bg1"/>
          </a:solidFill>
          <a:ln w="79375">
            <a:solidFill>
              <a:srgbClr val="FF0000"/>
            </a:solidFill>
            <a:miter lim="800000"/>
            <a:headEnd/>
            <a:tailEnd/>
          </a:ln>
        </p:spPr>
        <p:txBody>
          <a:bodyPr wrap="square">
            <a:spAutoFit/>
          </a:bodyPr>
          <a:lstStyle/>
          <a:p>
            <a:endParaRPr lang="ar-EG" dirty="0"/>
          </a:p>
          <a:p>
            <a:r>
              <a:rPr lang="ar-EG" sz="2400" b="1" dirty="0"/>
              <a:t>العيينة</a:t>
            </a:r>
            <a:endParaRPr lang="en-US" sz="2400" b="1" dirty="0"/>
          </a:p>
        </p:txBody>
      </p:sp>
    </p:spTree>
  </p:cSld>
  <p:clrMapOvr>
    <a:masterClrMapping/>
  </p:clrMapOvr>
  <p:transition>
    <p:strips/>
    <p:sndAc>
      <p:stSnd>
        <p:snd r:embed="rId2" name="0056 - arcade beep.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par>
                                <p:cTn id="8" presetID="23" presetClass="entr" presetSubtype="16" fill="hold" nodeType="withEffect">
                                  <p:stCondLst>
                                    <p:cond delay="0"/>
                                  </p:stCondLst>
                                  <p:childTnLst>
                                    <p:set>
                                      <p:cBhvr>
                                        <p:cTn id="9" dur="1" fill="hold">
                                          <p:stCondLst>
                                            <p:cond delay="0"/>
                                          </p:stCondLst>
                                        </p:cTn>
                                        <p:tgtEl>
                                          <p:spTgt spid="25603"/>
                                        </p:tgtEl>
                                        <p:attrNameLst>
                                          <p:attrName>style.visibility</p:attrName>
                                        </p:attrNameLst>
                                      </p:cBhvr>
                                      <p:to>
                                        <p:strVal val="visible"/>
                                      </p:to>
                                    </p:set>
                                    <p:anim calcmode="lin" valueType="num">
                                      <p:cBhvr>
                                        <p:cTn id="10" dur="500" fill="hold"/>
                                        <p:tgtEl>
                                          <p:spTgt spid="25603"/>
                                        </p:tgtEl>
                                        <p:attrNameLst>
                                          <p:attrName>ppt_w</p:attrName>
                                        </p:attrNameLst>
                                      </p:cBhvr>
                                      <p:tavLst>
                                        <p:tav tm="0">
                                          <p:val>
                                            <p:fltVal val="0"/>
                                          </p:val>
                                        </p:tav>
                                        <p:tav tm="100000">
                                          <p:val>
                                            <p:strVal val="#ppt_w"/>
                                          </p:val>
                                        </p:tav>
                                      </p:tavLst>
                                    </p:anim>
                                    <p:anim calcmode="lin" valueType="num">
                                      <p:cBhvr>
                                        <p:cTn id="11" dur="500" fill="hold"/>
                                        <p:tgtEl>
                                          <p:spTgt spid="25603"/>
                                        </p:tgtEl>
                                        <p:attrNameLst>
                                          <p:attrName>ppt_h</p:attrName>
                                        </p:attrNameLst>
                                      </p:cBhvr>
                                      <p:tavLst>
                                        <p:tav tm="0">
                                          <p:val>
                                            <p:fltVal val="0"/>
                                          </p:val>
                                        </p:tav>
                                        <p:tav tm="100000">
                                          <p:val>
                                            <p:strVal val="#ppt_h"/>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مربع نص 11"/>
          <p:cNvSpPr txBox="1"/>
          <p:nvPr/>
        </p:nvSpPr>
        <p:spPr>
          <a:xfrm>
            <a:off x="2431633" y="444999"/>
            <a:ext cx="4032250" cy="769441"/>
          </a:xfrm>
          <a:prstGeom prst="rect">
            <a:avLst/>
          </a:prstGeom>
          <a:noFill/>
        </p:spPr>
        <p:txBody>
          <a:bodyPr>
            <a:spAutoFit/>
          </a:bodyPr>
          <a:lstStyle/>
          <a:p>
            <a:pPr algn="ctr" rtl="1" fontAlgn="auto">
              <a:spcBef>
                <a:spcPts val="0"/>
              </a:spcBef>
              <a:spcAft>
                <a:spcPts val="0"/>
              </a:spcAft>
              <a:defRPr/>
            </a:pPr>
            <a:r>
              <a:rPr lang="ar-EG" sz="4400" b="1" dirty="0">
                <a:latin typeface="+mn-lt"/>
                <a:cs typeface="+mn-cs"/>
              </a:rPr>
              <a:t>مراجعة الدرس</a:t>
            </a:r>
            <a:endParaRPr lang="en-US" sz="4400" b="1" dirty="0">
              <a:latin typeface="+mn-lt"/>
              <a:cs typeface="+mn-cs"/>
            </a:endParaRPr>
          </a:p>
        </p:txBody>
      </p:sp>
      <p:grpSp>
        <p:nvGrpSpPr>
          <p:cNvPr id="13" name="Group 4"/>
          <p:cNvGrpSpPr>
            <a:grpSpLocks/>
          </p:cNvGrpSpPr>
          <p:nvPr/>
        </p:nvGrpSpPr>
        <p:grpSpPr bwMode="auto">
          <a:xfrm>
            <a:off x="2370756" y="1372425"/>
            <a:ext cx="5710116" cy="985262"/>
            <a:chOff x="2428860" y="285728"/>
            <a:chExt cx="4969215" cy="985283"/>
          </a:xfrm>
          <a:noFill/>
        </p:grpSpPr>
        <p:sp>
          <p:nvSpPr>
            <p:cNvPr id="16" name="Snip Diagonal Corner Rectangle 2"/>
            <p:cNvSpPr/>
            <p:nvPr/>
          </p:nvSpPr>
          <p:spPr bwMode="auto">
            <a:xfrm rot="5400000">
              <a:off x="3714744" y="-1000156"/>
              <a:ext cx="928694" cy="3500462"/>
            </a:xfrm>
            <a:prstGeom prst="snip2DiagRect">
              <a:avLst>
                <a:gd name="adj1" fmla="val 0"/>
                <a:gd name="adj2" fmla="val 50000"/>
              </a:avLst>
            </a:prstGeom>
            <a:grpFill/>
            <a:ln w="57150">
              <a:noFill/>
            </a:ln>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endParaRPr lang="ar-EG" sz="4000" b="1">
                <a:solidFill>
                  <a:schemeClr val="tx1"/>
                </a:solidFill>
              </a:endParaRPr>
            </a:p>
          </p:txBody>
        </p:sp>
        <p:sp>
          <p:nvSpPr>
            <p:cNvPr id="15" name="TextBox 6"/>
            <p:cNvSpPr txBox="1"/>
            <p:nvPr/>
          </p:nvSpPr>
          <p:spPr>
            <a:xfrm>
              <a:off x="4942196" y="563110"/>
              <a:ext cx="2455879" cy="707901"/>
            </a:xfrm>
            <a:prstGeom prst="rect">
              <a:avLst/>
            </a:prstGeom>
            <a:grpFill/>
            <a:ln>
              <a:noFill/>
            </a:ln>
          </p:spPr>
          <p:txBody>
            <a:bodyPr rtlCol="1">
              <a:spAutoFit/>
            </a:bodyPr>
            <a:lstStyle/>
            <a:p>
              <a:pPr algn="ctr" fontAlgn="auto">
                <a:spcBef>
                  <a:spcPts val="0"/>
                </a:spcBef>
                <a:spcAft>
                  <a:spcPts val="0"/>
                </a:spcAft>
                <a:defRPr/>
              </a:pPr>
              <a:r>
                <a:rPr lang="ar-EG" sz="4000" b="1" dirty="0">
                  <a:latin typeface="+mn-lt"/>
                  <a:cs typeface="+mn-cs"/>
                </a:rPr>
                <a:t>ملخص مصور </a:t>
              </a:r>
              <a:endParaRPr lang="en-US" sz="4000" b="1" dirty="0">
                <a:latin typeface="+mn-lt"/>
                <a:cs typeface="+mn-cs"/>
              </a:endParaRPr>
            </a:p>
          </p:txBody>
        </p:sp>
      </p:grpSp>
      <p:pic>
        <p:nvPicPr>
          <p:cNvPr id="15361" name="Picture 1"/>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462790" y="2591574"/>
            <a:ext cx="2414118" cy="3429713"/>
          </a:xfrm>
          <a:prstGeom prst="rect">
            <a:avLst/>
          </a:prstGeom>
          <a:noFill/>
          <a:ln w="12700">
            <a:solidFill>
              <a:srgbClr val="FF0000"/>
            </a:solidFill>
            <a:miter lim="800000"/>
            <a:headEnd/>
            <a:tailEnd/>
          </a:ln>
        </p:spPr>
      </p:pic>
      <p:grpSp>
        <p:nvGrpSpPr>
          <p:cNvPr id="2" name="Group 7"/>
          <p:cNvGrpSpPr>
            <a:grpSpLocks/>
          </p:cNvGrpSpPr>
          <p:nvPr/>
        </p:nvGrpSpPr>
        <p:grpSpPr bwMode="auto">
          <a:xfrm>
            <a:off x="875054" y="2354472"/>
            <a:ext cx="4022560" cy="3241530"/>
            <a:chOff x="571276" y="2071678"/>
            <a:chExt cx="4286476" cy="3241553"/>
          </a:xfrm>
          <a:noFill/>
        </p:grpSpPr>
        <p:grpSp>
          <p:nvGrpSpPr>
            <p:cNvPr id="27653" name="Group 4"/>
            <p:cNvGrpSpPr>
              <a:grpSpLocks/>
            </p:cNvGrpSpPr>
            <p:nvPr/>
          </p:nvGrpSpPr>
          <p:grpSpPr bwMode="auto">
            <a:xfrm>
              <a:off x="571472" y="2071678"/>
              <a:ext cx="4286280" cy="3143272"/>
              <a:chOff x="4071934" y="428604"/>
              <a:chExt cx="3929090" cy="3143272"/>
            </a:xfrm>
            <a:grpFill/>
          </p:grpSpPr>
          <p:sp>
            <p:nvSpPr>
              <p:cNvPr id="6" name="Flowchart: Punched Tape 5"/>
              <p:cNvSpPr/>
              <p:nvPr/>
            </p:nvSpPr>
            <p:spPr>
              <a:xfrm>
                <a:off x="4071754" y="428604"/>
                <a:ext cx="3286034" cy="3143272"/>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latin typeface="Times New Roman" pitchFamily="18" charset="0"/>
                  <a:cs typeface="Times New Roman" pitchFamily="18" charset="0"/>
                </a:endParaRPr>
              </a:p>
            </p:txBody>
          </p:sp>
          <p:sp>
            <p:nvSpPr>
              <p:cNvPr id="7" name="Round Single Corner Rectangle 6"/>
              <p:cNvSpPr/>
              <p:nvPr/>
            </p:nvSpPr>
            <p:spPr>
              <a:xfrm>
                <a:off x="4071754" y="785793"/>
                <a:ext cx="3929270" cy="2500331"/>
              </a:xfrm>
              <a:prstGeom prst="round1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latin typeface="Times New Roman" pitchFamily="18" charset="0"/>
                  <a:cs typeface="Times New Roman" pitchFamily="18" charset="0"/>
                </a:endParaRPr>
              </a:p>
            </p:txBody>
          </p:sp>
        </p:grpSp>
        <p:sp>
          <p:nvSpPr>
            <p:cNvPr id="27654" name="TextBox 3"/>
            <p:cNvSpPr txBox="1">
              <a:spLocks noChangeArrowheads="1"/>
            </p:cNvSpPr>
            <p:nvPr/>
          </p:nvSpPr>
          <p:spPr bwMode="auto">
            <a:xfrm>
              <a:off x="571276" y="2143110"/>
              <a:ext cx="4215037" cy="3170121"/>
            </a:xfrm>
            <a:prstGeom prst="rect">
              <a:avLst/>
            </a:prstGeom>
            <a:noFill/>
            <a:ln w="9525">
              <a:noFill/>
              <a:miter lim="800000"/>
              <a:headEnd/>
              <a:tailEnd/>
            </a:ln>
          </p:spPr>
          <p:txBody>
            <a:bodyPr wrap="square">
              <a:spAutoFit/>
            </a:bodyPr>
            <a:lstStyle/>
            <a:p>
              <a:r>
                <a:rPr lang="ar-EG" sz="4000" b="1" dirty="0">
                  <a:latin typeface="Times New Roman" pitchFamily="18" charset="0"/>
                  <a:cs typeface="Times New Roman" pitchFamily="18" charset="0"/>
                </a:rPr>
                <a:t>تزودنا الأحافير بأدلة</a:t>
              </a:r>
              <a:r>
                <a:rPr lang="en-US" sz="4000" b="1" dirty="0">
                  <a:latin typeface="Times New Roman" pitchFamily="18" charset="0"/>
                  <a:cs typeface="Times New Roman" pitchFamily="18" charset="0"/>
                </a:rPr>
                <a:t>  </a:t>
              </a:r>
              <a:r>
                <a:rPr lang="ar-EG" sz="4000" b="1" dirty="0">
                  <a:latin typeface="Times New Roman" pitchFamily="18" charset="0"/>
                  <a:cs typeface="Times New Roman" pitchFamily="18" charset="0"/>
                </a:rPr>
                <a:t>على التغير الذى طرأ على سطح الأرض من حيث البيئة و الظروف المناخية.</a:t>
              </a:r>
              <a:endParaRPr lang="en-US" sz="4000" dirty="0">
                <a:latin typeface="Times New Roman" pitchFamily="18" charset="0"/>
                <a:cs typeface="Times New Roman" pitchFamily="18" charset="0"/>
              </a:endParaRPr>
            </a:p>
          </p:txBody>
        </p:sp>
      </p:grpSp>
    </p:spTree>
  </p:cSld>
  <p:clrMapOvr>
    <a:masterClrMapping/>
  </p:clrMapOvr>
  <p:transition>
    <p:wheel spokes="2"/>
    <p:sndAc>
      <p:stSnd>
        <p:snd r:embed="rId2" name="0056 - arcade beep.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3" name="مراجعة الدرس.wav"/>
                                        </p:tgtEl>
                                      </p:cMediaNode>
                                    </p:audio>
                                  </p:subTnLst>
                                </p:cTn>
                              </p:par>
                            </p:childTnLst>
                          </p:cTn>
                        </p:par>
                      </p:childTnLst>
                    </p:cTn>
                  </p:par>
                  <p:par>
                    <p:cTn id="8" fill="hold">
                      <p:stCondLst>
                        <p:cond delay="indefinite"/>
                      </p:stCondLst>
                      <p:childTnLst>
                        <p:par>
                          <p:cTn id="9" fill="hold">
                            <p:stCondLst>
                              <p:cond delay="0"/>
                            </p:stCondLst>
                            <p:childTnLst>
                              <p:par>
                                <p:cTn id="10" presetID="21"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heel(4)">
                                      <p:cBhvr>
                                        <p:cTn id="12" dur="500"/>
                                        <p:tgtEl>
                                          <p:spTgt spid="13"/>
                                        </p:tgtEl>
                                      </p:cBhvr>
                                    </p:animEffect>
                                  </p:childTnLst>
                                  <p:subTnLst>
                                    <p:audio>
                                      <p:cMediaNode>
                                        <p:cTn display="0" masterRel="sameClick">
                                          <p:stCondLst>
                                            <p:cond evt="begin" delay="0">
                                              <p:tn val="10"/>
                                            </p:cond>
                                          </p:stCondLst>
                                          <p:endCondLst>
                                            <p:cond evt="onStopAudio" delay="0">
                                              <p:tgtEl>
                                                <p:sldTgt/>
                                              </p:tgtEl>
                                            </p:cond>
                                          </p:endCondLst>
                                        </p:cTn>
                                        <p:tgtEl>
                                          <p:sndTgt r:embed="rId4" name="ملخص مصور.wav"/>
                                        </p:tgtEl>
                                      </p:cMediaNode>
                                    </p:audio>
                                  </p:sub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15361"/>
                                        </p:tgtEl>
                                        <p:attrNameLst>
                                          <p:attrName>style.visibility</p:attrName>
                                        </p:attrNameLst>
                                      </p:cBhvr>
                                      <p:to>
                                        <p:strVal val="visible"/>
                                      </p:to>
                                    </p:set>
                                    <p:anim calcmode="lin" valueType="num">
                                      <p:cBhvr>
                                        <p:cTn id="17" dur="500" fill="hold"/>
                                        <p:tgtEl>
                                          <p:spTgt spid="15361"/>
                                        </p:tgtEl>
                                        <p:attrNameLst>
                                          <p:attrName>ppt_w</p:attrName>
                                        </p:attrNameLst>
                                      </p:cBhvr>
                                      <p:tavLst>
                                        <p:tav tm="0">
                                          <p:val>
                                            <p:fltVal val="0"/>
                                          </p:val>
                                        </p:tav>
                                        <p:tav tm="100000">
                                          <p:val>
                                            <p:strVal val="#ppt_w"/>
                                          </p:val>
                                        </p:tav>
                                      </p:tavLst>
                                    </p:anim>
                                    <p:anim calcmode="lin" valueType="num">
                                      <p:cBhvr>
                                        <p:cTn id="18" dur="500" fill="hold"/>
                                        <p:tgtEl>
                                          <p:spTgt spid="15361"/>
                                        </p:tgtEl>
                                        <p:attrNameLst>
                                          <p:attrName>ppt_h</p:attrName>
                                        </p:attrNameLst>
                                      </p:cBhvr>
                                      <p:tavLst>
                                        <p:tav tm="0">
                                          <p:val>
                                            <p:fltVal val="0"/>
                                          </p:val>
                                        </p:tav>
                                        <p:tav tm="100000">
                                          <p:val>
                                            <p:strVal val="#ppt_h"/>
                                          </p:val>
                                        </p:tav>
                                      </p:tavLst>
                                    </p:anim>
                                  </p:childTnLst>
                                </p:cTn>
                              </p:par>
                              <p:par>
                                <p:cTn id="19" presetID="30"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800" decel="100000"/>
                                        <p:tgtEl>
                                          <p:spTgt spid="2"/>
                                        </p:tgtEl>
                                      </p:cBhvr>
                                    </p:animEffect>
                                    <p:anim calcmode="lin" valueType="num">
                                      <p:cBhvr>
                                        <p:cTn id="22" dur="800" decel="100000" fill="hold"/>
                                        <p:tgtEl>
                                          <p:spTgt spid="2"/>
                                        </p:tgtEl>
                                        <p:attrNameLst>
                                          <p:attrName>style.rotation</p:attrName>
                                        </p:attrNameLst>
                                      </p:cBhvr>
                                      <p:tavLst>
                                        <p:tav tm="0">
                                          <p:val>
                                            <p:fltVal val="-90"/>
                                          </p:val>
                                        </p:tav>
                                        <p:tav tm="100000">
                                          <p:val>
                                            <p:fltVal val="0"/>
                                          </p:val>
                                        </p:tav>
                                      </p:tavLst>
                                    </p:anim>
                                    <p:anim calcmode="lin" valueType="num">
                                      <p:cBhvr>
                                        <p:cTn id="23" dur="800" decel="100000" fill="hold"/>
                                        <p:tgtEl>
                                          <p:spTgt spid="2"/>
                                        </p:tgtEl>
                                        <p:attrNameLst>
                                          <p:attrName>ppt_x</p:attrName>
                                        </p:attrNameLst>
                                      </p:cBhvr>
                                      <p:tavLst>
                                        <p:tav tm="0">
                                          <p:val>
                                            <p:strVal val="#ppt_x+0.4"/>
                                          </p:val>
                                        </p:tav>
                                        <p:tav tm="100000">
                                          <p:val>
                                            <p:strVal val="#ppt_x-0.05"/>
                                          </p:val>
                                        </p:tav>
                                      </p:tavLst>
                                    </p:anim>
                                    <p:anim calcmode="lin" valueType="num">
                                      <p:cBhvr>
                                        <p:cTn id="24" dur="800" decel="100000" fill="hold"/>
                                        <p:tgtEl>
                                          <p:spTgt spid="2"/>
                                        </p:tgtEl>
                                        <p:attrNameLst>
                                          <p:attrName>ppt_y</p:attrName>
                                        </p:attrNameLst>
                                      </p:cBhvr>
                                      <p:tavLst>
                                        <p:tav tm="0">
                                          <p:val>
                                            <p:strVal val="#ppt_y-0.4"/>
                                          </p:val>
                                        </p:tav>
                                        <p:tav tm="100000">
                                          <p:val>
                                            <p:strVal val="#ppt_y+0.1"/>
                                          </p:val>
                                        </p:tav>
                                      </p:tavLst>
                                    </p:anim>
                                    <p:anim calcmode="lin" valueType="num">
                                      <p:cBhvr>
                                        <p:cTn id="25"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26"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مربع نص 11"/>
          <p:cNvSpPr txBox="1"/>
          <p:nvPr/>
        </p:nvSpPr>
        <p:spPr>
          <a:xfrm>
            <a:off x="2377279" y="551442"/>
            <a:ext cx="4032250" cy="769441"/>
          </a:xfrm>
          <a:prstGeom prst="rect">
            <a:avLst/>
          </a:prstGeom>
          <a:noFill/>
        </p:spPr>
        <p:txBody>
          <a:bodyPr>
            <a:spAutoFit/>
          </a:bodyPr>
          <a:lstStyle/>
          <a:p>
            <a:pPr algn="ctr" rtl="1" fontAlgn="auto">
              <a:spcBef>
                <a:spcPts val="0"/>
              </a:spcBef>
              <a:spcAft>
                <a:spcPts val="0"/>
              </a:spcAft>
              <a:defRPr/>
            </a:pPr>
            <a:r>
              <a:rPr lang="ar-EG" sz="4400" b="1" dirty="0">
                <a:latin typeface="+mn-lt"/>
                <a:cs typeface="+mn-cs"/>
              </a:rPr>
              <a:t>مراجعة الدرس</a:t>
            </a:r>
            <a:endParaRPr lang="en-US" sz="4400" b="1" dirty="0">
              <a:latin typeface="+mn-lt"/>
              <a:cs typeface="+mn-cs"/>
            </a:endParaRPr>
          </a:p>
        </p:txBody>
      </p:sp>
      <p:grpSp>
        <p:nvGrpSpPr>
          <p:cNvPr id="13" name="Group 4"/>
          <p:cNvGrpSpPr>
            <a:grpSpLocks/>
          </p:cNvGrpSpPr>
          <p:nvPr/>
        </p:nvGrpSpPr>
        <p:grpSpPr bwMode="auto">
          <a:xfrm>
            <a:off x="3563888" y="1517696"/>
            <a:ext cx="5072076" cy="928674"/>
            <a:chOff x="2428860" y="285728"/>
            <a:chExt cx="3500462" cy="928694"/>
          </a:xfrm>
          <a:noFill/>
        </p:grpSpPr>
        <p:sp>
          <p:nvSpPr>
            <p:cNvPr id="16" name="Snip Diagonal Corner Rectangle 2"/>
            <p:cNvSpPr/>
            <p:nvPr/>
          </p:nvSpPr>
          <p:spPr bwMode="auto">
            <a:xfrm rot="5400000">
              <a:off x="3714744" y="-1000156"/>
              <a:ext cx="928694" cy="3500462"/>
            </a:xfrm>
            <a:prstGeom prst="snip2DiagRect">
              <a:avLst>
                <a:gd name="adj1" fmla="val 0"/>
                <a:gd name="adj2" fmla="val 50000"/>
              </a:avLst>
            </a:prstGeom>
            <a:grpFill/>
            <a:ln w="57150">
              <a:noFill/>
            </a:ln>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endParaRPr lang="ar-EG" sz="4000" b="1">
                <a:solidFill>
                  <a:schemeClr val="tx1"/>
                </a:solidFill>
              </a:endParaRPr>
            </a:p>
          </p:txBody>
        </p:sp>
        <p:sp>
          <p:nvSpPr>
            <p:cNvPr id="15" name="TextBox 6"/>
            <p:cNvSpPr txBox="1"/>
            <p:nvPr/>
          </p:nvSpPr>
          <p:spPr>
            <a:xfrm>
              <a:off x="2928926" y="307618"/>
              <a:ext cx="2455879" cy="577568"/>
            </a:xfrm>
            <a:prstGeom prst="rect">
              <a:avLst/>
            </a:prstGeom>
            <a:grpFill/>
            <a:ln>
              <a:noFill/>
            </a:ln>
          </p:spPr>
          <p:txBody>
            <a:bodyPr rtlCol="1">
              <a:spAutoFit/>
            </a:bodyPr>
            <a:lstStyle/>
            <a:p>
              <a:pPr algn="ctr" fontAlgn="auto">
                <a:spcBef>
                  <a:spcPts val="0"/>
                </a:spcBef>
                <a:spcAft>
                  <a:spcPts val="0"/>
                </a:spcAft>
                <a:defRPr/>
              </a:pPr>
              <a:r>
                <a:rPr lang="ar-EG" sz="4000" b="1" dirty="0">
                  <a:latin typeface="+mn-lt"/>
                  <a:cs typeface="+mn-cs"/>
                </a:rPr>
                <a:t>ملخص مصور: </a:t>
              </a:r>
              <a:endParaRPr lang="en-US" sz="4000" b="1" dirty="0">
                <a:latin typeface="+mn-lt"/>
                <a:cs typeface="+mn-cs"/>
              </a:endParaRPr>
            </a:p>
          </p:txBody>
        </p:sp>
      </p:grpSp>
      <p:pic>
        <p:nvPicPr>
          <p:cNvPr id="14337" name="Picture 1"/>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145057" y="3224406"/>
            <a:ext cx="3057257" cy="1758970"/>
          </a:xfrm>
          <a:prstGeom prst="rect">
            <a:avLst/>
          </a:prstGeom>
          <a:noFill/>
          <a:ln w="9525">
            <a:solidFill>
              <a:srgbClr val="FF0000"/>
            </a:solidFill>
            <a:miter lim="800000"/>
            <a:headEnd/>
            <a:tailEnd/>
          </a:ln>
        </p:spPr>
      </p:pic>
      <p:grpSp>
        <p:nvGrpSpPr>
          <p:cNvPr id="2" name="Group 8"/>
          <p:cNvGrpSpPr>
            <a:grpSpLocks/>
          </p:cNvGrpSpPr>
          <p:nvPr/>
        </p:nvGrpSpPr>
        <p:grpSpPr bwMode="auto">
          <a:xfrm>
            <a:off x="785813" y="2357438"/>
            <a:ext cx="3929059" cy="3143250"/>
            <a:chOff x="785786" y="2000240"/>
            <a:chExt cx="3929090" cy="3143272"/>
          </a:xfrm>
          <a:noFill/>
        </p:grpSpPr>
        <p:grpSp>
          <p:nvGrpSpPr>
            <p:cNvPr id="28677" name="Group 5"/>
            <p:cNvGrpSpPr>
              <a:grpSpLocks/>
            </p:cNvGrpSpPr>
            <p:nvPr/>
          </p:nvGrpSpPr>
          <p:grpSpPr bwMode="auto">
            <a:xfrm>
              <a:off x="785786" y="2000240"/>
              <a:ext cx="3929090" cy="3143272"/>
              <a:chOff x="4071934" y="428604"/>
              <a:chExt cx="3929090" cy="3143272"/>
            </a:xfrm>
            <a:grpFill/>
          </p:grpSpPr>
          <p:sp>
            <p:nvSpPr>
              <p:cNvPr id="7" name="Flowchart: Punched Tape 6"/>
              <p:cNvSpPr/>
              <p:nvPr/>
            </p:nvSpPr>
            <p:spPr>
              <a:xfrm>
                <a:off x="4071934" y="428604"/>
                <a:ext cx="3286148" cy="3143272"/>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fontAlgn="auto">
                  <a:spcBef>
                    <a:spcPts val="0"/>
                  </a:spcBef>
                  <a:spcAft>
                    <a:spcPts val="0"/>
                  </a:spcAft>
                  <a:defRPr/>
                </a:pPr>
                <a:endParaRPr lang="ar-EG">
                  <a:latin typeface="Times New Roman" pitchFamily="18" charset="0"/>
                  <a:cs typeface="Times New Roman" pitchFamily="18" charset="0"/>
                </a:endParaRPr>
              </a:p>
            </p:txBody>
          </p:sp>
          <p:sp>
            <p:nvSpPr>
              <p:cNvPr id="8" name="Round Single Corner Rectangle 7"/>
              <p:cNvSpPr/>
              <p:nvPr/>
            </p:nvSpPr>
            <p:spPr>
              <a:xfrm>
                <a:off x="4071934" y="785793"/>
                <a:ext cx="3929090" cy="2500331"/>
              </a:xfrm>
              <a:prstGeom prst="round1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fontAlgn="auto">
                  <a:spcBef>
                    <a:spcPts val="0"/>
                  </a:spcBef>
                  <a:spcAft>
                    <a:spcPts val="0"/>
                  </a:spcAft>
                  <a:defRPr/>
                </a:pPr>
                <a:endParaRPr lang="ar-EG">
                  <a:latin typeface="Times New Roman" pitchFamily="18" charset="0"/>
                  <a:cs typeface="Times New Roman" pitchFamily="18" charset="0"/>
                </a:endParaRPr>
              </a:p>
            </p:txBody>
          </p:sp>
        </p:grpSp>
        <p:sp>
          <p:nvSpPr>
            <p:cNvPr id="28678" name="TextBox 4"/>
            <p:cNvSpPr txBox="1">
              <a:spLocks noChangeArrowheads="1"/>
            </p:cNvSpPr>
            <p:nvPr/>
          </p:nvSpPr>
          <p:spPr bwMode="auto">
            <a:xfrm>
              <a:off x="1106497" y="2285987"/>
              <a:ext cx="3571902" cy="2308340"/>
            </a:xfrm>
            <a:prstGeom prst="rect">
              <a:avLst/>
            </a:prstGeom>
            <a:grpFill/>
            <a:ln w="9525">
              <a:noFill/>
              <a:miter lim="800000"/>
              <a:headEnd/>
              <a:tailEnd/>
            </a:ln>
          </p:spPr>
          <p:txBody>
            <a:bodyPr>
              <a:spAutoFit/>
            </a:bodyPr>
            <a:lstStyle/>
            <a:p>
              <a:r>
                <a:rPr lang="ar-EG" sz="4800" b="1" dirty="0">
                  <a:latin typeface="Times New Roman" pitchFamily="18" charset="0"/>
                  <a:cs typeface="Times New Roman" pitchFamily="18" charset="0"/>
                </a:rPr>
                <a:t>الوقود </a:t>
              </a:r>
              <a:r>
                <a:rPr lang="ar-EG" sz="4800" b="1" dirty="0" err="1">
                  <a:latin typeface="Times New Roman" pitchFamily="18" charset="0"/>
                  <a:cs typeface="Times New Roman" pitchFamily="18" charset="0"/>
                </a:rPr>
                <a:t>الأحفوري</a:t>
              </a:r>
              <a:r>
                <a:rPr lang="ar-EG" sz="4800" b="1" dirty="0">
                  <a:latin typeface="Times New Roman" pitchFamily="18" charset="0"/>
                  <a:cs typeface="Times New Roman" pitchFamily="18" charset="0"/>
                </a:rPr>
                <a:t> من موارد الطاقة غير المتجددة.</a:t>
              </a:r>
              <a:endParaRPr lang="en-US" sz="4800" dirty="0">
                <a:latin typeface="Times New Roman" pitchFamily="18" charset="0"/>
                <a:cs typeface="Times New Roman" pitchFamily="18" charset="0"/>
              </a:endParaRPr>
            </a:p>
          </p:txBody>
        </p:sp>
      </p:grpSp>
    </p:spTree>
  </p:cSld>
  <p:clrMapOvr>
    <a:masterClrMapping/>
  </p:clrMapOvr>
  <p:transition>
    <p:plus/>
    <p:sndAc>
      <p:stSnd>
        <p:snd r:embed="rId2" name="0056 - arcade beep.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4337"/>
                                        </p:tgtEl>
                                        <p:attrNameLst>
                                          <p:attrName>style.visibility</p:attrName>
                                        </p:attrNameLst>
                                      </p:cBhvr>
                                      <p:to>
                                        <p:strVal val="visible"/>
                                      </p:to>
                                    </p:set>
                                    <p:anim calcmode="lin" valueType="num">
                                      <p:cBhvr>
                                        <p:cTn id="7" dur="500" fill="hold"/>
                                        <p:tgtEl>
                                          <p:spTgt spid="14337"/>
                                        </p:tgtEl>
                                        <p:attrNameLst>
                                          <p:attrName>ppt_w</p:attrName>
                                        </p:attrNameLst>
                                      </p:cBhvr>
                                      <p:tavLst>
                                        <p:tav tm="0">
                                          <p:val>
                                            <p:fltVal val="0"/>
                                          </p:val>
                                        </p:tav>
                                        <p:tav tm="100000">
                                          <p:val>
                                            <p:strVal val="#ppt_w"/>
                                          </p:val>
                                        </p:tav>
                                      </p:tavLst>
                                    </p:anim>
                                    <p:anim calcmode="lin" valueType="num">
                                      <p:cBhvr>
                                        <p:cTn id="8" dur="500" fill="hold"/>
                                        <p:tgtEl>
                                          <p:spTgt spid="14337"/>
                                        </p:tgtEl>
                                        <p:attrNameLst>
                                          <p:attrName>ppt_h</p:attrName>
                                        </p:attrNameLst>
                                      </p:cBhvr>
                                      <p:tavLst>
                                        <p:tav tm="0">
                                          <p:val>
                                            <p:fltVal val="0"/>
                                          </p:val>
                                        </p:tav>
                                        <p:tav tm="100000">
                                          <p:val>
                                            <p:strVal val="#ppt_h"/>
                                          </p:val>
                                        </p:tav>
                                      </p:tavLst>
                                    </p:anim>
                                  </p:childTnLst>
                                </p:cTn>
                              </p:par>
                              <p:par>
                                <p:cTn id="9" presetID="30"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800" decel="100000"/>
                                        <p:tgtEl>
                                          <p:spTgt spid="2"/>
                                        </p:tgtEl>
                                      </p:cBhvr>
                                    </p:animEffect>
                                    <p:anim calcmode="lin" valueType="num">
                                      <p:cBhvr>
                                        <p:cTn id="12" dur="800" decel="100000" fill="hold"/>
                                        <p:tgtEl>
                                          <p:spTgt spid="2"/>
                                        </p:tgtEl>
                                        <p:attrNameLst>
                                          <p:attrName>style.rotation</p:attrName>
                                        </p:attrNameLst>
                                      </p:cBhvr>
                                      <p:tavLst>
                                        <p:tav tm="0">
                                          <p:val>
                                            <p:fltVal val="-90"/>
                                          </p:val>
                                        </p:tav>
                                        <p:tav tm="100000">
                                          <p:val>
                                            <p:fltVal val="0"/>
                                          </p:val>
                                        </p:tav>
                                      </p:tavLst>
                                    </p:anim>
                                    <p:anim calcmode="lin" valueType="num">
                                      <p:cBhvr>
                                        <p:cTn id="13" dur="800" decel="100000" fill="hold"/>
                                        <p:tgtEl>
                                          <p:spTgt spid="2"/>
                                        </p:tgtEl>
                                        <p:attrNameLst>
                                          <p:attrName>ppt_x</p:attrName>
                                        </p:attrNameLst>
                                      </p:cBhvr>
                                      <p:tavLst>
                                        <p:tav tm="0">
                                          <p:val>
                                            <p:strVal val="#ppt_x+0.4"/>
                                          </p:val>
                                        </p:tav>
                                        <p:tav tm="100000">
                                          <p:val>
                                            <p:strVal val="#ppt_x-0.05"/>
                                          </p:val>
                                        </p:tav>
                                      </p:tavLst>
                                    </p:anim>
                                    <p:anim calcmode="lin" valueType="num">
                                      <p:cBhvr>
                                        <p:cTn id="14" dur="800" decel="100000" fill="hold"/>
                                        <p:tgtEl>
                                          <p:spTgt spid="2"/>
                                        </p:tgtEl>
                                        <p:attrNameLst>
                                          <p:attrName>ppt_y</p:attrName>
                                        </p:attrNameLst>
                                      </p:cBhvr>
                                      <p:tavLst>
                                        <p:tav tm="0">
                                          <p:val>
                                            <p:strVal val="#ppt_y-0.4"/>
                                          </p:val>
                                        </p:tav>
                                        <p:tav tm="100000">
                                          <p:val>
                                            <p:strVal val="#ppt_y+0.1"/>
                                          </p:val>
                                        </p:tav>
                                      </p:tavLst>
                                    </p:anim>
                                    <p:anim calcmode="lin" valueType="num">
                                      <p:cBhvr>
                                        <p:cTn id="15"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6" dur="200" accel="100000" fill="hold">
                                          <p:stCondLst>
                                            <p:cond delay="800"/>
                                          </p:stCondLst>
                                        </p:cTn>
                                        <p:tgtEl>
                                          <p:spTgt spid="2"/>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الوقود الأحفوري من موارد الطاقة غير.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مربع نص 11"/>
          <p:cNvSpPr txBox="1"/>
          <p:nvPr/>
        </p:nvSpPr>
        <p:spPr>
          <a:xfrm>
            <a:off x="2305831" y="549922"/>
            <a:ext cx="4032250" cy="769441"/>
          </a:xfrm>
          <a:prstGeom prst="rect">
            <a:avLst/>
          </a:prstGeom>
          <a:noFill/>
        </p:spPr>
        <p:txBody>
          <a:bodyPr>
            <a:spAutoFit/>
          </a:bodyPr>
          <a:lstStyle/>
          <a:p>
            <a:pPr algn="ctr" rtl="1" fontAlgn="auto">
              <a:spcBef>
                <a:spcPts val="0"/>
              </a:spcBef>
              <a:spcAft>
                <a:spcPts val="0"/>
              </a:spcAft>
              <a:defRPr/>
            </a:pPr>
            <a:r>
              <a:rPr lang="ar-EG" sz="4400" b="1" dirty="0">
                <a:latin typeface="+mn-lt"/>
                <a:cs typeface="+mn-cs"/>
              </a:rPr>
              <a:t>مراجعة الدرس</a:t>
            </a:r>
            <a:endParaRPr lang="en-US" sz="4400" b="1" dirty="0">
              <a:latin typeface="+mn-lt"/>
              <a:cs typeface="+mn-cs"/>
            </a:endParaRPr>
          </a:p>
        </p:txBody>
      </p:sp>
      <p:grpSp>
        <p:nvGrpSpPr>
          <p:cNvPr id="13" name="Group 4"/>
          <p:cNvGrpSpPr>
            <a:grpSpLocks/>
          </p:cNvGrpSpPr>
          <p:nvPr/>
        </p:nvGrpSpPr>
        <p:grpSpPr bwMode="auto">
          <a:xfrm>
            <a:off x="1785918" y="1357318"/>
            <a:ext cx="6643708" cy="928674"/>
            <a:chOff x="2428860" y="285728"/>
            <a:chExt cx="4585114" cy="928694"/>
          </a:xfrm>
          <a:noFill/>
        </p:grpSpPr>
        <p:grpSp>
          <p:nvGrpSpPr>
            <p:cNvPr id="14" name="Group 3"/>
            <p:cNvGrpSpPr>
              <a:grpSpLocks/>
            </p:cNvGrpSpPr>
            <p:nvPr/>
          </p:nvGrpSpPr>
          <p:grpSpPr bwMode="auto">
            <a:xfrm>
              <a:off x="2428860" y="285728"/>
              <a:ext cx="3500462" cy="928694"/>
              <a:chOff x="2428860" y="285728"/>
              <a:chExt cx="3500462" cy="928694"/>
            </a:xfrm>
            <a:grpFill/>
          </p:grpSpPr>
          <p:sp>
            <p:nvSpPr>
              <p:cNvPr id="16" name="Snip Diagonal Corner Rectangle 2"/>
              <p:cNvSpPr/>
              <p:nvPr/>
            </p:nvSpPr>
            <p:spPr>
              <a:xfrm rot="5400000">
                <a:off x="3714744" y="-1000156"/>
                <a:ext cx="928694" cy="3500462"/>
              </a:xfrm>
              <a:prstGeom prst="snip2DiagRect">
                <a:avLst>
                  <a:gd name="adj1" fmla="val 0"/>
                  <a:gd name="adj2" fmla="val 50000"/>
                </a:avLst>
              </a:prstGeom>
              <a:grpFill/>
              <a:ln w="57150">
                <a:noFill/>
              </a:ln>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endParaRPr lang="ar-EG" sz="4000" b="1">
                  <a:solidFill>
                    <a:schemeClr val="tx1"/>
                  </a:solidFill>
                </a:endParaRPr>
              </a:p>
            </p:txBody>
          </p:sp>
          <p:sp>
            <p:nvSpPr>
              <p:cNvPr id="17" name="Snip Diagonal Corner Rectangle 1"/>
              <p:cNvSpPr/>
              <p:nvPr/>
            </p:nvSpPr>
            <p:spPr>
              <a:xfrm>
                <a:off x="2701118" y="285728"/>
                <a:ext cx="2928958" cy="928694"/>
              </a:xfrm>
              <a:prstGeom prst="snip2DiagRect">
                <a:avLst>
                  <a:gd name="adj1" fmla="val 0"/>
                  <a:gd name="adj2" fmla="val 50000"/>
                </a:avLst>
              </a:prstGeom>
              <a:grpFill/>
              <a:ln w="57150">
                <a:noFill/>
              </a:ln>
            </p:spPr>
            <p:style>
              <a:lnRef idx="0">
                <a:schemeClr val="dk1"/>
              </a:lnRef>
              <a:fillRef idx="3">
                <a:schemeClr val="dk1"/>
              </a:fillRef>
              <a:effectRef idx="3">
                <a:schemeClr val="dk1"/>
              </a:effectRef>
              <a:fontRef idx="minor">
                <a:schemeClr val="lt1"/>
              </a:fontRef>
            </p:style>
            <p:txBody>
              <a:bodyPr rtlCol="1" anchor="ctr"/>
              <a:lstStyle/>
              <a:p>
                <a:pPr algn="ctr" fontAlgn="auto">
                  <a:spcBef>
                    <a:spcPts val="0"/>
                  </a:spcBef>
                  <a:spcAft>
                    <a:spcPts val="0"/>
                  </a:spcAft>
                  <a:defRPr/>
                </a:pPr>
                <a:endParaRPr lang="ar-EG" sz="4000" b="1">
                  <a:solidFill>
                    <a:schemeClr val="tx1"/>
                  </a:solidFill>
                </a:endParaRPr>
              </a:p>
            </p:txBody>
          </p:sp>
        </p:grpSp>
        <p:sp>
          <p:nvSpPr>
            <p:cNvPr id="15" name="TextBox 6"/>
            <p:cNvSpPr txBox="1"/>
            <p:nvPr/>
          </p:nvSpPr>
          <p:spPr>
            <a:xfrm>
              <a:off x="4558095" y="557240"/>
              <a:ext cx="2455879" cy="577568"/>
            </a:xfrm>
            <a:prstGeom prst="rect">
              <a:avLst/>
            </a:prstGeom>
            <a:grpFill/>
            <a:ln>
              <a:noFill/>
            </a:ln>
          </p:spPr>
          <p:txBody>
            <a:bodyPr rtlCol="1">
              <a:spAutoFit/>
            </a:bodyPr>
            <a:lstStyle/>
            <a:p>
              <a:pPr algn="ctr" fontAlgn="auto">
                <a:spcBef>
                  <a:spcPts val="0"/>
                </a:spcBef>
                <a:spcAft>
                  <a:spcPts val="0"/>
                </a:spcAft>
                <a:defRPr/>
              </a:pPr>
              <a:r>
                <a:rPr lang="ar-EG" sz="4000" b="1" dirty="0">
                  <a:latin typeface="+mn-lt"/>
                  <a:cs typeface="+mn-cs"/>
                </a:rPr>
                <a:t>ملخص مصور: </a:t>
              </a:r>
              <a:endParaRPr lang="en-US" sz="4000" b="1" dirty="0">
                <a:latin typeface="+mn-lt"/>
                <a:cs typeface="+mn-cs"/>
              </a:endParaRPr>
            </a:p>
          </p:txBody>
        </p:sp>
      </p:grpSp>
      <p:grpSp>
        <p:nvGrpSpPr>
          <p:cNvPr id="2" name="Group 8"/>
          <p:cNvGrpSpPr>
            <a:grpSpLocks/>
          </p:cNvGrpSpPr>
          <p:nvPr/>
        </p:nvGrpSpPr>
        <p:grpSpPr bwMode="auto">
          <a:xfrm>
            <a:off x="714375" y="2330450"/>
            <a:ext cx="3929063" cy="3143250"/>
            <a:chOff x="714348" y="2000240"/>
            <a:chExt cx="3929090" cy="3143272"/>
          </a:xfrm>
          <a:noFill/>
        </p:grpSpPr>
        <p:grpSp>
          <p:nvGrpSpPr>
            <p:cNvPr id="29701" name="Group 5"/>
            <p:cNvGrpSpPr>
              <a:grpSpLocks/>
            </p:cNvGrpSpPr>
            <p:nvPr/>
          </p:nvGrpSpPr>
          <p:grpSpPr bwMode="auto">
            <a:xfrm>
              <a:off x="714348" y="2000240"/>
              <a:ext cx="3929090" cy="3143272"/>
              <a:chOff x="4071934" y="428604"/>
              <a:chExt cx="3929090" cy="3143272"/>
            </a:xfrm>
            <a:grpFill/>
          </p:grpSpPr>
          <p:sp>
            <p:nvSpPr>
              <p:cNvPr id="7" name="Flowchart: Punched Tape 6"/>
              <p:cNvSpPr/>
              <p:nvPr/>
            </p:nvSpPr>
            <p:spPr>
              <a:xfrm>
                <a:off x="4071934" y="428604"/>
                <a:ext cx="3286148" cy="3143272"/>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latin typeface="Times New Roman" pitchFamily="18" charset="0"/>
                  <a:cs typeface="Times New Roman" pitchFamily="18" charset="0"/>
                </a:endParaRPr>
              </a:p>
            </p:txBody>
          </p:sp>
          <p:sp>
            <p:nvSpPr>
              <p:cNvPr id="8" name="Round Single Corner Rectangle 7"/>
              <p:cNvSpPr/>
              <p:nvPr/>
            </p:nvSpPr>
            <p:spPr>
              <a:xfrm>
                <a:off x="4071934" y="785795"/>
                <a:ext cx="3929090" cy="2500329"/>
              </a:xfrm>
              <a:prstGeom prst="round1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latin typeface="Times New Roman" pitchFamily="18" charset="0"/>
                  <a:cs typeface="Times New Roman" pitchFamily="18" charset="0"/>
                </a:endParaRPr>
              </a:p>
            </p:txBody>
          </p:sp>
        </p:grpSp>
        <p:sp>
          <p:nvSpPr>
            <p:cNvPr id="29702" name="TextBox 4"/>
            <p:cNvSpPr txBox="1">
              <a:spLocks noChangeArrowheads="1"/>
            </p:cNvSpPr>
            <p:nvPr/>
          </p:nvSpPr>
          <p:spPr bwMode="auto">
            <a:xfrm>
              <a:off x="1331617" y="2588949"/>
              <a:ext cx="3027242" cy="2554563"/>
            </a:xfrm>
            <a:prstGeom prst="rect">
              <a:avLst/>
            </a:prstGeom>
            <a:grpFill/>
            <a:ln w="9525">
              <a:noFill/>
              <a:miter lim="800000"/>
              <a:headEnd/>
              <a:tailEnd/>
            </a:ln>
          </p:spPr>
          <p:txBody>
            <a:bodyPr wrap="square">
              <a:spAutoFit/>
            </a:bodyPr>
            <a:lstStyle/>
            <a:p>
              <a:r>
                <a:rPr lang="ar-EG" sz="4000" b="1" dirty="0">
                  <a:latin typeface="Times New Roman" pitchFamily="18" charset="0"/>
                  <a:cs typeface="Times New Roman" pitchFamily="18" charset="0"/>
                </a:rPr>
                <a:t>الشمس والرياح والمياه الجارية من موارد الطاقة المتجددة.</a:t>
              </a:r>
              <a:endParaRPr lang="en-US" sz="4000" dirty="0">
                <a:latin typeface="Times New Roman" pitchFamily="18" charset="0"/>
                <a:cs typeface="Times New Roman" pitchFamily="18" charset="0"/>
              </a:endParaRPr>
            </a:p>
          </p:txBody>
        </p:sp>
      </p:gr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001799" y="3389152"/>
            <a:ext cx="3427826" cy="2009414"/>
          </a:xfrm>
          <a:prstGeom prst="rect">
            <a:avLst/>
          </a:prstGeom>
          <a:noFill/>
          <a:ln w="38100">
            <a:solidFill>
              <a:srgbClr val="FF0000"/>
            </a:solidFill>
            <a:miter lim="800000"/>
            <a:headEnd/>
            <a:tailEnd/>
          </a:ln>
          <a:effectLst/>
        </p:spPr>
      </p:pic>
    </p:spTree>
  </p:cSld>
  <p:clrMapOvr>
    <a:masterClrMapping/>
  </p:clrMapOvr>
  <p:transition>
    <p:pull dir="ru"/>
    <p:sndAc>
      <p:stSnd>
        <p:snd r:embed="rId2" name="0056 - arcade beep.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الشمس والرياح والمياه الجارية من موارد.wav"/>
                                        </p:tgtEl>
                                      </p:cMediaNode>
                                    </p:audio>
                                  </p:subTnLst>
                                </p:cTn>
                              </p:par>
                              <p:par>
                                <p:cTn id="13" presetID="4" presetClass="entr" presetSubtype="16" fill="hold" nodeType="withEffect">
                                  <p:stCondLst>
                                    <p:cond delay="0"/>
                                  </p:stCondLst>
                                  <p:childTnLst>
                                    <p:set>
                                      <p:cBhvr>
                                        <p:cTn id="14" dur="1" fill="hold">
                                          <p:stCondLst>
                                            <p:cond delay="0"/>
                                          </p:stCondLst>
                                        </p:cTn>
                                        <p:tgtEl>
                                          <p:spTgt spid="2051"/>
                                        </p:tgtEl>
                                        <p:attrNameLst>
                                          <p:attrName>style.visibility</p:attrName>
                                        </p:attrNameLst>
                                      </p:cBhvr>
                                      <p:to>
                                        <p:strVal val="visible"/>
                                      </p:to>
                                    </p:set>
                                    <p:animEffect transition="in" filter="box(in)">
                                      <p:cBhvr>
                                        <p:cTn id="15"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مربع نص 19"/>
          <p:cNvSpPr txBox="1"/>
          <p:nvPr/>
        </p:nvSpPr>
        <p:spPr>
          <a:xfrm>
            <a:off x="2339752" y="382550"/>
            <a:ext cx="4032250" cy="769441"/>
          </a:xfrm>
          <a:prstGeom prst="rect">
            <a:avLst/>
          </a:prstGeom>
          <a:noFill/>
        </p:spPr>
        <p:txBody>
          <a:bodyPr>
            <a:spAutoFit/>
          </a:bodyPr>
          <a:lstStyle/>
          <a:p>
            <a:pPr algn="ctr" rtl="1" fontAlgn="auto">
              <a:spcBef>
                <a:spcPts val="0"/>
              </a:spcBef>
              <a:spcAft>
                <a:spcPts val="0"/>
              </a:spcAft>
              <a:defRPr/>
            </a:pPr>
            <a:r>
              <a:rPr lang="ar-EG" sz="4400" b="1" dirty="0">
                <a:latin typeface="+mn-lt"/>
                <a:cs typeface="+mn-cs"/>
              </a:rPr>
              <a:t>مراجعة الدرس</a:t>
            </a:r>
            <a:endParaRPr lang="en-US" sz="4400" b="1" dirty="0">
              <a:latin typeface="+mn-lt"/>
              <a:cs typeface="+mn-cs"/>
            </a:endParaRPr>
          </a:p>
        </p:txBody>
      </p:sp>
      <p:pic>
        <p:nvPicPr>
          <p:cNvPr id="14" name="Picture 1"/>
          <p:cNvPicPr>
            <a:picLocks noChangeAspect="1" noChangeArrowheads="1"/>
          </p:cNvPicPr>
          <p:nvPr/>
        </p:nvPicPr>
        <p:blipFill>
          <a:blip r:embed="rId7"/>
          <a:srcRect/>
          <a:stretch>
            <a:fillRect/>
          </a:stretch>
        </p:blipFill>
        <p:spPr bwMode="auto">
          <a:xfrm>
            <a:off x="781141" y="3461143"/>
            <a:ext cx="2833192" cy="2637623"/>
          </a:xfrm>
          <a:prstGeom prst="rect">
            <a:avLst/>
          </a:prstGeom>
          <a:noFill/>
          <a:ln w="76200">
            <a:noFill/>
            <a:miter lim="800000"/>
            <a:headEnd/>
            <a:tailEnd/>
          </a:ln>
        </p:spPr>
      </p:pic>
      <p:sp>
        <p:nvSpPr>
          <p:cNvPr id="15" name="مربع نص 14"/>
          <p:cNvSpPr txBox="1"/>
          <p:nvPr/>
        </p:nvSpPr>
        <p:spPr>
          <a:xfrm>
            <a:off x="5419676" y="1151195"/>
            <a:ext cx="2928958" cy="769441"/>
          </a:xfrm>
          <a:prstGeom prst="rect">
            <a:avLst/>
          </a:prstGeom>
        </p:spPr>
        <p:style>
          <a:lnRef idx="3">
            <a:schemeClr val="lt1"/>
          </a:lnRef>
          <a:fillRef idx="1">
            <a:schemeClr val="accent5"/>
          </a:fillRef>
          <a:effectRef idx="1">
            <a:schemeClr val="accent5"/>
          </a:effectRef>
          <a:fontRef idx="minor">
            <a:schemeClr val="lt1"/>
          </a:fontRef>
        </p:style>
        <p:txBody>
          <a:bodyPr wrap="square" rtlCol="1">
            <a:spAutoFit/>
          </a:bodyPr>
          <a:lstStyle/>
          <a:p>
            <a:pPr algn="r" rtl="1" fontAlgn="auto">
              <a:spcBef>
                <a:spcPts val="0"/>
              </a:spcBef>
              <a:spcAft>
                <a:spcPts val="0"/>
              </a:spcAft>
              <a:defRPr/>
            </a:pPr>
            <a:r>
              <a:rPr lang="ar-EG" sz="4400" b="1" dirty="0" err="1">
                <a:solidFill>
                  <a:srgbClr val="FFFF00"/>
                </a:solidFill>
                <a:latin typeface="+mn-lt"/>
                <a:cs typeface="+mn-cs"/>
              </a:rPr>
              <a:t>المطـــــــويات:</a:t>
            </a:r>
            <a:endParaRPr lang="ar-SA" sz="4400" b="1" dirty="0">
              <a:solidFill>
                <a:srgbClr val="FFFF00"/>
              </a:solidFill>
              <a:latin typeface="+mn-lt"/>
              <a:cs typeface="+mn-cs"/>
            </a:endParaRPr>
          </a:p>
        </p:txBody>
      </p:sp>
      <p:sp>
        <p:nvSpPr>
          <p:cNvPr id="16" name="مربع نص 15"/>
          <p:cNvSpPr txBox="1">
            <a:spLocks noChangeArrowheads="1"/>
          </p:cNvSpPr>
          <p:nvPr/>
        </p:nvSpPr>
        <p:spPr bwMode="auto">
          <a:xfrm>
            <a:off x="2042681" y="1897781"/>
            <a:ext cx="3143304" cy="769441"/>
          </a:xfrm>
          <a:prstGeom prst="rect">
            <a:avLst/>
          </a:prstGeom>
          <a:noFill/>
          <a:ln w="9525">
            <a:noFill/>
            <a:miter lim="800000"/>
            <a:headEnd/>
            <a:tailEnd/>
          </a:ln>
        </p:spPr>
        <p:txBody>
          <a:bodyPr wrap="square">
            <a:spAutoFit/>
          </a:bodyPr>
          <a:lstStyle/>
          <a:p>
            <a:pPr algn="r" rtl="1"/>
            <a:r>
              <a:rPr lang="ar-EG" sz="4400" b="1" dirty="0">
                <a:latin typeface="Calibri" pitchFamily="34" charset="0"/>
              </a:rPr>
              <a:t>أنظم أفكاري:</a:t>
            </a:r>
            <a:endParaRPr lang="ar-SA" sz="4400" b="1" dirty="0">
              <a:latin typeface="Calibri" pitchFamily="34" charset="0"/>
            </a:endParaRPr>
          </a:p>
        </p:txBody>
      </p:sp>
      <p:sp>
        <p:nvSpPr>
          <p:cNvPr id="17" name="Rectangle 11"/>
          <p:cNvSpPr>
            <a:spLocks noChangeArrowheads="1"/>
          </p:cNvSpPr>
          <p:nvPr/>
        </p:nvSpPr>
        <p:spPr bwMode="auto">
          <a:xfrm>
            <a:off x="2945595" y="2715353"/>
            <a:ext cx="5500665" cy="1569660"/>
          </a:xfrm>
          <a:prstGeom prst="rect">
            <a:avLst/>
          </a:prstGeom>
          <a:noFill/>
          <a:ln w="9525">
            <a:noFill/>
            <a:miter lim="800000"/>
            <a:headEnd/>
            <a:tailEnd/>
          </a:ln>
        </p:spPr>
        <p:txBody>
          <a:bodyPr>
            <a:spAutoFit/>
          </a:bodyPr>
          <a:lstStyle/>
          <a:p>
            <a:r>
              <a:rPr lang="ar-EG" sz="3200" b="1" dirty="0">
                <a:latin typeface="Times New Roman" pitchFamily="18" charset="0"/>
                <a:cs typeface="Times New Roman" pitchFamily="18" charset="0"/>
              </a:rPr>
              <a:t>أعمل مطوية كالمبينة في الشكل المجاور. ألخص فيها ما تعلمته عن </a:t>
            </a:r>
            <a:r>
              <a:rPr lang="ar-EG" sz="3200" b="1" dirty="0" err="1">
                <a:latin typeface="Times New Roman" pitchFamily="18" charset="0"/>
                <a:cs typeface="Times New Roman" pitchFamily="18" charset="0"/>
              </a:rPr>
              <a:t>الأحافير</a:t>
            </a:r>
            <a:r>
              <a:rPr lang="ar-EG" sz="3200" b="1" dirty="0">
                <a:latin typeface="Times New Roman" pitchFamily="18" charset="0"/>
                <a:cs typeface="Times New Roman" pitchFamily="18" charset="0"/>
              </a:rPr>
              <a:t> والوقود </a:t>
            </a:r>
            <a:r>
              <a:rPr lang="ar-EG" sz="3200" b="1" dirty="0" err="1">
                <a:latin typeface="Times New Roman" pitchFamily="18" charset="0"/>
                <a:cs typeface="Times New Roman" pitchFamily="18" charset="0"/>
              </a:rPr>
              <a:t>الأحفوري</a:t>
            </a:r>
            <a:r>
              <a:rPr lang="ar-EG" sz="3200" b="1" dirty="0">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spTree>
  </p:cSld>
  <p:clrMapOvr>
    <a:masterClrMapping/>
  </p:clrMapOvr>
  <p:transition>
    <p:wipe dir="r"/>
    <p:sndAc>
      <p:stSnd>
        <p:snd r:embed="rId2" name="0056 - arcade beep.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strVal val="#ppt_w*0.70"/>
                                          </p:val>
                                        </p:tav>
                                        <p:tav tm="100000">
                                          <p:val>
                                            <p:strVal val="#ppt_w"/>
                                          </p:val>
                                        </p:tav>
                                      </p:tavLst>
                                    </p:anim>
                                    <p:anim calcmode="lin" valueType="num">
                                      <p:cBhvr>
                                        <p:cTn id="8" dur="1000" fill="hold"/>
                                        <p:tgtEl>
                                          <p:spTgt spid="15"/>
                                        </p:tgtEl>
                                        <p:attrNameLst>
                                          <p:attrName>ppt_h</p:attrName>
                                        </p:attrNameLst>
                                      </p:cBhvr>
                                      <p:tavLst>
                                        <p:tav tm="0">
                                          <p:val>
                                            <p:strVal val="#ppt_h"/>
                                          </p:val>
                                        </p:tav>
                                        <p:tav tm="100000">
                                          <p:val>
                                            <p:strVal val="#ppt_h"/>
                                          </p:val>
                                        </p:tav>
                                      </p:tavLst>
                                    </p:anim>
                                    <p:animEffect transition="in" filter="fade">
                                      <p:cBhvr>
                                        <p:cTn id="9" dur="10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3" name="المطـــــــويات.wav"/>
                                        </p:tgtEl>
                                      </p:cMediaNode>
                                    </p:audio>
                                  </p:subTnLst>
                                </p:cTn>
                              </p:par>
                            </p:childTnLst>
                          </p:cTn>
                        </p:par>
                      </p:childTnLst>
                    </p:cTn>
                  </p:par>
                  <p:par>
                    <p:cTn id="10" fill="hold">
                      <p:stCondLst>
                        <p:cond delay="indefinite"/>
                      </p:stCondLst>
                      <p:childTnLst>
                        <p:par>
                          <p:cTn id="11" fill="hold">
                            <p:stCondLst>
                              <p:cond delay="0"/>
                            </p:stCondLst>
                            <p:childTnLst>
                              <p:par>
                                <p:cTn id="12" presetID="34"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 from="(-#ppt_w/2)" to="(#ppt_x)" calcmode="lin" valueType="num">
                                      <p:cBhvr>
                                        <p:cTn id="14" dur="600" fill="hold">
                                          <p:stCondLst>
                                            <p:cond delay="0"/>
                                          </p:stCondLst>
                                        </p:cTn>
                                        <p:tgtEl>
                                          <p:spTgt spid="16"/>
                                        </p:tgtEl>
                                        <p:attrNameLst>
                                          <p:attrName>ppt_x</p:attrName>
                                        </p:attrNameLst>
                                      </p:cBhvr>
                                    </p:anim>
                                    <p:anim from="0" to="-1.0" calcmode="lin" valueType="num">
                                      <p:cBhvr>
                                        <p:cTn id="15" dur="200" decel="50000" autoRev="1" fill="hold">
                                          <p:stCondLst>
                                            <p:cond delay="600"/>
                                          </p:stCondLst>
                                        </p:cTn>
                                        <p:tgtEl>
                                          <p:spTgt spid="16"/>
                                        </p:tgtEl>
                                        <p:attrNameLst>
                                          <p:attrName>xshear</p:attrName>
                                        </p:attrNameLst>
                                      </p:cBhvr>
                                    </p:anim>
                                    <p:animScale>
                                      <p:cBhvr>
                                        <p:cTn id="16" dur="200" decel="100000" autoRev="1" fill="hold">
                                          <p:stCondLst>
                                            <p:cond delay="600"/>
                                          </p:stCondLst>
                                        </p:cTn>
                                        <p:tgtEl>
                                          <p:spTgt spid="16"/>
                                        </p:tgtEl>
                                      </p:cBhvr>
                                      <p:from x="100000" y="100000"/>
                                      <p:to x="80000" y="100000"/>
                                    </p:animScale>
                                    <p:anim by="(#ppt_h/3+#ppt_w*0.1)" calcmode="lin" valueType="num">
                                      <p:cBhvr additive="sum">
                                        <p:cTn id="17" dur="200" decel="100000" autoRev="1" fill="hold">
                                          <p:stCondLst>
                                            <p:cond delay="600"/>
                                          </p:stCondLst>
                                        </p:cTn>
                                        <p:tgtEl>
                                          <p:spTgt spid="16"/>
                                        </p:tgtEl>
                                        <p:attrNameLst>
                                          <p:attrName>ppt_x</p:attrName>
                                        </p:attrNameLst>
                                      </p:cBhvr>
                                    </p:anim>
                                  </p:childTnLst>
                                  <p:subTnLst>
                                    <p:audio>
                                      <p:cMediaNode>
                                        <p:cTn display="0" masterRel="sameClick">
                                          <p:stCondLst>
                                            <p:cond evt="begin" delay="0">
                                              <p:tn val="12"/>
                                            </p:cond>
                                          </p:stCondLst>
                                          <p:endCondLst>
                                            <p:cond evt="onStopAudio" delay="0">
                                              <p:tgtEl>
                                                <p:sldTgt/>
                                              </p:tgtEl>
                                            </p:cond>
                                          </p:endCondLst>
                                        </p:cTn>
                                        <p:tgtEl>
                                          <p:sndTgt r:embed="rId4" name="أنظم أفكاري.wav"/>
                                        </p:tgtEl>
                                      </p:cMediaNode>
                                    </p:audio>
                                  </p:sub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7">
                                            <p:txEl>
                                              <p:pRg st="0" end="0"/>
                                            </p:txEl>
                                          </p:spTgt>
                                        </p:tgtEl>
                                        <p:attrNameLst>
                                          <p:attrName>style.visibility</p:attrName>
                                        </p:attrNameLst>
                                      </p:cBhvr>
                                      <p:to>
                                        <p:strVal val="visible"/>
                                      </p:to>
                                    </p:set>
                                    <p:animEffect transition="in" filter="circle(in)">
                                      <p:cBhvr>
                                        <p:cTn id="22" dur="2000"/>
                                        <p:tgtEl>
                                          <p:spTgt spid="17">
                                            <p:txEl>
                                              <p:pRg st="0" end="0"/>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5" name="أعمل مطوية كالمبينة في الشكل المجاور.wav"/>
                                        </p:tgtEl>
                                      </p:cMediaNode>
                                    </p:audio>
                                  </p:sub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slide(fromBottom)">
                                      <p:cBhvr>
                                        <p:cTn id="27" dur="500"/>
                                        <p:tgtEl>
                                          <p:spTgt spid="14"/>
                                        </p:tgtEl>
                                      </p:cBhvr>
                                    </p:animEffect>
                                  </p:childTnLst>
                                  <p:subTnLst>
                                    <p:audio>
                                      <p:cMediaNode>
                                        <p:cTn display="0" masterRel="sameClick">
                                          <p:stCondLst>
                                            <p:cond evt="begin" delay="0">
                                              <p:tn val="25"/>
                                            </p:cond>
                                          </p:stCondLst>
                                          <p:endCondLst>
                                            <p:cond evt="onStopAudio" delay="0">
                                              <p:tgtEl>
                                                <p:sldTgt/>
                                              </p:tgtEl>
                                            </p:cond>
                                          </p:endCondLst>
                                        </p:cTn>
                                        <p:tgtEl>
                                          <p:sndTgt r:embed="rId6" name="0333 - خطأ الويندوز.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مربع نص 12"/>
          <p:cNvSpPr txBox="1"/>
          <p:nvPr/>
        </p:nvSpPr>
        <p:spPr>
          <a:xfrm>
            <a:off x="2555875" y="463947"/>
            <a:ext cx="4032250" cy="769441"/>
          </a:xfrm>
          <a:prstGeom prst="rect">
            <a:avLst/>
          </a:prstGeom>
          <a:noFill/>
        </p:spPr>
        <p:txBody>
          <a:bodyPr>
            <a:spAutoFit/>
          </a:bodyPr>
          <a:lstStyle/>
          <a:p>
            <a:pPr algn="ctr" rtl="1" fontAlgn="auto">
              <a:spcBef>
                <a:spcPts val="0"/>
              </a:spcBef>
              <a:spcAft>
                <a:spcPts val="0"/>
              </a:spcAft>
              <a:defRPr/>
            </a:pPr>
            <a:r>
              <a:rPr lang="ar-EG" sz="4400" b="1" dirty="0">
                <a:latin typeface="+mn-lt"/>
                <a:cs typeface="+mn-cs"/>
              </a:rPr>
              <a:t>مراجعة الدرس</a:t>
            </a:r>
            <a:endParaRPr lang="en-US" sz="4400" b="1" dirty="0">
              <a:latin typeface="+mn-lt"/>
              <a:cs typeface="+mn-cs"/>
            </a:endParaRPr>
          </a:p>
        </p:txBody>
      </p:sp>
      <p:sp>
        <p:nvSpPr>
          <p:cNvPr id="14" name="Rounded Rectangle 4"/>
          <p:cNvSpPr/>
          <p:nvPr/>
        </p:nvSpPr>
        <p:spPr bwMode="auto">
          <a:xfrm>
            <a:off x="1043608" y="1029926"/>
            <a:ext cx="6786564" cy="1346096"/>
          </a:xfrm>
          <a:prstGeom prst="roundRect">
            <a:avLst/>
          </a:prstGeom>
          <a:noFill/>
          <a:effectLst/>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EG" sz="4000" b="1" dirty="0">
                <a:solidFill>
                  <a:schemeClr val="tx1"/>
                </a:solidFill>
              </a:rPr>
              <a:t>أفكر وأتحدث وأكتب</a:t>
            </a:r>
          </a:p>
        </p:txBody>
      </p:sp>
      <p:sp>
        <p:nvSpPr>
          <p:cNvPr id="33798" name="TextBox 5"/>
          <p:cNvSpPr txBox="1">
            <a:spLocks noChangeArrowheads="1"/>
          </p:cNvSpPr>
          <p:nvPr/>
        </p:nvSpPr>
        <p:spPr bwMode="auto">
          <a:xfrm>
            <a:off x="-252536" y="1866203"/>
            <a:ext cx="8643938" cy="1446550"/>
          </a:xfrm>
          <a:prstGeom prst="rect">
            <a:avLst/>
          </a:prstGeom>
          <a:noFill/>
          <a:ln w="9525">
            <a:noFill/>
            <a:miter lim="800000"/>
            <a:headEnd/>
            <a:tailEnd/>
          </a:ln>
        </p:spPr>
        <p:txBody>
          <a:bodyPr>
            <a:spAutoFit/>
          </a:bodyPr>
          <a:lstStyle/>
          <a:p>
            <a:r>
              <a:rPr lang="ar-EG" sz="4800" b="1" dirty="0">
                <a:solidFill>
                  <a:srgbClr val="0070C0"/>
                </a:solidFill>
                <a:latin typeface="Calibri" pitchFamily="34" charset="0"/>
                <a:cs typeface="Traditional Arabic" pitchFamily="18" charset="-78"/>
              </a:rPr>
              <a:t>1 – </a:t>
            </a:r>
            <a:r>
              <a:rPr lang="ar-EG" sz="4800" b="1" dirty="0">
                <a:solidFill>
                  <a:srgbClr val="0070C0"/>
                </a:solidFill>
                <a:latin typeface="Calibri" pitchFamily="34" charset="0"/>
                <a:cs typeface="+mn-cs"/>
              </a:rPr>
              <a:t>المفردات</a:t>
            </a:r>
            <a:r>
              <a:rPr lang="ar-EG" sz="4800" b="1" dirty="0">
                <a:solidFill>
                  <a:srgbClr val="0070C0"/>
                </a:solidFill>
                <a:latin typeface="Calibri" pitchFamily="34" charset="0"/>
                <a:cs typeface="Traditional Arabic" pitchFamily="18" charset="-78"/>
              </a:rPr>
              <a:t>.</a:t>
            </a:r>
          </a:p>
          <a:p>
            <a:r>
              <a:rPr lang="ar-EG" sz="4000" b="1" dirty="0">
                <a:solidFill>
                  <a:schemeClr val="bg1"/>
                </a:solidFill>
                <a:latin typeface="Calibri" pitchFamily="34" charset="0"/>
                <a:cs typeface="+mn-cs"/>
              </a:rPr>
              <a:t> </a:t>
            </a:r>
            <a:r>
              <a:rPr lang="ar-EG" sz="4000" b="1" dirty="0">
                <a:latin typeface="Calibri" pitchFamily="34" charset="0"/>
                <a:cs typeface="+mn-cs"/>
              </a:rPr>
              <a:t>ما المقصود </a:t>
            </a:r>
            <a:r>
              <a:rPr lang="ar-EG" sz="4000" b="1" dirty="0" err="1">
                <a:latin typeface="Calibri" pitchFamily="34" charset="0"/>
                <a:cs typeface="+mn-cs"/>
              </a:rPr>
              <a:t>بالأحفورة</a:t>
            </a:r>
            <a:r>
              <a:rPr lang="ar-EG" sz="4000" b="1" dirty="0">
                <a:latin typeface="Calibri" pitchFamily="34" charset="0"/>
                <a:cs typeface="+mn-cs"/>
              </a:rPr>
              <a:t>؟ أذكر مثالين عليها.</a:t>
            </a:r>
            <a:endParaRPr lang="en-US" sz="4000" dirty="0">
              <a:latin typeface="Calibri" pitchFamily="34" charset="0"/>
              <a:cs typeface="+mn-cs"/>
            </a:endParaRPr>
          </a:p>
        </p:txBody>
      </p:sp>
      <p:sp>
        <p:nvSpPr>
          <p:cNvPr id="10" name="TextBox 9"/>
          <p:cNvSpPr txBox="1">
            <a:spLocks noChangeArrowheads="1"/>
          </p:cNvSpPr>
          <p:nvPr/>
        </p:nvSpPr>
        <p:spPr bwMode="auto">
          <a:xfrm>
            <a:off x="1259632" y="3545248"/>
            <a:ext cx="6858048" cy="2308324"/>
          </a:xfrm>
          <a:prstGeom prst="rect">
            <a:avLst/>
          </a:prstGeom>
          <a:noFill/>
          <a:ln w="9525">
            <a:noFill/>
            <a:miter lim="800000"/>
            <a:headEnd/>
            <a:tailEnd/>
          </a:ln>
        </p:spPr>
        <p:txBody>
          <a:bodyPr wrap="square">
            <a:spAutoFit/>
          </a:bodyPr>
          <a:lstStyle/>
          <a:p>
            <a:pPr rtl="0"/>
            <a:r>
              <a:rPr lang="ar-EG" sz="3600" b="1" dirty="0" err="1">
                <a:solidFill>
                  <a:srgbClr val="CC0066"/>
                </a:solidFill>
              </a:rPr>
              <a:t>الأحفورة</a:t>
            </a:r>
            <a:r>
              <a:rPr lang="ar-EG" sz="3600" b="1" dirty="0">
                <a:solidFill>
                  <a:srgbClr val="CC0066"/>
                </a:solidFill>
              </a:rPr>
              <a:t>: </a:t>
            </a:r>
            <a:r>
              <a:rPr lang="ar-EG" sz="3600" b="1" dirty="0"/>
              <a:t>هي آثار أو بقايا المخلوقات الحية التي عاشت في الماضي البعيد مثل النماذج أو القوالب لصدفة الحلزون أو المحار أو</a:t>
            </a:r>
            <a:r>
              <a:rPr lang="ar-SA" sz="3600" b="1" dirty="0"/>
              <a:t> </a:t>
            </a:r>
            <a:r>
              <a:rPr lang="ar-EG" sz="3600" b="1" dirty="0"/>
              <a:t>عظام الديناصورات أو طبعات أقدامها.</a:t>
            </a:r>
            <a:endParaRPr lang="en-US" sz="3600" dirty="0"/>
          </a:p>
        </p:txBody>
      </p:sp>
      <p:sp>
        <p:nvSpPr>
          <p:cNvPr id="32773" name="مربع نص 10"/>
          <p:cNvSpPr txBox="1">
            <a:spLocks noChangeArrowheads="1"/>
          </p:cNvSpPr>
          <p:nvPr/>
        </p:nvSpPr>
        <p:spPr bwMode="auto">
          <a:xfrm>
            <a:off x="571500" y="1000125"/>
            <a:ext cx="1643063" cy="369888"/>
          </a:xfrm>
          <a:prstGeom prst="rect">
            <a:avLst/>
          </a:prstGeom>
          <a:noFill/>
          <a:ln w="9525">
            <a:noFill/>
            <a:miter lim="800000"/>
            <a:headEnd/>
            <a:tailEnd/>
          </a:ln>
        </p:spPr>
        <p:txBody>
          <a:bodyPr>
            <a:spAutoFit/>
          </a:bodyPr>
          <a:lstStyle/>
          <a:p>
            <a:endParaRPr lang="ar-SA">
              <a:latin typeface="Calibri" pitchFamily="34" charset="0"/>
            </a:endParaRPr>
          </a:p>
        </p:txBody>
      </p:sp>
    </p:spTree>
  </p:cSld>
  <p:clrMapOvr>
    <a:masterClrMapping/>
  </p:clrMapOvr>
  <p:transition>
    <p:cover/>
    <p:sndAc>
      <p:stSnd>
        <p:snd r:embed="rId2" name="0056 - arcade beep.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3798">
                                            <p:txEl>
                                              <p:pRg st="0" end="0"/>
                                            </p:txEl>
                                          </p:spTgt>
                                        </p:tgtEl>
                                        <p:attrNameLst>
                                          <p:attrName>style.visibility</p:attrName>
                                        </p:attrNameLst>
                                      </p:cBhvr>
                                      <p:to>
                                        <p:strVal val="visible"/>
                                      </p:to>
                                    </p:set>
                                    <p:anim calcmode="lin" valueType="num">
                                      <p:cBhvr additive="base">
                                        <p:cTn id="12" dur="500" fill="hold"/>
                                        <p:tgtEl>
                                          <p:spTgt spid="33798">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3798">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المفردات.wav"/>
                                        </p:tgtEl>
                                      </p:cMediaNode>
                                    </p:audio>
                                  </p:sub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3798">
                                            <p:txEl>
                                              <p:pRg st="1" end="1"/>
                                            </p:txEl>
                                          </p:spTgt>
                                        </p:tgtEl>
                                        <p:attrNameLst>
                                          <p:attrName>style.visibility</p:attrName>
                                        </p:attrNameLst>
                                      </p:cBhvr>
                                      <p:to>
                                        <p:strVal val="visible"/>
                                      </p:to>
                                    </p:set>
                                    <p:anim calcmode="lin" valueType="num">
                                      <p:cBhvr additive="base">
                                        <p:cTn id="18" dur="500" fill="hold"/>
                                        <p:tgtEl>
                                          <p:spTgt spid="33798">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3798">
                                            <p:txEl>
                                              <p:pRg st="1" end="1"/>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4" name="مالمقصود بالأحفورة اذكر مثالين عليها.wav"/>
                                        </p:tgtEl>
                                      </p:cMediaNode>
                                    </p:audio>
                                  </p:sub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dissolve">
                                      <p:cBhvr>
                                        <p:cTn id="24" dur="500"/>
                                        <p:tgtEl>
                                          <p:spTgt spid="10"/>
                                        </p:tgtEl>
                                      </p:cBhvr>
                                    </p:animEffect>
                                  </p:childTnLst>
                                  <p:subTnLst>
                                    <p:audio>
                                      <p:cMediaNode>
                                        <p:cTn display="0" masterRel="sameClick">
                                          <p:stCondLst>
                                            <p:cond evt="begin" delay="0">
                                              <p:tn val="22"/>
                                            </p:cond>
                                          </p:stCondLst>
                                          <p:endCondLst>
                                            <p:cond evt="onStopAudio" delay="0">
                                              <p:tgtEl>
                                                <p:sldTgt/>
                                              </p:tgtEl>
                                            </p:cond>
                                          </p:endCondLst>
                                        </p:cTn>
                                        <p:tgtEl>
                                          <p:sndTgt r:embed="rId5" name="الأحفورة هي آثار أو بقايا المخلوقات الحية التي.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مربع نص 19"/>
          <p:cNvSpPr txBox="1"/>
          <p:nvPr/>
        </p:nvSpPr>
        <p:spPr>
          <a:xfrm>
            <a:off x="2555875" y="380973"/>
            <a:ext cx="4032250" cy="707886"/>
          </a:xfrm>
          <a:prstGeom prst="rect">
            <a:avLst/>
          </a:prstGeom>
          <a:noFill/>
        </p:spPr>
        <p:txBody>
          <a:bodyPr>
            <a:spAutoFit/>
          </a:bodyPr>
          <a:lstStyle/>
          <a:p>
            <a:pPr algn="ctr" rtl="1" fontAlgn="auto">
              <a:spcBef>
                <a:spcPts val="0"/>
              </a:spcBef>
              <a:spcAft>
                <a:spcPts val="0"/>
              </a:spcAft>
              <a:defRPr/>
            </a:pPr>
            <a:r>
              <a:rPr lang="ar-EG" sz="4000" b="1" dirty="0">
                <a:latin typeface="+mn-lt"/>
                <a:cs typeface="+mn-cs"/>
              </a:rPr>
              <a:t>مراجعة الدرس:</a:t>
            </a:r>
            <a:endParaRPr lang="en-US" sz="4000" b="1" dirty="0">
              <a:latin typeface="+mn-lt"/>
              <a:cs typeface="+mn-cs"/>
            </a:endParaRPr>
          </a:p>
        </p:txBody>
      </p:sp>
      <p:sp>
        <p:nvSpPr>
          <p:cNvPr id="21" name="Rounded Rectangle 4"/>
          <p:cNvSpPr/>
          <p:nvPr/>
        </p:nvSpPr>
        <p:spPr bwMode="auto">
          <a:xfrm>
            <a:off x="1178718" y="557487"/>
            <a:ext cx="6786564" cy="1346096"/>
          </a:xfrm>
          <a:prstGeom prst="roundRect">
            <a:avLst/>
          </a:prstGeom>
          <a:noFill/>
          <a:effectLst/>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EG" sz="3600" b="1" dirty="0">
                <a:solidFill>
                  <a:schemeClr val="tx1"/>
                </a:solidFill>
              </a:rPr>
              <a:t>أفكر وأتحدث وأكتب</a:t>
            </a:r>
          </a:p>
        </p:txBody>
      </p:sp>
      <p:grpSp>
        <p:nvGrpSpPr>
          <p:cNvPr id="2" name="Group 3"/>
          <p:cNvGrpSpPr>
            <a:grpSpLocks/>
          </p:cNvGrpSpPr>
          <p:nvPr/>
        </p:nvGrpSpPr>
        <p:grpSpPr bwMode="auto">
          <a:xfrm>
            <a:off x="-188438" y="635831"/>
            <a:ext cx="8715375" cy="6643687"/>
            <a:chOff x="214282" y="71414"/>
            <a:chExt cx="8715404" cy="6643710"/>
          </a:xfrm>
          <a:noFill/>
        </p:grpSpPr>
        <p:grpSp>
          <p:nvGrpSpPr>
            <p:cNvPr id="33816" name="Group 4"/>
            <p:cNvGrpSpPr>
              <a:grpSpLocks/>
            </p:cNvGrpSpPr>
            <p:nvPr/>
          </p:nvGrpSpPr>
          <p:grpSpPr bwMode="auto">
            <a:xfrm>
              <a:off x="214282" y="71414"/>
              <a:ext cx="8715404" cy="6643710"/>
              <a:chOff x="857224" y="1000108"/>
              <a:chExt cx="7215238" cy="4786346"/>
            </a:xfrm>
            <a:grpFill/>
          </p:grpSpPr>
          <p:sp>
            <p:nvSpPr>
              <p:cNvPr id="7" name="Flowchart: Terminator 6"/>
              <p:cNvSpPr/>
              <p:nvPr/>
            </p:nvSpPr>
            <p:spPr>
              <a:xfrm rot="5400000">
                <a:off x="2286112" y="-428780"/>
                <a:ext cx="4357462" cy="7215238"/>
              </a:xfrm>
              <a:prstGeom prst="flowChartTerminator">
                <a:avLst/>
              </a:prstGeom>
              <a:grpFill/>
              <a:ln w="57150">
                <a:noFill/>
              </a:ln>
            </p:spPr>
            <p:style>
              <a:lnRef idx="1">
                <a:schemeClr val="accent3"/>
              </a:lnRef>
              <a:fillRef idx="2">
                <a:schemeClr val="accent3"/>
              </a:fillRef>
              <a:effectRef idx="1">
                <a:schemeClr val="accent3"/>
              </a:effectRef>
              <a:fontRef idx="minor">
                <a:schemeClr val="dk1"/>
              </a:fontRef>
            </p:style>
            <p:txBody>
              <a:bodyPr rtlCol="1" anchor="ctr"/>
              <a:lstStyle/>
              <a:p>
                <a:pPr algn="ctr" fontAlgn="auto">
                  <a:spcBef>
                    <a:spcPts val="0"/>
                  </a:spcBef>
                  <a:spcAft>
                    <a:spcPts val="0"/>
                  </a:spcAft>
                  <a:defRPr/>
                </a:pPr>
                <a:endParaRPr lang="ar-EG"/>
              </a:p>
            </p:txBody>
          </p:sp>
          <p:sp>
            <p:nvSpPr>
              <p:cNvPr id="8" name="Flowchart: Terminator 7"/>
              <p:cNvSpPr/>
              <p:nvPr/>
            </p:nvSpPr>
            <p:spPr>
              <a:xfrm rot="5400000">
                <a:off x="2286112" y="104"/>
                <a:ext cx="4357462" cy="7215238"/>
              </a:xfrm>
              <a:prstGeom prst="flowChartTerminator">
                <a:avLst/>
              </a:prstGeom>
              <a:grpFill/>
              <a:ln w="57150">
                <a:noFill/>
              </a:ln>
            </p:spPr>
            <p:style>
              <a:lnRef idx="1">
                <a:schemeClr val="accent3"/>
              </a:lnRef>
              <a:fillRef idx="2">
                <a:schemeClr val="accent3"/>
              </a:fillRef>
              <a:effectRef idx="1">
                <a:schemeClr val="accent3"/>
              </a:effectRef>
              <a:fontRef idx="minor">
                <a:schemeClr val="dk1"/>
              </a:fontRef>
            </p:style>
            <p:txBody>
              <a:bodyPr rtlCol="1" anchor="ctr"/>
              <a:lstStyle/>
              <a:p>
                <a:pPr algn="ctr" fontAlgn="auto">
                  <a:spcBef>
                    <a:spcPts val="0"/>
                  </a:spcBef>
                  <a:spcAft>
                    <a:spcPts val="0"/>
                  </a:spcAft>
                  <a:defRPr/>
                </a:pPr>
                <a:endParaRPr lang="ar-EG"/>
              </a:p>
            </p:txBody>
          </p:sp>
          <p:sp>
            <p:nvSpPr>
              <p:cNvPr id="9" name="Flowchart: Terminator 2"/>
              <p:cNvSpPr/>
              <p:nvPr/>
            </p:nvSpPr>
            <p:spPr>
              <a:xfrm rot="5400000">
                <a:off x="2285984" y="-214338"/>
                <a:ext cx="4357718" cy="7215238"/>
              </a:xfrm>
              <a:prstGeom prst="flowChartTerminator">
                <a:avLst/>
              </a:prstGeom>
              <a:grpFill/>
              <a:ln w="57150">
                <a:noFill/>
                <a:prstDash val="sysDash"/>
              </a:ln>
              <a:effectLst>
                <a:innerShdw blurRad="12700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dirty="0"/>
              </a:p>
            </p:txBody>
          </p:sp>
        </p:grpSp>
        <p:sp>
          <p:nvSpPr>
            <p:cNvPr id="33817" name="TextBox 5"/>
            <p:cNvSpPr txBox="1">
              <a:spLocks noChangeArrowheads="1"/>
            </p:cNvSpPr>
            <p:nvPr/>
          </p:nvSpPr>
          <p:spPr bwMode="auto">
            <a:xfrm>
              <a:off x="1723393" y="895040"/>
              <a:ext cx="6929510" cy="1138777"/>
            </a:xfrm>
            <a:prstGeom prst="rect">
              <a:avLst/>
            </a:prstGeom>
            <a:grpFill/>
            <a:ln w="9525">
              <a:noFill/>
              <a:miter lim="800000"/>
              <a:headEnd/>
              <a:tailEnd/>
            </a:ln>
          </p:spPr>
          <p:txBody>
            <a:bodyPr wrap="square">
              <a:spAutoFit/>
            </a:bodyPr>
            <a:lstStyle/>
            <a:p>
              <a:r>
                <a:rPr lang="ar-EG" sz="3600" b="1" dirty="0">
                  <a:solidFill>
                    <a:srgbClr val="0070C0"/>
                  </a:solidFill>
                  <a:latin typeface="Times New Roman" pitchFamily="18" charset="0"/>
                  <a:cs typeface="Times New Roman" pitchFamily="18" charset="0"/>
                </a:rPr>
                <a:t>3</a:t>
              </a:r>
              <a:r>
                <a:rPr lang="ar-EG" sz="3200" b="1" dirty="0">
                  <a:solidFill>
                    <a:srgbClr val="0070C0"/>
                  </a:solidFill>
                  <a:latin typeface="Times New Roman" pitchFamily="18" charset="0"/>
                  <a:cs typeface="Times New Roman" pitchFamily="18" charset="0"/>
                </a:rPr>
                <a:t> – أستخلص النتائج. </a:t>
              </a:r>
              <a:r>
                <a:rPr lang="ar-EG" sz="3200" b="1" dirty="0">
                  <a:latin typeface="Times New Roman" pitchFamily="18" charset="0"/>
                  <a:cs typeface="Times New Roman" pitchFamily="18" charset="0"/>
                </a:rPr>
                <a:t>هل يمكن استعمال الوقود الأحفوري كثير</a:t>
              </a:r>
              <a:r>
                <a:rPr lang="ar-SA" sz="3200" b="1" dirty="0">
                  <a:latin typeface="Times New Roman" pitchFamily="18" charset="0"/>
                  <a:cs typeface="Times New Roman" pitchFamily="18" charset="0"/>
                </a:rPr>
                <a:t>ً</a:t>
              </a:r>
              <a:r>
                <a:rPr lang="ar-EG" sz="3200" b="1" dirty="0">
                  <a:latin typeface="Times New Roman" pitchFamily="18" charset="0"/>
                  <a:cs typeface="Times New Roman" pitchFamily="18" charset="0"/>
                </a:rPr>
                <a:t>ا؟ أوضح إجابتي.</a:t>
              </a:r>
              <a:endParaRPr lang="en-US" sz="3200" dirty="0">
                <a:latin typeface="Times New Roman" pitchFamily="18" charset="0"/>
                <a:cs typeface="Times New Roman" pitchFamily="18" charset="0"/>
              </a:endParaRPr>
            </a:p>
          </p:txBody>
        </p:sp>
      </p:grpSp>
      <p:graphicFrame>
        <p:nvGraphicFramePr>
          <p:cNvPr id="12" name="جدول 11"/>
          <p:cNvGraphicFramePr>
            <a:graphicFrameLocks noGrp="1"/>
          </p:cNvGraphicFramePr>
          <p:nvPr>
            <p:extLst>
              <p:ext uri="{D42A27DB-BD31-4B8C-83A1-F6EECF244321}">
                <p14:modId xmlns:p14="http://schemas.microsoft.com/office/powerpoint/2010/main" val="3954049167"/>
              </p:ext>
            </p:extLst>
          </p:nvPr>
        </p:nvGraphicFramePr>
        <p:xfrm>
          <a:off x="957244" y="2742929"/>
          <a:ext cx="6929486" cy="3472048"/>
        </p:xfrm>
        <a:graphic>
          <a:graphicData uri="http://schemas.openxmlformats.org/drawingml/2006/table">
            <a:tbl>
              <a:tblPr rtl="1">
                <a:tableStyleId>{BDBED569-4797-4DF1-A0F4-6AAB3CD982D8}</a:tableStyleId>
              </a:tblPr>
              <a:tblGrid>
                <a:gridCol w="3108576">
                  <a:extLst>
                    <a:ext uri="{9D8B030D-6E8A-4147-A177-3AD203B41FA5}">
                      <a16:colId xmlns:a16="http://schemas.microsoft.com/office/drawing/2014/main" val="20000"/>
                    </a:ext>
                  </a:extLst>
                </a:gridCol>
                <a:gridCol w="3820910">
                  <a:extLst>
                    <a:ext uri="{9D8B030D-6E8A-4147-A177-3AD203B41FA5}">
                      <a16:colId xmlns:a16="http://schemas.microsoft.com/office/drawing/2014/main" val="20001"/>
                    </a:ext>
                  </a:extLst>
                </a:gridCol>
              </a:tblGrid>
              <a:tr h="607487">
                <a:tc>
                  <a:txBody>
                    <a:bodyPr/>
                    <a:lstStyle/>
                    <a:p>
                      <a:pPr algn="ctr" rtl="1">
                        <a:lnSpc>
                          <a:spcPct val="115000"/>
                        </a:lnSpc>
                        <a:spcBef>
                          <a:spcPts val="600"/>
                        </a:spcBef>
                        <a:spcAft>
                          <a:spcPts val="1000"/>
                        </a:spcAft>
                      </a:pPr>
                      <a:endParaRPr lang="en-US" sz="3200" dirty="0">
                        <a:latin typeface="Calibri"/>
                        <a:ea typeface="Times New Roman"/>
                        <a:cs typeface="Arial"/>
                      </a:endParaRPr>
                    </a:p>
                  </a:txBody>
                  <a:tcPr marL="68580" marR="68580" marT="0" marB="0" anchor="ctr"/>
                </a:tc>
                <a:tc>
                  <a:txBody>
                    <a:bodyPr/>
                    <a:lstStyle/>
                    <a:p>
                      <a:pPr algn="ctr" rtl="1">
                        <a:lnSpc>
                          <a:spcPct val="115000"/>
                        </a:lnSpc>
                        <a:spcBef>
                          <a:spcPts val="600"/>
                        </a:spcBef>
                        <a:spcAft>
                          <a:spcPts val="1000"/>
                        </a:spcAft>
                      </a:pPr>
                      <a:endParaRPr lang="en-US" sz="3200" dirty="0">
                        <a:latin typeface="Calibri"/>
                        <a:ea typeface="Times New Roman"/>
                        <a:cs typeface="Arial"/>
                      </a:endParaRPr>
                    </a:p>
                  </a:txBody>
                  <a:tcPr marL="68580" marR="68580" marT="0" marB="0" anchor="ctr"/>
                </a:tc>
                <a:extLst>
                  <a:ext uri="{0D108BD9-81ED-4DB2-BD59-A6C34878D82A}">
                    <a16:rowId xmlns:a16="http://schemas.microsoft.com/office/drawing/2014/main" val="10000"/>
                  </a:ext>
                </a:extLst>
              </a:tr>
              <a:tr h="1302720">
                <a:tc>
                  <a:txBody>
                    <a:bodyPr/>
                    <a:lstStyle/>
                    <a:p>
                      <a:pPr algn="ctr" rtl="1">
                        <a:lnSpc>
                          <a:spcPct val="115000"/>
                        </a:lnSpc>
                        <a:spcBef>
                          <a:spcPts val="1200"/>
                        </a:spcBef>
                        <a:spcAft>
                          <a:spcPts val="1000"/>
                        </a:spcAft>
                      </a:pPr>
                      <a:endParaRPr lang="en-US" sz="3200" dirty="0">
                        <a:latin typeface="Calibri"/>
                        <a:ea typeface="Times New Roman"/>
                        <a:cs typeface="Arial"/>
                      </a:endParaRPr>
                    </a:p>
                  </a:txBody>
                  <a:tcPr marL="68580" marR="68580" marT="0" marB="0" anchor="ctr"/>
                </a:tc>
                <a:tc>
                  <a:txBody>
                    <a:bodyPr/>
                    <a:lstStyle/>
                    <a:p>
                      <a:pPr algn="ctr" rtl="1">
                        <a:lnSpc>
                          <a:spcPct val="115000"/>
                        </a:lnSpc>
                        <a:spcBef>
                          <a:spcPts val="600"/>
                        </a:spcBef>
                        <a:spcAft>
                          <a:spcPts val="1000"/>
                        </a:spcAft>
                      </a:pPr>
                      <a:endParaRPr lang="en-US" sz="3200" dirty="0">
                        <a:latin typeface="Calibri"/>
                        <a:ea typeface="Times New Roman"/>
                        <a:cs typeface="Arial"/>
                      </a:endParaRPr>
                    </a:p>
                  </a:txBody>
                  <a:tcPr marL="68580" marR="68580" marT="0" marB="0" anchor="ctr"/>
                </a:tc>
                <a:extLst>
                  <a:ext uri="{0D108BD9-81ED-4DB2-BD59-A6C34878D82A}">
                    <a16:rowId xmlns:a16="http://schemas.microsoft.com/office/drawing/2014/main" val="10001"/>
                  </a:ext>
                </a:extLst>
              </a:tr>
              <a:tr h="1561841">
                <a:tc>
                  <a:txBody>
                    <a:bodyPr/>
                    <a:lstStyle/>
                    <a:p>
                      <a:pPr algn="ctr" rtl="1">
                        <a:lnSpc>
                          <a:spcPct val="115000"/>
                        </a:lnSpc>
                        <a:spcBef>
                          <a:spcPts val="600"/>
                        </a:spcBef>
                        <a:spcAft>
                          <a:spcPts val="1000"/>
                        </a:spcAft>
                      </a:pPr>
                      <a:endParaRPr lang="en-US" sz="3200" dirty="0">
                        <a:latin typeface="Calibri"/>
                        <a:ea typeface="Times New Roman"/>
                        <a:cs typeface="Arial"/>
                      </a:endParaRPr>
                    </a:p>
                  </a:txBody>
                  <a:tcPr marL="68580" marR="68580" marT="0" marB="0" anchor="ctr"/>
                </a:tc>
                <a:tc>
                  <a:txBody>
                    <a:bodyPr/>
                    <a:lstStyle/>
                    <a:p>
                      <a:pPr algn="ctr" rtl="1">
                        <a:lnSpc>
                          <a:spcPct val="115000"/>
                        </a:lnSpc>
                        <a:spcBef>
                          <a:spcPts val="600"/>
                        </a:spcBef>
                        <a:spcAft>
                          <a:spcPts val="1000"/>
                        </a:spcAft>
                      </a:pPr>
                      <a:endParaRPr lang="en-US" sz="3200" dirty="0">
                        <a:latin typeface="Calibri"/>
                        <a:ea typeface="Times New Roman"/>
                        <a:cs typeface="Arial"/>
                      </a:endParaRPr>
                    </a:p>
                  </a:txBody>
                  <a:tcPr marL="68580" marR="68580" marT="0" marB="0" anchor="ctr"/>
                </a:tc>
                <a:extLst>
                  <a:ext uri="{0D108BD9-81ED-4DB2-BD59-A6C34878D82A}">
                    <a16:rowId xmlns:a16="http://schemas.microsoft.com/office/drawing/2014/main" val="10002"/>
                  </a:ext>
                </a:extLst>
              </a:tr>
            </a:tbl>
          </a:graphicData>
        </a:graphic>
      </p:graphicFrame>
      <p:sp>
        <p:nvSpPr>
          <p:cNvPr id="10" name="مستطيل 9"/>
          <p:cNvSpPr>
            <a:spLocks noChangeArrowheads="1"/>
          </p:cNvSpPr>
          <p:nvPr/>
        </p:nvSpPr>
        <p:spPr bwMode="auto">
          <a:xfrm>
            <a:off x="5238968" y="2762566"/>
            <a:ext cx="1978426" cy="556434"/>
          </a:xfrm>
          <a:prstGeom prst="rect">
            <a:avLst/>
          </a:prstGeom>
          <a:noFill/>
          <a:ln w="9525">
            <a:noFill/>
            <a:miter lim="800000"/>
            <a:headEnd/>
            <a:tailEnd/>
          </a:ln>
        </p:spPr>
        <p:txBody>
          <a:bodyPr wrap="none">
            <a:spAutoFit/>
          </a:bodyPr>
          <a:lstStyle/>
          <a:p>
            <a:pPr algn="ctr">
              <a:lnSpc>
                <a:spcPct val="115000"/>
              </a:lnSpc>
              <a:spcBef>
                <a:spcPts val="600"/>
              </a:spcBef>
              <a:spcAft>
                <a:spcPts val="1000"/>
              </a:spcAft>
            </a:pPr>
            <a:r>
              <a:rPr lang="ar-SA" sz="2800" b="1" dirty="0">
                <a:latin typeface="Calibri" pitchFamily="34" charset="0"/>
                <a:cs typeface="Times New Roman" pitchFamily="18" charset="0"/>
              </a:rPr>
              <a:t>إرشادات النص </a:t>
            </a:r>
            <a:endParaRPr lang="en-US" sz="2800" dirty="0">
              <a:latin typeface="Calibri" pitchFamily="34" charset="0"/>
              <a:cs typeface="Times New Roman" pitchFamily="18" charset="0"/>
            </a:endParaRPr>
          </a:p>
        </p:txBody>
      </p:sp>
      <p:sp>
        <p:nvSpPr>
          <p:cNvPr id="13" name="مستطيل 12"/>
          <p:cNvSpPr>
            <a:spLocks noChangeArrowheads="1"/>
          </p:cNvSpPr>
          <p:nvPr/>
        </p:nvSpPr>
        <p:spPr bwMode="auto">
          <a:xfrm>
            <a:off x="2328504" y="2762566"/>
            <a:ext cx="1539204" cy="556434"/>
          </a:xfrm>
          <a:prstGeom prst="rect">
            <a:avLst/>
          </a:prstGeom>
          <a:noFill/>
          <a:ln w="9525">
            <a:noFill/>
            <a:miter lim="800000"/>
            <a:headEnd/>
            <a:tailEnd/>
          </a:ln>
        </p:spPr>
        <p:txBody>
          <a:bodyPr wrap="none">
            <a:spAutoFit/>
          </a:bodyPr>
          <a:lstStyle/>
          <a:p>
            <a:pPr algn="ctr">
              <a:lnSpc>
                <a:spcPct val="115000"/>
              </a:lnSpc>
              <a:spcBef>
                <a:spcPts val="600"/>
              </a:spcBef>
              <a:spcAft>
                <a:spcPts val="1000"/>
              </a:spcAft>
            </a:pPr>
            <a:r>
              <a:rPr lang="ar-EG" sz="2800" b="1" dirty="0">
                <a:latin typeface="Calibri" pitchFamily="34" charset="0"/>
                <a:cs typeface="Times New Roman" pitchFamily="18" charset="0"/>
              </a:rPr>
              <a:t>الاستنتاجات</a:t>
            </a:r>
            <a:endParaRPr lang="en-US" sz="2800" dirty="0">
              <a:latin typeface="Calibri" pitchFamily="34" charset="0"/>
              <a:cs typeface="Times New Roman" pitchFamily="18" charset="0"/>
            </a:endParaRPr>
          </a:p>
        </p:txBody>
      </p:sp>
      <p:sp>
        <p:nvSpPr>
          <p:cNvPr id="14" name="مستطيل 13"/>
          <p:cNvSpPr>
            <a:spLocks noChangeArrowheads="1"/>
          </p:cNvSpPr>
          <p:nvPr/>
        </p:nvSpPr>
        <p:spPr bwMode="auto">
          <a:xfrm>
            <a:off x="4688098" y="3478671"/>
            <a:ext cx="3143272" cy="1200329"/>
          </a:xfrm>
          <a:prstGeom prst="rect">
            <a:avLst/>
          </a:prstGeom>
          <a:noFill/>
          <a:ln w="9525">
            <a:noFill/>
            <a:miter lim="800000"/>
            <a:headEnd/>
            <a:tailEnd/>
          </a:ln>
        </p:spPr>
        <p:txBody>
          <a:bodyPr wrap="square">
            <a:spAutoFit/>
          </a:bodyPr>
          <a:lstStyle/>
          <a:p>
            <a:pPr algn="ctr">
              <a:spcBef>
                <a:spcPts val="1200"/>
              </a:spcBef>
              <a:spcAft>
                <a:spcPts val="1000"/>
              </a:spcAft>
            </a:pPr>
            <a:r>
              <a:rPr lang="ar-SA" sz="2400" b="1" dirty="0">
                <a:solidFill>
                  <a:srgbClr val="FF0000"/>
                </a:solidFill>
                <a:latin typeface="Calibri" pitchFamily="34" charset="0"/>
                <a:cs typeface="Times New Roman" pitchFamily="18" charset="0"/>
              </a:rPr>
              <a:t>يتكون الوقود </a:t>
            </a:r>
            <a:r>
              <a:rPr lang="ar-SA" sz="2400" b="1" dirty="0" err="1">
                <a:solidFill>
                  <a:srgbClr val="FF0000"/>
                </a:solidFill>
                <a:latin typeface="Calibri" pitchFamily="34" charset="0"/>
                <a:cs typeface="Times New Roman" pitchFamily="18" charset="0"/>
              </a:rPr>
              <a:t>الأحفوري</a:t>
            </a:r>
            <a:r>
              <a:rPr lang="ar-SA" sz="2400" b="1" dirty="0">
                <a:solidFill>
                  <a:srgbClr val="FF0000"/>
                </a:solidFill>
                <a:latin typeface="Calibri" pitchFamily="34" charset="0"/>
                <a:cs typeface="Times New Roman" pitchFamily="18" charset="0"/>
              </a:rPr>
              <a:t> من بقايا المخلوقات الحية  التي عاشت في الماضي.</a:t>
            </a:r>
            <a:endParaRPr lang="en-US" sz="2400" dirty="0">
              <a:solidFill>
                <a:srgbClr val="FF0000"/>
              </a:solidFill>
              <a:latin typeface="Calibri" pitchFamily="34" charset="0"/>
              <a:cs typeface="Times New Roman" pitchFamily="18" charset="0"/>
            </a:endParaRPr>
          </a:p>
        </p:txBody>
      </p:sp>
      <p:sp>
        <p:nvSpPr>
          <p:cNvPr id="15" name="مستطيل 14"/>
          <p:cNvSpPr>
            <a:spLocks noChangeArrowheads="1"/>
          </p:cNvSpPr>
          <p:nvPr/>
        </p:nvSpPr>
        <p:spPr bwMode="auto">
          <a:xfrm>
            <a:off x="1565010" y="3720873"/>
            <a:ext cx="2571754" cy="954107"/>
          </a:xfrm>
          <a:prstGeom prst="rect">
            <a:avLst/>
          </a:prstGeom>
          <a:noFill/>
          <a:ln w="9525">
            <a:noFill/>
            <a:miter lim="800000"/>
            <a:headEnd/>
            <a:tailEnd/>
          </a:ln>
        </p:spPr>
        <p:txBody>
          <a:bodyPr wrap="square">
            <a:spAutoFit/>
          </a:bodyPr>
          <a:lstStyle/>
          <a:p>
            <a:pPr algn="ctr"/>
            <a:r>
              <a:rPr lang="ar-SA" sz="2800" b="1" dirty="0">
                <a:solidFill>
                  <a:srgbClr val="FF0000"/>
                </a:solidFill>
              </a:rPr>
              <a:t>يُستعمل الوقود الأحفوري كثيرًا.</a:t>
            </a:r>
            <a:endParaRPr lang="en-US" sz="2800" dirty="0">
              <a:solidFill>
                <a:srgbClr val="FF0000"/>
              </a:solidFill>
            </a:endParaRPr>
          </a:p>
        </p:txBody>
      </p:sp>
      <p:sp>
        <p:nvSpPr>
          <p:cNvPr id="16" name="مستطيل 15"/>
          <p:cNvSpPr>
            <a:spLocks noChangeArrowheads="1"/>
          </p:cNvSpPr>
          <p:nvPr/>
        </p:nvSpPr>
        <p:spPr bwMode="auto">
          <a:xfrm>
            <a:off x="4830975" y="4816656"/>
            <a:ext cx="3000395" cy="1083374"/>
          </a:xfrm>
          <a:prstGeom prst="rect">
            <a:avLst/>
          </a:prstGeom>
          <a:noFill/>
          <a:ln w="9525">
            <a:noFill/>
            <a:miter lim="800000"/>
            <a:headEnd/>
            <a:tailEnd/>
          </a:ln>
        </p:spPr>
        <p:txBody>
          <a:bodyPr wrap="square">
            <a:spAutoFit/>
          </a:bodyPr>
          <a:lstStyle/>
          <a:p>
            <a:pPr algn="ctr">
              <a:lnSpc>
                <a:spcPct val="115000"/>
              </a:lnSpc>
              <a:spcBef>
                <a:spcPts val="600"/>
              </a:spcBef>
              <a:spcAft>
                <a:spcPts val="1000"/>
              </a:spcAft>
            </a:pPr>
            <a:r>
              <a:rPr lang="ar-SA" sz="2800" b="1" dirty="0">
                <a:solidFill>
                  <a:srgbClr val="FF0000"/>
                </a:solidFill>
                <a:latin typeface="Calibri" pitchFamily="34" charset="0"/>
                <a:cs typeface="Times New Roman" pitchFamily="18" charset="0"/>
              </a:rPr>
              <a:t>الوقود الأحفوري مورد غير متجدد.</a:t>
            </a:r>
            <a:endParaRPr lang="en-US" sz="2800" dirty="0">
              <a:solidFill>
                <a:srgbClr val="FF0000"/>
              </a:solidFill>
              <a:latin typeface="Calibri" pitchFamily="34" charset="0"/>
              <a:cs typeface="Times New Roman" pitchFamily="18" charset="0"/>
            </a:endParaRPr>
          </a:p>
        </p:txBody>
      </p:sp>
      <p:sp>
        <p:nvSpPr>
          <p:cNvPr id="17" name="مستطيل 16"/>
          <p:cNvSpPr>
            <a:spLocks noChangeArrowheads="1"/>
          </p:cNvSpPr>
          <p:nvPr/>
        </p:nvSpPr>
        <p:spPr bwMode="auto">
          <a:xfrm>
            <a:off x="902985" y="4816656"/>
            <a:ext cx="4071966" cy="1405513"/>
          </a:xfrm>
          <a:prstGeom prst="rect">
            <a:avLst/>
          </a:prstGeom>
          <a:noFill/>
          <a:ln w="9525">
            <a:noFill/>
            <a:miter lim="800000"/>
            <a:headEnd/>
            <a:tailEnd/>
          </a:ln>
        </p:spPr>
        <p:txBody>
          <a:bodyPr wrap="square">
            <a:spAutoFit/>
          </a:bodyPr>
          <a:lstStyle/>
          <a:p>
            <a:pPr algn="ctr">
              <a:spcBef>
                <a:spcPts val="600"/>
              </a:spcBef>
              <a:spcAft>
                <a:spcPts val="1000"/>
              </a:spcAft>
            </a:pPr>
            <a:r>
              <a:rPr lang="ar-SA" sz="2400" b="1" dirty="0">
                <a:solidFill>
                  <a:srgbClr val="FF0000"/>
                </a:solidFill>
              </a:rPr>
              <a:t>ــ يجب حفظ الوقود الأحفوري المتبقي.</a:t>
            </a:r>
            <a:endParaRPr lang="ar-EG" sz="2400" b="1" dirty="0">
              <a:solidFill>
                <a:srgbClr val="FF0000"/>
              </a:solidFill>
            </a:endParaRPr>
          </a:p>
          <a:p>
            <a:pPr algn="ctr">
              <a:spcBef>
                <a:spcPts val="600"/>
              </a:spcBef>
              <a:spcAft>
                <a:spcPts val="1000"/>
              </a:spcAft>
            </a:pPr>
            <a:r>
              <a:rPr lang="ar-SA" sz="2400" b="1" dirty="0">
                <a:solidFill>
                  <a:srgbClr val="FF0000"/>
                </a:solidFill>
              </a:rPr>
              <a:t> البحث عن موارد طاقة تجدد عوضًا عنه.</a:t>
            </a:r>
            <a:endParaRPr lang="en-US" sz="2400" dirty="0">
              <a:solidFill>
                <a:srgbClr val="FF0000"/>
              </a:solidFill>
              <a:latin typeface="Calibri" pitchFamily="34" charset="0"/>
              <a:cs typeface="Times New Roman" pitchFamily="18" charset="0"/>
            </a:endParaRPr>
          </a:p>
        </p:txBody>
      </p:sp>
    </p:spTree>
  </p:cSld>
  <p:clrMapOvr>
    <a:masterClrMapping/>
  </p:clrMapOvr>
  <p:transition>
    <p:pull dir="ru"/>
    <p:sndAc>
      <p:stSnd>
        <p:snd r:embed="rId2" name="0056 - arcade beep.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أستخلص النتائج هل يمكن استعمال الوقود الأحفوري كثيرا.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voltage.wav"/>
                                        </p:tgtEl>
                                      </p:cMediaNode>
                                    </p:audio>
                                  </p:subTnLst>
                                </p:cTn>
                              </p:par>
                              <p:par>
                                <p:cTn id="15" presetID="2" presetClass="entr" presetSubtype="4"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5" name="إرشادات النص.wav"/>
                                        </p:tgtEl>
                                      </p:cMediaNode>
                                    </p:audio>
                                  </p:sub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6" name="الاستنتاجات.wav"/>
                                        </p:tgtEl>
                                      </p:cMediaNode>
                                    </p:audio>
                                  </p:sub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7" name="يتكون الوقود الأحفوري من بقايا المخلوقات الحية  التي عاشت في الماضي.wav"/>
                                        </p:tgtEl>
                                      </p:cMediaNode>
                                    </p:audio>
                                  </p:sub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8" name="يُستعمل الوقود الأحفوري كثيرًا.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9" name="الوقود الأحفوري مورد غير متجدد.wav"/>
                                        </p:tgtEl>
                                      </p:cMediaNode>
                                    </p:audio>
                                  </p:sub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7">
                                            <p:txEl>
                                              <p:pRg st="0" end="0"/>
                                            </p:txEl>
                                          </p:spTgt>
                                        </p:tgtEl>
                                        <p:attrNameLst>
                                          <p:attrName>style.visibility</p:attrName>
                                        </p:attrNameLst>
                                      </p:cBhvr>
                                      <p:to>
                                        <p:strVal val="visible"/>
                                      </p:to>
                                    </p:set>
                                    <p:anim calcmode="lin" valueType="num">
                                      <p:cBhvr additive="base">
                                        <p:cTn id="4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7">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5"/>
                                            </p:cond>
                                          </p:stCondLst>
                                          <p:endCondLst>
                                            <p:cond evt="onStopAudio" delay="0">
                                              <p:tgtEl>
                                                <p:sldTgt/>
                                              </p:tgtEl>
                                            </p:cond>
                                          </p:endCondLst>
                                        </p:cTn>
                                        <p:tgtEl>
                                          <p:sndTgt r:embed="rId10" name="يجب البحث عن موارد طاقة تجدد عوضًا عنه.wav"/>
                                        </p:tgtEl>
                                      </p:cMediaNode>
                                    </p:audio>
                                  </p:sub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7">
                                            <p:txEl>
                                              <p:pRg st="1" end="1"/>
                                            </p:txEl>
                                          </p:spTgt>
                                        </p:tgtEl>
                                        <p:attrNameLst>
                                          <p:attrName>style.visibility</p:attrName>
                                        </p:attrNameLst>
                                      </p:cBhvr>
                                      <p:to>
                                        <p:strVal val="visible"/>
                                      </p:to>
                                    </p:set>
                                    <p:anim calcmode="lin" valueType="num">
                                      <p:cBhvr additive="base">
                                        <p:cTn id="53" dur="500" fill="hold"/>
                                        <p:tgtEl>
                                          <p:spTgt spid="17">
                                            <p:txEl>
                                              <p:pRg st="1" end="1"/>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7">
                                            <p:txEl>
                                              <p:pRg st="1" end="1"/>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1"/>
                                            </p:cond>
                                          </p:stCondLst>
                                          <p:endCondLst>
                                            <p:cond evt="onStopAudio" delay="0">
                                              <p:tgtEl>
                                                <p:sldTgt/>
                                              </p:tgtEl>
                                            </p:cond>
                                          </p:endCondLst>
                                        </p:cTn>
                                        <p:tgtEl>
                                          <p:sndTgt r:embed="rId10" name="يجب البحث عن موارد طاقة تجدد عوضًا عنه.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4" grpId="0"/>
      <p:bldP spid="15" grpId="0"/>
      <p:bldP spid="16" grpId="0"/>
      <p:bldP spid="17" grpId="0" uiExpand="1" build="allAtOnce"/>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مربع نص 12"/>
          <p:cNvSpPr txBox="1"/>
          <p:nvPr/>
        </p:nvSpPr>
        <p:spPr>
          <a:xfrm>
            <a:off x="2906787" y="480355"/>
            <a:ext cx="4032250" cy="769441"/>
          </a:xfrm>
          <a:prstGeom prst="rect">
            <a:avLst/>
          </a:prstGeom>
          <a:noFill/>
        </p:spPr>
        <p:txBody>
          <a:bodyPr>
            <a:spAutoFit/>
          </a:bodyPr>
          <a:lstStyle/>
          <a:p>
            <a:pPr algn="ctr" rtl="1" fontAlgn="auto">
              <a:spcBef>
                <a:spcPts val="0"/>
              </a:spcBef>
              <a:spcAft>
                <a:spcPts val="0"/>
              </a:spcAft>
              <a:defRPr/>
            </a:pPr>
            <a:r>
              <a:rPr lang="ar-EG" sz="4400" b="1" dirty="0">
                <a:solidFill>
                  <a:srgbClr val="C00000"/>
                </a:solidFill>
                <a:latin typeface="+mn-lt"/>
                <a:cs typeface="+mn-cs"/>
              </a:rPr>
              <a:t>مراجعة الدرس:</a:t>
            </a:r>
            <a:endParaRPr lang="en-US" sz="4400" b="1" dirty="0">
              <a:solidFill>
                <a:srgbClr val="C00000"/>
              </a:solidFill>
              <a:latin typeface="+mn-lt"/>
              <a:cs typeface="+mn-cs"/>
            </a:endParaRPr>
          </a:p>
        </p:txBody>
      </p:sp>
      <p:sp>
        <p:nvSpPr>
          <p:cNvPr id="14" name="Rounded Rectangle 4"/>
          <p:cNvSpPr/>
          <p:nvPr/>
        </p:nvSpPr>
        <p:spPr bwMode="auto">
          <a:xfrm>
            <a:off x="1441358" y="1000125"/>
            <a:ext cx="6786564" cy="1346096"/>
          </a:xfrm>
          <a:prstGeom prst="roundRect">
            <a:avLst/>
          </a:prstGeom>
          <a:noFill/>
          <a:effectLst/>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EG" sz="4000" b="1" dirty="0">
                <a:solidFill>
                  <a:schemeClr val="tx1"/>
                </a:solidFill>
              </a:rPr>
              <a:t>أفكر وأتحدث وأكتب</a:t>
            </a:r>
          </a:p>
        </p:txBody>
      </p:sp>
      <p:grpSp>
        <p:nvGrpSpPr>
          <p:cNvPr id="2" name="Group 3"/>
          <p:cNvGrpSpPr>
            <a:grpSpLocks/>
          </p:cNvGrpSpPr>
          <p:nvPr/>
        </p:nvGrpSpPr>
        <p:grpSpPr bwMode="auto">
          <a:xfrm>
            <a:off x="214313" y="71438"/>
            <a:ext cx="8715375" cy="6643687"/>
            <a:chOff x="214282" y="71414"/>
            <a:chExt cx="8715404" cy="6643710"/>
          </a:xfrm>
          <a:noFill/>
        </p:grpSpPr>
        <p:grpSp>
          <p:nvGrpSpPr>
            <p:cNvPr id="34821" name="Group 4"/>
            <p:cNvGrpSpPr>
              <a:grpSpLocks/>
            </p:cNvGrpSpPr>
            <p:nvPr/>
          </p:nvGrpSpPr>
          <p:grpSpPr bwMode="auto">
            <a:xfrm>
              <a:off x="214282" y="71414"/>
              <a:ext cx="8715404" cy="6643710"/>
              <a:chOff x="857224" y="1000108"/>
              <a:chExt cx="7215238" cy="4786346"/>
            </a:xfrm>
            <a:grpFill/>
          </p:grpSpPr>
          <p:sp>
            <p:nvSpPr>
              <p:cNvPr id="7" name="Flowchart: Terminator 6"/>
              <p:cNvSpPr/>
              <p:nvPr/>
            </p:nvSpPr>
            <p:spPr>
              <a:xfrm rot="5400000">
                <a:off x="2286112" y="-428780"/>
                <a:ext cx="4357462" cy="7215238"/>
              </a:xfrm>
              <a:prstGeom prst="flowChartTerminator">
                <a:avLst/>
              </a:prstGeom>
              <a:grpFill/>
              <a:ln w="57150">
                <a:noFill/>
              </a:ln>
            </p:spPr>
            <p:style>
              <a:lnRef idx="1">
                <a:schemeClr val="accent3"/>
              </a:lnRef>
              <a:fillRef idx="2">
                <a:schemeClr val="accent3"/>
              </a:fillRef>
              <a:effectRef idx="1">
                <a:schemeClr val="accent3"/>
              </a:effectRef>
              <a:fontRef idx="minor">
                <a:schemeClr val="dk1"/>
              </a:fontRef>
            </p:style>
            <p:txBody>
              <a:bodyPr rtlCol="1" anchor="ctr"/>
              <a:lstStyle/>
              <a:p>
                <a:pPr algn="ctr" fontAlgn="auto">
                  <a:spcBef>
                    <a:spcPts val="0"/>
                  </a:spcBef>
                  <a:spcAft>
                    <a:spcPts val="0"/>
                  </a:spcAft>
                  <a:defRPr/>
                </a:pPr>
                <a:endParaRPr lang="ar-EG">
                  <a:latin typeface="Times New Roman" pitchFamily="18" charset="0"/>
                  <a:cs typeface="Times New Roman" pitchFamily="18" charset="0"/>
                </a:endParaRPr>
              </a:p>
            </p:txBody>
          </p:sp>
          <p:sp>
            <p:nvSpPr>
              <p:cNvPr id="8" name="Flowchart: Terminator 7"/>
              <p:cNvSpPr/>
              <p:nvPr/>
            </p:nvSpPr>
            <p:spPr>
              <a:xfrm rot="5400000">
                <a:off x="2286112" y="104"/>
                <a:ext cx="4357462" cy="7215238"/>
              </a:xfrm>
              <a:prstGeom prst="flowChartTerminator">
                <a:avLst/>
              </a:prstGeom>
              <a:grpFill/>
              <a:ln w="57150">
                <a:noFill/>
              </a:ln>
            </p:spPr>
            <p:style>
              <a:lnRef idx="1">
                <a:schemeClr val="accent3"/>
              </a:lnRef>
              <a:fillRef idx="2">
                <a:schemeClr val="accent3"/>
              </a:fillRef>
              <a:effectRef idx="1">
                <a:schemeClr val="accent3"/>
              </a:effectRef>
              <a:fontRef idx="minor">
                <a:schemeClr val="dk1"/>
              </a:fontRef>
            </p:style>
            <p:txBody>
              <a:bodyPr rtlCol="1" anchor="ctr"/>
              <a:lstStyle/>
              <a:p>
                <a:pPr algn="ctr" fontAlgn="auto">
                  <a:spcBef>
                    <a:spcPts val="0"/>
                  </a:spcBef>
                  <a:spcAft>
                    <a:spcPts val="0"/>
                  </a:spcAft>
                  <a:defRPr/>
                </a:pPr>
                <a:endParaRPr lang="ar-EG">
                  <a:latin typeface="Times New Roman" pitchFamily="18" charset="0"/>
                  <a:cs typeface="Times New Roman" pitchFamily="18" charset="0"/>
                </a:endParaRPr>
              </a:p>
            </p:txBody>
          </p:sp>
          <p:sp>
            <p:nvSpPr>
              <p:cNvPr id="9" name="Flowchart: Terminator 2"/>
              <p:cNvSpPr/>
              <p:nvPr/>
            </p:nvSpPr>
            <p:spPr>
              <a:xfrm rot="5400000">
                <a:off x="2285984" y="-214338"/>
                <a:ext cx="4357718" cy="7215238"/>
              </a:xfrm>
              <a:prstGeom prst="flowChartTerminator">
                <a:avLst/>
              </a:prstGeom>
              <a:grpFill/>
              <a:ln w="57150">
                <a:noFill/>
                <a:prstDash val="sysDash"/>
              </a:ln>
              <a:effectLst>
                <a:innerShdw blurRad="12700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latin typeface="Times New Roman" pitchFamily="18" charset="0"/>
                  <a:cs typeface="Times New Roman" pitchFamily="18" charset="0"/>
                </a:endParaRPr>
              </a:p>
            </p:txBody>
          </p:sp>
        </p:grpSp>
        <p:sp>
          <p:nvSpPr>
            <p:cNvPr id="34822" name="TextBox 5"/>
            <p:cNvSpPr txBox="1">
              <a:spLocks noChangeArrowheads="1"/>
            </p:cNvSpPr>
            <p:nvPr/>
          </p:nvSpPr>
          <p:spPr bwMode="auto">
            <a:xfrm>
              <a:off x="568042" y="2017859"/>
              <a:ext cx="7929618" cy="1323444"/>
            </a:xfrm>
            <a:prstGeom prst="rect">
              <a:avLst/>
            </a:prstGeom>
            <a:grpFill/>
            <a:ln w="9525">
              <a:noFill/>
              <a:miter lim="800000"/>
              <a:headEnd/>
              <a:tailEnd/>
            </a:ln>
          </p:spPr>
          <p:txBody>
            <a:bodyPr>
              <a:spAutoFit/>
            </a:bodyPr>
            <a:lstStyle/>
            <a:p>
              <a:r>
                <a:rPr lang="ar-EG" sz="4000" b="1" dirty="0">
                  <a:solidFill>
                    <a:srgbClr val="0070C0"/>
                  </a:solidFill>
                  <a:latin typeface="Times New Roman" pitchFamily="18" charset="0"/>
                  <a:cs typeface="Times New Roman" pitchFamily="18" charset="0"/>
                </a:rPr>
                <a:t>3 - التفكير الناقد: </a:t>
              </a:r>
              <a:r>
                <a:rPr lang="ar-EG" sz="4000" b="1" dirty="0">
                  <a:latin typeface="Times New Roman" pitchFamily="18" charset="0"/>
                  <a:cs typeface="Times New Roman" pitchFamily="18" charset="0"/>
                </a:rPr>
                <a:t>ما استعمالات الوقود </a:t>
              </a:r>
              <a:r>
                <a:rPr lang="ar-EG" sz="4000" b="1" dirty="0" err="1">
                  <a:latin typeface="Times New Roman" pitchFamily="18" charset="0"/>
                  <a:cs typeface="Times New Roman" pitchFamily="18" charset="0"/>
                </a:rPr>
                <a:t>الأحفوري</a:t>
              </a:r>
              <a:r>
                <a:rPr lang="ar-EG" sz="4000" b="1" dirty="0">
                  <a:latin typeface="Times New Roman" pitchFamily="18" charset="0"/>
                  <a:cs typeface="Times New Roman" pitchFamily="18" charset="0"/>
                </a:rPr>
                <a:t>؟</a:t>
              </a:r>
              <a:endParaRPr lang="en-US" sz="4000" dirty="0">
                <a:latin typeface="Times New Roman" pitchFamily="18" charset="0"/>
                <a:cs typeface="Times New Roman" pitchFamily="18" charset="0"/>
              </a:endParaRPr>
            </a:p>
          </p:txBody>
        </p:sp>
      </p:grpSp>
      <p:sp>
        <p:nvSpPr>
          <p:cNvPr id="10" name="TextBox 9"/>
          <p:cNvSpPr txBox="1">
            <a:spLocks noChangeArrowheads="1"/>
          </p:cNvSpPr>
          <p:nvPr/>
        </p:nvSpPr>
        <p:spPr bwMode="auto">
          <a:xfrm>
            <a:off x="1285875" y="3779864"/>
            <a:ext cx="6572250" cy="1754326"/>
          </a:xfrm>
          <a:prstGeom prst="rect">
            <a:avLst/>
          </a:prstGeom>
          <a:noFill/>
          <a:ln w="9525">
            <a:noFill/>
            <a:miter lim="800000"/>
            <a:headEnd/>
            <a:tailEnd/>
          </a:ln>
        </p:spPr>
        <p:txBody>
          <a:bodyPr>
            <a:spAutoFit/>
          </a:bodyPr>
          <a:lstStyle/>
          <a:p>
            <a:pPr algn="ctr"/>
            <a:r>
              <a:rPr lang="ar-EG" sz="3600" b="1" dirty="0">
                <a:solidFill>
                  <a:srgbClr val="7030A0"/>
                </a:solidFill>
              </a:rPr>
              <a:t>استعمالات الوقود </a:t>
            </a:r>
            <a:r>
              <a:rPr lang="ar-EG" sz="3600" b="1" dirty="0" err="1">
                <a:solidFill>
                  <a:srgbClr val="7030A0"/>
                </a:solidFill>
              </a:rPr>
              <a:t>الأحفوري</a:t>
            </a:r>
            <a:r>
              <a:rPr lang="ar-EG" sz="3600" b="1" dirty="0">
                <a:solidFill>
                  <a:srgbClr val="7030A0"/>
                </a:solidFill>
              </a:rPr>
              <a:t>: </a:t>
            </a:r>
            <a:r>
              <a:rPr lang="ar-EG" sz="3600" b="1" dirty="0"/>
              <a:t>التدفئة، </a:t>
            </a:r>
            <a:br>
              <a:rPr lang="ar-EG" sz="3600" b="1" dirty="0"/>
            </a:br>
            <a:r>
              <a:rPr lang="ar-EG" sz="3600" b="1" dirty="0"/>
              <a:t>وتسيير السيارات والطائرات </a:t>
            </a:r>
            <a:br>
              <a:rPr lang="ar-EG" sz="3600" b="1" dirty="0"/>
            </a:br>
            <a:r>
              <a:rPr lang="ar-EG" sz="3600" b="1" dirty="0"/>
              <a:t>وتوليد الكهرباء.</a:t>
            </a:r>
            <a:endParaRPr lang="en-US" sz="3600" dirty="0"/>
          </a:p>
        </p:txBody>
      </p:sp>
      <p:sp>
        <p:nvSpPr>
          <p:cNvPr id="34820" name="مربع نص 10"/>
          <p:cNvSpPr txBox="1">
            <a:spLocks noChangeArrowheads="1"/>
          </p:cNvSpPr>
          <p:nvPr/>
        </p:nvSpPr>
        <p:spPr bwMode="auto">
          <a:xfrm>
            <a:off x="571500" y="1000125"/>
            <a:ext cx="1643063" cy="369888"/>
          </a:xfrm>
          <a:prstGeom prst="rect">
            <a:avLst/>
          </a:prstGeom>
          <a:noFill/>
          <a:ln w="9525">
            <a:noFill/>
            <a:miter lim="800000"/>
            <a:headEnd/>
            <a:tailEnd/>
          </a:ln>
        </p:spPr>
        <p:txBody>
          <a:bodyPr>
            <a:spAutoFit/>
          </a:bodyPr>
          <a:lstStyle/>
          <a:p>
            <a:endParaRPr lang="ar-SA">
              <a:latin typeface="Times New Roman" pitchFamily="18" charset="0"/>
              <a:cs typeface="Times New Roman" pitchFamily="18" charset="0"/>
            </a:endParaRPr>
          </a:p>
        </p:txBody>
      </p:sp>
    </p:spTree>
  </p:cSld>
  <p:clrMapOvr>
    <a:masterClrMapping/>
  </p:clrMapOvr>
  <p:transition>
    <p:pull dir="lu"/>
    <p:sndAc>
      <p:stSnd>
        <p:snd r:embed="rId2" name="0056 - arcade beep.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3" name="استعمالات الوقود الأحفوري.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
          <p:cNvSpPr txBox="1"/>
          <p:nvPr/>
        </p:nvSpPr>
        <p:spPr bwMode="auto">
          <a:xfrm>
            <a:off x="2118008" y="1412776"/>
            <a:ext cx="4643470" cy="1021556"/>
          </a:xfrm>
          <a:prstGeom prst="roundRect">
            <a:avLst/>
          </a:prstGeom>
          <a:solidFill>
            <a:schemeClr val="accent2"/>
          </a:solidFill>
          <a:scene3d>
            <a:camera prst="orthographicFront"/>
            <a:lightRig rig="threePt" dir="t"/>
          </a:scene3d>
          <a:sp3d>
            <a:bevelT/>
          </a:sp3d>
        </p:spPr>
        <p:txBody>
          <a:bodyPr wrap="square" rtlCol="1">
            <a:spAutoFit/>
          </a:bodyPr>
          <a:lstStyle/>
          <a:p>
            <a:pPr algn="ctr" rtl="1" fontAlgn="auto">
              <a:spcBef>
                <a:spcPts val="0"/>
              </a:spcBef>
              <a:spcAft>
                <a:spcPts val="0"/>
              </a:spcAft>
              <a:defRPr/>
            </a:pPr>
            <a:r>
              <a:rPr lang="ar-SA" sz="5400" b="1" dirty="0">
                <a:solidFill>
                  <a:srgbClr val="FFFF00"/>
                </a:solidFill>
                <a:latin typeface="+mn-lt"/>
                <a:cs typeface="+mn-cs"/>
              </a:rPr>
              <a:t>تابع </a:t>
            </a:r>
            <a:r>
              <a:rPr lang="ar-EG" sz="5400" b="1" dirty="0">
                <a:solidFill>
                  <a:srgbClr val="FFFF00"/>
                </a:solidFill>
                <a:latin typeface="+mn-lt"/>
                <a:cs typeface="+mn-cs"/>
              </a:rPr>
              <a:t>الدرس الثاني</a:t>
            </a:r>
            <a:endParaRPr lang="en-US" sz="5400" b="1" dirty="0">
              <a:solidFill>
                <a:srgbClr val="FFFF00"/>
              </a:solidFill>
              <a:latin typeface="+mn-lt"/>
              <a:cs typeface="+mn-cs"/>
            </a:endParaRPr>
          </a:p>
        </p:txBody>
      </p:sp>
      <p:sp>
        <p:nvSpPr>
          <p:cNvPr id="12" name="TextBox 9"/>
          <p:cNvSpPr txBox="1"/>
          <p:nvPr/>
        </p:nvSpPr>
        <p:spPr bwMode="auto">
          <a:xfrm>
            <a:off x="1403648" y="2924944"/>
            <a:ext cx="6072190" cy="2553891"/>
          </a:xfrm>
          <a:prstGeom prst="roundRect">
            <a:avLst/>
          </a:prstGeom>
          <a:scene3d>
            <a:camera prst="orthographicFront"/>
            <a:lightRig rig="threePt" dir="t"/>
          </a:scene3d>
          <a:sp3d>
            <a:bevelT/>
          </a:sp3d>
        </p:spPr>
        <p:style>
          <a:lnRef idx="3">
            <a:schemeClr val="lt1"/>
          </a:lnRef>
          <a:fillRef idx="1">
            <a:schemeClr val="accent5"/>
          </a:fillRef>
          <a:effectRef idx="1">
            <a:schemeClr val="accent5"/>
          </a:effectRef>
          <a:fontRef idx="minor">
            <a:schemeClr val="lt1"/>
          </a:fontRef>
        </p:style>
        <p:txBody>
          <a:bodyPr wrap="square" rtlCol="1">
            <a:spAutoFit/>
          </a:bodyPr>
          <a:lstStyle/>
          <a:p>
            <a:pPr algn="ctr" rtl="1" fontAlgn="auto">
              <a:spcBef>
                <a:spcPts val="0"/>
              </a:spcBef>
              <a:spcAft>
                <a:spcPts val="0"/>
              </a:spcAft>
              <a:defRPr/>
            </a:pPr>
            <a:r>
              <a:rPr lang="ar-EG" sz="7200" b="1" dirty="0">
                <a:solidFill>
                  <a:srgbClr val="FFFF00"/>
                </a:solidFill>
                <a:latin typeface="+mn-lt"/>
                <a:cs typeface="+mn-cs"/>
              </a:rPr>
              <a:t>الأحافير والوقود الأحفوري</a:t>
            </a:r>
            <a:endParaRPr lang="en-US" sz="7200" b="1" dirty="0">
              <a:solidFill>
                <a:srgbClr val="FFFF00"/>
              </a:solidFill>
              <a:latin typeface="+mn-lt"/>
              <a:cs typeface="+mn-cs"/>
            </a:endParaRPr>
          </a:p>
        </p:txBody>
      </p:sp>
    </p:spTree>
  </p:cSld>
  <p:clrMapOvr>
    <a:masterClrMapping/>
  </p:clrMapOvr>
  <p:transition>
    <p:pull dir="ld"/>
    <p:sndAc>
      <p:stSnd>
        <p:snd r:embed="rId2" name="0056 - arcade beep.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تابع الدرس الثاني.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الأحافير والوقود الأحفوري.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مربع نص 10"/>
          <p:cNvSpPr txBox="1"/>
          <p:nvPr/>
        </p:nvSpPr>
        <p:spPr>
          <a:xfrm>
            <a:off x="4566926" y="410004"/>
            <a:ext cx="4032250" cy="769441"/>
          </a:xfrm>
          <a:prstGeom prst="rect">
            <a:avLst/>
          </a:prstGeom>
          <a:noFill/>
        </p:spPr>
        <p:txBody>
          <a:bodyPr>
            <a:spAutoFit/>
          </a:bodyPr>
          <a:lstStyle/>
          <a:p>
            <a:pPr algn="ctr" rtl="1" fontAlgn="auto">
              <a:spcBef>
                <a:spcPts val="0"/>
              </a:spcBef>
              <a:spcAft>
                <a:spcPts val="0"/>
              </a:spcAft>
              <a:defRPr/>
            </a:pPr>
            <a:r>
              <a:rPr lang="ar-EG" sz="4400" b="1" dirty="0">
                <a:solidFill>
                  <a:srgbClr val="7030A0"/>
                </a:solidFill>
                <a:latin typeface="+mn-lt"/>
                <a:cs typeface="+mn-cs"/>
              </a:rPr>
              <a:t>مراجعة الدرس:</a:t>
            </a:r>
            <a:endParaRPr lang="en-US" sz="4400" b="1" dirty="0">
              <a:solidFill>
                <a:srgbClr val="7030A0"/>
              </a:solidFill>
              <a:latin typeface="+mn-lt"/>
              <a:cs typeface="+mn-cs"/>
            </a:endParaRPr>
          </a:p>
        </p:txBody>
      </p:sp>
      <p:sp>
        <p:nvSpPr>
          <p:cNvPr id="12" name="Rounded Rectangle 4"/>
          <p:cNvSpPr/>
          <p:nvPr/>
        </p:nvSpPr>
        <p:spPr bwMode="auto">
          <a:xfrm>
            <a:off x="66674" y="602513"/>
            <a:ext cx="6786564" cy="1346096"/>
          </a:xfrm>
          <a:prstGeom prst="roundRect">
            <a:avLst/>
          </a:prstGeom>
          <a:noFill/>
          <a:effectLst/>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EG" sz="4000" b="1" dirty="0">
                <a:solidFill>
                  <a:schemeClr val="tx1"/>
                </a:solidFill>
              </a:rPr>
              <a:t>أفكر وأتحدث وأكتب</a:t>
            </a:r>
          </a:p>
        </p:txBody>
      </p:sp>
      <p:sp>
        <p:nvSpPr>
          <p:cNvPr id="36870" name="Rectangle 5"/>
          <p:cNvSpPr>
            <a:spLocks noChangeArrowheads="1"/>
          </p:cNvSpPr>
          <p:nvPr/>
        </p:nvSpPr>
        <p:spPr bwMode="auto">
          <a:xfrm>
            <a:off x="2339752" y="1572246"/>
            <a:ext cx="5953125" cy="4462760"/>
          </a:xfrm>
          <a:prstGeom prst="rect">
            <a:avLst/>
          </a:prstGeom>
          <a:noFill/>
          <a:ln w="9525">
            <a:noFill/>
            <a:miter lim="800000"/>
            <a:headEnd/>
            <a:tailEnd/>
          </a:ln>
        </p:spPr>
        <p:txBody>
          <a:bodyPr>
            <a:spAutoFit/>
          </a:bodyPr>
          <a:lstStyle/>
          <a:p>
            <a:r>
              <a:rPr lang="ar-EG" sz="4400" b="1" u="sng" dirty="0">
                <a:solidFill>
                  <a:srgbClr val="0070C0"/>
                </a:solidFill>
                <a:latin typeface="Times New Roman" pitchFamily="18" charset="0"/>
                <a:cs typeface="Times New Roman" pitchFamily="18" charset="0"/>
              </a:rPr>
              <a:t>4 - أختار الإجابة الصحيحة. </a:t>
            </a:r>
            <a:endParaRPr lang="ar-EG" sz="4000" b="1" dirty="0">
              <a:solidFill>
                <a:srgbClr val="0070C0"/>
              </a:solidFill>
              <a:latin typeface="Times New Roman" pitchFamily="18" charset="0"/>
              <a:cs typeface="Times New Roman" pitchFamily="18" charset="0"/>
            </a:endParaRPr>
          </a:p>
          <a:p>
            <a:r>
              <a:rPr lang="ar-EG" sz="4000" b="1" dirty="0">
                <a:latin typeface="Times New Roman" pitchFamily="18" charset="0"/>
                <a:cs typeface="Times New Roman" pitchFamily="18" charset="0"/>
              </a:rPr>
              <a:t>أي مما يلي يعد موردً</a:t>
            </a:r>
            <a:r>
              <a:rPr lang="ar-SA" sz="4000" b="1" dirty="0">
                <a:latin typeface="Times New Roman" pitchFamily="18" charset="0"/>
                <a:cs typeface="Times New Roman" pitchFamily="18" charset="0"/>
              </a:rPr>
              <a:t>ا</a:t>
            </a:r>
            <a:r>
              <a:rPr lang="ar-EG" sz="4000" b="1" dirty="0">
                <a:latin typeface="Times New Roman" pitchFamily="18" charset="0"/>
                <a:cs typeface="Times New Roman" pitchFamily="18" charset="0"/>
              </a:rPr>
              <a:t> طبيعي</a:t>
            </a:r>
            <a:r>
              <a:rPr lang="ar-SA" sz="4000" b="1" dirty="0">
                <a:latin typeface="Times New Roman" pitchFamily="18" charset="0"/>
                <a:cs typeface="Times New Roman" pitchFamily="18" charset="0"/>
              </a:rPr>
              <a:t>ًّ</a:t>
            </a:r>
            <a:r>
              <a:rPr lang="ar-EG" sz="4000" b="1" dirty="0">
                <a:latin typeface="Times New Roman" pitchFamily="18" charset="0"/>
                <a:cs typeface="Times New Roman" pitchFamily="18" charset="0"/>
              </a:rPr>
              <a:t>ا غير متجدد؟</a:t>
            </a:r>
            <a:endParaRPr lang="en-US" sz="4000" dirty="0">
              <a:latin typeface="Times New Roman" pitchFamily="18" charset="0"/>
              <a:cs typeface="Times New Roman" pitchFamily="18" charset="0"/>
            </a:endParaRPr>
          </a:p>
          <a:p>
            <a:r>
              <a:rPr lang="ar-EG" sz="4000" b="1" dirty="0">
                <a:latin typeface="Times New Roman" pitchFamily="18" charset="0"/>
                <a:cs typeface="Times New Roman" pitchFamily="18" charset="0"/>
              </a:rPr>
              <a:t>أ - الماء.</a:t>
            </a:r>
            <a:endParaRPr lang="en-US" sz="4000" dirty="0">
              <a:latin typeface="Times New Roman" pitchFamily="18" charset="0"/>
              <a:cs typeface="Times New Roman" pitchFamily="18" charset="0"/>
            </a:endParaRPr>
          </a:p>
          <a:p>
            <a:r>
              <a:rPr lang="ar-EG" sz="4000" b="1" dirty="0">
                <a:latin typeface="Times New Roman" pitchFamily="18" charset="0"/>
                <a:cs typeface="Times New Roman" pitchFamily="18" charset="0"/>
              </a:rPr>
              <a:t>ب - الهواء.</a:t>
            </a:r>
            <a:endParaRPr lang="en-US" sz="4000" dirty="0">
              <a:latin typeface="Times New Roman" pitchFamily="18" charset="0"/>
              <a:cs typeface="Times New Roman" pitchFamily="18" charset="0"/>
            </a:endParaRPr>
          </a:p>
          <a:p>
            <a:r>
              <a:rPr lang="ar-EG" sz="4000" b="1" dirty="0">
                <a:latin typeface="Times New Roman" pitchFamily="18" charset="0"/>
                <a:cs typeface="Times New Roman" pitchFamily="18" charset="0"/>
              </a:rPr>
              <a:t>ج - النباتات.</a:t>
            </a:r>
            <a:endParaRPr lang="en-US" sz="4000" dirty="0">
              <a:latin typeface="Times New Roman" pitchFamily="18" charset="0"/>
              <a:cs typeface="Times New Roman" pitchFamily="18" charset="0"/>
            </a:endParaRPr>
          </a:p>
          <a:p>
            <a:r>
              <a:rPr lang="ar-EG" sz="4000" b="1" dirty="0">
                <a:latin typeface="Times New Roman" pitchFamily="18" charset="0"/>
                <a:cs typeface="Times New Roman" pitchFamily="18" charset="0"/>
              </a:rPr>
              <a:t>د - الفحم الحجري. </a:t>
            </a:r>
            <a:endParaRPr lang="en-US" sz="4000" dirty="0">
              <a:latin typeface="Times New Roman" pitchFamily="18" charset="0"/>
              <a:cs typeface="Times New Roman" pitchFamily="18" charset="0"/>
            </a:endParaRPr>
          </a:p>
        </p:txBody>
      </p:sp>
      <p:cxnSp>
        <p:nvCxnSpPr>
          <p:cNvPr id="10" name="رابط مستقيم 9"/>
          <p:cNvCxnSpPr/>
          <p:nvPr/>
        </p:nvCxnSpPr>
        <p:spPr>
          <a:xfrm rot="10800000">
            <a:off x="5004048" y="6165304"/>
            <a:ext cx="2786063" cy="1588"/>
          </a:xfrm>
          <a:prstGeom prst="line">
            <a:avLst/>
          </a:prstGeom>
          <a:ln>
            <a:solidFill>
              <a:srgbClr val="C00000"/>
            </a:solidFill>
          </a:ln>
        </p:spPr>
        <p:style>
          <a:lnRef idx="3">
            <a:schemeClr val="accent1"/>
          </a:lnRef>
          <a:fillRef idx="0">
            <a:schemeClr val="accent1"/>
          </a:fillRef>
          <a:effectRef idx="2">
            <a:schemeClr val="accent1"/>
          </a:effectRef>
          <a:fontRef idx="minor">
            <a:schemeClr val="tx1"/>
          </a:fontRef>
        </p:style>
      </p:cxnSp>
    </p:spTree>
  </p:cSld>
  <p:clrMapOvr>
    <a:masterClrMapping/>
  </p:clrMapOvr>
  <p:transition>
    <p:pull dir="r"/>
    <p:sndAc>
      <p:stSnd>
        <p:snd r:embed="rId2" name="0056 - arcade beep.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870">
                                            <p:txEl>
                                              <p:pRg st="0" end="0"/>
                                            </p:txEl>
                                          </p:spTgt>
                                        </p:tgtEl>
                                        <p:attrNameLst>
                                          <p:attrName>style.visibility</p:attrName>
                                        </p:attrNameLst>
                                      </p:cBhvr>
                                      <p:to>
                                        <p:strVal val="visible"/>
                                      </p:to>
                                    </p:set>
                                    <p:anim calcmode="lin" valueType="num">
                                      <p:cBhvr additive="base">
                                        <p:cTn id="7" dur="500" fill="hold"/>
                                        <p:tgtEl>
                                          <p:spTgt spid="3687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687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6870">
                                            <p:txEl>
                                              <p:pRg st="1" end="1"/>
                                            </p:txEl>
                                          </p:spTgt>
                                        </p:tgtEl>
                                        <p:attrNameLst>
                                          <p:attrName>style.visibility</p:attrName>
                                        </p:attrNameLst>
                                      </p:cBhvr>
                                      <p:to>
                                        <p:strVal val="visible"/>
                                      </p:to>
                                    </p:set>
                                    <p:anim calcmode="lin" valueType="num">
                                      <p:cBhvr additive="base">
                                        <p:cTn id="13" dur="500" fill="hold"/>
                                        <p:tgtEl>
                                          <p:spTgt spid="3687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687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6870">
                                            <p:txEl>
                                              <p:pRg st="2" end="2"/>
                                            </p:txEl>
                                          </p:spTgt>
                                        </p:tgtEl>
                                        <p:attrNameLst>
                                          <p:attrName>style.visibility</p:attrName>
                                        </p:attrNameLst>
                                      </p:cBhvr>
                                      <p:to>
                                        <p:strVal val="visible"/>
                                      </p:to>
                                    </p:set>
                                    <p:anim calcmode="lin" valueType="num">
                                      <p:cBhvr additive="base">
                                        <p:cTn id="19" dur="500" fill="hold"/>
                                        <p:tgtEl>
                                          <p:spTgt spid="3687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687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6870">
                                            <p:txEl>
                                              <p:pRg st="3" end="3"/>
                                            </p:txEl>
                                          </p:spTgt>
                                        </p:tgtEl>
                                        <p:attrNameLst>
                                          <p:attrName>style.visibility</p:attrName>
                                        </p:attrNameLst>
                                      </p:cBhvr>
                                      <p:to>
                                        <p:strVal val="visible"/>
                                      </p:to>
                                    </p:set>
                                    <p:anim calcmode="lin" valueType="num">
                                      <p:cBhvr additive="base">
                                        <p:cTn id="25" dur="500" fill="hold"/>
                                        <p:tgtEl>
                                          <p:spTgt spid="3687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687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6870">
                                            <p:txEl>
                                              <p:pRg st="4" end="4"/>
                                            </p:txEl>
                                          </p:spTgt>
                                        </p:tgtEl>
                                        <p:attrNameLst>
                                          <p:attrName>style.visibility</p:attrName>
                                        </p:attrNameLst>
                                      </p:cBhvr>
                                      <p:to>
                                        <p:strVal val="visible"/>
                                      </p:to>
                                    </p:set>
                                    <p:anim calcmode="lin" valueType="num">
                                      <p:cBhvr additive="base">
                                        <p:cTn id="31" dur="500" fill="hold"/>
                                        <p:tgtEl>
                                          <p:spTgt spid="36870">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687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6870">
                                            <p:txEl>
                                              <p:pRg st="5" end="5"/>
                                            </p:txEl>
                                          </p:spTgt>
                                        </p:tgtEl>
                                        <p:attrNameLst>
                                          <p:attrName>style.visibility</p:attrName>
                                        </p:attrNameLst>
                                      </p:cBhvr>
                                      <p:to>
                                        <p:strVal val="visible"/>
                                      </p:to>
                                    </p:set>
                                    <p:anim calcmode="lin" valueType="num">
                                      <p:cBhvr additive="base">
                                        <p:cTn id="37" dur="500" fill="hold"/>
                                        <p:tgtEl>
                                          <p:spTgt spid="36870">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6870">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 presetClass="entr" presetSubtype="16"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box(in)">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مربع نص 12"/>
          <p:cNvSpPr txBox="1"/>
          <p:nvPr/>
        </p:nvSpPr>
        <p:spPr>
          <a:xfrm>
            <a:off x="2214563" y="454552"/>
            <a:ext cx="4032250" cy="769441"/>
          </a:xfrm>
          <a:prstGeom prst="rect">
            <a:avLst/>
          </a:prstGeom>
          <a:noFill/>
        </p:spPr>
        <p:txBody>
          <a:bodyPr>
            <a:spAutoFit/>
          </a:bodyPr>
          <a:lstStyle/>
          <a:p>
            <a:pPr algn="ctr" rtl="1" fontAlgn="auto">
              <a:spcBef>
                <a:spcPts val="0"/>
              </a:spcBef>
              <a:spcAft>
                <a:spcPts val="0"/>
              </a:spcAft>
              <a:defRPr/>
            </a:pPr>
            <a:r>
              <a:rPr lang="ar-EG" sz="4400" b="1" dirty="0">
                <a:solidFill>
                  <a:srgbClr val="7030A0"/>
                </a:solidFill>
                <a:latin typeface="+mn-lt"/>
                <a:cs typeface="+mn-cs"/>
              </a:rPr>
              <a:t>مراجعة الدرس:</a:t>
            </a:r>
            <a:endParaRPr lang="en-US" sz="4400" b="1" dirty="0">
              <a:solidFill>
                <a:srgbClr val="7030A0"/>
              </a:solidFill>
              <a:latin typeface="+mn-lt"/>
              <a:cs typeface="+mn-cs"/>
            </a:endParaRPr>
          </a:p>
        </p:txBody>
      </p:sp>
      <p:sp>
        <p:nvSpPr>
          <p:cNvPr id="14" name="Rounded Rectangle 4"/>
          <p:cNvSpPr/>
          <p:nvPr/>
        </p:nvSpPr>
        <p:spPr bwMode="auto">
          <a:xfrm>
            <a:off x="1030862" y="963101"/>
            <a:ext cx="6786564" cy="1346096"/>
          </a:xfrm>
          <a:prstGeom prst="roundRect">
            <a:avLst/>
          </a:prstGeom>
          <a:noFill/>
          <a:effectLst/>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EG" sz="4000" b="1" dirty="0">
                <a:solidFill>
                  <a:schemeClr val="tx1"/>
                </a:solidFill>
              </a:rPr>
              <a:t>أفكر وأتحدث وأكتب</a:t>
            </a:r>
          </a:p>
        </p:txBody>
      </p:sp>
      <p:grpSp>
        <p:nvGrpSpPr>
          <p:cNvPr id="2" name="Group 3"/>
          <p:cNvGrpSpPr>
            <a:grpSpLocks/>
          </p:cNvGrpSpPr>
          <p:nvPr/>
        </p:nvGrpSpPr>
        <p:grpSpPr bwMode="auto">
          <a:xfrm>
            <a:off x="0" y="821319"/>
            <a:ext cx="8790119" cy="4599668"/>
            <a:chOff x="214251" y="71415"/>
            <a:chExt cx="8715434" cy="6643708"/>
          </a:xfrm>
          <a:noFill/>
        </p:grpSpPr>
        <p:grpSp>
          <p:nvGrpSpPr>
            <p:cNvPr id="36868" name="Group 4"/>
            <p:cNvGrpSpPr>
              <a:grpSpLocks/>
            </p:cNvGrpSpPr>
            <p:nvPr/>
          </p:nvGrpSpPr>
          <p:grpSpPr bwMode="auto">
            <a:xfrm>
              <a:off x="214251" y="71415"/>
              <a:ext cx="8715434" cy="6643708"/>
              <a:chOff x="857198" y="1000109"/>
              <a:chExt cx="7215263" cy="4786345"/>
            </a:xfrm>
            <a:grpFill/>
          </p:grpSpPr>
          <p:sp>
            <p:nvSpPr>
              <p:cNvPr id="7" name="Flowchart: Terminator 6"/>
              <p:cNvSpPr/>
              <p:nvPr/>
            </p:nvSpPr>
            <p:spPr>
              <a:xfrm rot="5400000">
                <a:off x="2286099" y="-428792"/>
                <a:ext cx="4357462" cy="7215263"/>
              </a:xfrm>
              <a:prstGeom prst="flowChartTerminator">
                <a:avLst/>
              </a:prstGeom>
              <a:grpFill/>
              <a:ln w="57150">
                <a:noFill/>
              </a:ln>
            </p:spPr>
            <p:style>
              <a:lnRef idx="1">
                <a:schemeClr val="accent3"/>
              </a:lnRef>
              <a:fillRef idx="2">
                <a:schemeClr val="accent3"/>
              </a:fillRef>
              <a:effectRef idx="1">
                <a:schemeClr val="accent3"/>
              </a:effectRef>
              <a:fontRef idx="minor">
                <a:schemeClr val="dk1"/>
              </a:fontRef>
            </p:style>
            <p:txBody>
              <a:bodyPr rtlCol="1" anchor="ctr"/>
              <a:lstStyle/>
              <a:p>
                <a:pPr algn="ctr" fontAlgn="auto">
                  <a:spcBef>
                    <a:spcPts val="0"/>
                  </a:spcBef>
                  <a:spcAft>
                    <a:spcPts val="0"/>
                  </a:spcAft>
                  <a:defRPr/>
                </a:pPr>
                <a:endParaRPr lang="ar-EG">
                  <a:latin typeface="Times New Roman" pitchFamily="18" charset="0"/>
                  <a:cs typeface="Times New Roman" pitchFamily="18" charset="0"/>
                </a:endParaRPr>
              </a:p>
            </p:txBody>
          </p:sp>
          <p:sp>
            <p:nvSpPr>
              <p:cNvPr id="8" name="Flowchart: Terminator 7"/>
              <p:cNvSpPr/>
              <p:nvPr/>
            </p:nvSpPr>
            <p:spPr>
              <a:xfrm rot="5400000">
                <a:off x="2286099" y="91"/>
                <a:ext cx="4357462" cy="7215263"/>
              </a:xfrm>
              <a:prstGeom prst="flowChartTerminator">
                <a:avLst/>
              </a:prstGeom>
              <a:grpFill/>
              <a:ln w="57150">
                <a:noFill/>
              </a:ln>
            </p:spPr>
            <p:style>
              <a:lnRef idx="1">
                <a:schemeClr val="accent3"/>
              </a:lnRef>
              <a:fillRef idx="2">
                <a:schemeClr val="accent3"/>
              </a:fillRef>
              <a:effectRef idx="1">
                <a:schemeClr val="accent3"/>
              </a:effectRef>
              <a:fontRef idx="minor">
                <a:schemeClr val="dk1"/>
              </a:fontRef>
            </p:style>
            <p:txBody>
              <a:bodyPr rtlCol="1" anchor="ctr"/>
              <a:lstStyle/>
              <a:p>
                <a:pPr algn="ctr" fontAlgn="auto">
                  <a:spcBef>
                    <a:spcPts val="0"/>
                  </a:spcBef>
                  <a:spcAft>
                    <a:spcPts val="0"/>
                  </a:spcAft>
                  <a:defRPr/>
                </a:pPr>
                <a:endParaRPr lang="ar-EG">
                  <a:latin typeface="Times New Roman" pitchFamily="18" charset="0"/>
                  <a:cs typeface="Times New Roman" pitchFamily="18" charset="0"/>
                </a:endParaRPr>
              </a:p>
            </p:txBody>
          </p:sp>
        </p:grpSp>
        <p:sp>
          <p:nvSpPr>
            <p:cNvPr id="36869" name="TextBox 5"/>
            <p:cNvSpPr txBox="1">
              <a:spLocks noChangeArrowheads="1"/>
            </p:cNvSpPr>
            <p:nvPr/>
          </p:nvSpPr>
          <p:spPr bwMode="auto">
            <a:xfrm>
              <a:off x="1750141" y="2152326"/>
              <a:ext cx="6215116" cy="1446555"/>
            </a:xfrm>
            <a:prstGeom prst="rect">
              <a:avLst/>
            </a:prstGeom>
            <a:noFill/>
            <a:ln w="9525">
              <a:noFill/>
              <a:miter lim="800000"/>
              <a:headEnd/>
              <a:tailEnd/>
            </a:ln>
          </p:spPr>
          <p:txBody>
            <a:bodyPr wrap="square">
              <a:spAutoFit/>
            </a:bodyPr>
            <a:lstStyle/>
            <a:p>
              <a:r>
                <a:rPr lang="ar-EG" sz="4400" b="1" dirty="0">
                  <a:solidFill>
                    <a:srgbClr val="0070C0"/>
                  </a:solidFill>
                  <a:latin typeface="Times New Roman" pitchFamily="18" charset="0"/>
                  <a:cs typeface="Times New Roman" pitchFamily="18" charset="0"/>
                </a:rPr>
                <a:t>5 – السؤال الأساسي. </a:t>
              </a:r>
              <a:r>
                <a:rPr lang="ar-EG" sz="4400" b="1" dirty="0">
                  <a:latin typeface="Times New Roman" pitchFamily="18" charset="0"/>
                  <a:cs typeface="Times New Roman" pitchFamily="18" charset="0"/>
                </a:rPr>
                <a:t>كيف ترتبط الأحافير والطاقة مع</a:t>
              </a:r>
              <a:r>
                <a:rPr lang="ar-SA" sz="4400" b="1" dirty="0">
                  <a:latin typeface="Times New Roman" pitchFamily="18" charset="0"/>
                  <a:cs typeface="Times New Roman" pitchFamily="18" charset="0"/>
                </a:rPr>
                <a:t>ً</a:t>
              </a:r>
              <a:r>
                <a:rPr lang="ar-EG" sz="4400" b="1" dirty="0">
                  <a:latin typeface="Times New Roman" pitchFamily="18" charset="0"/>
                  <a:cs typeface="Times New Roman" pitchFamily="18" charset="0"/>
                </a:rPr>
                <a:t>ا؟</a:t>
              </a:r>
              <a:endParaRPr lang="en-US" sz="4400" dirty="0">
                <a:latin typeface="Times New Roman" pitchFamily="18" charset="0"/>
                <a:cs typeface="Times New Roman" pitchFamily="18" charset="0"/>
              </a:endParaRPr>
            </a:p>
          </p:txBody>
        </p:sp>
      </p:grpSp>
      <p:sp>
        <p:nvSpPr>
          <p:cNvPr id="4097" name="Rectangle 1"/>
          <p:cNvSpPr>
            <a:spLocks noChangeArrowheads="1"/>
          </p:cNvSpPr>
          <p:nvPr/>
        </p:nvSpPr>
        <p:spPr bwMode="auto">
          <a:xfrm>
            <a:off x="1763446" y="3974711"/>
            <a:ext cx="6215074" cy="17543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ar-SA" sz="3600" b="1" dirty="0">
                <a:solidFill>
                  <a:srgbClr val="C00000"/>
                </a:solidFill>
              </a:rPr>
              <a:t>ترتبط الطاقة </a:t>
            </a:r>
            <a:r>
              <a:rPr lang="ar-SA" sz="3600" b="1" dirty="0" err="1">
                <a:solidFill>
                  <a:srgbClr val="C00000"/>
                </a:solidFill>
              </a:rPr>
              <a:t>والأحافير</a:t>
            </a:r>
            <a:r>
              <a:rPr lang="ar-SA" sz="3600" b="1" dirty="0">
                <a:solidFill>
                  <a:srgbClr val="C00000"/>
                </a:solidFill>
              </a:rPr>
              <a:t> بشكل كبير؛ لأنه يمكن الحصول على الطاقة من الوقود </a:t>
            </a:r>
            <a:r>
              <a:rPr lang="ar-SA" sz="3600" b="1" dirty="0" err="1">
                <a:solidFill>
                  <a:srgbClr val="C00000"/>
                </a:solidFill>
              </a:rPr>
              <a:t>الأحفوري</a:t>
            </a:r>
            <a:r>
              <a:rPr lang="ar-SA" sz="3600" b="1" dirty="0">
                <a:solidFill>
                  <a:srgbClr val="C00000"/>
                </a:solidFill>
              </a:rPr>
              <a:t>.</a:t>
            </a:r>
            <a:endParaRPr lang="en-US" sz="3600" dirty="0">
              <a:solidFill>
                <a:srgbClr val="C00000"/>
              </a:solidFill>
            </a:endParaRPr>
          </a:p>
        </p:txBody>
      </p:sp>
    </p:spTree>
  </p:cSld>
  <p:clrMapOvr>
    <a:masterClrMapping/>
  </p:clrMapOvr>
  <p:transition>
    <p:pull dir="lu"/>
    <p:sndAc>
      <p:stSnd>
        <p:snd r:embed="rId2" name="0056 - arcade beep.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السؤال الأساسي كيف ترتبط  الأحافير والطاقة معا.wav"/>
                                        </p:tgtEl>
                                      </p:cMediaNode>
                                    </p:audio>
                                  </p:sub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097"/>
                                        </p:tgtEl>
                                        <p:attrNameLst>
                                          <p:attrName>style.visibility</p:attrName>
                                        </p:attrNameLst>
                                      </p:cBhvr>
                                      <p:to>
                                        <p:strVal val="visible"/>
                                      </p:to>
                                    </p:set>
                                    <p:animEffect transition="in" filter="box(in)">
                                      <p:cBhvr>
                                        <p:cTn id="12" dur="500"/>
                                        <p:tgtEl>
                                          <p:spTgt spid="4097"/>
                                        </p:tgtEl>
                                      </p:cBhvr>
                                    </p:animEffect>
                                  </p:childTnLst>
                                  <p:subTnLst>
                                    <p:audio>
                                      <p:cMediaNode>
                                        <p:cTn display="0" masterRel="sameClick">
                                          <p:stCondLst>
                                            <p:cond evt="begin" delay="0">
                                              <p:tn val="10"/>
                                            </p:cond>
                                          </p:stCondLst>
                                          <p:endCondLst>
                                            <p:cond evt="onStopAudio" delay="0">
                                              <p:tgtEl>
                                                <p:sldTgt/>
                                              </p:tgtEl>
                                            </p:cond>
                                          </p:endCondLst>
                                        </p:cTn>
                                        <p:tgtEl>
                                          <p:sndTgt r:embed="rId4" name="ترتبط الطاقة والأحافير بشكل كبير.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0"/>
          <p:cNvSpPr txBox="1">
            <a:spLocks noChangeArrowheads="1"/>
          </p:cNvSpPr>
          <p:nvPr/>
        </p:nvSpPr>
        <p:spPr bwMode="auto">
          <a:xfrm>
            <a:off x="1393009" y="2189439"/>
            <a:ext cx="6357981" cy="2616101"/>
          </a:xfrm>
          <a:prstGeom prst="rect">
            <a:avLst/>
          </a:prstGeom>
          <a:noFill/>
          <a:ln w="9525">
            <a:noFill/>
            <a:miter lim="800000"/>
            <a:headEnd/>
            <a:tailEnd/>
          </a:ln>
        </p:spPr>
        <p:txBody>
          <a:bodyPr wrap="square">
            <a:spAutoFit/>
          </a:bodyPr>
          <a:lstStyle/>
          <a:p>
            <a:r>
              <a:rPr lang="ar-EG" sz="3600" b="1" u="sng" dirty="0">
                <a:latin typeface="Times New Roman" pitchFamily="18" charset="0"/>
                <a:cs typeface="Times New Roman" pitchFamily="18" charset="0"/>
              </a:rPr>
              <a:t>حل المسألة: </a:t>
            </a:r>
          </a:p>
          <a:p>
            <a:r>
              <a:rPr lang="ar-EG" sz="3200" b="1" dirty="0">
                <a:latin typeface="Times New Roman" pitchFamily="18" charset="0"/>
                <a:cs typeface="Times New Roman" pitchFamily="18" charset="0"/>
              </a:rPr>
              <a:t>يبلغ طول ديناصور حوالي 30 مترا، بينما يبلغ طول ديناصور آخر حوالي 8 أمتار. كم يزيد طول الديناصور الأول عن الديناصور الثاني؟ أكتب جملة عددية توضح كيف حللت المسألة.</a:t>
            </a:r>
            <a:endParaRPr lang="en-US" sz="3200" dirty="0">
              <a:latin typeface="Times New Roman" pitchFamily="18" charset="0"/>
              <a:cs typeface="Times New Roman" pitchFamily="18" charset="0"/>
            </a:endParaRPr>
          </a:p>
        </p:txBody>
      </p:sp>
      <p:sp>
        <p:nvSpPr>
          <p:cNvPr id="12" name="TextBox 5"/>
          <p:cNvSpPr txBox="1"/>
          <p:nvPr/>
        </p:nvSpPr>
        <p:spPr>
          <a:xfrm>
            <a:off x="2051720" y="593438"/>
            <a:ext cx="4786345" cy="851297"/>
          </a:xfrm>
          <a:prstGeom prst="roundRect">
            <a:avLst/>
          </a:prstGeom>
          <a:ln/>
        </p:spPr>
        <p:style>
          <a:lnRef idx="1">
            <a:schemeClr val="accent1"/>
          </a:lnRef>
          <a:fillRef idx="2">
            <a:schemeClr val="accent1"/>
          </a:fillRef>
          <a:effectRef idx="1">
            <a:schemeClr val="accent1"/>
          </a:effectRef>
          <a:fontRef idx="minor">
            <a:schemeClr val="dk1"/>
          </a:fontRef>
        </p:style>
        <p:txBody>
          <a:bodyPr rtlCol="1">
            <a:spAutoFit/>
          </a:bodyPr>
          <a:lstStyle/>
          <a:p>
            <a:pPr algn="ctr" fontAlgn="auto">
              <a:spcBef>
                <a:spcPts val="0"/>
              </a:spcBef>
              <a:spcAft>
                <a:spcPts val="0"/>
              </a:spcAft>
              <a:defRPr/>
            </a:pPr>
            <a:r>
              <a:rPr lang="ar-EG" sz="4400" b="1" dirty="0">
                <a:solidFill>
                  <a:schemeClr val="tx1"/>
                </a:solidFill>
                <a:latin typeface="+mn-lt"/>
                <a:cs typeface="+mn-cs"/>
              </a:rPr>
              <a:t>العلوم والرياضيات</a:t>
            </a:r>
            <a:endParaRPr lang="en-US" sz="4400" b="1" dirty="0">
              <a:solidFill>
                <a:schemeClr val="tx1"/>
              </a:solidFill>
              <a:latin typeface="+mn-lt"/>
              <a:cs typeface="+mn-cs"/>
            </a:endParaRPr>
          </a:p>
        </p:txBody>
      </p:sp>
    </p:spTree>
  </p:cSld>
  <p:clrMapOvr>
    <a:masterClrMapping/>
  </p:clrMapOvr>
  <p:transition>
    <p:wipe dir="r"/>
    <p:sndAc>
      <p:stSnd>
        <p:snd r:embed="rId2" name="0056 - arcade beep.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subTnLst>
                                    <p:audio>
                                      <p:cMediaNode>
                                        <p:cTn display="0" masterRel="sameClick">
                                          <p:stCondLst>
                                            <p:cond evt="begin" delay="0">
                                              <p:tn val="10"/>
                                            </p:cond>
                                          </p:stCondLst>
                                          <p:endCondLst>
                                            <p:cond evt="onStopAudio" delay="0">
                                              <p:tgtEl>
                                                <p:sldTgt/>
                                              </p:tgtEl>
                                            </p:cond>
                                          </p:endCondLst>
                                        </p:cTn>
                                        <p:tgtEl>
                                          <p:sndTgt r:embed="rId3" name="حل المسأل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21" name="TextBox 10"/>
          <p:cNvSpPr txBox="1">
            <a:spLocks noChangeArrowheads="1"/>
          </p:cNvSpPr>
          <p:nvPr/>
        </p:nvSpPr>
        <p:spPr bwMode="auto">
          <a:xfrm>
            <a:off x="1272983" y="1340768"/>
            <a:ext cx="6664255" cy="2616101"/>
          </a:xfrm>
          <a:prstGeom prst="rect">
            <a:avLst/>
          </a:prstGeom>
          <a:noFill/>
          <a:ln w="9525">
            <a:noFill/>
            <a:miter lim="800000"/>
            <a:headEnd/>
            <a:tailEnd/>
          </a:ln>
        </p:spPr>
        <p:txBody>
          <a:bodyPr wrap="square">
            <a:spAutoFit/>
          </a:bodyPr>
          <a:lstStyle/>
          <a:p>
            <a:r>
              <a:rPr lang="ar-EG" sz="3600" b="1" dirty="0">
                <a:latin typeface="Times New Roman" pitchFamily="18" charset="0"/>
                <a:cs typeface="Times New Roman" pitchFamily="18" charset="0"/>
              </a:rPr>
              <a:t>حل المسألة: </a:t>
            </a:r>
          </a:p>
          <a:p>
            <a:r>
              <a:rPr lang="ar-EG" sz="3200" b="1" dirty="0">
                <a:latin typeface="Times New Roman" pitchFamily="18" charset="0"/>
                <a:cs typeface="Times New Roman" pitchFamily="18" charset="0"/>
              </a:rPr>
              <a:t>يبلغ طول ديناصور حوالي 30 متر</a:t>
            </a:r>
            <a:r>
              <a:rPr lang="ar-SA" sz="3200" b="1" dirty="0">
                <a:latin typeface="Times New Roman" pitchFamily="18" charset="0"/>
                <a:cs typeface="Times New Roman" pitchFamily="18" charset="0"/>
              </a:rPr>
              <a:t>ً</a:t>
            </a:r>
            <a:r>
              <a:rPr lang="ar-EG" sz="3200" b="1" dirty="0">
                <a:latin typeface="Times New Roman" pitchFamily="18" charset="0"/>
                <a:cs typeface="Times New Roman" pitchFamily="18" charset="0"/>
              </a:rPr>
              <a:t>ا، بينما يبلغ طول ديناصور آخر حوالي 8 أمتار. كم يزيد طول الديناصور الأول عن الديناصور الثاني؟ أكتب جملة عددية توضح كيف حللت المسألة.</a:t>
            </a:r>
            <a:endParaRPr lang="en-US" sz="3200" dirty="0">
              <a:latin typeface="Times New Roman" pitchFamily="18" charset="0"/>
              <a:cs typeface="Times New Roman" pitchFamily="18" charset="0"/>
            </a:endParaRPr>
          </a:p>
        </p:txBody>
      </p:sp>
      <p:grpSp>
        <p:nvGrpSpPr>
          <p:cNvPr id="11" name="Group 10"/>
          <p:cNvGrpSpPr>
            <a:grpSpLocks/>
          </p:cNvGrpSpPr>
          <p:nvPr/>
        </p:nvGrpSpPr>
        <p:grpSpPr bwMode="auto">
          <a:xfrm>
            <a:off x="500063" y="3214685"/>
            <a:ext cx="8286749" cy="2852908"/>
            <a:chOff x="1214414" y="357166"/>
            <a:chExt cx="7358114" cy="5705536"/>
          </a:xfrm>
          <a:noFill/>
        </p:grpSpPr>
        <p:sp>
          <p:nvSpPr>
            <p:cNvPr id="12" name="Flowchart: Terminator 9"/>
            <p:cNvSpPr/>
            <p:nvPr/>
          </p:nvSpPr>
          <p:spPr>
            <a:xfrm>
              <a:off x="1214414" y="357166"/>
              <a:ext cx="7358114" cy="4000333"/>
            </a:xfrm>
            <a:prstGeom prst="flowChartTerminator">
              <a:avLst/>
            </a:prstGeom>
            <a:grpFill/>
            <a:ln>
              <a:noFill/>
            </a:ln>
          </p:spPr>
          <p:style>
            <a:lnRef idx="2">
              <a:schemeClr val="accent1">
                <a:shade val="50000"/>
              </a:schemeClr>
            </a:lnRef>
            <a:fillRef idx="1003">
              <a:schemeClr val="lt2"/>
            </a:fillRef>
            <a:effectRef idx="0">
              <a:schemeClr val="accent1"/>
            </a:effectRef>
            <a:fontRef idx="minor">
              <a:schemeClr val="lt1"/>
            </a:fontRef>
          </p:style>
          <p:txBody>
            <a:bodyPr rtlCol="1" anchor="ctr"/>
            <a:lstStyle/>
            <a:p>
              <a:pPr algn="ctr" rtl="0" fontAlgn="auto">
                <a:spcBef>
                  <a:spcPts val="0"/>
                </a:spcBef>
                <a:spcAft>
                  <a:spcPts val="0"/>
                </a:spcAft>
                <a:defRPr/>
              </a:pPr>
              <a:endParaRPr lang="ar-EG" sz="1100" b="1">
                <a:ln w="18415" cmpd="sng">
                  <a:solidFill>
                    <a:srgbClr val="FF0000"/>
                  </a:solidFill>
                  <a:prstDash val="solid"/>
                </a:ln>
                <a:solidFill>
                  <a:srgbClr val="0000FF"/>
                </a:solidFill>
                <a:effectLst>
                  <a:outerShdw blurRad="63500" dir="3600000" algn="tl" rotWithShape="0">
                    <a:srgbClr val="000000">
                      <a:alpha val="70000"/>
                    </a:srgbClr>
                  </a:outerShdw>
                </a:effectLst>
              </a:endParaRPr>
            </a:p>
          </p:txBody>
        </p:sp>
        <p:sp>
          <p:nvSpPr>
            <p:cNvPr id="13" name="TextBox 10"/>
            <p:cNvSpPr txBox="1">
              <a:spLocks noChangeArrowheads="1"/>
            </p:cNvSpPr>
            <p:nvPr/>
          </p:nvSpPr>
          <p:spPr bwMode="auto">
            <a:xfrm>
              <a:off x="2784004" y="3046640"/>
              <a:ext cx="4630570" cy="3016062"/>
            </a:xfrm>
            <a:prstGeom prst="rect">
              <a:avLst/>
            </a:prstGeom>
            <a:grpFill/>
            <a:ln w="9525">
              <a:noFill/>
              <a:miter lim="800000"/>
              <a:headEnd/>
              <a:tailEnd/>
            </a:ln>
          </p:spPr>
          <p:txBody>
            <a:bodyPr wrap="square">
              <a:spAutoFit/>
            </a:bodyPr>
            <a:lstStyle/>
            <a:p>
              <a:pPr algn="ctr"/>
              <a:endParaRPr lang="ar-EG" sz="2800" b="1" dirty="0">
                <a:solidFill>
                  <a:srgbClr val="0000FF"/>
                </a:solidFill>
                <a:latin typeface="Times New Roman" pitchFamily="18" charset="0"/>
                <a:cs typeface="Times New Roman" pitchFamily="18" charset="0"/>
              </a:endParaRPr>
            </a:p>
            <a:p>
              <a:pPr algn="ctr"/>
              <a:r>
                <a:rPr lang="ar-EG" sz="3200" b="1" dirty="0">
                  <a:solidFill>
                    <a:srgbClr val="C00000"/>
                  </a:solidFill>
                  <a:latin typeface="Times New Roman" pitchFamily="18" charset="0"/>
                  <a:cs typeface="Times New Roman" pitchFamily="18" charset="0"/>
                </a:rPr>
                <a:t>الزيادة في الطول = </a:t>
              </a:r>
              <a:endParaRPr lang="ar-SA" sz="3200" b="1" dirty="0">
                <a:solidFill>
                  <a:srgbClr val="C00000"/>
                </a:solidFill>
                <a:latin typeface="Times New Roman" pitchFamily="18" charset="0"/>
                <a:cs typeface="Times New Roman" pitchFamily="18" charset="0"/>
              </a:endParaRPr>
            </a:p>
            <a:p>
              <a:pPr algn="ctr"/>
              <a:r>
                <a:rPr lang="ar-SA" sz="3200" b="1" dirty="0">
                  <a:solidFill>
                    <a:srgbClr val="C00000"/>
                  </a:solidFill>
                  <a:latin typeface="Times New Roman" pitchFamily="18" charset="0"/>
                  <a:cs typeface="Times New Roman" pitchFamily="18" charset="0"/>
                </a:rPr>
                <a:t>30 – 8 = 22 مترًا</a:t>
              </a:r>
              <a:endParaRPr lang="en-US" sz="3200" dirty="0">
                <a:solidFill>
                  <a:srgbClr val="C00000"/>
                </a:solidFill>
                <a:latin typeface="Times New Roman" pitchFamily="18" charset="0"/>
                <a:cs typeface="Times New Roman" pitchFamily="18" charset="0"/>
              </a:endParaRPr>
            </a:p>
          </p:txBody>
        </p:sp>
      </p:grpSp>
      <p:sp>
        <p:nvSpPr>
          <p:cNvPr id="10" name="مربع نص 9"/>
          <p:cNvSpPr txBox="1">
            <a:spLocks noChangeArrowheads="1"/>
          </p:cNvSpPr>
          <p:nvPr/>
        </p:nvSpPr>
        <p:spPr bwMode="auto">
          <a:xfrm>
            <a:off x="6286512" y="5929330"/>
            <a:ext cx="1643063" cy="369888"/>
          </a:xfrm>
          <a:prstGeom prst="rect">
            <a:avLst/>
          </a:prstGeom>
          <a:noFill/>
          <a:ln w="9525">
            <a:noFill/>
            <a:miter lim="800000"/>
            <a:headEnd/>
            <a:tailEnd/>
          </a:ln>
        </p:spPr>
        <p:txBody>
          <a:bodyPr>
            <a:spAutoFit/>
          </a:bodyPr>
          <a:lstStyle/>
          <a:p>
            <a:endParaRPr lang="ar-SA">
              <a:latin typeface="Calibri" pitchFamily="34" charset="0"/>
            </a:endParaRPr>
          </a:p>
        </p:txBody>
      </p:sp>
    </p:spTree>
  </p:cSld>
  <p:clrMapOvr>
    <a:masterClrMapping/>
  </p:clrMapOvr>
  <p:transition>
    <p:circle/>
    <p:sndAc>
      <p:stSnd>
        <p:snd r:embed="rId2" name="0056 - arcade beep.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8921">
                                            <p:txEl>
                                              <p:pRg st="0" end="0"/>
                                            </p:txEl>
                                          </p:spTgt>
                                        </p:tgtEl>
                                        <p:attrNameLst>
                                          <p:attrName>style.visibility</p:attrName>
                                        </p:attrNameLst>
                                      </p:cBhvr>
                                      <p:to>
                                        <p:strVal val="visible"/>
                                      </p:to>
                                    </p:set>
                                    <p:anim calcmode="lin" valueType="num">
                                      <p:cBhvr additive="base">
                                        <p:cTn id="7" dur="500" fill="hold"/>
                                        <p:tgtEl>
                                          <p:spTgt spid="3892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8921">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حل المسألة.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8921">
                                            <p:txEl>
                                              <p:pRg st="1" end="1"/>
                                            </p:txEl>
                                          </p:spTgt>
                                        </p:tgtEl>
                                        <p:attrNameLst>
                                          <p:attrName>style.visibility</p:attrName>
                                        </p:attrNameLst>
                                      </p:cBhvr>
                                      <p:to>
                                        <p:strVal val="visible"/>
                                      </p:to>
                                    </p:set>
                                    <p:anim calcmode="lin" valueType="num">
                                      <p:cBhvr additive="base">
                                        <p:cTn id="13" dur="500" fill="hold"/>
                                        <p:tgtEl>
                                          <p:spTgt spid="3892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8921">
                                            <p:txEl>
                                              <p:pRg st="1" end="1"/>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يبلغ طول ديناصور حوالي 30 مترا، بينما يبلغ طول ديناصور آخر حوالي 8 أمتار.wav"/>
                                        </p:tgtEl>
                                      </p:cMediaNode>
                                    </p:audio>
                                  </p:sub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 presetClass="entr" presetSubtype="16" fill="hold" grpId="0" nodeType="withEffect" nodePh="1">
                                  <p:stCondLst>
                                    <p:cond delay="0"/>
                                  </p:stCondLst>
                                  <p:endCondLst>
                                    <p:cond evt="begin" delay="0">
                                      <p:tn val="22"/>
                                    </p:cond>
                                  </p:endCondLst>
                                  <p:childTnLst>
                                    <p:set>
                                      <p:cBhvr>
                                        <p:cTn id="23" dur="1" fill="hold">
                                          <p:stCondLst>
                                            <p:cond delay="0"/>
                                          </p:stCondLst>
                                        </p:cTn>
                                        <p:tgtEl>
                                          <p:spTgt spid="10"/>
                                        </p:tgtEl>
                                        <p:attrNameLst>
                                          <p:attrName>style.visibility</p:attrName>
                                        </p:attrNameLst>
                                      </p:cBhvr>
                                      <p:to>
                                        <p:strVal val="visible"/>
                                      </p:to>
                                    </p:set>
                                    <p:animEffect transition="in" filter="box(in)">
                                      <p:cBhvr>
                                        <p:cTn id="24" dur="500"/>
                                        <p:tgtEl>
                                          <p:spTgt spid="10"/>
                                        </p:tgtEl>
                                      </p:cBhvr>
                                    </p:animEffect>
                                  </p:childTnLst>
                                  <p:subTnLst>
                                    <p:audio>
                                      <p:cMediaNode>
                                        <p:cTn display="0" masterRel="sameClick">
                                          <p:stCondLst>
                                            <p:cond evt="begin" delay="0">
                                              <p:tn val="22"/>
                                            </p:cond>
                                          </p:stCondLst>
                                          <p:endCondLst>
                                            <p:cond evt="onStopAudio" delay="0">
                                              <p:tgtEl>
                                                <p:sldTgt/>
                                              </p:tgtEl>
                                            </p:cond>
                                          </p:endCondLst>
                                        </p:cTn>
                                        <p:tgtEl>
                                          <p:sndTgt r:embed="rId5" name="الزيادة في الطول = 30-8= 2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9" name="TextBox 2"/>
          <p:cNvSpPr txBox="1">
            <a:spLocks noChangeArrowheads="1"/>
          </p:cNvSpPr>
          <p:nvPr/>
        </p:nvSpPr>
        <p:spPr bwMode="auto">
          <a:xfrm>
            <a:off x="1508687" y="2454989"/>
            <a:ext cx="6126625" cy="2123658"/>
          </a:xfrm>
          <a:prstGeom prst="rect">
            <a:avLst/>
          </a:prstGeom>
          <a:noFill/>
          <a:ln w="9525">
            <a:noFill/>
            <a:miter lim="800000"/>
            <a:headEnd/>
            <a:tailEnd/>
          </a:ln>
        </p:spPr>
        <p:txBody>
          <a:bodyPr wrap="square">
            <a:spAutoFit/>
          </a:bodyPr>
          <a:lstStyle/>
          <a:p>
            <a:r>
              <a:rPr lang="ar-EG" sz="3600" b="1" u="sng" dirty="0">
                <a:latin typeface="Times New Roman" pitchFamily="18" charset="0"/>
                <a:cs typeface="Times New Roman" pitchFamily="18" charset="0"/>
              </a:rPr>
              <a:t>أحفورة في بلدي </a:t>
            </a:r>
          </a:p>
          <a:p>
            <a:r>
              <a:rPr lang="ar-EG" sz="3200" b="1" dirty="0">
                <a:latin typeface="Times New Roman" pitchFamily="18" charset="0"/>
                <a:cs typeface="Times New Roman" pitchFamily="18" charset="0"/>
              </a:rPr>
              <a:t>أبحث عن </a:t>
            </a:r>
            <a:r>
              <a:rPr lang="ar-EG" sz="3200" b="1" dirty="0" err="1">
                <a:latin typeface="Times New Roman" pitchFamily="18" charset="0"/>
                <a:cs typeface="Times New Roman" pitchFamily="18" charset="0"/>
              </a:rPr>
              <a:t>أحفورة</a:t>
            </a:r>
            <a:r>
              <a:rPr lang="ar-EG" sz="3200" b="1" dirty="0">
                <a:latin typeface="Times New Roman" pitchFamily="18" charset="0"/>
                <a:cs typeface="Times New Roman" pitchFamily="18" charset="0"/>
              </a:rPr>
              <a:t> في منطقتي وأخبر زملائي بكيفية تكونها، وبالمخلوق الحي الذي يشبهها. ثم أكتب هذه المعلومات في تقريري.</a:t>
            </a:r>
            <a:endParaRPr lang="en-US" sz="3200" dirty="0">
              <a:latin typeface="Times New Roman" pitchFamily="18" charset="0"/>
              <a:cs typeface="Times New Roman" pitchFamily="18" charset="0"/>
            </a:endParaRPr>
          </a:p>
        </p:txBody>
      </p:sp>
      <p:grpSp>
        <p:nvGrpSpPr>
          <p:cNvPr id="4" name="Group 3"/>
          <p:cNvGrpSpPr>
            <a:grpSpLocks/>
          </p:cNvGrpSpPr>
          <p:nvPr/>
        </p:nvGrpSpPr>
        <p:grpSpPr bwMode="auto">
          <a:xfrm>
            <a:off x="971600" y="548680"/>
            <a:ext cx="5501481" cy="1461560"/>
            <a:chOff x="724872" y="2588272"/>
            <a:chExt cx="6815493" cy="1858872"/>
          </a:xfrm>
          <a:noFill/>
        </p:grpSpPr>
        <p:sp>
          <p:nvSpPr>
            <p:cNvPr id="5" name="وسيلة شرح بيضاوية 1"/>
            <p:cNvSpPr/>
            <p:nvPr/>
          </p:nvSpPr>
          <p:spPr>
            <a:xfrm rot="20853003">
              <a:off x="742572" y="2876325"/>
              <a:ext cx="4643307" cy="1570819"/>
            </a:xfrm>
            <a:prstGeom prst="wedgeEllipseCallout">
              <a:avLst>
                <a:gd name="adj1" fmla="val -22603"/>
                <a:gd name="adj2" fmla="val 33914"/>
              </a:avLst>
            </a:prstGeom>
            <a:grpFill/>
            <a:ln w="57150">
              <a:noFill/>
            </a:ln>
          </p:spPr>
          <p:style>
            <a:lnRef idx="1">
              <a:schemeClr val="accent5"/>
            </a:lnRef>
            <a:fillRef idx="2">
              <a:schemeClr val="accent5"/>
            </a:fillRef>
            <a:effectRef idx="1">
              <a:schemeClr val="accent5"/>
            </a:effectRef>
            <a:fontRef idx="minor">
              <a:schemeClr val="dk1"/>
            </a:fontRef>
          </p:style>
          <p:txBody>
            <a:bodyPr rtlCol="1" anchor="ctr"/>
            <a:lstStyle/>
            <a:p>
              <a:pPr algn="ctr" fontAlgn="auto">
                <a:spcBef>
                  <a:spcPts val="0"/>
                </a:spcBef>
                <a:spcAft>
                  <a:spcPts val="0"/>
                </a:spcAft>
                <a:defRPr/>
              </a:pPr>
              <a:endParaRPr lang="en-US" sz="6000" b="1" dirty="0">
                <a:ln w="18415" cmpd="sng">
                  <a:solidFill>
                    <a:srgbClr val="FFFFFF"/>
                  </a:solidFill>
                  <a:prstDash val="solid"/>
                </a:ln>
                <a:solidFill>
                  <a:srgbClr val="FFFFFF"/>
                </a:solidFill>
                <a:effectLst>
                  <a:outerShdw blurRad="63500" dir="3600000" algn="tl" rotWithShape="0">
                    <a:srgbClr val="000000">
                      <a:alpha val="70000"/>
                    </a:srgbClr>
                  </a:outerShdw>
                </a:effectLst>
                <a:ea typeface="Calibri"/>
                <a:cs typeface="Traditional Arabic" pitchFamily="2" charset="-78"/>
              </a:endParaRPr>
            </a:p>
          </p:txBody>
        </p:sp>
        <p:grpSp>
          <p:nvGrpSpPr>
            <p:cNvPr id="39942" name="Group 6"/>
            <p:cNvGrpSpPr>
              <a:grpSpLocks/>
            </p:cNvGrpSpPr>
            <p:nvPr/>
          </p:nvGrpSpPr>
          <p:grpSpPr bwMode="auto">
            <a:xfrm>
              <a:off x="724872" y="2588272"/>
              <a:ext cx="6815493" cy="1572167"/>
              <a:chOff x="724872" y="2588272"/>
              <a:chExt cx="6815493" cy="1572167"/>
            </a:xfrm>
            <a:grpFill/>
          </p:grpSpPr>
          <p:sp>
            <p:nvSpPr>
              <p:cNvPr id="7" name="وسيلة شرح بيضاوية 1"/>
              <p:cNvSpPr/>
              <p:nvPr/>
            </p:nvSpPr>
            <p:spPr>
              <a:xfrm rot="20853003">
                <a:off x="724872" y="2589620"/>
                <a:ext cx="4643306" cy="1570819"/>
              </a:xfrm>
              <a:prstGeom prst="wedgeEllipseCallout">
                <a:avLst>
                  <a:gd name="adj1" fmla="val 16980"/>
                  <a:gd name="adj2" fmla="val 35528"/>
                </a:avLst>
              </a:prstGeom>
              <a:grpFill/>
              <a:ln w="57150">
                <a:noFill/>
              </a:ln>
            </p:spPr>
            <p:style>
              <a:lnRef idx="1">
                <a:schemeClr val="accent5"/>
              </a:lnRef>
              <a:fillRef idx="2">
                <a:schemeClr val="accent5"/>
              </a:fillRef>
              <a:effectRef idx="1">
                <a:schemeClr val="accent5"/>
              </a:effectRef>
              <a:fontRef idx="minor">
                <a:schemeClr val="dk1"/>
              </a:fontRef>
            </p:style>
            <p:txBody>
              <a:bodyPr rtlCol="1" anchor="ctr"/>
              <a:lstStyle/>
              <a:p>
                <a:pPr algn="ctr" fontAlgn="auto">
                  <a:spcBef>
                    <a:spcPts val="0"/>
                  </a:spcBef>
                  <a:spcAft>
                    <a:spcPts val="0"/>
                  </a:spcAft>
                  <a:defRPr/>
                </a:pPr>
                <a:endParaRPr lang="en-US" sz="6000" b="1" dirty="0">
                  <a:ln w="18415" cmpd="sng">
                    <a:solidFill>
                      <a:srgbClr val="FFFFFF"/>
                    </a:solidFill>
                    <a:prstDash val="solid"/>
                  </a:ln>
                  <a:solidFill>
                    <a:srgbClr val="FFFFFF"/>
                  </a:solidFill>
                  <a:effectLst>
                    <a:outerShdw blurRad="63500" dir="3600000" algn="tl" rotWithShape="0">
                      <a:srgbClr val="000000">
                        <a:alpha val="70000"/>
                      </a:srgbClr>
                    </a:outerShdw>
                  </a:effectLst>
                  <a:ea typeface="Calibri"/>
                  <a:cs typeface="Traditional Arabic" pitchFamily="2" charset="-78"/>
                </a:endParaRPr>
              </a:p>
            </p:txBody>
          </p:sp>
          <p:sp>
            <p:nvSpPr>
              <p:cNvPr id="8" name="وسيلة شرح بيضاوية 1"/>
              <p:cNvSpPr/>
              <p:nvPr/>
            </p:nvSpPr>
            <p:spPr>
              <a:xfrm>
                <a:off x="2584358" y="2588272"/>
                <a:ext cx="4956007" cy="1571624"/>
              </a:xfrm>
              <a:prstGeom prst="snip2DiagRect">
                <a:avLst/>
              </a:prstGeom>
              <a:solidFill>
                <a:srgbClr val="F7E4BF"/>
              </a:solidFill>
              <a:ln w="57150">
                <a:noFill/>
              </a:ln>
              <a:scene3d>
                <a:camera prst="orthographicFront"/>
                <a:lightRig rig="threePt" dir="t"/>
              </a:scene3d>
              <a:sp3d>
                <a:bevelT/>
              </a:sp3d>
            </p:spPr>
            <p:style>
              <a:lnRef idx="1">
                <a:schemeClr val="accent5"/>
              </a:lnRef>
              <a:fillRef idx="2">
                <a:schemeClr val="accent5"/>
              </a:fillRef>
              <a:effectRef idx="1">
                <a:schemeClr val="accent5"/>
              </a:effectRef>
              <a:fontRef idx="minor">
                <a:schemeClr val="dk1"/>
              </a:fontRef>
            </p:style>
            <p:txBody>
              <a:bodyPr rtlCol="1" anchor="ctr"/>
              <a:lstStyle/>
              <a:p>
                <a:pPr algn="ctr" fontAlgn="auto">
                  <a:spcBef>
                    <a:spcPts val="0"/>
                  </a:spcBef>
                  <a:spcAft>
                    <a:spcPts val="0"/>
                  </a:spcAft>
                  <a:defRPr/>
                </a:pPr>
                <a:r>
                  <a:rPr lang="ar-SA" sz="4000" b="1" dirty="0">
                    <a:solidFill>
                      <a:srgbClr val="C00000"/>
                    </a:solidFill>
                  </a:rPr>
                  <a:t>العلوم والمجتمع</a:t>
                </a:r>
                <a:endParaRPr lang="en-US" sz="4000" b="1" dirty="0">
                  <a:ln w="18415" cmpd="sng">
                    <a:solidFill>
                      <a:srgbClr val="FFFFFF"/>
                    </a:solidFill>
                    <a:prstDash val="solid"/>
                  </a:ln>
                  <a:solidFill>
                    <a:srgbClr val="C00000"/>
                  </a:solidFill>
                  <a:effectLst>
                    <a:outerShdw blurRad="63500" dir="3600000" algn="tl" rotWithShape="0">
                      <a:srgbClr val="000000">
                        <a:alpha val="70000"/>
                      </a:srgbClr>
                    </a:outerShdw>
                  </a:effectLst>
                  <a:ea typeface="Calibri"/>
                </a:endParaRPr>
              </a:p>
            </p:txBody>
          </p:sp>
        </p:grpSp>
      </p:grpSp>
    </p:spTree>
    <p:extLst>
      <p:ext uri="{BB962C8B-B14F-4D97-AF65-F5344CB8AC3E}">
        <p14:creationId xmlns:p14="http://schemas.microsoft.com/office/powerpoint/2010/main" val="2116413702"/>
      </p:ext>
    </p:extLst>
  </p:cSld>
  <p:clrMapOvr>
    <a:masterClrMapping/>
  </p:clrMapOvr>
  <p:transition>
    <p:wipe dir="r"/>
    <p:sndAc>
      <p:stSnd>
        <p:snd r:embed="rId2" name="0056 - arcade beep.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العلوم والمجتمع.wav"/>
                                        </p:tgtEl>
                                      </p:cMediaNode>
                                    </p:audio>
                                  </p:sub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0969">
                                            <p:txEl>
                                              <p:pRg st="0" end="0"/>
                                            </p:txEl>
                                          </p:spTgt>
                                        </p:tgtEl>
                                        <p:attrNameLst>
                                          <p:attrName>style.visibility</p:attrName>
                                        </p:attrNameLst>
                                      </p:cBhvr>
                                      <p:to>
                                        <p:strVal val="visible"/>
                                      </p:to>
                                    </p:set>
                                    <p:anim calcmode="lin" valueType="num">
                                      <p:cBhvr additive="base">
                                        <p:cTn id="14" dur="500" fill="hold"/>
                                        <p:tgtEl>
                                          <p:spTgt spid="40969">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0969">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4" name="أحفورة في بلدي.wav"/>
                                        </p:tgtEl>
                                      </p:cMediaNode>
                                    </p:audio>
                                  </p:sub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0969">
                                            <p:txEl>
                                              <p:pRg st="1" end="1"/>
                                            </p:txEl>
                                          </p:spTgt>
                                        </p:tgtEl>
                                        <p:attrNameLst>
                                          <p:attrName>style.visibility</p:attrName>
                                        </p:attrNameLst>
                                      </p:cBhvr>
                                      <p:to>
                                        <p:strVal val="visible"/>
                                      </p:to>
                                    </p:set>
                                    <p:anim calcmode="lin" valueType="num">
                                      <p:cBhvr additive="base">
                                        <p:cTn id="20" dur="500" fill="hold"/>
                                        <p:tgtEl>
                                          <p:spTgt spid="40969">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0969">
                                            <p:txEl>
                                              <p:pRg st="1" end="1"/>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5" name="أبحث عن أحفورة في منطقتي وأخبر زملائي بكيفية تكونها.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1187624" y="1268760"/>
            <a:ext cx="7072362" cy="17543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Low" defTabSz="914400" rtl="1" eaLnBrk="1" fontAlgn="base" latinLnBrk="0" hangingPunct="1">
              <a:lnSpc>
                <a:spcPct val="100000"/>
              </a:lnSpc>
              <a:spcBef>
                <a:spcPct val="0"/>
              </a:spcBef>
              <a:spcAft>
                <a:spcPct val="0"/>
              </a:spcAft>
              <a:buClrTx/>
              <a:buSzTx/>
              <a:buFontTx/>
              <a:buNone/>
              <a:tabLst/>
            </a:pPr>
            <a:r>
              <a:rPr kumimoji="0" lang="ar-EG" sz="3600" b="1" i="0" u="none" strike="noStrike" cap="none" normalizeH="0" baseline="0" dirty="0">
                <a:ln>
                  <a:noFill/>
                </a:ln>
                <a:solidFill>
                  <a:srgbClr val="C00000"/>
                </a:solidFill>
                <a:effectLst>
                  <a:outerShdw blurRad="50800" dist="38100" dir="8100000" algn="tr" rotWithShape="0">
                    <a:prstClr val="black">
                      <a:alpha val="40000"/>
                    </a:prstClr>
                  </a:outerShdw>
                </a:effectLst>
                <a:latin typeface="Times New Roman" pitchFamily="18" charset="0"/>
                <a:ea typeface="Times New Roman" pitchFamily="18" charset="0"/>
                <a:cs typeface="Times New Roman" pitchFamily="18" charset="0"/>
              </a:rPr>
              <a:t>أحافير الديناصورات نادرة جدًّا بالجزيرة العربية، لكن الباحثين اكتشفوا هذه الأحافير شمال غربي المملكة قرب ضفاف البحر الأحمر.</a:t>
            </a:r>
            <a:endParaRPr kumimoji="0" lang="en-US" sz="3600" b="0" i="0" u="none" strike="noStrike" cap="none" normalizeH="0" baseline="0" dirty="0">
              <a:ln>
                <a:noFill/>
              </a:ln>
              <a:solidFill>
                <a:srgbClr val="C00000"/>
              </a:solidFill>
              <a:effectLst>
                <a:outerShdw blurRad="50800" dist="38100" dir="8100000" algn="tr" rotWithShape="0">
                  <a:prstClr val="black">
                    <a:alpha val="40000"/>
                  </a:prstClr>
                </a:outerShdw>
              </a:effectLst>
            </a:endParaRPr>
          </a:p>
        </p:txBody>
      </p:sp>
      <p:sp>
        <p:nvSpPr>
          <p:cNvPr id="4" name="Rectangle 1"/>
          <p:cNvSpPr>
            <a:spLocks noChangeArrowheads="1"/>
          </p:cNvSpPr>
          <p:nvPr/>
        </p:nvSpPr>
        <p:spPr bwMode="auto">
          <a:xfrm>
            <a:off x="1259632" y="3034036"/>
            <a:ext cx="7072362"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Low" defTabSz="914400" rtl="1" eaLnBrk="0" fontAlgn="base" latinLnBrk="0" hangingPunct="0">
              <a:lnSpc>
                <a:spcPct val="100000"/>
              </a:lnSpc>
              <a:spcBef>
                <a:spcPct val="0"/>
              </a:spcBef>
              <a:spcAft>
                <a:spcPct val="0"/>
              </a:spcAft>
              <a:buClrTx/>
              <a:buSzTx/>
              <a:buFontTx/>
              <a:buNone/>
              <a:tabLst/>
            </a:pPr>
            <a:r>
              <a:rPr kumimoji="0" lang="ar-EG" sz="3600" b="1" i="0" u="none" strike="noStrike" cap="none" normalizeH="0" baseline="0" dirty="0">
                <a:ln>
                  <a:noFill/>
                </a:ln>
                <a:solidFill>
                  <a:srgbClr val="C00000"/>
                </a:solidFill>
                <a:effectLst>
                  <a:outerShdw blurRad="50800" dist="38100" dir="8100000" algn="tr" rotWithShape="0">
                    <a:prstClr val="black">
                      <a:alpha val="40000"/>
                    </a:prstClr>
                  </a:outerShdw>
                </a:effectLst>
                <a:latin typeface="Times New Roman" pitchFamily="18" charset="0"/>
                <a:ea typeface="Times New Roman" pitchFamily="18" charset="0"/>
                <a:cs typeface="Times New Roman" pitchFamily="18" charset="0"/>
              </a:rPr>
              <a:t>ومن الأحافير التي عثروا عليها أسنان مدببة تثبت أن الحيوانات التي كانت تعيش هناك آكلة للحوم، مثل التي كانت تعيش شمال أفريقيا وجنوب أمريكا قبل ملايين السنين.</a:t>
            </a:r>
            <a:endParaRPr kumimoji="0" lang="ar-EG" sz="3600" b="0" i="0" u="none" strike="noStrike" cap="none" normalizeH="0" baseline="0" dirty="0">
              <a:ln>
                <a:noFill/>
              </a:ln>
              <a:solidFill>
                <a:srgbClr val="C00000"/>
              </a:solidFill>
              <a:effectLst>
                <a:outerShdw blurRad="50800" dist="38100" dir="8100000" algn="tr" rotWithShape="0">
                  <a:prstClr val="black">
                    <a:alpha val="40000"/>
                  </a:prstClr>
                </a:outerShdw>
              </a:effectLst>
            </a:endParaRPr>
          </a:p>
        </p:txBody>
      </p:sp>
    </p:spTree>
  </p:cSld>
  <p:clrMapOvr>
    <a:masterClrMapping/>
  </p:clrMapOvr>
  <p:transition>
    <p:sndAc>
      <p:stSnd>
        <p:snd r:embed="rId2" name="0056 - arcade beep.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1025"/>
                                        </p:tgtEl>
                                        <p:attrNameLst>
                                          <p:attrName>style.visibility</p:attrName>
                                        </p:attrNameLst>
                                      </p:cBhvr>
                                      <p:to>
                                        <p:strVal val="visible"/>
                                      </p:to>
                                    </p:set>
                                    <p:animEffect transition="in" filter="box(in)">
                                      <p:cBhvr>
                                        <p:cTn id="7" dur="500"/>
                                        <p:tgtEl>
                                          <p:spTgt spid="1025"/>
                                        </p:tgtEl>
                                      </p:cBhvr>
                                    </p:animEffect>
                                  </p:childTnLst>
                                  <p:subTnLst>
                                    <p:audio>
                                      <p:cMediaNode>
                                        <p:cTn display="0" masterRel="sameClick">
                                          <p:stCondLst>
                                            <p:cond evt="begin" delay="0">
                                              <p:tn val="5"/>
                                            </p:cond>
                                          </p:stCondLst>
                                          <p:endCondLst>
                                            <p:cond evt="onStopAudio" delay="0">
                                              <p:tgtEl>
                                                <p:sldTgt/>
                                              </p:tgtEl>
                                            </p:cond>
                                          </p:endCondLst>
                                        </p:cTn>
                                        <p:tgtEl>
                                          <p:sndTgt r:embed="rId3" name="أحافير الديناصورات نادرة جدًّا بالجزيرة العربية.wav"/>
                                        </p:tgtEl>
                                      </p:cMediaNode>
                                    </p:audio>
                                  </p:sub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ومن الأحافير التي عثروا عليها أسنان.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
          <p:cNvSpPr txBox="1">
            <a:spLocks noChangeArrowheads="1"/>
          </p:cNvSpPr>
          <p:nvPr/>
        </p:nvSpPr>
        <p:spPr bwMode="auto">
          <a:xfrm>
            <a:off x="3897139" y="679157"/>
            <a:ext cx="4786335" cy="707886"/>
          </a:xfrm>
          <a:prstGeom prst="rect">
            <a:avLst/>
          </a:prstGeom>
          <a:noFill/>
          <a:ln w="9525">
            <a:noFill/>
            <a:miter lim="800000"/>
            <a:headEnd/>
            <a:tailEnd/>
          </a:ln>
        </p:spPr>
        <p:txBody>
          <a:bodyPr wrap="square">
            <a:spAutoFit/>
          </a:bodyPr>
          <a:lstStyle/>
          <a:p>
            <a:pPr algn="ctr"/>
            <a:r>
              <a:rPr lang="ar-EG" sz="4000" b="1" dirty="0">
                <a:solidFill>
                  <a:srgbClr val="0070C0"/>
                </a:solidFill>
                <a:latin typeface="Calibri" pitchFamily="34" charset="0"/>
                <a:cs typeface="+mn-cs"/>
              </a:rPr>
              <a:t>ما الوقود </a:t>
            </a:r>
            <a:r>
              <a:rPr lang="ar-EG" sz="4000" b="1" dirty="0" err="1">
                <a:solidFill>
                  <a:srgbClr val="0070C0"/>
                </a:solidFill>
                <a:latin typeface="Calibri" pitchFamily="34" charset="0"/>
                <a:cs typeface="+mn-cs"/>
              </a:rPr>
              <a:t>الأحفوري</a:t>
            </a:r>
            <a:r>
              <a:rPr lang="ar-EG" sz="4000" b="1" dirty="0">
                <a:solidFill>
                  <a:srgbClr val="0070C0"/>
                </a:solidFill>
                <a:latin typeface="Calibri" pitchFamily="34" charset="0"/>
                <a:cs typeface="+mn-cs"/>
              </a:rPr>
              <a:t>؟ </a:t>
            </a:r>
            <a:endParaRPr lang="en-US" sz="4000" dirty="0">
              <a:solidFill>
                <a:srgbClr val="0070C0"/>
              </a:solidFill>
              <a:latin typeface="Calibri" pitchFamily="34" charset="0"/>
              <a:cs typeface="+mn-cs"/>
            </a:endParaRPr>
          </a:p>
        </p:txBody>
      </p:sp>
      <p:sp>
        <p:nvSpPr>
          <p:cNvPr id="13" name="TextBox 2"/>
          <p:cNvSpPr txBox="1">
            <a:spLocks noChangeArrowheads="1"/>
          </p:cNvSpPr>
          <p:nvPr/>
        </p:nvSpPr>
        <p:spPr bwMode="auto">
          <a:xfrm>
            <a:off x="4139952" y="2060848"/>
            <a:ext cx="4208336" cy="3785652"/>
          </a:xfrm>
          <a:prstGeom prst="rect">
            <a:avLst/>
          </a:prstGeom>
          <a:noFill/>
          <a:ln w="9525">
            <a:noFill/>
            <a:miter lim="800000"/>
            <a:headEnd/>
            <a:tailEnd/>
          </a:ln>
        </p:spPr>
        <p:txBody>
          <a:bodyPr wrap="square">
            <a:spAutoFit/>
          </a:bodyPr>
          <a:lstStyle/>
          <a:p>
            <a:r>
              <a:rPr lang="ar-EG" sz="4000" b="1" dirty="0">
                <a:solidFill>
                  <a:srgbClr val="7030A0"/>
                </a:solidFill>
                <a:latin typeface="Times New Roman" pitchFamily="18" charset="0"/>
                <a:cs typeface="Times New Roman" pitchFamily="18" charset="0"/>
              </a:rPr>
              <a:t>الوقود</a:t>
            </a:r>
            <a:r>
              <a:rPr lang="ar-EG" sz="4000" b="1" dirty="0">
                <a:solidFill>
                  <a:srgbClr val="0000FF"/>
                </a:solidFill>
                <a:latin typeface="Times New Roman" pitchFamily="18" charset="0"/>
                <a:cs typeface="Times New Roman" pitchFamily="18" charset="0"/>
              </a:rPr>
              <a:t> </a:t>
            </a:r>
            <a:r>
              <a:rPr lang="ar-EG" sz="4000" b="1" dirty="0">
                <a:latin typeface="Times New Roman" pitchFamily="18" charset="0"/>
                <a:cs typeface="Times New Roman" pitchFamily="18" charset="0"/>
              </a:rPr>
              <a:t>مادة يتم حرقها للحصول على الطاقة؛ وذلك لأغراض التدفئة، وتسيير السيارات والطائرات وتوليد الكهرباء. </a:t>
            </a:r>
            <a:endParaRPr lang="en-US" sz="4000" dirty="0">
              <a:latin typeface="Times New Roman" pitchFamily="18" charset="0"/>
              <a:cs typeface="Times New Roman" pitchFamily="18" charset="0"/>
            </a:endParaRPr>
          </a:p>
        </p:txBody>
      </p:sp>
      <p:pic>
        <p:nvPicPr>
          <p:cNvPr id="15" name="Picture 5"/>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11561" y="487663"/>
            <a:ext cx="2531982" cy="5614987"/>
          </a:xfrm>
          <a:prstGeom prst="rect">
            <a:avLst/>
          </a:prstGeom>
          <a:noFill/>
          <a:ln w="9525">
            <a:noFill/>
            <a:miter lim="800000"/>
            <a:headEnd/>
            <a:tailEnd/>
          </a:ln>
        </p:spPr>
      </p:pic>
      <p:sp>
        <p:nvSpPr>
          <p:cNvPr id="2" name="مستطيل: زوايا مستديرة 1">
            <a:extLst>
              <a:ext uri="{FF2B5EF4-FFF2-40B4-BE49-F238E27FC236}">
                <a16:creationId xmlns:a16="http://schemas.microsoft.com/office/drawing/2014/main" id="{3A4C5755-7387-436A-9BED-2AA25CE9CA20}"/>
              </a:ext>
            </a:extLst>
          </p:cNvPr>
          <p:cNvSpPr/>
          <p:nvPr/>
        </p:nvSpPr>
        <p:spPr>
          <a:xfrm>
            <a:off x="971600" y="4293096"/>
            <a:ext cx="1896634" cy="1771160"/>
          </a:xfrm>
          <a:prstGeom prst="roundRect">
            <a:avLst/>
          </a:prstGeom>
          <a:ln>
            <a:noFill/>
          </a:ln>
        </p:spPr>
        <p:style>
          <a:lnRef idx="1">
            <a:schemeClr val="accent1"/>
          </a:lnRef>
          <a:fillRef idx="2">
            <a:schemeClr val="accent1"/>
          </a:fillRef>
          <a:effectRef idx="1">
            <a:schemeClr val="accent1"/>
          </a:effectRef>
          <a:fontRef idx="minor">
            <a:schemeClr val="dk1"/>
          </a:fontRef>
        </p:style>
        <p:txBody>
          <a:bodyPr rtlCol="1" anchor="ctr"/>
          <a:lstStyle/>
          <a:p>
            <a:pPr algn="ctr"/>
            <a:r>
              <a:rPr lang="ar-EG" sz="2400" b="1" dirty="0">
                <a:solidFill>
                  <a:srgbClr val="FF3300"/>
                </a:solidFill>
              </a:rPr>
              <a:t>أحد حفارات آبار النفط يضخ النفط إلى سطح الأرض.</a:t>
            </a:r>
          </a:p>
        </p:txBody>
      </p:sp>
    </p:spTree>
  </p:cSld>
  <p:clrMapOvr>
    <a:masterClrMapping/>
  </p:clrMapOvr>
  <p:transition>
    <p:pull dir="ru"/>
    <p:sndAc>
      <p:stSnd>
        <p:snd r:embed="rId2" name="0056 - arcade beep.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ox(in)">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3" name="ما الوقود الأحفوري.wav"/>
                                        </p:tgtEl>
                                      </p:cMediaNode>
                                    </p:audio>
                                  </p:sub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ox(in)">
                                      <p:cBhvr>
                                        <p:cTn id="12" dur="500"/>
                                        <p:tgtEl>
                                          <p:spTgt spid="13"/>
                                        </p:tgtEl>
                                      </p:cBhvr>
                                    </p:animEffect>
                                  </p:childTnLst>
                                  <p:subTnLst>
                                    <p:audio>
                                      <p:cMediaNode>
                                        <p:cTn display="0" masterRel="sameClick">
                                          <p:stCondLst>
                                            <p:cond evt="begin" delay="0">
                                              <p:tn val="10"/>
                                            </p:cond>
                                          </p:stCondLst>
                                          <p:endCondLst>
                                            <p:cond evt="onStopAudio" delay="0">
                                              <p:tgtEl>
                                                <p:sldTgt/>
                                              </p:tgtEl>
                                            </p:cond>
                                          </p:endCondLst>
                                        </p:cTn>
                                        <p:tgtEl>
                                          <p:sndTgt r:embed="rId4" name="الوقود مادة يتم حرقها للحصول على.wav"/>
                                        </p:tgtEl>
                                      </p:cMediaNode>
                                    </p:audio>
                                  </p:sub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5" name="أحد حفارات آبار النفط يضخ النفط.wav"/>
                                        </p:tgtEl>
                                      </p:cMediaNode>
                                    </p:audio>
                                  </p:subTnLst>
                                </p:cTn>
                              </p:par>
                            </p:childTnLst>
                          </p:cTn>
                        </p:par>
                        <p:par>
                          <p:cTn id="19" fill="hold">
                            <p:stCondLst>
                              <p:cond delay="500"/>
                            </p:stCondLst>
                            <p:childTnLst>
                              <p:par>
                                <p:cTn id="20" presetID="14" presetClass="entr" presetSubtype="10" fill="hold" grpId="0"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randombar(horizont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
          <p:cNvSpPr txBox="1">
            <a:spLocks noChangeArrowheads="1"/>
          </p:cNvSpPr>
          <p:nvPr/>
        </p:nvSpPr>
        <p:spPr bwMode="auto">
          <a:xfrm>
            <a:off x="2555776" y="692696"/>
            <a:ext cx="4786335" cy="830997"/>
          </a:xfrm>
          <a:prstGeom prst="rect">
            <a:avLst/>
          </a:prstGeom>
          <a:noFill/>
          <a:ln w="9525">
            <a:noFill/>
            <a:miter lim="800000"/>
            <a:headEnd/>
            <a:tailEnd/>
          </a:ln>
        </p:spPr>
        <p:txBody>
          <a:bodyPr wrap="square">
            <a:spAutoFit/>
          </a:bodyPr>
          <a:lstStyle/>
          <a:p>
            <a:pPr algn="ctr"/>
            <a:r>
              <a:rPr lang="ar-EG" sz="4800" b="1" dirty="0">
                <a:solidFill>
                  <a:srgbClr val="7030A0"/>
                </a:solidFill>
                <a:latin typeface="Calibri" pitchFamily="34" charset="0"/>
                <a:cs typeface="+mn-cs"/>
              </a:rPr>
              <a:t>ما الوقود </a:t>
            </a:r>
            <a:r>
              <a:rPr lang="ar-EG" sz="4800" b="1" dirty="0" err="1">
                <a:solidFill>
                  <a:srgbClr val="7030A0"/>
                </a:solidFill>
                <a:latin typeface="Calibri" pitchFamily="34" charset="0"/>
                <a:cs typeface="+mn-cs"/>
              </a:rPr>
              <a:t>الأحفوري</a:t>
            </a:r>
            <a:r>
              <a:rPr lang="ar-EG" sz="4800" b="1" dirty="0">
                <a:solidFill>
                  <a:srgbClr val="7030A0"/>
                </a:solidFill>
                <a:latin typeface="Calibri" pitchFamily="34" charset="0"/>
                <a:cs typeface="+mn-cs"/>
              </a:rPr>
              <a:t>؟ </a:t>
            </a:r>
            <a:endParaRPr lang="en-US" sz="4800" dirty="0">
              <a:solidFill>
                <a:srgbClr val="7030A0"/>
              </a:solidFill>
              <a:latin typeface="Calibri" pitchFamily="34" charset="0"/>
              <a:cs typeface="+mn-cs"/>
            </a:endParaRPr>
          </a:p>
        </p:txBody>
      </p:sp>
      <p:sp>
        <p:nvSpPr>
          <p:cNvPr id="14" name="TextBox 2"/>
          <p:cNvSpPr txBox="1">
            <a:spLocks noChangeArrowheads="1"/>
          </p:cNvSpPr>
          <p:nvPr/>
        </p:nvSpPr>
        <p:spPr bwMode="auto">
          <a:xfrm>
            <a:off x="1043608" y="2420888"/>
            <a:ext cx="6659092" cy="2308324"/>
          </a:xfrm>
          <a:prstGeom prst="rect">
            <a:avLst/>
          </a:prstGeom>
          <a:noFill/>
          <a:ln w="9525">
            <a:noFill/>
            <a:miter lim="800000"/>
            <a:headEnd/>
            <a:tailEnd/>
          </a:ln>
        </p:spPr>
        <p:txBody>
          <a:bodyPr wrap="square">
            <a:spAutoFit/>
          </a:bodyPr>
          <a:lstStyle/>
          <a:p>
            <a:r>
              <a:rPr lang="ar-EG" sz="3600" b="1" dirty="0">
                <a:solidFill>
                  <a:srgbClr val="C00000"/>
                </a:solidFill>
                <a:latin typeface="Times New Roman" pitchFamily="18" charset="0"/>
                <a:cs typeface="Times New Roman" pitchFamily="18" charset="0"/>
              </a:rPr>
              <a:t>أنواع الوقود الأحفوري ثلاثة هي: الفحم الحجري والنفط والغاز الطبيعي.</a:t>
            </a:r>
          </a:p>
          <a:p>
            <a:r>
              <a:rPr lang="ar-EG" sz="3600" b="1" dirty="0">
                <a:solidFill>
                  <a:srgbClr val="C00000"/>
                </a:solidFill>
                <a:latin typeface="Times New Roman" pitchFamily="18" charset="0"/>
                <a:cs typeface="Times New Roman" pitchFamily="18" charset="0"/>
              </a:rPr>
              <a:t>وتكونت هذه الأنواع من بقايا النباتات والحيوانات التي عاشت قبل ملايين السنين.</a:t>
            </a:r>
            <a:endParaRPr lang="en-US" sz="3600" dirty="0">
              <a:solidFill>
                <a:srgbClr val="C00000"/>
              </a:solidFill>
              <a:latin typeface="Times New Roman" pitchFamily="18" charset="0"/>
              <a:cs typeface="Times New Roman" pitchFamily="18" charset="0"/>
            </a:endParaRPr>
          </a:p>
        </p:txBody>
      </p:sp>
    </p:spTree>
  </p:cSld>
  <p:clrMapOvr>
    <a:masterClrMapping/>
  </p:clrMapOvr>
  <p:transition>
    <p:plus/>
    <p:sndAc>
      <p:stSnd>
        <p:snd r:embed="rId2" name="0056 - arcade beep.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ox(i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
          <p:cNvSpPr txBox="1">
            <a:spLocks noChangeArrowheads="1"/>
          </p:cNvSpPr>
          <p:nvPr/>
        </p:nvSpPr>
        <p:spPr bwMode="auto">
          <a:xfrm>
            <a:off x="2267744" y="836712"/>
            <a:ext cx="4786335" cy="830997"/>
          </a:xfrm>
          <a:prstGeom prst="rect">
            <a:avLst/>
          </a:prstGeom>
          <a:noFill/>
          <a:ln w="9525">
            <a:noFill/>
            <a:miter lim="800000"/>
            <a:headEnd/>
            <a:tailEnd/>
          </a:ln>
        </p:spPr>
        <p:txBody>
          <a:bodyPr wrap="square">
            <a:spAutoFit/>
          </a:bodyPr>
          <a:lstStyle/>
          <a:p>
            <a:pPr algn="ctr"/>
            <a:r>
              <a:rPr lang="ar-EG" sz="4800" b="1" dirty="0">
                <a:solidFill>
                  <a:srgbClr val="0070C0"/>
                </a:solidFill>
                <a:latin typeface="Calibri" pitchFamily="34" charset="0"/>
                <a:cs typeface="+mn-cs"/>
              </a:rPr>
              <a:t>ما الوقود </a:t>
            </a:r>
            <a:r>
              <a:rPr lang="ar-EG" sz="4800" b="1" dirty="0" err="1">
                <a:solidFill>
                  <a:srgbClr val="0070C0"/>
                </a:solidFill>
                <a:latin typeface="Calibri" pitchFamily="34" charset="0"/>
                <a:cs typeface="+mn-cs"/>
              </a:rPr>
              <a:t>الأحفوري</a:t>
            </a:r>
            <a:r>
              <a:rPr lang="ar-EG" sz="4800" b="1" dirty="0">
                <a:solidFill>
                  <a:srgbClr val="0070C0"/>
                </a:solidFill>
                <a:latin typeface="Calibri" pitchFamily="34" charset="0"/>
                <a:cs typeface="+mn-cs"/>
              </a:rPr>
              <a:t>؟ </a:t>
            </a:r>
            <a:endParaRPr lang="en-US" sz="4800" dirty="0">
              <a:solidFill>
                <a:srgbClr val="0070C0"/>
              </a:solidFill>
              <a:latin typeface="Calibri" pitchFamily="34" charset="0"/>
              <a:cs typeface="+mn-cs"/>
            </a:endParaRPr>
          </a:p>
        </p:txBody>
      </p:sp>
      <p:sp>
        <p:nvSpPr>
          <p:cNvPr id="14" name="TextBox 1"/>
          <p:cNvSpPr txBox="1">
            <a:spLocks noChangeArrowheads="1"/>
          </p:cNvSpPr>
          <p:nvPr/>
        </p:nvSpPr>
        <p:spPr bwMode="auto">
          <a:xfrm>
            <a:off x="1874830" y="2420888"/>
            <a:ext cx="5143504" cy="2800767"/>
          </a:xfrm>
          <a:prstGeom prst="rect">
            <a:avLst/>
          </a:prstGeom>
          <a:noFill/>
          <a:ln w="9525">
            <a:noFill/>
            <a:miter lim="800000"/>
            <a:headEnd/>
            <a:tailEnd/>
          </a:ln>
        </p:spPr>
        <p:txBody>
          <a:bodyPr wrap="square">
            <a:spAutoFit/>
          </a:bodyPr>
          <a:lstStyle/>
          <a:p>
            <a:r>
              <a:rPr lang="ar-EG" sz="4400" b="1" dirty="0">
                <a:latin typeface="Times New Roman" pitchFamily="18" charset="0"/>
                <a:cs typeface="Times New Roman" pitchFamily="18" charset="0"/>
              </a:rPr>
              <a:t>يوجد النفط في باطن الأرض، ويستخرجه الإنسان بالحفر والضخ إلى سطح الأرض.</a:t>
            </a:r>
            <a:endParaRPr lang="ar-EG" sz="4400" dirty="0">
              <a:latin typeface="Times New Roman" pitchFamily="18" charset="0"/>
              <a:cs typeface="Times New Roman" pitchFamily="18" charset="0"/>
            </a:endParaRPr>
          </a:p>
        </p:txBody>
      </p:sp>
    </p:spTree>
  </p:cSld>
  <p:clrMapOvr>
    <a:masterClrMapping/>
  </p:clrMapOvr>
  <p:transition>
    <p:split orient="vert"/>
    <p:sndAc>
      <p:stSnd>
        <p:snd r:embed="rId2" name="0056 - arcade beep.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ox(in)">
                                      <p:cBhvr>
                                        <p:cTn id="7" dur="5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3" name="يوجد النفط في باطن الأرض.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
          <p:cNvSpPr txBox="1">
            <a:spLocks noChangeArrowheads="1"/>
          </p:cNvSpPr>
          <p:nvPr/>
        </p:nvSpPr>
        <p:spPr bwMode="auto">
          <a:xfrm>
            <a:off x="2483768" y="795562"/>
            <a:ext cx="4786335" cy="830997"/>
          </a:xfrm>
          <a:prstGeom prst="rect">
            <a:avLst/>
          </a:prstGeom>
          <a:noFill/>
          <a:ln w="9525">
            <a:noFill/>
            <a:miter lim="800000"/>
            <a:headEnd/>
            <a:tailEnd/>
          </a:ln>
        </p:spPr>
        <p:txBody>
          <a:bodyPr wrap="square">
            <a:spAutoFit/>
          </a:bodyPr>
          <a:lstStyle/>
          <a:p>
            <a:pPr algn="ctr"/>
            <a:r>
              <a:rPr lang="ar-EG" sz="4800" b="1" dirty="0">
                <a:solidFill>
                  <a:srgbClr val="0070C0"/>
                </a:solidFill>
                <a:latin typeface="Calibri" pitchFamily="34" charset="0"/>
                <a:cs typeface="+mn-cs"/>
              </a:rPr>
              <a:t>ما الوقود </a:t>
            </a:r>
            <a:r>
              <a:rPr lang="ar-EG" sz="4800" b="1" dirty="0" err="1">
                <a:solidFill>
                  <a:srgbClr val="0070C0"/>
                </a:solidFill>
                <a:latin typeface="Calibri" pitchFamily="34" charset="0"/>
                <a:cs typeface="+mn-cs"/>
              </a:rPr>
              <a:t>الأحفوري</a:t>
            </a:r>
            <a:r>
              <a:rPr lang="ar-EG" sz="4800" b="1" dirty="0">
                <a:solidFill>
                  <a:srgbClr val="0070C0"/>
                </a:solidFill>
                <a:latin typeface="Calibri" pitchFamily="34" charset="0"/>
                <a:cs typeface="+mn-cs"/>
              </a:rPr>
              <a:t>؟ </a:t>
            </a:r>
            <a:endParaRPr lang="en-US" sz="4800" dirty="0">
              <a:solidFill>
                <a:srgbClr val="0070C0"/>
              </a:solidFill>
              <a:latin typeface="Calibri" pitchFamily="34" charset="0"/>
              <a:cs typeface="+mn-cs"/>
            </a:endParaRPr>
          </a:p>
        </p:txBody>
      </p:sp>
      <p:sp>
        <p:nvSpPr>
          <p:cNvPr id="14" name="TextBox 1"/>
          <p:cNvSpPr txBox="1">
            <a:spLocks noChangeArrowheads="1"/>
          </p:cNvSpPr>
          <p:nvPr/>
        </p:nvSpPr>
        <p:spPr bwMode="auto">
          <a:xfrm>
            <a:off x="1514153" y="2420888"/>
            <a:ext cx="5725279" cy="2308324"/>
          </a:xfrm>
          <a:prstGeom prst="rect">
            <a:avLst/>
          </a:prstGeom>
          <a:noFill/>
          <a:ln w="9525">
            <a:noFill/>
            <a:miter lim="800000"/>
            <a:headEnd/>
            <a:tailEnd/>
          </a:ln>
        </p:spPr>
        <p:txBody>
          <a:bodyPr wrap="square">
            <a:spAutoFit/>
          </a:bodyPr>
          <a:lstStyle/>
          <a:p>
            <a:r>
              <a:rPr lang="ar-EG" sz="3600" b="1" dirty="0">
                <a:latin typeface="Times New Roman" pitchFamily="18" charset="0"/>
                <a:cs typeface="Times New Roman" pitchFamily="18" charset="0"/>
              </a:rPr>
              <a:t>ويعد النفط والفحم الحجري والغاز الطبيعي من الموارد الطبيعية. ومن الموارد الطبيعية أيض</a:t>
            </a:r>
            <a:r>
              <a:rPr lang="ar-SA" sz="3600" b="1" dirty="0">
                <a:latin typeface="Times New Roman" pitchFamily="18" charset="0"/>
                <a:cs typeface="Times New Roman" pitchFamily="18" charset="0"/>
              </a:rPr>
              <a:t>ً</a:t>
            </a:r>
            <a:r>
              <a:rPr lang="ar-EG" sz="3600" b="1" dirty="0">
                <a:latin typeface="Times New Roman" pitchFamily="18" charset="0"/>
                <a:cs typeface="Times New Roman" pitchFamily="18" charset="0"/>
              </a:rPr>
              <a:t>ا النباتات والحيوانات والماء والهواء. </a:t>
            </a:r>
          </a:p>
        </p:txBody>
      </p:sp>
    </p:spTree>
  </p:cSld>
  <p:clrMapOvr>
    <a:masterClrMapping/>
  </p:clrMapOvr>
  <p:transition>
    <p:split orient="vert"/>
    <p:sndAc>
      <p:stSnd>
        <p:snd r:embed="rId2" name="0056 - arcade beep.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016" y="1484784"/>
            <a:ext cx="3781953" cy="314368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955" y="1484784"/>
            <a:ext cx="3620005" cy="3143689"/>
          </a:xfrm>
          <a:prstGeom prst="rect">
            <a:avLst/>
          </a:prstGeom>
        </p:spPr>
      </p:pic>
      <p:sp>
        <p:nvSpPr>
          <p:cNvPr id="6" name="Rectangle 5"/>
          <p:cNvSpPr/>
          <p:nvPr/>
        </p:nvSpPr>
        <p:spPr>
          <a:xfrm>
            <a:off x="4499992" y="4653136"/>
            <a:ext cx="4032448" cy="1569660"/>
          </a:xfrm>
          <a:prstGeom prst="rect">
            <a:avLst/>
          </a:prstGeom>
        </p:spPr>
        <p:txBody>
          <a:bodyPr wrap="square">
            <a:spAutoFit/>
          </a:bodyPr>
          <a:lstStyle/>
          <a:p>
            <a:r>
              <a:rPr lang="ar-EG" sz="2400" b="1" dirty="0">
                <a:latin typeface="Times New Roman" pitchFamily="18" charset="0"/>
                <a:cs typeface="Times New Roman" pitchFamily="18" charset="0"/>
              </a:rPr>
              <a:t>1-قبل ملايين السنين غطت المستنقعات أجزاء واسعة من سطح الأرض، ومع مرور الزمن ماتت النباتات التي كانت تعيش في المستنقعات.</a:t>
            </a:r>
            <a:endParaRPr lang="ar-EG" sz="2400" dirty="0">
              <a:latin typeface="Times New Roman" pitchFamily="18" charset="0"/>
              <a:cs typeface="Times New Roman" pitchFamily="18" charset="0"/>
            </a:endParaRPr>
          </a:p>
        </p:txBody>
      </p:sp>
      <p:sp>
        <p:nvSpPr>
          <p:cNvPr id="7" name="Rectangle 6"/>
          <p:cNvSpPr/>
          <p:nvPr/>
        </p:nvSpPr>
        <p:spPr>
          <a:xfrm>
            <a:off x="395536" y="4654877"/>
            <a:ext cx="3995936" cy="1200329"/>
          </a:xfrm>
          <a:prstGeom prst="rect">
            <a:avLst/>
          </a:prstGeom>
        </p:spPr>
        <p:txBody>
          <a:bodyPr wrap="square">
            <a:spAutoFit/>
          </a:bodyPr>
          <a:lstStyle/>
          <a:p>
            <a:r>
              <a:rPr lang="ar-EG" sz="2400" b="1" dirty="0">
                <a:latin typeface="Times New Roman" pitchFamily="18" charset="0"/>
                <a:cs typeface="Times New Roman" pitchFamily="18" charset="0"/>
              </a:rPr>
              <a:t>2- ثم شكلت طبقات النباتات المتحللة وقودا يسمي الخث،ودفن الخث تحت الرسوبيات.</a:t>
            </a:r>
            <a:endParaRPr lang="ar-SA" sz="2400" dirty="0"/>
          </a:p>
        </p:txBody>
      </p:sp>
      <p:sp>
        <p:nvSpPr>
          <p:cNvPr id="8" name="Rectangle 7"/>
          <p:cNvSpPr/>
          <p:nvPr/>
        </p:nvSpPr>
        <p:spPr>
          <a:xfrm>
            <a:off x="3635454" y="548680"/>
            <a:ext cx="4608954" cy="707886"/>
          </a:xfrm>
          <a:prstGeom prst="rect">
            <a:avLst/>
          </a:prstGeom>
        </p:spPr>
        <p:txBody>
          <a:bodyPr wrap="none">
            <a:spAutoFit/>
          </a:bodyPr>
          <a:lstStyle/>
          <a:p>
            <a:r>
              <a:rPr lang="ar-EG" sz="4000" b="1" dirty="0">
                <a:solidFill>
                  <a:srgbClr val="0070C0"/>
                </a:solidFill>
                <a:latin typeface="Times New Roman" pitchFamily="18" charset="0"/>
                <a:cs typeface="Times New Roman" pitchFamily="18" charset="0"/>
              </a:rPr>
              <a:t>كيف يتكون الفحم الحجري؟</a:t>
            </a:r>
            <a:endParaRPr lang="ar-EG" sz="4000"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3298147302"/>
      </p:ext>
    </p:extLst>
  </p:cSld>
  <p:clrMapOvr>
    <a:masterClrMapping/>
  </p:clrMapOvr>
  <p:transition>
    <p:sndAc>
      <p:stSnd>
        <p:snd r:embed="rId2" name="0056 - arcade beep.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812076" y="783464"/>
            <a:ext cx="2786050" cy="5105950"/>
          </a:xfrm>
          <a:prstGeom prst="rect">
            <a:avLst/>
          </a:prstGeom>
          <a:noFill/>
          <a:ln w="9525">
            <a:noFill/>
            <a:miter lim="800000"/>
            <a:headEnd/>
            <a:tailEnd/>
          </a:ln>
          <a:effectLst/>
        </p:spPr>
      </p:pic>
      <p:sp>
        <p:nvSpPr>
          <p:cNvPr id="8" name="TextBox 1"/>
          <p:cNvSpPr txBox="1">
            <a:spLocks noChangeArrowheads="1"/>
          </p:cNvSpPr>
          <p:nvPr/>
        </p:nvSpPr>
        <p:spPr bwMode="auto">
          <a:xfrm>
            <a:off x="571472" y="1000108"/>
            <a:ext cx="5214947" cy="3785652"/>
          </a:xfrm>
          <a:prstGeom prst="rect">
            <a:avLst/>
          </a:prstGeom>
          <a:noFill/>
          <a:ln w="9525">
            <a:noFill/>
            <a:miter lim="800000"/>
            <a:headEnd/>
            <a:tailEnd/>
          </a:ln>
        </p:spPr>
        <p:txBody>
          <a:bodyPr wrap="square">
            <a:spAutoFit/>
          </a:bodyPr>
          <a:lstStyle/>
          <a:p>
            <a:r>
              <a:rPr lang="ar-EG" sz="4000" b="1" dirty="0">
                <a:latin typeface="Times New Roman" pitchFamily="18" charset="0"/>
                <a:cs typeface="Times New Roman" pitchFamily="18" charset="0"/>
              </a:rPr>
              <a:t>ويمكن تعويض كل من النباتات والحيوانات والمياه والهواء؛ حيث يمكن نمو نباتات جديدة. وولادة أو فقس حيوانات جديدة. ويجلب المطر والثلج المزيد من الماء.</a:t>
            </a:r>
            <a:endParaRPr lang="ar-EG" sz="4000" dirty="0">
              <a:latin typeface="Times New Roman" pitchFamily="18" charset="0"/>
              <a:cs typeface="Times New Roman" pitchFamily="18" charset="0"/>
            </a:endParaRPr>
          </a:p>
        </p:txBody>
      </p:sp>
    </p:spTree>
  </p:cSld>
  <p:clrMapOvr>
    <a:masterClrMapping/>
  </p:clrMapOvr>
  <p:transition>
    <p:pull dir="ru"/>
    <p:sndAc>
      <p:stSnd>
        <p:snd r:embed="rId2" name="0056 - arcade beep.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ويمكن  تعويض كل من النباتات.wav"/>
                                        </p:tgtEl>
                                      </p:cMediaNode>
                                    </p:audio>
                                  </p:subTnLst>
                                </p:cTn>
                              </p:par>
                              <p:par>
                                <p:cTn id="8" presetID="14" presetClass="entr" presetSubtype="1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randombar(horizontal)">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تصميم افتراضي">
  <a:themeElements>
    <a:clrScheme name="تصميم افتراضي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تصميم افتراضي">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تصميم افتراضي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تصميم افتراضي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تصميم افتراضي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تصميم افتراضي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تصميم افتراضي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تصميم افتراضي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تصميم افتراضي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تصميم افتراضي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تصميم افتراضي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تصميم افتراضي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تصميم افتراضي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تصميم افتراضي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2853</TotalTime>
  <Words>1031</Words>
  <Application>Microsoft Office PowerPoint</Application>
  <PresentationFormat>عرض على الشاشة (4:3)</PresentationFormat>
  <Paragraphs>114</Paragraphs>
  <Slides>35</Slides>
  <Notes>1</Notes>
  <HiddenSlides>0</HiddenSlides>
  <MMClips>0</MMClips>
  <ScaleCrop>false</ScaleCrop>
  <HeadingPairs>
    <vt:vector size="6" baseType="variant">
      <vt:variant>
        <vt:lpstr>الخطوط المستخدمة</vt:lpstr>
      </vt:variant>
      <vt:variant>
        <vt:i4>3</vt:i4>
      </vt:variant>
      <vt:variant>
        <vt:lpstr>نسق</vt:lpstr>
      </vt:variant>
      <vt:variant>
        <vt:i4>4</vt:i4>
      </vt:variant>
      <vt:variant>
        <vt:lpstr>عناوين الشرائح</vt:lpstr>
      </vt:variant>
      <vt:variant>
        <vt:i4>35</vt:i4>
      </vt:variant>
    </vt:vector>
  </HeadingPairs>
  <TitlesOfParts>
    <vt:vector size="42" baseType="lpstr">
      <vt:lpstr>Arial</vt:lpstr>
      <vt:lpstr>Calibri</vt:lpstr>
      <vt:lpstr>Times New Roman</vt:lpstr>
      <vt:lpstr>Office Theme</vt:lpstr>
      <vt:lpstr>تصميم افتراضي</vt:lpstr>
      <vt:lpstr>1_Office Theme</vt:lpstr>
      <vt:lpstr>2_Office Theme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علوم 3ب - الوحدة الثالثة - الفصل السادس</dc:title>
  <dc:subject>تابع الدرس الثاني-  الأحافير والوقود الأحفوري</dc:subject>
  <cp:lastModifiedBy>عبيد العبيدي</cp:lastModifiedBy>
  <cp:revision>533</cp:revision>
  <dcterms:created xsi:type="dcterms:W3CDTF">2011-03-25T12:35:38Z</dcterms:created>
  <dcterms:modified xsi:type="dcterms:W3CDTF">2022-12-09T13:59:15Z</dcterms:modified>
</cp:coreProperties>
</file>