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  <p:sldMasterId id="2147483690" r:id="rId3"/>
    <p:sldMasterId id="2147483702" r:id="rId4"/>
  </p:sldMasterIdLst>
  <p:notesMasterIdLst>
    <p:notesMasterId r:id="rId44"/>
  </p:notesMasterIdLst>
  <p:sldIdLst>
    <p:sldId id="260" r:id="rId5"/>
    <p:sldId id="257" r:id="rId6"/>
    <p:sldId id="262" r:id="rId7"/>
    <p:sldId id="258" r:id="rId8"/>
    <p:sldId id="270" r:id="rId9"/>
    <p:sldId id="271" r:id="rId10"/>
    <p:sldId id="263" r:id="rId11"/>
    <p:sldId id="309" r:id="rId12"/>
    <p:sldId id="269" r:id="rId13"/>
    <p:sldId id="302" r:id="rId14"/>
    <p:sldId id="303" r:id="rId15"/>
    <p:sldId id="273" r:id="rId16"/>
    <p:sldId id="272" r:id="rId17"/>
    <p:sldId id="297" r:id="rId18"/>
    <p:sldId id="298" r:id="rId19"/>
    <p:sldId id="299" r:id="rId20"/>
    <p:sldId id="306" r:id="rId21"/>
    <p:sldId id="307" r:id="rId22"/>
    <p:sldId id="308" r:id="rId23"/>
    <p:sldId id="304" r:id="rId24"/>
    <p:sldId id="305" r:id="rId25"/>
    <p:sldId id="295" r:id="rId26"/>
    <p:sldId id="312" r:id="rId27"/>
    <p:sldId id="256" r:id="rId28"/>
    <p:sldId id="264" r:id="rId29"/>
    <p:sldId id="314" r:id="rId30"/>
    <p:sldId id="265" r:id="rId31"/>
    <p:sldId id="300" r:id="rId32"/>
    <p:sldId id="266" r:id="rId33"/>
    <p:sldId id="310" r:id="rId34"/>
    <p:sldId id="301" r:id="rId35"/>
    <p:sldId id="267" r:id="rId36"/>
    <p:sldId id="311" r:id="rId37"/>
    <p:sldId id="315" r:id="rId38"/>
    <p:sldId id="316" r:id="rId39"/>
    <p:sldId id="318" r:id="rId40"/>
    <p:sldId id="268" r:id="rId41"/>
    <p:sldId id="319" r:id="rId42"/>
    <p:sldId id="317" r:id="rId4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نمط ذو نسُق 2 - تميي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نمط فاتح 2 - تميي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نمط متوسط 1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7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2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4B1F1CD-2871-4BF4-BC83-35B24887CFB0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DA30E78-DF9A-4039-88CC-42D483A7AE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763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6B659-D765-4DD9-8C42-AD9139813840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840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6B659-D765-4DD9-8C42-AD9139813840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866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EG" dirty="0"/>
              <a:t>هذا العرض العنوان والتفاصيل وصورة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CB2D66-B76D-4266-A324-7F74A4BBBC88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ar-E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904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6B659-D765-4DD9-8C42-AD9139813840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778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6B659-D765-4DD9-8C42-AD9139813840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234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4741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1897"/>
            </a:lvl1pPr>
            <a:lvl2pPr marL="361225" indent="0" algn="ctr">
              <a:buNone/>
              <a:defRPr sz="1580"/>
            </a:lvl2pPr>
            <a:lvl3pPr marL="722449" indent="0" algn="ctr">
              <a:buNone/>
              <a:defRPr sz="1422"/>
            </a:lvl3pPr>
            <a:lvl4pPr marL="1083673" indent="0" algn="ctr">
              <a:buNone/>
              <a:defRPr sz="1264"/>
            </a:lvl4pPr>
            <a:lvl5pPr marL="1444897" indent="0" algn="ctr">
              <a:buNone/>
              <a:defRPr sz="1264"/>
            </a:lvl5pPr>
            <a:lvl6pPr marL="1806122" indent="0" algn="ctr">
              <a:buNone/>
              <a:defRPr sz="1264"/>
            </a:lvl6pPr>
            <a:lvl7pPr marL="2167346" indent="0" algn="ctr">
              <a:buNone/>
              <a:defRPr sz="1264"/>
            </a:lvl7pPr>
            <a:lvl8pPr marL="2528570" indent="0" algn="ctr">
              <a:buNone/>
              <a:defRPr sz="1264"/>
            </a:lvl8pPr>
            <a:lvl9pPr marL="2889794" indent="0" algn="ctr">
              <a:buNone/>
              <a:defRPr sz="1264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945D-DB68-40F1-917F-2A851B959889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6E01-04FC-40B4-8BC0-B1971DF47C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5981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945D-DB68-40F1-917F-2A851B959889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6E01-04FC-40B4-8BC0-B1971DF47C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654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945D-DB68-40F1-917F-2A851B959889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6E01-04FC-40B4-8BC0-B1971DF47C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3340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F8FCEF5A-BB8A-42CB-853D-D9D3A88E1DEB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69210D1-3E92-40BF-AEBC-7AAFDC74FD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2070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CEF5A-BB8A-42CB-853D-D9D3A88E1DEB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10D1-3E92-40BF-AEBC-7AAFDC74FD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4357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CEF5A-BB8A-42CB-853D-D9D3A88E1DEB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10D1-3E92-40BF-AEBC-7AAFDC74FD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1426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CEF5A-BB8A-42CB-853D-D9D3A88E1DEB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10D1-3E92-40BF-AEBC-7AAFDC74FD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3634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CEF5A-BB8A-42CB-853D-D9D3A88E1DEB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10D1-3E92-40BF-AEBC-7AAFDC74FD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3878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CEF5A-BB8A-42CB-853D-D9D3A88E1DEB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10D1-3E92-40BF-AEBC-7AAFDC74FD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0086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CEF5A-BB8A-42CB-853D-D9D3A88E1DEB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10D1-3E92-40BF-AEBC-7AAFDC74FD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247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CEF5A-BB8A-42CB-853D-D9D3A88E1DEB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10D1-3E92-40BF-AEBC-7AAFDC74FD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132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945D-DB68-40F1-917F-2A851B959889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6E01-04FC-40B4-8BC0-B1971DF47C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9608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CEF5A-BB8A-42CB-853D-D9D3A88E1DEB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10D1-3E92-40BF-AEBC-7AAFDC74FD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5884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CEF5A-BB8A-42CB-853D-D9D3A88E1DEB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10D1-3E92-40BF-AEBC-7AAFDC74FD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2113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CEF5A-BB8A-42CB-853D-D9D3A88E1DEB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10D1-3E92-40BF-AEBC-7AAFDC74FD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6363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CEF5A-BB8A-42CB-853D-D9D3A88E1DEB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10D1-3E92-40BF-AEBC-7AAFDC74FD4F}" type="slidenum">
              <a:rPr lang="ar-SA" smtClean="0"/>
              <a:t>‹#›</a:t>
            </a:fld>
            <a:endParaRPr lang="ar-SA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82492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CEF5A-BB8A-42CB-853D-D9D3A88E1DEB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10D1-3E92-40BF-AEBC-7AAFDC74FD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7810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CEF5A-BB8A-42CB-853D-D9D3A88E1DEB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10D1-3E92-40BF-AEBC-7AAFDC74FD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5832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CEF5A-BB8A-42CB-853D-D9D3A88E1DEB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10D1-3E92-40BF-AEBC-7AAFDC74FD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5272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CEF5A-BB8A-42CB-853D-D9D3A88E1DEB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10D1-3E92-40BF-AEBC-7AAFDC74FD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93789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CEF5A-BB8A-42CB-853D-D9D3A88E1DEB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10D1-3E92-40BF-AEBC-7AAFDC74FD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7921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5D58-44B4-479F-8808-3677EB8D498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7CA4-6CFA-4E66-9789-56F9F3F40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63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4741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1897">
                <a:solidFill>
                  <a:schemeClr val="tx1">
                    <a:tint val="75000"/>
                  </a:schemeClr>
                </a:solidFill>
              </a:defRPr>
            </a:lvl1pPr>
            <a:lvl2pPr marL="36122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2pPr>
            <a:lvl3pPr marL="722449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3pPr>
            <a:lvl4pPr marL="1083673" indent="0">
              <a:buNone/>
              <a:defRPr sz="1264">
                <a:solidFill>
                  <a:schemeClr val="tx1">
                    <a:tint val="75000"/>
                  </a:schemeClr>
                </a:solidFill>
              </a:defRPr>
            </a:lvl4pPr>
            <a:lvl5pPr marL="1444897" indent="0">
              <a:buNone/>
              <a:defRPr sz="1264">
                <a:solidFill>
                  <a:schemeClr val="tx1">
                    <a:tint val="75000"/>
                  </a:schemeClr>
                </a:solidFill>
              </a:defRPr>
            </a:lvl5pPr>
            <a:lvl6pPr marL="1806122" indent="0">
              <a:buNone/>
              <a:defRPr sz="1264">
                <a:solidFill>
                  <a:schemeClr val="tx1">
                    <a:tint val="75000"/>
                  </a:schemeClr>
                </a:solidFill>
              </a:defRPr>
            </a:lvl6pPr>
            <a:lvl7pPr marL="2167346" indent="0">
              <a:buNone/>
              <a:defRPr sz="1264">
                <a:solidFill>
                  <a:schemeClr val="tx1">
                    <a:tint val="75000"/>
                  </a:schemeClr>
                </a:solidFill>
              </a:defRPr>
            </a:lvl7pPr>
            <a:lvl8pPr marL="2528570" indent="0">
              <a:buNone/>
              <a:defRPr sz="1264">
                <a:solidFill>
                  <a:schemeClr val="tx1">
                    <a:tint val="75000"/>
                  </a:schemeClr>
                </a:solidFill>
              </a:defRPr>
            </a:lvl8pPr>
            <a:lvl9pPr marL="2889794" indent="0">
              <a:buNone/>
              <a:defRPr sz="12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945D-DB68-40F1-917F-2A851B959889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6E01-04FC-40B4-8BC0-B1971DF47C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75839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5D58-44B4-479F-8808-3677EB8D498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7CA4-6CFA-4E66-9789-56F9F3F40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93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5D58-44B4-479F-8808-3677EB8D498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7CA4-6CFA-4E66-9789-56F9F3F40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21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5D58-44B4-479F-8808-3677EB8D498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7CA4-6CFA-4E66-9789-56F9F3F40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48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5D58-44B4-479F-8808-3677EB8D498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7CA4-6CFA-4E66-9789-56F9F3F40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00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5D58-44B4-479F-8808-3677EB8D498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7CA4-6CFA-4E66-9789-56F9F3F40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473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5D58-44B4-479F-8808-3677EB8D498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7CA4-6CFA-4E66-9789-56F9F3F40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40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5D58-44B4-479F-8808-3677EB8D498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7CA4-6CFA-4E66-9789-56F9F3F40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518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5D58-44B4-479F-8808-3677EB8D498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7CA4-6CFA-4E66-9789-56F9F3F40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41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5D58-44B4-479F-8808-3677EB8D498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7CA4-6CFA-4E66-9789-56F9F3F40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081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5D58-44B4-479F-8808-3677EB8D498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7CA4-6CFA-4E66-9789-56F9F3F40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67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945D-DB68-40F1-917F-2A851B959889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6E01-04FC-40B4-8BC0-B1971DF47C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41671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AE7C54-16AD-4F42-82AD-1D4D6912A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84C2F5-E32D-4278-B9A7-2F13E20FA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BFEC8EB-5DDD-410B-8C81-0B15EA44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1C45-5DBC-4430-9BF4-80061FD778DE}" type="datetimeFigureOut">
              <a:rPr lang="ar-EG" smtClean="0"/>
              <a:t>11/05/1443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79ACE4A-D4A8-48DA-A51A-DF3437A02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37A1A6-4E3A-4248-BAB2-73CFF91CA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0F6F8-3634-4042-AA7D-32F68A908D4F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245152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E89EA5C-A3D5-4E66-B7EC-856ED1790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75FB9F0-8EC7-4197-BA89-17C0DD5DD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52D6141-AF55-474D-A291-5A87D002D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1C45-5DBC-4430-9BF4-80061FD778DE}" type="datetimeFigureOut">
              <a:rPr lang="ar-EG" smtClean="0"/>
              <a:t>11/05/1443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52D5FD5-457A-4C7D-8927-3F6802D7C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E4AAEC9-3C83-4198-910A-6EB85FBD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0F6F8-3634-4042-AA7D-32F68A908D4F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864505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65530C3-FF51-4B09-BBCE-53FC7147D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50B0473-D817-4FF6-B62F-E9A558337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C3E3C0F-DDBE-4B2D-A343-73B70BC4F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1C45-5DBC-4430-9BF4-80061FD778DE}" type="datetimeFigureOut">
              <a:rPr lang="ar-EG" smtClean="0"/>
              <a:t>11/05/1443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B3C3F9D-8DDC-490A-B2F1-64AEE20E7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0882E72-1B6E-4864-8C39-4CDB864F3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0F6F8-3634-4042-AA7D-32F68A908D4F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83662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3D58CF-4F92-4CBC-8659-E3DAB8CE3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45DBA0-CECB-4F77-A2A8-1C2570C66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04DB412-C661-47D8-B02E-E765D139C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DD2AEF3-6BCF-4169-92AC-3630A77AF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1C45-5DBC-4430-9BF4-80061FD778DE}" type="datetimeFigureOut">
              <a:rPr lang="ar-EG" smtClean="0"/>
              <a:t>11/05/1443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B998B66-AFE1-4AB9-AF6E-E6B202EE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6C11DB-F1DA-44C2-AB5A-792011D5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0F6F8-3634-4042-AA7D-32F68A908D4F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17446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AABCBE-FB12-4685-95F7-064E90F1E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2E2D321-3D19-4B0E-83D9-57F03A256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DD5BA8E-FC23-492A-880C-99EDEB11E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44C203D-3886-4585-BDDE-1CEA72BCB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33A3B8D-F4EC-45CB-84D8-A3C1DBA88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E3AFCA0-C111-4F76-BC85-8EA03A809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1C45-5DBC-4430-9BF4-80061FD778DE}" type="datetimeFigureOut">
              <a:rPr lang="ar-EG" smtClean="0"/>
              <a:t>11/05/1443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C600332-4BE6-473B-8CF1-DFC31D36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6908AB1-167C-4514-9E9A-9BD76350D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0F6F8-3634-4042-AA7D-32F68A908D4F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76763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D2A189-E591-4F36-94F0-347F256A3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AD3F15B-66ED-4A9B-BD62-6A090261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1C45-5DBC-4430-9BF4-80061FD778DE}" type="datetimeFigureOut">
              <a:rPr lang="ar-EG" smtClean="0"/>
              <a:t>11/05/1443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3D324FD-3A9A-4F7D-A707-54E02A9E9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04EE86D-A0DC-4768-B063-41A340C2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0F6F8-3634-4042-AA7D-32F68A908D4F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529966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A12CFF9-A9B9-493D-BF44-A60C429BC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1C45-5DBC-4430-9BF4-80061FD778DE}" type="datetimeFigureOut">
              <a:rPr lang="ar-EG" smtClean="0"/>
              <a:t>11/05/1443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5AA6E17-4F69-4757-8459-FA0163151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2B97303-8ADE-4F6A-A656-4F1DC887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0F6F8-3634-4042-AA7D-32F68A908D4F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567566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A9753C-7B8C-4761-B1A3-58DF5259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2FD74A9-D879-4DD2-83A5-FD95179E5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A276418-5530-4A8B-9EB4-28B25AD5B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52E8A00-2386-46CF-A298-F52961B0E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1C45-5DBC-4430-9BF4-80061FD778DE}" type="datetimeFigureOut">
              <a:rPr lang="ar-EG" smtClean="0"/>
              <a:t>11/05/1443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BC9D08A-FB01-4AE0-91E5-E5582836E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42007D5-D629-4020-A808-65C981C99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0F6F8-3634-4042-AA7D-32F68A908D4F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71488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D9E8E5-459E-44AD-9869-0F3558F4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7EE48C0-7324-4C14-AD48-A033339329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37B1912-2FA2-4205-9F1B-3AA941E3A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1D05D66-974C-43CC-935D-2293F5175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1C45-5DBC-4430-9BF4-80061FD778DE}" type="datetimeFigureOut">
              <a:rPr lang="ar-EG" smtClean="0"/>
              <a:t>11/05/1443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7F72918-B8ED-493D-AD79-69A5FEA6B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0A9FF99-9913-486B-BA82-C44F1783E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0F6F8-3634-4042-AA7D-32F68A908D4F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19178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7AD7E9-804D-4F8F-95FF-095CC7B5D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7F2FC60-8BD4-477B-A93C-849E4DA260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A3D6572-1ABF-4794-BD7D-364D759E3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1C45-5DBC-4430-9BF4-80061FD778DE}" type="datetimeFigureOut">
              <a:rPr lang="ar-EG" smtClean="0"/>
              <a:t>11/05/1443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6CB959-0521-443E-B368-E30263F31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E9BBAD2-B674-4A5B-9A02-689E29D5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0F6F8-3634-4042-AA7D-32F68A908D4F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68175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97" b="1"/>
            </a:lvl1pPr>
            <a:lvl2pPr marL="361225" indent="0">
              <a:buNone/>
              <a:defRPr sz="1580" b="1"/>
            </a:lvl2pPr>
            <a:lvl3pPr marL="722449" indent="0">
              <a:buNone/>
              <a:defRPr sz="1422" b="1"/>
            </a:lvl3pPr>
            <a:lvl4pPr marL="1083673" indent="0">
              <a:buNone/>
              <a:defRPr sz="1264" b="1"/>
            </a:lvl4pPr>
            <a:lvl5pPr marL="1444897" indent="0">
              <a:buNone/>
              <a:defRPr sz="1264" b="1"/>
            </a:lvl5pPr>
            <a:lvl6pPr marL="1806122" indent="0">
              <a:buNone/>
              <a:defRPr sz="1264" b="1"/>
            </a:lvl6pPr>
            <a:lvl7pPr marL="2167346" indent="0">
              <a:buNone/>
              <a:defRPr sz="1264" b="1"/>
            </a:lvl7pPr>
            <a:lvl8pPr marL="2528570" indent="0">
              <a:buNone/>
              <a:defRPr sz="1264" b="1"/>
            </a:lvl8pPr>
            <a:lvl9pPr marL="2889794" indent="0">
              <a:buNone/>
              <a:defRPr sz="1264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97" b="1"/>
            </a:lvl1pPr>
            <a:lvl2pPr marL="361225" indent="0">
              <a:buNone/>
              <a:defRPr sz="1580" b="1"/>
            </a:lvl2pPr>
            <a:lvl3pPr marL="722449" indent="0">
              <a:buNone/>
              <a:defRPr sz="1422" b="1"/>
            </a:lvl3pPr>
            <a:lvl4pPr marL="1083673" indent="0">
              <a:buNone/>
              <a:defRPr sz="1264" b="1"/>
            </a:lvl4pPr>
            <a:lvl5pPr marL="1444897" indent="0">
              <a:buNone/>
              <a:defRPr sz="1264" b="1"/>
            </a:lvl5pPr>
            <a:lvl6pPr marL="1806122" indent="0">
              <a:buNone/>
              <a:defRPr sz="1264" b="1"/>
            </a:lvl6pPr>
            <a:lvl7pPr marL="2167346" indent="0">
              <a:buNone/>
              <a:defRPr sz="1264" b="1"/>
            </a:lvl7pPr>
            <a:lvl8pPr marL="2528570" indent="0">
              <a:buNone/>
              <a:defRPr sz="1264" b="1"/>
            </a:lvl8pPr>
            <a:lvl9pPr marL="2889794" indent="0">
              <a:buNone/>
              <a:defRPr sz="1264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945D-DB68-40F1-917F-2A851B959889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6E01-04FC-40B4-8BC0-B1971DF47C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60717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15EED96-5148-42B0-950C-959E32F98E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FBC0F01-1287-441E-BACB-ACE963739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65A2F5F-93AA-4137-A32E-85933796B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1C45-5DBC-4430-9BF4-80061FD778DE}" type="datetimeFigureOut">
              <a:rPr lang="ar-EG" smtClean="0"/>
              <a:t>11/05/1443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3B98A20-D3A7-4E81-8690-1FE1EFA24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E9FFB7-BD7F-4394-8C52-097289B4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0F6F8-3634-4042-AA7D-32F68A908D4F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3500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945D-DB68-40F1-917F-2A851B959889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6E01-04FC-40B4-8BC0-B1971DF47C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8448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945D-DB68-40F1-917F-2A851B959889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6E01-04FC-40B4-8BC0-B1971DF47C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054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528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528"/>
            </a:lvl1pPr>
            <a:lvl2pPr>
              <a:defRPr sz="2212"/>
            </a:lvl2pPr>
            <a:lvl3pPr>
              <a:defRPr sz="1897"/>
            </a:lvl3pPr>
            <a:lvl4pPr>
              <a:defRPr sz="1580"/>
            </a:lvl4pPr>
            <a:lvl5pPr>
              <a:defRPr sz="1580"/>
            </a:lvl5pPr>
            <a:lvl6pPr>
              <a:defRPr sz="1580"/>
            </a:lvl6pPr>
            <a:lvl7pPr>
              <a:defRPr sz="1580"/>
            </a:lvl7pPr>
            <a:lvl8pPr>
              <a:defRPr sz="1580"/>
            </a:lvl8pPr>
            <a:lvl9pPr>
              <a:defRPr sz="158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64"/>
            </a:lvl1pPr>
            <a:lvl2pPr marL="361225" indent="0">
              <a:buNone/>
              <a:defRPr sz="1106"/>
            </a:lvl2pPr>
            <a:lvl3pPr marL="722449" indent="0">
              <a:buNone/>
              <a:defRPr sz="948"/>
            </a:lvl3pPr>
            <a:lvl4pPr marL="1083673" indent="0">
              <a:buNone/>
              <a:defRPr sz="790"/>
            </a:lvl4pPr>
            <a:lvl5pPr marL="1444897" indent="0">
              <a:buNone/>
              <a:defRPr sz="790"/>
            </a:lvl5pPr>
            <a:lvl6pPr marL="1806122" indent="0">
              <a:buNone/>
              <a:defRPr sz="790"/>
            </a:lvl6pPr>
            <a:lvl7pPr marL="2167346" indent="0">
              <a:buNone/>
              <a:defRPr sz="790"/>
            </a:lvl7pPr>
            <a:lvl8pPr marL="2528570" indent="0">
              <a:buNone/>
              <a:defRPr sz="790"/>
            </a:lvl8pPr>
            <a:lvl9pPr marL="2889794" indent="0">
              <a:buNone/>
              <a:defRPr sz="79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945D-DB68-40F1-917F-2A851B959889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6E01-04FC-40B4-8BC0-B1971DF47C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116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528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528"/>
            </a:lvl1pPr>
            <a:lvl2pPr marL="361225" indent="0">
              <a:buNone/>
              <a:defRPr sz="2212"/>
            </a:lvl2pPr>
            <a:lvl3pPr marL="722449" indent="0">
              <a:buNone/>
              <a:defRPr sz="1897"/>
            </a:lvl3pPr>
            <a:lvl4pPr marL="1083673" indent="0">
              <a:buNone/>
              <a:defRPr sz="1580"/>
            </a:lvl4pPr>
            <a:lvl5pPr marL="1444897" indent="0">
              <a:buNone/>
              <a:defRPr sz="1580"/>
            </a:lvl5pPr>
            <a:lvl6pPr marL="1806122" indent="0">
              <a:buNone/>
              <a:defRPr sz="1580"/>
            </a:lvl6pPr>
            <a:lvl7pPr marL="2167346" indent="0">
              <a:buNone/>
              <a:defRPr sz="1580"/>
            </a:lvl7pPr>
            <a:lvl8pPr marL="2528570" indent="0">
              <a:buNone/>
              <a:defRPr sz="1580"/>
            </a:lvl8pPr>
            <a:lvl9pPr marL="2889794" indent="0">
              <a:buNone/>
              <a:defRPr sz="158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64"/>
            </a:lvl1pPr>
            <a:lvl2pPr marL="361225" indent="0">
              <a:buNone/>
              <a:defRPr sz="1106"/>
            </a:lvl2pPr>
            <a:lvl3pPr marL="722449" indent="0">
              <a:buNone/>
              <a:defRPr sz="948"/>
            </a:lvl3pPr>
            <a:lvl4pPr marL="1083673" indent="0">
              <a:buNone/>
              <a:defRPr sz="790"/>
            </a:lvl4pPr>
            <a:lvl5pPr marL="1444897" indent="0">
              <a:buNone/>
              <a:defRPr sz="790"/>
            </a:lvl5pPr>
            <a:lvl6pPr marL="1806122" indent="0">
              <a:buNone/>
              <a:defRPr sz="790"/>
            </a:lvl6pPr>
            <a:lvl7pPr marL="2167346" indent="0">
              <a:buNone/>
              <a:defRPr sz="790"/>
            </a:lvl7pPr>
            <a:lvl8pPr marL="2528570" indent="0">
              <a:buNone/>
              <a:defRPr sz="790"/>
            </a:lvl8pPr>
            <a:lvl9pPr marL="2889794" indent="0">
              <a:buNone/>
              <a:defRPr sz="79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945D-DB68-40F1-917F-2A851B959889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26E01-04FC-40B4-8BC0-B1971DF47C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3091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8945D-DB68-40F1-917F-2A851B959889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26E01-04FC-40B4-8BC0-B1971DF47CB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642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22449" rtl="0" eaLnBrk="1" latinLnBrk="0" hangingPunct="1">
        <a:lnSpc>
          <a:spcPct val="90000"/>
        </a:lnSpc>
        <a:spcBef>
          <a:spcPct val="0"/>
        </a:spcBef>
        <a:buNone/>
        <a:defRPr sz="347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612" indent="-180612" algn="l" defTabSz="722449" rtl="0" eaLnBrk="1" latinLnBrk="0" hangingPunct="1">
        <a:lnSpc>
          <a:spcPct val="90000"/>
        </a:lnSpc>
        <a:spcBef>
          <a:spcPts val="790"/>
        </a:spcBef>
        <a:buFont typeface="Arial" panose="020B0604020202020204" pitchFamily="34" charset="0"/>
        <a:buChar char="•"/>
        <a:defRPr sz="2212" kern="1200">
          <a:solidFill>
            <a:schemeClr val="tx1"/>
          </a:solidFill>
          <a:latin typeface="+mn-lt"/>
          <a:ea typeface="+mn-ea"/>
          <a:cs typeface="+mn-cs"/>
        </a:defRPr>
      </a:lvl1pPr>
      <a:lvl2pPr marL="541837" indent="-180612" algn="l" defTabSz="722449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897" kern="1200">
          <a:solidFill>
            <a:schemeClr val="tx1"/>
          </a:solidFill>
          <a:latin typeface="+mn-lt"/>
          <a:ea typeface="+mn-ea"/>
          <a:cs typeface="+mn-cs"/>
        </a:defRPr>
      </a:lvl2pPr>
      <a:lvl3pPr marL="903061" indent="-180612" algn="l" defTabSz="722449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580" kern="1200">
          <a:solidFill>
            <a:schemeClr val="tx1"/>
          </a:solidFill>
          <a:latin typeface="+mn-lt"/>
          <a:ea typeface="+mn-ea"/>
          <a:cs typeface="+mn-cs"/>
        </a:defRPr>
      </a:lvl3pPr>
      <a:lvl4pPr marL="1264285" indent="-180612" algn="l" defTabSz="722449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4pPr>
      <a:lvl5pPr marL="1625510" indent="-180612" algn="l" defTabSz="722449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5pPr>
      <a:lvl6pPr marL="1986734" indent="-180612" algn="l" defTabSz="722449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6pPr>
      <a:lvl7pPr marL="2347958" indent="-180612" algn="l" defTabSz="722449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7pPr>
      <a:lvl8pPr marL="2709182" indent="-180612" algn="l" defTabSz="722449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8pPr>
      <a:lvl9pPr marL="3070407" indent="-180612" algn="l" defTabSz="722449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2449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1pPr>
      <a:lvl2pPr marL="361225" algn="l" defTabSz="722449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2pPr>
      <a:lvl3pPr marL="722449" algn="l" defTabSz="722449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3pPr>
      <a:lvl4pPr marL="1083673" algn="l" defTabSz="722449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4pPr>
      <a:lvl5pPr marL="1444897" algn="l" defTabSz="722449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5pPr>
      <a:lvl6pPr marL="1806122" algn="l" defTabSz="722449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6pPr>
      <a:lvl7pPr marL="2167346" algn="l" defTabSz="722449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7pPr>
      <a:lvl8pPr marL="2528570" algn="l" defTabSz="722449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8pPr>
      <a:lvl9pPr marL="2889794" algn="l" defTabSz="722449" rtl="0" eaLnBrk="1" latinLnBrk="0" hangingPunct="1">
        <a:defRPr sz="142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CEF5A-BB8A-42CB-853D-D9D3A88E1DEB}" type="datetimeFigureOut">
              <a:rPr lang="ar-SA" smtClean="0"/>
              <a:t>11/05/43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210D1-3E92-40BF-AEBC-7AAFDC74FD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36805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C5D58-44B4-479F-8808-3677EB8D4985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97CA4-6CFA-4E66-9789-56F9F3F40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9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BA84D31-A194-484B-810B-2D51FD728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4365FA6-9F4D-4C6B-8476-D90194B6A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D3D0A1B-8B8D-4849-99A2-C589AFC08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21C45-5DBC-4430-9BF4-80061FD778DE}" type="datetimeFigureOut">
              <a:rPr lang="ar-EG" smtClean="0"/>
              <a:t>11/05/1443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51E2D2A-5454-4046-B018-37A4FE889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CC52DA6-6751-437A-BB0E-634B405F8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0F6F8-3634-4042-AA7D-32F68A908D4F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6371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31.png"/><Relationship Id="rId7" Type="http://schemas.openxmlformats.org/officeDocument/2006/relationships/slide" Target="slide25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Relationship Id="rId11" Type="http://schemas.openxmlformats.org/officeDocument/2006/relationships/hyperlink" Target="https://pixabay.com/de/stern-favorit-lesezeichen-gold-151957/" TargetMode="External"/><Relationship Id="rId5" Type="http://schemas.openxmlformats.org/officeDocument/2006/relationships/image" Target="../media/image33.emf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31.png"/><Relationship Id="rId7" Type="http://schemas.openxmlformats.org/officeDocument/2006/relationships/slide" Target="slide25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Relationship Id="rId11" Type="http://schemas.openxmlformats.org/officeDocument/2006/relationships/hyperlink" Target="https://pixabay.com/de/stern-favorit-lesezeichen-gold-151957/" TargetMode="External"/><Relationship Id="rId5" Type="http://schemas.openxmlformats.org/officeDocument/2006/relationships/image" Target="../media/image33.emf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audio" Target="../media/audio2.wav"/><Relationship Id="rId3" Type="http://schemas.openxmlformats.org/officeDocument/2006/relationships/image" Target="../media/image50.jp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37.png"/><Relationship Id="rId10" Type="http://schemas.openxmlformats.org/officeDocument/2006/relationships/image" Target="../media/image56.svg"/><Relationship Id="rId4" Type="http://schemas.openxmlformats.org/officeDocument/2006/relationships/audio" Target="../media/audio1.wav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31.png"/><Relationship Id="rId7" Type="http://schemas.openxmlformats.org/officeDocument/2006/relationships/slide" Target="slide28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Relationship Id="rId11" Type="http://schemas.openxmlformats.org/officeDocument/2006/relationships/hyperlink" Target="https://pixabay.com/de/stern-favorit-lesezeichen-gold-151957/" TargetMode="External"/><Relationship Id="rId5" Type="http://schemas.openxmlformats.org/officeDocument/2006/relationships/image" Target="../media/image33.emf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slide" Target="slide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75.svg"/><Relationship Id="rId3" Type="http://schemas.openxmlformats.org/officeDocument/2006/relationships/image" Target="../media/image31.png"/><Relationship Id="rId7" Type="http://schemas.openxmlformats.org/officeDocument/2006/relationships/slide" Target="slide25.xml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Relationship Id="rId11" Type="http://schemas.openxmlformats.org/officeDocument/2006/relationships/hyperlink" Target="https://pixabay.com/de/stern-favorit-lesezeichen-gold-151957/" TargetMode="External"/><Relationship Id="rId5" Type="http://schemas.openxmlformats.org/officeDocument/2006/relationships/image" Target="../media/image33.emf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slide" Target="slide18.xml"/><Relationship Id="rId1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044FB43-4CE5-4F98-A665-D2E46A77C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92" r="3757"/>
          <a:stretch/>
        </p:blipFill>
        <p:spPr>
          <a:xfrm>
            <a:off x="20" y="-92587"/>
            <a:ext cx="6095980" cy="6857990"/>
          </a:xfrm>
          <a:prstGeom prst="rect">
            <a:avLst/>
          </a:prstGeom>
        </p:spPr>
      </p:pic>
      <p:pic>
        <p:nvPicPr>
          <p:cNvPr id="4" name="Picture 2" descr="صورة تحتوي على جبل, سماء, الطبيعة, خارجي&#10;&#10;تم إنشاء الوصف تلقائياً">
            <a:extLst>
              <a:ext uri="{FF2B5EF4-FFF2-40B4-BE49-F238E27FC236}">
                <a16:creationId xmlns:a16="http://schemas.microsoft.com/office/drawing/2014/main" id="{9FBBD45D-2884-46C7-A44E-2DB863448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8" r="29452"/>
          <a:stretch/>
        </p:blipFill>
        <p:spPr bwMode="auto">
          <a:xfrm>
            <a:off x="6076781" y="-92587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EE831829-AA3E-4263-9E96-91E56721C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357" y="554421"/>
            <a:ext cx="4858603" cy="1345720"/>
          </a:xfrm>
          <a:noFill/>
        </p:spPr>
        <p:txBody>
          <a:bodyPr anchor="ctr">
            <a:noAutofit/>
          </a:bodyPr>
          <a:lstStyle/>
          <a:p>
            <a:r>
              <a:rPr lang="ar-SA" sz="60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80808"/>
                </a:solidFill>
              </a:rPr>
              <a:t>الدرس الأول :</a:t>
            </a:r>
            <a:br>
              <a:rPr lang="ar-SA" sz="60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80808"/>
                </a:solidFill>
              </a:rPr>
            </a:br>
            <a:r>
              <a:rPr lang="ar-SA" sz="60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80808"/>
                </a:solidFill>
              </a:rPr>
              <a:t> التربة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9E54632-B534-44CB-899F-F14DDE555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989" y="5768088"/>
            <a:ext cx="2700944" cy="659993"/>
          </a:xfrm>
          <a:noFill/>
        </p:spPr>
        <p:txBody>
          <a:bodyPr>
            <a:normAutofit fontScale="62500" lnSpcReduction="20000"/>
          </a:bodyPr>
          <a:lstStyle/>
          <a:p>
            <a:pPr algn="r"/>
            <a:r>
              <a:rPr lang="ar-SA" sz="2100" b="1" dirty="0">
                <a:solidFill>
                  <a:schemeClr val="tx1"/>
                </a:solidFill>
              </a:rPr>
              <a:t>أ\ حنان العمودي </a:t>
            </a:r>
          </a:p>
          <a:p>
            <a:pPr algn="r"/>
            <a:r>
              <a:rPr lang="ar-SA" sz="2100" b="1" dirty="0">
                <a:solidFill>
                  <a:schemeClr val="tx1"/>
                </a:solidFill>
              </a:rPr>
              <a:t>مدرسة المنصورية للطفولة المبكرة الابتدائية</a:t>
            </a:r>
            <a:r>
              <a:rPr lang="ar-SA" sz="1600" dirty="0">
                <a:solidFill>
                  <a:srgbClr val="08080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751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نتيجة الصورة لـ بقايا حيوانات ونبات والمحللات">
            <a:extLst>
              <a:ext uri="{FF2B5EF4-FFF2-40B4-BE49-F238E27FC236}">
                <a16:creationId xmlns:a16="http://schemas.microsoft.com/office/drawing/2014/main" id="{1A4C3092-B567-429F-95A6-099CA4383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3248" y="554665"/>
            <a:ext cx="2192153" cy="243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7604CBB-11AF-4113-A0C1-7DCB1CAB2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36" y="3413903"/>
            <a:ext cx="2927072" cy="163184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5469852-EE84-47ED-8E8A-A1884B0AE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498" y="1772529"/>
            <a:ext cx="4224528" cy="316683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637572F-7420-4518-AEDE-5741DF73B8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6595" y="722442"/>
            <a:ext cx="2927071" cy="2100173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3479313E-213E-4EEF-8032-5AF4A8AA5523}"/>
              </a:ext>
            </a:extLst>
          </p:cNvPr>
          <p:cNvSpPr/>
          <p:nvPr/>
        </p:nvSpPr>
        <p:spPr>
          <a:xfrm>
            <a:off x="735882" y="5214618"/>
            <a:ext cx="2787980" cy="870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بقايا الكائنات الحية تحللت بواسطة المحللات</a:t>
            </a:r>
          </a:p>
        </p:txBody>
      </p:sp>
      <p:pic>
        <p:nvPicPr>
          <p:cNvPr id="3076" name="Picture 4" descr="نتيجة الصورة لـ محللات التربة">
            <a:extLst>
              <a:ext uri="{FF2B5EF4-FFF2-40B4-BE49-F238E27FC236}">
                <a16:creationId xmlns:a16="http://schemas.microsoft.com/office/drawing/2014/main" id="{CF725C5C-4E3D-4695-81A6-44A115C0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595" y="3549619"/>
            <a:ext cx="25336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5C0F18C-1F0D-4239-B9E3-302077CBD2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63" t="8088" r="47036" b="39692"/>
          <a:stretch/>
        </p:blipFill>
        <p:spPr>
          <a:xfrm>
            <a:off x="8694116" y="5214617"/>
            <a:ext cx="2659320" cy="1439401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780AA12A-9673-4C51-9557-7759FB871D9A}"/>
              </a:ext>
            </a:extLst>
          </p:cNvPr>
          <p:cNvSpPr/>
          <p:nvPr/>
        </p:nvSpPr>
        <p:spPr>
          <a:xfrm>
            <a:off x="8967130" y="2565779"/>
            <a:ext cx="2787980" cy="662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فتات الصخري بسبب التجوية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CA6E21B-4242-43FB-96B3-64FBE30EE2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084840"/>
            <a:ext cx="2706859" cy="67671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A351E5A-A359-4F7B-B558-08463A0288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2942" y="6181285"/>
            <a:ext cx="2706859" cy="676715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90852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7015132-3B92-45AA-A012-6B3F4DFD9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4" y="82006"/>
            <a:ext cx="5067089" cy="334699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4185997-3B24-4728-9A00-AAC850F7E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354" y="3429000"/>
            <a:ext cx="2194750" cy="321599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B30CE87-43F5-49C1-B601-AF7A46097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20" y="3370786"/>
            <a:ext cx="2926334" cy="327420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7EBE97B-143C-452D-9BD7-B8D916D12C7D}"/>
              </a:ext>
            </a:extLst>
          </p:cNvPr>
          <p:cNvSpPr txBox="1"/>
          <p:nvPr/>
        </p:nvSpPr>
        <p:spPr>
          <a:xfrm>
            <a:off x="6277969" y="675249"/>
            <a:ext cx="5436015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chemeClr val="accent1">
                    <a:lumMod val="75000"/>
                  </a:schemeClr>
                </a:solidFill>
              </a:rPr>
              <a:t>ما التربة؟</a:t>
            </a:r>
          </a:p>
          <a:p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ar-SA" sz="2400" b="1" dirty="0">
                <a:solidFill>
                  <a:srgbClr val="FF0000"/>
                </a:solidFill>
              </a:rPr>
              <a:t>مخلوط من المعادن </a:t>
            </a:r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وفتات الصخور </a:t>
            </a:r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وتحتوي التربة على بقايا نباتات وحيوانات متحللة  و </a:t>
            </a:r>
            <a:r>
              <a:rPr lang="ar-SA" sz="2400" b="1" dirty="0">
                <a:solidFill>
                  <a:srgbClr val="00B0F0"/>
                </a:solidFill>
              </a:rPr>
              <a:t>الماء</a:t>
            </a:r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ar-SA" sz="2400" b="1" dirty="0">
                <a:solidFill>
                  <a:schemeClr val="accent2">
                    <a:lumMod val="75000"/>
                  </a:schemeClr>
                </a:solidFill>
              </a:rPr>
              <a:t>والدبال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B357100-D789-43FB-90B7-E3C3CFACA1EA}"/>
              </a:ext>
            </a:extLst>
          </p:cNvPr>
          <p:cNvSpPr/>
          <p:nvPr/>
        </p:nvSpPr>
        <p:spPr>
          <a:xfrm>
            <a:off x="9393865" y="3370786"/>
            <a:ext cx="2320119" cy="756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ما الدبال </a:t>
            </a:r>
            <a:r>
              <a:rPr lang="ar-SA" sz="4000" dirty="0"/>
              <a:t>؟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75A2624-AFA3-4272-A689-39B7E1393429}"/>
              </a:ext>
            </a:extLst>
          </p:cNvPr>
          <p:cNvSpPr/>
          <p:nvPr/>
        </p:nvSpPr>
        <p:spPr>
          <a:xfrm>
            <a:off x="6270894" y="3560469"/>
            <a:ext cx="31229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بقايا نباتات و حيوانات متحللة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E9E55B4-FA4D-49DD-8A53-86CB1E9C665F}"/>
              </a:ext>
            </a:extLst>
          </p:cNvPr>
          <p:cNvSpPr/>
          <p:nvPr/>
        </p:nvSpPr>
        <p:spPr>
          <a:xfrm>
            <a:off x="9411717" y="4590091"/>
            <a:ext cx="2320119" cy="756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ما </a:t>
            </a:r>
            <a:r>
              <a:rPr lang="ar-SA" sz="4000" b="1" dirty="0" err="1"/>
              <a:t>فائدتة</a:t>
            </a:r>
            <a:r>
              <a:rPr lang="ar-SA" sz="4000" b="1" dirty="0"/>
              <a:t>  </a:t>
            </a:r>
            <a:r>
              <a:rPr lang="ar-SA" sz="4000" dirty="0"/>
              <a:t>؟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3279BF8-E7E8-4225-8182-33F89CC5C55A}"/>
              </a:ext>
            </a:extLst>
          </p:cNvPr>
          <p:cNvSpPr/>
          <p:nvPr/>
        </p:nvSpPr>
        <p:spPr>
          <a:xfrm>
            <a:off x="6741547" y="4968363"/>
            <a:ext cx="244650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يزيد من خصوبة التربة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4FC146B-72C3-4D03-9E95-5B3BE7B5E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3132" y="300334"/>
            <a:ext cx="1374636" cy="122404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9BE7FDBB-2776-4987-99BD-81546FE5B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6453" y="6052123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1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344A4F30-0512-4B4A-9F56-22BD6B95BE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7965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A4B43EDE-32EC-4210-A42F-CBB6551F66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722" y="480060"/>
            <a:ext cx="4572000" cy="5734473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4D07164A-A4FC-4361-8937-1442186B7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6434" y="6002654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2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CC9FF19-AF6E-418E-9C6F-4B81494F6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87" r="32332" b="-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B16E93F-1885-4B77-8A25-10DFA8460C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83" r="-3" b="-3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2E29622-E40E-40B9-8B55-6E90F954E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964" y="163407"/>
            <a:ext cx="2225821" cy="2504049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641AB85-8582-4477-8D4A-6FB6F3846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141" y="6181285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14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71" y="3705373"/>
            <a:ext cx="2792524" cy="2218516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5066487" y="2204240"/>
            <a:ext cx="5195350" cy="948442"/>
          </a:xfrm>
          <a:prstGeom prst="rect">
            <a:avLst/>
          </a:prstGeom>
          <a:noFill/>
        </p:spPr>
        <p:txBody>
          <a:bodyPr wrap="none" lIns="72240" tIns="36120" rIns="72240" bIns="36120">
            <a:spAutoFit/>
          </a:bodyPr>
          <a:lstStyle/>
          <a:p>
            <a:pPr algn="ctr" defTabSz="344089" rtl="0"/>
            <a:r>
              <a:rPr lang="ar-SA" sz="5689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هيا أيها الفريق الرائع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9F0B21B-97F7-44D6-A776-4F8D29F4B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79" y="3017987"/>
            <a:ext cx="4854744" cy="179664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54DF493-B473-4811-9592-07090C92C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141" y="6044857"/>
            <a:ext cx="2706859" cy="676715"/>
          </a:xfrm>
          <a:prstGeom prst="rect">
            <a:avLst/>
          </a:prstGeom>
        </p:spPr>
      </p:pic>
      <p:sp>
        <p:nvSpPr>
          <p:cNvPr id="6" name="عنوان فرعي 2">
            <a:extLst>
              <a:ext uri="{FF2B5EF4-FFF2-40B4-BE49-F238E27FC236}">
                <a16:creationId xmlns:a16="http://schemas.microsoft.com/office/drawing/2014/main" id="{1EC2929E-6AFC-4121-BD2D-37DB5E96A238}"/>
              </a:ext>
            </a:extLst>
          </p:cNvPr>
          <p:cNvSpPr txBox="1">
            <a:spLocks/>
          </p:cNvSpPr>
          <p:nvPr/>
        </p:nvSpPr>
        <p:spPr>
          <a:xfrm>
            <a:off x="9485141" y="6044857"/>
            <a:ext cx="2700944" cy="65999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1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sz="2100" b="1">
                <a:solidFill>
                  <a:schemeClr val="tx1"/>
                </a:solidFill>
              </a:rPr>
              <a:t>أ\ حنان العمودي </a:t>
            </a:r>
          </a:p>
          <a:p>
            <a:pPr algn="r"/>
            <a:r>
              <a:rPr lang="ar-SA" sz="2100" b="1">
                <a:solidFill>
                  <a:schemeClr val="tx1"/>
                </a:solidFill>
              </a:rPr>
              <a:t>مدرسة المنصورية للطفولة المبكرة الابتدائية</a:t>
            </a:r>
            <a:r>
              <a:rPr lang="ar-SA" sz="1600">
                <a:solidFill>
                  <a:srgbClr val="080808"/>
                </a:solidFill>
              </a:rPr>
              <a:t> </a:t>
            </a:r>
            <a:endParaRPr lang="ar-SA" sz="16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5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مجموعة 18"/>
          <p:cNvGrpSpPr/>
          <p:nvPr/>
        </p:nvGrpSpPr>
        <p:grpSpPr>
          <a:xfrm>
            <a:off x="2260253" y="1015092"/>
            <a:ext cx="3153088" cy="4961436"/>
            <a:chOff x="616783" y="710660"/>
            <a:chExt cx="3749069" cy="5919667"/>
          </a:xfrm>
        </p:grpSpPr>
        <p:pic>
          <p:nvPicPr>
            <p:cNvPr id="15" name="صورة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-468517" y="3498356"/>
              <a:ext cx="5919667" cy="344275"/>
            </a:xfrm>
            <a:prstGeom prst="rect">
              <a:avLst/>
            </a:prstGeom>
          </p:spPr>
        </p:pic>
        <p:pic>
          <p:nvPicPr>
            <p:cNvPr id="13" name="صورة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783" y="931892"/>
              <a:ext cx="3749069" cy="2391999"/>
            </a:xfrm>
            <a:prstGeom prst="rect">
              <a:avLst/>
            </a:prstGeom>
          </p:spPr>
        </p:pic>
        <p:pic>
          <p:nvPicPr>
            <p:cNvPr id="16" name="صورة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697" y="3608091"/>
              <a:ext cx="3595237" cy="646725"/>
            </a:xfrm>
            <a:prstGeom prst="rect">
              <a:avLst/>
            </a:prstGeom>
          </p:spPr>
        </p:pic>
        <p:pic>
          <p:nvPicPr>
            <p:cNvPr id="17" name="صورة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327" y="4400980"/>
              <a:ext cx="3595237" cy="646725"/>
            </a:xfrm>
            <a:prstGeom prst="rect">
              <a:avLst/>
            </a:prstGeom>
          </p:spPr>
        </p:pic>
        <p:pic>
          <p:nvPicPr>
            <p:cNvPr id="18" name="صورة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910" y="5192290"/>
              <a:ext cx="3595237" cy="646725"/>
            </a:xfrm>
            <a:prstGeom prst="rect">
              <a:avLst/>
            </a:prstGeom>
          </p:spPr>
        </p:pic>
      </p:grpSp>
      <p:sp>
        <p:nvSpPr>
          <p:cNvPr id="24" name="مستطيل 23"/>
          <p:cNvSpPr/>
          <p:nvPr/>
        </p:nvSpPr>
        <p:spPr>
          <a:xfrm>
            <a:off x="2795260" y="1764840"/>
            <a:ext cx="2083088" cy="1194149"/>
          </a:xfrm>
          <a:prstGeom prst="rect">
            <a:avLst/>
          </a:prstGeom>
          <a:noFill/>
        </p:spPr>
        <p:txBody>
          <a:bodyPr wrap="none" lIns="85321" tIns="42660" rIns="85321" bIns="42660">
            <a:spAutoFit/>
          </a:bodyPr>
          <a:lstStyle/>
          <a:p>
            <a:pPr algn="ctr" defTabSz="344089" rtl="0"/>
            <a:r>
              <a:rPr lang="ar-SA" sz="2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تتكون التربة من </a:t>
            </a:r>
          </a:p>
          <a:p>
            <a:pPr algn="ctr" defTabSz="344089" rtl="0"/>
            <a:r>
              <a:rPr lang="ar-SA" sz="2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فتات الصخور و....</a:t>
            </a:r>
          </a:p>
          <a:p>
            <a:pPr algn="ctr" defTabSz="344089" rtl="0"/>
            <a:endParaRPr lang="ar-SA" sz="24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3247413" y="3505130"/>
            <a:ext cx="1348913" cy="488251"/>
          </a:xfrm>
          <a:prstGeom prst="rect">
            <a:avLst/>
          </a:prstGeom>
          <a:noFill/>
        </p:spPr>
        <p:txBody>
          <a:bodyPr wrap="none" lIns="85321" tIns="42660" rIns="85321" bIns="42660">
            <a:spAutoFit/>
          </a:bodyPr>
          <a:lstStyle/>
          <a:p>
            <a:pPr algn="ctr" defTabSz="344089" rtl="0"/>
            <a:r>
              <a:rPr lang="ar-SA" sz="2613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كائنات حية</a:t>
            </a:r>
          </a:p>
        </p:txBody>
      </p:sp>
      <p:sp>
        <p:nvSpPr>
          <p:cNvPr id="26" name="مستطيل 25"/>
          <p:cNvSpPr/>
          <p:nvPr/>
        </p:nvSpPr>
        <p:spPr>
          <a:xfrm>
            <a:off x="3012579" y="4143763"/>
            <a:ext cx="1818593" cy="410409"/>
          </a:xfrm>
          <a:prstGeom prst="rect">
            <a:avLst/>
          </a:prstGeom>
          <a:noFill/>
        </p:spPr>
        <p:txBody>
          <a:bodyPr wrap="none" lIns="85321" tIns="42660" rIns="85321" bIns="42660">
            <a:spAutoFit/>
          </a:bodyPr>
          <a:lstStyle/>
          <a:p>
            <a:pPr algn="ctr" defTabSz="344089" rtl="0"/>
            <a:r>
              <a:rPr lang="ar-SA" sz="210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بقايا مخلوقات ميتة</a:t>
            </a:r>
          </a:p>
        </p:txBody>
      </p:sp>
      <p:sp>
        <p:nvSpPr>
          <p:cNvPr id="27" name="مستطيل 26"/>
          <p:cNvSpPr/>
          <p:nvPr/>
        </p:nvSpPr>
        <p:spPr>
          <a:xfrm>
            <a:off x="3436174" y="4832818"/>
            <a:ext cx="919308" cy="488251"/>
          </a:xfrm>
          <a:prstGeom prst="rect">
            <a:avLst/>
          </a:prstGeom>
          <a:noFill/>
        </p:spPr>
        <p:txBody>
          <a:bodyPr wrap="none" lIns="85321" tIns="42660" rIns="85321" bIns="42660">
            <a:spAutoFit/>
          </a:bodyPr>
          <a:lstStyle/>
          <a:p>
            <a:pPr algn="ctr" defTabSz="344089" rtl="0"/>
            <a:r>
              <a:rPr lang="ar-SA" sz="2613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صهارة</a:t>
            </a:r>
          </a:p>
        </p:txBody>
      </p:sp>
      <p:pic>
        <p:nvPicPr>
          <p:cNvPr id="33" name="صورة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375" y="1009619"/>
            <a:ext cx="2715075" cy="747415"/>
          </a:xfrm>
          <a:prstGeom prst="rect">
            <a:avLst/>
          </a:prstGeom>
        </p:spPr>
      </p:pic>
      <p:sp>
        <p:nvSpPr>
          <p:cNvPr id="11" name="شكل بيضاوي 10">
            <a:hlinkClick r:id="rId6" action="ppaction://hlinksldjump"/>
          </p:cNvPr>
          <p:cNvSpPr/>
          <p:nvPr/>
        </p:nvSpPr>
        <p:spPr>
          <a:xfrm>
            <a:off x="6551106" y="1047198"/>
            <a:ext cx="398218" cy="511921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4089" rtl="0"/>
            <a:r>
              <a:rPr lang="ar-SA" sz="3476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شكل بيضاوي 33">
            <a:hlinkClick r:id="rId7" action="ppaction://hlinksldjump"/>
          </p:cNvPr>
          <p:cNvSpPr/>
          <p:nvPr/>
        </p:nvSpPr>
        <p:spPr>
          <a:xfrm>
            <a:off x="7036008" y="1063258"/>
            <a:ext cx="398218" cy="511921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4089" rtl="0"/>
            <a:r>
              <a:rPr lang="ar-SA" sz="3476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شكل بيضاوي 34">
            <a:hlinkClick r:id="rId8" action="ppaction://hlinksldjump"/>
          </p:cNvPr>
          <p:cNvSpPr/>
          <p:nvPr/>
        </p:nvSpPr>
        <p:spPr>
          <a:xfrm>
            <a:off x="7558955" y="1074042"/>
            <a:ext cx="398218" cy="511921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4089" rtl="0"/>
            <a:r>
              <a:rPr lang="ar-SA" sz="3476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22" name="مجموعة 21"/>
          <p:cNvGrpSpPr/>
          <p:nvPr/>
        </p:nvGrpSpPr>
        <p:grpSpPr>
          <a:xfrm>
            <a:off x="8081772" y="1084192"/>
            <a:ext cx="398218" cy="511921"/>
            <a:chOff x="7913431" y="460988"/>
            <a:chExt cx="504056" cy="647980"/>
          </a:xfrm>
        </p:grpSpPr>
        <p:sp>
          <p:nvSpPr>
            <p:cNvPr id="36" name="شكل بيضاوي 35">
              <a:hlinkClick r:id="rId9" action="ppaction://hlinksldjump"/>
            </p:cNvPr>
            <p:cNvSpPr/>
            <p:nvPr/>
          </p:nvSpPr>
          <p:spPr>
            <a:xfrm>
              <a:off x="7913431" y="460988"/>
              <a:ext cx="504056" cy="6479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344089" rtl="0"/>
              <a:endParaRPr lang="ar-SA" sz="1422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cxnSp>
          <p:nvCxnSpPr>
            <p:cNvPr id="20" name="رابط مستقيم 19"/>
            <p:cNvCxnSpPr>
              <a:stCxn id="36" idx="7"/>
              <a:endCxn id="36" idx="3"/>
            </p:cNvCxnSpPr>
            <p:nvPr/>
          </p:nvCxnSpPr>
          <p:spPr>
            <a:xfrm flipH="1">
              <a:off x="7987248" y="555882"/>
              <a:ext cx="356422" cy="45819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5BE96E5D-5312-4FC4-9124-8919B6C1BEAF}"/>
              </a:ext>
            </a:extLst>
          </p:cNvPr>
          <p:cNvGrpSpPr/>
          <p:nvPr/>
        </p:nvGrpSpPr>
        <p:grpSpPr>
          <a:xfrm>
            <a:off x="5963502" y="2461162"/>
            <a:ext cx="3377078" cy="3237678"/>
            <a:chOff x="5229699" y="2187397"/>
            <a:chExt cx="4274638" cy="4098188"/>
          </a:xfrm>
        </p:grpSpPr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71B044AB-15FF-4E98-86CB-8DA30CCB0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5229699" y="2187397"/>
              <a:ext cx="4274638" cy="4098188"/>
            </a:xfrm>
            <a:prstGeom prst="rect">
              <a:avLst/>
            </a:prstGeom>
          </p:spPr>
        </p:pic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0DC91725-A9C1-48CB-A4BE-FADC951BACBF}"/>
                </a:ext>
              </a:extLst>
            </p:cNvPr>
            <p:cNvSpPr txBox="1"/>
            <p:nvPr/>
          </p:nvSpPr>
          <p:spPr>
            <a:xfrm>
              <a:off x="6275975" y="3820172"/>
              <a:ext cx="2166814" cy="67088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344089" rtl="0"/>
              <a:r>
                <a:rPr lang="ar-SA" sz="1422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نجمة ذهبية للفريق الرائع تعلق على الجدار</a:t>
              </a:r>
            </a:p>
          </p:txBody>
        </p:sp>
      </p:grpSp>
      <p:sp>
        <p:nvSpPr>
          <p:cNvPr id="31" name="Freeform 7"/>
          <p:cNvSpPr>
            <a:spLocks/>
          </p:cNvSpPr>
          <p:nvPr/>
        </p:nvSpPr>
        <p:spPr bwMode="auto">
          <a:xfrm>
            <a:off x="7436348" y="1938888"/>
            <a:ext cx="2670011" cy="1930948"/>
          </a:xfrm>
          <a:custGeom>
            <a:avLst/>
            <a:gdLst>
              <a:gd name="T0" fmla="*/ 1726 w 2587"/>
              <a:gd name="T1" fmla="*/ 1956 h 2150"/>
              <a:gd name="T2" fmla="*/ 1702 w 2587"/>
              <a:gd name="T3" fmla="*/ 2008 h 2150"/>
              <a:gd name="T4" fmla="*/ 1656 w 2587"/>
              <a:gd name="T5" fmla="*/ 2054 h 2150"/>
              <a:gd name="T6" fmla="*/ 1620 w 2587"/>
              <a:gd name="T7" fmla="*/ 2075 h 2150"/>
              <a:gd name="T8" fmla="*/ 1599 w 2587"/>
              <a:gd name="T9" fmla="*/ 2104 h 2150"/>
              <a:gd name="T10" fmla="*/ 1602 w 2587"/>
              <a:gd name="T11" fmla="*/ 2130 h 2150"/>
              <a:gd name="T12" fmla="*/ 1632 w 2587"/>
              <a:gd name="T13" fmla="*/ 2148 h 2150"/>
              <a:gd name="T14" fmla="*/ 2587 w 2587"/>
              <a:gd name="T15" fmla="*/ 0 h 2150"/>
              <a:gd name="T16" fmla="*/ 429 w 2587"/>
              <a:gd name="T17" fmla="*/ 931 h 2150"/>
              <a:gd name="T18" fmla="*/ 424 w 2587"/>
              <a:gd name="T19" fmla="*/ 965 h 2150"/>
              <a:gd name="T20" fmla="*/ 403 w 2587"/>
              <a:gd name="T21" fmla="*/ 988 h 2150"/>
              <a:gd name="T22" fmla="*/ 376 w 2587"/>
              <a:gd name="T23" fmla="*/ 985 h 2150"/>
              <a:gd name="T24" fmla="*/ 348 w 2587"/>
              <a:gd name="T25" fmla="*/ 955 h 2150"/>
              <a:gd name="T26" fmla="*/ 324 w 2587"/>
              <a:gd name="T27" fmla="*/ 916 h 2150"/>
              <a:gd name="T28" fmla="*/ 276 w 2587"/>
              <a:gd name="T29" fmla="*/ 877 h 2150"/>
              <a:gd name="T30" fmla="*/ 218 w 2587"/>
              <a:gd name="T31" fmla="*/ 858 h 2150"/>
              <a:gd name="T32" fmla="*/ 161 w 2587"/>
              <a:gd name="T33" fmla="*/ 863 h 2150"/>
              <a:gd name="T34" fmla="*/ 89 w 2587"/>
              <a:gd name="T35" fmla="*/ 900 h 2150"/>
              <a:gd name="T36" fmla="*/ 34 w 2587"/>
              <a:gd name="T37" fmla="*/ 967 h 2150"/>
              <a:gd name="T38" fmla="*/ 5 w 2587"/>
              <a:gd name="T39" fmla="*/ 1056 h 2150"/>
              <a:gd name="T40" fmla="*/ 1 w 2587"/>
              <a:gd name="T41" fmla="*/ 1133 h 2150"/>
              <a:gd name="T42" fmla="*/ 24 w 2587"/>
              <a:gd name="T43" fmla="*/ 1225 h 2150"/>
              <a:gd name="T44" fmla="*/ 73 w 2587"/>
              <a:gd name="T45" fmla="*/ 1299 h 2150"/>
              <a:gd name="T46" fmla="*/ 141 w 2587"/>
              <a:gd name="T47" fmla="*/ 1346 h 2150"/>
              <a:gd name="T48" fmla="*/ 200 w 2587"/>
              <a:gd name="T49" fmla="*/ 1356 h 2150"/>
              <a:gd name="T50" fmla="*/ 263 w 2587"/>
              <a:gd name="T51" fmla="*/ 1343 h 2150"/>
              <a:gd name="T52" fmla="*/ 307 w 2587"/>
              <a:gd name="T53" fmla="*/ 1313 h 2150"/>
              <a:gd name="T54" fmla="*/ 342 w 2587"/>
              <a:gd name="T55" fmla="*/ 1269 h 2150"/>
              <a:gd name="T56" fmla="*/ 369 w 2587"/>
              <a:gd name="T57" fmla="*/ 1234 h 2150"/>
              <a:gd name="T58" fmla="*/ 397 w 2587"/>
              <a:gd name="T59" fmla="*/ 1224 h 2150"/>
              <a:gd name="T60" fmla="*/ 421 w 2587"/>
              <a:gd name="T61" fmla="*/ 1240 h 2150"/>
              <a:gd name="T62" fmla="*/ 429 w 2587"/>
              <a:gd name="T63" fmla="*/ 1282 h 2150"/>
              <a:gd name="T64" fmla="*/ 1305 w 2587"/>
              <a:gd name="T65" fmla="*/ 2150 h 2150"/>
              <a:gd name="T66" fmla="*/ 1337 w 2587"/>
              <a:gd name="T67" fmla="*/ 2145 h 2150"/>
              <a:gd name="T68" fmla="*/ 1360 w 2587"/>
              <a:gd name="T69" fmla="*/ 2124 h 2150"/>
              <a:gd name="T70" fmla="*/ 1357 w 2587"/>
              <a:gd name="T71" fmla="*/ 2096 h 2150"/>
              <a:gd name="T72" fmla="*/ 1329 w 2587"/>
              <a:gd name="T73" fmla="*/ 2068 h 2150"/>
              <a:gd name="T74" fmla="*/ 1290 w 2587"/>
              <a:gd name="T75" fmla="*/ 2044 h 2150"/>
              <a:gd name="T76" fmla="*/ 1251 w 2587"/>
              <a:gd name="T77" fmla="*/ 1997 h 2150"/>
              <a:gd name="T78" fmla="*/ 1231 w 2587"/>
              <a:gd name="T79" fmla="*/ 1938 h 2150"/>
              <a:gd name="T80" fmla="*/ 1235 w 2587"/>
              <a:gd name="T81" fmla="*/ 1881 h 2150"/>
              <a:gd name="T82" fmla="*/ 1272 w 2587"/>
              <a:gd name="T83" fmla="*/ 1810 h 2150"/>
              <a:gd name="T84" fmla="*/ 1340 w 2587"/>
              <a:gd name="T85" fmla="*/ 1754 h 2150"/>
              <a:gd name="T86" fmla="*/ 1430 w 2587"/>
              <a:gd name="T87" fmla="*/ 1725 h 2150"/>
              <a:gd name="T88" fmla="*/ 1505 w 2587"/>
              <a:gd name="T89" fmla="*/ 1722 h 2150"/>
              <a:gd name="T90" fmla="*/ 1599 w 2587"/>
              <a:gd name="T91" fmla="*/ 1745 h 2150"/>
              <a:gd name="T92" fmla="*/ 1672 w 2587"/>
              <a:gd name="T93" fmla="*/ 1793 h 2150"/>
              <a:gd name="T94" fmla="*/ 1718 w 2587"/>
              <a:gd name="T95" fmla="*/ 1862 h 2150"/>
              <a:gd name="T96" fmla="*/ 1729 w 2587"/>
              <a:gd name="T97" fmla="*/ 1920 h 2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587" h="2150">
                <a:moveTo>
                  <a:pt x="1729" y="1920"/>
                </a:moveTo>
                <a:lnTo>
                  <a:pt x="1729" y="1920"/>
                </a:lnTo>
                <a:lnTo>
                  <a:pt x="1728" y="1938"/>
                </a:lnTo>
                <a:lnTo>
                  <a:pt x="1726" y="1956"/>
                </a:lnTo>
                <a:lnTo>
                  <a:pt x="1721" y="1971"/>
                </a:lnTo>
                <a:lnTo>
                  <a:pt x="1716" y="1984"/>
                </a:lnTo>
                <a:lnTo>
                  <a:pt x="1710" y="1997"/>
                </a:lnTo>
                <a:lnTo>
                  <a:pt x="1702" y="2008"/>
                </a:lnTo>
                <a:lnTo>
                  <a:pt x="1694" y="2020"/>
                </a:lnTo>
                <a:lnTo>
                  <a:pt x="1685" y="2028"/>
                </a:lnTo>
                <a:lnTo>
                  <a:pt x="1669" y="2044"/>
                </a:lnTo>
                <a:lnTo>
                  <a:pt x="1656" y="2054"/>
                </a:lnTo>
                <a:lnTo>
                  <a:pt x="1641" y="2062"/>
                </a:lnTo>
                <a:lnTo>
                  <a:pt x="1641" y="2062"/>
                </a:lnTo>
                <a:lnTo>
                  <a:pt x="1630" y="2068"/>
                </a:lnTo>
                <a:lnTo>
                  <a:pt x="1620" y="2075"/>
                </a:lnTo>
                <a:lnTo>
                  <a:pt x="1614" y="2081"/>
                </a:lnTo>
                <a:lnTo>
                  <a:pt x="1607" y="2089"/>
                </a:lnTo>
                <a:lnTo>
                  <a:pt x="1602" y="2096"/>
                </a:lnTo>
                <a:lnTo>
                  <a:pt x="1599" y="2104"/>
                </a:lnTo>
                <a:lnTo>
                  <a:pt x="1598" y="2111"/>
                </a:lnTo>
                <a:lnTo>
                  <a:pt x="1598" y="2117"/>
                </a:lnTo>
                <a:lnTo>
                  <a:pt x="1599" y="2124"/>
                </a:lnTo>
                <a:lnTo>
                  <a:pt x="1602" y="2130"/>
                </a:lnTo>
                <a:lnTo>
                  <a:pt x="1607" y="2137"/>
                </a:lnTo>
                <a:lnTo>
                  <a:pt x="1614" y="2142"/>
                </a:lnTo>
                <a:lnTo>
                  <a:pt x="1622" y="2145"/>
                </a:lnTo>
                <a:lnTo>
                  <a:pt x="1632" y="2148"/>
                </a:lnTo>
                <a:lnTo>
                  <a:pt x="1641" y="2150"/>
                </a:lnTo>
                <a:lnTo>
                  <a:pt x="1654" y="2150"/>
                </a:lnTo>
                <a:lnTo>
                  <a:pt x="2587" y="2150"/>
                </a:lnTo>
                <a:lnTo>
                  <a:pt x="2587" y="0"/>
                </a:lnTo>
                <a:lnTo>
                  <a:pt x="433" y="0"/>
                </a:lnTo>
                <a:lnTo>
                  <a:pt x="433" y="495"/>
                </a:lnTo>
                <a:lnTo>
                  <a:pt x="429" y="495"/>
                </a:lnTo>
                <a:lnTo>
                  <a:pt x="429" y="931"/>
                </a:lnTo>
                <a:lnTo>
                  <a:pt x="429" y="931"/>
                </a:lnTo>
                <a:lnTo>
                  <a:pt x="429" y="944"/>
                </a:lnTo>
                <a:lnTo>
                  <a:pt x="428" y="955"/>
                </a:lnTo>
                <a:lnTo>
                  <a:pt x="424" y="965"/>
                </a:lnTo>
                <a:lnTo>
                  <a:pt x="421" y="973"/>
                </a:lnTo>
                <a:lnTo>
                  <a:pt x="416" y="980"/>
                </a:lnTo>
                <a:lnTo>
                  <a:pt x="410" y="985"/>
                </a:lnTo>
                <a:lnTo>
                  <a:pt x="403" y="988"/>
                </a:lnTo>
                <a:lnTo>
                  <a:pt x="397" y="990"/>
                </a:lnTo>
                <a:lnTo>
                  <a:pt x="390" y="990"/>
                </a:lnTo>
                <a:lnTo>
                  <a:pt x="384" y="988"/>
                </a:lnTo>
                <a:lnTo>
                  <a:pt x="376" y="985"/>
                </a:lnTo>
                <a:lnTo>
                  <a:pt x="369" y="980"/>
                </a:lnTo>
                <a:lnTo>
                  <a:pt x="361" y="973"/>
                </a:lnTo>
                <a:lnTo>
                  <a:pt x="355" y="965"/>
                </a:lnTo>
                <a:lnTo>
                  <a:pt x="348" y="955"/>
                </a:lnTo>
                <a:lnTo>
                  <a:pt x="342" y="944"/>
                </a:lnTo>
                <a:lnTo>
                  <a:pt x="342" y="944"/>
                </a:lnTo>
                <a:lnTo>
                  <a:pt x="333" y="931"/>
                </a:lnTo>
                <a:lnTo>
                  <a:pt x="324" y="916"/>
                </a:lnTo>
                <a:lnTo>
                  <a:pt x="307" y="900"/>
                </a:lnTo>
                <a:lnTo>
                  <a:pt x="299" y="892"/>
                </a:lnTo>
                <a:lnTo>
                  <a:pt x="288" y="885"/>
                </a:lnTo>
                <a:lnTo>
                  <a:pt x="276" y="877"/>
                </a:lnTo>
                <a:lnTo>
                  <a:pt x="263" y="871"/>
                </a:lnTo>
                <a:lnTo>
                  <a:pt x="250" y="866"/>
                </a:lnTo>
                <a:lnTo>
                  <a:pt x="236" y="861"/>
                </a:lnTo>
                <a:lnTo>
                  <a:pt x="218" y="858"/>
                </a:lnTo>
                <a:lnTo>
                  <a:pt x="200" y="858"/>
                </a:lnTo>
                <a:lnTo>
                  <a:pt x="200" y="858"/>
                </a:lnTo>
                <a:lnTo>
                  <a:pt x="180" y="858"/>
                </a:lnTo>
                <a:lnTo>
                  <a:pt x="161" y="863"/>
                </a:lnTo>
                <a:lnTo>
                  <a:pt x="141" y="868"/>
                </a:lnTo>
                <a:lnTo>
                  <a:pt x="122" y="877"/>
                </a:lnTo>
                <a:lnTo>
                  <a:pt x="106" y="887"/>
                </a:lnTo>
                <a:lnTo>
                  <a:pt x="89" y="900"/>
                </a:lnTo>
                <a:lnTo>
                  <a:pt x="73" y="915"/>
                </a:lnTo>
                <a:lnTo>
                  <a:pt x="58" y="931"/>
                </a:lnTo>
                <a:lnTo>
                  <a:pt x="45" y="947"/>
                </a:lnTo>
                <a:lnTo>
                  <a:pt x="34" y="967"/>
                </a:lnTo>
                <a:lnTo>
                  <a:pt x="24" y="988"/>
                </a:lnTo>
                <a:lnTo>
                  <a:pt x="16" y="1009"/>
                </a:lnTo>
                <a:lnTo>
                  <a:pt x="10" y="1032"/>
                </a:lnTo>
                <a:lnTo>
                  <a:pt x="5" y="1056"/>
                </a:lnTo>
                <a:lnTo>
                  <a:pt x="1" y="1081"/>
                </a:lnTo>
                <a:lnTo>
                  <a:pt x="0" y="1107"/>
                </a:lnTo>
                <a:lnTo>
                  <a:pt x="0" y="1107"/>
                </a:lnTo>
                <a:lnTo>
                  <a:pt x="1" y="1133"/>
                </a:lnTo>
                <a:lnTo>
                  <a:pt x="5" y="1157"/>
                </a:lnTo>
                <a:lnTo>
                  <a:pt x="10" y="1182"/>
                </a:lnTo>
                <a:lnTo>
                  <a:pt x="16" y="1204"/>
                </a:lnTo>
                <a:lnTo>
                  <a:pt x="24" y="1225"/>
                </a:lnTo>
                <a:lnTo>
                  <a:pt x="34" y="1247"/>
                </a:lnTo>
                <a:lnTo>
                  <a:pt x="45" y="1266"/>
                </a:lnTo>
                <a:lnTo>
                  <a:pt x="58" y="1284"/>
                </a:lnTo>
                <a:lnTo>
                  <a:pt x="73" y="1299"/>
                </a:lnTo>
                <a:lnTo>
                  <a:pt x="89" y="1313"/>
                </a:lnTo>
                <a:lnTo>
                  <a:pt x="106" y="1326"/>
                </a:lnTo>
                <a:lnTo>
                  <a:pt x="122" y="1336"/>
                </a:lnTo>
                <a:lnTo>
                  <a:pt x="141" y="1346"/>
                </a:lnTo>
                <a:lnTo>
                  <a:pt x="161" y="1351"/>
                </a:lnTo>
                <a:lnTo>
                  <a:pt x="180" y="1356"/>
                </a:lnTo>
                <a:lnTo>
                  <a:pt x="200" y="1356"/>
                </a:lnTo>
                <a:lnTo>
                  <a:pt x="200" y="1356"/>
                </a:lnTo>
                <a:lnTo>
                  <a:pt x="218" y="1356"/>
                </a:lnTo>
                <a:lnTo>
                  <a:pt x="236" y="1352"/>
                </a:lnTo>
                <a:lnTo>
                  <a:pt x="250" y="1349"/>
                </a:lnTo>
                <a:lnTo>
                  <a:pt x="263" y="1343"/>
                </a:lnTo>
                <a:lnTo>
                  <a:pt x="276" y="1336"/>
                </a:lnTo>
                <a:lnTo>
                  <a:pt x="288" y="1328"/>
                </a:lnTo>
                <a:lnTo>
                  <a:pt x="299" y="1321"/>
                </a:lnTo>
                <a:lnTo>
                  <a:pt x="307" y="1313"/>
                </a:lnTo>
                <a:lnTo>
                  <a:pt x="324" y="1297"/>
                </a:lnTo>
                <a:lnTo>
                  <a:pt x="333" y="1282"/>
                </a:lnTo>
                <a:lnTo>
                  <a:pt x="342" y="1269"/>
                </a:lnTo>
                <a:lnTo>
                  <a:pt x="342" y="1269"/>
                </a:lnTo>
                <a:lnTo>
                  <a:pt x="348" y="1258"/>
                </a:lnTo>
                <a:lnTo>
                  <a:pt x="355" y="1248"/>
                </a:lnTo>
                <a:lnTo>
                  <a:pt x="361" y="1240"/>
                </a:lnTo>
                <a:lnTo>
                  <a:pt x="369" y="1234"/>
                </a:lnTo>
                <a:lnTo>
                  <a:pt x="376" y="1229"/>
                </a:lnTo>
                <a:lnTo>
                  <a:pt x="384" y="1225"/>
                </a:lnTo>
                <a:lnTo>
                  <a:pt x="390" y="1224"/>
                </a:lnTo>
                <a:lnTo>
                  <a:pt x="397" y="1224"/>
                </a:lnTo>
                <a:lnTo>
                  <a:pt x="403" y="1225"/>
                </a:lnTo>
                <a:lnTo>
                  <a:pt x="410" y="1229"/>
                </a:lnTo>
                <a:lnTo>
                  <a:pt x="416" y="1234"/>
                </a:lnTo>
                <a:lnTo>
                  <a:pt x="421" y="1240"/>
                </a:lnTo>
                <a:lnTo>
                  <a:pt x="424" y="1248"/>
                </a:lnTo>
                <a:lnTo>
                  <a:pt x="428" y="1258"/>
                </a:lnTo>
                <a:lnTo>
                  <a:pt x="429" y="1269"/>
                </a:lnTo>
                <a:lnTo>
                  <a:pt x="429" y="1282"/>
                </a:lnTo>
                <a:lnTo>
                  <a:pt x="429" y="1556"/>
                </a:lnTo>
                <a:lnTo>
                  <a:pt x="433" y="1556"/>
                </a:lnTo>
                <a:lnTo>
                  <a:pt x="433" y="2150"/>
                </a:lnTo>
                <a:lnTo>
                  <a:pt x="1305" y="2150"/>
                </a:lnTo>
                <a:lnTo>
                  <a:pt x="1305" y="2150"/>
                </a:lnTo>
                <a:lnTo>
                  <a:pt x="1318" y="2150"/>
                </a:lnTo>
                <a:lnTo>
                  <a:pt x="1327" y="2148"/>
                </a:lnTo>
                <a:lnTo>
                  <a:pt x="1337" y="2145"/>
                </a:lnTo>
                <a:lnTo>
                  <a:pt x="1345" y="2142"/>
                </a:lnTo>
                <a:lnTo>
                  <a:pt x="1352" y="2137"/>
                </a:lnTo>
                <a:lnTo>
                  <a:pt x="1357" y="2130"/>
                </a:lnTo>
                <a:lnTo>
                  <a:pt x="1360" y="2124"/>
                </a:lnTo>
                <a:lnTo>
                  <a:pt x="1362" y="2117"/>
                </a:lnTo>
                <a:lnTo>
                  <a:pt x="1362" y="2111"/>
                </a:lnTo>
                <a:lnTo>
                  <a:pt x="1360" y="2104"/>
                </a:lnTo>
                <a:lnTo>
                  <a:pt x="1357" y="2096"/>
                </a:lnTo>
                <a:lnTo>
                  <a:pt x="1352" y="2089"/>
                </a:lnTo>
                <a:lnTo>
                  <a:pt x="1347" y="2081"/>
                </a:lnTo>
                <a:lnTo>
                  <a:pt x="1339" y="2075"/>
                </a:lnTo>
                <a:lnTo>
                  <a:pt x="1329" y="2068"/>
                </a:lnTo>
                <a:lnTo>
                  <a:pt x="1318" y="2062"/>
                </a:lnTo>
                <a:lnTo>
                  <a:pt x="1318" y="2062"/>
                </a:lnTo>
                <a:lnTo>
                  <a:pt x="1303" y="2054"/>
                </a:lnTo>
                <a:lnTo>
                  <a:pt x="1290" y="2044"/>
                </a:lnTo>
                <a:lnTo>
                  <a:pt x="1274" y="2028"/>
                </a:lnTo>
                <a:lnTo>
                  <a:pt x="1266" y="2020"/>
                </a:lnTo>
                <a:lnTo>
                  <a:pt x="1258" y="2008"/>
                </a:lnTo>
                <a:lnTo>
                  <a:pt x="1251" y="1997"/>
                </a:lnTo>
                <a:lnTo>
                  <a:pt x="1243" y="1984"/>
                </a:lnTo>
                <a:lnTo>
                  <a:pt x="1238" y="1971"/>
                </a:lnTo>
                <a:lnTo>
                  <a:pt x="1233" y="1956"/>
                </a:lnTo>
                <a:lnTo>
                  <a:pt x="1231" y="1938"/>
                </a:lnTo>
                <a:lnTo>
                  <a:pt x="1230" y="1920"/>
                </a:lnTo>
                <a:lnTo>
                  <a:pt x="1230" y="1920"/>
                </a:lnTo>
                <a:lnTo>
                  <a:pt x="1231" y="1901"/>
                </a:lnTo>
                <a:lnTo>
                  <a:pt x="1235" y="1881"/>
                </a:lnTo>
                <a:lnTo>
                  <a:pt x="1241" y="1862"/>
                </a:lnTo>
                <a:lnTo>
                  <a:pt x="1249" y="1842"/>
                </a:lnTo>
                <a:lnTo>
                  <a:pt x="1261" y="1826"/>
                </a:lnTo>
                <a:lnTo>
                  <a:pt x="1272" y="1810"/>
                </a:lnTo>
                <a:lnTo>
                  <a:pt x="1287" y="1793"/>
                </a:lnTo>
                <a:lnTo>
                  <a:pt x="1303" y="1779"/>
                </a:lnTo>
                <a:lnTo>
                  <a:pt x="1321" y="1766"/>
                </a:lnTo>
                <a:lnTo>
                  <a:pt x="1340" y="1754"/>
                </a:lnTo>
                <a:lnTo>
                  <a:pt x="1360" y="1745"/>
                </a:lnTo>
                <a:lnTo>
                  <a:pt x="1383" y="1736"/>
                </a:lnTo>
                <a:lnTo>
                  <a:pt x="1406" y="1730"/>
                </a:lnTo>
                <a:lnTo>
                  <a:pt x="1430" y="1725"/>
                </a:lnTo>
                <a:lnTo>
                  <a:pt x="1454" y="1722"/>
                </a:lnTo>
                <a:lnTo>
                  <a:pt x="1480" y="1720"/>
                </a:lnTo>
                <a:lnTo>
                  <a:pt x="1480" y="1720"/>
                </a:lnTo>
                <a:lnTo>
                  <a:pt x="1505" y="1722"/>
                </a:lnTo>
                <a:lnTo>
                  <a:pt x="1529" y="1725"/>
                </a:lnTo>
                <a:lnTo>
                  <a:pt x="1554" y="1730"/>
                </a:lnTo>
                <a:lnTo>
                  <a:pt x="1576" y="1736"/>
                </a:lnTo>
                <a:lnTo>
                  <a:pt x="1599" y="1745"/>
                </a:lnTo>
                <a:lnTo>
                  <a:pt x="1619" y="1754"/>
                </a:lnTo>
                <a:lnTo>
                  <a:pt x="1638" y="1766"/>
                </a:lnTo>
                <a:lnTo>
                  <a:pt x="1656" y="1779"/>
                </a:lnTo>
                <a:lnTo>
                  <a:pt x="1672" y="1793"/>
                </a:lnTo>
                <a:lnTo>
                  <a:pt x="1687" y="1810"/>
                </a:lnTo>
                <a:lnTo>
                  <a:pt x="1698" y="1826"/>
                </a:lnTo>
                <a:lnTo>
                  <a:pt x="1710" y="1842"/>
                </a:lnTo>
                <a:lnTo>
                  <a:pt x="1718" y="1862"/>
                </a:lnTo>
                <a:lnTo>
                  <a:pt x="1724" y="1881"/>
                </a:lnTo>
                <a:lnTo>
                  <a:pt x="1728" y="1901"/>
                </a:lnTo>
                <a:lnTo>
                  <a:pt x="1729" y="1920"/>
                </a:lnTo>
                <a:lnTo>
                  <a:pt x="1729" y="1920"/>
                </a:lnTo>
                <a:close/>
              </a:path>
            </a:pathLst>
          </a:custGeom>
          <a:solidFill>
            <a:srgbClr val="BFD5EF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</p:spPr>
        <p:txBody>
          <a:bodyPr lIns="436682" anchor="ctr"/>
          <a:lstStyle/>
          <a:p>
            <a:pPr algn="ctr" defTabSz="344089" rtl="0">
              <a:defRPr/>
            </a:pPr>
            <a:endParaRPr lang="en-GB" sz="3732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32" name="Freeform 8"/>
          <p:cNvSpPr>
            <a:spLocks/>
          </p:cNvSpPr>
          <p:nvPr/>
        </p:nvSpPr>
        <p:spPr bwMode="auto">
          <a:xfrm>
            <a:off x="7877085" y="3471199"/>
            <a:ext cx="2221009" cy="2321561"/>
          </a:xfrm>
          <a:custGeom>
            <a:avLst/>
            <a:gdLst>
              <a:gd name="T0" fmla="*/ 195 w 2151"/>
              <a:gd name="T1" fmla="*/ 1725 h 2586"/>
              <a:gd name="T2" fmla="*/ 141 w 2151"/>
              <a:gd name="T3" fmla="*/ 1702 h 2586"/>
              <a:gd name="T4" fmla="*/ 96 w 2151"/>
              <a:gd name="T5" fmla="*/ 1655 h 2586"/>
              <a:gd name="T6" fmla="*/ 76 w 2151"/>
              <a:gd name="T7" fmla="*/ 1621 h 2586"/>
              <a:gd name="T8" fmla="*/ 47 w 2151"/>
              <a:gd name="T9" fmla="*/ 1598 h 2586"/>
              <a:gd name="T10" fmla="*/ 19 w 2151"/>
              <a:gd name="T11" fmla="*/ 1603 h 2586"/>
              <a:gd name="T12" fmla="*/ 2 w 2151"/>
              <a:gd name="T13" fmla="*/ 1631 h 2586"/>
              <a:gd name="T14" fmla="*/ 2151 w 2151"/>
              <a:gd name="T15" fmla="*/ 2586 h 2586"/>
              <a:gd name="T16" fmla="*/ 1218 w 2151"/>
              <a:gd name="T17" fmla="*/ 430 h 2586"/>
              <a:gd name="T18" fmla="*/ 1184 w 2151"/>
              <a:gd name="T19" fmla="*/ 425 h 2586"/>
              <a:gd name="T20" fmla="*/ 1163 w 2151"/>
              <a:gd name="T21" fmla="*/ 404 h 2586"/>
              <a:gd name="T22" fmla="*/ 1165 w 2151"/>
              <a:gd name="T23" fmla="*/ 376 h 2586"/>
              <a:gd name="T24" fmla="*/ 1194 w 2151"/>
              <a:gd name="T25" fmla="*/ 347 h 2586"/>
              <a:gd name="T26" fmla="*/ 1233 w 2151"/>
              <a:gd name="T27" fmla="*/ 322 h 2586"/>
              <a:gd name="T28" fmla="*/ 1272 w 2151"/>
              <a:gd name="T29" fmla="*/ 277 h 2586"/>
              <a:gd name="T30" fmla="*/ 1292 w 2151"/>
              <a:gd name="T31" fmla="*/ 218 h 2586"/>
              <a:gd name="T32" fmla="*/ 1288 w 2151"/>
              <a:gd name="T33" fmla="*/ 160 h 2586"/>
              <a:gd name="T34" fmla="*/ 1251 w 2151"/>
              <a:gd name="T35" fmla="*/ 88 h 2586"/>
              <a:gd name="T36" fmla="*/ 1183 w 2151"/>
              <a:gd name="T37" fmla="*/ 34 h 2586"/>
              <a:gd name="T38" fmla="*/ 1093 w 2151"/>
              <a:gd name="T39" fmla="*/ 4 h 2586"/>
              <a:gd name="T40" fmla="*/ 1018 w 2151"/>
              <a:gd name="T41" fmla="*/ 2 h 2586"/>
              <a:gd name="T42" fmla="*/ 924 w 2151"/>
              <a:gd name="T43" fmla="*/ 25 h 2586"/>
              <a:gd name="T44" fmla="*/ 851 w 2151"/>
              <a:gd name="T45" fmla="*/ 73 h 2586"/>
              <a:gd name="T46" fmla="*/ 805 w 2151"/>
              <a:gd name="T47" fmla="*/ 142 h 2586"/>
              <a:gd name="T48" fmla="*/ 794 w 2151"/>
              <a:gd name="T49" fmla="*/ 200 h 2586"/>
              <a:gd name="T50" fmla="*/ 807 w 2151"/>
              <a:gd name="T51" fmla="*/ 264 h 2586"/>
              <a:gd name="T52" fmla="*/ 838 w 2151"/>
              <a:gd name="T53" fmla="*/ 308 h 2586"/>
              <a:gd name="T54" fmla="*/ 882 w 2151"/>
              <a:gd name="T55" fmla="*/ 342 h 2586"/>
              <a:gd name="T56" fmla="*/ 916 w 2151"/>
              <a:gd name="T57" fmla="*/ 368 h 2586"/>
              <a:gd name="T58" fmla="*/ 926 w 2151"/>
              <a:gd name="T59" fmla="*/ 397 h 2586"/>
              <a:gd name="T60" fmla="*/ 909 w 2151"/>
              <a:gd name="T61" fmla="*/ 420 h 2586"/>
              <a:gd name="T62" fmla="*/ 869 w 2151"/>
              <a:gd name="T63" fmla="*/ 430 h 2586"/>
              <a:gd name="T64" fmla="*/ 0 w 2151"/>
              <a:gd name="T65" fmla="*/ 1305 h 2586"/>
              <a:gd name="T66" fmla="*/ 5 w 2151"/>
              <a:gd name="T67" fmla="*/ 1338 h 2586"/>
              <a:gd name="T68" fmla="*/ 26 w 2151"/>
              <a:gd name="T69" fmla="*/ 1361 h 2586"/>
              <a:gd name="T70" fmla="*/ 54 w 2151"/>
              <a:gd name="T71" fmla="*/ 1357 h 2586"/>
              <a:gd name="T72" fmla="*/ 83 w 2151"/>
              <a:gd name="T73" fmla="*/ 1328 h 2586"/>
              <a:gd name="T74" fmla="*/ 107 w 2151"/>
              <a:gd name="T75" fmla="*/ 1291 h 2586"/>
              <a:gd name="T76" fmla="*/ 153 w 2151"/>
              <a:gd name="T77" fmla="*/ 1250 h 2586"/>
              <a:gd name="T78" fmla="*/ 211 w 2151"/>
              <a:gd name="T79" fmla="*/ 1230 h 2586"/>
              <a:gd name="T80" fmla="*/ 270 w 2151"/>
              <a:gd name="T81" fmla="*/ 1235 h 2586"/>
              <a:gd name="T82" fmla="*/ 342 w 2151"/>
              <a:gd name="T83" fmla="*/ 1273 h 2586"/>
              <a:gd name="T84" fmla="*/ 395 w 2151"/>
              <a:gd name="T85" fmla="*/ 1339 h 2586"/>
              <a:gd name="T86" fmla="*/ 426 w 2151"/>
              <a:gd name="T87" fmla="*/ 1429 h 2586"/>
              <a:gd name="T88" fmla="*/ 428 w 2151"/>
              <a:gd name="T89" fmla="*/ 1505 h 2586"/>
              <a:gd name="T90" fmla="*/ 405 w 2151"/>
              <a:gd name="T91" fmla="*/ 1598 h 2586"/>
              <a:gd name="T92" fmla="*/ 356 w 2151"/>
              <a:gd name="T93" fmla="*/ 1673 h 2586"/>
              <a:gd name="T94" fmla="*/ 288 w 2151"/>
              <a:gd name="T95" fmla="*/ 1718 h 2586"/>
              <a:gd name="T96" fmla="*/ 229 w 2151"/>
              <a:gd name="T97" fmla="*/ 1730 h 2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51" h="2586">
                <a:moveTo>
                  <a:pt x="229" y="1730"/>
                </a:moveTo>
                <a:lnTo>
                  <a:pt x="229" y="1730"/>
                </a:lnTo>
                <a:lnTo>
                  <a:pt x="211" y="1728"/>
                </a:lnTo>
                <a:lnTo>
                  <a:pt x="195" y="1725"/>
                </a:lnTo>
                <a:lnTo>
                  <a:pt x="179" y="1722"/>
                </a:lnTo>
                <a:lnTo>
                  <a:pt x="166" y="1715"/>
                </a:lnTo>
                <a:lnTo>
                  <a:pt x="153" y="1709"/>
                </a:lnTo>
                <a:lnTo>
                  <a:pt x="141" y="1702"/>
                </a:lnTo>
                <a:lnTo>
                  <a:pt x="132" y="1694"/>
                </a:lnTo>
                <a:lnTo>
                  <a:pt x="122" y="1686"/>
                </a:lnTo>
                <a:lnTo>
                  <a:pt x="107" y="1670"/>
                </a:lnTo>
                <a:lnTo>
                  <a:pt x="96" y="1655"/>
                </a:lnTo>
                <a:lnTo>
                  <a:pt x="88" y="1642"/>
                </a:lnTo>
                <a:lnTo>
                  <a:pt x="88" y="1642"/>
                </a:lnTo>
                <a:lnTo>
                  <a:pt x="83" y="1631"/>
                </a:lnTo>
                <a:lnTo>
                  <a:pt x="76" y="1621"/>
                </a:lnTo>
                <a:lnTo>
                  <a:pt x="68" y="1613"/>
                </a:lnTo>
                <a:lnTo>
                  <a:pt x="62" y="1606"/>
                </a:lnTo>
                <a:lnTo>
                  <a:pt x="54" y="1601"/>
                </a:lnTo>
                <a:lnTo>
                  <a:pt x="47" y="1598"/>
                </a:lnTo>
                <a:lnTo>
                  <a:pt x="39" y="1598"/>
                </a:lnTo>
                <a:lnTo>
                  <a:pt x="32" y="1598"/>
                </a:lnTo>
                <a:lnTo>
                  <a:pt x="26" y="1600"/>
                </a:lnTo>
                <a:lnTo>
                  <a:pt x="19" y="1603"/>
                </a:lnTo>
                <a:lnTo>
                  <a:pt x="15" y="1608"/>
                </a:lnTo>
                <a:lnTo>
                  <a:pt x="10" y="1614"/>
                </a:lnTo>
                <a:lnTo>
                  <a:pt x="5" y="1621"/>
                </a:lnTo>
                <a:lnTo>
                  <a:pt x="2" y="1631"/>
                </a:lnTo>
                <a:lnTo>
                  <a:pt x="0" y="1642"/>
                </a:lnTo>
                <a:lnTo>
                  <a:pt x="0" y="1655"/>
                </a:lnTo>
                <a:lnTo>
                  <a:pt x="0" y="2586"/>
                </a:lnTo>
                <a:lnTo>
                  <a:pt x="2151" y="2586"/>
                </a:lnTo>
                <a:lnTo>
                  <a:pt x="2151" y="431"/>
                </a:lnTo>
                <a:lnTo>
                  <a:pt x="1656" y="431"/>
                </a:lnTo>
                <a:lnTo>
                  <a:pt x="1656" y="430"/>
                </a:lnTo>
                <a:lnTo>
                  <a:pt x="1218" y="430"/>
                </a:lnTo>
                <a:lnTo>
                  <a:pt x="1218" y="430"/>
                </a:lnTo>
                <a:lnTo>
                  <a:pt x="1205" y="430"/>
                </a:lnTo>
                <a:lnTo>
                  <a:pt x="1194" y="428"/>
                </a:lnTo>
                <a:lnTo>
                  <a:pt x="1184" y="425"/>
                </a:lnTo>
                <a:lnTo>
                  <a:pt x="1178" y="420"/>
                </a:lnTo>
                <a:lnTo>
                  <a:pt x="1171" y="415"/>
                </a:lnTo>
                <a:lnTo>
                  <a:pt x="1166" y="410"/>
                </a:lnTo>
                <a:lnTo>
                  <a:pt x="1163" y="404"/>
                </a:lnTo>
                <a:lnTo>
                  <a:pt x="1162" y="397"/>
                </a:lnTo>
                <a:lnTo>
                  <a:pt x="1162" y="391"/>
                </a:lnTo>
                <a:lnTo>
                  <a:pt x="1162" y="383"/>
                </a:lnTo>
                <a:lnTo>
                  <a:pt x="1165" y="376"/>
                </a:lnTo>
                <a:lnTo>
                  <a:pt x="1170" y="368"/>
                </a:lnTo>
                <a:lnTo>
                  <a:pt x="1176" y="361"/>
                </a:lnTo>
                <a:lnTo>
                  <a:pt x="1184" y="353"/>
                </a:lnTo>
                <a:lnTo>
                  <a:pt x="1194" y="347"/>
                </a:lnTo>
                <a:lnTo>
                  <a:pt x="1205" y="342"/>
                </a:lnTo>
                <a:lnTo>
                  <a:pt x="1205" y="342"/>
                </a:lnTo>
                <a:lnTo>
                  <a:pt x="1218" y="334"/>
                </a:lnTo>
                <a:lnTo>
                  <a:pt x="1233" y="322"/>
                </a:lnTo>
                <a:lnTo>
                  <a:pt x="1249" y="308"/>
                </a:lnTo>
                <a:lnTo>
                  <a:pt x="1258" y="298"/>
                </a:lnTo>
                <a:lnTo>
                  <a:pt x="1266" y="288"/>
                </a:lnTo>
                <a:lnTo>
                  <a:pt x="1272" y="277"/>
                </a:lnTo>
                <a:lnTo>
                  <a:pt x="1279" y="264"/>
                </a:lnTo>
                <a:lnTo>
                  <a:pt x="1285" y="251"/>
                </a:lnTo>
                <a:lnTo>
                  <a:pt x="1288" y="235"/>
                </a:lnTo>
                <a:lnTo>
                  <a:pt x="1292" y="218"/>
                </a:lnTo>
                <a:lnTo>
                  <a:pt x="1293" y="200"/>
                </a:lnTo>
                <a:lnTo>
                  <a:pt x="1293" y="200"/>
                </a:lnTo>
                <a:lnTo>
                  <a:pt x="1292" y="181"/>
                </a:lnTo>
                <a:lnTo>
                  <a:pt x="1288" y="160"/>
                </a:lnTo>
                <a:lnTo>
                  <a:pt x="1282" y="142"/>
                </a:lnTo>
                <a:lnTo>
                  <a:pt x="1274" y="122"/>
                </a:lnTo>
                <a:lnTo>
                  <a:pt x="1262" y="104"/>
                </a:lnTo>
                <a:lnTo>
                  <a:pt x="1251" y="88"/>
                </a:lnTo>
                <a:lnTo>
                  <a:pt x="1236" y="73"/>
                </a:lnTo>
                <a:lnTo>
                  <a:pt x="1220" y="59"/>
                </a:lnTo>
                <a:lnTo>
                  <a:pt x="1202" y="46"/>
                </a:lnTo>
                <a:lnTo>
                  <a:pt x="1183" y="34"/>
                </a:lnTo>
                <a:lnTo>
                  <a:pt x="1162" y="25"/>
                </a:lnTo>
                <a:lnTo>
                  <a:pt x="1140" y="17"/>
                </a:lnTo>
                <a:lnTo>
                  <a:pt x="1118" y="8"/>
                </a:lnTo>
                <a:lnTo>
                  <a:pt x="1093" y="4"/>
                </a:lnTo>
                <a:lnTo>
                  <a:pt x="1069" y="2"/>
                </a:lnTo>
                <a:lnTo>
                  <a:pt x="1043" y="0"/>
                </a:lnTo>
                <a:lnTo>
                  <a:pt x="1043" y="0"/>
                </a:lnTo>
                <a:lnTo>
                  <a:pt x="1018" y="2"/>
                </a:lnTo>
                <a:lnTo>
                  <a:pt x="992" y="4"/>
                </a:lnTo>
                <a:lnTo>
                  <a:pt x="970" y="8"/>
                </a:lnTo>
                <a:lnTo>
                  <a:pt x="947" y="17"/>
                </a:lnTo>
                <a:lnTo>
                  <a:pt x="924" y="25"/>
                </a:lnTo>
                <a:lnTo>
                  <a:pt x="903" y="34"/>
                </a:lnTo>
                <a:lnTo>
                  <a:pt x="885" y="46"/>
                </a:lnTo>
                <a:lnTo>
                  <a:pt x="867" y="59"/>
                </a:lnTo>
                <a:lnTo>
                  <a:pt x="851" y="73"/>
                </a:lnTo>
                <a:lnTo>
                  <a:pt x="836" y="88"/>
                </a:lnTo>
                <a:lnTo>
                  <a:pt x="823" y="104"/>
                </a:lnTo>
                <a:lnTo>
                  <a:pt x="813" y="122"/>
                </a:lnTo>
                <a:lnTo>
                  <a:pt x="805" y="142"/>
                </a:lnTo>
                <a:lnTo>
                  <a:pt x="799" y="160"/>
                </a:lnTo>
                <a:lnTo>
                  <a:pt x="795" y="181"/>
                </a:lnTo>
                <a:lnTo>
                  <a:pt x="794" y="200"/>
                </a:lnTo>
                <a:lnTo>
                  <a:pt x="794" y="200"/>
                </a:lnTo>
                <a:lnTo>
                  <a:pt x="794" y="218"/>
                </a:lnTo>
                <a:lnTo>
                  <a:pt x="797" y="235"/>
                </a:lnTo>
                <a:lnTo>
                  <a:pt x="802" y="251"/>
                </a:lnTo>
                <a:lnTo>
                  <a:pt x="807" y="264"/>
                </a:lnTo>
                <a:lnTo>
                  <a:pt x="813" y="277"/>
                </a:lnTo>
                <a:lnTo>
                  <a:pt x="822" y="288"/>
                </a:lnTo>
                <a:lnTo>
                  <a:pt x="830" y="298"/>
                </a:lnTo>
                <a:lnTo>
                  <a:pt x="838" y="308"/>
                </a:lnTo>
                <a:lnTo>
                  <a:pt x="854" y="322"/>
                </a:lnTo>
                <a:lnTo>
                  <a:pt x="867" y="334"/>
                </a:lnTo>
                <a:lnTo>
                  <a:pt x="882" y="342"/>
                </a:lnTo>
                <a:lnTo>
                  <a:pt x="882" y="342"/>
                </a:lnTo>
                <a:lnTo>
                  <a:pt x="891" y="347"/>
                </a:lnTo>
                <a:lnTo>
                  <a:pt x="901" y="353"/>
                </a:lnTo>
                <a:lnTo>
                  <a:pt x="909" y="361"/>
                </a:lnTo>
                <a:lnTo>
                  <a:pt x="916" y="368"/>
                </a:lnTo>
                <a:lnTo>
                  <a:pt x="921" y="376"/>
                </a:lnTo>
                <a:lnTo>
                  <a:pt x="924" y="383"/>
                </a:lnTo>
                <a:lnTo>
                  <a:pt x="926" y="391"/>
                </a:lnTo>
                <a:lnTo>
                  <a:pt x="926" y="397"/>
                </a:lnTo>
                <a:lnTo>
                  <a:pt x="924" y="404"/>
                </a:lnTo>
                <a:lnTo>
                  <a:pt x="921" y="410"/>
                </a:lnTo>
                <a:lnTo>
                  <a:pt x="916" y="415"/>
                </a:lnTo>
                <a:lnTo>
                  <a:pt x="909" y="420"/>
                </a:lnTo>
                <a:lnTo>
                  <a:pt x="901" y="425"/>
                </a:lnTo>
                <a:lnTo>
                  <a:pt x="891" y="428"/>
                </a:lnTo>
                <a:lnTo>
                  <a:pt x="880" y="430"/>
                </a:lnTo>
                <a:lnTo>
                  <a:pt x="869" y="430"/>
                </a:lnTo>
                <a:lnTo>
                  <a:pt x="595" y="430"/>
                </a:lnTo>
                <a:lnTo>
                  <a:pt x="595" y="431"/>
                </a:lnTo>
                <a:lnTo>
                  <a:pt x="0" y="431"/>
                </a:lnTo>
                <a:lnTo>
                  <a:pt x="0" y="1305"/>
                </a:lnTo>
                <a:lnTo>
                  <a:pt x="0" y="1305"/>
                </a:lnTo>
                <a:lnTo>
                  <a:pt x="0" y="1317"/>
                </a:lnTo>
                <a:lnTo>
                  <a:pt x="2" y="1328"/>
                </a:lnTo>
                <a:lnTo>
                  <a:pt x="5" y="1338"/>
                </a:lnTo>
                <a:lnTo>
                  <a:pt x="10" y="1346"/>
                </a:lnTo>
                <a:lnTo>
                  <a:pt x="15" y="1352"/>
                </a:lnTo>
                <a:lnTo>
                  <a:pt x="19" y="1357"/>
                </a:lnTo>
                <a:lnTo>
                  <a:pt x="26" y="1361"/>
                </a:lnTo>
                <a:lnTo>
                  <a:pt x="32" y="1362"/>
                </a:lnTo>
                <a:lnTo>
                  <a:pt x="39" y="1362"/>
                </a:lnTo>
                <a:lnTo>
                  <a:pt x="47" y="1361"/>
                </a:lnTo>
                <a:lnTo>
                  <a:pt x="54" y="1357"/>
                </a:lnTo>
                <a:lnTo>
                  <a:pt x="62" y="1352"/>
                </a:lnTo>
                <a:lnTo>
                  <a:pt x="68" y="1346"/>
                </a:lnTo>
                <a:lnTo>
                  <a:pt x="76" y="1338"/>
                </a:lnTo>
                <a:lnTo>
                  <a:pt x="83" y="1328"/>
                </a:lnTo>
                <a:lnTo>
                  <a:pt x="88" y="1318"/>
                </a:lnTo>
                <a:lnTo>
                  <a:pt x="88" y="1318"/>
                </a:lnTo>
                <a:lnTo>
                  <a:pt x="96" y="1304"/>
                </a:lnTo>
                <a:lnTo>
                  <a:pt x="107" y="1291"/>
                </a:lnTo>
                <a:lnTo>
                  <a:pt x="122" y="1274"/>
                </a:lnTo>
                <a:lnTo>
                  <a:pt x="132" y="1266"/>
                </a:lnTo>
                <a:lnTo>
                  <a:pt x="141" y="1258"/>
                </a:lnTo>
                <a:lnTo>
                  <a:pt x="153" y="1250"/>
                </a:lnTo>
                <a:lnTo>
                  <a:pt x="166" y="1243"/>
                </a:lnTo>
                <a:lnTo>
                  <a:pt x="179" y="1238"/>
                </a:lnTo>
                <a:lnTo>
                  <a:pt x="195" y="1234"/>
                </a:lnTo>
                <a:lnTo>
                  <a:pt x="211" y="1230"/>
                </a:lnTo>
                <a:lnTo>
                  <a:pt x="229" y="1230"/>
                </a:lnTo>
                <a:lnTo>
                  <a:pt x="229" y="1230"/>
                </a:lnTo>
                <a:lnTo>
                  <a:pt x="249" y="1232"/>
                </a:lnTo>
                <a:lnTo>
                  <a:pt x="270" y="1235"/>
                </a:lnTo>
                <a:lnTo>
                  <a:pt x="288" y="1242"/>
                </a:lnTo>
                <a:lnTo>
                  <a:pt x="307" y="1250"/>
                </a:lnTo>
                <a:lnTo>
                  <a:pt x="325" y="1260"/>
                </a:lnTo>
                <a:lnTo>
                  <a:pt x="342" y="1273"/>
                </a:lnTo>
                <a:lnTo>
                  <a:pt x="356" y="1287"/>
                </a:lnTo>
                <a:lnTo>
                  <a:pt x="371" y="1304"/>
                </a:lnTo>
                <a:lnTo>
                  <a:pt x="384" y="1321"/>
                </a:lnTo>
                <a:lnTo>
                  <a:pt x="395" y="1339"/>
                </a:lnTo>
                <a:lnTo>
                  <a:pt x="405" y="1361"/>
                </a:lnTo>
                <a:lnTo>
                  <a:pt x="413" y="1383"/>
                </a:lnTo>
                <a:lnTo>
                  <a:pt x="421" y="1406"/>
                </a:lnTo>
                <a:lnTo>
                  <a:pt x="426" y="1429"/>
                </a:lnTo>
                <a:lnTo>
                  <a:pt x="428" y="1455"/>
                </a:lnTo>
                <a:lnTo>
                  <a:pt x="429" y="1479"/>
                </a:lnTo>
                <a:lnTo>
                  <a:pt x="429" y="1479"/>
                </a:lnTo>
                <a:lnTo>
                  <a:pt x="428" y="1505"/>
                </a:lnTo>
                <a:lnTo>
                  <a:pt x="426" y="1530"/>
                </a:lnTo>
                <a:lnTo>
                  <a:pt x="421" y="1554"/>
                </a:lnTo>
                <a:lnTo>
                  <a:pt x="413" y="1577"/>
                </a:lnTo>
                <a:lnTo>
                  <a:pt x="405" y="1598"/>
                </a:lnTo>
                <a:lnTo>
                  <a:pt x="395" y="1619"/>
                </a:lnTo>
                <a:lnTo>
                  <a:pt x="384" y="1639"/>
                </a:lnTo>
                <a:lnTo>
                  <a:pt x="371" y="1657"/>
                </a:lnTo>
                <a:lnTo>
                  <a:pt x="356" y="1673"/>
                </a:lnTo>
                <a:lnTo>
                  <a:pt x="342" y="1686"/>
                </a:lnTo>
                <a:lnTo>
                  <a:pt x="325" y="1699"/>
                </a:lnTo>
                <a:lnTo>
                  <a:pt x="307" y="1710"/>
                </a:lnTo>
                <a:lnTo>
                  <a:pt x="288" y="1718"/>
                </a:lnTo>
                <a:lnTo>
                  <a:pt x="270" y="1725"/>
                </a:lnTo>
                <a:lnTo>
                  <a:pt x="249" y="1728"/>
                </a:lnTo>
                <a:lnTo>
                  <a:pt x="229" y="1730"/>
                </a:lnTo>
                <a:lnTo>
                  <a:pt x="229" y="1730"/>
                </a:lnTo>
                <a:close/>
              </a:path>
            </a:pathLst>
          </a:custGeom>
          <a:solidFill>
            <a:srgbClr val="508CD4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</p:spPr>
        <p:txBody>
          <a:bodyPr tIns="436682" anchor="ctr" anchorCtr="1"/>
          <a:lstStyle/>
          <a:p>
            <a:pPr algn="l" defTabSz="344089" rtl="0">
              <a:defRPr/>
            </a:pPr>
            <a:endParaRPr lang="en-GB" sz="3732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29" name="Freeform 5"/>
          <p:cNvSpPr>
            <a:spLocks/>
          </p:cNvSpPr>
          <p:nvPr/>
        </p:nvSpPr>
        <p:spPr bwMode="auto">
          <a:xfrm>
            <a:off x="5669902" y="1938888"/>
            <a:ext cx="2219597" cy="2322788"/>
          </a:xfrm>
          <a:custGeom>
            <a:avLst/>
            <a:gdLst>
              <a:gd name="T0" fmla="*/ 1956 w 2151"/>
              <a:gd name="T1" fmla="*/ 861 h 2586"/>
              <a:gd name="T2" fmla="*/ 2010 w 2151"/>
              <a:gd name="T3" fmla="*/ 884 h 2586"/>
              <a:gd name="T4" fmla="*/ 2054 w 2151"/>
              <a:gd name="T5" fmla="*/ 931 h 2586"/>
              <a:gd name="T6" fmla="*/ 2075 w 2151"/>
              <a:gd name="T7" fmla="*/ 965 h 2586"/>
              <a:gd name="T8" fmla="*/ 2104 w 2151"/>
              <a:gd name="T9" fmla="*/ 988 h 2586"/>
              <a:gd name="T10" fmla="*/ 2132 w 2151"/>
              <a:gd name="T11" fmla="*/ 983 h 2586"/>
              <a:gd name="T12" fmla="*/ 2148 w 2151"/>
              <a:gd name="T13" fmla="*/ 955 h 2586"/>
              <a:gd name="T14" fmla="*/ 0 w 2151"/>
              <a:gd name="T15" fmla="*/ 0 h 2586"/>
              <a:gd name="T16" fmla="*/ 933 w 2151"/>
              <a:gd name="T17" fmla="*/ 2156 h 2586"/>
              <a:gd name="T18" fmla="*/ 965 w 2151"/>
              <a:gd name="T19" fmla="*/ 2161 h 2586"/>
              <a:gd name="T20" fmla="*/ 988 w 2151"/>
              <a:gd name="T21" fmla="*/ 2182 h 2586"/>
              <a:gd name="T22" fmla="*/ 985 w 2151"/>
              <a:gd name="T23" fmla="*/ 2210 h 2586"/>
              <a:gd name="T24" fmla="*/ 957 w 2151"/>
              <a:gd name="T25" fmla="*/ 2239 h 2586"/>
              <a:gd name="T26" fmla="*/ 918 w 2151"/>
              <a:gd name="T27" fmla="*/ 2264 h 2586"/>
              <a:gd name="T28" fmla="*/ 879 w 2151"/>
              <a:gd name="T29" fmla="*/ 2309 h 2586"/>
              <a:gd name="T30" fmla="*/ 859 w 2151"/>
              <a:gd name="T31" fmla="*/ 2368 h 2586"/>
              <a:gd name="T32" fmla="*/ 863 w 2151"/>
              <a:gd name="T33" fmla="*/ 2426 h 2586"/>
              <a:gd name="T34" fmla="*/ 900 w 2151"/>
              <a:gd name="T35" fmla="*/ 2498 h 2586"/>
              <a:gd name="T36" fmla="*/ 968 w 2151"/>
              <a:gd name="T37" fmla="*/ 2552 h 2586"/>
              <a:gd name="T38" fmla="*/ 1058 w 2151"/>
              <a:gd name="T39" fmla="*/ 2582 h 2586"/>
              <a:gd name="T40" fmla="*/ 1133 w 2151"/>
              <a:gd name="T41" fmla="*/ 2584 h 2586"/>
              <a:gd name="T42" fmla="*/ 1227 w 2151"/>
              <a:gd name="T43" fmla="*/ 2561 h 2586"/>
              <a:gd name="T44" fmla="*/ 1300 w 2151"/>
              <a:gd name="T45" fmla="*/ 2513 h 2586"/>
              <a:gd name="T46" fmla="*/ 1346 w 2151"/>
              <a:gd name="T47" fmla="*/ 2444 h 2586"/>
              <a:gd name="T48" fmla="*/ 1357 w 2151"/>
              <a:gd name="T49" fmla="*/ 2386 h 2586"/>
              <a:gd name="T50" fmla="*/ 1344 w 2151"/>
              <a:gd name="T51" fmla="*/ 2322 h 2586"/>
              <a:gd name="T52" fmla="*/ 1313 w 2151"/>
              <a:gd name="T53" fmla="*/ 2278 h 2586"/>
              <a:gd name="T54" fmla="*/ 1269 w 2151"/>
              <a:gd name="T55" fmla="*/ 2244 h 2586"/>
              <a:gd name="T56" fmla="*/ 1235 w 2151"/>
              <a:gd name="T57" fmla="*/ 2218 h 2586"/>
              <a:gd name="T58" fmla="*/ 1225 w 2151"/>
              <a:gd name="T59" fmla="*/ 2189 h 2586"/>
              <a:gd name="T60" fmla="*/ 1242 w 2151"/>
              <a:gd name="T61" fmla="*/ 2166 h 2586"/>
              <a:gd name="T62" fmla="*/ 1282 w 2151"/>
              <a:gd name="T63" fmla="*/ 2156 h 2586"/>
              <a:gd name="T64" fmla="*/ 2151 w 2151"/>
              <a:gd name="T65" fmla="*/ 1281 h 2586"/>
              <a:gd name="T66" fmla="*/ 2146 w 2151"/>
              <a:gd name="T67" fmla="*/ 1248 h 2586"/>
              <a:gd name="T68" fmla="*/ 2125 w 2151"/>
              <a:gd name="T69" fmla="*/ 1225 h 2586"/>
              <a:gd name="T70" fmla="*/ 2097 w 2151"/>
              <a:gd name="T71" fmla="*/ 1229 h 2586"/>
              <a:gd name="T72" fmla="*/ 2068 w 2151"/>
              <a:gd name="T73" fmla="*/ 1258 h 2586"/>
              <a:gd name="T74" fmla="*/ 2044 w 2151"/>
              <a:gd name="T75" fmla="*/ 1295 h 2586"/>
              <a:gd name="T76" fmla="*/ 1998 w 2151"/>
              <a:gd name="T77" fmla="*/ 1336 h 2586"/>
              <a:gd name="T78" fmla="*/ 1940 w 2151"/>
              <a:gd name="T79" fmla="*/ 1356 h 2586"/>
              <a:gd name="T80" fmla="*/ 1881 w 2151"/>
              <a:gd name="T81" fmla="*/ 1351 h 2586"/>
              <a:gd name="T82" fmla="*/ 1809 w 2151"/>
              <a:gd name="T83" fmla="*/ 1313 h 2586"/>
              <a:gd name="T84" fmla="*/ 1756 w 2151"/>
              <a:gd name="T85" fmla="*/ 1247 h 2586"/>
              <a:gd name="T86" fmla="*/ 1725 w 2151"/>
              <a:gd name="T87" fmla="*/ 1157 h 2586"/>
              <a:gd name="T88" fmla="*/ 1722 w 2151"/>
              <a:gd name="T89" fmla="*/ 1081 h 2586"/>
              <a:gd name="T90" fmla="*/ 1746 w 2151"/>
              <a:gd name="T91" fmla="*/ 988 h 2586"/>
              <a:gd name="T92" fmla="*/ 1795 w 2151"/>
              <a:gd name="T93" fmla="*/ 913 h 2586"/>
              <a:gd name="T94" fmla="*/ 1862 w 2151"/>
              <a:gd name="T95" fmla="*/ 868 h 2586"/>
              <a:gd name="T96" fmla="*/ 1922 w 2151"/>
              <a:gd name="T97" fmla="*/ 856 h 2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51" h="2586">
                <a:moveTo>
                  <a:pt x="1922" y="856"/>
                </a:moveTo>
                <a:lnTo>
                  <a:pt x="1922" y="856"/>
                </a:lnTo>
                <a:lnTo>
                  <a:pt x="1940" y="858"/>
                </a:lnTo>
                <a:lnTo>
                  <a:pt x="1956" y="861"/>
                </a:lnTo>
                <a:lnTo>
                  <a:pt x="1971" y="864"/>
                </a:lnTo>
                <a:lnTo>
                  <a:pt x="1985" y="871"/>
                </a:lnTo>
                <a:lnTo>
                  <a:pt x="1998" y="877"/>
                </a:lnTo>
                <a:lnTo>
                  <a:pt x="2010" y="884"/>
                </a:lnTo>
                <a:lnTo>
                  <a:pt x="2019" y="892"/>
                </a:lnTo>
                <a:lnTo>
                  <a:pt x="2029" y="900"/>
                </a:lnTo>
                <a:lnTo>
                  <a:pt x="2044" y="916"/>
                </a:lnTo>
                <a:lnTo>
                  <a:pt x="2054" y="931"/>
                </a:lnTo>
                <a:lnTo>
                  <a:pt x="2062" y="944"/>
                </a:lnTo>
                <a:lnTo>
                  <a:pt x="2062" y="944"/>
                </a:lnTo>
                <a:lnTo>
                  <a:pt x="2068" y="955"/>
                </a:lnTo>
                <a:lnTo>
                  <a:pt x="2075" y="965"/>
                </a:lnTo>
                <a:lnTo>
                  <a:pt x="2083" y="973"/>
                </a:lnTo>
                <a:lnTo>
                  <a:pt x="2089" y="980"/>
                </a:lnTo>
                <a:lnTo>
                  <a:pt x="2097" y="985"/>
                </a:lnTo>
                <a:lnTo>
                  <a:pt x="2104" y="988"/>
                </a:lnTo>
                <a:lnTo>
                  <a:pt x="2112" y="988"/>
                </a:lnTo>
                <a:lnTo>
                  <a:pt x="2119" y="988"/>
                </a:lnTo>
                <a:lnTo>
                  <a:pt x="2125" y="986"/>
                </a:lnTo>
                <a:lnTo>
                  <a:pt x="2132" y="983"/>
                </a:lnTo>
                <a:lnTo>
                  <a:pt x="2136" y="978"/>
                </a:lnTo>
                <a:lnTo>
                  <a:pt x="2141" y="972"/>
                </a:lnTo>
                <a:lnTo>
                  <a:pt x="2146" y="965"/>
                </a:lnTo>
                <a:lnTo>
                  <a:pt x="2148" y="955"/>
                </a:lnTo>
                <a:lnTo>
                  <a:pt x="2151" y="944"/>
                </a:lnTo>
                <a:lnTo>
                  <a:pt x="2151" y="931"/>
                </a:lnTo>
                <a:lnTo>
                  <a:pt x="2151" y="0"/>
                </a:lnTo>
                <a:lnTo>
                  <a:pt x="0" y="0"/>
                </a:lnTo>
                <a:lnTo>
                  <a:pt x="0" y="2155"/>
                </a:lnTo>
                <a:lnTo>
                  <a:pt x="495" y="2155"/>
                </a:lnTo>
                <a:lnTo>
                  <a:pt x="495" y="2156"/>
                </a:lnTo>
                <a:lnTo>
                  <a:pt x="933" y="2156"/>
                </a:lnTo>
                <a:lnTo>
                  <a:pt x="933" y="2156"/>
                </a:lnTo>
                <a:lnTo>
                  <a:pt x="946" y="2156"/>
                </a:lnTo>
                <a:lnTo>
                  <a:pt x="955" y="2158"/>
                </a:lnTo>
                <a:lnTo>
                  <a:pt x="965" y="2161"/>
                </a:lnTo>
                <a:lnTo>
                  <a:pt x="973" y="2166"/>
                </a:lnTo>
                <a:lnTo>
                  <a:pt x="980" y="2171"/>
                </a:lnTo>
                <a:lnTo>
                  <a:pt x="985" y="2176"/>
                </a:lnTo>
                <a:lnTo>
                  <a:pt x="988" y="2182"/>
                </a:lnTo>
                <a:lnTo>
                  <a:pt x="989" y="2189"/>
                </a:lnTo>
                <a:lnTo>
                  <a:pt x="989" y="2195"/>
                </a:lnTo>
                <a:lnTo>
                  <a:pt x="988" y="2203"/>
                </a:lnTo>
                <a:lnTo>
                  <a:pt x="985" y="2210"/>
                </a:lnTo>
                <a:lnTo>
                  <a:pt x="980" y="2218"/>
                </a:lnTo>
                <a:lnTo>
                  <a:pt x="975" y="2225"/>
                </a:lnTo>
                <a:lnTo>
                  <a:pt x="967" y="2233"/>
                </a:lnTo>
                <a:lnTo>
                  <a:pt x="957" y="2239"/>
                </a:lnTo>
                <a:lnTo>
                  <a:pt x="946" y="2244"/>
                </a:lnTo>
                <a:lnTo>
                  <a:pt x="946" y="2244"/>
                </a:lnTo>
                <a:lnTo>
                  <a:pt x="931" y="2252"/>
                </a:lnTo>
                <a:lnTo>
                  <a:pt x="918" y="2264"/>
                </a:lnTo>
                <a:lnTo>
                  <a:pt x="902" y="2278"/>
                </a:lnTo>
                <a:lnTo>
                  <a:pt x="893" y="2288"/>
                </a:lnTo>
                <a:lnTo>
                  <a:pt x="885" y="2298"/>
                </a:lnTo>
                <a:lnTo>
                  <a:pt x="879" y="2309"/>
                </a:lnTo>
                <a:lnTo>
                  <a:pt x="871" y="2322"/>
                </a:lnTo>
                <a:lnTo>
                  <a:pt x="866" y="2335"/>
                </a:lnTo>
                <a:lnTo>
                  <a:pt x="861" y="2351"/>
                </a:lnTo>
                <a:lnTo>
                  <a:pt x="859" y="2368"/>
                </a:lnTo>
                <a:lnTo>
                  <a:pt x="858" y="2386"/>
                </a:lnTo>
                <a:lnTo>
                  <a:pt x="858" y="2386"/>
                </a:lnTo>
                <a:lnTo>
                  <a:pt x="859" y="2405"/>
                </a:lnTo>
                <a:lnTo>
                  <a:pt x="863" y="2426"/>
                </a:lnTo>
                <a:lnTo>
                  <a:pt x="869" y="2444"/>
                </a:lnTo>
                <a:lnTo>
                  <a:pt x="877" y="2464"/>
                </a:lnTo>
                <a:lnTo>
                  <a:pt x="889" y="2482"/>
                </a:lnTo>
                <a:lnTo>
                  <a:pt x="900" y="2498"/>
                </a:lnTo>
                <a:lnTo>
                  <a:pt x="915" y="2513"/>
                </a:lnTo>
                <a:lnTo>
                  <a:pt x="931" y="2527"/>
                </a:lnTo>
                <a:lnTo>
                  <a:pt x="949" y="2540"/>
                </a:lnTo>
                <a:lnTo>
                  <a:pt x="968" y="2552"/>
                </a:lnTo>
                <a:lnTo>
                  <a:pt x="988" y="2561"/>
                </a:lnTo>
                <a:lnTo>
                  <a:pt x="1011" y="2569"/>
                </a:lnTo>
                <a:lnTo>
                  <a:pt x="1033" y="2578"/>
                </a:lnTo>
                <a:lnTo>
                  <a:pt x="1058" y="2582"/>
                </a:lnTo>
                <a:lnTo>
                  <a:pt x="1082" y="2584"/>
                </a:lnTo>
                <a:lnTo>
                  <a:pt x="1108" y="2586"/>
                </a:lnTo>
                <a:lnTo>
                  <a:pt x="1108" y="2586"/>
                </a:lnTo>
                <a:lnTo>
                  <a:pt x="1133" y="2584"/>
                </a:lnTo>
                <a:lnTo>
                  <a:pt x="1157" y="2582"/>
                </a:lnTo>
                <a:lnTo>
                  <a:pt x="1181" y="2578"/>
                </a:lnTo>
                <a:lnTo>
                  <a:pt x="1204" y="2569"/>
                </a:lnTo>
                <a:lnTo>
                  <a:pt x="1227" y="2561"/>
                </a:lnTo>
                <a:lnTo>
                  <a:pt x="1247" y="2552"/>
                </a:lnTo>
                <a:lnTo>
                  <a:pt x="1266" y="2540"/>
                </a:lnTo>
                <a:lnTo>
                  <a:pt x="1284" y="2527"/>
                </a:lnTo>
                <a:lnTo>
                  <a:pt x="1300" y="2513"/>
                </a:lnTo>
                <a:lnTo>
                  <a:pt x="1315" y="2498"/>
                </a:lnTo>
                <a:lnTo>
                  <a:pt x="1326" y="2482"/>
                </a:lnTo>
                <a:lnTo>
                  <a:pt x="1338" y="2464"/>
                </a:lnTo>
                <a:lnTo>
                  <a:pt x="1346" y="2444"/>
                </a:lnTo>
                <a:lnTo>
                  <a:pt x="1352" y="2426"/>
                </a:lnTo>
                <a:lnTo>
                  <a:pt x="1356" y="2405"/>
                </a:lnTo>
                <a:lnTo>
                  <a:pt x="1357" y="2386"/>
                </a:lnTo>
                <a:lnTo>
                  <a:pt x="1357" y="2386"/>
                </a:lnTo>
                <a:lnTo>
                  <a:pt x="1356" y="2368"/>
                </a:lnTo>
                <a:lnTo>
                  <a:pt x="1354" y="2351"/>
                </a:lnTo>
                <a:lnTo>
                  <a:pt x="1349" y="2335"/>
                </a:lnTo>
                <a:lnTo>
                  <a:pt x="1344" y="2322"/>
                </a:lnTo>
                <a:lnTo>
                  <a:pt x="1338" y="2309"/>
                </a:lnTo>
                <a:lnTo>
                  <a:pt x="1329" y="2298"/>
                </a:lnTo>
                <a:lnTo>
                  <a:pt x="1321" y="2288"/>
                </a:lnTo>
                <a:lnTo>
                  <a:pt x="1313" y="2278"/>
                </a:lnTo>
                <a:lnTo>
                  <a:pt x="1297" y="2264"/>
                </a:lnTo>
                <a:lnTo>
                  <a:pt x="1284" y="2252"/>
                </a:lnTo>
                <a:lnTo>
                  <a:pt x="1269" y="2244"/>
                </a:lnTo>
                <a:lnTo>
                  <a:pt x="1269" y="2244"/>
                </a:lnTo>
                <a:lnTo>
                  <a:pt x="1258" y="2239"/>
                </a:lnTo>
                <a:lnTo>
                  <a:pt x="1248" y="2233"/>
                </a:lnTo>
                <a:lnTo>
                  <a:pt x="1240" y="2225"/>
                </a:lnTo>
                <a:lnTo>
                  <a:pt x="1235" y="2218"/>
                </a:lnTo>
                <a:lnTo>
                  <a:pt x="1230" y="2210"/>
                </a:lnTo>
                <a:lnTo>
                  <a:pt x="1227" y="2203"/>
                </a:lnTo>
                <a:lnTo>
                  <a:pt x="1225" y="2195"/>
                </a:lnTo>
                <a:lnTo>
                  <a:pt x="1225" y="2189"/>
                </a:lnTo>
                <a:lnTo>
                  <a:pt x="1227" y="2182"/>
                </a:lnTo>
                <a:lnTo>
                  <a:pt x="1230" y="2176"/>
                </a:lnTo>
                <a:lnTo>
                  <a:pt x="1235" y="2171"/>
                </a:lnTo>
                <a:lnTo>
                  <a:pt x="1242" y="2166"/>
                </a:lnTo>
                <a:lnTo>
                  <a:pt x="1250" y="2161"/>
                </a:lnTo>
                <a:lnTo>
                  <a:pt x="1260" y="2158"/>
                </a:lnTo>
                <a:lnTo>
                  <a:pt x="1269" y="2156"/>
                </a:lnTo>
                <a:lnTo>
                  <a:pt x="1282" y="2156"/>
                </a:lnTo>
                <a:lnTo>
                  <a:pt x="1556" y="2156"/>
                </a:lnTo>
                <a:lnTo>
                  <a:pt x="1556" y="2155"/>
                </a:lnTo>
                <a:lnTo>
                  <a:pt x="2151" y="2155"/>
                </a:lnTo>
                <a:lnTo>
                  <a:pt x="2151" y="1281"/>
                </a:lnTo>
                <a:lnTo>
                  <a:pt x="2151" y="1281"/>
                </a:lnTo>
                <a:lnTo>
                  <a:pt x="2151" y="1269"/>
                </a:lnTo>
                <a:lnTo>
                  <a:pt x="2148" y="1258"/>
                </a:lnTo>
                <a:lnTo>
                  <a:pt x="2146" y="1248"/>
                </a:lnTo>
                <a:lnTo>
                  <a:pt x="2141" y="1240"/>
                </a:lnTo>
                <a:lnTo>
                  <a:pt x="2136" y="1234"/>
                </a:lnTo>
                <a:lnTo>
                  <a:pt x="2132" y="1229"/>
                </a:lnTo>
                <a:lnTo>
                  <a:pt x="2125" y="1225"/>
                </a:lnTo>
                <a:lnTo>
                  <a:pt x="2119" y="1224"/>
                </a:lnTo>
                <a:lnTo>
                  <a:pt x="2112" y="1224"/>
                </a:lnTo>
                <a:lnTo>
                  <a:pt x="2104" y="1225"/>
                </a:lnTo>
                <a:lnTo>
                  <a:pt x="2097" y="1229"/>
                </a:lnTo>
                <a:lnTo>
                  <a:pt x="2089" y="1234"/>
                </a:lnTo>
                <a:lnTo>
                  <a:pt x="2083" y="1240"/>
                </a:lnTo>
                <a:lnTo>
                  <a:pt x="2075" y="1248"/>
                </a:lnTo>
                <a:lnTo>
                  <a:pt x="2068" y="1258"/>
                </a:lnTo>
                <a:lnTo>
                  <a:pt x="2062" y="1268"/>
                </a:lnTo>
                <a:lnTo>
                  <a:pt x="2062" y="1268"/>
                </a:lnTo>
                <a:lnTo>
                  <a:pt x="2054" y="1282"/>
                </a:lnTo>
                <a:lnTo>
                  <a:pt x="2044" y="1295"/>
                </a:lnTo>
                <a:lnTo>
                  <a:pt x="2029" y="1312"/>
                </a:lnTo>
                <a:lnTo>
                  <a:pt x="2019" y="1320"/>
                </a:lnTo>
                <a:lnTo>
                  <a:pt x="2010" y="1328"/>
                </a:lnTo>
                <a:lnTo>
                  <a:pt x="1998" y="1336"/>
                </a:lnTo>
                <a:lnTo>
                  <a:pt x="1985" y="1343"/>
                </a:lnTo>
                <a:lnTo>
                  <a:pt x="1971" y="1348"/>
                </a:lnTo>
                <a:lnTo>
                  <a:pt x="1956" y="1352"/>
                </a:lnTo>
                <a:lnTo>
                  <a:pt x="1940" y="1356"/>
                </a:lnTo>
                <a:lnTo>
                  <a:pt x="1922" y="1356"/>
                </a:lnTo>
                <a:lnTo>
                  <a:pt x="1922" y="1356"/>
                </a:lnTo>
                <a:lnTo>
                  <a:pt x="1901" y="1354"/>
                </a:lnTo>
                <a:lnTo>
                  <a:pt x="1881" y="1351"/>
                </a:lnTo>
                <a:lnTo>
                  <a:pt x="1862" y="1344"/>
                </a:lnTo>
                <a:lnTo>
                  <a:pt x="1844" y="1336"/>
                </a:lnTo>
                <a:lnTo>
                  <a:pt x="1826" y="1326"/>
                </a:lnTo>
                <a:lnTo>
                  <a:pt x="1809" y="1313"/>
                </a:lnTo>
                <a:lnTo>
                  <a:pt x="1795" y="1299"/>
                </a:lnTo>
                <a:lnTo>
                  <a:pt x="1780" y="1282"/>
                </a:lnTo>
                <a:lnTo>
                  <a:pt x="1767" y="1265"/>
                </a:lnTo>
                <a:lnTo>
                  <a:pt x="1756" y="1247"/>
                </a:lnTo>
                <a:lnTo>
                  <a:pt x="1746" y="1225"/>
                </a:lnTo>
                <a:lnTo>
                  <a:pt x="1736" y="1203"/>
                </a:lnTo>
                <a:lnTo>
                  <a:pt x="1730" y="1180"/>
                </a:lnTo>
                <a:lnTo>
                  <a:pt x="1725" y="1157"/>
                </a:lnTo>
                <a:lnTo>
                  <a:pt x="1722" y="1131"/>
                </a:lnTo>
                <a:lnTo>
                  <a:pt x="1722" y="1107"/>
                </a:lnTo>
                <a:lnTo>
                  <a:pt x="1722" y="1107"/>
                </a:lnTo>
                <a:lnTo>
                  <a:pt x="1722" y="1081"/>
                </a:lnTo>
                <a:lnTo>
                  <a:pt x="1725" y="1056"/>
                </a:lnTo>
                <a:lnTo>
                  <a:pt x="1730" y="1032"/>
                </a:lnTo>
                <a:lnTo>
                  <a:pt x="1736" y="1009"/>
                </a:lnTo>
                <a:lnTo>
                  <a:pt x="1746" y="988"/>
                </a:lnTo>
                <a:lnTo>
                  <a:pt x="1756" y="967"/>
                </a:lnTo>
                <a:lnTo>
                  <a:pt x="1767" y="947"/>
                </a:lnTo>
                <a:lnTo>
                  <a:pt x="1780" y="929"/>
                </a:lnTo>
                <a:lnTo>
                  <a:pt x="1795" y="913"/>
                </a:lnTo>
                <a:lnTo>
                  <a:pt x="1809" y="898"/>
                </a:lnTo>
                <a:lnTo>
                  <a:pt x="1826" y="887"/>
                </a:lnTo>
                <a:lnTo>
                  <a:pt x="1844" y="876"/>
                </a:lnTo>
                <a:lnTo>
                  <a:pt x="1862" y="868"/>
                </a:lnTo>
                <a:lnTo>
                  <a:pt x="1881" y="861"/>
                </a:lnTo>
                <a:lnTo>
                  <a:pt x="1901" y="858"/>
                </a:lnTo>
                <a:lnTo>
                  <a:pt x="1922" y="856"/>
                </a:lnTo>
                <a:lnTo>
                  <a:pt x="1922" y="856"/>
                </a:lnTo>
                <a:close/>
              </a:path>
            </a:pathLst>
          </a:custGeom>
          <a:solidFill>
            <a:srgbClr val="E9EFF7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</p:spPr>
        <p:txBody>
          <a:bodyPr bIns="503864" anchor="ctr"/>
          <a:lstStyle/>
          <a:p>
            <a:pPr algn="ctr" defTabSz="344089" rtl="0">
              <a:defRPr/>
            </a:pPr>
            <a:endParaRPr lang="en-GB" sz="3732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30" name="Freeform 6"/>
          <p:cNvSpPr>
            <a:spLocks/>
          </p:cNvSpPr>
          <p:nvPr/>
        </p:nvSpPr>
        <p:spPr bwMode="auto">
          <a:xfrm>
            <a:off x="5669902" y="3841602"/>
            <a:ext cx="2670012" cy="1951158"/>
          </a:xfrm>
          <a:custGeom>
            <a:avLst/>
            <a:gdLst>
              <a:gd name="T0" fmla="*/ 861 w 2587"/>
              <a:gd name="T1" fmla="*/ 195 h 2151"/>
              <a:gd name="T2" fmla="*/ 885 w 2587"/>
              <a:gd name="T3" fmla="*/ 143 h 2151"/>
              <a:gd name="T4" fmla="*/ 931 w 2587"/>
              <a:gd name="T5" fmla="*/ 97 h 2151"/>
              <a:gd name="T6" fmla="*/ 965 w 2587"/>
              <a:gd name="T7" fmla="*/ 76 h 2151"/>
              <a:gd name="T8" fmla="*/ 988 w 2587"/>
              <a:gd name="T9" fmla="*/ 47 h 2151"/>
              <a:gd name="T10" fmla="*/ 985 w 2587"/>
              <a:gd name="T11" fmla="*/ 21 h 2151"/>
              <a:gd name="T12" fmla="*/ 955 w 2587"/>
              <a:gd name="T13" fmla="*/ 3 h 2151"/>
              <a:gd name="T14" fmla="*/ 0 w 2587"/>
              <a:gd name="T15" fmla="*/ 2151 h 2151"/>
              <a:gd name="T16" fmla="*/ 2156 w 2587"/>
              <a:gd name="T17" fmla="*/ 1220 h 2151"/>
              <a:gd name="T18" fmla="*/ 2163 w 2587"/>
              <a:gd name="T19" fmla="*/ 1186 h 2151"/>
              <a:gd name="T20" fmla="*/ 2182 w 2587"/>
              <a:gd name="T21" fmla="*/ 1163 h 2151"/>
              <a:gd name="T22" fmla="*/ 2211 w 2587"/>
              <a:gd name="T23" fmla="*/ 1166 h 2151"/>
              <a:gd name="T24" fmla="*/ 2239 w 2587"/>
              <a:gd name="T25" fmla="*/ 1196 h 2151"/>
              <a:gd name="T26" fmla="*/ 2263 w 2587"/>
              <a:gd name="T27" fmla="*/ 1235 h 2151"/>
              <a:gd name="T28" fmla="*/ 2309 w 2587"/>
              <a:gd name="T29" fmla="*/ 1274 h 2151"/>
              <a:gd name="T30" fmla="*/ 2368 w 2587"/>
              <a:gd name="T31" fmla="*/ 1293 h 2151"/>
              <a:gd name="T32" fmla="*/ 2426 w 2587"/>
              <a:gd name="T33" fmla="*/ 1288 h 2151"/>
              <a:gd name="T34" fmla="*/ 2498 w 2587"/>
              <a:gd name="T35" fmla="*/ 1251 h 2151"/>
              <a:gd name="T36" fmla="*/ 2553 w 2587"/>
              <a:gd name="T37" fmla="*/ 1184 h 2151"/>
              <a:gd name="T38" fmla="*/ 2582 w 2587"/>
              <a:gd name="T39" fmla="*/ 1095 h 2151"/>
              <a:gd name="T40" fmla="*/ 2586 w 2587"/>
              <a:gd name="T41" fmla="*/ 1018 h 2151"/>
              <a:gd name="T42" fmla="*/ 2563 w 2587"/>
              <a:gd name="T43" fmla="*/ 926 h 2151"/>
              <a:gd name="T44" fmla="*/ 2514 w 2587"/>
              <a:gd name="T45" fmla="*/ 852 h 2151"/>
              <a:gd name="T46" fmla="*/ 2446 w 2587"/>
              <a:gd name="T47" fmla="*/ 805 h 2151"/>
              <a:gd name="T48" fmla="*/ 2385 w 2587"/>
              <a:gd name="T49" fmla="*/ 794 h 2151"/>
              <a:gd name="T50" fmla="*/ 2322 w 2587"/>
              <a:gd name="T51" fmla="*/ 808 h 2151"/>
              <a:gd name="T52" fmla="*/ 2278 w 2587"/>
              <a:gd name="T53" fmla="*/ 838 h 2151"/>
              <a:gd name="T54" fmla="*/ 2245 w 2587"/>
              <a:gd name="T55" fmla="*/ 882 h 2151"/>
              <a:gd name="T56" fmla="*/ 2218 w 2587"/>
              <a:gd name="T57" fmla="*/ 917 h 2151"/>
              <a:gd name="T58" fmla="*/ 2189 w 2587"/>
              <a:gd name="T59" fmla="*/ 927 h 2151"/>
              <a:gd name="T60" fmla="*/ 2166 w 2587"/>
              <a:gd name="T61" fmla="*/ 911 h 2151"/>
              <a:gd name="T62" fmla="*/ 2156 w 2587"/>
              <a:gd name="T63" fmla="*/ 869 h 2151"/>
              <a:gd name="T64" fmla="*/ 1282 w 2587"/>
              <a:gd name="T65" fmla="*/ 0 h 2151"/>
              <a:gd name="T66" fmla="*/ 1248 w 2587"/>
              <a:gd name="T67" fmla="*/ 6 h 2151"/>
              <a:gd name="T68" fmla="*/ 1227 w 2587"/>
              <a:gd name="T69" fmla="*/ 27 h 2151"/>
              <a:gd name="T70" fmla="*/ 1229 w 2587"/>
              <a:gd name="T71" fmla="*/ 55 h 2151"/>
              <a:gd name="T72" fmla="*/ 1258 w 2587"/>
              <a:gd name="T73" fmla="*/ 83 h 2151"/>
              <a:gd name="T74" fmla="*/ 1297 w 2587"/>
              <a:gd name="T75" fmla="*/ 107 h 2151"/>
              <a:gd name="T76" fmla="*/ 1336 w 2587"/>
              <a:gd name="T77" fmla="*/ 154 h 2151"/>
              <a:gd name="T78" fmla="*/ 1356 w 2587"/>
              <a:gd name="T79" fmla="*/ 213 h 2151"/>
              <a:gd name="T80" fmla="*/ 1352 w 2587"/>
              <a:gd name="T81" fmla="*/ 270 h 2151"/>
              <a:gd name="T82" fmla="*/ 1313 w 2587"/>
              <a:gd name="T83" fmla="*/ 341 h 2151"/>
              <a:gd name="T84" fmla="*/ 1247 w 2587"/>
              <a:gd name="T85" fmla="*/ 397 h 2151"/>
              <a:gd name="T86" fmla="*/ 1157 w 2587"/>
              <a:gd name="T87" fmla="*/ 426 h 2151"/>
              <a:gd name="T88" fmla="*/ 1082 w 2587"/>
              <a:gd name="T89" fmla="*/ 429 h 2151"/>
              <a:gd name="T90" fmla="*/ 988 w 2587"/>
              <a:gd name="T91" fmla="*/ 406 h 2151"/>
              <a:gd name="T92" fmla="*/ 915 w 2587"/>
              <a:gd name="T93" fmla="*/ 358 h 2151"/>
              <a:gd name="T94" fmla="*/ 869 w 2587"/>
              <a:gd name="T95" fmla="*/ 289 h 2151"/>
              <a:gd name="T96" fmla="*/ 858 w 2587"/>
              <a:gd name="T97" fmla="*/ 231 h 2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587" h="2151">
                <a:moveTo>
                  <a:pt x="858" y="231"/>
                </a:moveTo>
                <a:lnTo>
                  <a:pt x="858" y="231"/>
                </a:lnTo>
                <a:lnTo>
                  <a:pt x="858" y="213"/>
                </a:lnTo>
                <a:lnTo>
                  <a:pt x="861" y="195"/>
                </a:lnTo>
                <a:lnTo>
                  <a:pt x="866" y="180"/>
                </a:lnTo>
                <a:lnTo>
                  <a:pt x="871" y="166"/>
                </a:lnTo>
                <a:lnTo>
                  <a:pt x="877" y="154"/>
                </a:lnTo>
                <a:lnTo>
                  <a:pt x="885" y="143"/>
                </a:lnTo>
                <a:lnTo>
                  <a:pt x="893" y="131"/>
                </a:lnTo>
                <a:lnTo>
                  <a:pt x="902" y="123"/>
                </a:lnTo>
                <a:lnTo>
                  <a:pt x="918" y="107"/>
                </a:lnTo>
                <a:lnTo>
                  <a:pt x="931" y="97"/>
                </a:lnTo>
                <a:lnTo>
                  <a:pt x="946" y="89"/>
                </a:lnTo>
                <a:lnTo>
                  <a:pt x="946" y="89"/>
                </a:lnTo>
                <a:lnTo>
                  <a:pt x="955" y="83"/>
                </a:lnTo>
                <a:lnTo>
                  <a:pt x="965" y="76"/>
                </a:lnTo>
                <a:lnTo>
                  <a:pt x="973" y="70"/>
                </a:lnTo>
                <a:lnTo>
                  <a:pt x="980" y="62"/>
                </a:lnTo>
                <a:lnTo>
                  <a:pt x="985" y="55"/>
                </a:lnTo>
                <a:lnTo>
                  <a:pt x="988" y="47"/>
                </a:lnTo>
                <a:lnTo>
                  <a:pt x="989" y="40"/>
                </a:lnTo>
                <a:lnTo>
                  <a:pt x="989" y="34"/>
                </a:lnTo>
                <a:lnTo>
                  <a:pt x="988" y="27"/>
                </a:lnTo>
                <a:lnTo>
                  <a:pt x="985" y="21"/>
                </a:lnTo>
                <a:lnTo>
                  <a:pt x="980" y="14"/>
                </a:lnTo>
                <a:lnTo>
                  <a:pt x="973" y="9"/>
                </a:lnTo>
                <a:lnTo>
                  <a:pt x="965" y="6"/>
                </a:lnTo>
                <a:lnTo>
                  <a:pt x="955" y="3"/>
                </a:lnTo>
                <a:lnTo>
                  <a:pt x="944" y="1"/>
                </a:lnTo>
                <a:lnTo>
                  <a:pt x="933" y="0"/>
                </a:lnTo>
                <a:lnTo>
                  <a:pt x="0" y="0"/>
                </a:lnTo>
                <a:lnTo>
                  <a:pt x="0" y="2151"/>
                </a:lnTo>
                <a:lnTo>
                  <a:pt x="2154" y="2151"/>
                </a:lnTo>
                <a:lnTo>
                  <a:pt x="2154" y="1656"/>
                </a:lnTo>
                <a:lnTo>
                  <a:pt x="2156" y="1656"/>
                </a:lnTo>
                <a:lnTo>
                  <a:pt x="2156" y="1220"/>
                </a:lnTo>
                <a:lnTo>
                  <a:pt x="2156" y="1220"/>
                </a:lnTo>
                <a:lnTo>
                  <a:pt x="2158" y="1207"/>
                </a:lnTo>
                <a:lnTo>
                  <a:pt x="2159" y="1196"/>
                </a:lnTo>
                <a:lnTo>
                  <a:pt x="2163" y="1186"/>
                </a:lnTo>
                <a:lnTo>
                  <a:pt x="2166" y="1178"/>
                </a:lnTo>
                <a:lnTo>
                  <a:pt x="2171" y="1171"/>
                </a:lnTo>
                <a:lnTo>
                  <a:pt x="2177" y="1166"/>
                </a:lnTo>
                <a:lnTo>
                  <a:pt x="2182" y="1163"/>
                </a:lnTo>
                <a:lnTo>
                  <a:pt x="2189" y="1161"/>
                </a:lnTo>
                <a:lnTo>
                  <a:pt x="2197" y="1161"/>
                </a:lnTo>
                <a:lnTo>
                  <a:pt x="2203" y="1163"/>
                </a:lnTo>
                <a:lnTo>
                  <a:pt x="2211" y="1166"/>
                </a:lnTo>
                <a:lnTo>
                  <a:pt x="2218" y="1171"/>
                </a:lnTo>
                <a:lnTo>
                  <a:pt x="2226" y="1178"/>
                </a:lnTo>
                <a:lnTo>
                  <a:pt x="2232" y="1186"/>
                </a:lnTo>
                <a:lnTo>
                  <a:pt x="2239" y="1196"/>
                </a:lnTo>
                <a:lnTo>
                  <a:pt x="2245" y="1207"/>
                </a:lnTo>
                <a:lnTo>
                  <a:pt x="2245" y="1207"/>
                </a:lnTo>
                <a:lnTo>
                  <a:pt x="2254" y="1220"/>
                </a:lnTo>
                <a:lnTo>
                  <a:pt x="2263" y="1235"/>
                </a:lnTo>
                <a:lnTo>
                  <a:pt x="2278" y="1251"/>
                </a:lnTo>
                <a:lnTo>
                  <a:pt x="2288" y="1259"/>
                </a:lnTo>
                <a:lnTo>
                  <a:pt x="2298" y="1266"/>
                </a:lnTo>
                <a:lnTo>
                  <a:pt x="2309" y="1274"/>
                </a:lnTo>
                <a:lnTo>
                  <a:pt x="2322" y="1280"/>
                </a:lnTo>
                <a:lnTo>
                  <a:pt x="2337" y="1285"/>
                </a:lnTo>
                <a:lnTo>
                  <a:pt x="2351" y="1290"/>
                </a:lnTo>
                <a:lnTo>
                  <a:pt x="2368" y="1293"/>
                </a:lnTo>
                <a:lnTo>
                  <a:pt x="2385" y="1293"/>
                </a:lnTo>
                <a:lnTo>
                  <a:pt x="2385" y="1293"/>
                </a:lnTo>
                <a:lnTo>
                  <a:pt x="2407" y="1293"/>
                </a:lnTo>
                <a:lnTo>
                  <a:pt x="2426" y="1288"/>
                </a:lnTo>
                <a:lnTo>
                  <a:pt x="2446" y="1283"/>
                </a:lnTo>
                <a:lnTo>
                  <a:pt x="2463" y="1274"/>
                </a:lnTo>
                <a:lnTo>
                  <a:pt x="2481" y="1264"/>
                </a:lnTo>
                <a:lnTo>
                  <a:pt x="2498" y="1251"/>
                </a:lnTo>
                <a:lnTo>
                  <a:pt x="2514" y="1236"/>
                </a:lnTo>
                <a:lnTo>
                  <a:pt x="2527" y="1220"/>
                </a:lnTo>
                <a:lnTo>
                  <a:pt x="2540" y="1204"/>
                </a:lnTo>
                <a:lnTo>
                  <a:pt x="2553" y="1184"/>
                </a:lnTo>
                <a:lnTo>
                  <a:pt x="2563" y="1163"/>
                </a:lnTo>
                <a:lnTo>
                  <a:pt x="2571" y="1142"/>
                </a:lnTo>
                <a:lnTo>
                  <a:pt x="2577" y="1119"/>
                </a:lnTo>
                <a:lnTo>
                  <a:pt x="2582" y="1095"/>
                </a:lnTo>
                <a:lnTo>
                  <a:pt x="2586" y="1070"/>
                </a:lnTo>
                <a:lnTo>
                  <a:pt x="2587" y="1044"/>
                </a:lnTo>
                <a:lnTo>
                  <a:pt x="2587" y="1044"/>
                </a:lnTo>
                <a:lnTo>
                  <a:pt x="2586" y="1018"/>
                </a:lnTo>
                <a:lnTo>
                  <a:pt x="2582" y="994"/>
                </a:lnTo>
                <a:lnTo>
                  <a:pt x="2577" y="969"/>
                </a:lnTo>
                <a:lnTo>
                  <a:pt x="2571" y="947"/>
                </a:lnTo>
                <a:lnTo>
                  <a:pt x="2563" y="926"/>
                </a:lnTo>
                <a:lnTo>
                  <a:pt x="2553" y="904"/>
                </a:lnTo>
                <a:lnTo>
                  <a:pt x="2540" y="885"/>
                </a:lnTo>
                <a:lnTo>
                  <a:pt x="2527" y="867"/>
                </a:lnTo>
                <a:lnTo>
                  <a:pt x="2514" y="852"/>
                </a:lnTo>
                <a:lnTo>
                  <a:pt x="2498" y="838"/>
                </a:lnTo>
                <a:lnTo>
                  <a:pt x="2481" y="825"/>
                </a:lnTo>
                <a:lnTo>
                  <a:pt x="2463" y="815"/>
                </a:lnTo>
                <a:lnTo>
                  <a:pt x="2446" y="805"/>
                </a:lnTo>
                <a:lnTo>
                  <a:pt x="2426" y="800"/>
                </a:lnTo>
                <a:lnTo>
                  <a:pt x="2407" y="795"/>
                </a:lnTo>
                <a:lnTo>
                  <a:pt x="2385" y="794"/>
                </a:lnTo>
                <a:lnTo>
                  <a:pt x="2385" y="794"/>
                </a:lnTo>
                <a:lnTo>
                  <a:pt x="2368" y="795"/>
                </a:lnTo>
                <a:lnTo>
                  <a:pt x="2351" y="799"/>
                </a:lnTo>
                <a:lnTo>
                  <a:pt x="2337" y="802"/>
                </a:lnTo>
                <a:lnTo>
                  <a:pt x="2322" y="808"/>
                </a:lnTo>
                <a:lnTo>
                  <a:pt x="2309" y="815"/>
                </a:lnTo>
                <a:lnTo>
                  <a:pt x="2298" y="821"/>
                </a:lnTo>
                <a:lnTo>
                  <a:pt x="2288" y="830"/>
                </a:lnTo>
                <a:lnTo>
                  <a:pt x="2278" y="838"/>
                </a:lnTo>
                <a:lnTo>
                  <a:pt x="2263" y="854"/>
                </a:lnTo>
                <a:lnTo>
                  <a:pt x="2254" y="869"/>
                </a:lnTo>
                <a:lnTo>
                  <a:pt x="2245" y="882"/>
                </a:lnTo>
                <a:lnTo>
                  <a:pt x="2245" y="882"/>
                </a:lnTo>
                <a:lnTo>
                  <a:pt x="2239" y="893"/>
                </a:lnTo>
                <a:lnTo>
                  <a:pt x="2232" y="903"/>
                </a:lnTo>
                <a:lnTo>
                  <a:pt x="2226" y="911"/>
                </a:lnTo>
                <a:lnTo>
                  <a:pt x="2218" y="917"/>
                </a:lnTo>
                <a:lnTo>
                  <a:pt x="2211" y="922"/>
                </a:lnTo>
                <a:lnTo>
                  <a:pt x="2203" y="926"/>
                </a:lnTo>
                <a:lnTo>
                  <a:pt x="2197" y="927"/>
                </a:lnTo>
                <a:lnTo>
                  <a:pt x="2189" y="927"/>
                </a:lnTo>
                <a:lnTo>
                  <a:pt x="2182" y="926"/>
                </a:lnTo>
                <a:lnTo>
                  <a:pt x="2177" y="922"/>
                </a:lnTo>
                <a:lnTo>
                  <a:pt x="2171" y="917"/>
                </a:lnTo>
                <a:lnTo>
                  <a:pt x="2166" y="911"/>
                </a:lnTo>
                <a:lnTo>
                  <a:pt x="2163" y="903"/>
                </a:lnTo>
                <a:lnTo>
                  <a:pt x="2159" y="893"/>
                </a:lnTo>
                <a:lnTo>
                  <a:pt x="2158" y="882"/>
                </a:lnTo>
                <a:lnTo>
                  <a:pt x="2156" y="869"/>
                </a:lnTo>
                <a:lnTo>
                  <a:pt x="2156" y="595"/>
                </a:lnTo>
                <a:lnTo>
                  <a:pt x="2154" y="595"/>
                </a:lnTo>
                <a:lnTo>
                  <a:pt x="2154" y="0"/>
                </a:lnTo>
                <a:lnTo>
                  <a:pt x="1282" y="0"/>
                </a:lnTo>
                <a:lnTo>
                  <a:pt x="1282" y="0"/>
                </a:lnTo>
                <a:lnTo>
                  <a:pt x="1269" y="1"/>
                </a:lnTo>
                <a:lnTo>
                  <a:pt x="1258" y="3"/>
                </a:lnTo>
                <a:lnTo>
                  <a:pt x="1248" y="6"/>
                </a:lnTo>
                <a:lnTo>
                  <a:pt x="1242" y="9"/>
                </a:lnTo>
                <a:lnTo>
                  <a:pt x="1235" y="14"/>
                </a:lnTo>
                <a:lnTo>
                  <a:pt x="1230" y="21"/>
                </a:lnTo>
                <a:lnTo>
                  <a:pt x="1227" y="27"/>
                </a:lnTo>
                <a:lnTo>
                  <a:pt x="1225" y="34"/>
                </a:lnTo>
                <a:lnTo>
                  <a:pt x="1225" y="40"/>
                </a:lnTo>
                <a:lnTo>
                  <a:pt x="1225" y="47"/>
                </a:lnTo>
                <a:lnTo>
                  <a:pt x="1229" y="55"/>
                </a:lnTo>
                <a:lnTo>
                  <a:pt x="1234" y="62"/>
                </a:lnTo>
                <a:lnTo>
                  <a:pt x="1240" y="70"/>
                </a:lnTo>
                <a:lnTo>
                  <a:pt x="1248" y="76"/>
                </a:lnTo>
                <a:lnTo>
                  <a:pt x="1258" y="83"/>
                </a:lnTo>
                <a:lnTo>
                  <a:pt x="1269" y="89"/>
                </a:lnTo>
                <a:lnTo>
                  <a:pt x="1269" y="89"/>
                </a:lnTo>
                <a:lnTo>
                  <a:pt x="1282" y="97"/>
                </a:lnTo>
                <a:lnTo>
                  <a:pt x="1297" y="107"/>
                </a:lnTo>
                <a:lnTo>
                  <a:pt x="1313" y="123"/>
                </a:lnTo>
                <a:lnTo>
                  <a:pt x="1321" y="131"/>
                </a:lnTo>
                <a:lnTo>
                  <a:pt x="1329" y="143"/>
                </a:lnTo>
                <a:lnTo>
                  <a:pt x="1336" y="154"/>
                </a:lnTo>
                <a:lnTo>
                  <a:pt x="1343" y="166"/>
                </a:lnTo>
                <a:lnTo>
                  <a:pt x="1349" y="180"/>
                </a:lnTo>
                <a:lnTo>
                  <a:pt x="1352" y="195"/>
                </a:lnTo>
                <a:lnTo>
                  <a:pt x="1356" y="213"/>
                </a:lnTo>
                <a:lnTo>
                  <a:pt x="1357" y="231"/>
                </a:lnTo>
                <a:lnTo>
                  <a:pt x="1357" y="231"/>
                </a:lnTo>
                <a:lnTo>
                  <a:pt x="1356" y="250"/>
                </a:lnTo>
                <a:lnTo>
                  <a:pt x="1352" y="270"/>
                </a:lnTo>
                <a:lnTo>
                  <a:pt x="1346" y="289"/>
                </a:lnTo>
                <a:lnTo>
                  <a:pt x="1338" y="307"/>
                </a:lnTo>
                <a:lnTo>
                  <a:pt x="1326" y="325"/>
                </a:lnTo>
                <a:lnTo>
                  <a:pt x="1313" y="341"/>
                </a:lnTo>
                <a:lnTo>
                  <a:pt x="1300" y="358"/>
                </a:lnTo>
                <a:lnTo>
                  <a:pt x="1284" y="372"/>
                </a:lnTo>
                <a:lnTo>
                  <a:pt x="1266" y="385"/>
                </a:lnTo>
                <a:lnTo>
                  <a:pt x="1247" y="397"/>
                </a:lnTo>
                <a:lnTo>
                  <a:pt x="1225" y="406"/>
                </a:lnTo>
                <a:lnTo>
                  <a:pt x="1204" y="415"/>
                </a:lnTo>
                <a:lnTo>
                  <a:pt x="1181" y="421"/>
                </a:lnTo>
                <a:lnTo>
                  <a:pt x="1157" y="426"/>
                </a:lnTo>
                <a:lnTo>
                  <a:pt x="1133" y="429"/>
                </a:lnTo>
                <a:lnTo>
                  <a:pt x="1107" y="431"/>
                </a:lnTo>
                <a:lnTo>
                  <a:pt x="1107" y="431"/>
                </a:lnTo>
                <a:lnTo>
                  <a:pt x="1082" y="429"/>
                </a:lnTo>
                <a:lnTo>
                  <a:pt x="1056" y="426"/>
                </a:lnTo>
                <a:lnTo>
                  <a:pt x="1033" y="421"/>
                </a:lnTo>
                <a:lnTo>
                  <a:pt x="1011" y="415"/>
                </a:lnTo>
                <a:lnTo>
                  <a:pt x="988" y="406"/>
                </a:lnTo>
                <a:lnTo>
                  <a:pt x="967" y="397"/>
                </a:lnTo>
                <a:lnTo>
                  <a:pt x="949" y="385"/>
                </a:lnTo>
                <a:lnTo>
                  <a:pt x="931" y="372"/>
                </a:lnTo>
                <a:lnTo>
                  <a:pt x="915" y="358"/>
                </a:lnTo>
                <a:lnTo>
                  <a:pt x="900" y="341"/>
                </a:lnTo>
                <a:lnTo>
                  <a:pt x="887" y="325"/>
                </a:lnTo>
                <a:lnTo>
                  <a:pt x="877" y="307"/>
                </a:lnTo>
                <a:lnTo>
                  <a:pt x="869" y="289"/>
                </a:lnTo>
                <a:lnTo>
                  <a:pt x="863" y="270"/>
                </a:lnTo>
                <a:lnTo>
                  <a:pt x="859" y="250"/>
                </a:lnTo>
                <a:lnTo>
                  <a:pt x="858" y="231"/>
                </a:lnTo>
                <a:lnTo>
                  <a:pt x="858" y="231"/>
                </a:lnTo>
                <a:close/>
              </a:path>
            </a:pathLst>
          </a:custGeom>
          <a:solidFill>
            <a:srgbClr val="97BAE5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</p:spPr>
        <p:txBody>
          <a:bodyPr rIns="436682" anchor="ctr" anchorCtr="1"/>
          <a:lstStyle/>
          <a:p>
            <a:pPr algn="l" defTabSz="344089" rtl="0">
              <a:defRPr/>
            </a:pPr>
            <a:endParaRPr lang="en-GB" sz="3732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2F6F4A9-493B-4B6C-A9C1-7C3E79BBCB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5141" y="6126082"/>
            <a:ext cx="2706859" cy="676715"/>
          </a:xfrm>
          <a:prstGeom prst="rect">
            <a:avLst/>
          </a:prstGeom>
        </p:spPr>
      </p:pic>
      <p:sp>
        <p:nvSpPr>
          <p:cNvPr id="39" name="عنوان فرعي 2">
            <a:extLst>
              <a:ext uri="{FF2B5EF4-FFF2-40B4-BE49-F238E27FC236}">
                <a16:creationId xmlns:a16="http://schemas.microsoft.com/office/drawing/2014/main" id="{9CED1080-B47D-4926-B3CC-BB3A2E696B55}"/>
              </a:ext>
            </a:extLst>
          </p:cNvPr>
          <p:cNvSpPr txBox="1">
            <a:spLocks/>
          </p:cNvSpPr>
          <p:nvPr/>
        </p:nvSpPr>
        <p:spPr>
          <a:xfrm>
            <a:off x="9340580" y="6102026"/>
            <a:ext cx="2700944" cy="65999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1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sz="2100" b="1" dirty="0">
                <a:solidFill>
                  <a:schemeClr val="tx1"/>
                </a:solidFill>
              </a:rPr>
              <a:t>أ\ حنان العمودي </a:t>
            </a:r>
          </a:p>
          <a:p>
            <a:pPr algn="r"/>
            <a:r>
              <a:rPr lang="ar-SA" sz="2100" b="1" dirty="0">
                <a:solidFill>
                  <a:schemeClr val="tx1"/>
                </a:solidFill>
              </a:rPr>
              <a:t>مدرسة المنصورية للطفولة المبكرة الابتدائية</a:t>
            </a:r>
            <a:r>
              <a:rPr lang="ar-SA" sz="1600" dirty="0">
                <a:solidFill>
                  <a:srgbClr val="080808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/>
      <p:bldP spid="29" grpId="0" animBg="1"/>
      <p:bldP spid="3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مجموعة 18"/>
          <p:cNvGrpSpPr/>
          <p:nvPr/>
        </p:nvGrpSpPr>
        <p:grpSpPr>
          <a:xfrm>
            <a:off x="2260253" y="1047199"/>
            <a:ext cx="3153088" cy="4961436"/>
            <a:chOff x="616783" y="710660"/>
            <a:chExt cx="3749069" cy="5919667"/>
          </a:xfrm>
        </p:grpSpPr>
        <p:pic>
          <p:nvPicPr>
            <p:cNvPr id="15" name="صورة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-468517" y="3498356"/>
              <a:ext cx="5919667" cy="344275"/>
            </a:xfrm>
            <a:prstGeom prst="rect">
              <a:avLst/>
            </a:prstGeom>
          </p:spPr>
        </p:pic>
        <p:pic>
          <p:nvPicPr>
            <p:cNvPr id="13" name="صورة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783" y="931892"/>
              <a:ext cx="3749069" cy="2391999"/>
            </a:xfrm>
            <a:prstGeom prst="rect">
              <a:avLst/>
            </a:prstGeom>
          </p:spPr>
        </p:pic>
        <p:pic>
          <p:nvPicPr>
            <p:cNvPr id="16" name="صورة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697" y="3608091"/>
              <a:ext cx="3595237" cy="646725"/>
            </a:xfrm>
            <a:prstGeom prst="rect">
              <a:avLst/>
            </a:prstGeom>
          </p:spPr>
        </p:pic>
        <p:pic>
          <p:nvPicPr>
            <p:cNvPr id="17" name="صورة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327" y="4400980"/>
              <a:ext cx="3595237" cy="646725"/>
            </a:xfrm>
            <a:prstGeom prst="rect">
              <a:avLst/>
            </a:prstGeom>
          </p:spPr>
        </p:pic>
        <p:pic>
          <p:nvPicPr>
            <p:cNvPr id="18" name="صورة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910" y="5192290"/>
              <a:ext cx="3595237" cy="646725"/>
            </a:xfrm>
            <a:prstGeom prst="rect">
              <a:avLst/>
            </a:prstGeom>
          </p:spPr>
        </p:pic>
      </p:grpSp>
      <p:sp>
        <p:nvSpPr>
          <p:cNvPr id="25" name="مستطيل 24"/>
          <p:cNvSpPr/>
          <p:nvPr/>
        </p:nvSpPr>
        <p:spPr>
          <a:xfrm>
            <a:off x="2948943" y="4193979"/>
            <a:ext cx="1687147" cy="488251"/>
          </a:xfrm>
          <a:prstGeom prst="rect">
            <a:avLst/>
          </a:prstGeom>
          <a:noFill/>
        </p:spPr>
        <p:txBody>
          <a:bodyPr wrap="none" lIns="85321" tIns="42660" rIns="85321" bIns="42660">
            <a:spAutoFit/>
          </a:bodyPr>
          <a:lstStyle/>
          <a:p>
            <a:pPr algn="ctr" defTabSz="344089" rtl="0"/>
            <a:r>
              <a:rPr lang="ar-SA" sz="2613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تكون الصخور</a:t>
            </a:r>
          </a:p>
        </p:txBody>
      </p:sp>
      <p:sp>
        <p:nvSpPr>
          <p:cNvPr id="26" name="مستطيل 25"/>
          <p:cNvSpPr/>
          <p:nvPr/>
        </p:nvSpPr>
        <p:spPr>
          <a:xfrm>
            <a:off x="2867238" y="3395782"/>
            <a:ext cx="1879506" cy="701706"/>
          </a:xfrm>
          <a:prstGeom prst="rect">
            <a:avLst/>
          </a:prstGeom>
          <a:noFill/>
        </p:spPr>
        <p:txBody>
          <a:bodyPr wrap="none" lIns="85321" tIns="42660" rIns="85321" bIns="42660">
            <a:spAutoFit/>
          </a:bodyPr>
          <a:lstStyle/>
          <a:p>
            <a:pPr algn="ctr" defTabSz="344089" rtl="0"/>
            <a:r>
              <a:rPr lang="ar-SA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تفتت التربة تسمح  </a:t>
            </a:r>
          </a:p>
          <a:p>
            <a:pPr algn="ctr" defTabSz="344089" rtl="0"/>
            <a:r>
              <a:rPr lang="ar-SA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بدخول الهواء والماء</a:t>
            </a:r>
          </a:p>
        </p:txBody>
      </p:sp>
      <p:sp>
        <p:nvSpPr>
          <p:cNvPr id="27" name="مستطيل 26"/>
          <p:cNvSpPr/>
          <p:nvPr/>
        </p:nvSpPr>
        <p:spPr>
          <a:xfrm>
            <a:off x="3075496" y="4832818"/>
            <a:ext cx="1640659" cy="488251"/>
          </a:xfrm>
          <a:prstGeom prst="rect">
            <a:avLst/>
          </a:prstGeom>
          <a:noFill/>
        </p:spPr>
        <p:txBody>
          <a:bodyPr wrap="none" lIns="85321" tIns="42660" rIns="85321" bIns="42660">
            <a:spAutoFit/>
          </a:bodyPr>
          <a:lstStyle/>
          <a:p>
            <a:pPr algn="ctr" defTabSz="344089" rtl="0"/>
            <a:r>
              <a:rPr lang="ar-SA" sz="2613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ليس لها فائدة</a:t>
            </a: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375" y="1009619"/>
            <a:ext cx="2715075" cy="747415"/>
          </a:xfrm>
          <a:prstGeom prst="rect">
            <a:avLst/>
          </a:prstGeom>
        </p:spPr>
      </p:pic>
      <p:sp>
        <p:nvSpPr>
          <p:cNvPr id="21" name="شكل بيضاوي 20">
            <a:hlinkClick r:id="rId6" action="ppaction://hlinksldjump"/>
          </p:cNvPr>
          <p:cNvSpPr/>
          <p:nvPr/>
        </p:nvSpPr>
        <p:spPr>
          <a:xfrm>
            <a:off x="6551106" y="1047198"/>
            <a:ext cx="398218" cy="511921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4089" rtl="0"/>
            <a:r>
              <a:rPr lang="ar-SA" sz="3476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شكل بيضاوي 21">
            <a:hlinkClick r:id="rId7" action="ppaction://hlinksldjump"/>
          </p:cNvPr>
          <p:cNvSpPr/>
          <p:nvPr/>
        </p:nvSpPr>
        <p:spPr>
          <a:xfrm>
            <a:off x="7036008" y="1063258"/>
            <a:ext cx="398218" cy="511921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4089" rtl="0"/>
            <a:r>
              <a:rPr lang="ar-SA" sz="3476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شكل بيضاوي 22">
            <a:hlinkClick r:id="rId8" action="ppaction://hlinksldjump"/>
          </p:cNvPr>
          <p:cNvSpPr/>
          <p:nvPr/>
        </p:nvSpPr>
        <p:spPr>
          <a:xfrm>
            <a:off x="7558955" y="1074042"/>
            <a:ext cx="398218" cy="511921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4089" rtl="0"/>
            <a:r>
              <a:rPr lang="ar-SA" sz="3476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28" name="مجموعة 27"/>
          <p:cNvGrpSpPr/>
          <p:nvPr/>
        </p:nvGrpSpPr>
        <p:grpSpPr>
          <a:xfrm>
            <a:off x="8081772" y="1084192"/>
            <a:ext cx="398218" cy="511921"/>
            <a:chOff x="7913431" y="460988"/>
            <a:chExt cx="504056" cy="647980"/>
          </a:xfrm>
        </p:grpSpPr>
        <p:sp>
          <p:nvSpPr>
            <p:cNvPr id="33" name="شكل بيضاوي 32">
              <a:hlinkClick r:id="rId9" action="ppaction://hlinksldjump"/>
            </p:cNvPr>
            <p:cNvSpPr/>
            <p:nvPr/>
          </p:nvSpPr>
          <p:spPr>
            <a:xfrm>
              <a:off x="7913431" y="460988"/>
              <a:ext cx="504056" cy="6479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344089" rtl="0"/>
              <a:endParaRPr lang="ar-SA" sz="1422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cxnSp>
          <p:nvCxnSpPr>
            <p:cNvPr id="34" name="رابط مستقيم 33"/>
            <p:cNvCxnSpPr>
              <a:stCxn id="33" idx="7"/>
              <a:endCxn id="33" idx="3"/>
            </p:cNvCxnSpPr>
            <p:nvPr/>
          </p:nvCxnSpPr>
          <p:spPr>
            <a:xfrm flipH="1">
              <a:off x="7987248" y="555882"/>
              <a:ext cx="356422" cy="45819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475FB60-B61D-4B06-BB0B-F35BF6337CDA}"/>
              </a:ext>
            </a:extLst>
          </p:cNvPr>
          <p:cNvGrpSpPr/>
          <p:nvPr/>
        </p:nvGrpSpPr>
        <p:grpSpPr>
          <a:xfrm>
            <a:off x="5963502" y="2461162"/>
            <a:ext cx="3377078" cy="3237678"/>
            <a:chOff x="5229699" y="2187397"/>
            <a:chExt cx="4274638" cy="4098188"/>
          </a:xfrm>
        </p:grpSpPr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8613C22B-3A37-46EE-97F5-4BAC2EF35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5229699" y="2187397"/>
              <a:ext cx="4274638" cy="4098188"/>
            </a:xfrm>
            <a:prstGeom prst="rect">
              <a:avLst/>
            </a:prstGeom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757AF906-FB76-4BBD-975D-D1C28D099DDA}"/>
                </a:ext>
              </a:extLst>
            </p:cNvPr>
            <p:cNvSpPr txBox="1"/>
            <p:nvPr/>
          </p:nvSpPr>
          <p:spPr>
            <a:xfrm>
              <a:off x="6275975" y="3820172"/>
              <a:ext cx="2166814" cy="67088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344089" rtl="0"/>
              <a:r>
                <a:rPr lang="ar-SA" sz="1422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نجمة ذهبية للفريق الرائع تعلق على الجدار</a:t>
              </a:r>
            </a:p>
          </p:txBody>
        </p:sp>
      </p:grpSp>
      <p:sp>
        <p:nvSpPr>
          <p:cNvPr id="31" name="Freeform 7"/>
          <p:cNvSpPr>
            <a:spLocks/>
          </p:cNvSpPr>
          <p:nvPr/>
        </p:nvSpPr>
        <p:spPr bwMode="auto">
          <a:xfrm>
            <a:off x="7436348" y="1938888"/>
            <a:ext cx="2670011" cy="1930948"/>
          </a:xfrm>
          <a:custGeom>
            <a:avLst/>
            <a:gdLst>
              <a:gd name="T0" fmla="*/ 1726 w 2587"/>
              <a:gd name="T1" fmla="*/ 1956 h 2150"/>
              <a:gd name="T2" fmla="*/ 1702 w 2587"/>
              <a:gd name="T3" fmla="*/ 2008 h 2150"/>
              <a:gd name="T4" fmla="*/ 1656 w 2587"/>
              <a:gd name="T5" fmla="*/ 2054 h 2150"/>
              <a:gd name="T6" fmla="*/ 1620 w 2587"/>
              <a:gd name="T7" fmla="*/ 2075 h 2150"/>
              <a:gd name="T8" fmla="*/ 1599 w 2587"/>
              <a:gd name="T9" fmla="*/ 2104 h 2150"/>
              <a:gd name="T10" fmla="*/ 1602 w 2587"/>
              <a:gd name="T11" fmla="*/ 2130 h 2150"/>
              <a:gd name="T12" fmla="*/ 1632 w 2587"/>
              <a:gd name="T13" fmla="*/ 2148 h 2150"/>
              <a:gd name="T14" fmla="*/ 2587 w 2587"/>
              <a:gd name="T15" fmla="*/ 0 h 2150"/>
              <a:gd name="T16" fmla="*/ 429 w 2587"/>
              <a:gd name="T17" fmla="*/ 931 h 2150"/>
              <a:gd name="T18" fmla="*/ 424 w 2587"/>
              <a:gd name="T19" fmla="*/ 965 h 2150"/>
              <a:gd name="T20" fmla="*/ 403 w 2587"/>
              <a:gd name="T21" fmla="*/ 988 h 2150"/>
              <a:gd name="T22" fmla="*/ 376 w 2587"/>
              <a:gd name="T23" fmla="*/ 985 h 2150"/>
              <a:gd name="T24" fmla="*/ 348 w 2587"/>
              <a:gd name="T25" fmla="*/ 955 h 2150"/>
              <a:gd name="T26" fmla="*/ 324 w 2587"/>
              <a:gd name="T27" fmla="*/ 916 h 2150"/>
              <a:gd name="T28" fmla="*/ 276 w 2587"/>
              <a:gd name="T29" fmla="*/ 877 h 2150"/>
              <a:gd name="T30" fmla="*/ 218 w 2587"/>
              <a:gd name="T31" fmla="*/ 858 h 2150"/>
              <a:gd name="T32" fmla="*/ 161 w 2587"/>
              <a:gd name="T33" fmla="*/ 863 h 2150"/>
              <a:gd name="T34" fmla="*/ 89 w 2587"/>
              <a:gd name="T35" fmla="*/ 900 h 2150"/>
              <a:gd name="T36" fmla="*/ 34 w 2587"/>
              <a:gd name="T37" fmla="*/ 967 h 2150"/>
              <a:gd name="T38" fmla="*/ 5 w 2587"/>
              <a:gd name="T39" fmla="*/ 1056 h 2150"/>
              <a:gd name="T40" fmla="*/ 1 w 2587"/>
              <a:gd name="T41" fmla="*/ 1133 h 2150"/>
              <a:gd name="T42" fmla="*/ 24 w 2587"/>
              <a:gd name="T43" fmla="*/ 1225 h 2150"/>
              <a:gd name="T44" fmla="*/ 73 w 2587"/>
              <a:gd name="T45" fmla="*/ 1299 h 2150"/>
              <a:gd name="T46" fmla="*/ 141 w 2587"/>
              <a:gd name="T47" fmla="*/ 1346 h 2150"/>
              <a:gd name="T48" fmla="*/ 200 w 2587"/>
              <a:gd name="T49" fmla="*/ 1356 h 2150"/>
              <a:gd name="T50" fmla="*/ 263 w 2587"/>
              <a:gd name="T51" fmla="*/ 1343 h 2150"/>
              <a:gd name="T52" fmla="*/ 307 w 2587"/>
              <a:gd name="T53" fmla="*/ 1313 h 2150"/>
              <a:gd name="T54" fmla="*/ 342 w 2587"/>
              <a:gd name="T55" fmla="*/ 1269 h 2150"/>
              <a:gd name="T56" fmla="*/ 369 w 2587"/>
              <a:gd name="T57" fmla="*/ 1234 h 2150"/>
              <a:gd name="T58" fmla="*/ 397 w 2587"/>
              <a:gd name="T59" fmla="*/ 1224 h 2150"/>
              <a:gd name="T60" fmla="*/ 421 w 2587"/>
              <a:gd name="T61" fmla="*/ 1240 h 2150"/>
              <a:gd name="T62" fmla="*/ 429 w 2587"/>
              <a:gd name="T63" fmla="*/ 1282 h 2150"/>
              <a:gd name="T64" fmla="*/ 1305 w 2587"/>
              <a:gd name="T65" fmla="*/ 2150 h 2150"/>
              <a:gd name="T66" fmla="*/ 1337 w 2587"/>
              <a:gd name="T67" fmla="*/ 2145 h 2150"/>
              <a:gd name="T68" fmla="*/ 1360 w 2587"/>
              <a:gd name="T69" fmla="*/ 2124 h 2150"/>
              <a:gd name="T70" fmla="*/ 1357 w 2587"/>
              <a:gd name="T71" fmla="*/ 2096 h 2150"/>
              <a:gd name="T72" fmla="*/ 1329 w 2587"/>
              <a:gd name="T73" fmla="*/ 2068 h 2150"/>
              <a:gd name="T74" fmla="*/ 1290 w 2587"/>
              <a:gd name="T75" fmla="*/ 2044 h 2150"/>
              <a:gd name="T76" fmla="*/ 1251 w 2587"/>
              <a:gd name="T77" fmla="*/ 1997 h 2150"/>
              <a:gd name="T78" fmla="*/ 1231 w 2587"/>
              <a:gd name="T79" fmla="*/ 1938 h 2150"/>
              <a:gd name="T80" fmla="*/ 1235 w 2587"/>
              <a:gd name="T81" fmla="*/ 1881 h 2150"/>
              <a:gd name="T82" fmla="*/ 1272 w 2587"/>
              <a:gd name="T83" fmla="*/ 1810 h 2150"/>
              <a:gd name="T84" fmla="*/ 1340 w 2587"/>
              <a:gd name="T85" fmla="*/ 1754 h 2150"/>
              <a:gd name="T86" fmla="*/ 1430 w 2587"/>
              <a:gd name="T87" fmla="*/ 1725 h 2150"/>
              <a:gd name="T88" fmla="*/ 1505 w 2587"/>
              <a:gd name="T89" fmla="*/ 1722 h 2150"/>
              <a:gd name="T90" fmla="*/ 1599 w 2587"/>
              <a:gd name="T91" fmla="*/ 1745 h 2150"/>
              <a:gd name="T92" fmla="*/ 1672 w 2587"/>
              <a:gd name="T93" fmla="*/ 1793 h 2150"/>
              <a:gd name="T94" fmla="*/ 1718 w 2587"/>
              <a:gd name="T95" fmla="*/ 1862 h 2150"/>
              <a:gd name="T96" fmla="*/ 1729 w 2587"/>
              <a:gd name="T97" fmla="*/ 1920 h 2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587" h="2150">
                <a:moveTo>
                  <a:pt x="1729" y="1920"/>
                </a:moveTo>
                <a:lnTo>
                  <a:pt x="1729" y="1920"/>
                </a:lnTo>
                <a:lnTo>
                  <a:pt x="1728" y="1938"/>
                </a:lnTo>
                <a:lnTo>
                  <a:pt x="1726" y="1956"/>
                </a:lnTo>
                <a:lnTo>
                  <a:pt x="1721" y="1971"/>
                </a:lnTo>
                <a:lnTo>
                  <a:pt x="1716" y="1984"/>
                </a:lnTo>
                <a:lnTo>
                  <a:pt x="1710" y="1997"/>
                </a:lnTo>
                <a:lnTo>
                  <a:pt x="1702" y="2008"/>
                </a:lnTo>
                <a:lnTo>
                  <a:pt x="1694" y="2020"/>
                </a:lnTo>
                <a:lnTo>
                  <a:pt x="1685" y="2028"/>
                </a:lnTo>
                <a:lnTo>
                  <a:pt x="1669" y="2044"/>
                </a:lnTo>
                <a:lnTo>
                  <a:pt x="1656" y="2054"/>
                </a:lnTo>
                <a:lnTo>
                  <a:pt x="1641" y="2062"/>
                </a:lnTo>
                <a:lnTo>
                  <a:pt x="1641" y="2062"/>
                </a:lnTo>
                <a:lnTo>
                  <a:pt x="1630" y="2068"/>
                </a:lnTo>
                <a:lnTo>
                  <a:pt x="1620" y="2075"/>
                </a:lnTo>
                <a:lnTo>
                  <a:pt x="1614" y="2081"/>
                </a:lnTo>
                <a:lnTo>
                  <a:pt x="1607" y="2089"/>
                </a:lnTo>
                <a:lnTo>
                  <a:pt x="1602" y="2096"/>
                </a:lnTo>
                <a:lnTo>
                  <a:pt x="1599" y="2104"/>
                </a:lnTo>
                <a:lnTo>
                  <a:pt x="1598" y="2111"/>
                </a:lnTo>
                <a:lnTo>
                  <a:pt x="1598" y="2117"/>
                </a:lnTo>
                <a:lnTo>
                  <a:pt x="1599" y="2124"/>
                </a:lnTo>
                <a:lnTo>
                  <a:pt x="1602" y="2130"/>
                </a:lnTo>
                <a:lnTo>
                  <a:pt x="1607" y="2137"/>
                </a:lnTo>
                <a:lnTo>
                  <a:pt x="1614" y="2142"/>
                </a:lnTo>
                <a:lnTo>
                  <a:pt x="1622" y="2145"/>
                </a:lnTo>
                <a:lnTo>
                  <a:pt x="1632" y="2148"/>
                </a:lnTo>
                <a:lnTo>
                  <a:pt x="1641" y="2150"/>
                </a:lnTo>
                <a:lnTo>
                  <a:pt x="1654" y="2150"/>
                </a:lnTo>
                <a:lnTo>
                  <a:pt x="2587" y="2150"/>
                </a:lnTo>
                <a:lnTo>
                  <a:pt x="2587" y="0"/>
                </a:lnTo>
                <a:lnTo>
                  <a:pt x="433" y="0"/>
                </a:lnTo>
                <a:lnTo>
                  <a:pt x="433" y="495"/>
                </a:lnTo>
                <a:lnTo>
                  <a:pt x="429" y="495"/>
                </a:lnTo>
                <a:lnTo>
                  <a:pt x="429" y="931"/>
                </a:lnTo>
                <a:lnTo>
                  <a:pt x="429" y="931"/>
                </a:lnTo>
                <a:lnTo>
                  <a:pt x="429" y="944"/>
                </a:lnTo>
                <a:lnTo>
                  <a:pt x="428" y="955"/>
                </a:lnTo>
                <a:lnTo>
                  <a:pt x="424" y="965"/>
                </a:lnTo>
                <a:lnTo>
                  <a:pt x="421" y="973"/>
                </a:lnTo>
                <a:lnTo>
                  <a:pt x="416" y="980"/>
                </a:lnTo>
                <a:lnTo>
                  <a:pt x="410" y="985"/>
                </a:lnTo>
                <a:lnTo>
                  <a:pt x="403" y="988"/>
                </a:lnTo>
                <a:lnTo>
                  <a:pt x="397" y="990"/>
                </a:lnTo>
                <a:lnTo>
                  <a:pt x="390" y="990"/>
                </a:lnTo>
                <a:lnTo>
                  <a:pt x="384" y="988"/>
                </a:lnTo>
                <a:lnTo>
                  <a:pt x="376" y="985"/>
                </a:lnTo>
                <a:lnTo>
                  <a:pt x="369" y="980"/>
                </a:lnTo>
                <a:lnTo>
                  <a:pt x="361" y="973"/>
                </a:lnTo>
                <a:lnTo>
                  <a:pt x="355" y="965"/>
                </a:lnTo>
                <a:lnTo>
                  <a:pt x="348" y="955"/>
                </a:lnTo>
                <a:lnTo>
                  <a:pt x="342" y="944"/>
                </a:lnTo>
                <a:lnTo>
                  <a:pt x="342" y="944"/>
                </a:lnTo>
                <a:lnTo>
                  <a:pt x="333" y="931"/>
                </a:lnTo>
                <a:lnTo>
                  <a:pt x="324" y="916"/>
                </a:lnTo>
                <a:lnTo>
                  <a:pt x="307" y="900"/>
                </a:lnTo>
                <a:lnTo>
                  <a:pt x="299" y="892"/>
                </a:lnTo>
                <a:lnTo>
                  <a:pt x="288" y="885"/>
                </a:lnTo>
                <a:lnTo>
                  <a:pt x="276" y="877"/>
                </a:lnTo>
                <a:lnTo>
                  <a:pt x="263" y="871"/>
                </a:lnTo>
                <a:lnTo>
                  <a:pt x="250" y="866"/>
                </a:lnTo>
                <a:lnTo>
                  <a:pt x="236" y="861"/>
                </a:lnTo>
                <a:lnTo>
                  <a:pt x="218" y="858"/>
                </a:lnTo>
                <a:lnTo>
                  <a:pt x="200" y="858"/>
                </a:lnTo>
                <a:lnTo>
                  <a:pt x="200" y="858"/>
                </a:lnTo>
                <a:lnTo>
                  <a:pt x="180" y="858"/>
                </a:lnTo>
                <a:lnTo>
                  <a:pt x="161" y="863"/>
                </a:lnTo>
                <a:lnTo>
                  <a:pt x="141" y="868"/>
                </a:lnTo>
                <a:lnTo>
                  <a:pt x="122" y="877"/>
                </a:lnTo>
                <a:lnTo>
                  <a:pt x="106" y="887"/>
                </a:lnTo>
                <a:lnTo>
                  <a:pt x="89" y="900"/>
                </a:lnTo>
                <a:lnTo>
                  <a:pt x="73" y="915"/>
                </a:lnTo>
                <a:lnTo>
                  <a:pt x="58" y="931"/>
                </a:lnTo>
                <a:lnTo>
                  <a:pt x="45" y="947"/>
                </a:lnTo>
                <a:lnTo>
                  <a:pt x="34" y="967"/>
                </a:lnTo>
                <a:lnTo>
                  <a:pt x="24" y="988"/>
                </a:lnTo>
                <a:lnTo>
                  <a:pt x="16" y="1009"/>
                </a:lnTo>
                <a:lnTo>
                  <a:pt x="10" y="1032"/>
                </a:lnTo>
                <a:lnTo>
                  <a:pt x="5" y="1056"/>
                </a:lnTo>
                <a:lnTo>
                  <a:pt x="1" y="1081"/>
                </a:lnTo>
                <a:lnTo>
                  <a:pt x="0" y="1107"/>
                </a:lnTo>
                <a:lnTo>
                  <a:pt x="0" y="1107"/>
                </a:lnTo>
                <a:lnTo>
                  <a:pt x="1" y="1133"/>
                </a:lnTo>
                <a:lnTo>
                  <a:pt x="5" y="1157"/>
                </a:lnTo>
                <a:lnTo>
                  <a:pt x="10" y="1182"/>
                </a:lnTo>
                <a:lnTo>
                  <a:pt x="16" y="1204"/>
                </a:lnTo>
                <a:lnTo>
                  <a:pt x="24" y="1225"/>
                </a:lnTo>
                <a:lnTo>
                  <a:pt x="34" y="1247"/>
                </a:lnTo>
                <a:lnTo>
                  <a:pt x="45" y="1266"/>
                </a:lnTo>
                <a:lnTo>
                  <a:pt x="58" y="1284"/>
                </a:lnTo>
                <a:lnTo>
                  <a:pt x="73" y="1299"/>
                </a:lnTo>
                <a:lnTo>
                  <a:pt x="89" y="1313"/>
                </a:lnTo>
                <a:lnTo>
                  <a:pt x="106" y="1326"/>
                </a:lnTo>
                <a:lnTo>
                  <a:pt x="122" y="1336"/>
                </a:lnTo>
                <a:lnTo>
                  <a:pt x="141" y="1346"/>
                </a:lnTo>
                <a:lnTo>
                  <a:pt x="161" y="1351"/>
                </a:lnTo>
                <a:lnTo>
                  <a:pt x="180" y="1356"/>
                </a:lnTo>
                <a:lnTo>
                  <a:pt x="200" y="1356"/>
                </a:lnTo>
                <a:lnTo>
                  <a:pt x="200" y="1356"/>
                </a:lnTo>
                <a:lnTo>
                  <a:pt x="218" y="1356"/>
                </a:lnTo>
                <a:lnTo>
                  <a:pt x="236" y="1352"/>
                </a:lnTo>
                <a:lnTo>
                  <a:pt x="250" y="1349"/>
                </a:lnTo>
                <a:lnTo>
                  <a:pt x="263" y="1343"/>
                </a:lnTo>
                <a:lnTo>
                  <a:pt x="276" y="1336"/>
                </a:lnTo>
                <a:lnTo>
                  <a:pt x="288" y="1328"/>
                </a:lnTo>
                <a:lnTo>
                  <a:pt x="299" y="1321"/>
                </a:lnTo>
                <a:lnTo>
                  <a:pt x="307" y="1313"/>
                </a:lnTo>
                <a:lnTo>
                  <a:pt x="324" y="1297"/>
                </a:lnTo>
                <a:lnTo>
                  <a:pt x="333" y="1282"/>
                </a:lnTo>
                <a:lnTo>
                  <a:pt x="342" y="1269"/>
                </a:lnTo>
                <a:lnTo>
                  <a:pt x="342" y="1269"/>
                </a:lnTo>
                <a:lnTo>
                  <a:pt x="348" y="1258"/>
                </a:lnTo>
                <a:lnTo>
                  <a:pt x="355" y="1248"/>
                </a:lnTo>
                <a:lnTo>
                  <a:pt x="361" y="1240"/>
                </a:lnTo>
                <a:lnTo>
                  <a:pt x="369" y="1234"/>
                </a:lnTo>
                <a:lnTo>
                  <a:pt x="376" y="1229"/>
                </a:lnTo>
                <a:lnTo>
                  <a:pt x="384" y="1225"/>
                </a:lnTo>
                <a:lnTo>
                  <a:pt x="390" y="1224"/>
                </a:lnTo>
                <a:lnTo>
                  <a:pt x="397" y="1224"/>
                </a:lnTo>
                <a:lnTo>
                  <a:pt x="403" y="1225"/>
                </a:lnTo>
                <a:lnTo>
                  <a:pt x="410" y="1229"/>
                </a:lnTo>
                <a:lnTo>
                  <a:pt x="416" y="1234"/>
                </a:lnTo>
                <a:lnTo>
                  <a:pt x="421" y="1240"/>
                </a:lnTo>
                <a:lnTo>
                  <a:pt x="424" y="1248"/>
                </a:lnTo>
                <a:lnTo>
                  <a:pt x="428" y="1258"/>
                </a:lnTo>
                <a:lnTo>
                  <a:pt x="429" y="1269"/>
                </a:lnTo>
                <a:lnTo>
                  <a:pt x="429" y="1282"/>
                </a:lnTo>
                <a:lnTo>
                  <a:pt x="429" y="1556"/>
                </a:lnTo>
                <a:lnTo>
                  <a:pt x="433" y="1556"/>
                </a:lnTo>
                <a:lnTo>
                  <a:pt x="433" y="2150"/>
                </a:lnTo>
                <a:lnTo>
                  <a:pt x="1305" y="2150"/>
                </a:lnTo>
                <a:lnTo>
                  <a:pt x="1305" y="2150"/>
                </a:lnTo>
                <a:lnTo>
                  <a:pt x="1318" y="2150"/>
                </a:lnTo>
                <a:lnTo>
                  <a:pt x="1327" y="2148"/>
                </a:lnTo>
                <a:lnTo>
                  <a:pt x="1337" y="2145"/>
                </a:lnTo>
                <a:lnTo>
                  <a:pt x="1345" y="2142"/>
                </a:lnTo>
                <a:lnTo>
                  <a:pt x="1352" y="2137"/>
                </a:lnTo>
                <a:lnTo>
                  <a:pt x="1357" y="2130"/>
                </a:lnTo>
                <a:lnTo>
                  <a:pt x="1360" y="2124"/>
                </a:lnTo>
                <a:lnTo>
                  <a:pt x="1362" y="2117"/>
                </a:lnTo>
                <a:lnTo>
                  <a:pt x="1362" y="2111"/>
                </a:lnTo>
                <a:lnTo>
                  <a:pt x="1360" y="2104"/>
                </a:lnTo>
                <a:lnTo>
                  <a:pt x="1357" y="2096"/>
                </a:lnTo>
                <a:lnTo>
                  <a:pt x="1352" y="2089"/>
                </a:lnTo>
                <a:lnTo>
                  <a:pt x="1347" y="2081"/>
                </a:lnTo>
                <a:lnTo>
                  <a:pt x="1339" y="2075"/>
                </a:lnTo>
                <a:lnTo>
                  <a:pt x="1329" y="2068"/>
                </a:lnTo>
                <a:lnTo>
                  <a:pt x="1318" y="2062"/>
                </a:lnTo>
                <a:lnTo>
                  <a:pt x="1318" y="2062"/>
                </a:lnTo>
                <a:lnTo>
                  <a:pt x="1303" y="2054"/>
                </a:lnTo>
                <a:lnTo>
                  <a:pt x="1290" y="2044"/>
                </a:lnTo>
                <a:lnTo>
                  <a:pt x="1274" y="2028"/>
                </a:lnTo>
                <a:lnTo>
                  <a:pt x="1266" y="2020"/>
                </a:lnTo>
                <a:lnTo>
                  <a:pt x="1258" y="2008"/>
                </a:lnTo>
                <a:lnTo>
                  <a:pt x="1251" y="1997"/>
                </a:lnTo>
                <a:lnTo>
                  <a:pt x="1243" y="1984"/>
                </a:lnTo>
                <a:lnTo>
                  <a:pt x="1238" y="1971"/>
                </a:lnTo>
                <a:lnTo>
                  <a:pt x="1233" y="1956"/>
                </a:lnTo>
                <a:lnTo>
                  <a:pt x="1231" y="1938"/>
                </a:lnTo>
                <a:lnTo>
                  <a:pt x="1230" y="1920"/>
                </a:lnTo>
                <a:lnTo>
                  <a:pt x="1230" y="1920"/>
                </a:lnTo>
                <a:lnTo>
                  <a:pt x="1231" y="1901"/>
                </a:lnTo>
                <a:lnTo>
                  <a:pt x="1235" y="1881"/>
                </a:lnTo>
                <a:lnTo>
                  <a:pt x="1241" y="1862"/>
                </a:lnTo>
                <a:lnTo>
                  <a:pt x="1249" y="1842"/>
                </a:lnTo>
                <a:lnTo>
                  <a:pt x="1261" y="1826"/>
                </a:lnTo>
                <a:lnTo>
                  <a:pt x="1272" y="1810"/>
                </a:lnTo>
                <a:lnTo>
                  <a:pt x="1287" y="1793"/>
                </a:lnTo>
                <a:lnTo>
                  <a:pt x="1303" y="1779"/>
                </a:lnTo>
                <a:lnTo>
                  <a:pt x="1321" y="1766"/>
                </a:lnTo>
                <a:lnTo>
                  <a:pt x="1340" y="1754"/>
                </a:lnTo>
                <a:lnTo>
                  <a:pt x="1360" y="1745"/>
                </a:lnTo>
                <a:lnTo>
                  <a:pt x="1383" y="1736"/>
                </a:lnTo>
                <a:lnTo>
                  <a:pt x="1406" y="1730"/>
                </a:lnTo>
                <a:lnTo>
                  <a:pt x="1430" y="1725"/>
                </a:lnTo>
                <a:lnTo>
                  <a:pt x="1454" y="1722"/>
                </a:lnTo>
                <a:lnTo>
                  <a:pt x="1480" y="1720"/>
                </a:lnTo>
                <a:lnTo>
                  <a:pt x="1480" y="1720"/>
                </a:lnTo>
                <a:lnTo>
                  <a:pt x="1505" y="1722"/>
                </a:lnTo>
                <a:lnTo>
                  <a:pt x="1529" y="1725"/>
                </a:lnTo>
                <a:lnTo>
                  <a:pt x="1554" y="1730"/>
                </a:lnTo>
                <a:lnTo>
                  <a:pt x="1576" y="1736"/>
                </a:lnTo>
                <a:lnTo>
                  <a:pt x="1599" y="1745"/>
                </a:lnTo>
                <a:lnTo>
                  <a:pt x="1619" y="1754"/>
                </a:lnTo>
                <a:lnTo>
                  <a:pt x="1638" y="1766"/>
                </a:lnTo>
                <a:lnTo>
                  <a:pt x="1656" y="1779"/>
                </a:lnTo>
                <a:lnTo>
                  <a:pt x="1672" y="1793"/>
                </a:lnTo>
                <a:lnTo>
                  <a:pt x="1687" y="1810"/>
                </a:lnTo>
                <a:lnTo>
                  <a:pt x="1698" y="1826"/>
                </a:lnTo>
                <a:lnTo>
                  <a:pt x="1710" y="1842"/>
                </a:lnTo>
                <a:lnTo>
                  <a:pt x="1718" y="1862"/>
                </a:lnTo>
                <a:lnTo>
                  <a:pt x="1724" y="1881"/>
                </a:lnTo>
                <a:lnTo>
                  <a:pt x="1728" y="1901"/>
                </a:lnTo>
                <a:lnTo>
                  <a:pt x="1729" y="1920"/>
                </a:lnTo>
                <a:lnTo>
                  <a:pt x="1729" y="1920"/>
                </a:lnTo>
                <a:close/>
              </a:path>
            </a:pathLst>
          </a:custGeom>
          <a:solidFill>
            <a:srgbClr val="BFD5EF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</p:spPr>
        <p:txBody>
          <a:bodyPr lIns="436682" anchor="ctr"/>
          <a:lstStyle/>
          <a:p>
            <a:pPr algn="ctr" defTabSz="344089" rtl="0">
              <a:defRPr/>
            </a:pPr>
            <a:endParaRPr lang="en-GB" sz="3732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32" name="Freeform 8"/>
          <p:cNvSpPr>
            <a:spLocks/>
          </p:cNvSpPr>
          <p:nvPr/>
        </p:nvSpPr>
        <p:spPr bwMode="auto">
          <a:xfrm>
            <a:off x="7877085" y="3471199"/>
            <a:ext cx="2221009" cy="2321561"/>
          </a:xfrm>
          <a:custGeom>
            <a:avLst/>
            <a:gdLst>
              <a:gd name="T0" fmla="*/ 195 w 2151"/>
              <a:gd name="T1" fmla="*/ 1725 h 2586"/>
              <a:gd name="T2" fmla="*/ 141 w 2151"/>
              <a:gd name="T3" fmla="*/ 1702 h 2586"/>
              <a:gd name="T4" fmla="*/ 96 w 2151"/>
              <a:gd name="T5" fmla="*/ 1655 h 2586"/>
              <a:gd name="T6" fmla="*/ 76 w 2151"/>
              <a:gd name="T7" fmla="*/ 1621 h 2586"/>
              <a:gd name="T8" fmla="*/ 47 w 2151"/>
              <a:gd name="T9" fmla="*/ 1598 h 2586"/>
              <a:gd name="T10" fmla="*/ 19 w 2151"/>
              <a:gd name="T11" fmla="*/ 1603 h 2586"/>
              <a:gd name="T12" fmla="*/ 2 w 2151"/>
              <a:gd name="T13" fmla="*/ 1631 h 2586"/>
              <a:gd name="T14" fmla="*/ 2151 w 2151"/>
              <a:gd name="T15" fmla="*/ 2586 h 2586"/>
              <a:gd name="T16" fmla="*/ 1218 w 2151"/>
              <a:gd name="T17" fmla="*/ 430 h 2586"/>
              <a:gd name="T18" fmla="*/ 1184 w 2151"/>
              <a:gd name="T19" fmla="*/ 425 h 2586"/>
              <a:gd name="T20" fmla="*/ 1163 w 2151"/>
              <a:gd name="T21" fmla="*/ 404 h 2586"/>
              <a:gd name="T22" fmla="*/ 1165 w 2151"/>
              <a:gd name="T23" fmla="*/ 376 h 2586"/>
              <a:gd name="T24" fmla="*/ 1194 w 2151"/>
              <a:gd name="T25" fmla="*/ 347 h 2586"/>
              <a:gd name="T26" fmla="*/ 1233 w 2151"/>
              <a:gd name="T27" fmla="*/ 322 h 2586"/>
              <a:gd name="T28" fmla="*/ 1272 w 2151"/>
              <a:gd name="T29" fmla="*/ 277 h 2586"/>
              <a:gd name="T30" fmla="*/ 1292 w 2151"/>
              <a:gd name="T31" fmla="*/ 218 h 2586"/>
              <a:gd name="T32" fmla="*/ 1288 w 2151"/>
              <a:gd name="T33" fmla="*/ 160 h 2586"/>
              <a:gd name="T34" fmla="*/ 1251 w 2151"/>
              <a:gd name="T35" fmla="*/ 88 h 2586"/>
              <a:gd name="T36" fmla="*/ 1183 w 2151"/>
              <a:gd name="T37" fmla="*/ 34 h 2586"/>
              <a:gd name="T38" fmla="*/ 1093 w 2151"/>
              <a:gd name="T39" fmla="*/ 4 h 2586"/>
              <a:gd name="T40" fmla="*/ 1018 w 2151"/>
              <a:gd name="T41" fmla="*/ 2 h 2586"/>
              <a:gd name="T42" fmla="*/ 924 w 2151"/>
              <a:gd name="T43" fmla="*/ 25 h 2586"/>
              <a:gd name="T44" fmla="*/ 851 w 2151"/>
              <a:gd name="T45" fmla="*/ 73 h 2586"/>
              <a:gd name="T46" fmla="*/ 805 w 2151"/>
              <a:gd name="T47" fmla="*/ 142 h 2586"/>
              <a:gd name="T48" fmla="*/ 794 w 2151"/>
              <a:gd name="T49" fmla="*/ 200 h 2586"/>
              <a:gd name="T50" fmla="*/ 807 w 2151"/>
              <a:gd name="T51" fmla="*/ 264 h 2586"/>
              <a:gd name="T52" fmla="*/ 838 w 2151"/>
              <a:gd name="T53" fmla="*/ 308 h 2586"/>
              <a:gd name="T54" fmla="*/ 882 w 2151"/>
              <a:gd name="T55" fmla="*/ 342 h 2586"/>
              <a:gd name="T56" fmla="*/ 916 w 2151"/>
              <a:gd name="T57" fmla="*/ 368 h 2586"/>
              <a:gd name="T58" fmla="*/ 926 w 2151"/>
              <a:gd name="T59" fmla="*/ 397 h 2586"/>
              <a:gd name="T60" fmla="*/ 909 w 2151"/>
              <a:gd name="T61" fmla="*/ 420 h 2586"/>
              <a:gd name="T62" fmla="*/ 869 w 2151"/>
              <a:gd name="T63" fmla="*/ 430 h 2586"/>
              <a:gd name="T64" fmla="*/ 0 w 2151"/>
              <a:gd name="T65" fmla="*/ 1305 h 2586"/>
              <a:gd name="T66" fmla="*/ 5 w 2151"/>
              <a:gd name="T67" fmla="*/ 1338 h 2586"/>
              <a:gd name="T68" fmla="*/ 26 w 2151"/>
              <a:gd name="T69" fmla="*/ 1361 h 2586"/>
              <a:gd name="T70" fmla="*/ 54 w 2151"/>
              <a:gd name="T71" fmla="*/ 1357 h 2586"/>
              <a:gd name="T72" fmla="*/ 83 w 2151"/>
              <a:gd name="T73" fmla="*/ 1328 h 2586"/>
              <a:gd name="T74" fmla="*/ 107 w 2151"/>
              <a:gd name="T75" fmla="*/ 1291 h 2586"/>
              <a:gd name="T76" fmla="*/ 153 w 2151"/>
              <a:gd name="T77" fmla="*/ 1250 h 2586"/>
              <a:gd name="T78" fmla="*/ 211 w 2151"/>
              <a:gd name="T79" fmla="*/ 1230 h 2586"/>
              <a:gd name="T80" fmla="*/ 270 w 2151"/>
              <a:gd name="T81" fmla="*/ 1235 h 2586"/>
              <a:gd name="T82" fmla="*/ 342 w 2151"/>
              <a:gd name="T83" fmla="*/ 1273 h 2586"/>
              <a:gd name="T84" fmla="*/ 395 w 2151"/>
              <a:gd name="T85" fmla="*/ 1339 h 2586"/>
              <a:gd name="T86" fmla="*/ 426 w 2151"/>
              <a:gd name="T87" fmla="*/ 1429 h 2586"/>
              <a:gd name="T88" fmla="*/ 428 w 2151"/>
              <a:gd name="T89" fmla="*/ 1505 h 2586"/>
              <a:gd name="T90" fmla="*/ 405 w 2151"/>
              <a:gd name="T91" fmla="*/ 1598 h 2586"/>
              <a:gd name="T92" fmla="*/ 356 w 2151"/>
              <a:gd name="T93" fmla="*/ 1673 h 2586"/>
              <a:gd name="T94" fmla="*/ 288 w 2151"/>
              <a:gd name="T95" fmla="*/ 1718 h 2586"/>
              <a:gd name="T96" fmla="*/ 229 w 2151"/>
              <a:gd name="T97" fmla="*/ 1730 h 2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51" h="2586">
                <a:moveTo>
                  <a:pt x="229" y="1730"/>
                </a:moveTo>
                <a:lnTo>
                  <a:pt x="229" y="1730"/>
                </a:lnTo>
                <a:lnTo>
                  <a:pt x="211" y="1728"/>
                </a:lnTo>
                <a:lnTo>
                  <a:pt x="195" y="1725"/>
                </a:lnTo>
                <a:lnTo>
                  <a:pt x="179" y="1722"/>
                </a:lnTo>
                <a:lnTo>
                  <a:pt x="166" y="1715"/>
                </a:lnTo>
                <a:lnTo>
                  <a:pt x="153" y="1709"/>
                </a:lnTo>
                <a:lnTo>
                  <a:pt x="141" y="1702"/>
                </a:lnTo>
                <a:lnTo>
                  <a:pt x="132" y="1694"/>
                </a:lnTo>
                <a:lnTo>
                  <a:pt x="122" y="1686"/>
                </a:lnTo>
                <a:lnTo>
                  <a:pt x="107" y="1670"/>
                </a:lnTo>
                <a:lnTo>
                  <a:pt x="96" y="1655"/>
                </a:lnTo>
                <a:lnTo>
                  <a:pt x="88" y="1642"/>
                </a:lnTo>
                <a:lnTo>
                  <a:pt x="88" y="1642"/>
                </a:lnTo>
                <a:lnTo>
                  <a:pt x="83" y="1631"/>
                </a:lnTo>
                <a:lnTo>
                  <a:pt x="76" y="1621"/>
                </a:lnTo>
                <a:lnTo>
                  <a:pt x="68" y="1613"/>
                </a:lnTo>
                <a:lnTo>
                  <a:pt x="62" y="1606"/>
                </a:lnTo>
                <a:lnTo>
                  <a:pt x="54" y="1601"/>
                </a:lnTo>
                <a:lnTo>
                  <a:pt x="47" y="1598"/>
                </a:lnTo>
                <a:lnTo>
                  <a:pt x="39" y="1598"/>
                </a:lnTo>
                <a:lnTo>
                  <a:pt x="32" y="1598"/>
                </a:lnTo>
                <a:lnTo>
                  <a:pt x="26" y="1600"/>
                </a:lnTo>
                <a:lnTo>
                  <a:pt x="19" y="1603"/>
                </a:lnTo>
                <a:lnTo>
                  <a:pt x="15" y="1608"/>
                </a:lnTo>
                <a:lnTo>
                  <a:pt x="10" y="1614"/>
                </a:lnTo>
                <a:lnTo>
                  <a:pt x="5" y="1621"/>
                </a:lnTo>
                <a:lnTo>
                  <a:pt x="2" y="1631"/>
                </a:lnTo>
                <a:lnTo>
                  <a:pt x="0" y="1642"/>
                </a:lnTo>
                <a:lnTo>
                  <a:pt x="0" y="1655"/>
                </a:lnTo>
                <a:lnTo>
                  <a:pt x="0" y="2586"/>
                </a:lnTo>
                <a:lnTo>
                  <a:pt x="2151" y="2586"/>
                </a:lnTo>
                <a:lnTo>
                  <a:pt x="2151" y="431"/>
                </a:lnTo>
                <a:lnTo>
                  <a:pt x="1656" y="431"/>
                </a:lnTo>
                <a:lnTo>
                  <a:pt x="1656" y="430"/>
                </a:lnTo>
                <a:lnTo>
                  <a:pt x="1218" y="430"/>
                </a:lnTo>
                <a:lnTo>
                  <a:pt x="1218" y="430"/>
                </a:lnTo>
                <a:lnTo>
                  <a:pt x="1205" y="430"/>
                </a:lnTo>
                <a:lnTo>
                  <a:pt x="1194" y="428"/>
                </a:lnTo>
                <a:lnTo>
                  <a:pt x="1184" y="425"/>
                </a:lnTo>
                <a:lnTo>
                  <a:pt x="1178" y="420"/>
                </a:lnTo>
                <a:lnTo>
                  <a:pt x="1171" y="415"/>
                </a:lnTo>
                <a:lnTo>
                  <a:pt x="1166" y="410"/>
                </a:lnTo>
                <a:lnTo>
                  <a:pt x="1163" y="404"/>
                </a:lnTo>
                <a:lnTo>
                  <a:pt x="1162" y="397"/>
                </a:lnTo>
                <a:lnTo>
                  <a:pt x="1162" y="391"/>
                </a:lnTo>
                <a:lnTo>
                  <a:pt x="1162" y="383"/>
                </a:lnTo>
                <a:lnTo>
                  <a:pt x="1165" y="376"/>
                </a:lnTo>
                <a:lnTo>
                  <a:pt x="1170" y="368"/>
                </a:lnTo>
                <a:lnTo>
                  <a:pt x="1176" y="361"/>
                </a:lnTo>
                <a:lnTo>
                  <a:pt x="1184" y="353"/>
                </a:lnTo>
                <a:lnTo>
                  <a:pt x="1194" y="347"/>
                </a:lnTo>
                <a:lnTo>
                  <a:pt x="1205" y="342"/>
                </a:lnTo>
                <a:lnTo>
                  <a:pt x="1205" y="342"/>
                </a:lnTo>
                <a:lnTo>
                  <a:pt x="1218" y="334"/>
                </a:lnTo>
                <a:lnTo>
                  <a:pt x="1233" y="322"/>
                </a:lnTo>
                <a:lnTo>
                  <a:pt x="1249" y="308"/>
                </a:lnTo>
                <a:lnTo>
                  <a:pt x="1258" y="298"/>
                </a:lnTo>
                <a:lnTo>
                  <a:pt x="1266" y="288"/>
                </a:lnTo>
                <a:lnTo>
                  <a:pt x="1272" y="277"/>
                </a:lnTo>
                <a:lnTo>
                  <a:pt x="1279" y="264"/>
                </a:lnTo>
                <a:lnTo>
                  <a:pt x="1285" y="251"/>
                </a:lnTo>
                <a:lnTo>
                  <a:pt x="1288" y="235"/>
                </a:lnTo>
                <a:lnTo>
                  <a:pt x="1292" y="218"/>
                </a:lnTo>
                <a:lnTo>
                  <a:pt x="1293" y="200"/>
                </a:lnTo>
                <a:lnTo>
                  <a:pt x="1293" y="200"/>
                </a:lnTo>
                <a:lnTo>
                  <a:pt x="1292" y="181"/>
                </a:lnTo>
                <a:lnTo>
                  <a:pt x="1288" y="160"/>
                </a:lnTo>
                <a:lnTo>
                  <a:pt x="1282" y="142"/>
                </a:lnTo>
                <a:lnTo>
                  <a:pt x="1274" y="122"/>
                </a:lnTo>
                <a:lnTo>
                  <a:pt x="1262" y="104"/>
                </a:lnTo>
                <a:lnTo>
                  <a:pt x="1251" y="88"/>
                </a:lnTo>
                <a:lnTo>
                  <a:pt x="1236" y="73"/>
                </a:lnTo>
                <a:lnTo>
                  <a:pt x="1220" y="59"/>
                </a:lnTo>
                <a:lnTo>
                  <a:pt x="1202" y="46"/>
                </a:lnTo>
                <a:lnTo>
                  <a:pt x="1183" y="34"/>
                </a:lnTo>
                <a:lnTo>
                  <a:pt x="1162" y="25"/>
                </a:lnTo>
                <a:lnTo>
                  <a:pt x="1140" y="17"/>
                </a:lnTo>
                <a:lnTo>
                  <a:pt x="1118" y="8"/>
                </a:lnTo>
                <a:lnTo>
                  <a:pt x="1093" y="4"/>
                </a:lnTo>
                <a:lnTo>
                  <a:pt x="1069" y="2"/>
                </a:lnTo>
                <a:lnTo>
                  <a:pt x="1043" y="0"/>
                </a:lnTo>
                <a:lnTo>
                  <a:pt x="1043" y="0"/>
                </a:lnTo>
                <a:lnTo>
                  <a:pt x="1018" y="2"/>
                </a:lnTo>
                <a:lnTo>
                  <a:pt x="992" y="4"/>
                </a:lnTo>
                <a:lnTo>
                  <a:pt x="970" y="8"/>
                </a:lnTo>
                <a:lnTo>
                  <a:pt x="947" y="17"/>
                </a:lnTo>
                <a:lnTo>
                  <a:pt x="924" y="25"/>
                </a:lnTo>
                <a:lnTo>
                  <a:pt x="903" y="34"/>
                </a:lnTo>
                <a:lnTo>
                  <a:pt x="885" y="46"/>
                </a:lnTo>
                <a:lnTo>
                  <a:pt x="867" y="59"/>
                </a:lnTo>
                <a:lnTo>
                  <a:pt x="851" y="73"/>
                </a:lnTo>
                <a:lnTo>
                  <a:pt x="836" y="88"/>
                </a:lnTo>
                <a:lnTo>
                  <a:pt x="823" y="104"/>
                </a:lnTo>
                <a:lnTo>
                  <a:pt x="813" y="122"/>
                </a:lnTo>
                <a:lnTo>
                  <a:pt x="805" y="142"/>
                </a:lnTo>
                <a:lnTo>
                  <a:pt x="799" y="160"/>
                </a:lnTo>
                <a:lnTo>
                  <a:pt x="795" y="181"/>
                </a:lnTo>
                <a:lnTo>
                  <a:pt x="794" y="200"/>
                </a:lnTo>
                <a:lnTo>
                  <a:pt x="794" y="200"/>
                </a:lnTo>
                <a:lnTo>
                  <a:pt x="794" y="218"/>
                </a:lnTo>
                <a:lnTo>
                  <a:pt x="797" y="235"/>
                </a:lnTo>
                <a:lnTo>
                  <a:pt x="802" y="251"/>
                </a:lnTo>
                <a:lnTo>
                  <a:pt x="807" y="264"/>
                </a:lnTo>
                <a:lnTo>
                  <a:pt x="813" y="277"/>
                </a:lnTo>
                <a:lnTo>
                  <a:pt x="822" y="288"/>
                </a:lnTo>
                <a:lnTo>
                  <a:pt x="830" y="298"/>
                </a:lnTo>
                <a:lnTo>
                  <a:pt x="838" y="308"/>
                </a:lnTo>
                <a:lnTo>
                  <a:pt x="854" y="322"/>
                </a:lnTo>
                <a:lnTo>
                  <a:pt x="867" y="334"/>
                </a:lnTo>
                <a:lnTo>
                  <a:pt x="882" y="342"/>
                </a:lnTo>
                <a:lnTo>
                  <a:pt x="882" y="342"/>
                </a:lnTo>
                <a:lnTo>
                  <a:pt x="891" y="347"/>
                </a:lnTo>
                <a:lnTo>
                  <a:pt x="901" y="353"/>
                </a:lnTo>
                <a:lnTo>
                  <a:pt x="909" y="361"/>
                </a:lnTo>
                <a:lnTo>
                  <a:pt x="916" y="368"/>
                </a:lnTo>
                <a:lnTo>
                  <a:pt x="921" y="376"/>
                </a:lnTo>
                <a:lnTo>
                  <a:pt x="924" y="383"/>
                </a:lnTo>
                <a:lnTo>
                  <a:pt x="926" y="391"/>
                </a:lnTo>
                <a:lnTo>
                  <a:pt x="926" y="397"/>
                </a:lnTo>
                <a:lnTo>
                  <a:pt x="924" y="404"/>
                </a:lnTo>
                <a:lnTo>
                  <a:pt x="921" y="410"/>
                </a:lnTo>
                <a:lnTo>
                  <a:pt x="916" y="415"/>
                </a:lnTo>
                <a:lnTo>
                  <a:pt x="909" y="420"/>
                </a:lnTo>
                <a:lnTo>
                  <a:pt x="901" y="425"/>
                </a:lnTo>
                <a:lnTo>
                  <a:pt x="891" y="428"/>
                </a:lnTo>
                <a:lnTo>
                  <a:pt x="880" y="430"/>
                </a:lnTo>
                <a:lnTo>
                  <a:pt x="869" y="430"/>
                </a:lnTo>
                <a:lnTo>
                  <a:pt x="595" y="430"/>
                </a:lnTo>
                <a:lnTo>
                  <a:pt x="595" y="431"/>
                </a:lnTo>
                <a:lnTo>
                  <a:pt x="0" y="431"/>
                </a:lnTo>
                <a:lnTo>
                  <a:pt x="0" y="1305"/>
                </a:lnTo>
                <a:lnTo>
                  <a:pt x="0" y="1305"/>
                </a:lnTo>
                <a:lnTo>
                  <a:pt x="0" y="1317"/>
                </a:lnTo>
                <a:lnTo>
                  <a:pt x="2" y="1328"/>
                </a:lnTo>
                <a:lnTo>
                  <a:pt x="5" y="1338"/>
                </a:lnTo>
                <a:lnTo>
                  <a:pt x="10" y="1346"/>
                </a:lnTo>
                <a:lnTo>
                  <a:pt x="15" y="1352"/>
                </a:lnTo>
                <a:lnTo>
                  <a:pt x="19" y="1357"/>
                </a:lnTo>
                <a:lnTo>
                  <a:pt x="26" y="1361"/>
                </a:lnTo>
                <a:lnTo>
                  <a:pt x="32" y="1362"/>
                </a:lnTo>
                <a:lnTo>
                  <a:pt x="39" y="1362"/>
                </a:lnTo>
                <a:lnTo>
                  <a:pt x="47" y="1361"/>
                </a:lnTo>
                <a:lnTo>
                  <a:pt x="54" y="1357"/>
                </a:lnTo>
                <a:lnTo>
                  <a:pt x="62" y="1352"/>
                </a:lnTo>
                <a:lnTo>
                  <a:pt x="68" y="1346"/>
                </a:lnTo>
                <a:lnTo>
                  <a:pt x="76" y="1338"/>
                </a:lnTo>
                <a:lnTo>
                  <a:pt x="83" y="1328"/>
                </a:lnTo>
                <a:lnTo>
                  <a:pt x="88" y="1318"/>
                </a:lnTo>
                <a:lnTo>
                  <a:pt x="88" y="1318"/>
                </a:lnTo>
                <a:lnTo>
                  <a:pt x="96" y="1304"/>
                </a:lnTo>
                <a:lnTo>
                  <a:pt x="107" y="1291"/>
                </a:lnTo>
                <a:lnTo>
                  <a:pt x="122" y="1274"/>
                </a:lnTo>
                <a:lnTo>
                  <a:pt x="132" y="1266"/>
                </a:lnTo>
                <a:lnTo>
                  <a:pt x="141" y="1258"/>
                </a:lnTo>
                <a:lnTo>
                  <a:pt x="153" y="1250"/>
                </a:lnTo>
                <a:lnTo>
                  <a:pt x="166" y="1243"/>
                </a:lnTo>
                <a:lnTo>
                  <a:pt x="179" y="1238"/>
                </a:lnTo>
                <a:lnTo>
                  <a:pt x="195" y="1234"/>
                </a:lnTo>
                <a:lnTo>
                  <a:pt x="211" y="1230"/>
                </a:lnTo>
                <a:lnTo>
                  <a:pt x="229" y="1230"/>
                </a:lnTo>
                <a:lnTo>
                  <a:pt x="229" y="1230"/>
                </a:lnTo>
                <a:lnTo>
                  <a:pt x="249" y="1232"/>
                </a:lnTo>
                <a:lnTo>
                  <a:pt x="270" y="1235"/>
                </a:lnTo>
                <a:lnTo>
                  <a:pt x="288" y="1242"/>
                </a:lnTo>
                <a:lnTo>
                  <a:pt x="307" y="1250"/>
                </a:lnTo>
                <a:lnTo>
                  <a:pt x="325" y="1260"/>
                </a:lnTo>
                <a:lnTo>
                  <a:pt x="342" y="1273"/>
                </a:lnTo>
                <a:lnTo>
                  <a:pt x="356" y="1287"/>
                </a:lnTo>
                <a:lnTo>
                  <a:pt x="371" y="1304"/>
                </a:lnTo>
                <a:lnTo>
                  <a:pt x="384" y="1321"/>
                </a:lnTo>
                <a:lnTo>
                  <a:pt x="395" y="1339"/>
                </a:lnTo>
                <a:lnTo>
                  <a:pt x="405" y="1361"/>
                </a:lnTo>
                <a:lnTo>
                  <a:pt x="413" y="1383"/>
                </a:lnTo>
                <a:lnTo>
                  <a:pt x="421" y="1406"/>
                </a:lnTo>
                <a:lnTo>
                  <a:pt x="426" y="1429"/>
                </a:lnTo>
                <a:lnTo>
                  <a:pt x="428" y="1455"/>
                </a:lnTo>
                <a:lnTo>
                  <a:pt x="429" y="1479"/>
                </a:lnTo>
                <a:lnTo>
                  <a:pt x="429" y="1479"/>
                </a:lnTo>
                <a:lnTo>
                  <a:pt x="428" y="1505"/>
                </a:lnTo>
                <a:lnTo>
                  <a:pt x="426" y="1530"/>
                </a:lnTo>
                <a:lnTo>
                  <a:pt x="421" y="1554"/>
                </a:lnTo>
                <a:lnTo>
                  <a:pt x="413" y="1577"/>
                </a:lnTo>
                <a:lnTo>
                  <a:pt x="405" y="1598"/>
                </a:lnTo>
                <a:lnTo>
                  <a:pt x="395" y="1619"/>
                </a:lnTo>
                <a:lnTo>
                  <a:pt x="384" y="1639"/>
                </a:lnTo>
                <a:lnTo>
                  <a:pt x="371" y="1657"/>
                </a:lnTo>
                <a:lnTo>
                  <a:pt x="356" y="1673"/>
                </a:lnTo>
                <a:lnTo>
                  <a:pt x="342" y="1686"/>
                </a:lnTo>
                <a:lnTo>
                  <a:pt x="325" y="1699"/>
                </a:lnTo>
                <a:lnTo>
                  <a:pt x="307" y="1710"/>
                </a:lnTo>
                <a:lnTo>
                  <a:pt x="288" y="1718"/>
                </a:lnTo>
                <a:lnTo>
                  <a:pt x="270" y="1725"/>
                </a:lnTo>
                <a:lnTo>
                  <a:pt x="249" y="1728"/>
                </a:lnTo>
                <a:lnTo>
                  <a:pt x="229" y="1730"/>
                </a:lnTo>
                <a:lnTo>
                  <a:pt x="229" y="1730"/>
                </a:lnTo>
                <a:close/>
              </a:path>
            </a:pathLst>
          </a:custGeom>
          <a:solidFill>
            <a:srgbClr val="508CD4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</p:spPr>
        <p:txBody>
          <a:bodyPr tIns="436682" anchor="ctr" anchorCtr="1"/>
          <a:lstStyle/>
          <a:p>
            <a:pPr algn="l" defTabSz="344089" rtl="0">
              <a:defRPr/>
            </a:pPr>
            <a:endParaRPr lang="en-GB" sz="3732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30" name="Freeform 6"/>
          <p:cNvSpPr>
            <a:spLocks/>
          </p:cNvSpPr>
          <p:nvPr/>
        </p:nvSpPr>
        <p:spPr bwMode="auto">
          <a:xfrm>
            <a:off x="5669902" y="3841602"/>
            <a:ext cx="2670012" cy="1951158"/>
          </a:xfrm>
          <a:custGeom>
            <a:avLst/>
            <a:gdLst>
              <a:gd name="T0" fmla="*/ 861 w 2587"/>
              <a:gd name="T1" fmla="*/ 195 h 2151"/>
              <a:gd name="T2" fmla="*/ 885 w 2587"/>
              <a:gd name="T3" fmla="*/ 143 h 2151"/>
              <a:gd name="T4" fmla="*/ 931 w 2587"/>
              <a:gd name="T5" fmla="*/ 97 h 2151"/>
              <a:gd name="T6" fmla="*/ 965 w 2587"/>
              <a:gd name="T7" fmla="*/ 76 h 2151"/>
              <a:gd name="T8" fmla="*/ 988 w 2587"/>
              <a:gd name="T9" fmla="*/ 47 h 2151"/>
              <a:gd name="T10" fmla="*/ 985 w 2587"/>
              <a:gd name="T11" fmla="*/ 21 h 2151"/>
              <a:gd name="T12" fmla="*/ 955 w 2587"/>
              <a:gd name="T13" fmla="*/ 3 h 2151"/>
              <a:gd name="T14" fmla="*/ 0 w 2587"/>
              <a:gd name="T15" fmla="*/ 2151 h 2151"/>
              <a:gd name="T16" fmla="*/ 2156 w 2587"/>
              <a:gd name="T17" fmla="*/ 1220 h 2151"/>
              <a:gd name="T18" fmla="*/ 2163 w 2587"/>
              <a:gd name="T19" fmla="*/ 1186 h 2151"/>
              <a:gd name="T20" fmla="*/ 2182 w 2587"/>
              <a:gd name="T21" fmla="*/ 1163 h 2151"/>
              <a:gd name="T22" fmla="*/ 2211 w 2587"/>
              <a:gd name="T23" fmla="*/ 1166 h 2151"/>
              <a:gd name="T24" fmla="*/ 2239 w 2587"/>
              <a:gd name="T25" fmla="*/ 1196 h 2151"/>
              <a:gd name="T26" fmla="*/ 2263 w 2587"/>
              <a:gd name="T27" fmla="*/ 1235 h 2151"/>
              <a:gd name="T28" fmla="*/ 2309 w 2587"/>
              <a:gd name="T29" fmla="*/ 1274 h 2151"/>
              <a:gd name="T30" fmla="*/ 2368 w 2587"/>
              <a:gd name="T31" fmla="*/ 1293 h 2151"/>
              <a:gd name="T32" fmla="*/ 2426 w 2587"/>
              <a:gd name="T33" fmla="*/ 1288 h 2151"/>
              <a:gd name="T34" fmla="*/ 2498 w 2587"/>
              <a:gd name="T35" fmla="*/ 1251 h 2151"/>
              <a:gd name="T36" fmla="*/ 2553 w 2587"/>
              <a:gd name="T37" fmla="*/ 1184 h 2151"/>
              <a:gd name="T38" fmla="*/ 2582 w 2587"/>
              <a:gd name="T39" fmla="*/ 1095 h 2151"/>
              <a:gd name="T40" fmla="*/ 2586 w 2587"/>
              <a:gd name="T41" fmla="*/ 1018 h 2151"/>
              <a:gd name="T42" fmla="*/ 2563 w 2587"/>
              <a:gd name="T43" fmla="*/ 926 h 2151"/>
              <a:gd name="T44" fmla="*/ 2514 w 2587"/>
              <a:gd name="T45" fmla="*/ 852 h 2151"/>
              <a:gd name="T46" fmla="*/ 2446 w 2587"/>
              <a:gd name="T47" fmla="*/ 805 h 2151"/>
              <a:gd name="T48" fmla="*/ 2385 w 2587"/>
              <a:gd name="T49" fmla="*/ 794 h 2151"/>
              <a:gd name="T50" fmla="*/ 2322 w 2587"/>
              <a:gd name="T51" fmla="*/ 808 h 2151"/>
              <a:gd name="T52" fmla="*/ 2278 w 2587"/>
              <a:gd name="T53" fmla="*/ 838 h 2151"/>
              <a:gd name="T54" fmla="*/ 2245 w 2587"/>
              <a:gd name="T55" fmla="*/ 882 h 2151"/>
              <a:gd name="T56" fmla="*/ 2218 w 2587"/>
              <a:gd name="T57" fmla="*/ 917 h 2151"/>
              <a:gd name="T58" fmla="*/ 2189 w 2587"/>
              <a:gd name="T59" fmla="*/ 927 h 2151"/>
              <a:gd name="T60" fmla="*/ 2166 w 2587"/>
              <a:gd name="T61" fmla="*/ 911 h 2151"/>
              <a:gd name="T62" fmla="*/ 2156 w 2587"/>
              <a:gd name="T63" fmla="*/ 869 h 2151"/>
              <a:gd name="T64" fmla="*/ 1282 w 2587"/>
              <a:gd name="T65" fmla="*/ 0 h 2151"/>
              <a:gd name="T66" fmla="*/ 1248 w 2587"/>
              <a:gd name="T67" fmla="*/ 6 h 2151"/>
              <a:gd name="T68" fmla="*/ 1227 w 2587"/>
              <a:gd name="T69" fmla="*/ 27 h 2151"/>
              <a:gd name="T70" fmla="*/ 1229 w 2587"/>
              <a:gd name="T71" fmla="*/ 55 h 2151"/>
              <a:gd name="T72" fmla="*/ 1258 w 2587"/>
              <a:gd name="T73" fmla="*/ 83 h 2151"/>
              <a:gd name="T74" fmla="*/ 1297 w 2587"/>
              <a:gd name="T75" fmla="*/ 107 h 2151"/>
              <a:gd name="T76" fmla="*/ 1336 w 2587"/>
              <a:gd name="T77" fmla="*/ 154 h 2151"/>
              <a:gd name="T78" fmla="*/ 1356 w 2587"/>
              <a:gd name="T79" fmla="*/ 213 h 2151"/>
              <a:gd name="T80" fmla="*/ 1352 w 2587"/>
              <a:gd name="T81" fmla="*/ 270 h 2151"/>
              <a:gd name="T82" fmla="*/ 1313 w 2587"/>
              <a:gd name="T83" fmla="*/ 341 h 2151"/>
              <a:gd name="T84" fmla="*/ 1247 w 2587"/>
              <a:gd name="T85" fmla="*/ 397 h 2151"/>
              <a:gd name="T86" fmla="*/ 1157 w 2587"/>
              <a:gd name="T87" fmla="*/ 426 h 2151"/>
              <a:gd name="T88" fmla="*/ 1082 w 2587"/>
              <a:gd name="T89" fmla="*/ 429 h 2151"/>
              <a:gd name="T90" fmla="*/ 988 w 2587"/>
              <a:gd name="T91" fmla="*/ 406 h 2151"/>
              <a:gd name="T92" fmla="*/ 915 w 2587"/>
              <a:gd name="T93" fmla="*/ 358 h 2151"/>
              <a:gd name="T94" fmla="*/ 869 w 2587"/>
              <a:gd name="T95" fmla="*/ 289 h 2151"/>
              <a:gd name="T96" fmla="*/ 858 w 2587"/>
              <a:gd name="T97" fmla="*/ 231 h 2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587" h="2151">
                <a:moveTo>
                  <a:pt x="858" y="231"/>
                </a:moveTo>
                <a:lnTo>
                  <a:pt x="858" y="231"/>
                </a:lnTo>
                <a:lnTo>
                  <a:pt x="858" y="213"/>
                </a:lnTo>
                <a:lnTo>
                  <a:pt x="861" y="195"/>
                </a:lnTo>
                <a:lnTo>
                  <a:pt x="866" y="180"/>
                </a:lnTo>
                <a:lnTo>
                  <a:pt x="871" y="166"/>
                </a:lnTo>
                <a:lnTo>
                  <a:pt x="877" y="154"/>
                </a:lnTo>
                <a:lnTo>
                  <a:pt x="885" y="143"/>
                </a:lnTo>
                <a:lnTo>
                  <a:pt x="893" y="131"/>
                </a:lnTo>
                <a:lnTo>
                  <a:pt x="902" y="123"/>
                </a:lnTo>
                <a:lnTo>
                  <a:pt x="918" y="107"/>
                </a:lnTo>
                <a:lnTo>
                  <a:pt x="931" y="97"/>
                </a:lnTo>
                <a:lnTo>
                  <a:pt x="946" y="89"/>
                </a:lnTo>
                <a:lnTo>
                  <a:pt x="946" y="89"/>
                </a:lnTo>
                <a:lnTo>
                  <a:pt x="955" y="83"/>
                </a:lnTo>
                <a:lnTo>
                  <a:pt x="965" y="76"/>
                </a:lnTo>
                <a:lnTo>
                  <a:pt x="973" y="70"/>
                </a:lnTo>
                <a:lnTo>
                  <a:pt x="980" y="62"/>
                </a:lnTo>
                <a:lnTo>
                  <a:pt x="985" y="55"/>
                </a:lnTo>
                <a:lnTo>
                  <a:pt x="988" y="47"/>
                </a:lnTo>
                <a:lnTo>
                  <a:pt x="989" y="40"/>
                </a:lnTo>
                <a:lnTo>
                  <a:pt x="989" y="34"/>
                </a:lnTo>
                <a:lnTo>
                  <a:pt x="988" y="27"/>
                </a:lnTo>
                <a:lnTo>
                  <a:pt x="985" y="21"/>
                </a:lnTo>
                <a:lnTo>
                  <a:pt x="980" y="14"/>
                </a:lnTo>
                <a:lnTo>
                  <a:pt x="973" y="9"/>
                </a:lnTo>
                <a:lnTo>
                  <a:pt x="965" y="6"/>
                </a:lnTo>
                <a:lnTo>
                  <a:pt x="955" y="3"/>
                </a:lnTo>
                <a:lnTo>
                  <a:pt x="944" y="1"/>
                </a:lnTo>
                <a:lnTo>
                  <a:pt x="933" y="0"/>
                </a:lnTo>
                <a:lnTo>
                  <a:pt x="0" y="0"/>
                </a:lnTo>
                <a:lnTo>
                  <a:pt x="0" y="2151"/>
                </a:lnTo>
                <a:lnTo>
                  <a:pt x="2154" y="2151"/>
                </a:lnTo>
                <a:lnTo>
                  <a:pt x="2154" y="1656"/>
                </a:lnTo>
                <a:lnTo>
                  <a:pt x="2156" y="1656"/>
                </a:lnTo>
                <a:lnTo>
                  <a:pt x="2156" y="1220"/>
                </a:lnTo>
                <a:lnTo>
                  <a:pt x="2156" y="1220"/>
                </a:lnTo>
                <a:lnTo>
                  <a:pt x="2158" y="1207"/>
                </a:lnTo>
                <a:lnTo>
                  <a:pt x="2159" y="1196"/>
                </a:lnTo>
                <a:lnTo>
                  <a:pt x="2163" y="1186"/>
                </a:lnTo>
                <a:lnTo>
                  <a:pt x="2166" y="1178"/>
                </a:lnTo>
                <a:lnTo>
                  <a:pt x="2171" y="1171"/>
                </a:lnTo>
                <a:lnTo>
                  <a:pt x="2177" y="1166"/>
                </a:lnTo>
                <a:lnTo>
                  <a:pt x="2182" y="1163"/>
                </a:lnTo>
                <a:lnTo>
                  <a:pt x="2189" y="1161"/>
                </a:lnTo>
                <a:lnTo>
                  <a:pt x="2197" y="1161"/>
                </a:lnTo>
                <a:lnTo>
                  <a:pt x="2203" y="1163"/>
                </a:lnTo>
                <a:lnTo>
                  <a:pt x="2211" y="1166"/>
                </a:lnTo>
                <a:lnTo>
                  <a:pt x="2218" y="1171"/>
                </a:lnTo>
                <a:lnTo>
                  <a:pt x="2226" y="1178"/>
                </a:lnTo>
                <a:lnTo>
                  <a:pt x="2232" y="1186"/>
                </a:lnTo>
                <a:lnTo>
                  <a:pt x="2239" y="1196"/>
                </a:lnTo>
                <a:lnTo>
                  <a:pt x="2245" y="1207"/>
                </a:lnTo>
                <a:lnTo>
                  <a:pt x="2245" y="1207"/>
                </a:lnTo>
                <a:lnTo>
                  <a:pt x="2254" y="1220"/>
                </a:lnTo>
                <a:lnTo>
                  <a:pt x="2263" y="1235"/>
                </a:lnTo>
                <a:lnTo>
                  <a:pt x="2278" y="1251"/>
                </a:lnTo>
                <a:lnTo>
                  <a:pt x="2288" y="1259"/>
                </a:lnTo>
                <a:lnTo>
                  <a:pt x="2298" y="1266"/>
                </a:lnTo>
                <a:lnTo>
                  <a:pt x="2309" y="1274"/>
                </a:lnTo>
                <a:lnTo>
                  <a:pt x="2322" y="1280"/>
                </a:lnTo>
                <a:lnTo>
                  <a:pt x="2337" y="1285"/>
                </a:lnTo>
                <a:lnTo>
                  <a:pt x="2351" y="1290"/>
                </a:lnTo>
                <a:lnTo>
                  <a:pt x="2368" y="1293"/>
                </a:lnTo>
                <a:lnTo>
                  <a:pt x="2385" y="1293"/>
                </a:lnTo>
                <a:lnTo>
                  <a:pt x="2385" y="1293"/>
                </a:lnTo>
                <a:lnTo>
                  <a:pt x="2407" y="1293"/>
                </a:lnTo>
                <a:lnTo>
                  <a:pt x="2426" y="1288"/>
                </a:lnTo>
                <a:lnTo>
                  <a:pt x="2446" y="1283"/>
                </a:lnTo>
                <a:lnTo>
                  <a:pt x="2463" y="1274"/>
                </a:lnTo>
                <a:lnTo>
                  <a:pt x="2481" y="1264"/>
                </a:lnTo>
                <a:lnTo>
                  <a:pt x="2498" y="1251"/>
                </a:lnTo>
                <a:lnTo>
                  <a:pt x="2514" y="1236"/>
                </a:lnTo>
                <a:lnTo>
                  <a:pt x="2527" y="1220"/>
                </a:lnTo>
                <a:lnTo>
                  <a:pt x="2540" y="1204"/>
                </a:lnTo>
                <a:lnTo>
                  <a:pt x="2553" y="1184"/>
                </a:lnTo>
                <a:lnTo>
                  <a:pt x="2563" y="1163"/>
                </a:lnTo>
                <a:lnTo>
                  <a:pt x="2571" y="1142"/>
                </a:lnTo>
                <a:lnTo>
                  <a:pt x="2577" y="1119"/>
                </a:lnTo>
                <a:lnTo>
                  <a:pt x="2582" y="1095"/>
                </a:lnTo>
                <a:lnTo>
                  <a:pt x="2586" y="1070"/>
                </a:lnTo>
                <a:lnTo>
                  <a:pt x="2587" y="1044"/>
                </a:lnTo>
                <a:lnTo>
                  <a:pt x="2587" y="1044"/>
                </a:lnTo>
                <a:lnTo>
                  <a:pt x="2586" y="1018"/>
                </a:lnTo>
                <a:lnTo>
                  <a:pt x="2582" y="994"/>
                </a:lnTo>
                <a:lnTo>
                  <a:pt x="2577" y="969"/>
                </a:lnTo>
                <a:lnTo>
                  <a:pt x="2571" y="947"/>
                </a:lnTo>
                <a:lnTo>
                  <a:pt x="2563" y="926"/>
                </a:lnTo>
                <a:lnTo>
                  <a:pt x="2553" y="904"/>
                </a:lnTo>
                <a:lnTo>
                  <a:pt x="2540" y="885"/>
                </a:lnTo>
                <a:lnTo>
                  <a:pt x="2527" y="867"/>
                </a:lnTo>
                <a:lnTo>
                  <a:pt x="2514" y="852"/>
                </a:lnTo>
                <a:lnTo>
                  <a:pt x="2498" y="838"/>
                </a:lnTo>
                <a:lnTo>
                  <a:pt x="2481" y="825"/>
                </a:lnTo>
                <a:lnTo>
                  <a:pt x="2463" y="815"/>
                </a:lnTo>
                <a:lnTo>
                  <a:pt x="2446" y="805"/>
                </a:lnTo>
                <a:lnTo>
                  <a:pt x="2426" y="800"/>
                </a:lnTo>
                <a:lnTo>
                  <a:pt x="2407" y="795"/>
                </a:lnTo>
                <a:lnTo>
                  <a:pt x="2385" y="794"/>
                </a:lnTo>
                <a:lnTo>
                  <a:pt x="2385" y="794"/>
                </a:lnTo>
                <a:lnTo>
                  <a:pt x="2368" y="795"/>
                </a:lnTo>
                <a:lnTo>
                  <a:pt x="2351" y="799"/>
                </a:lnTo>
                <a:lnTo>
                  <a:pt x="2337" y="802"/>
                </a:lnTo>
                <a:lnTo>
                  <a:pt x="2322" y="808"/>
                </a:lnTo>
                <a:lnTo>
                  <a:pt x="2309" y="815"/>
                </a:lnTo>
                <a:lnTo>
                  <a:pt x="2298" y="821"/>
                </a:lnTo>
                <a:lnTo>
                  <a:pt x="2288" y="830"/>
                </a:lnTo>
                <a:lnTo>
                  <a:pt x="2278" y="838"/>
                </a:lnTo>
                <a:lnTo>
                  <a:pt x="2263" y="854"/>
                </a:lnTo>
                <a:lnTo>
                  <a:pt x="2254" y="869"/>
                </a:lnTo>
                <a:lnTo>
                  <a:pt x="2245" y="882"/>
                </a:lnTo>
                <a:lnTo>
                  <a:pt x="2245" y="882"/>
                </a:lnTo>
                <a:lnTo>
                  <a:pt x="2239" y="893"/>
                </a:lnTo>
                <a:lnTo>
                  <a:pt x="2232" y="903"/>
                </a:lnTo>
                <a:lnTo>
                  <a:pt x="2226" y="911"/>
                </a:lnTo>
                <a:lnTo>
                  <a:pt x="2218" y="917"/>
                </a:lnTo>
                <a:lnTo>
                  <a:pt x="2211" y="922"/>
                </a:lnTo>
                <a:lnTo>
                  <a:pt x="2203" y="926"/>
                </a:lnTo>
                <a:lnTo>
                  <a:pt x="2197" y="927"/>
                </a:lnTo>
                <a:lnTo>
                  <a:pt x="2189" y="927"/>
                </a:lnTo>
                <a:lnTo>
                  <a:pt x="2182" y="926"/>
                </a:lnTo>
                <a:lnTo>
                  <a:pt x="2177" y="922"/>
                </a:lnTo>
                <a:lnTo>
                  <a:pt x="2171" y="917"/>
                </a:lnTo>
                <a:lnTo>
                  <a:pt x="2166" y="911"/>
                </a:lnTo>
                <a:lnTo>
                  <a:pt x="2163" y="903"/>
                </a:lnTo>
                <a:lnTo>
                  <a:pt x="2159" y="893"/>
                </a:lnTo>
                <a:lnTo>
                  <a:pt x="2158" y="882"/>
                </a:lnTo>
                <a:lnTo>
                  <a:pt x="2156" y="869"/>
                </a:lnTo>
                <a:lnTo>
                  <a:pt x="2156" y="595"/>
                </a:lnTo>
                <a:lnTo>
                  <a:pt x="2154" y="595"/>
                </a:lnTo>
                <a:lnTo>
                  <a:pt x="2154" y="0"/>
                </a:lnTo>
                <a:lnTo>
                  <a:pt x="1282" y="0"/>
                </a:lnTo>
                <a:lnTo>
                  <a:pt x="1282" y="0"/>
                </a:lnTo>
                <a:lnTo>
                  <a:pt x="1269" y="1"/>
                </a:lnTo>
                <a:lnTo>
                  <a:pt x="1258" y="3"/>
                </a:lnTo>
                <a:lnTo>
                  <a:pt x="1248" y="6"/>
                </a:lnTo>
                <a:lnTo>
                  <a:pt x="1242" y="9"/>
                </a:lnTo>
                <a:lnTo>
                  <a:pt x="1235" y="14"/>
                </a:lnTo>
                <a:lnTo>
                  <a:pt x="1230" y="21"/>
                </a:lnTo>
                <a:lnTo>
                  <a:pt x="1227" y="27"/>
                </a:lnTo>
                <a:lnTo>
                  <a:pt x="1225" y="34"/>
                </a:lnTo>
                <a:lnTo>
                  <a:pt x="1225" y="40"/>
                </a:lnTo>
                <a:lnTo>
                  <a:pt x="1225" y="47"/>
                </a:lnTo>
                <a:lnTo>
                  <a:pt x="1229" y="55"/>
                </a:lnTo>
                <a:lnTo>
                  <a:pt x="1234" y="62"/>
                </a:lnTo>
                <a:lnTo>
                  <a:pt x="1240" y="70"/>
                </a:lnTo>
                <a:lnTo>
                  <a:pt x="1248" y="76"/>
                </a:lnTo>
                <a:lnTo>
                  <a:pt x="1258" y="83"/>
                </a:lnTo>
                <a:lnTo>
                  <a:pt x="1269" y="89"/>
                </a:lnTo>
                <a:lnTo>
                  <a:pt x="1269" y="89"/>
                </a:lnTo>
                <a:lnTo>
                  <a:pt x="1282" y="97"/>
                </a:lnTo>
                <a:lnTo>
                  <a:pt x="1297" y="107"/>
                </a:lnTo>
                <a:lnTo>
                  <a:pt x="1313" y="123"/>
                </a:lnTo>
                <a:lnTo>
                  <a:pt x="1321" y="131"/>
                </a:lnTo>
                <a:lnTo>
                  <a:pt x="1329" y="143"/>
                </a:lnTo>
                <a:lnTo>
                  <a:pt x="1336" y="154"/>
                </a:lnTo>
                <a:lnTo>
                  <a:pt x="1343" y="166"/>
                </a:lnTo>
                <a:lnTo>
                  <a:pt x="1349" y="180"/>
                </a:lnTo>
                <a:lnTo>
                  <a:pt x="1352" y="195"/>
                </a:lnTo>
                <a:lnTo>
                  <a:pt x="1356" y="213"/>
                </a:lnTo>
                <a:lnTo>
                  <a:pt x="1357" y="231"/>
                </a:lnTo>
                <a:lnTo>
                  <a:pt x="1357" y="231"/>
                </a:lnTo>
                <a:lnTo>
                  <a:pt x="1356" y="250"/>
                </a:lnTo>
                <a:lnTo>
                  <a:pt x="1352" y="270"/>
                </a:lnTo>
                <a:lnTo>
                  <a:pt x="1346" y="289"/>
                </a:lnTo>
                <a:lnTo>
                  <a:pt x="1338" y="307"/>
                </a:lnTo>
                <a:lnTo>
                  <a:pt x="1326" y="325"/>
                </a:lnTo>
                <a:lnTo>
                  <a:pt x="1313" y="341"/>
                </a:lnTo>
                <a:lnTo>
                  <a:pt x="1300" y="358"/>
                </a:lnTo>
                <a:lnTo>
                  <a:pt x="1284" y="372"/>
                </a:lnTo>
                <a:lnTo>
                  <a:pt x="1266" y="385"/>
                </a:lnTo>
                <a:lnTo>
                  <a:pt x="1247" y="397"/>
                </a:lnTo>
                <a:lnTo>
                  <a:pt x="1225" y="406"/>
                </a:lnTo>
                <a:lnTo>
                  <a:pt x="1204" y="415"/>
                </a:lnTo>
                <a:lnTo>
                  <a:pt x="1181" y="421"/>
                </a:lnTo>
                <a:lnTo>
                  <a:pt x="1157" y="426"/>
                </a:lnTo>
                <a:lnTo>
                  <a:pt x="1133" y="429"/>
                </a:lnTo>
                <a:lnTo>
                  <a:pt x="1107" y="431"/>
                </a:lnTo>
                <a:lnTo>
                  <a:pt x="1107" y="431"/>
                </a:lnTo>
                <a:lnTo>
                  <a:pt x="1082" y="429"/>
                </a:lnTo>
                <a:lnTo>
                  <a:pt x="1056" y="426"/>
                </a:lnTo>
                <a:lnTo>
                  <a:pt x="1033" y="421"/>
                </a:lnTo>
                <a:lnTo>
                  <a:pt x="1011" y="415"/>
                </a:lnTo>
                <a:lnTo>
                  <a:pt x="988" y="406"/>
                </a:lnTo>
                <a:lnTo>
                  <a:pt x="967" y="397"/>
                </a:lnTo>
                <a:lnTo>
                  <a:pt x="949" y="385"/>
                </a:lnTo>
                <a:lnTo>
                  <a:pt x="931" y="372"/>
                </a:lnTo>
                <a:lnTo>
                  <a:pt x="915" y="358"/>
                </a:lnTo>
                <a:lnTo>
                  <a:pt x="900" y="341"/>
                </a:lnTo>
                <a:lnTo>
                  <a:pt x="887" y="325"/>
                </a:lnTo>
                <a:lnTo>
                  <a:pt x="877" y="307"/>
                </a:lnTo>
                <a:lnTo>
                  <a:pt x="869" y="289"/>
                </a:lnTo>
                <a:lnTo>
                  <a:pt x="863" y="270"/>
                </a:lnTo>
                <a:lnTo>
                  <a:pt x="859" y="250"/>
                </a:lnTo>
                <a:lnTo>
                  <a:pt x="858" y="231"/>
                </a:lnTo>
                <a:lnTo>
                  <a:pt x="858" y="231"/>
                </a:lnTo>
                <a:close/>
              </a:path>
            </a:pathLst>
          </a:custGeom>
          <a:solidFill>
            <a:srgbClr val="97BAE5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</p:spPr>
        <p:txBody>
          <a:bodyPr rIns="436682" anchor="ctr" anchorCtr="1"/>
          <a:lstStyle/>
          <a:p>
            <a:pPr algn="l" defTabSz="344089" rtl="0">
              <a:defRPr/>
            </a:pPr>
            <a:endParaRPr lang="en-GB" sz="3732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3EE8632-71AC-47EB-9001-BF190AD574AD}"/>
              </a:ext>
            </a:extLst>
          </p:cNvPr>
          <p:cNvSpPr/>
          <p:nvPr/>
        </p:nvSpPr>
        <p:spPr>
          <a:xfrm>
            <a:off x="2805682" y="1764840"/>
            <a:ext cx="2062249" cy="364050"/>
          </a:xfrm>
          <a:prstGeom prst="rect">
            <a:avLst/>
          </a:prstGeom>
          <a:noFill/>
        </p:spPr>
        <p:txBody>
          <a:bodyPr wrap="none" lIns="85321" tIns="42660" rIns="85321" bIns="42660">
            <a:spAutoFit/>
          </a:bodyPr>
          <a:lstStyle/>
          <a:p>
            <a:pPr algn="ctr" defTabSz="344089" rtl="0"/>
            <a:r>
              <a:rPr lang="ar-SA" sz="1806" b="1" dirty="0">
                <a:ln w="0"/>
                <a:solidFill>
                  <a:srgbClr val="A5A5A5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ما أهمية الحيوانات للتربة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ACB7E93-55B3-4FB1-972D-A9725A82A6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5141" y="6211271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5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كون الصخور">
            <a:hlinkClick r:id="" action="ppaction://media"/>
            <a:extLst>
              <a:ext uri="{FF2B5EF4-FFF2-40B4-BE49-F238E27FC236}">
                <a16:creationId xmlns:a16="http://schemas.microsoft.com/office/drawing/2014/main" id="{A0C7A270-649B-4B6C-BE7C-E82D068480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00752"/>
            <a:ext cx="12192000" cy="539336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1606DAF-C85D-41A6-AE69-9537EDF705EB}"/>
              </a:ext>
            </a:extLst>
          </p:cNvPr>
          <p:cNvSpPr/>
          <p:nvPr/>
        </p:nvSpPr>
        <p:spPr>
          <a:xfrm>
            <a:off x="1528549" y="0"/>
            <a:ext cx="8038532" cy="900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استنجي من الفيديو مراحل تكون التربة وكيف تتكون التربة</a:t>
            </a:r>
            <a:endParaRPr lang="ar-SA" sz="3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5CF3D78-DF94-4525-A86A-333BED5F9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141" y="6181285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7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3ACC53B-72C9-4F58-BD74-572060B46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749" y="201032"/>
            <a:ext cx="5232268" cy="591841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3BC49CF-B74B-4C2F-91B6-E7DD2F57F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8" t="26267" r="34611" b="68468"/>
          <a:stretch/>
        </p:blipFill>
        <p:spPr>
          <a:xfrm>
            <a:off x="649983" y="1396202"/>
            <a:ext cx="4046651" cy="68166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28082FD-2AAB-40E4-9471-B8C2928CF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0" t="31724" r="34611" b="63011"/>
          <a:stretch/>
        </p:blipFill>
        <p:spPr>
          <a:xfrm>
            <a:off x="649983" y="2458423"/>
            <a:ext cx="4046651" cy="701815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AD6F8AA-5EC1-44D9-A41F-86CF54287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0" t="34421" r="38510" b="63056"/>
          <a:stretch/>
        </p:blipFill>
        <p:spPr>
          <a:xfrm>
            <a:off x="1278118" y="3698382"/>
            <a:ext cx="3418516" cy="39110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97944500-D787-42C9-B10A-8759DD88E973}"/>
              </a:ext>
            </a:extLst>
          </p:cNvPr>
          <p:cNvSpPr/>
          <p:nvPr/>
        </p:nvSpPr>
        <p:spPr>
          <a:xfrm>
            <a:off x="649983" y="2809330"/>
            <a:ext cx="3089005" cy="35359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00ECEF8-DA40-494E-8F38-D96C9B3C2575}"/>
              </a:ext>
            </a:extLst>
          </p:cNvPr>
          <p:cNvSpPr/>
          <p:nvPr/>
        </p:nvSpPr>
        <p:spPr>
          <a:xfrm>
            <a:off x="1041587" y="481108"/>
            <a:ext cx="3340979" cy="646331"/>
          </a:xfrm>
          <a:prstGeom prst="rect">
            <a:avLst/>
          </a:prstGeom>
          <a:noFill/>
          <a:ln>
            <a:solidFill>
              <a:srgbClr val="70AD47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/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cs typeface="PT Bold Heading" panose="02010400000000000000" pitchFamily="2" charset="-78"/>
              </a:rPr>
              <a:t>كيف تتكون التربة؟</a:t>
            </a: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E928786D-FEB3-4B3D-A722-6E7AD0C090D4}"/>
              </a:ext>
            </a:extLst>
          </p:cNvPr>
          <p:cNvSpPr/>
          <p:nvPr/>
        </p:nvSpPr>
        <p:spPr>
          <a:xfrm>
            <a:off x="5008098" y="1396202"/>
            <a:ext cx="520505" cy="5636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1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4E0DAFA5-0B91-430F-ABE3-9CC39F9166E6}"/>
              </a:ext>
            </a:extLst>
          </p:cNvPr>
          <p:cNvSpPr/>
          <p:nvPr/>
        </p:nvSpPr>
        <p:spPr>
          <a:xfrm>
            <a:off x="4957275" y="2422526"/>
            <a:ext cx="520505" cy="5636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2</a:t>
            </a: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515D2233-80C0-492E-8FCC-45E6B6E5B6A8}"/>
              </a:ext>
            </a:extLst>
          </p:cNvPr>
          <p:cNvSpPr/>
          <p:nvPr/>
        </p:nvSpPr>
        <p:spPr>
          <a:xfrm>
            <a:off x="4900245" y="3494767"/>
            <a:ext cx="520505" cy="5636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3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234A098-EEB0-40A5-B7EE-526EDCA7B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5141" y="6203850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4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15FDFE1-83A7-4001-95A7-7D8AF9ECB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8" y="0"/>
            <a:ext cx="3930555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D7E93D4-23AA-47F2-B4EA-AD6386F0BBBF}"/>
              </a:ext>
            </a:extLst>
          </p:cNvPr>
          <p:cNvSpPr/>
          <p:nvPr/>
        </p:nvSpPr>
        <p:spPr>
          <a:xfrm>
            <a:off x="6557817" y="368724"/>
            <a:ext cx="3294492" cy="6463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600" b="1" cap="none" spc="0" dirty="0">
                <a:ln/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ما هي طبقات التربة؟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B2491D7-BB21-4CAB-8CB6-84252B7AE9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39568" r="340" b="29769"/>
          <a:stretch/>
        </p:blipFill>
        <p:spPr>
          <a:xfrm>
            <a:off x="5746117" y="1392071"/>
            <a:ext cx="5213035" cy="1815153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940F3FB-4013-471A-B396-F3F96A1B5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5141" y="6150918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7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FBBD45D-2884-46C7-A44E-2DB863448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عنوان 5">
            <a:extLst>
              <a:ext uri="{FF2B5EF4-FFF2-40B4-BE49-F238E27FC236}">
                <a16:creationId xmlns:a16="http://schemas.microsoft.com/office/drawing/2014/main" id="{47A7E9A1-D645-4C9B-8903-AFD20A405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18" y="5234320"/>
            <a:ext cx="6931319" cy="752217"/>
          </a:xfrm>
        </p:spPr>
        <p:txBody>
          <a:bodyPr anchor="b">
            <a:normAutofit/>
          </a:bodyPr>
          <a:lstStyle/>
          <a:p>
            <a:pPr algn="l"/>
            <a:endParaRPr lang="ar-SA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عنوان فرعي 7">
            <a:extLst>
              <a:ext uri="{FF2B5EF4-FFF2-40B4-BE49-F238E27FC236}">
                <a16:creationId xmlns:a16="http://schemas.microsoft.com/office/drawing/2014/main" id="{DD5721F1-7D8F-467C-953D-B9F9CFF8A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819" y="6059086"/>
            <a:ext cx="6931319" cy="349725"/>
          </a:xfrm>
        </p:spPr>
        <p:txBody>
          <a:bodyPr anchor="t">
            <a:normAutofit lnSpcReduction="10000"/>
          </a:bodyPr>
          <a:lstStyle/>
          <a:p>
            <a:pPr algn="l"/>
            <a:endParaRPr lang="ar-SA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F1A671B9-4848-4470-9B6B-2E0AFCBE6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6" t="9152" r="33735" b="14908"/>
          <a:stretch/>
        </p:blipFill>
        <p:spPr>
          <a:xfrm>
            <a:off x="-1" y="0"/>
            <a:ext cx="8159263" cy="7019778"/>
          </a:xfrm>
          <a:prstGeom prst="rect">
            <a:avLst/>
          </a:prstGeom>
        </p:spPr>
      </p:pic>
      <p:sp>
        <p:nvSpPr>
          <p:cNvPr id="7" name="عنوان فرعي 2">
            <a:extLst>
              <a:ext uri="{FF2B5EF4-FFF2-40B4-BE49-F238E27FC236}">
                <a16:creationId xmlns:a16="http://schemas.microsoft.com/office/drawing/2014/main" id="{9D209D11-5D1D-421F-AB6F-5D104923F876}"/>
              </a:ext>
            </a:extLst>
          </p:cNvPr>
          <p:cNvSpPr txBox="1">
            <a:spLocks/>
          </p:cNvSpPr>
          <p:nvPr/>
        </p:nvSpPr>
        <p:spPr>
          <a:xfrm>
            <a:off x="8923989" y="5768088"/>
            <a:ext cx="2700944" cy="65999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1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sz="2100" b="1">
                <a:solidFill>
                  <a:schemeClr val="tx1"/>
                </a:solidFill>
              </a:rPr>
              <a:t>أ\ حنان العمودي </a:t>
            </a:r>
          </a:p>
          <a:p>
            <a:pPr algn="r"/>
            <a:r>
              <a:rPr lang="ar-SA" sz="2100" b="1">
                <a:solidFill>
                  <a:schemeClr val="tx1"/>
                </a:solidFill>
              </a:rPr>
              <a:t>مدرسة المنصورية للطفولة المبكرة الابتدائية</a:t>
            </a:r>
            <a:r>
              <a:rPr lang="ar-SA" sz="1600">
                <a:solidFill>
                  <a:srgbClr val="080808"/>
                </a:solidFill>
              </a:rPr>
              <a:t> </a:t>
            </a:r>
            <a:endParaRPr lang="ar-SA" sz="16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أرض, شجرة, خارجي, الطبيعة&#10;&#10;تم إنشاء الوصف تلقائياً">
            <a:extLst>
              <a:ext uri="{FF2B5EF4-FFF2-40B4-BE49-F238E27FC236}">
                <a16:creationId xmlns:a16="http://schemas.microsoft.com/office/drawing/2014/main" id="{729A2AC0-34C2-4423-B58E-FE18BE003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63" r="7908" b="-1"/>
          <a:stretch/>
        </p:blipFill>
        <p:spPr>
          <a:xfrm>
            <a:off x="20" y="10"/>
            <a:ext cx="6099028" cy="6857990"/>
          </a:xfrm>
          <a:prstGeom prst="rect">
            <a:avLst/>
          </a:prstGeom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5D45352-14CA-4BCA-B5AF-548AD403C0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88" r="5858"/>
          <a:stretch/>
        </p:blipFill>
        <p:spPr>
          <a:xfrm>
            <a:off x="6099048" y="10"/>
            <a:ext cx="6099048" cy="685799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D98923C-D42E-4E72-9C41-89C3E2319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141" y="6181275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7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EF4B25A-236D-4DA5-ACBB-4456C0F3D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85"/>
          <a:stretch/>
        </p:blipFill>
        <p:spPr>
          <a:xfrm>
            <a:off x="0" y="0"/>
            <a:ext cx="3418356" cy="6858000"/>
          </a:xfrm>
          <a:prstGeom prst="rect">
            <a:avLst/>
          </a:prstGeom>
        </p:spPr>
      </p:pic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9B252543-C6C1-4F5F-BAC4-CC239ACF1670}"/>
              </a:ext>
            </a:extLst>
          </p:cNvPr>
          <p:cNvSpPr/>
          <p:nvPr/>
        </p:nvSpPr>
        <p:spPr>
          <a:xfrm>
            <a:off x="2240509" y="714234"/>
            <a:ext cx="1550159" cy="10372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6" name="سهم: لليسار 5">
            <a:extLst>
              <a:ext uri="{FF2B5EF4-FFF2-40B4-BE49-F238E27FC236}">
                <a16:creationId xmlns:a16="http://schemas.microsoft.com/office/drawing/2014/main" id="{5321726C-0DB6-4DD2-875C-73DE4E7F7E9C}"/>
              </a:ext>
            </a:extLst>
          </p:cNvPr>
          <p:cNvSpPr/>
          <p:nvPr/>
        </p:nvSpPr>
        <p:spPr>
          <a:xfrm>
            <a:off x="2291119" y="2724035"/>
            <a:ext cx="1448938" cy="9394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7" name="سهم: لليسار 6">
            <a:extLst>
              <a:ext uri="{FF2B5EF4-FFF2-40B4-BE49-F238E27FC236}">
                <a16:creationId xmlns:a16="http://schemas.microsoft.com/office/drawing/2014/main" id="{011455BC-26BA-466C-BD5C-99DBBB06E591}"/>
              </a:ext>
            </a:extLst>
          </p:cNvPr>
          <p:cNvSpPr/>
          <p:nvPr/>
        </p:nvSpPr>
        <p:spPr>
          <a:xfrm>
            <a:off x="2240509" y="4749420"/>
            <a:ext cx="1651379" cy="11896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6A05174-6DD6-4692-B52B-C472CB929BCE}"/>
              </a:ext>
            </a:extLst>
          </p:cNvPr>
          <p:cNvSpPr/>
          <p:nvPr/>
        </p:nvSpPr>
        <p:spPr>
          <a:xfrm>
            <a:off x="6885704" y="136478"/>
            <a:ext cx="3418356" cy="782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spc="50" dirty="0">
                <a:ln w="0"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رتبي طبقات التربة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7A0573F-63B5-4BD2-8CEA-6119900DD06D}"/>
              </a:ext>
            </a:extLst>
          </p:cNvPr>
          <p:cNvSpPr/>
          <p:nvPr/>
        </p:nvSpPr>
        <p:spPr>
          <a:xfrm>
            <a:off x="8773646" y="1388660"/>
            <a:ext cx="2719014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none" spc="0" normalizeH="0" baseline="0" noProof="0" dirty="0">
                <a:ln w="0"/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طبقة التربة تحت السطحية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140CCC6-2434-4925-9F40-1239ED3975C2}"/>
              </a:ext>
            </a:extLst>
          </p:cNvPr>
          <p:cNvSpPr/>
          <p:nvPr/>
        </p:nvSpPr>
        <p:spPr>
          <a:xfrm>
            <a:off x="9433468" y="2724035"/>
            <a:ext cx="1741182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none" spc="0" normalizeH="0" baseline="0" noProof="0" dirty="0">
                <a:ln w="0"/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الطبقة الصخرية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27FF04E-7FCE-430F-8C5A-7E0375D7BF0F}"/>
              </a:ext>
            </a:extLst>
          </p:cNvPr>
          <p:cNvSpPr/>
          <p:nvPr/>
        </p:nvSpPr>
        <p:spPr>
          <a:xfrm>
            <a:off x="9216261" y="4287755"/>
            <a:ext cx="2175597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none" spc="0" normalizeH="0" baseline="0" noProof="0" dirty="0">
                <a:ln w="0"/>
                <a:solidFill>
                  <a:srgbClr val="70AD4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طبقة التربة السطحية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739A928-D560-4066-9702-081048517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214" y="930753"/>
            <a:ext cx="2371550" cy="68890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F347CAC-255A-4401-9802-201B3109D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745" y="5134758"/>
            <a:ext cx="1938696" cy="68281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AFA5C86-ABCD-40E7-8487-0191BC4E2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929" y="3087594"/>
            <a:ext cx="2914141" cy="682811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5E922E96-5266-426A-B52A-FF3FC4E1D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3468" y="6065644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4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9" t="35923" r="35102" b="56967"/>
          <a:stretch/>
        </p:blipFill>
        <p:spPr>
          <a:xfrm>
            <a:off x="5199962" y="2169346"/>
            <a:ext cx="3767769" cy="111368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0" t="27976" r="35102" b="69210"/>
          <a:stretch/>
        </p:blipFill>
        <p:spPr>
          <a:xfrm>
            <a:off x="4699797" y="2131763"/>
            <a:ext cx="4267934" cy="572876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1" t="69904" r="35377" b="18218"/>
          <a:stretch/>
        </p:blipFill>
        <p:spPr>
          <a:xfrm>
            <a:off x="4418483" y="1839814"/>
            <a:ext cx="5330726" cy="1729650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962DF12-60DA-45B9-87CD-2C6D5258A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7731" y="300334"/>
            <a:ext cx="3001356" cy="210167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CA2CCCD-A2FB-4473-BF55-F0FBA86C1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141" y="6181285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3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37084 -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4.16667E-7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C1CEA41A-C996-49A7-818F-6FA3094C4D2C}"/>
              </a:ext>
            </a:extLst>
          </p:cNvPr>
          <p:cNvSpPr txBox="1"/>
          <p:nvPr/>
        </p:nvSpPr>
        <p:spPr>
          <a:xfrm>
            <a:off x="1787857" y="1145990"/>
            <a:ext cx="9389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2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Roboto" panose="02000000000000000000" pitchFamily="2" charset="0"/>
              </a:rPr>
              <a:t>سيدنا </a:t>
            </a:r>
            <a:r>
              <a:rPr lang="ar-SA" sz="32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آدم</a:t>
            </a:r>
            <a:r>
              <a:rPr lang="ar-SA" sz="32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Roboto" panose="02000000000000000000" pitchFamily="2" charset="0"/>
              </a:rPr>
              <a:t> هو أب البشرية أجمع وأول إنسان خلقه الله تبارك وتعالى </a:t>
            </a:r>
            <a:endParaRPr lang="ar-SA" sz="32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3FC4FBF-3465-48BD-83A8-C5F0A3B5B8EA}"/>
              </a:ext>
            </a:extLst>
          </p:cNvPr>
          <p:cNvSpPr txBox="1"/>
          <p:nvPr/>
        </p:nvSpPr>
        <p:spPr>
          <a:xfrm>
            <a:off x="1787857" y="348691"/>
            <a:ext cx="8959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قال الله تعالى : ( وَلَقَدْ خَلَقْنَا الإنْسَانَ مِنْ سُلالَةٍ مِنْ طِينٍ )</a:t>
            </a:r>
            <a:endParaRPr lang="ar-SA" sz="3600" b="1" dirty="0">
              <a:solidFill>
                <a:schemeClr val="bg1">
                  <a:lumMod val="95000"/>
                  <a:lumOff val="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E3896A3-7510-4B82-A1B1-CDE85FAAFE9E}"/>
              </a:ext>
            </a:extLst>
          </p:cNvPr>
          <p:cNvSpPr txBox="1"/>
          <p:nvPr/>
        </p:nvSpPr>
        <p:spPr>
          <a:xfrm>
            <a:off x="2238234" y="1730765"/>
            <a:ext cx="884374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000" b="1" i="0" dirty="0">
                <a:solidFill>
                  <a:srgbClr val="212529"/>
                </a:solidFill>
                <a:effectLst/>
                <a:latin typeface="Noto Naskh Arabic"/>
              </a:rPr>
              <a:t>لما بُعث الله ملك  ليأخذ من الأرض تربةَ آدم، أخذ من وجه الأرض وخلط فلم يأخذ من مكان واحد، وأخذ من تربة </a:t>
            </a:r>
            <a:r>
              <a:rPr lang="ar-SA" sz="4000" b="1" i="0" dirty="0">
                <a:solidFill>
                  <a:srgbClr val="FF0000"/>
                </a:solidFill>
                <a:effectLst/>
                <a:latin typeface="Noto Naskh Arabic"/>
              </a:rPr>
              <a:t>حمراء</a:t>
            </a:r>
            <a:r>
              <a:rPr lang="ar-SA" sz="4000" b="1" i="0" dirty="0">
                <a:solidFill>
                  <a:srgbClr val="212529"/>
                </a:solidFill>
                <a:effectLst/>
                <a:latin typeface="Noto Naskh Arabic"/>
              </a:rPr>
              <a:t>، و</a:t>
            </a:r>
            <a:r>
              <a:rPr lang="ar-SA" sz="4000" b="1" i="0" dirty="0">
                <a:solidFill>
                  <a:schemeClr val="tx1">
                    <a:lumMod val="95000"/>
                  </a:schemeClr>
                </a:solidFill>
                <a:effectLst/>
                <a:latin typeface="Noto Naskh Arabic"/>
              </a:rPr>
              <a:t>بيضاءَ</a:t>
            </a:r>
            <a:r>
              <a:rPr lang="ar-SA" sz="4000" b="1" i="0" dirty="0">
                <a:solidFill>
                  <a:srgbClr val="212529"/>
                </a:solidFill>
                <a:effectLst/>
                <a:latin typeface="Noto Naskh Arabic"/>
              </a:rPr>
              <a:t>، وسوداء؛ فلذلك خرج بنو آدم مختلفين؛ ولذلك سُمي آدم؛ لأنه أخذ من أديم الأرض</a:t>
            </a:r>
            <a:endParaRPr lang="ar-SA" sz="4000" b="1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E75A24F-3E33-4C31-9757-6E421449E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5310"/>
            <a:ext cx="6652216" cy="257269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CD23A11-0671-4CAF-99C9-FC4DDBCAB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181" y="6170951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67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صورة 441" descr="صورة تحتوي على نص, مياه, مدينة, شاطئ البحر&#10;&#10;تم إنشاء الوصف تلقائياً">
            <a:extLst>
              <a:ext uri="{FF2B5EF4-FFF2-40B4-BE49-F238E27FC236}">
                <a16:creationId xmlns:a16="http://schemas.microsoft.com/office/drawing/2014/main" id="{C8F8E196-45A6-4391-AF2A-063A37FFD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7504" y="-49690"/>
            <a:ext cx="14973009" cy="8077200"/>
          </a:xfrm>
          <a:prstGeom prst="rect">
            <a:avLst/>
          </a:prstGeom>
        </p:spPr>
      </p:pic>
      <p:grpSp>
        <p:nvGrpSpPr>
          <p:cNvPr id="425" name="مجموعة 424">
            <a:extLst>
              <a:ext uri="{FF2B5EF4-FFF2-40B4-BE49-F238E27FC236}">
                <a16:creationId xmlns:a16="http://schemas.microsoft.com/office/drawing/2014/main" id="{C837F28F-FD6F-4BAA-B3EF-4B068703F0F9}"/>
              </a:ext>
            </a:extLst>
          </p:cNvPr>
          <p:cNvGrpSpPr/>
          <p:nvPr/>
        </p:nvGrpSpPr>
        <p:grpSpPr>
          <a:xfrm>
            <a:off x="827748" y="3468850"/>
            <a:ext cx="10536504" cy="2777781"/>
            <a:chOff x="827748" y="3273778"/>
            <a:chExt cx="10536504" cy="2777781"/>
          </a:xfrm>
        </p:grpSpPr>
        <p:sp>
          <p:nvSpPr>
            <p:cNvPr id="7" name="شكل حر: شكل 6">
              <a:extLst>
                <a:ext uri="{FF2B5EF4-FFF2-40B4-BE49-F238E27FC236}">
                  <a16:creationId xmlns:a16="http://schemas.microsoft.com/office/drawing/2014/main" id="{D3D76379-65D1-4144-A34F-F55F8765FD3E}"/>
                </a:ext>
              </a:extLst>
            </p:cNvPr>
            <p:cNvSpPr/>
            <p:nvPr/>
          </p:nvSpPr>
          <p:spPr>
            <a:xfrm>
              <a:off x="844796" y="3601797"/>
              <a:ext cx="4599302" cy="2449762"/>
            </a:xfrm>
            <a:custGeom>
              <a:avLst/>
              <a:gdLst>
                <a:gd name="connsiteX0" fmla="*/ 405793 w 2547330"/>
                <a:gd name="connsiteY0" fmla="*/ 3810 h 1356804"/>
                <a:gd name="connsiteX1" fmla="*/ 250599 w 2547330"/>
                <a:gd name="connsiteY1" fmla="*/ 19494 h 1356804"/>
                <a:gd name="connsiteX2" fmla="*/ 242725 w 2547330"/>
                <a:gd name="connsiteY2" fmla="*/ 20638 h 1356804"/>
                <a:gd name="connsiteX3" fmla="*/ 55844 w 2547330"/>
                <a:gd name="connsiteY3" fmla="*/ 153289 h 1356804"/>
                <a:gd name="connsiteX4" fmla="*/ 22253 w 2547330"/>
                <a:gd name="connsiteY4" fmla="*/ 353187 h 1356804"/>
                <a:gd name="connsiteX5" fmla="*/ 37112 w 2547330"/>
                <a:gd name="connsiteY5" fmla="*/ 369125 h 1356804"/>
                <a:gd name="connsiteX6" fmla="*/ 52352 w 2547330"/>
                <a:gd name="connsiteY6" fmla="*/ 384238 h 1356804"/>
                <a:gd name="connsiteX7" fmla="*/ 49748 w 2547330"/>
                <a:gd name="connsiteY7" fmla="*/ 596519 h 1356804"/>
                <a:gd name="connsiteX8" fmla="*/ 17363 w 2547330"/>
                <a:gd name="connsiteY8" fmla="*/ 663766 h 1356804"/>
                <a:gd name="connsiteX9" fmla="*/ 12982 w 2547330"/>
                <a:gd name="connsiteY9" fmla="*/ 667322 h 1356804"/>
                <a:gd name="connsiteX10" fmla="*/ 1425 w 2547330"/>
                <a:gd name="connsiteY10" fmla="*/ 822198 h 1356804"/>
                <a:gd name="connsiteX11" fmla="*/ 7902 w 2547330"/>
                <a:gd name="connsiteY11" fmla="*/ 965644 h 1356804"/>
                <a:gd name="connsiteX12" fmla="*/ 8410 w 2547330"/>
                <a:gd name="connsiteY12" fmla="*/ 971868 h 1356804"/>
                <a:gd name="connsiteX13" fmla="*/ 23269 w 2547330"/>
                <a:gd name="connsiteY13" fmla="*/ 1164082 h 1356804"/>
                <a:gd name="connsiteX14" fmla="*/ 22062 w 2547330"/>
                <a:gd name="connsiteY14" fmla="*/ 1286383 h 1356804"/>
                <a:gd name="connsiteX15" fmla="*/ 86324 w 2547330"/>
                <a:gd name="connsiteY15" fmla="*/ 1320991 h 1356804"/>
                <a:gd name="connsiteX16" fmla="*/ 293906 w 2547330"/>
                <a:gd name="connsiteY16" fmla="*/ 1320991 h 1356804"/>
                <a:gd name="connsiteX17" fmla="*/ 775807 w 2547330"/>
                <a:gd name="connsiteY17" fmla="*/ 1307401 h 1356804"/>
                <a:gd name="connsiteX18" fmla="*/ 829211 w 2547330"/>
                <a:gd name="connsiteY18" fmla="*/ 1307401 h 1356804"/>
                <a:gd name="connsiteX19" fmla="*/ 853658 w 2547330"/>
                <a:gd name="connsiteY19" fmla="*/ 1331849 h 1356804"/>
                <a:gd name="connsiteX20" fmla="*/ 878106 w 2547330"/>
                <a:gd name="connsiteY20" fmla="*/ 1356805 h 1356804"/>
                <a:gd name="connsiteX21" fmla="*/ 1412840 w 2547330"/>
                <a:gd name="connsiteY21" fmla="*/ 1356805 h 1356804"/>
                <a:gd name="connsiteX22" fmla="*/ 1501168 w 2547330"/>
                <a:gd name="connsiteY22" fmla="*/ 1268476 h 1356804"/>
                <a:gd name="connsiteX23" fmla="*/ 1501168 w 2547330"/>
                <a:gd name="connsiteY23" fmla="*/ 1266698 h 1356804"/>
                <a:gd name="connsiteX24" fmla="*/ 1658902 w 2547330"/>
                <a:gd name="connsiteY24" fmla="*/ 1219200 h 1356804"/>
                <a:gd name="connsiteX25" fmla="*/ 2402741 w 2547330"/>
                <a:gd name="connsiteY25" fmla="*/ 1235647 h 1356804"/>
                <a:gd name="connsiteX26" fmla="*/ 2505738 w 2547330"/>
                <a:gd name="connsiteY26" fmla="*/ 1187894 h 1356804"/>
                <a:gd name="connsiteX27" fmla="*/ 2547331 w 2547330"/>
                <a:gd name="connsiteY27" fmla="*/ 1098550 h 1356804"/>
                <a:gd name="connsiteX28" fmla="*/ 2547331 w 2547330"/>
                <a:gd name="connsiteY28" fmla="*/ 1061530 h 1356804"/>
                <a:gd name="connsiteX29" fmla="*/ 2495578 w 2547330"/>
                <a:gd name="connsiteY29" fmla="*/ 998855 h 1356804"/>
                <a:gd name="connsiteX30" fmla="*/ 2412076 w 2547330"/>
                <a:gd name="connsiteY30" fmla="*/ 986092 h 1356804"/>
                <a:gd name="connsiteX31" fmla="*/ 996470 w 2547330"/>
                <a:gd name="connsiteY31" fmla="*/ 986092 h 1356804"/>
                <a:gd name="connsiteX32" fmla="*/ 950496 w 2547330"/>
                <a:gd name="connsiteY32" fmla="*/ 898652 h 1356804"/>
                <a:gd name="connsiteX33" fmla="*/ 942368 w 2547330"/>
                <a:gd name="connsiteY33" fmla="*/ 87439 h 1356804"/>
                <a:gd name="connsiteX34" fmla="*/ 854039 w 2547330"/>
                <a:gd name="connsiteY34" fmla="*/ 0 h 1356804"/>
                <a:gd name="connsiteX35" fmla="*/ 472849 w 2547330"/>
                <a:gd name="connsiteY35" fmla="*/ 1524 h 1356804"/>
                <a:gd name="connsiteX36" fmla="*/ 405793 w 2547330"/>
                <a:gd name="connsiteY36" fmla="*/ 3810 h 1356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47330" h="1356804">
                  <a:moveTo>
                    <a:pt x="405793" y="3810"/>
                  </a:moveTo>
                  <a:lnTo>
                    <a:pt x="250599" y="19494"/>
                  </a:lnTo>
                  <a:cubicBezTo>
                    <a:pt x="247932" y="19876"/>
                    <a:pt x="245392" y="20257"/>
                    <a:pt x="242725" y="20638"/>
                  </a:cubicBezTo>
                  <a:cubicBezTo>
                    <a:pt x="217071" y="25654"/>
                    <a:pt x="82641" y="56515"/>
                    <a:pt x="55844" y="153289"/>
                  </a:cubicBezTo>
                  <a:cubicBezTo>
                    <a:pt x="32984" y="235775"/>
                    <a:pt x="24856" y="319214"/>
                    <a:pt x="22253" y="353187"/>
                  </a:cubicBezTo>
                  <a:cubicBezTo>
                    <a:pt x="21618" y="361823"/>
                    <a:pt x="28476" y="369125"/>
                    <a:pt x="37112" y="369125"/>
                  </a:cubicBezTo>
                  <a:cubicBezTo>
                    <a:pt x="45748" y="369125"/>
                    <a:pt x="52415" y="375920"/>
                    <a:pt x="52352" y="384238"/>
                  </a:cubicBezTo>
                  <a:lnTo>
                    <a:pt x="49748" y="596519"/>
                  </a:lnTo>
                  <a:cubicBezTo>
                    <a:pt x="49431" y="622618"/>
                    <a:pt x="37556" y="647255"/>
                    <a:pt x="17363" y="663766"/>
                  </a:cubicBezTo>
                  <a:lnTo>
                    <a:pt x="12982" y="667322"/>
                  </a:lnTo>
                  <a:cubicBezTo>
                    <a:pt x="12982" y="667322"/>
                    <a:pt x="-5116" y="675576"/>
                    <a:pt x="1425" y="822198"/>
                  </a:cubicBezTo>
                  <a:lnTo>
                    <a:pt x="7902" y="965644"/>
                  </a:lnTo>
                  <a:cubicBezTo>
                    <a:pt x="8092" y="967740"/>
                    <a:pt x="8219" y="969772"/>
                    <a:pt x="8410" y="971868"/>
                  </a:cubicBezTo>
                  <a:cubicBezTo>
                    <a:pt x="10886" y="993204"/>
                    <a:pt x="25555" y="1121093"/>
                    <a:pt x="23269" y="1164082"/>
                  </a:cubicBezTo>
                  <a:cubicBezTo>
                    <a:pt x="20792" y="1211009"/>
                    <a:pt x="13363" y="1262951"/>
                    <a:pt x="22062" y="1286383"/>
                  </a:cubicBezTo>
                  <a:cubicBezTo>
                    <a:pt x="30698" y="1309878"/>
                    <a:pt x="43081" y="1317244"/>
                    <a:pt x="86324" y="1320991"/>
                  </a:cubicBezTo>
                  <a:cubicBezTo>
                    <a:pt x="129568" y="1324674"/>
                    <a:pt x="293906" y="1320991"/>
                    <a:pt x="293906" y="1320991"/>
                  </a:cubicBezTo>
                  <a:lnTo>
                    <a:pt x="775807" y="1307401"/>
                  </a:lnTo>
                  <a:lnTo>
                    <a:pt x="829211" y="1307401"/>
                  </a:lnTo>
                  <a:cubicBezTo>
                    <a:pt x="842736" y="1307401"/>
                    <a:pt x="853658" y="1318324"/>
                    <a:pt x="853658" y="1331849"/>
                  </a:cubicBezTo>
                  <a:cubicBezTo>
                    <a:pt x="853658" y="1345882"/>
                    <a:pt x="864644" y="1356805"/>
                    <a:pt x="878106" y="1356805"/>
                  </a:cubicBezTo>
                  <a:lnTo>
                    <a:pt x="1412840" y="1356805"/>
                  </a:lnTo>
                  <a:cubicBezTo>
                    <a:pt x="1461607" y="1356805"/>
                    <a:pt x="1501168" y="1317244"/>
                    <a:pt x="1501168" y="1268476"/>
                  </a:cubicBezTo>
                  <a:lnTo>
                    <a:pt x="1501168" y="1266698"/>
                  </a:lnTo>
                  <a:cubicBezTo>
                    <a:pt x="1501168" y="1218120"/>
                    <a:pt x="1610324" y="1219454"/>
                    <a:pt x="1658902" y="1219200"/>
                  </a:cubicBezTo>
                  <a:lnTo>
                    <a:pt x="2402741" y="1235647"/>
                  </a:lnTo>
                  <a:cubicBezTo>
                    <a:pt x="2411949" y="1235583"/>
                    <a:pt x="2480973" y="1215898"/>
                    <a:pt x="2505738" y="1187894"/>
                  </a:cubicBezTo>
                  <a:cubicBezTo>
                    <a:pt x="2525995" y="1164971"/>
                    <a:pt x="2547331" y="1129157"/>
                    <a:pt x="2547331" y="1098550"/>
                  </a:cubicBezTo>
                  <a:lnTo>
                    <a:pt x="2547331" y="1061530"/>
                  </a:lnTo>
                  <a:cubicBezTo>
                    <a:pt x="2547331" y="1030923"/>
                    <a:pt x="2525550" y="1004761"/>
                    <a:pt x="2495578" y="998855"/>
                  </a:cubicBezTo>
                  <a:cubicBezTo>
                    <a:pt x="2457287" y="991235"/>
                    <a:pt x="2421346" y="986092"/>
                    <a:pt x="2412076" y="986092"/>
                  </a:cubicBezTo>
                  <a:lnTo>
                    <a:pt x="996470" y="986092"/>
                  </a:lnTo>
                  <a:cubicBezTo>
                    <a:pt x="948019" y="986092"/>
                    <a:pt x="951004" y="947102"/>
                    <a:pt x="950496" y="898652"/>
                  </a:cubicBezTo>
                  <a:lnTo>
                    <a:pt x="942368" y="87439"/>
                  </a:lnTo>
                  <a:cubicBezTo>
                    <a:pt x="941860" y="38989"/>
                    <a:pt x="902490" y="0"/>
                    <a:pt x="854039" y="0"/>
                  </a:cubicBezTo>
                  <a:lnTo>
                    <a:pt x="472849" y="1524"/>
                  </a:lnTo>
                  <a:cubicBezTo>
                    <a:pt x="469864" y="1778"/>
                    <a:pt x="408777" y="3619"/>
                    <a:pt x="405793" y="3810"/>
                  </a:cubicBezTo>
                  <a:close/>
                </a:path>
              </a:pathLst>
            </a:custGeom>
            <a:solidFill>
              <a:srgbClr val="00B762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شكل حر: شكل 7">
              <a:extLst>
                <a:ext uri="{FF2B5EF4-FFF2-40B4-BE49-F238E27FC236}">
                  <a16:creationId xmlns:a16="http://schemas.microsoft.com/office/drawing/2014/main" id="{4F0C7524-B924-4FE1-9FC8-3A3E5F277ED5}"/>
                </a:ext>
              </a:extLst>
            </p:cNvPr>
            <p:cNvSpPr/>
            <p:nvPr/>
          </p:nvSpPr>
          <p:spPr>
            <a:xfrm>
              <a:off x="1032301" y="3703379"/>
              <a:ext cx="2498645" cy="2156983"/>
            </a:xfrm>
            <a:custGeom>
              <a:avLst/>
              <a:gdLst>
                <a:gd name="connsiteX0" fmla="*/ 846582 w 1383878"/>
                <a:gd name="connsiteY0" fmla="*/ 842454 h 1194648"/>
                <a:gd name="connsiteX1" fmla="*/ 838454 w 1383878"/>
                <a:gd name="connsiteY1" fmla="*/ 31242 h 1194648"/>
                <a:gd name="connsiteX2" fmla="*/ 832168 w 1383878"/>
                <a:gd name="connsiteY2" fmla="*/ 0 h 1194648"/>
                <a:gd name="connsiteX3" fmla="*/ 117856 w 1383878"/>
                <a:gd name="connsiteY3" fmla="*/ 109664 h 1194648"/>
                <a:gd name="connsiteX4" fmla="*/ 42926 w 1383878"/>
                <a:gd name="connsiteY4" fmla="*/ 189230 h 1194648"/>
                <a:gd name="connsiteX5" fmla="*/ 0 w 1383878"/>
                <a:gd name="connsiteY5" fmla="*/ 661098 h 1194648"/>
                <a:gd name="connsiteX6" fmla="*/ 90424 w 1383878"/>
                <a:gd name="connsiteY6" fmla="*/ 904303 h 1194648"/>
                <a:gd name="connsiteX7" fmla="*/ 425704 w 1383878"/>
                <a:gd name="connsiteY7" fmla="*/ 772477 h 1194648"/>
                <a:gd name="connsiteX8" fmla="*/ 596646 w 1383878"/>
                <a:gd name="connsiteY8" fmla="*/ 809942 h 1194648"/>
                <a:gd name="connsiteX9" fmla="*/ 712978 w 1383878"/>
                <a:gd name="connsiteY9" fmla="*/ 932244 h 1194648"/>
                <a:gd name="connsiteX10" fmla="*/ 941261 w 1383878"/>
                <a:gd name="connsiteY10" fmla="*/ 1135697 h 1194648"/>
                <a:gd name="connsiteX11" fmla="*/ 1214311 w 1383878"/>
                <a:gd name="connsiteY11" fmla="*/ 1190752 h 1194648"/>
                <a:gd name="connsiteX12" fmla="*/ 1373886 w 1383878"/>
                <a:gd name="connsiteY12" fmla="*/ 1107948 h 1194648"/>
                <a:gd name="connsiteX13" fmla="*/ 1330135 w 1383878"/>
                <a:gd name="connsiteY13" fmla="*/ 929767 h 1194648"/>
                <a:gd name="connsiteX14" fmla="*/ 892620 w 1383878"/>
                <a:gd name="connsiteY14" fmla="*/ 929767 h 1194648"/>
                <a:gd name="connsiteX15" fmla="*/ 846582 w 1383878"/>
                <a:gd name="connsiteY15" fmla="*/ 842454 h 1194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83878" h="1194648">
                  <a:moveTo>
                    <a:pt x="846582" y="842454"/>
                  </a:moveTo>
                  <a:lnTo>
                    <a:pt x="838454" y="31242"/>
                  </a:lnTo>
                  <a:cubicBezTo>
                    <a:pt x="838327" y="20193"/>
                    <a:pt x="835978" y="9715"/>
                    <a:pt x="832168" y="0"/>
                  </a:cubicBezTo>
                  <a:lnTo>
                    <a:pt x="117856" y="109664"/>
                  </a:lnTo>
                  <a:cubicBezTo>
                    <a:pt x="77534" y="115760"/>
                    <a:pt x="46609" y="148653"/>
                    <a:pt x="42926" y="189230"/>
                  </a:cubicBezTo>
                  <a:lnTo>
                    <a:pt x="0" y="661098"/>
                  </a:lnTo>
                  <a:cubicBezTo>
                    <a:pt x="0" y="661098"/>
                    <a:pt x="31115" y="953707"/>
                    <a:pt x="90424" y="904303"/>
                  </a:cubicBezTo>
                  <a:cubicBezTo>
                    <a:pt x="149733" y="854901"/>
                    <a:pt x="296355" y="771080"/>
                    <a:pt x="425704" y="772477"/>
                  </a:cubicBezTo>
                  <a:cubicBezTo>
                    <a:pt x="474028" y="772985"/>
                    <a:pt x="552768" y="783844"/>
                    <a:pt x="596646" y="809942"/>
                  </a:cubicBezTo>
                  <a:cubicBezTo>
                    <a:pt x="677545" y="858139"/>
                    <a:pt x="688404" y="896048"/>
                    <a:pt x="712978" y="932244"/>
                  </a:cubicBezTo>
                  <a:cubicBezTo>
                    <a:pt x="765683" y="1009967"/>
                    <a:pt x="850710" y="1081786"/>
                    <a:pt x="941261" y="1135697"/>
                  </a:cubicBezTo>
                  <a:cubicBezTo>
                    <a:pt x="1024636" y="1185354"/>
                    <a:pt x="1124585" y="1203388"/>
                    <a:pt x="1214311" y="1190752"/>
                  </a:cubicBezTo>
                  <a:cubicBezTo>
                    <a:pt x="1261936" y="1184021"/>
                    <a:pt x="1334326" y="1186751"/>
                    <a:pt x="1373886" y="1107948"/>
                  </a:cubicBezTo>
                  <a:cubicBezTo>
                    <a:pt x="1373886" y="1107948"/>
                    <a:pt x="1415098" y="977582"/>
                    <a:pt x="1330135" y="929767"/>
                  </a:cubicBezTo>
                  <a:lnTo>
                    <a:pt x="892620" y="929767"/>
                  </a:lnTo>
                  <a:cubicBezTo>
                    <a:pt x="844169" y="929894"/>
                    <a:pt x="847090" y="890905"/>
                    <a:pt x="846582" y="842454"/>
                  </a:cubicBezTo>
                  <a:close/>
                </a:path>
              </a:pathLst>
            </a:custGeom>
            <a:solidFill>
              <a:srgbClr val="EEEEFB">
                <a:alpha val="30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شكل حر: شكل 8">
              <a:extLst>
                <a:ext uri="{FF2B5EF4-FFF2-40B4-BE49-F238E27FC236}">
                  <a16:creationId xmlns:a16="http://schemas.microsoft.com/office/drawing/2014/main" id="{E41C7779-ADAD-4121-BF53-03A5835FCE0E}"/>
                </a:ext>
              </a:extLst>
            </p:cNvPr>
            <p:cNvSpPr/>
            <p:nvPr/>
          </p:nvSpPr>
          <p:spPr>
            <a:xfrm>
              <a:off x="914439" y="4261370"/>
              <a:ext cx="739272" cy="492103"/>
            </a:xfrm>
            <a:custGeom>
              <a:avLst/>
              <a:gdLst>
                <a:gd name="connsiteX0" fmla="*/ 409448 w 409447"/>
                <a:gd name="connsiteY0" fmla="*/ 194955 h 272552"/>
                <a:gd name="connsiteX1" fmla="*/ 409448 w 409447"/>
                <a:gd name="connsiteY1" fmla="*/ 51382 h 272552"/>
                <a:gd name="connsiteX2" fmla="*/ 356997 w 409447"/>
                <a:gd name="connsiteY2" fmla="*/ 10 h 272552"/>
                <a:gd name="connsiteX3" fmla="*/ 8192 w 409447"/>
                <a:gd name="connsiteY3" fmla="*/ 7376 h 272552"/>
                <a:gd name="connsiteX4" fmla="*/ 13843 w 409447"/>
                <a:gd name="connsiteY4" fmla="*/ 18997 h 272552"/>
                <a:gd name="connsiteX5" fmla="*/ 11240 w 409447"/>
                <a:gd name="connsiteY5" fmla="*/ 231277 h 272552"/>
                <a:gd name="connsiteX6" fmla="*/ 0 w 409447"/>
                <a:gd name="connsiteY6" fmla="*/ 272552 h 272552"/>
                <a:gd name="connsiteX7" fmla="*/ 385572 w 409447"/>
                <a:gd name="connsiteY7" fmla="*/ 226388 h 272552"/>
                <a:gd name="connsiteX8" fmla="*/ 409448 w 409447"/>
                <a:gd name="connsiteY8" fmla="*/ 194955 h 272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9447" h="272552">
                  <a:moveTo>
                    <a:pt x="409448" y="194955"/>
                  </a:moveTo>
                  <a:lnTo>
                    <a:pt x="409448" y="51382"/>
                  </a:lnTo>
                  <a:cubicBezTo>
                    <a:pt x="409448" y="22616"/>
                    <a:pt x="385763" y="-561"/>
                    <a:pt x="356997" y="10"/>
                  </a:cubicBezTo>
                  <a:lnTo>
                    <a:pt x="8192" y="7376"/>
                  </a:lnTo>
                  <a:cubicBezTo>
                    <a:pt x="11621" y="10170"/>
                    <a:pt x="13907" y="14234"/>
                    <a:pt x="13843" y="18997"/>
                  </a:cubicBezTo>
                  <a:lnTo>
                    <a:pt x="11240" y="231277"/>
                  </a:lnTo>
                  <a:cubicBezTo>
                    <a:pt x="11049" y="245946"/>
                    <a:pt x="6922" y="259979"/>
                    <a:pt x="0" y="272552"/>
                  </a:cubicBezTo>
                  <a:cubicBezTo>
                    <a:pt x="98552" y="261440"/>
                    <a:pt x="366776" y="231087"/>
                    <a:pt x="385572" y="226388"/>
                  </a:cubicBezTo>
                  <a:cubicBezTo>
                    <a:pt x="408623" y="220482"/>
                    <a:pt x="409448" y="194955"/>
                    <a:pt x="409448" y="194955"/>
                  </a:cubicBezTo>
                  <a:close/>
                </a:path>
              </a:pathLst>
            </a:custGeom>
            <a:solidFill>
              <a:srgbClr val="4FCEF6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0" name="رسم 4">
              <a:extLst>
                <a:ext uri="{FF2B5EF4-FFF2-40B4-BE49-F238E27FC236}">
                  <a16:creationId xmlns:a16="http://schemas.microsoft.com/office/drawing/2014/main" id="{625E0EB0-6BDF-4D4E-B927-B827DEF92D1C}"/>
                </a:ext>
              </a:extLst>
            </p:cNvPr>
            <p:cNvGrpSpPr/>
            <p:nvPr/>
          </p:nvGrpSpPr>
          <p:grpSpPr>
            <a:xfrm>
              <a:off x="2849991" y="3273778"/>
              <a:ext cx="8514261" cy="2057539"/>
              <a:chOff x="4295013" y="3036442"/>
              <a:chExt cx="4715636" cy="1139571"/>
            </a:xfrm>
          </p:grpSpPr>
          <p:sp>
            <p:nvSpPr>
              <p:cNvPr id="11" name="شكل حر: شكل 10">
                <a:extLst>
                  <a:ext uri="{FF2B5EF4-FFF2-40B4-BE49-F238E27FC236}">
                    <a16:creationId xmlns:a16="http://schemas.microsoft.com/office/drawing/2014/main" id="{19EEBDE9-FD78-49A4-9EE3-3765230D4E0D}"/>
                  </a:ext>
                </a:extLst>
              </p:cNvPr>
              <p:cNvSpPr/>
              <p:nvPr/>
            </p:nvSpPr>
            <p:spPr>
              <a:xfrm>
                <a:off x="4308792" y="3050159"/>
                <a:ext cx="4688141" cy="1112075"/>
              </a:xfrm>
              <a:custGeom>
                <a:avLst/>
                <a:gdLst>
                  <a:gd name="connsiteX0" fmla="*/ 0 w 4688141"/>
                  <a:gd name="connsiteY0" fmla="*/ 0 h 1112075"/>
                  <a:gd name="connsiteX1" fmla="*/ 4688142 w 4688141"/>
                  <a:gd name="connsiteY1" fmla="*/ 0 h 1112075"/>
                  <a:gd name="connsiteX2" fmla="*/ 4688142 w 4688141"/>
                  <a:gd name="connsiteY2" fmla="*/ 1112075 h 1112075"/>
                  <a:gd name="connsiteX3" fmla="*/ 0 w 4688141"/>
                  <a:gd name="connsiteY3" fmla="*/ 1112075 h 111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88141" h="1112075">
                    <a:moveTo>
                      <a:pt x="0" y="0"/>
                    </a:moveTo>
                    <a:lnTo>
                      <a:pt x="4688142" y="0"/>
                    </a:lnTo>
                    <a:lnTo>
                      <a:pt x="4688142" y="1112075"/>
                    </a:lnTo>
                    <a:lnTo>
                      <a:pt x="0" y="1112075"/>
                    </a:lnTo>
                    <a:close/>
                  </a:path>
                </a:pathLst>
              </a:custGeom>
              <a:solidFill>
                <a:srgbClr val="9999A4"/>
              </a:solidFill>
              <a:ln w="635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شكل حر: شكل 11">
                <a:extLst>
                  <a:ext uri="{FF2B5EF4-FFF2-40B4-BE49-F238E27FC236}">
                    <a16:creationId xmlns:a16="http://schemas.microsoft.com/office/drawing/2014/main" id="{2DD8EF8E-375C-46F6-BD9B-F1D0EAA93420}"/>
                  </a:ext>
                </a:extLst>
              </p:cNvPr>
              <p:cNvSpPr/>
              <p:nvPr/>
            </p:nvSpPr>
            <p:spPr>
              <a:xfrm>
                <a:off x="4295013" y="3036442"/>
                <a:ext cx="4715636" cy="1139571"/>
              </a:xfrm>
              <a:custGeom>
                <a:avLst/>
                <a:gdLst>
                  <a:gd name="connsiteX0" fmla="*/ 4715637 w 4715636"/>
                  <a:gd name="connsiteY0" fmla="*/ 1139571 h 1139571"/>
                  <a:gd name="connsiteX1" fmla="*/ 0 w 4715636"/>
                  <a:gd name="connsiteY1" fmla="*/ 1139571 h 1139571"/>
                  <a:gd name="connsiteX2" fmla="*/ 0 w 4715636"/>
                  <a:gd name="connsiteY2" fmla="*/ 0 h 1139571"/>
                  <a:gd name="connsiteX3" fmla="*/ 4715637 w 4715636"/>
                  <a:gd name="connsiteY3" fmla="*/ 0 h 1139571"/>
                  <a:gd name="connsiteX4" fmla="*/ 4715637 w 4715636"/>
                  <a:gd name="connsiteY4" fmla="*/ 1139571 h 1139571"/>
                  <a:gd name="connsiteX5" fmla="*/ 27495 w 4715636"/>
                  <a:gd name="connsiteY5" fmla="*/ 1112076 h 1139571"/>
                  <a:gd name="connsiteX6" fmla="*/ 4688078 w 4715636"/>
                  <a:gd name="connsiteY6" fmla="*/ 1112076 h 1139571"/>
                  <a:gd name="connsiteX7" fmla="*/ 4688078 w 4715636"/>
                  <a:gd name="connsiteY7" fmla="*/ 27496 h 1139571"/>
                  <a:gd name="connsiteX8" fmla="*/ 27495 w 4715636"/>
                  <a:gd name="connsiteY8" fmla="*/ 27496 h 1139571"/>
                  <a:gd name="connsiteX9" fmla="*/ 27495 w 4715636"/>
                  <a:gd name="connsiteY9" fmla="*/ 1112076 h 113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15636" h="1139571">
                    <a:moveTo>
                      <a:pt x="4715637" y="1139571"/>
                    </a:moveTo>
                    <a:lnTo>
                      <a:pt x="0" y="1139571"/>
                    </a:lnTo>
                    <a:lnTo>
                      <a:pt x="0" y="0"/>
                    </a:lnTo>
                    <a:lnTo>
                      <a:pt x="4715637" y="0"/>
                    </a:lnTo>
                    <a:lnTo>
                      <a:pt x="4715637" y="1139571"/>
                    </a:lnTo>
                    <a:close/>
                    <a:moveTo>
                      <a:pt x="27495" y="1112076"/>
                    </a:moveTo>
                    <a:lnTo>
                      <a:pt x="4688078" y="1112076"/>
                    </a:lnTo>
                    <a:lnTo>
                      <a:pt x="4688078" y="27496"/>
                    </a:lnTo>
                    <a:lnTo>
                      <a:pt x="27495" y="27496"/>
                    </a:lnTo>
                    <a:lnTo>
                      <a:pt x="27495" y="1112076"/>
                    </a:lnTo>
                    <a:close/>
                  </a:path>
                </a:pathLst>
              </a:custGeom>
              <a:solidFill>
                <a:srgbClr val="231F20"/>
              </a:solidFill>
              <a:ln w="635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شكل حر: شكل 12">
              <a:extLst>
                <a:ext uri="{FF2B5EF4-FFF2-40B4-BE49-F238E27FC236}">
                  <a16:creationId xmlns:a16="http://schemas.microsoft.com/office/drawing/2014/main" id="{3A6FC1D5-12AF-4489-BA47-C0AFA520001A}"/>
                </a:ext>
              </a:extLst>
            </p:cNvPr>
            <p:cNvSpPr/>
            <p:nvPr/>
          </p:nvSpPr>
          <p:spPr>
            <a:xfrm>
              <a:off x="2874869" y="4898163"/>
              <a:ext cx="8464504" cy="401165"/>
            </a:xfrm>
            <a:custGeom>
              <a:avLst/>
              <a:gdLst>
                <a:gd name="connsiteX0" fmla="*/ 4688078 w 4688078"/>
                <a:gd name="connsiteY0" fmla="*/ 222186 h 222186"/>
                <a:gd name="connsiteX1" fmla="*/ 4688078 w 4688078"/>
                <a:gd name="connsiteY1" fmla="*/ 129349 h 222186"/>
                <a:gd name="connsiteX2" fmla="*/ 4116388 w 4688078"/>
                <a:gd name="connsiteY2" fmla="*/ 128270 h 222186"/>
                <a:gd name="connsiteX3" fmla="*/ 2541016 w 4688078"/>
                <a:gd name="connsiteY3" fmla="*/ 77788 h 222186"/>
                <a:gd name="connsiteX4" fmla="*/ 1504188 w 4688078"/>
                <a:gd name="connsiteY4" fmla="*/ 157036 h 222186"/>
                <a:gd name="connsiteX5" fmla="*/ 287909 w 4688078"/>
                <a:gd name="connsiteY5" fmla="*/ 58230 h 222186"/>
                <a:gd name="connsiteX6" fmla="*/ 0 w 4688078"/>
                <a:gd name="connsiteY6" fmla="*/ 0 h 222186"/>
                <a:gd name="connsiteX7" fmla="*/ 0 w 4688078"/>
                <a:gd name="connsiteY7" fmla="*/ 222186 h 222186"/>
                <a:gd name="connsiteX8" fmla="*/ 4688078 w 4688078"/>
                <a:gd name="connsiteY8" fmla="*/ 222186 h 222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8078" h="222186">
                  <a:moveTo>
                    <a:pt x="4688078" y="222186"/>
                  </a:moveTo>
                  <a:lnTo>
                    <a:pt x="4688078" y="129349"/>
                  </a:lnTo>
                  <a:cubicBezTo>
                    <a:pt x="4586542" y="135763"/>
                    <a:pt x="4358132" y="146050"/>
                    <a:pt x="4116388" y="128270"/>
                  </a:cubicBezTo>
                  <a:cubicBezTo>
                    <a:pt x="3791014" y="104394"/>
                    <a:pt x="3001137" y="36322"/>
                    <a:pt x="2541016" y="77788"/>
                  </a:cubicBezTo>
                  <a:cubicBezTo>
                    <a:pt x="2080832" y="119253"/>
                    <a:pt x="1889760" y="172847"/>
                    <a:pt x="1504188" y="157036"/>
                  </a:cubicBezTo>
                  <a:cubicBezTo>
                    <a:pt x="1118680" y="141161"/>
                    <a:pt x="478600" y="109093"/>
                    <a:pt x="287909" y="58230"/>
                  </a:cubicBezTo>
                  <a:cubicBezTo>
                    <a:pt x="197866" y="34227"/>
                    <a:pt x="109918" y="14224"/>
                    <a:pt x="0" y="0"/>
                  </a:cubicBezTo>
                  <a:lnTo>
                    <a:pt x="0" y="222186"/>
                  </a:lnTo>
                  <a:lnTo>
                    <a:pt x="4688078" y="222186"/>
                  </a:lnTo>
                  <a:close/>
                </a:path>
              </a:pathLst>
            </a:custGeom>
            <a:solidFill>
              <a:srgbClr val="EEEEFB">
                <a:alpha val="30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شكل حر: شكل 13">
              <a:extLst>
                <a:ext uri="{FF2B5EF4-FFF2-40B4-BE49-F238E27FC236}">
                  <a16:creationId xmlns:a16="http://schemas.microsoft.com/office/drawing/2014/main" id="{769B06FD-7DBD-4206-80BC-29A43FC430C2}"/>
                </a:ext>
              </a:extLst>
            </p:cNvPr>
            <p:cNvSpPr/>
            <p:nvPr/>
          </p:nvSpPr>
          <p:spPr>
            <a:xfrm>
              <a:off x="1964419" y="3595836"/>
              <a:ext cx="268151" cy="1727342"/>
            </a:xfrm>
            <a:custGeom>
              <a:avLst/>
              <a:gdLst>
                <a:gd name="connsiteX0" fmla="*/ 6540 w 148516"/>
                <a:gd name="connsiteY0" fmla="*/ 956691 h 956691"/>
                <a:gd name="connsiteX1" fmla="*/ 0 w 148516"/>
                <a:gd name="connsiteY1" fmla="*/ 954786 h 956691"/>
                <a:gd name="connsiteX2" fmla="*/ 122746 w 148516"/>
                <a:gd name="connsiteY2" fmla="*/ 340360 h 956691"/>
                <a:gd name="connsiteX3" fmla="*/ 138684 w 148516"/>
                <a:gd name="connsiteY3" fmla="*/ 5080 h 956691"/>
                <a:gd name="connsiteX4" fmla="*/ 141605 w 148516"/>
                <a:gd name="connsiteY4" fmla="*/ 3874 h 956691"/>
                <a:gd name="connsiteX5" fmla="*/ 141288 w 148516"/>
                <a:gd name="connsiteY5" fmla="*/ 0 h 956691"/>
                <a:gd name="connsiteX6" fmla="*/ 144082 w 148516"/>
                <a:gd name="connsiteY6" fmla="*/ 1016 h 956691"/>
                <a:gd name="connsiteX7" fmla="*/ 129540 w 148516"/>
                <a:gd name="connsiteY7" fmla="*/ 340995 h 956691"/>
                <a:gd name="connsiteX8" fmla="*/ 6540 w 148516"/>
                <a:gd name="connsiteY8" fmla="*/ 956691 h 95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16" h="956691">
                  <a:moveTo>
                    <a:pt x="6540" y="956691"/>
                  </a:moveTo>
                  <a:lnTo>
                    <a:pt x="0" y="954786"/>
                  </a:lnTo>
                  <a:cubicBezTo>
                    <a:pt x="952" y="951548"/>
                    <a:pt x="94043" y="628650"/>
                    <a:pt x="122746" y="340360"/>
                  </a:cubicBezTo>
                  <a:cubicBezTo>
                    <a:pt x="151956" y="46990"/>
                    <a:pt x="138811" y="5398"/>
                    <a:pt x="138684" y="5080"/>
                  </a:cubicBezTo>
                  <a:lnTo>
                    <a:pt x="141605" y="3874"/>
                  </a:lnTo>
                  <a:lnTo>
                    <a:pt x="141288" y="0"/>
                  </a:lnTo>
                  <a:lnTo>
                    <a:pt x="144082" y="1016"/>
                  </a:lnTo>
                  <a:cubicBezTo>
                    <a:pt x="148654" y="5652"/>
                    <a:pt x="155702" y="78042"/>
                    <a:pt x="129540" y="340995"/>
                  </a:cubicBezTo>
                  <a:cubicBezTo>
                    <a:pt x="100774" y="629983"/>
                    <a:pt x="7493" y="953452"/>
                    <a:pt x="6540" y="956691"/>
                  </a:cubicBez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شكل حر: شكل 14">
              <a:extLst>
                <a:ext uri="{FF2B5EF4-FFF2-40B4-BE49-F238E27FC236}">
                  <a16:creationId xmlns:a16="http://schemas.microsoft.com/office/drawing/2014/main" id="{ED6F3782-E4A0-45B8-B5B7-82F9CA10BC10}"/>
                </a:ext>
              </a:extLst>
            </p:cNvPr>
            <p:cNvSpPr/>
            <p:nvPr/>
          </p:nvSpPr>
          <p:spPr>
            <a:xfrm>
              <a:off x="5481590" y="5306553"/>
              <a:ext cx="5808711" cy="481880"/>
            </a:xfrm>
            <a:custGeom>
              <a:avLst/>
              <a:gdLst>
                <a:gd name="connsiteX0" fmla="*/ 3217164 w 3217163"/>
                <a:gd name="connsiteY0" fmla="*/ 266891 h 266890"/>
                <a:gd name="connsiteX1" fmla="*/ 163957 w 3217163"/>
                <a:gd name="connsiteY1" fmla="*/ 266891 h 266890"/>
                <a:gd name="connsiteX2" fmla="*/ 0 w 3217163"/>
                <a:gd name="connsiteY2" fmla="*/ 0 h 266890"/>
                <a:gd name="connsiteX3" fmla="*/ 3217164 w 3217163"/>
                <a:gd name="connsiteY3" fmla="*/ 0 h 26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7163" h="266890">
                  <a:moveTo>
                    <a:pt x="3217164" y="266891"/>
                  </a:moveTo>
                  <a:lnTo>
                    <a:pt x="163957" y="266891"/>
                  </a:lnTo>
                  <a:lnTo>
                    <a:pt x="0" y="0"/>
                  </a:lnTo>
                  <a:lnTo>
                    <a:pt x="3217164" y="0"/>
                  </a:lnTo>
                  <a:close/>
                </a:path>
              </a:pathLst>
            </a:custGeom>
            <a:solidFill>
              <a:srgbClr val="11101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شكل حر: شكل 15">
              <a:extLst>
                <a:ext uri="{FF2B5EF4-FFF2-40B4-BE49-F238E27FC236}">
                  <a16:creationId xmlns:a16="http://schemas.microsoft.com/office/drawing/2014/main" id="{33D7D74F-4B2A-4D00-B1FB-C31F0D6BEC3E}"/>
                </a:ext>
              </a:extLst>
            </p:cNvPr>
            <p:cNvSpPr/>
            <p:nvPr/>
          </p:nvSpPr>
          <p:spPr>
            <a:xfrm>
              <a:off x="1355328" y="5305063"/>
              <a:ext cx="964300" cy="681948"/>
            </a:xfrm>
            <a:custGeom>
              <a:avLst/>
              <a:gdLst>
                <a:gd name="connsiteX0" fmla="*/ 526513 w 534079"/>
                <a:gd name="connsiteY0" fmla="*/ 364109 h 377698"/>
                <a:gd name="connsiteX1" fmla="*/ 524672 w 534079"/>
                <a:gd name="connsiteY1" fmla="*/ 196660 h 377698"/>
                <a:gd name="connsiteX2" fmla="*/ 260004 w 534079"/>
                <a:gd name="connsiteY2" fmla="*/ 0 h 377698"/>
                <a:gd name="connsiteX3" fmla="*/ 5940 w 534079"/>
                <a:gd name="connsiteY3" fmla="*/ 224092 h 377698"/>
                <a:gd name="connsiteX4" fmla="*/ 11211 w 534079"/>
                <a:gd name="connsiteY4" fmla="*/ 377698 h 377698"/>
                <a:gd name="connsiteX5" fmla="*/ 526513 w 534079"/>
                <a:gd name="connsiteY5" fmla="*/ 364109 h 377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4079" h="377698">
                  <a:moveTo>
                    <a:pt x="526513" y="364109"/>
                  </a:moveTo>
                  <a:cubicBezTo>
                    <a:pt x="539848" y="249111"/>
                    <a:pt x="533181" y="231140"/>
                    <a:pt x="524672" y="196660"/>
                  </a:cubicBezTo>
                  <a:cubicBezTo>
                    <a:pt x="491588" y="63056"/>
                    <a:pt x="390179" y="0"/>
                    <a:pt x="260004" y="0"/>
                  </a:cubicBezTo>
                  <a:cubicBezTo>
                    <a:pt x="129829" y="0"/>
                    <a:pt x="25244" y="92139"/>
                    <a:pt x="5940" y="224092"/>
                  </a:cubicBezTo>
                  <a:cubicBezTo>
                    <a:pt x="225" y="263144"/>
                    <a:pt x="-5934" y="345059"/>
                    <a:pt x="11211" y="377698"/>
                  </a:cubicBezTo>
                  <a:lnTo>
                    <a:pt x="526513" y="364109"/>
                  </a:lnTo>
                  <a:close/>
                </a:path>
              </a:pathLst>
            </a:custGeom>
            <a:solidFill>
              <a:srgbClr val="11101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شكل حر: شكل 16">
              <a:extLst>
                <a:ext uri="{FF2B5EF4-FFF2-40B4-BE49-F238E27FC236}">
                  <a16:creationId xmlns:a16="http://schemas.microsoft.com/office/drawing/2014/main" id="{CC2F3602-E849-4F17-82F2-50467D1CA8A5}"/>
                </a:ext>
              </a:extLst>
            </p:cNvPr>
            <p:cNvSpPr/>
            <p:nvPr/>
          </p:nvSpPr>
          <p:spPr>
            <a:xfrm>
              <a:off x="846605" y="5251020"/>
              <a:ext cx="169529" cy="417881"/>
            </a:xfrm>
            <a:custGeom>
              <a:avLst/>
              <a:gdLst>
                <a:gd name="connsiteX0" fmla="*/ 41444 w 93894"/>
                <a:gd name="connsiteY0" fmla="*/ 531 h 231444"/>
                <a:gd name="connsiteX1" fmla="*/ 73575 w 93894"/>
                <a:gd name="connsiteY1" fmla="*/ 22312 h 231444"/>
                <a:gd name="connsiteX2" fmla="*/ 93641 w 93894"/>
                <a:gd name="connsiteY2" fmla="*/ 145312 h 231444"/>
                <a:gd name="connsiteX3" fmla="*/ 93895 w 93894"/>
                <a:gd name="connsiteY3" fmla="*/ 152106 h 231444"/>
                <a:gd name="connsiteX4" fmla="*/ 89640 w 93894"/>
                <a:gd name="connsiteY4" fmla="*/ 198144 h 231444"/>
                <a:gd name="connsiteX5" fmla="*/ 70781 w 93894"/>
                <a:gd name="connsiteY5" fmla="*/ 221194 h 231444"/>
                <a:gd name="connsiteX6" fmla="*/ 40809 w 93894"/>
                <a:gd name="connsiteY6" fmla="*/ 230275 h 231444"/>
                <a:gd name="connsiteX7" fmla="*/ 6392 w 93894"/>
                <a:gd name="connsiteY7" fmla="*/ 205827 h 231444"/>
                <a:gd name="connsiteX8" fmla="*/ 42 w 93894"/>
                <a:gd name="connsiteY8" fmla="*/ 52919 h 231444"/>
                <a:gd name="connsiteX9" fmla="*/ 41444 w 93894"/>
                <a:gd name="connsiteY9" fmla="*/ 531 h 23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894" h="231444">
                  <a:moveTo>
                    <a:pt x="41444" y="531"/>
                  </a:moveTo>
                  <a:cubicBezTo>
                    <a:pt x="56938" y="-2453"/>
                    <a:pt x="71162" y="7453"/>
                    <a:pt x="73575" y="22312"/>
                  </a:cubicBezTo>
                  <a:lnTo>
                    <a:pt x="93641" y="145312"/>
                  </a:lnTo>
                  <a:cubicBezTo>
                    <a:pt x="93704" y="147597"/>
                    <a:pt x="93768" y="149820"/>
                    <a:pt x="93895" y="152106"/>
                  </a:cubicBezTo>
                  <a:lnTo>
                    <a:pt x="89640" y="198144"/>
                  </a:lnTo>
                  <a:cubicBezTo>
                    <a:pt x="88624" y="208938"/>
                    <a:pt x="81195" y="218082"/>
                    <a:pt x="70781" y="221194"/>
                  </a:cubicBezTo>
                  <a:lnTo>
                    <a:pt x="40809" y="230275"/>
                  </a:lnTo>
                  <a:cubicBezTo>
                    <a:pt x="24108" y="235354"/>
                    <a:pt x="7090" y="223289"/>
                    <a:pt x="6392" y="205827"/>
                  </a:cubicBezTo>
                  <a:lnTo>
                    <a:pt x="42" y="52919"/>
                  </a:lnTo>
                  <a:cubicBezTo>
                    <a:pt x="-974" y="27646"/>
                    <a:pt x="16615" y="5357"/>
                    <a:pt x="41444" y="531"/>
                  </a:cubicBezTo>
                  <a:close/>
                </a:path>
              </a:pathLst>
            </a:custGeom>
            <a:solidFill>
              <a:srgbClr val="E3D0A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شكل حر: شكل 17">
              <a:extLst>
                <a:ext uri="{FF2B5EF4-FFF2-40B4-BE49-F238E27FC236}">
                  <a16:creationId xmlns:a16="http://schemas.microsoft.com/office/drawing/2014/main" id="{23197557-7F54-459A-B33F-6CE7CC40A5BC}"/>
                </a:ext>
              </a:extLst>
            </p:cNvPr>
            <p:cNvSpPr/>
            <p:nvPr/>
          </p:nvSpPr>
          <p:spPr>
            <a:xfrm>
              <a:off x="897816" y="4117844"/>
              <a:ext cx="1652015" cy="3553"/>
            </a:xfrm>
            <a:custGeom>
              <a:avLst/>
              <a:gdLst>
                <a:gd name="connsiteX0" fmla="*/ 0 w 914971"/>
                <a:gd name="connsiteY0" fmla="*/ 0 h 1968"/>
                <a:gd name="connsiteX1" fmla="*/ 914972 w 914971"/>
                <a:gd name="connsiteY1" fmla="*/ 0 h 1968"/>
                <a:gd name="connsiteX2" fmla="*/ 914972 w 914971"/>
                <a:gd name="connsiteY2" fmla="*/ 1968 h 1968"/>
                <a:gd name="connsiteX3" fmla="*/ 0 w 914971"/>
                <a:gd name="connsiteY3" fmla="*/ 1968 h 1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971" h="1968">
                  <a:moveTo>
                    <a:pt x="0" y="0"/>
                  </a:moveTo>
                  <a:lnTo>
                    <a:pt x="914972" y="0"/>
                  </a:lnTo>
                  <a:lnTo>
                    <a:pt x="914972" y="1968"/>
                  </a:lnTo>
                  <a:lnTo>
                    <a:pt x="0" y="1968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شكل حر: شكل 18">
              <a:extLst>
                <a:ext uri="{FF2B5EF4-FFF2-40B4-BE49-F238E27FC236}">
                  <a16:creationId xmlns:a16="http://schemas.microsoft.com/office/drawing/2014/main" id="{529BE2A0-961B-4828-B59D-1D7644762EE8}"/>
                </a:ext>
              </a:extLst>
            </p:cNvPr>
            <p:cNvSpPr/>
            <p:nvPr/>
          </p:nvSpPr>
          <p:spPr>
            <a:xfrm>
              <a:off x="5819812" y="5440352"/>
              <a:ext cx="1798197" cy="546657"/>
            </a:xfrm>
            <a:custGeom>
              <a:avLst/>
              <a:gdLst>
                <a:gd name="connsiteX0" fmla="*/ 995934 w 995934"/>
                <a:gd name="connsiteY0" fmla="*/ 151384 h 302767"/>
                <a:gd name="connsiteX1" fmla="*/ 844550 w 995934"/>
                <a:gd name="connsiteY1" fmla="*/ 302768 h 302767"/>
                <a:gd name="connsiteX2" fmla="*/ 151384 w 995934"/>
                <a:gd name="connsiteY2" fmla="*/ 302768 h 302767"/>
                <a:gd name="connsiteX3" fmla="*/ 0 w 995934"/>
                <a:gd name="connsiteY3" fmla="*/ 151384 h 302767"/>
                <a:gd name="connsiteX4" fmla="*/ 151384 w 995934"/>
                <a:gd name="connsiteY4" fmla="*/ 0 h 302767"/>
                <a:gd name="connsiteX5" fmla="*/ 844614 w 995934"/>
                <a:gd name="connsiteY5" fmla="*/ 0 h 302767"/>
                <a:gd name="connsiteX6" fmla="*/ 995934 w 995934"/>
                <a:gd name="connsiteY6" fmla="*/ 151384 h 302767"/>
                <a:gd name="connsiteX7" fmla="*/ 995934 w 995934"/>
                <a:gd name="connsiteY7" fmla="*/ 151384 h 30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95934" h="302767">
                  <a:moveTo>
                    <a:pt x="995934" y="151384"/>
                  </a:moveTo>
                  <a:cubicBezTo>
                    <a:pt x="995934" y="235013"/>
                    <a:pt x="928180" y="302768"/>
                    <a:pt x="844550" y="302768"/>
                  </a:cubicBezTo>
                  <a:lnTo>
                    <a:pt x="151384" y="302768"/>
                  </a:lnTo>
                  <a:cubicBezTo>
                    <a:pt x="67755" y="302768"/>
                    <a:pt x="0" y="235013"/>
                    <a:pt x="0" y="151384"/>
                  </a:cubicBezTo>
                  <a:cubicBezTo>
                    <a:pt x="0" y="67754"/>
                    <a:pt x="67755" y="0"/>
                    <a:pt x="151384" y="0"/>
                  </a:cubicBezTo>
                  <a:lnTo>
                    <a:pt x="844614" y="0"/>
                  </a:lnTo>
                  <a:cubicBezTo>
                    <a:pt x="928180" y="0"/>
                    <a:pt x="995934" y="67754"/>
                    <a:pt x="995934" y="151384"/>
                  </a:cubicBezTo>
                  <a:lnTo>
                    <a:pt x="995934" y="151384"/>
                  </a:lnTo>
                  <a:close/>
                </a:path>
              </a:pathLst>
            </a:custGeom>
            <a:solidFill>
              <a:srgbClr val="00B762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7A308A56-7D94-4F00-965D-1261EE550868}"/>
                </a:ext>
              </a:extLst>
            </p:cNvPr>
            <p:cNvSpPr/>
            <p:nvPr/>
          </p:nvSpPr>
          <p:spPr>
            <a:xfrm>
              <a:off x="10384554" y="5521639"/>
              <a:ext cx="844867" cy="495525"/>
            </a:xfrm>
            <a:custGeom>
              <a:avLst/>
              <a:gdLst>
                <a:gd name="connsiteX0" fmla="*/ 431991 w 467931"/>
                <a:gd name="connsiteY0" fmla="*/ 0 h 274447"/>
                <a:gd name="connsiteX1" fmla="*/ 35878 w 467931"/>
                <a:gd name="connsiteY1" fmla="*/ 0 h 274447"/>
                <a:gd name="connsiteX2" fmla="*/ 0 w 467931"/>
                <a:gd name="connsiteY2" fmla="*/ 35878 h 274447"/>
                <a:gd name="connsiteX3" fmla="*/ 0 w 467931"/>
                <a:gd name="connsiteY3" fmla="*/ 238570 h 274447"/>
                <a:gd name="connsiteX4" fmla="*/ 35878 w 467931"/>
                <a:gd name="connsiteY4" fmla="*/ 274447 h 274447"/>
                <a:gd name="connsiteX5" fmla="*/ 432054 w 467931"/>
                <a:gd name="connsiteY5" fmla="*/ 274447 h 274447"/>
                <a:gd name="connsiteX6" fmla="*/ 467932 w 467931"/>
                <a:gd name="connsiteY6" fmla="*/ 238570 h 274447"/>
                <a:gd name="connsiteX7" fmla="*/ 467932 w 467931"/>
                <a:gd name="connsiteY7" fmla="*/ 35878 h 274447"/>
                <a:gd name="connsiteX8" fmla="*/ 431991 w 467931"/>
                <a:gd name="connsiteY8" fmla="*/ 0 h 27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931" h="274447">
                  <a:moveTo>
                    <a:pt x="431991" y="0"/>
                  </a:moveTo>
                  <a:lnTo>
                    <a:pt x="35878" y="0"/>
                  </a:lnTo>
                  <a:cubicBezTo>
                    <a:pt x="16066" y="0"/>
                    <a:pt x="0" y="16066"/>
                    <a:pt x="0" y="35878"/>
                  </a:cubicBezTo>
                  <a:lnTo>
                    <a:pt x="0" y="238570"/>
                  </a:lnTo>
                  <a:cubicBezTo>
                    <a:pt x="0" y="258382"/>
                    <a:pt x="16066" y="274447"/>
                    <a:pt x="35878" y="274447"/>
                  </a:cubicBezTo>
                  <a:lnTo>
                    <a:pt x="432054" y="274447"/>
                  </a:lnTo>
                  <a:cubicBezTo>
                    <a:pt x="451866" y="274447"/>
                    <a:pt x="467932" y="258382"/>
                    <a:pt x="467932" y="238570"/>
                  </a:cubicBezTo>
                  <a:lnTo>
                    <a:pt x="467932" y="35878"/>
                  </a:lnTo>
                  <a:cubicBezTo>
                    <a:pt x="467868" y="16066"/>
                    <a:pt x="451803" y="0"/>
                    <a:pt x="431991" y="0"/>
                  </a:cubicBezTo>
                  <a:close/>
                </a:path>
              </a:pathLst>
            </a:custGeom>
            <a:solidFill>
              <a:srgbClr val="00B762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شكل حر: شكل 20">
              <a:extLst>
                <a:ext uri="{FF2B5EF4-FFF2-40B4-BE49-F238E27FC236}">
                  <a16:creationId xmlns:a16="http://schemas.microsoft.com/office/drawing/2014/main" id="{02DC7389-D7D5-428F-BB99-5EC373E9FF14}"/>
                </a:ext>
              </a:extLst>
            </p:cNvPr>
            <p:cNvSpPr/>
            <p:nvPr/>
          </p:nvSpPr>
          <p:spPr>
            <a:xfrm>
              <a:off x="859177" y="5746013"/>
              <a:ext cx="102957" cy="144920"/>
            </a:xfrm>
            <a:custGeom>
              <a:avLst/>
              <a:gdLst>
                <a:gd name="connsiteX0" fmla="*/ 57023 w 57023"/>
                <a:gd name="connsiteY0" fmla="*/ 40132 h 80264"/>
                <a:gd name="connsiteX1" fmla="*/ 31242 w 57023"/>
                <a:gd name="connsiteY1" fmla="*/ 80264 h 80264"/>
                <a:gd name="connsiteX2" fmla="*/ 25718 w 57023"/>
                <a:gd name="connsiteY2" fmla="*/ 80264 h 80264"/>
                <a:gd name="connsiteX3" fmla="*/ 0 w 57023"/>
                <a:gd name="connsiteY3" fmla="*/ 40132 h 80264"/>
                <a:gd name="connsiteX4" fmla="*/ 25718 w 57023"/>
                <a:gd name="connsiteY4" fmla="*/ 0 h 80264"/>
                <a:gd name="connsiteX5" fmla="*/ 31242 w 57023"/>
                <a:gd name="connsiteY5" fmla="*/ 0 h 80264"/>
                <a:gd name="connsiteX6" fmla="*/ 57023 w 57023"/>
                <a:gd name="connsiteY6" fmla="*/ 40132 h 80264"/>
                <a:gd name="connsiteX7" fmla="*/ 57023 w 57023"/>
                <a:gd name="connsiteY7" fmla="*/ 40132 h 80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023" h="80264">
                  <a:moveTo>
                    <a:pt x="57023" y="40132"/>
                  </a:moveTo>
                  <a:cubicBezTo>
                    <a:pt x="57023" y="62293"/>
                    <a:pt x="45466" y="80264"/>
                    <a:pt x="31242" y="80264"/>
                  </a:cubicBezTo>
                  <a:lnTo>
                    <a:pt x="25718" y="80264"/>
                  </a:lnTo>
                  <a:cubicBezTo>
                    <a:pt x="11494" y="80264"/>
                    <a:pt x="0" y="62293"/>
                    <a:pt x="0" y="40132"/>
                  </a:cubicBezTo>
                  <a:cubicBezTo>
                    <a:pt x="0" y="17971"/>
                    <a:pt x="11557" y="0"/>
                    <a:pt x="25718" y="0"/>
                  </a:cubicBezTo>
                  <a:lnTo>
                    <a:pt x="31242" y="0"/>
                  </a:lnTo>
                  <a:cubicBezTo>
                    <a:pt x="45466" y="0"/>
                    <a:pt x="57023" y="17971"/>
                    <a:pt x="57023" y="40132"/>
                  </a:cubicBezTo>
                  <a:lnTo>
                    <a:pt x="57023" y="40132"/>
                  </a:lnTo>
                  <a:close/>
                </a:path>
              </a:pathLst>
            </a:custGeom>
            <a:solidFill>
              <a:srgbClr val="E3D0A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شكل حر: شكل 21">
              <a:extLst>
                <a:ext uri="{FF2B5EF4-FFF2-40B4-BE49-F238E27FC236}">
                  <a16:creationId xmlns:a16="http://schemas.microsoft.com/office/drawing/2014/main" id="{E9F7C954-57FE-4226-91D1-60FA4910ABF4}"/>
                </a:ext>
              </a:extLst>
            </p:cNvPr>
            <p:cNvSpPr/>
            <p:nvPr/>
          </p:nvSpPr>
          <p:spPr>
            <a:xfrm>
              <a:off x="979561" y="3626448"/>
              <a:ext cx="105593" cy="167390"/>
            </a:xfrm>
            <a:custGeom>
              <a:avLst/>
              <a:gdLst>
                <a:gd name="connsiteX0" fmla="*/ 58483 w 58483"/>
                <a:gd name="connsiteY0" fmla="*/ 46355 h 92709"/>
                <a:gd name="connsiteX1" fmla="*/ 32068 w 58483"/>
                <a:gd name="connsiteY1" fmla="*/ 92710 h 92709"/>
                <a:gd name="connsiteX2" fmla="*/ 26416 w 58483"/>
                <a:gd name="connsiteY2" fmla="*/ 92710 h 92709"/>
                <a:gd name="connsiteX3" fmla="*/ 0 w 58483"/>
                <a:gd name="connsiteY3" fmla="*/ 46355 h 92709"/>
                <a:gd name="connsiteX4" fmla="*/ 26416 w 58483"/>
                <a:gd name="connsiteY4" fmla="*/ 0 h 92709"/>
                <a:gd name="connsiteX5" fmla="*/ 32068 w 58483"/>
                <a:gd name="connsiteY5" fmla="*/ 0 h 92709"/>
                <a:gd name="connsiteX6" fmla="*/ 58483 w 58483"/>
                <a:gd name="connsiteY6" fmla="*/ 46355 h 92709"/>
                <a:gd name="connsiteX7" fmla="*/ 58483 w 58483"/>
                <a:gd name="connsiteY7" fmla="*/ 46355 h 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483" h="92709">
                  <a:moveTo>
                    <a:pt x="58483" y="46355"/>
                  </a:moveTo>
                  <a:cubicBezTo>
                    <a:pt x="58483" y="71946"/>
                    <a:pt x="46672" y="92710"/>
                    <a:pt x="32068" y="92710"/>
                  </a:cubicBezTo>
                  <a:lnTo>
                    <a:pt x="26416" y="92710"/>
                  </a:lnTo>
                  <a:cubicBezTo>
                    <a:pt x="11811" y="92710"/>
                    <a:pt x="0" y="71946"/>
                    <a:pt x="0" y="46355"/>
                  </a:cubicBezTo>
                  <a:cubicBezTo>
                    <a:pt x="0" y="20765"/>
                    <a:pt x="11811" y="0"/>
                    <a:pt x="26416" y="0"/>
                  </a:cubicBezTo>
                  <a:lnTo>
                    <a:pt x="32068" y="0"/>
                  </a:lnTo>
                  <a:cubicBezTo>
                    <a:pt x="46672" y="64"/>
                    <a:pt x="58483" y="20765"/>
                    <a:pt x="58483" y="46355"/>
                  </a:cubicBezTo>
                  <a:lnTo>
                    <a:pt x="58483" y="46355"/>
                  </a:lnTo>
                  <a:close/>
                </a:path>
              </a:pathLst>
            </a:custGeom>
            <a:solidFill>
              <a:srgbClr val="E3D0A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شكل حر: شكل 22">
              <a:extLst>
                <a:ext uri="{FF2B5EF4-FFF2-40B4-BE49-F238E27FC236}">
                  <a16:creationId xmlns:a16="http://schemas.microsoft.com/office/drawing/2014/main" id="{6FF958B6-A625-45FD-B8BB-FF560EB98A1D}"/>
                </a:ext>
              </a:extLst>
            </p:cNvPr>
            <p:cNvSpPr/>
            <p:nvPr/>
          </p:nvSpPr>
          <p:spPr>
            <a:xfrm>
              <a:off x="1527369" y="4763676"/>
              <a:ext cx="141249" cy="37147"/>
            </a:xfrm>
            <a:custGeom>
              <a:avLst/>
              <a:gdLst>
                <a:gd name="connsiteX0" fmla="*/ 78232 w 78231"/>
                <a:gd name="connsiteY0" fmla="*/ 10288 h 20574"/>
                <a:gd name="connsiteX1" fmla="*/ 67945 w 78231"/>
                <a:gd name="connsiteY1" fmla="*/ 20575 h 20574"/>
                <a:gd name="connsiteX2" fmla="*/ 10287 w 78231"/>
                <a:gd name="connsiteY2" fmla="*/ 20575 h 20574"/>
                <a:gd name="connsiteX3" fmla="*/ 0 w 78231"/>
                <a:gd name="connsiteY3" fmla="*/ 10288 h 20574"/>
                <a:gd name="connsiteX4" fmla="*/ 10287 w 78231"/>
                <a:gd name="connsiteY4" fmla="*/ 1 h 20574"/>
                <a:gd name="connsiteX5" fmla="*/ 67945 w 78231"/>
                <a:gd name="connsiteY5" fmla="*/ 1 h 20574"/>
                <a:gd name="connsiteX6" fmla="*/ 78232 w 78231"/>
                <a:gd name="connsiteY6" fmla="*/ 10288 h 20574"/>
                <a:gd name="connsiteX7" fmla="*/ 78232 w 78231"/>
                <a:gd name="connsiteY7" fmla="*/ 10288 h 2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231" h="20574">
                  <a:moveTo>
                    <a:pt x="78232" y="10288"/>
                  </a:moveTo>
                  <a:cubicBezTo>
                    <a:pt x="78232" y="16003"/>
                    <a:pt x="73596" y="20575"/>
                    <a:pt x="67945" y="20575"/>
                  </a:cubicBezTo>
                  <a:lnTo>
                    <a:pt x="10287" y="20575"/>
                  </a:lnTo>
                  <a:cubicBezTo>
                    <a:pt x="4572" y="20575"/>
                    <a:pt x="0" y="15939"/>
                    <a:pt x="0" y="10288"/>
                  </a:cubicBezTo>
                  <a:cubicBezTo>
                    <a:pt x="0" y="4572"/>
                    <a:pt x="4635" y="1"/>
                    <a:pt x="10287" y="1"/>
                  </a:cubicBezTo>
                  <a:lnTo>
                    <a:pt x="67945" y="1"/>
                  </a:lnTo>
                  <a:cubicBezTo>
                    <a:pt x="73596" y="-63"/>
                    <a:pt x="78232" y="4572"/>
                    <a:pt x="78232" y="10288"/>
                  </a:cubicBezTo>
                  <a:lnTo>
                    <a:pt x="78232" y="10288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2" name="شكل حر: شكل 371">
              <a:extLst>
                <a:ext uri="{FF2B5EF4-FFF2-40B4-BE49-F238E27FC236}">
                  <a16:creationId xmlns:a16="http://schemas.microsoft.com/office/drawing/2014/main" id="{03BF18DF-0E7B-4C5C-8041-F58D1C3B4416}"/>
                </a:ext>
              </a:extLst>
            </p:cNvPr>
            <p:cNvSpPr/>
            <p:nvPr/>
          </p:nvSpPr>
          <p:spPr>
            <a:xfrm>
              <a:off x="1378204" y="4872024"/>
              <a:ext cx="1182747" cy="338107"/>
            </a:xfrm>
            <a:custGeom>
              <a:avLst/>
              <a:gdLst>
                <a:gd name="connsiteX0" fmla="*/ 654940 w 655066"/>
                <a:gd name="connsiteY0" fmla="*/ 187261 h 187261"/>
                <a:gd name="connsiteX1" fmla="*/ 406210 w 655066"/>
                <a:gd name="connsiteY1" fmla="*/ 183769 h 187261"/>
                <a:gd name="connsiteX2" fmla="*/ 375667 w 655066"/>
                <a:gd name="connsiteY2" fmla="*/ 182499 h 187261"/>
                <a:gd name="connsiteX3" fmla="*/ 315342 w 655066"/>
                <a:gd name="connsiteY3" fmla="*/ 178245 h 187261"/>
                <a:gd name="connsiteX4" fmla="*/ 30671 w 655066"/>
                <a:gd name="connsiteY4" fmla="*/ 158242 h 187261"/>
                <a:gd name="connsiteX5" fmla="*/ 1906 w 655066"/>
                <a:gd name="connsiteY5" fmla="*/ 145415 h 187261"/>
                <a:gd name="connsiteX6" fmla="*/ 3303 w 655066"/>
                <a:gd name="connsiteY6" fmla="*/ 125222 h 187261"/>
                <a:gd name="connsiteX7" fmla="*/ 55436 w 655066"/>
                <a:gd name="connsiteY7" fmla="*/ 46482 h 187261"/>
                <a:gd name="connsiteX8" fmla="*/ 161862 w 655066"/>
                <a:gd name="connsiteY8" fmla="*/ 15939 h 187261"/>
                <a:gd name="connsiteX9" fmla="*/ 164783 w 655066"/>
                <a:gd name="connsiteY9" fmla="*/ 16002 h 187261"/>
                <a:gd name="connsiteX10" fmla="*/ 653098 w 655066"/>
                <a:gd name="connsiteY10" fmla="*/ 0 h 187261"/>
                <a:gd name="connsiteX11" fmla="*/ 653162 w 655066"/>
                <a:gd name="connsiteY11" fmla="*/ 1968 h 187261"/>
                <a:gd name="connsiteX12" fmla="*/ 164847 w 655066"/>
                <a:gd name="connsiteY12" fmla="*/ 17970 h 187261"/>
                <a:gd name="connsiteX13" fmla="*/ 56706 w 655066"/>
                <a:gd name="connsiteY13" fmla="*/ 48006 h 187261"/>
                <a:gd name="connsiteX14" fmla="*/ 5081 w 655066"/>
                <a:gd name="connsiteY14" fmla="*/ 126111 h 187261"/>
                <a:gd name="connsiteX15" fmla="*/ 3684 w 655066"/>
                <a:gd name="connsiteY15" fmla="*/ 144463 h 187261"/>
                <a:gd name="connsiteX16" fmla="*/ 30798 w 655066"/>
                <a:gd name="connsiteY16" fmla="*/ 156210 h 187261"/>
                <a:gd name="connsiteX17" fmla="*/ 315532 w 655066"/>
                <a:gd name="connsiteY17" fmla="*/ 176213 h 187261"/>
                <a:gd name="connsiteX18" fmla="*/ 375857 w 655066"/>
                <a:gd name="connsiteY18" fmla="*/ 180467 h 187261"/>
                <a:gd name="connsiteX19" fmla="*/ 406337 w 655066"/>
                <a:gd name="connsiteY19" fmla="*/ 181737 h 187261"/>
                <a:gd name="connsiteX20" fmla="*/ 655067 w 655066"/>
                <a:gd name="connsiteY20" fmla="*/ 185229 h 187261"/>
                <a:gd name="connsiteX21" fmla="*/ 654940 w 655066"/>
                <a:gd name="connsiteY21" fmla="*/ 187261 h 18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55066" h="187261">
                  <a:moveTo>
                    <a:pt x="654940" y="187261"/>
                  </a:moveTo>
                  <a:lnTo>
                    <a:pt x="406210" y="183769"/>
                  </a:lnTo>
                  <a:cubicBezTo>
                    <a:pt x="395669" y="183642"/>
                    <a:pt x="385636" y="183197"/>
                    <a:pt x="375667" y="182499"/>
                  </a:cubicBezTo>
                  <a:lnTo>
                    <a:pt x="315342" y="178245"/>
                  </a:lnTo>
                  <a:cubicBezTo>
                    <a:pt x="218758" y="171450"/>
                    <a:pt x="60326" y="160338"/>
                    <a:pt x="30671" y="158242"/>
                  </a:cubicBezTo>
                  <a:cubicBezTo>
                    <a:pt x="15495" y="157163"/>
                    <a:pt x="5779" y="152845"/>
                    <a:pt x="1906" y="145415"/>
                  </a:cubicBezTo>
                  <a:cubicBezTo>
                    <a:pt x="-2984" y="136144"/>
                    <a:pt x="3049" y="125666"/>
                    <a:pt x="3303" y="125222"/>
                  </a:cubicBezTo>
                  <a:cubicBezTo>
                    <a:pt x="3493" y="124714"/>
                    <a:pt x="29909" y="66992"/>
                    <a:pt x="55436" y="46482"/>
                  </a:cubicBezTo>
                  <a:cubicBezTo>
                    <a:pt x="91187" y="17716"/>
                    <a:pt x="148337" y="15939"/>
                    <a:pt x="161862" y="15939"/>
                  </a:cubicBezTo>
                  <a:cubicBezTo>
                    <a:pt x="163704" y="15939"/>
                    <a:pt x="164720" y="15939"/>
                    <a:pt x="164783" y="16002"/>
                  </a:cubicBezTo>
                  <a:lnTo>
                    <a:pt x="653098" y="0"/>
                  </a:lnTo>
                  <a:lnTo>
                    <a:pt x="653162" y="1968"/>
                  </a:lnTo>
                  <a:lnTo>
                    <a:pt x="164847" y="17970"/>
                  </a:lnTo>
                  <a:cubicBezTo>
                    <a:pt x="164021" y="17970"/>
                    <a:pt x="96711" y="15875"/>
                    <a:pt x="56706" y="48006"/>
                  </a:cubicBezTo>
                  <a:cubicBezTo>
                    <a:pt x="31560" y="68199"/>
                    <a:pt x="5335" y="125539"/>
                    <a:pt x="5081" y="126111"/>
                  </a:cubicBezTo>
                  <a:cubicBezTo>
                    <a:pt x="4954" y="126301"/>
                    <a:pt x="-698" y="136208"/>
                    <a:pt x="3684" y="144463"/>
                  </a:cubicBezTo>
                  <a:cubicBezTo>
                    <a:pt x="7240" y="151193"/>
                    <a:pt x="16384" y="155194"/>
                    <a:pt x="30798" y="156210"/>
                  </a:cubicBezTo>
                  <a:cubicBezTo>
                    <a:pt x="60453" y="158305"/>
                    <a:pt x="218885" y="169482"/>
                    <a:pt x="315532" y="176213"/>
                  </a:cubicBezTo>
                  <a:lnTo>
                    <a:pt x="375857" y="180467"/>
                  </a:lnTo>
                  <a:cubicBezTo>
                    <a:pt x="385827" y="181165"/>
                    <a:pt x="395796" y="181546"/>
                    <a:pt x="406337" y="181737"/>
                  </a:cubicBezTo>
                  <a:lnTo>
                    <a:pt x="655067" y="185229"/>
                  </a:lnTo>
                  <a:lnTo>
                    <a:pt x="654940" y="187261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3" name="شكل حر: شكل 372">
              <a:extLst>
                <a:ext uri="{FF2B5EF4-FFF2-40B4-BE49-F238E27FC236}">
                  <a16:creationId xmlns:a16="http://schemas.microsoft.com/office/drawing/2014/main" id="{37A5AD36-B4D9-4EFF-8285-D3C5ACA75D67}"/>
                </a:ext>
              </a:extLst>
            </p:cNvPr>
            <p:cNvSpPr/>
            <p:nvPr/>
          </p:nvSpPr>
          <p:spPr>
            <a:xfrm>
              <a:off x="1132851" y="5591806"/>
              <a:ext cx="205111" cy="27287"/>
            </a:xfrm>
            <a:custGeom>
              <a:avLst/>
              <a:gdLst>
                <a:gd name="connsiteX0" fmla="*/ 107569 w 113601"/>
                <a:gd name="connsiteY0" fmla="*/ 15113 h 15113"/>
                <a:gd name="connsiteX1" fmla="*/ 6032 w 113601"/>
                <a:gd name="connsiteY1" fmla="*/ 15113 h 15113"/>
                <a:gd name="connsiteX2" fmla="*/ 0 w 113601"/>
                <a:gd name="connsiteY2" fmla="*/ 7557 h 15113"/>
                <a:gd name="connsiteX3" fmla="*/ 6032 w 113601"/>
                <a:gd name="connsiteY3" fmla="*/ 0 h 15113"/>
                <a:gd name="connsiteX4" fmla="*/ 107569 w 113601"/>
                <a:gd name="connsiteY4" fmla="*/ 0 h 15113"/>
                <a:gd name="connsiteX5" fmla="*/ 113602 w 113601"/>
                <a:gd name="connsiteY5" fmla="*/ 7557 h 15113"/>
                <a:gd name="connsiteX6" fmla="*/ 107569 w 113601"/>
                <a:gd name="connsiteY6" fmla="*/ 15113 h 15113"/>
                <a:gd name="connsiteX7" fmla="*/ 6032 w 113601"/>
                <a:gd name="connsiteY7" fmla="*/ 1968 h 15113"/>
                <a:gd name="connsiteX8" fmla="*/ 1968 w 113601"/>
                <a:gd name="connsiteY8" fmla="*/ 7557 h 15113"/>
                <a:gd name="connsiteX9" fmla="*/ 6032 w 113601"/>
                <a:gd name="connsiteY9" fmla="*/ 13208 h 15113"/>
                <a:gd name="connsiteX10" fmla="*/ 107569 w 113601"/>
                <a:gd name="connsiteY10" fmla="*/ 13208 h 15113"/>
                <a:gd name="connsiteX11" fmla="*/ 111633 w 113601"/>
                <a:gd name="connsiteY11" fmla="*/ 7557 h 15113"/>
                <a:gd name="connsiteX12" fmla="*/ 107569 w 113601"/>
                <a:gd name="connsiteY12" fmla="*/ 1968 h 15113"/>
                <a:gd name="connsiteX13" fmla="*/ 6032 w 113601"/>
                <a:gd name="connsiteY13" fmla="*/ 1968 h 1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3601" h="15113">
                  <a:moveTo>
                    <a:pt x="107569" y="15113"/>
                  </a:moveTo>
                  <a:lnTo>
                    <a:pt x="6032" y="15113"/>
                  </a:lnTo>
                  <a:cubicBezTo>
                    <a:pt x="2731" y="15113"/>
                    <a:pt x="0" y="11748"/>
                    <a:pt x="0" y="7557"/>
                  </a:cubicBezTo>
                  <a:cubicBezTo>
                    <a:pt x="0" y="3366"/>
                    <a:pt x="2731" y="0"/>
                    <a:pt x="6032" y="0"/>
                  </a:cubicBezTo>
                  <a:lnTo>
                    <a:pt x="107569" y="0"/>
                  </a:lnTo>
                  <a:cubicBezTo>
                    <a:pt x="110871" y="0"/>
                    <a:pt x="113602" y="3366"/>
                    <a:pt x="113602" y="7557"/>
                  </a:cubicBezTo>
                  <a:cubicBezTo>
                    <a:pt x="113602" y="11748"/>
                    <a:pt x="110871" y="15113"/>
                    <a:pt x="107569" y="15113"/>
                  </a:cubicBezTo>
                  <a:close/>
                  <a:moveTo>
                    <a:pt x="6032" y="1968"/>
                  </a:moveTo>
                  <a:cubicBezTo>
                    <a:pt x="3810" y="1968"/>
                    <a:pt x="1968" y="4509"/>
                    <a:pt x="1968" y="7557"/>
                  </a:cubicBezTo>
                  <a:cubicBezTo>
                    <a:pt x="1968" y="10668"/>
                    <a:pt x="3810" y="13208"/>
                    <a:pt x="6032" y="13208"/>
                  </a:cubicBezTo>
                  <a:lnTo>
                    <a:pt x="107569" y="13208"/>
                  </a:lnTo>
                  <a:cubicBezTo>
                    <a:pt x="109792" y="13208"/>
                    <a:pt x="111633" y="10668"/>
                    <a:pt x="111633" y="7557"/>
                  </a:cubicBezTo>
                  <a:cubicBezTo>
                    <a:pt x="111633" y="4445"/>
                    <a:pt x="109792" y="1968"/>
                    <a:pt x="107569" y="1968"/>
                  </a:cubicBezTo>
                  <a:lnTo>
                    <a:pt x="6032" y="1968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4" name="شكل حر: شكل 373">
              <a:extLst>
                <a:ext uri="{FF2B5EF4-FFF2-40B4-BE49-F238E27FC236}">
                  <a16:creationId xmlns:a16="http://schemas.microsoft.com/office/drawing/2014/main" id="{21617200-2252-468F-AB41-04E7AEEC7D3B}"/>
                </a:ext>
              </a:extLst>
            </p:cNvPr>
            <p:cNvSpPr/>
            <p:nvPr/>
          </p:nvSpPr>
          <p:spPr>
            <a:xfrm>
              <a:off x="1132851" y="5707834"/>
              <a:ext cx="192499" cy="27287"/>
            </a:xfrm>
            <a:custGeom>
              <a:avLst/>
              <a:gdLst>
                <a:gd name="connsiteX0" fmla="*/ 100902 w 106616"/>
                <a:gd name="connsiteY0" fmla="*/ 15113 h 15113"/>
                <a:gd name="connsiteX1" fmla="*/ 5715 w 106616"/>
                <a:gd name="connsiteY1" fmla="*/ 15113 h 15113"/>
                <a:gd name="connsiteX2" fmla="*/ 0 w 106616"/>
                <a:gd name="connsiteY2" fmla="*/ 7557 h 15113"/>
                <a:gd name="connsiteX3" fmla="*/ 5715 w 106616"/>
                <a:gd name="connsiteY3" fmla="*/ 0 h 15113"/>
                <a:gd name="connsiteX4" fmla="*/ 100902 w 106616"/>
                <a:gd name="connsiteY4" fmla="*/ 0 h 15113"/>
                <a:gd name="connsiteX5" fmla="*/ 106617 w 106616"/>
                <a:gd name="connsiteY5" fmla="*/ 7557 h 15113"/>
                <a:gd name="connsiteX6" fmla="*/ 100902 w 106616"/>
                <a:gd name="connsiteY6" fmla="*/ 15113 h 15113"/>
                <a:gd name="connsiteX7" fmla="*/ 5715 w 106616"/>
                <a:gd name="connsiteY7" fmla="*/ 1968 h 15113"/>
                <a:gd name="connsiteX8" fmla="*/ 1968 w 106616"/>
                <a:gd name="connsiteY8" fmla="*/ 7557 h 15113"/>
                <a:gd name="connsiteX9" fmla="*/ 5715 w 106616"/>
                <a:gd name="connsiteY9" fmla="*/ 13145 h 15113"/>
                <a:gd name="connsiteX10" fmla="*/ 100902 w 106616"/>
                <a:gd name="connsiteY10" fmla="*/ 13145 h 15113"/>
                <a:gd name="connsiteX11" fmla="*/ 104648 w 106616"/>
                <a:gd name="connsiteY11" fmla="*/ 7557 h 15113"/>
                <a:gd name="connsiteX12" fmla="*/ 100902 w 106616"/>
                <a:gd name="connsiteY12" fmla="*/ 1968 h 15113"/>
                <a:gd name="connsiteX13" fmla="*/ 5715 w 106616"/>
                <a:gd name="connsiteY13" fmla="*/ 1968 h 1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6616" h="15113">
                  <a:moveTo>
                    <a:pt x="100902" y="15113"/>
                  </a:moveTo>
                  <a:lnTo>
                    <a:pt x="5715" y="15113"/>
                  </a:lnTo>
                  <a:cubicBezTo>
                    <a:pt x="2540" y="15113"/>
                    <a:pt x="0" y="11748"/>
                    <a:pt x="0" y="7557"/>
                  </a:cubicBezTo>
                  <a:cubicBezTo>
                    <a:pt x="0" y="3302"/>
                    <a:pt x="2476" y="0"/>
                    <a:pt x="5715" y="0"/>
                  </a:cubicBezTo>
                  <a:lnTo>
                    <a:pt x="100902" y="0"/>
                  </a:lnTo>
                  <a:cubicBezTo>
                    <a:pt x="104077" y="0"/>
                    <a:pt x="106617" y="3302"/>
                    <a:pt x="106617" y="7557"/>
                  </a:cubicBezTo>
                  <a:cubicBezTo>
                    <a:pt x="106553" y="11748"/>
                    <a:pt x="104013" y="15113"/>
                    <a:pt x="100902" y="15113"/>
                  </a:cubicBezTo>
                  <a:close/>
                  <a:moveTo>
                    <a:pt x="5715" y="1968"/>
                  </a:moveTo>
                  <a:cubicBezTo>
                    <a:pt x="3683" y="1968"/>
                    <a:pt x="1968" y="4509"/>
                    <a:pt x="1968" y="7557"/>
                  </a:cubicBezTo>
                  <a:cubicBezTo>
                    <a:pt x="1968" y="10605"/>
                    <a:pt x="3683" y="13145"/>
                    <a:pt x="5715" y="13145"/>
                  </a:cubicBezTo>
                  <a:lnTo>
                    <a:pt x="100902" y="13145"/>
                  </a:lnTo>
                  <a:cubicBezTo>
                    <a:pt x="102933" y="13145"/>
                    <a:pt x="104648" y="10541"/>
                    <a:pt x="104648" y="7557"/>
                  </a:cubicBezTo>
                  <a:cubicBezTo>
                    <a:pt x="104648" y="4445"/>
                    <a:pt x="102997" y="1968"/>
                    <a:pt x="100902" y="1968"/>
                  </a:cubicBezTo>
                  <a:lnTo>
                    <a:pt x="5715" y="1968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5" name="شكل حر: شكل 374">
              <a:extLst>
                <a:ext uri="{FF2B5EF4-FFF2-40B4-BE49-F238E27FC236}">
                  <a16:creationId xmlns:a16="http://schemas.microsoft.com/office/drawing/2014/main" id="{91AEA7F9-1484-463B-A57C-AFFE5FBF6525}"/>
                </a:ext>
              </a:extLst>
            </p:cNvPr>
            <p:cNvSpPr/>
            <p:nvPr/>
          </p:nvSpPr>
          <p:spPr>
            <a:xfrm>
              <a:off x="1132851" y="5823861"/>
              <a:ext cx="165559" cy="27287"/>
            </a:xfrm>
            <a:custGeom>
              <a:avLst/>
              <a:gdLst>
                <a:gd name="connsiteX0" fmla="*/ 86741 w 91695"/>
                <a:gd name="connsiteY0" fmla="*/ 15113 h 15113"/>
                <a:gd name="connsiteX1" fmla="*/ 5017 w 91695"/>
                <a:gd name="connsiteY1" fmla="*/ 15113 h 15113"/>
                <a:gd name="connsiteX2" fmla="*/ 0 w 91695"/>
                <a:gd name="connsiteY2" fmla="*/ 7557 h 15113"/>
                <a:gd name="connsiteX3" fmla="*/ 5017 w 91695"/>
                <a:gd name="connsiteY3" fmla="*/ 0 h 15113"/>
                <a:gd name="connsiteX4" fmla="*/ 86678 w 91695"/>
                <a:gd name="connsiteY4" fmla="*/ 0 h 15113"/>
                <a:gd name="connsiteX5" fmla="*/ 91694 w 91695"/>
                <a:gd name="connsiteY5" fmla="*/ 7557 h 15113"/>
                <a:gd name="connsiteX6" fmla="*/ 86741 w 91695"/>
                <a:gd name="connsiteY6" fmla="*/ 15113 h 15113"/>
                <a:gd name="connsiteX7" fmla="*/ 5017 w 91695"/>
                <a:gd name="connsiteY7" fmla="*/ 1905 h 15113"/>
                <a:gd name="connsiteX8" fmla="*/ 1968 w 91695"/>
                <a:gd name="connsiteY8" fmla="*/ 7557 h 15113"/>
                <a:gd name="connsiteX9" fmla="*/ 5017 w 91695"/>
                <a:gd name="connsiteY9" fmla="*/ 13145 h 15113"/>
                <a:gd name="connsiteX10" fmla="*/ 86678 w 91695"/>
                <a:gd name="connsiteY10" fmla="*/ 13145 h 15113"/>
                <a:gd name="connsiteX11" fmla="*/ 89725 w 91695"/>
                <a:gd name="connsiteY11" fmla="*/ 7557 h 15113"/>
                <a:gd name="connsiteX12" fmla="*/ 86678 w 91695"/>
                <a:gd name="connsiteY12" fmla="*/ 1905 h 15113"/>
                <a:gd name="connsiteX13" fmla="*/ 5017 w 91695"/>
                <a:gd name="connsiteY13" fmla="*/ 1905 h 1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695" h="15113">
                  <a:moveTo>
                    <a:pt x="86741" y="15113"/>
                  </a:moveTo>
                  <a:lnTo>
                    <a:pt x="5017" y="15113"/>
                  </a:lnTo>
                  <a:cubicBezTo>
                    <a:pt x="2159" y="15113"/>
                    <a:pt x="0" y="11811"/>
                    <a:pt x="0" y="7557"/>
                  </a:cubicBezTo>
                  <a:cubicBezTo>
                    <a:pt x="0" y="3302"/>
                    <a:pt x="2222" y="0"/>
                    <a:pt x="5017" y="0"/>
                  </a:cubicBezTo>
                  <a:lnTo>
                    <a:pt x="86678" y="0"/>
                  </a:lnTo>
                  <a:cubicBezTo>
                    <a:pt x="89535" y="0"/>
                    <a:pt x="91694" y="3302"/>
                    <a:pt x="91694" y="7557"/>
                  </a:cubicBezTo>
                  <a:cubicBezTo>
                    <a:pt x="91757" y="11811"/>
                    <a:pt x="89535" y="15113"/>
                    <a:pt x="86741" y="15113"/>
                  </a:cubicBezTo>
                  <a:close/>
                  <a:moveTo>
                    <a:pt x="5017" y="1905"/>
                  </a:moveTo>
                  <a:cubicBezTo>
                    <a:pt x="3556" y="1905"/>
                    <a:pt x="1968" y="4191"/>
                    <a:pt x="1968" y="7557"/>
                  </a:cubicBezTo>
                  <a:cubicBezTo>
                    <a:pt x="1968" y="10541"/>
                    <a:pt x="3365" y="13145"/>
                    <a:pt x="5017" y="13145"/>
                  </a:cubicBezTo>
                  <a:lnTo>
                    <a:pt x="86678" y="13145"/>
                  </a:lnTo>
                  <a:cubicBezTo>
                    <a:pt x="88328" y="13145"/>
                    <a:pt x="89725" y="10541"/>
                    <a:pt x="89725" y="7557"/>
                  </a:cubicBezTo>
                  <a:cubicBezTo>
                    <a:pt x="89725" y="4255"/>
                    <a:pt x="88138" y="1905"/>
                    <a:pt x="86678" y="1905"/>
                  </a:cubicBezTo>
                  <a:lnTo>
                    <a:pt x="5017" y="1905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6" name="شكل حر: شكل 375">
              <a:extLst>
                <a:ext uri="{FF2B5EF4-FFF2-40B4-BE49-F238E27FC236}">
                  <a16:creationId xmlns:a16="http://schemas.microsoft.com/office/drawing/2014/main" id="{21814D77-43DA-4BE5-AF51-5EF5E2833D2B}"/>
                </a:ext>
              </a:extLst>
            </p:cNvPr>
            <p:cNvSpPr/>
            <p:nvPr/>
          </p:nvSpPr>
          <p:spPr>
            <a:xfrm>
              <a:off x="834513" y="4872573"/>
              <a:ext cx="120413" cy="49336"/>
            </a:xfrm>
            <a:custGeom>
              <a:avLst/>
              <a:gdLst>
                <a:gd name="connsiteX0" fmla="*/ 66683 w 66691"/>
                <a:gd name="connsiteY0" fmla="*/ 12522 h 27325"/>
                <a:gd name="connsiteX1" fmla="*/ 54174 w 66691"/>
                <a:gd name="connsiteY1" fmla="*/ 25921 h 27325"/>
                <a:gd name="connsiteX2" fmla="*/ 13407 w 66691"/>
                <a:gd name="connsiteY2" fmla="*/ 27318 h 27325"/>
                <a:gd name="connsiteX3" fmla="*/ 8 w 66691"/>
                <a:gd name="connsiteY3" fmla="*/ 14808 h 27325"/>
                <a:gd name="connsiteX4" fmla="*/ 12518 w 66691"/>
                <a:gd name="connsiteY4" fmla="*/ 1410 h 27325"/>
                <a:gd name="connsiteX5" fmla="*/ 53285 w 66691"/>
                <a:gd name="connsiteY5" fmla="*/ 13 h 27325"/>
                <a:gd name="connsiteX6" fmla="*/ 66683 w 66691"/>
                <a:gd name="connsiteY6" fmla="*/ 12522 h 27325"/>
                <a:gd name="connsiteX7" fmla="*/ 66683 w 66691"/>
                <a:gd name="connsiteY7" fmla="*/ 12522 h 2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91" h="27325">
                  <a:moveTo>
                    <a:pt x="66683" y="12522"/>
                  </a:moveTo>
                  <a:cubicBezTo>
                    <a:pt x="66937" y="19698"/>
                    <a:pt x="61286" y="25667"/>
                    <a:pt x="54174" y="25921"/>
                  </a:cubicBezTo>
                  <a:lnTo>
                    <a:pt x="13407" y="27318"/>
                  </a:lnTo>
                  <a:cubicBezTo>
                    <a:pt x="6231" y="27572"/>
                    <a:pt x="262" y="21920"/>
                    <a:pt x="8" y="14808"/>
                  </a:cubicBezTo>
                  <a:cubicBezTo>
                    <a:pt x="-246" y="7633"/>
                    <a:pt x="5406" y="1664"/>
                    <a:pt x="12518" y="1410"/>
                  </a:cubicBezTo>
                  <a:lnTo>
                    <a:pt x="53285" y="13"/>
                  </a:lnTo>
                  <a:cubicBezTo>
                    <a:pt x="60460" y="-305"/>
                    <a:pt x="66429" y="5347"/>
                    <a:pt x="66683" y="12522"/>
                  </a:cubicBezTo>
                  <a:lnTo>
                    <a:pt x="66683" y="12522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7" name="شكل حر: شكل 376">
              <a:extLst>
                <a:ext uri="{FF2B5EF4-FFF2-40B4-BE49-F238E27FC236}">
                  <a16:creationId xmlns:a16="http://schemas.microsoft.com/office/drawing/2014/main" id="{FAC74FEA-9C4A-4D69-9F64-20B23E061C46}"/>
                </a:ext>
              </a:extLst>
            </p:cNvPr>
            <p:cNvSpPr/>
            <p:nvPr/>
          </p:nvSpPr>
          <p:spPr>
            <a:xfrm>
              <a:off x="827748" y="4960519"/>
              <a:ext cx="120413" cy="49329"/>
            </a:xfrm>
            <a:custGeom>
              <a:avLst/>
              <a:gdLst>
                <a:gd name="connsiteX0" fmla="*/ 66683 w 66691"/>
                <a:gd name="connsiteY0" fmla="*/ 12518 h 27321"/>
                <a:gd name="connsiteX1" fmla="*/ 54174 w 66691"/>
                <a:gd name="connsiteY1" fmla="*/ 25916 h 27321"/>
                <a:gd name="connsiteX2" fmla="*/ 13407 w 66691"/>
                <a:gd name="connsiteY2" fmla="*/ 27313 h 27321"/>
                <a:gd name="connsiteX3" fmla="*/ 8 w 66691"/>
                <a:gd name="connsiteY3" fmla="*/ 14804 h 27321"/>
                <a:gd name="connsiteX4" fmla="*/ 12518 w 66691"/>
                <a:gd name="connsiteY4" fmla="*/ 1405 h 27321"/>
                <a:gd name="connsiteX5" fmla="*/ 53285 w 66691"/>
                <a:gd name="connsiteY5" fmla="*/ 8 h 27321"/>
                <a:gd name="connsiteX6" fmla="*/ 66683 w 66691"/>
                <a:gd name="connsiteY6" fmla="*/ 12518 h 27321"/>
                <a:gd name="connsiteX7" fmla="*/ 66683 w 66691"/>
                <a:gd name="connsiteY7" fmla="*/ 12518 h 27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91" h="27321">
                  <a:moveTo>
                    <a:pt x="66683" y="12518"/>
                  </a:moveTo>
                  <a:cubicBezTo>
                    <a:pt x="66937" y="19693"/>
                    <a:pt x="61286" y="25662"/>
                    <a:pt x="54174" y="25916"/>
                  </a:cubicBezTo>
                  <a:lnTo>
                    <a:pt x="13407" y="27313"/>
                  </a:lnTo>
                  <a:cubicBezTo>
                    <a:pt x="6231" y="27567"/>
                    <a:pt x="262" y="21916"/>
                    <a:pt x="8" y="14804"/>
                  </a:cubicBezTo>
                  <a:cubicBezTo>
                    <a:pt x="-246" y="7628"/>
                    <a:pt x="5406" y="1659"/>
                    <a:pt x="12518" y="1405"/>
                  </a:cubicBezTo>
                  <a:lnTo>
                    <a:pt x="53285" y="8"/>
                  </a:lnTo>
                  <a:cubicBezTo>
                    <a:pt x="60460" y="-246"/>
                    <a:pt x="66493" y="5406"/>
                    <a:pt x="66683" y="12518"/>
                  </a:cubicBezTo>
                  <a:lnTo>
                    <a:pt x="66683" y="12518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8" name="شكل حر: شكل 377">
              <a:extLst>
                <a:ext uri="{FF2B5EF4-FFF2-40B4-BE49-F238E27FC236}">
                  <a16:creationId xmlns:a16="http://schemas.microsoft.com/office/drawing/2014/main" id="{081C3953-E8E4-4478-9FE7-F77BC12F8A8B}"/>
                </a:ext>
              </a:extLst>
            </p:cNvPr>
            <p:cNvSpPr/>
            <p:nvPr/>
          </p:nvSpPr>
          <p:spPr>
            <a:xfrm>
              <a:off x="827748" y="5056139"/>
              <a:ext cx="120413" cy="49329"/>
            </a:xfrm>
            <a:custGeom>
              <a:avLst/>
              <a:gdLst>
                <a:gd name="connsiteX0" fmla="*/ 66683 w 66691"/>
                <a:gd name="connsiteY0" fmla="*/ 12518 h 27321"/>
                <a:gd name="connsiteX1" fmla="*/ 54174 w 66691"/>
                <a:gd name="connsiteY1" fmla="*/ 25916 h 27321"/>
                <a:gd name="connsiteX2" fmla="*/ 13407 w 66691"/>
                <a:gd name="connsiteY2" fmla="*/ 27313 h 27321"/>
                <a:gd name="connsiteX3" fmla="*/ 8 w 66691"/>
                <a:gd name="connsiteY3" fmla="*/ 14804 h 27321"/>
                <a:gd name="connsiteX4" fmla="*/ 12518 w 66691"/>
                <a:gd name="connsiteY4" fmla="*/ 1405 h 27321"/>
                <a:gd name="connsiteX5" fmla="*/ 53285 w 66691"/>
                <a:gd name="connsiteY5" fmla="*/ 8 h 27321"/>
                <a:gd name="connsiteX6" fmla="*/ 66683 w 66691"/>
                <a:gd name="connsiteY6" fmla="*/ 12518 h 27321"/>
                <a:gd name="connsiteX7" fmla="*/ 66683 w 66691"/>
                <a:gd name="connsiteY7" fmla="*/ 12518 h 27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91" h="27321">
                  <a:moveTo>
                    <a:pt x="66683" y="12518"/>
                  </a:moveTo>
                  <a:cubicBezTo>
                    <a:pt x="66937" y="19693"/>
                    <a:pt x="61286" y="25662"/>
                    <a:pt x="54174" y="25916"/>
                  </a:cubicBezTo>
                  <a:lnTo>
                    <a:pt x="13407" y="27313"/>
                  </a:lnTo>
                  <a:cubicBezTo>
                    <a:pt x="6231" y="27567"/>
                    <a:pt x="262" y="21916"/>
                    <a:pt x="8" y="14804"/>
                  </a:cubicBezTo>
                  <a:cubicBezTo>
                    <a:pt x="-246" y="7628"/>
                    <a:pt x="5406" y="1659"/>
                    <a:pt x="12518" y="1405"/>
                  </a:cubicBezTo>
                  <a:lnTo>
                    <a:pt x="53285" y="8"/>
                  </a:lnTo>
                  <a:cubicBezTo>
                    <a:pt x="60460" y="-246"/>
                    <a:pt x="66493" y="5342"/>
                    <a:pt x="66683" y="12518"/>
                  </a:cubicBezTo>
                  <a:lnTo>
                    <a:pt x="66683" y="12518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9" name="شكل حر: شكل 378">
              <a:extLst>
                <a:ext uri="{FF2B5EF4-FFF2-40B4-BE49-F238E27FC236}">
                  <a16:creationId xmlns:a16="http://schemas.microsoft.com/office/drawing/2014/main" id="{C9653C10-DE26-4A14-8197-FB40F7E5DAAA}"/>
                </a:ext>
              </a:extLst>
            </p:cNvPr>
            <p:cNvSpPr/>
            <p:nvPr/>
          </p:nvSpPr>
          <p:spPr>
            <a:xfrm>
              <a:off x="997792" y="4262995"/>
              <a:ext cx="521665" cy="480963"/>
            </a:xfrm>
            <a:custGeom>
              <a:avLst/>
              <a:gdLst>
                <a:gd name="connsiteX0" fmla="*/ 288925 w 288925"/>
                <a:gd name="connsiteY0" fmla="*/ 0 h 266382"/>
                <a:gd name="connsiteX1" fmla="*/ 123761 w 288925"/>
                <a:gd name="connsiteY1" fmla="*/ 3492 h 266382"/>
                <a:gd name="connsiteX2" fmla="*/ 0 w 288925"/>
                <a:gd name="connsiteY2" fmla="*/ 266382 h 266382"/>
                <a:gd name="connsiteX3" fmla="*/ 193421 w 288925"/>
                <a:gd name="connsiteY3" fmla="*/ 244094 h 266382"/>
                <a:gd name="connsiteX4" fmla="*/ 288925 w 288925"/>
                <a:gd name="connsiteY4" fmla="*/ 0 h 26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925" h="266382">
                  <a:moveTo>
                    <a:pt x="288925" y="0"/>
                  </a:moveTo>
                  <a:lnTo>
                    <a:pt x="123761" y="3492"/>
                  </a:lnTo>
                  <a:lnTo>
                    <a:pt x="0" y="266382"/>
                  </a:lnTo>
                  <a:cubicBezTo>
                    <a:pt x="50800" y="260667"/>
                    <a:pt x="125158" y="252095"/>
                    <a:pt x="193421" y="244094"/>
                  </a:cubicBezTo>
                  <a:lnTo>
                    <a:pt x="288925" y="0"/>
                  </a:lnTo>
                  <a:close/>
                </a:path>
              </a:pathLst>
            </a:custGeom>
            <a:solidFill>
              <a:srgbClr val="E8EFF6">
                <a:alpha val="50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0" name="شكل حر: شكل 379">
              <a:extLst>
                <a:ext uri="{FF2B5EF4-FFF2-40B4-BE49-F238E27FC236}">
                  <a16:creationId xmlns:a16="http://schemas.microsoft.com/office/drawing/2014/main" id="{DADD10A7-0969-4EE3-99CB-F3D9D8A27222}"/>
                </a:ext>
              </a:extLst>
            </p:cNvPr>
            <p:cNvSpPr/>
            <p:nvPr/>
          </p:nvSpPr>
          <p:spPr>
            <a:xfrm>
              <a:off x="1132851" y="4209222"/>
              <a:ext cx="612583" cy="1286506"/>
            </a:xfrm>
            <a:custGeom>
              <a:avLst/>
              <a:gdLst>
                <a:gd name="connsiteX0" fmla="*/ 127699 w 339280"/>
                <a:gd name="connsiteY0" fmla="*/ 712533 h 712533"/>
                <a:gd name="connsiteX1" fmla="*/ 42608 w 339280"/>
                <a:gd name="connsiteY1" fmla="*/ 712533 h 712533"/>
                <a:gd name="connsiteX2" fmla="*/ 11621 w 339280"/>
                <a:gd name="connsiteY2" fmla="*/ 699135 h 712533"/>
                <a:gd name="connsiteX3" fmla="*/ 127 w 339280"/>
                <a:gd name="connsiteY3" fmla="*/ 667448 h 712533"/>
                <a:gd name="connsiteX4" fmla="*/ 0 w 339280"/>
                <a:gd name="connsiteY4" fmla="*/ 341249 h 712533"/>
                <a:gd name="connsiteX5" fmla="*/ 254 w 339280"/>
                <a:gd name="connsiteY5" fmla="*/ 337757 h 712533"/>
                <a:gd name="connsiteX6" fmla="*/ 39624 w 339280"/>
                <a:gd name="connsiteY6" fmla="*/ 61341 h 712533"/>
                <a:gd name="connsiteX7" fmla="*/ 110300 w 339280"/>
                <a:gd name="connsiteY7" fmla="*/ 0 h 712533"/>
                <a:gd name="connsiteX8" fmla="*/ 262890 w 339280"/>
                <a:gd name="connsiteY8" fmla="*/ 0 h 712533"/>
                <a:gd name="connsiteX9" fmla="*/ 339280 w 339280"/>
                <a:gd name="connsiteY9" fmla="*/ 76390 h 712533"/>
                <a:gd name="connsiteX10" fmla="*/ 339280 w 339280"/>
                <a:gd name="connsiteY10" fmla="*/ 520573 h 712533"/>
                <a:gd name="connsiteX11" fmla="*/ 278448 w 339280"/>
                <a:gd name="connsiteY11" fmla="*/ 584898 h 712533"/>
                <a:gd name="connsiteX12" fmla="*/ 175387 w 339280"/>
                <a:gd name="connsiteY12" fmla="*/ 650176 h 712533"/>
                <a:gd name="connsiteX13" fmla="*/ 149288 w 339280"/>
                <a:gd name="connsiteY13" fmla="*/ 699452 h 712533"/>
                <a:gd name="connsiteX14" fmla="*/ 127699 w 339280"/>
                <a:gd name="connsiteY14" fmla="*/ 712533 h 712533"/>
                <a:gd name="connsiteX15" fmla="*/ 110300 w 339280"/>
                <a:gd name="connsiteY15" fmla="*/ 2032 h 712533"/>
                <a:gd name="connsiteX16" fmla="*/ 41529 w 339280"/>
                <a:gd name="connsiteY16" fmla="*/ 61722 h 712533"/>
                <a:gd name="connsiteX17" fmla="*/ 2159 w 339280"/>
                <a:gd name="connsiteY17" fmla="*/ 338138 h 712533"/>
                <a:gd name="connsiteX18" fmla="*/ 1968 w 339280"/>
                <a:gd name="connsiteY18" fmla="*/ 341376 h 712533"/>
                <a:gd name="connsiteX19" fmla="*/ 2096 w 339280"/>
                <a:gd name="connsiteY19" fmla="*/ 667639 h 712533"/>
                <a:gd name="connsiteX20" fmla="*/ 13081 w 339280"/>
                <a:gd name="connsiteY20" fmla="*/ 697928 h 712533"/>
                <a:gd name="connsiteX21" fmla="*/ 42608 w 339280"/>
                <a:gd name="connsiteY21" fmla="*/ 710692 h 712533"/>
                <a:gd name="connsiteX22" fmla="*/ 127699 w 339280"/>
                <a:gd name="connsiteY22" fmla="*/ 710692 h 712533"/>
                <a:gd name="connsiteX23" fmla="*/ 147574 w 339280"/>
                <a:gd name="connsiteY23" fmla="*/ 698690 h 712533"/>
                <a:gd name="connsiteX24" fmla="*/ 173673 w 339280"/>
                <a:gd name="connsiteY24" fmla="*/ 649414 h 712533"/>
                <a:gd name="connsiteX25" fmla="*/ 277051 w 339280"/>
                <a:gd name="connsiteY25" fmla="*/ 583184 h 712533"/>
                <a:gd name="connsiteX26" fmla="*/ 337312 w 339280"/>
                <a:gd name="connsiteY26" fmla="*/ 520764 h 712533"/>
                <a:gd name="connsiteX27" fmla="*/ 337312 w 339280"/>
                <a:gd name="connsiteY27" fmla="*/ 76581 h 712533"/>
                <a:gd name="connsiteX28" fmla="*/ 262890 w 339280"/>
                <a:gd name="connsiteY28" fmla="*/ 2159 h 712533"/>
                <a:gd name="connsiteX29" fmla="*/ 110300 w 339280"/>
                <a:gd name="connsiteY29" fmla="*/ 2159 h 71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9280" h="712533">
                  <a:moveTo>
                    <a:pt x="127699" y="712533"/>
                  </a:moveTo>
                  <a:lnTo>
                    <a:pt x="42608" y="712533"/>
                  </a:lnTo>
                  <a:cubicBezTo>
                    <a:pt x="30797" y="712533"/>
                    <a:pt x="19749" y="707771"/>
                    <a:pt x="11621" y="699135"/>
                  </a:cubicBezTo>
                  <a:cubicBezTo>
                    <a:pt x="3493" y="690499"/>
                    <a:pt x="-572" y="679259"/>
                    <a:pt x="127" y="667448"/>
                  </a:cubicBezTo>
                  <a:lnTo>
                    <a:pt x="0" y="341249"/>
                  </a:lnTo>
                  <a:cubicBezTo>
                    <a:pt x="0" y="340042"/>
                    <a:pt x="64" y="338963"/>
                    <a:pt x="254" y="337757"/>
                  </a:cubicBezTo>
                  <a:lnTo>
                    <a:pt x="39624" y="61341"/>
                  </a:lnTo>
                  <a:cubicBezTo>
                    <a:pt x="44577" y="26352"/>
                    <a:pt x="74993" y="0"/>
                    <a:pt x="110300" y="0"/>
                  </a:cubicBezTo>
                  <a:lnTo>
                    <a:pt x="262890" y="0"/>
                  </a:lnTo>
                  <a:cubicBezTo>
                    <a:pt x="304991" y="0"/>
                    <a:pt x="339280" y="34290"/>
                    <a:pt x="339280" y="76390"/>
                  </a:cubicBezTo>
                  <a:lnTo>
                    <a:pt x="339280" y="520573"/>
                  </a:lnTo>
                  <a:cubicBezTo>
                    <a:pt x="339280" y="554736"/>
                    <a:pt x="312547" y="582930"/>
                    <a:pt x="278448" y="584898"/>
                  </a:cubicBezTo>
                  <a:cubicBezTo>
                    <a:pt x="234442" y="587439"/>
                    <a:pt x="195453" y="612394"/>
                    <a:pt x="175387" y="650176"/>
                  </a:cubicBezTo>
                  <a:lnTo>
                    <a:pt x="149288" y="699452"/>
                  </a:lnTo>
                  <a:cubicBezTo>
                    <a:pt x="145098" y="707517"/>
                    <a:pt x="136779" y="712533"/>
                    <a:pt x="127699" y="712533"/>
                  </a:cubicBezTo>
                  <a:close/>
                  <a:moveTo>
                    <a:pt x="110300" y="2032"/>
                  </a:moveTo>
                  <a:cubicBezTo>
                    <a:pt x="75946" y="2032"/>
                    <a:pt x="46355" y="27686"/>
                    <a:pt x="41529" y="61722"/>
                  </a:cubicBezTo>
                  <a:lnTo>
                    <a:pt x="2159" y="338138"/>
                  </a:lnTo>
                  <a:cubicBezTo>
                    <a:pt x="2032" y="339217"/>
                    <a:pt x="1968" y="340296"/>
                    <a:pt x="1968" y="341376"/>
                  </a:cubicBezTo>
                  <a:lnTo>
                    <a:pt x="2096" y="667639"/>
                  </a:lnTo>
                  <a:cubicBezTo>
                    <a:pt x="1397" y="678942"/>
                    <a:pt x="5334" y="689673"/>
                    <a:pt x="13081" y="697928"/>
                  </a:cubicBezTo>
                  <a:cubicBezTo>
                    <a:pt x="20828" y="706120"/>
                    <a:pt x="31306" y="710692"/>
                    <a:pt x="42608" y="710692"/>
                  </a:cubicBezTo>
                  <a:lnTo>
                    <a:pt x="127699" y="710692"/>
                  </a:lnTo>
                  <a:cubicBezTo>
                    <a:pt x="136017" y="710692"/>
                    <a:pt x="143701" y="706057"/>
                    <a:pt x="147574" y="698690"/>
                  </a:cubicBezTo>
                  <a:lnTo>
                    <a:pt x="173673" y="649414"/>
                  </a:lnTo>
                  <a:cubicBezTo>
                    <a:pt x="194056" y="610997"/>
                    <a:pt x="233616" y="585660"/>
                    <a:pt x="277051" y="583184"/>
                  </a:cubicBezTo>
                  <a:cubicBezTo>
                    <a:pt x="311404" y="581215"/>
                    <a:pt x="337312" y="553847"/>
                    <a:pt x="337312" y="520764"/>
                  </a:cubicBezTo>
                  <a:lnTo>
                    <a:pt x="337312" y="76581"/>
                  </a:lnTo>
                  <a:cubicBezTo>
                    <a:pt x="337312" y="35560"/>
                    <a:pt x="303911" y="2159"/>
                    <a:pt x="262890" y="2159"/>
                  </a:cubicBezTo>
                  <a:lnTo>
                    <a:pt x="110300" y="2159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1" name="شكل حر: شكل 380">
              <a:extLst>
                <a:ext uri="{FF2B5EF4-FFF2-40B4-BE49-F238E27FC236}">
                  <a16:creationId xmlns:a16="http://schemas.microsoft.com/office/drawing/2014/main" id="{EC607DDE-F1F4-4AE6-8E07-0812883D4C50}"/>
                </a:ext>
              </a:extLst>
            </p:cNvPr>
            <p:cNvSpPr/>
            <p:nvPr/>
          </p:nvSpPr>
          <p:spPr>
            <a:xfrm>
              <a:off x="3158862" y="5208297"/>
              <a:ext cx="104217" cy="44714"/>
            </a:xfrm>
            <a:custGeom>
              <a:avLst/>
              <a:gdLst>
                <a:gd name="connsiteX0" fmla="*/ 57721 w 57721"/>
                <a:gd name="connsiteY0" fmla="*/ 12383 h 24765"/>
                <a:gd name="connsiteX1" fmla="*/ 45339 w 57721"/>
                <a:gd name="connsiteY1" fmla="*/ 24765 h 24765"/>
                <a:gd name="connsiteX2" fmla="*/ 12382 w 57721"/>
                <a:gd name="connsiteY2" fmla="*/ 24765 h 24765"/>
                <a:gd name="connsiteX3" fmla="*/ 0 w 57721"/>
                <a:gd name="connsiteY3" fmla="*/ 12383 h 24765"/>
                <a:gd name="connsiteX4" fmla="*/ 12382 w 57721"/>
                <a:gd name="connsiteY4" fmla="*/ 0 h 24765"/>
                <a:gd name="connsiteX5" fmla="*/ 45339 w 57721"/>
                <a:gd name="connsiteY5" fmla="*/ 0 h 24765"/>
                <a:gd name="connsiteX6" fmla="*/ 57721 w 57721"/>
                <a:gd name="connsiteY6" fmla="*/ 12383 h 24765"/>
                <a:gd name="connsiteX7" fmla="*/ 57721 w 57721"/>
                <a:gd name="connsiteY7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" h="24765">
                  <a:moveTo>
                    <a:pt x="57721" y="12383"/>
                  </a:moveTo>
                  <a:cubicBezTo>
                    <a:pt x="57721" y="19177"/>
                    <a:pt x="52197" y="24765"/>
                    <a:pt x="45339" y="24765"/>
                  </a:cubicBezTo>
                  <a:lnTo>
                    <a:pt x="12382" y="24765"/>
                  </a:lnTo>
                  <a:cubicBezTo>
                    <a:pt x="5524" y="24765"/>
                    <a:pt x="0" y="19241"/>
                    <a:pt x="0" y="12383"/>
                  </a:cubicBezTo>
                  <a:cubicBezTo>
                    <a:pt x="0" y="5525"/>
                    <a:pt x="5524" y="0"/>
                    <a:pt x="12382" y="0"/>
                  </a:cubicBezTo>
                  <a:lnTo>
                    <a:pt x="45339" y="0"/>
                  </a:lnTo>
                  <a:cubicBezTo>
                    <a:pt x="52133" y="0"/>
                    <a:pt x="57721" y="5525"/>
                    <a:pt x="57721" y="12383"/>
                  </a:cubicBezTo>
                  <a:lnTo>
                    <a:pt x="57721" y="12383"/>
                  </a:lnTo>
                  <a:close/>
                </a:path>
              </a:pathLst>
            </a:custGeom>
            <a:solidFill>
              <a:srgbClr val="FD941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2" name="شكل حر: شكل 381">
              <a:extLst>
                <a:ext uri="{FF2B5EF4-FFF2-40B4-BE49-F238E27FC236}">
                  <a16:creationId xmlns:a16="http://schemas.microsoft.com/office/drawing/2014/main" id="{479FFEEC-783A-4531-8F79-95855C87324A}"/>
                </a:ext>
              </a:extLst>
            </p:cNvPr>
            <p:cNvSpPr/>
            <p:nvPr/>
          </p:nvSpPr>
          <p:spPr>
            <a:xfrm>
              <a:off x="5125139" y="5208297"/>
              <a:ext cx="104217" cy="44714"/>
            </a:xfrm>
            <a:custGeom>
              <a:avLst/>
              <a:gdLst>
                <a:gd name="connsiteX0" fmla="*/ 57721 w 57721"/>
                <a:gd name="connsiteY0" fmla="*/ 12383 h 24765"/>
                <a:gd name="connsiteX1" fmla="*/ 45339 w 57721"/>
                <a:gd name="connsiteY1" fmla="*/ 24765 h 24765"/>
                <a:gd name="connsiteX2" fmla="*/ 12382 w 57721"/>
                <a:gd name="connsiteY2" fmla="*/ 24765 h 24765"/>
                <a:gd name="connsiteX3" fmla="*/ 0 w 57721"/>
                <a:gd name="connsiteY3" fmla="*/ 12383 h 24765"/>
                <a:gd name="connsiteX4" fmla="*/ 12382 w 57721"/>
                <a:gd name="connsiteY4" fmla="*/ 0 h 24765"/>
                <a:gd name="connsiteX5" fmla="*/ 45339 w 57721"/>
                <a:gd name="connsiteY5" fmla="*/ 0 h 24765"/>
                <a:gd name="connsiteX6" fmla="*/ 57721 w 57721"/>
                <a:gd name="connsiteY6" fmla="*/ 12383 h 24765"/>
                <a:gd name="connsiteX7" fmla="*/ 57721 w 57721"/>
                <a:gd name="connsiteY7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" h="24765">
                  <a:moveTo>
                    <a:pt x="57721" y="12383"/>
                  </a:moveTo>
                  <a:cubicBezTo>
                    <a:pt x="57721" y="19177"/>
                    <a:pt x="52197" y="24765"/>
                    <a:pt x="45339" y="24765"/>
                  </a:cubicBezTo>
                  <a:lnTo>
                    <a:pt x="12382" y="24765"/>
                  </a:lnTo>
                  <a:cubicBezTo>
                    <a:pt x="5524" y="24765"/>
                    <a:pt x="0" y="19241"/>
                    <a:pt x="0" y="12383"/>
                  </a:cubicBezTo>
                  <a:cubicBezTo>
                    <a:pt x="0" y="5525"/>
                    <a:pt x="5524" y="0"/>
                    <a:pt x="12382" y="0"/>
                  </a:cubicBezTo>
                  <a:lnTo>
                    <a:pt x="45339" y="0"/>
                  </a:lnTo>
                  <a:cubicBezTo>
                    <a:pt x="52133" y="0"/>
                    <a:pt x="57721" y="5525"/>
                    <a:pt x="57721" y="12383"/>
                  </a:cubicBezTo>
                  <a:lnTo>
                    <a:pt x="57721" y="12383"/>
                  </a:lnTo>
                  <a:close/>
                </a:path>
              </a:pathLst>
            </a:custGeom>
            <a:solidFill>
              <a:srgbClr val="FD941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3" name="شكل حر: شكل 382">
              <a:extLst>
                <a:ext uri="{FF2B5EF4-FFF2-40B4-BE49-F238E27FC236}">
                  <a16:creationId xmlns:a16="http://schemas.microsoft.com/office/drawing/2014/main" id="{35DD52A9-A1EA-451F-97A1-72DB778C47B5}"/>
                </a:ext>
              </a:extLst>
            </p:cNvPr>
            <p:cNvSpPr/>
            <p:nvPr/>
          </p:nvSpPr>
          <p:spPr>
            <a:xfrm>
              <a:off x="7091415" y="5208297"/>
              <a:ext cx="104217" cy="44714"/>
            </a:xfrm>
            <a:custGeom>
              <a:avLst/>
              <a:gdLst>
                <a:gd name="connsiteX0" fmla="*/ 57721 w 57721"/>
                <a:gd name="connsiteY0" fmla="*/ 12383 h 24765"/>
                <a:gd name="connsiteX1" fmla="*/ 45339 w 57721"/>
                <a:gd name="connsiteY1" fmla="*/ 24765 h 24765"/>
                <a:gd name="connsiteX2" fmla="*/ 12383 w 57721"/>
                <a:gd name="connsiteY2" fmla="*/ 24765 h 24765"/>
                <a:gd name="connsiteX3" fmla="*/ 0 w 57721"/>
                <a:gd name="connsiteY3" fmla="*/ 12383 h 24765"/>
                <a:gd name="connsiteX4" fmla="*/ 12383 w 57721"/>
                <a:gd name="connsiteY4" fmla="*/ 0 h 24765"/>
                <a:gd name="connsiteX5" fmla="*/ 45339 w 57721"/>
                <a:gd name="connsiteY5" fmla="*/ 0 h 24765"/>
                <a:gd name="connsiteX6" fmla="*/ 57721 w 57721"/>
                <a:gd name="connsiteY6" fmla="*/ 12383 h 24765"/>
                <a:gd name="connsiteX7" fmla="*/ 57721 w 57721"/>
                <a:gd name="connsiteY7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" h="24765">
                  <a:moveTo>
                    <a:pt x="57721" y="12383"/>
                  </a:moveTo>
                  <a:cubicBezTo>
                    <a:pt x="57721" y="19177"/>
                    <a:pt x="52197" y="24765"/>
                    <a:pt x="45339" y="24765"/>
                  </a:cubicBezTo>
                  <a:lnTo>
                    <a:pt x="12383" y="24765"/>
                  </a:lnTo>
                  <a:cubicBezTo>
                    <a:pt x="5524" y="24765"/>
                    <a:pt x="0" y="19241"/>
                    <a:pt x="0" y="12383"/>
                  </a:cubicBezTo>
                  <a:cubicBezTo>
                    <a:pt x="0" y="5525"/>
                    <a:pt x="5524" y="0"/>
                    <a:pt x="12383" y="0"/>
                  </a:cubicBezTo>
                  <a:lnTo>
                    <a:pt x="45339" y="0"/>
                  </a:lnTo>
                  <a:cubicBezTo>
                    <a:pt x="52134" y="0"/>
                    <a:pt x="57721" y="5525"/>
                    <a:pt x="57721" y="12383"/>
                  </a:cubicBezTo>
                  <a:lnTo>
                    <a:pt x="57721" y="12383"/>
                  </a:lnTo>
                  <a:close/>
                </a:path>
              </a:pathLst>
            </a:custGeom>
            <a:solidFill>
              <a:srgbClr val="FD941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4" name="شكل حر: شكل 383">
              <a:extLst>
                <a:ext uri="{FF2B5EF4-FFF2-40B4-BE49-F238E27FC236}">
                  <a16:creationId xmlns:a16="http://schemas.microsoft.com/office/drawing/2014/main" id="{025150AF-E6BD-4BBA-9010-FD219921B9E7}"/>
                </a:ext>
              </a:extLst>
            </p:cNvPr>
            <p:cNvSpPr/>
            <p:nvPr/>
          </p:nvSpPr>
          <p:spPr>
            <a:xfrm>
              <a:off x="9057691" y="5208297"/>
              <a:ext cx="104217" cy="44714"/>
            </a:xfrm>
            <a:custGeom>
              <a:avLst/>
              <a:gdLst>
                <a:gd name="connsiteX0" fmla="*/ 57721 w 57721"/>
                <a:gd name="connsiteY0" fmla="*/ 12383 h 24765"/>
                <a:gd name="connsiteX1" fmla="*/ 45339 w 57721"/>
                <a:gd name="connsiteY1" fmla="*/ 24765 h 24765"/>
                <a:gd name="connsiteX2" fmla="*/ 12383 w 57721"/>
                <a:gd name="connsiteY2" fmla="*/ 24765 h 24765"/>
                <a:gd name="connsiteX3" fmla="*/ 0 w 57721"/>
                <a:gd name="connsiteY3" fmla="*/ 12383 h 24765"/>
                <a:gd name="connsiteX4" fmla="*/ 12383 w 57721"/>
                <a:gd name="connsiteY4" fmla="*/ 0 h 24765"/>
                <a:gd name="connsiteX5" fmla="*/ 45339 w 57721"/>
                <a:gd name="connsiteY5" fmla="*/ 0 h 24765"/>
                <a:gd name="connsiteX6" fmla="*/ 57721 w 57721"/>
                <a:gd name="connsiteY6" fmla="*/ 12383 h 24765"/>
                <a:gd name="connsiteX7" fmla="*/ 57721 w 57721"/>
                <a:gd name="connsiteY7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" h="24765">
                  <a:moveTo>
                    <a:pt x="57721" y="12383"/>
                  </a:moveTo>
                  <a:cubicBezTo>
                    <a:pt x="57721" y="19177"/>
                    <a:pt x="52197" y="24765"/>
                    <a:pt x="45339" y="24765"/>
                  </a:cubicBezTo>
                  <a:lnTo>
                    <a:pt x="12383" y="24765"/>
                  </a:lnTo>
                  <a:cubicBezTo>
                    <a:pt x="5588" y="24765"/>
                    <a:pt x="0" y="19241"/>
                    <a:pt x="0" y="12383"/>
                  </a:cubicBezTo>
                  <a:cubicBezTo>
                    <a:pt x="0" y="5525"/>
                    <a:pt x="5524" y="0"/>
                    <a:pt x="12383" y="0"/>
                  </a:cubicBezTo>
                  <a:lnTo>
                    <a:pt x="45339" y="0"/>
                  </a:lnTo>
                  <a:cubicBezTo>
                    <a:pt x="52134" y="0"/>
                    <a:pt x="57721" y="5525"/>
                    <a:pt x="57721" y="12383"/>
                  </a:cubicBezTo>
                  <a:lnTo>
                    <a:pt x="57721" y="12383"/>
                  </a:lnTo>
                  <a:close/>
                </a:path>
              </a:pathLst>
            </a:custGeom>
            <a:solidFill>
              <a:srgbClr val="FD941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5" name="شكل حر: شكل 384">
              <a:extLst>
                <a:ext uri="{FF2B5EF4-FFF2-40B4-BE49-F238E27FC236}">
                  <a16:creationId xmlns:a16="http://schemas.microsoft.com/office/drawing/2014/main" id="{D8254F45-AE15-4594-B3CA-A930AF61AD53}"/>
                </a:ext>
              </a:extLst>
            </p:cNvPr>
            <p:cNvSpPr/>
            <p:nvPr/>
          </p:nvSpPr>
          <p:spPr>
            <a:xfrm>
              <a:off x="11023968" y="5208297"/>
              <a:ext cx="104217" cy="44714"/>
            </a:xfrm>
            <a:custGeom>
              <a:avLst/>
              <a:gdLst>
                <a:gd name="connsiteX0" fmla="*/ 57721 w 57721"/>
                <a:gd name="connsiteY0" fmla="*/ 12383 h 24765"/>
                <a:gd name="connsiteX1" fmla="*/ 45339 w 57721"/>
                <a:gd name="connsiteY1" fmla="*/ 24765 h 24765"/>
                <a:gd name="connsiteX2" fmla="*/ 12383 w 57721"/>
                <a:gd name="connsiteY2" fmla="*/ 24765 h 24765"/>
                <a:gd name="connsiteX3" fmla="*/ 0 w 57721"/>
                <a:gd name="connsiteY3" fmla="*/ 12383 h 24765"/>
                <a:gd name="connsiteX4" fmla="*/ 12383 w 57721"/>
                <a:gd name="connsiteY4" fmla="*/ 0 h 24765"/>
                <a:gd name="connsiteX5" fmla="*/ 45339 w 57721"/>
                <a:gd name="connsiteY5" fmla="*/ 0 h 24765"/>
                <a:gd name="connsiteX6" fmla="*/ 57721 w 57721"/>
                <a:gd name="connsiteY6" fmla="*/ 12383 h 24765"/>
                <a:gd name="connsiteX7" fmla="*/ 57721 w 57721"/>
                <a:gd name="connsiteY7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" h="24765">
                  <a:moveTo>
                    <a:pt x="57721" y="12383"/>
                  </a:moveTo>
                  <a:cubicBezTo>
                    <a:pt x="57721" y="19177"/>
                    <a:pt x="52197" y="24765"/>
                    <a:pt x="45339" y="24765"/>
                  </a:cubicBezTo>
                  <a:lnTo>
                    <a:pt x="12383" y="24765"/>
                  </a:lnTo>
                  <a:cubicBezTo>
                    <a:pt x="5524" y="24765"/>
                    <a:pt x="0" y="19241"/>
                    <a:pt x="0" y="12383"/>
                  </a:cubicBezTo>
                  <a:cubicBezTo>
                    <a:pt x="0" y="5525"/>
                    <a:pt x="5524" y="0"/>
                    <a:pt x="12383" y="0"/>
                  </a:cubicBezTo>
                  <a:lnTo>
                    <a:pt x="45339" y="0"/>
                  </a:lnTo>
                  <a:cubicBezTo>
                    <a:pt x="52134" y="0"/>
                    <a:pt x="57721" y="5525"/>
                    <a:pt x="57721" y="12383"/>
                  </a:cubicBezTo>
                  <a:lnTo>
                    <a:pt x="57721" y="12383"/>
                  </a:lnTo>
                  <a:close/>
                </a:path>
              </a:pathLst>
            </a:custGeom>
            <a:solidFill>
              <a:srgbClr val="FD941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6" name="شكل حر: شكل 385">
              <a:extLst>
                <a:ext uri="{FF2B5EF4-FFF2-40B4-BE49-F238E27FC236}">
                  <a16:creationId xmlns:a16="http://schemas.microsoft.com/office/drawing/2014/main" id="{5E466BD5-59F9-4368-A276-3D9443B12861}"/>
                </a:ext>
              </a:extLst>
            </p:cNvPr>
            <p:cNvSpPr/>
            <p:nvPr/>
          </p:nvSpPr>
          <p:spPr>
            <a:xfrm>
              <a:off x="3158862" y="3352086"/>
              <a:ext cx="104217" cy="44712"/>
            </a:xfrm>
            <a:custGeom>
              <a:avLst/>
              <a:gdLst>
                <a:gd name="connsiteX0" fmla="*/ 57721 w 57721"/>
                <a:gd name="connsiteY0" fmla="*/ 12382 h 24764"/>
                <a:gd name="connsiteX1" fmla="*/ 45339 w 57721"/>
                <a:gd name="connsiteY1" fmla="*/ 24765 h 24764"/>
                <a:gd name="connsiteX2" fmla="*/ 12382 w 57721"/>
                <a:gd name="connsiteY2" fmla="*/ 24765 h 24764"/>
                <a:gd name="connsiteX3" fmla="*/ 0 w 57721"/>
                <a:gd name="connsiteY3" fmla="*/ 12382 h 24764"/>
                <a:gd name="connsiteX4" fmla="*/ 12382 w 57721"/>
                <a:gd name="connsiteY4" fmla="*/ 0 h 24764"/>
                <a:gd name="connsiteX5" fmla="*/ 45339 w 57721"/>
                <a:gd name="connsiteY5" fmla="*/ 0 h 24764"/>
                <a:gd name="connsiteX6" fmla="*/ 57721 w 57721"/>
                <a:gd name="connsiteY6" fmla="*/ 12382 h 24764"/>
                <a:gd name="connsiteX7" fmla="*/ 57721 w 57721"/>
                <a:gd name="connsiteY7" fmla="*/ 12382 h 2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" h="24764">
                  <a:moveTo>
                    <a:pt x="57721" y="12382"/>
                  </a:moveTo>
                  <a:cubicBezTo>
                    <a:pt x="57721" y="19177"/>
                    <a:pt x="52197" y="24765"/>
                    <a:pt x="45339" y="24765"/>
                  </a:cubicBezTo>
                  <a:lnTo>
                    <a:pt x="12382" y="24765"/>
                  </a:lnTo>
                  <a:cubicBezTo>
                    <a:pt x="5524" y="24765"/>
                    <a:pt x="0" y="19240"/>
                    <a:pt x="0" y="12382"/>
                  </a:cubicBezTo>
                  <a:cubicBezTo>
                    <a:pt x="0" y="5524"/>
                    <a:pt x="5524" y="0"/>
                    <a:pt x="12382" y="0"/>
                  </a:cubicBezTo>
                  <a:lnTo>
                    <a:pt x="45339" y="0"/>
                  </a:lnTo>
                  <a:cubicBezTo>
                    <a:pt x="52133" y="0"/>
                    <a:pt x="57721" y="5524"/>
                    <a:pt x="57721" y="12382"/>
                  </a:cubicBezTo>
                  <a:lnTo>
                    <a:pt x="57721" y="12382"/>
                  </a:lnTo>
                  <a:close/>
                </a:path>
              </a:pathLst>
            </a:custGeom>
            <a:solidFill>
              <a:srgbClr val="FD941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7" name="شكل حر: شكل 386">
              <a:extLst>
                <a:ext uri="{FF2B5EF4-FFF2-40B4-BE49-F238E27FC236}">
                  <a16:creationId xmlns:a16="http://schemas.microsoft.com/office/drawing/2014/main" id="{002E6202-52D5-4E19-AE82-121B2EFBB3AC}"/>
                </a:ext>
              </a:extLst>
            </p:cNvPr>
            <p:cNvSpPr/>
            <p:nvPr/>
          </p:nvSpPr>
          <p:spPr>
            <a:xfrm>
              <a:off x="2295878" y="4012480"/>
              <a:ext cx="104217" cy="44714"/>
            </a:xfrm>
            <a:custGeom>
              <a:avLst/>
              <a:gdLst>
                <a:gd name="connsiteX0" fmla="*/ 57721 w 57721"/>
                <a:gd name="connsiteY0" fmla="*/ 12383 h 24765"/>
                <a:gd name="connsiteX1" fmla="*/ 45339 w 57721"/>
                <a:gd name="connsiteY1" fmla="*/ 24765 h 24765"/>
                <a:gd name="connsiteX2" fmla="*/ 12382 w 57721"/>
                <a:gd name="connsiteY2" fmla="*/ 24765 h 24765"/>
                <a:gd name="connsiteX3" fmla="*/ 0 w 57721"/>
                <a:gd name="connsiteY3" fmla="*/ 12383 h 24765"/>
                <a:gd name="connsiteX4" fmla="*/ 12382 w 57721"/>
                <a:gd name="connsiteY4" fmla="*/ 0 h 24765"/>
                <a:gd name="connsiteX5" fmla="*/ 45339 w 57721"/>
                <a:gd name="connsiteY5" fmla="*/ 0 h 24765"/>
                <a:gd name="connsiteX6" fmla="*/ 57721 w 57721"/>
                <a:gd name="connsiteY6" fmla="*/ 12383 h 24765"/>
                <a:gd name="connsiteX7" fmla="*/ 57721 w 57721"/>
                <a:gd name="connsiteY7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" h="24765">
                  <a:moveTo>
                    <a:pt x="57721" y="12383"/>
                  </a:moveTo>
                  <a:cubicBezTo>
                    <a:pt x="57721" y="19241"/>
                    <a:pt x="52197" y="24765"/>
                    <a:pt x="45339" y="24765"/>
                  </a:cubicBezTo>
                  <a:lnTo>
                    <a:pt x="12382" y="24765"/>
                  </a:lnTo>
                  <a:cubicBezTo>
                    <a:pt x="5524" y="24765"/>
                    <a:pt x="0" y="19241"/>
                    <a:pt x="0" y="12383"/>
                  </a:cubicBezTo>
                  <a:cubicBezTo>
                    <a:pt x="0" y="5588"/>
                    <a:pt x="5524" y="0"/>
                    <a:pt x="12382" y="0"/>
                  </a:cubicBezTo>
                  <a:lnTo>
                    <a:pt x="45339" y="0"/>
                  </a:lnTo>
                  <a:cubicBezTo>
                    <a:pt x="52197" y="0"/>
                    <a:pt x="57721" y="5524"/>
                    <a:pt x="57721" y="12383"/>
                  </a:cubicBezTo>
                  <a:lnTo>
                    <a:pt x="57721" y="12383"/>
                  </a:lnTo>
                  <a:close/>
                </a:path>
              </a:pathLst>
            </a:custGeom>
            <a:solidFill>
              <a:srgbClr val="FD941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8" name="شكل حر: شكل 387">
              <a:extLst>
                <a:ext uri="{FF2B5EF4-FFF2-40B4-BE49-F238E27FC236}">
                  <a16:creationId xmlns:a16="http://schemas.microsoft.com/office/drawing/2014/main" id="{8C896AC2-8905-49BB-9C0B-07B50C69812A}"/>
                </a:ext>
              </a:extLst>
            </p:cNvPr>
            <p:cNvSpPr/>
            <p:nvPr/>
          </p:nvSpPr>
          <p:spPr>
            <a:xfrm>
              <a:off x="1906521" y="4012480"/>
              <a:ext cx="104217" cy="44714"/>
            </a:xfrm>
            <a:custGeom>
              <a:avLst/>
              <a:gdLst>
                <a:gd name="connsiteX0" fmla="*/ 57721 w 57721"/>
                <a:gd name="connsiteY0" fmla="*/ 12383 h 24765"/>
                <a:gd name="connsiteX1" fmla="*/ 45339 w 57721"/>
                <a:gd name="connsiteY1" fmla="*/ 24765 h 24765"/>
                <a:gd name="connsiteX2" fmla="*/ 12382 w 57721"/>
                <a:gd name="connsiteY2" fmla="*/ 24765 h 24765"/>
                <a:gd name="connsiteX3" fmla="*/ 0 w 57721"/>
                <a:gd name="connsiteY3" fmla="*/ 12383 h 24765"/>
                <a:gd name="connsiteX4" fmla="*/ 12382 w 57721"/>
                <a:gd name="connsiteY4" fmla="*/ 0 h 24765"/>
                <a:gd name="connsiteX5" fmla="*/ 45339 w 57721"/>
                <a:gd name="connsiteY5" fmla="*/ 0 h 24765"/>
                <a:gd name="connsiteX6" fmla="*/ 57721 w 57721"/>
                <a:gd name="connsiteY6" fmla="*/ 12383 h 24765"/>
                <a:gd name="connsiteX7" fmla="*/ 57721 w 57721"/>
                <a:gd name="connsiteY7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" h="24765">
                  <a:moveTo>
                    <a:pt x="57721" y="12383"/>
                  </a:moveTo>
                  <a:cubicBezTo>
                    <a:pt x="57721" y="19241"/>
                    <a:pt x="52197" y="24765"/>
                    <a:pt x="45339" y="24765"/>
                  </a:cubicBezTo>
                  <a:lnTo>
                    <a:pt x="12382" y="24765"/>
                  </a:lnTo>
                  <a:cubicBezTo>
                    <a:pt x="5588" y="24765"/>
                    <a:pt x="0" y="19241"/>
                    <a:pt x="0" y="12383"/>
                  </a:cubicBezTo>
                  <a:cubicBezTo>
                    <a:pt x="0" y="5588"/>
                    <a:pt x="5525" y="0"/>
                    <a:pt x="12382" y="0"/>
                  </a:cubicBezTo>
                  <a:lnTo>
                    <a:pt x="45339" y="0"/>
                  </a:lnTo>
                  <a:cubicBezTo>
                    <a:pt x="52197" y="0"/>
                    <a:pt x="57721" y="5524"/>
                    <a:pt x="57721" y="12383"/>
                  </a:cubicBezTo>
                  <a:lnTo>
                    <a:pt x="57721" y="12383"/>
                  </a:lnTo>
                  <a:close/>
                </a:path>
              </a:pathLst>
            </a:custGeom>
            <a:solidFill>
              <a:srgbClr val="FD941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9" name="شكل حر: شكل 388">
              <a:extLst>
                <a:ext uri="{FF2B5EF4-FFF2-40B4-BE49-F238E27FC236}">
                  <a16:creationId xmlns:a16="http://schemas.microsoft.com/office/drawing/2014/main" id="{B250C035-6E81-4561-B788-E0A0B5437781}"/>
                </a:ext>
              </a:extLst>
            </p:cNvPr>
            <p:cNvSpPr/>
            <p:nvPr/>
          </p:nvSpPr>
          <p:spPr>
            <a:xfrm>
              <a:off x="1517278" y="4012480"/>
              <a:ext cx="104217" cy="44714"/>
            </a:xfrm>
            <a:custGeom>
              <a:avLst/>
              <a:gdLst>
                <a:gd name="connsiteX0" fmla="*/ 57721 w 57721"/>
                <a:gd name="connsiteY0" fmla="*/ 12383 h 24765"/>
                <a:gd name="connsiteX1" fmla="*/ 45339 w 57721"/>
                <a:gd name="connsiteY1" fmla="*/ 24765 h 24765"/>
                <a:gd name="connsiteX2" fmla="*/ 12382 w 57721"/>
                <a:gd name="connsiteY2" fmla="*/ 24765 h 24765"/>
                <a:gd name="connsiteX3" fmla="*/ 0 w 57721"/>
                <a:gd name="connsiteY3" fmla="*/ 12383 h 24765"/>
                <a:gd name="connsiteX4" fmla="*/ 12382 w 57721"/>
                <a:gd name="connsiteY4" fmla="*/ 0 h 24765"/>
                <a:gd name="connsiteX5" fmla="*/ 45339 w 57721"/>
                <a:gd name="connsiteY5" fmla="*/ 0 h 24765"/>
                <a:gd name="connsiteX6" fmla="*/ 57721 w 57721"/>
                <a:gd name="connsiteY6" fmla="*/ 12383 h 24765"/>
                <a:gd name="connsiteX7" fmla="*/ 57721 w 57721"/>
                <a:gd name="connsiteY7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" h="24765">
                  <a:moveTo>
                    <a:pt x="57721" y="12383"/>
                  </a:moveTo>
                  <a:cubicBezTo>
                    <a:pt x="57721" y="19241"/>
                    <a:pt x="52197" y="24765"/>
                    <a:pt x="45339" y="24765"/>
                  </a:cubicBezTo>
                  <a:lnTo>
                    <a:pt x="12382" y="24765"/>
                  </a:lnTo>
                  <a:cubicBezTo>
                    <a:pt x="5524" y="24765"/>
                    <a:pt x="0" y="19241"/>
                    <a:pt x="0" y="12383"/>
                  </a:cubicBezTo>
                  <a:cubicBezTo>
                    <a:pt x="0" y="5588"/>
                    <a:pt x="5524" y="0"/>
                    <a:pt x="12382" y="0"/>
                  </a:cubicBezTo>
                  <a:lnTo>
                    <a:pt x="45339" y="0"/>
                  </a:lnTo>
                  <a:cubicBezTo>
                    <a:pt x="52197" y="0"/>
                    <a:pt x="57721" y="5524"/>
                    <a:pt x="57721" y="12383"/>
                  </a:cubicBezTo>
                  <a:lnTo>
                    <a:pt x="57721" y="12383"/>
                  </a:lnTo>
                  <a:close/>
                </a:path>
              </a:pathLst>
            </a:custGeom>
            <a:solidFill>
              <a:srgbClr val="FD941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0" name="شكل حر: شكل 389">
              <a:extLst>
                <a:ext uri="{FF2B5EF4-FFF2-40B4-BE49-F238E27FC236}">
                  <a16:creationId xmlns:a16="http://schemas.microsoft.com/office/drawing/2014/main" id="{445AECE2-3AF7-42EF-97E2-5B30F41C08CD}"/>
                </a:ext>
              </a:extLst>
            </p:cNvPr>
            <p:cNvSpPr/>
            <p:nvPr/>
          </p:nvSpPr>
          <p:spPr>
            <a:xfrm>
              <a:off x="1127922" y="4012480"/>
              <a:ext cx="104217" cy="44714"/>
            </a:xfrm>
            <a:custGeom>
              <a:avLst/>
              <a:gdLst>
                <a:gd name="connsiteX0" fmla="*/ 57721 w 57721"/>
                <a:gd name="connsiteY0" fmla="*/ 12383 h 24765"/>
                <a:gd name="connsiteX1" fmla="*/ 45339 w 57721"/>
                <a:gd name="connsiteY1" fmla="*/ 24765 h 24765"/>
                <a:gd name="connsiteX2" fmla="*/ 12382 w 57721"/>
                <a:gd name="connsiteY2" fmla="*/ 24765 h 24765"/>
                <a:gd name="connsiteX3" fmla="*/ 0 w 57721"/>
                <a:gd name="connsiteY3" fmla="*/ 12383 h 24765"/>
                <a:gd name="connsiteX4" fmla="*/ 12382 w 57721"/>
                <a:gd name="connsiteY4" fmla="*/ 0 h 24765"/>
                <a:gd name="connsiteX5" fmla="*/ 45339 w 57721"/>
                <a:gd name="connsiteY5" fmla="*/ 0 h 24765"/>
                <a:gd name="connsiteX6" fmla="*/ 57721 w 57721"/>
                <a:gd name="connsiteY6" fmla="*/ 12383 h 24765"/>
                <a:gd name="connsiteX7" fmla="*/ 57721 w 57721"/>
                <a:gd name="connsiteY7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" h="24765">
                  <a:moveTo>
                    <a:pt x="57721" y="12383"/>
                  </a:moveTo>
                  <a:cubicBezTo>
                    <a:pt x="57721" y="19241"/>
                    <a:pt x="52197" y="24765"/>
                    <a:pt x="45339" y="24765"/>
                  </a:cubicBezTo>
                  <a:lnTo>
                    <a:pt x="12382" y="24765"/>
                  </a:lnTo>
                  <a:cubicBezTo>
                    <a:pt x="5588" y="24765"/>
                    <a:pt x="0" y="19241"/>
                    <a:pt x="0" y="12383"/>
                  </a:cubicBezTo>
                  <a:cubicBezTo>
                    <a:pt x="0" y="5588"/>
                    <a:pt x="5525" y="0"/>
                    <a:pt x="12382" y="0"/>
                  </a:cubicBezTo>
                  <a:lnTo>
                    <a:pt x="45339" y="0"/>
                  </a:lnTo>
                  <a:cubicBezTo>
                    <a:pt x="52197" y="0"/>
                    <a:pt x="57721" y="5524"/>
                    <a:pt x="57721" y="12383"/>
                  </a:cubicBezTo>
                  <a:lnTo>
                    <a:pt x="57721" y="12383"/>
                  </a:lnTo>
                  <a:close/>
                </a:path>
              </a:pathLst>
            </a:custGeom>
            <a:solidFill>
              <a:srgbClr val="FD941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1" name="شكل حر: شكل 390">
              <a:extLst>
                <a:ext uri="{FF2B5EF4-FFF2-40B4-BE49-F238E27FC236}">
                  <a16:creationId xmlns:a16="http://schemas.microsoft.com/office/drawing/2014/main" id="{96C003B1-787E-4D37-98A3-6CAAC67F36AB}"/>
                </a:ext>
              </a:extLst>
            </p:cNvPr>
            <p:cNvSpPr/>
            <p:nvPr/>
          </p:nvSpPr>
          <p:spPr>
            <a:xfrm>
              <a:off x="2627565" y="5927508"/>
              <a:ext cx="104217" cy="44712"/>
            </a:xfrm>
            <a:custGeom>
              <a:avLst/>
              <a:gdLst>
                <a:gd name="connsiteX0" fmla="*/ 57722 w 57721"/>
                <a:gd name="connsiteY0" fmla="*/ 12383 h 24764"/>
                <a:gd name="connsiteX1" fmla="*/ 45339 w 57721"/>
                <a:gd name="connsiteY1" fmla="*/ 24765 h 24764"/>
                <a:gd name="connsiteX2" fmla="*/ 12382 w 57721"/>
                <a:gd name="connsiteY2" fmla="*/ 24765 h 24764"/>
                <a:gd name="connsiteX3" fmla="*/ 0 w 57721"/>
                <a:gd name="connsiteY3" fmla="*/ 12383 h 24764"/>
                <a:gd name="connsiteX4" fmla="*/ 12382 w 57721"/>
                <a:gd name="connsiteY4" fmla="*/ 0 h 24764"/>
                <a:gd name="connsiteX5" fmla="*/ 45339 w 57721"/>
                <a:gd name="connsiteY5" fmla="*/ 0 h 24764"/>
                <a:gd name="connsiteX6" fmla="*/ 57722 w 57721"/>
                <a:gd name="connsiteY6" fmla="*/ 12383 h 24764"/>
                <a:gd name="connsiteX7" fmla="*/ 57722 w 57721"/>
                <a:gd name="connsiteY7" fmla="*/ 12383 h 2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" h="24764">
                  <a:moveTo>
                    <a:pt x="57722" y="12383"/>
                  </a:moveTo>
                  <a:cubicBezTo>
                    <a:pt x="57722" y="19177"/>
                    <a:pt x="52197" y="24765"/>
                    <a:pt x="45339" y="24765"/>
                  </a:cubicBezTo>
                  <a:lnTo>
                    <a:pt x="12382" y="24765"/>
                  </a:lnTo>
                  <a:cubicBezTo>
                    <a:pt x="5525" y="24765"/>
                    <a:pt x="0" y="19240"/>
                    <a:pt x="0" y="12383"/>
                  </a:cubicBezTo>
                  <a:cubicBezTo>
                    <a:pt x="0" y="5524"/>
                    <a:pt x="5525" y="0"/>
                    <a:pt x="12382" y="0"/>
                  </a:cubicBezTo>
                  <a:lnTo>
                    <a:pt x="45339" y="0"/>
                  </a:lnTo>
                  <a:cubicBezTo>
                    <a:pt x="52197" y="64"/>
                    <a:pt x="57722" y="5588"/>
                    <a:pt x="57722" y="12383"/>
                  </a:cubicBezTo>
                  <a:lnTo>
                    <a:pt x="57722" y="12383"/>
                  </a:lnTo>
                  <a:close/>
                </a:path>
              </a:pathLst>
            </a:custGeom>
            <a:solidFill>
              <a:srgbClr val="FD941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2" name="شكل حر: شكل 391">
              <a:extLst>
                <a:ext uri="{FF2B5EF4-FFF2-40B4-BE49-F238E27FC236}">
                  <a16:creationId xmlns:a16="http://schemas.microsoft.com/office/drawing/2014/main" id="{2A487682-C0A0-49CE-93E6-CF1708B170E2}"/>
                </a:ext>
              </a:extLst>
            </p:cNvPr>
            <p:cNvSpPr/>
            <p:nvPr/>
          </p:nvSpPr>
          <p:spPr>
            <a:xfrm>
              <a:off x="1016136" y="5914207"/>
              <a:ext cx="104217" cy="44714"/>
            </a:xfrm>
            <a:custGeom>
              <a:avLst/>
              <a:gdLst>
                <a:gd name="connsiteX0" fmla="*/ 57721 w 57721"/>
                <a:gd name="connsiteY0" fmla="*/ 12383 h 24765"/>
                <a:gd name="connsiteX1" fmla="*/ 45339 w 57721"/>
                <a:gd name="connsiteY1" fmla="*/ 24765 h 24765"/>
                <a:gd name="connsiteX2" fmla="*/ 12382 w 57721"/>
                <a:gd name="connsiteY2" fmla="*/ 24765 h 24765"/>
                <a:gd name="connsiteX3" fmla="*/ 0 w 57721"/>
                <a:gd name="connsiteY3" fmla="*/ 12383 h 24765"/>
                <a:gd name="connsiteX4" fmla="*/ 12382 w 57721"/>
                <a:gd name="connsiteY4" fmla="*/ 0 h 24765"/>
                <a:gd name="connsiteX5" fmla="*/ 45339 w 57721"/>
                <a:gd name="connsiteY5" fmla="*/ 0 h 24765"/>
                <a:gd name="connsiteX6" fmla="*/ 57721 w 57721"/>
                <a:gd name="connsiteY6" fmla="*/ 12383 h 24765"/>
                <a:gd name="connsiteX7" fmla="*/ 57721 w 57721"/>
                <a:gd name="connsiteY7" fmla="*/ 12383 h 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" h="24765">
                  <a:moveTo>
                    <a:pt x="57721" y="12383"/>
                  </a:moveTo>
                  <a:cubicBezTo>
                    <a:pt x="57721" y="19177"/>
                    <a:pt x="52197" y="24765"/>
                    <a:pt x="45339" y="24765"/>
                  </a:cubicBezTo>
                  <a:lnTo>
                    <a:pt x="12382" y="24765"/>
                  </a:lnTo>
                  <a:cubicBezTo>
                    <a:pt x="5525" y="24765"/>
                    <a:pt x="0" y="19241"/>
                    <a:pt x="0" y="12383"/>
                  </a:cubicBezTo>
                  <a:cubicBezTo>
                    <a:pt x="0" y="5524"/>
                    <a:pt x="5525" y="0"/>
                    <a:pt x="12382" y="0"/>
                  </a:cubicBezTo>
                  <a:lnTo>
                    <a:pt x="45339" y="0"/>
                  </a:lnTo>
                  <a:cubicBezTo>
                    <a:pt x="52133" y="0"/>
                    <a:pt x="57721" y="5524"/>
                    <a:pt x="57721" y="12383"/>
                  </a:cubicBezTo>
                  <a:lnTo>
                    <a:pt x="57721" y="12383"/>
                  </a:lnTo>
                  <a:close/>
                </a:path>
              </a:pathLst>
            </a:custGeom>
            <a:solidFill>
              <a:srgbClr val="FD941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3" name="شكل حر: شكل 392">
              <a:extLst>
                <a:ext uri="{FF2B5EF4-FFF2-40B4-BE49-F238E27FC236}">
                  <a16:creationId xmlns:a16="http://schemas.microsoft.com/office/drawing/2014/main" id="{3896A8AD-3996-4986-8CD2-E77D792EF6C6}"/>
                </a:ext>
              </a:extLst>
            </p:cNvPr>
            <p:cNvSpPr/>
            <p:nvPr/>
          </p:nvSpPr>
          <p:spPr>
            <a:xfrm>
              <a:off x="3183856" y="5927508"/>
              <a:ext cx="104217" cy="44712"/>
            </a:xfrm>
            <a:custGeom>
              <a:avLst/>
              <a:gdLst>
                <a:gd name="connsiteX0" fmla="*/ 57721 w 57721"/>
                <a:gd name="connsiteY0" fmla="*/ 12383 h 24764"/>
                <a:gd name="connsiteX1" fmla="*/ 45339 w 57721"/>
                <a:gd name="connsiteY1" fmla="*/ 24765 h 24764"/>
                <a:gd name="connsiteX2" fmla="*/ 12383 w 57721"/>
                <a:gd name="connsiteY2" fmla="*/ 24765 h 24764"/>
                <a:gd name="connsiteX3" fmla="*/ 0 w 57721"/>
                <a:gd name="connsiteY3" fmla="*/ 12383 h 24764"/>
                <a:gd name="connsiteX4" fmla="*/ 12383 w 57721"/>
                <a:gd name="connsiteY4" fmla="*/ 0 h 24764"/>
                <a:gd name="connsiteX5" fmla="*/ 45339 w 57721"/>
                <a:gd name="connsiteY5" fmla="*/ 0 h 24764"/>
                <a:gd name="connsiteX6" fmla="*/ 57721 w 57721"/>
                <a:gd name="connsiteY6" fmla="*/ 12383 h 24764"/>
                <a:gd name="connsiteX7" fmla="*/ 57721 w 57721"/>
                <a:gd name="connsiteY7" fmla="*/ 12383 h 2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" h="24764">
                  <a:moveTo>
                    <a:pt x="57721" y="12383"/>
                  </a:moveTo>
                  <a:cubicBezTo>
                    <a:pt x="57721" y="19177"/>
                    <a:pt x="52197" y="24765"/>
                    <a:pt x="45339" y="24765"/>
                  </a:cubicBezTo>
                  <a:lnTo>
                    <a:pt x="12383" y="24765"/>
                  </a:lnTo>
                  <a:cubicBezTo>
                    <a:pt x="5588" y="24765"/>
                    <a:pt x="0" y="19240"/>
                    <a:pt x="0" y="12383"/>
                  </a:cubicBezTo>
                  <a:cubicBezTo>
                    <a:pt x="0" y="5524"/>
                    <a:pt x="5524" y="0"/>
                    <a:pt x="12383" y="0"/>
                  </a:cubicBezTo>
                  <a:lnTo>
                    <a:pt x="45339" y="0"/>
                  </a:lnTo>
                  <a:cubicBezTo>
                    <a:pt x="52197" y="64"/>
                    <a:pt x="57721" y="5588"/>
                    <a:pt x="57721" y="12383"/>
                  </a:cubicBezTo>
                  <a:lnTo>
                    <a:pt x="57721" y="12383"/>
                  </a:lnTo>
                  <a:close/>
                </a:path>
              </a:pathLst>
            </a:custGeom>
            <a:solidFill>
              <a:srgbClr val="FD941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4" name="شكل حر: شكل 393">
              <a:extLst>
                <a:ext uri="{FF2B5EF4-FFF2-40B4-BE49-F238E27FC236}">
                  <a16:creationId xmlns:a16="http://schemas.microsoft.com/office/drawing/2014/main" id="{861DB306-AC4D-4979-82CE-49D98AE1DA66}"/>
                </a:ext>
              </a:extLst>
            </p:cNvPr>
            <p:cNvSpPr/>
            <p:nvPr/>
          </p:nvSpPr>
          <p:spPr>
            <a:xfrm>
              <a:off x="5125139" y="3352086"/>
              <a:ext cx="104217" cy="44712"/>
            </a:xfrm>
            <a:custGeom>
              <a:avLst/>
              <a:gdLst>
                <a:gd name="connsiteX0" fmla="*/ 57721 w 57721"/>
                <a:gd name="connsiteY0" fmla="*/ 12382 h 24764"/>
                <a:gd name="connsiteX1" fmla="*/ 45339 w 57721"/>
                <a:gd name="connsiteY1" fmla="*/ 24765 h 24764"/>
                <a:gd name="connsiteX2" fmla="*/ 12382 w 57721"/>
                <a:gd name="connsiteY2" fmla="*/ 24765 h 24764"/>
                <a:gd name="connsiteX3" fmla="*/ 0 w 57721"/>
                <a:gd name="connsiteY3" fmla="*/ 12382 h 24764"/>
                <a:gd name="connsiteX4" fmla="*/ 12382 w 57721"/>
                <a:gd name="connsiteY4" fmla="*/ 0 h 24764"/>
                <a:gd name="connsiteX5" fmla="*/ 45339 w 57721"/>
                <a:gd name="connsiteY5" fmla="*/ 0 h 24764"/>
                <a:gd name="connsiteX6" fmla="*/ 57721 w 57721"/>
                <a:gd name="connsiteY6" fmla="*/ 12382 h 24764"/>
                <a:gd name="connsiteX7" fmla="*/ 57721 w 57721"/>
                <a:gd name="connsiteY7" fmla="*/ 12382 h 2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" h="24764">
                  <a:moveTo>
                    <a:pt x="57721" y="12382"/>
                  </a:moveTo>
                  <a:cubicBezTo>
                    <a:pt x="57721" y="19177"/>
                    <a:pt x="52197" y="24765"/>
                    <a:pt x="45339" y="24765"/>
                  </a:cubicBezTo>
                  <a:lnTo>
                    <a:pt x="12382" y="24765"/>
                  </a:lnTo>
                  <a:cubicBezTo>
                    <a:pt x="5524" y="24765"/>
                    <a:pt x="0" y="19240"/>
                    <a:pt x="0" y="12382"/>
                  </a:cubicBezTo>
                  <a:cubicBezTo>
                    <a:pt x="0" y="5524"/>
                    <a:pt x="5524" y="0"/>
                    <a:pt x="12382" y="0"/>
                  </a:cubicBezTo>
                  <a:lnTo>
                    <a:pt x="45339" y="0"/>
                  </a:lnTo>
                  <a:cubicBezTo>
                    <a:pt x="52133" y="0"/>
                    <a:pt x="57721" y="5524"/>
                    <a:pt x="57721" y="12382"/>
                  </a:cubicBezTo>
                  <a:lnTo>
                    <a:pt x="57721" y="12382"/>
                  </a:lnTo>
                  <a:close/>
                </a:path>
              </a:pathLst>
            </a:custGeom>
            <a:solidFill>
              <a:srgbClr val="FD941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5" name="شكل حر: شكل 394">
              <a:extLst>
                <a:ext uri="{FF2B5EF4-FFF2-40B4-BE49-F238E27FC236}">
                  <a16:creationId xmlns:a16="http://schemas.microsoft.com/office/drawing/2014/main" id="{470AC1F5-707A-4307-A63F-B52BEC53D3FD}"/>
                </a:ext>
              </a:extLst>
            </p:cNvPr>
            <p:cNvSpPr/>
            <p:nvPr/>
          </p:nvSpPr>
          <p:spPr>
            <a:xfrm>
              <a:off x="7091415" y="3352086"/>
              <a:ext cx="104217" cy="44712"/>
            </a:xfrm>
            <a:custGeom>
              <a:avLst/>
              <a:gdLst>
                <a:gd name="connsiteX0" fmla="*/ 57721 w 57721"/>
                <a:gd name="connsiteY0" fmla="*/ 12382 h 24764"/>
                <a:gd name="connsiteX1" fmla="*/ 45339 w 57721"/>
                <a:gd name="connsiteY1" fmla="*/ 24765 h 24764"/>
                <a:gd name="connsiteX2" fmla="*/ 12383 w 57721"/>
                <a:gd name="connsiteY2" fmla="*/ 24765 h 24764"/>
                <a:gd name="connsiteX3" fmla="*/ 0 w 57721"/>
                <a:gd name="connsiteY3" fmla="*/ 12382 h 24764"/>
                <a:gd name="connsiteX4" fmla="*/ 12383 w 57721"/>
                <a:gd name="connsiteY4" fmla="*/ 0 h 24764"/>
                <a:gd name="connsiteX5" fmla="*/ 45339 w 57721"/>
                <a:gd name="connsiteY5" fmla="*/ 0 h 24764"/>
                <a:gd name="connsiteX6" fmla="*/ 57721 w 57721"/>
                <a:gd name="connsiteY6" fmla="*/ 12382 h 24764"/>
                <a:gd name="connsiteX7" fmla="*/ 57721 w 57721"/>
                <a:gd name="connsiteY7" fmla="*/ 12382 h 2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" h="24764">
                  <a:moveTo>
                    <a:pt x="57721" y="12382"/>
                  </a:moveTo>
                  <a:cubicBezTo>
                    <a:pt x="57721" y="19177"/>
                    <a:pt x="52197" y="24765"/>
                    <a:pt x="45339" y="24765"/>
                  </a:cubicBezTo>
                  <a:lnTo>
                    <a:pt x="12383" y="24765"/>
                  </a:lnTo>
                  <a:cubicBezTo>
                    <a:pt x="5524" y="24765"/>
                    <a:pt x="0" y="19240"/>
                    <a:pt x="0" y="12382"/>
                  </a:cubicBezTo>
                  <a:cubicBezTo>
                    <a:pt x="0" y="5524"/>
                    <a:pt x="5524" y="0"/>
                    <a:pt x="12383" y="0"/>
                  </a:cubicBezTo>
                  <a:lnTo>
                    <a:pt x="45339" y="0"/>
                  </a:lnTo>
                  <a:cubicBezTo>
                    <a:pt x="52134" y="0"/>
                    <a:pt x="57721" y="5524"/>
                    <a:pt x="57721" y="12382"/>
                  </a:cubicBezTo>
                  <a:lnTo>
                    <a:pt x="57721" y="12382"/>
                  </a:lnTo>
                  <a:close/>
                </a:path>
              </a:pathLst>
            </a:custGeom>
            <a:solidFill>
              <a:srgbClr val="FD941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6" name="شكل حر: شكل 395">
              <a:extLst>
                <a:ext uri="{FF2B5EF4-FFF2-40B4-BE49-F238E27FC236}">
                  <a16:creationId xmlns:a16="http://schemas.microsoft.com/office/drawing/2014/main" id="{9213C4FC-EC85-409E-A71E-D29ED3627B8E}"/>
                </a:ext>
              </a:extLst>
            </p:cNvPr>
            <p:cNvSpPr/>
            <p:nvPr/>
          </p:nvSpPr>
          <p:spPr>
            <a:xfrm>
              <a:off x="9057691" y="3352086"/>
              <a:ext cx="104217" cy="44712"/>
            </a:xfrm>
            <a:custGeom>
              <a:avLst/>
              <a:gdLst>
                <a:gd name="connsiteX0" fmla="*/ 57721 w 57721"/>
                <a:gd name="connsiteY0" fmla="*/ 12382 h 24764"/>
                <a:gd name="connsiteX1" fmla="*/ 45339 w 57721"/>
                <a:gd name="connsiteY1" fmla="*/ 24765 h 24764"/>
                <a:gd name="connsiteX2" fmla="*/ 12383 w 57721"/>
                <a:gd name="connsiteY2" fmla="*/ 24765 h 24764"/>
                <a:gd name="connsiteX3" fmla="*/ 0 w 57721"/>
                <a:gd name="connsiteY3" fmla="*/ 12382 h 24764"/>
                <a:gd name="connsiteX4" fmla="*/ 12383 w 57721"/>
                <a:gd name="connsiteY4" fmla="*/ 0 h 24764"/>
                <a:gd name="connsiteX5" fmla="*/ 45339 w 57721"/>
                <a:gd name="connsiteY5" fmla="*/ 0 h 24764"/>
                <a:gd name="connsiteX6" fmla="*/ 57721 w 57721"/>
                <a:gd name="connsiteY6" fmla="*/ 12382 h 24764"/>
                <a:gd name="connsiteX7" fmla="*/ 57721 w 57721"/>
                <a:gd name="connsiteY7" fmla="*/ 12382 h 2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" h="24764">
                  <a:moveTo>
                    <a:pt x="57721" y="12382"/>
                  </a:moveTo>
                  <a:cubicBezTo>
                    <a:pt x="57721" y="19177"/>
                    <a:pt x="52197" y="24765"/>
                    <a:pt x="45339" y="24765"/>
                  </a:cubicBezTo>
                  <a:lnTo>
                    <a:pt x="12383" y="24765"/>
                  </a:lnTo>
                  <a:cubicBezTo>
                    <a:pt x="5588" y="24765"/>
                    <a:pt x="0" y="19240"/>
                    <a:pt x="0" y="12382"/>
                  </a:cubicBezTo>
                  <a:cubicBezTo>
                    <a:pt x="0" y="5524"/>
                    <a:pt x="5524" y="0"/>
                    <a:pt x="12383" y="0"/>
                  </a:cubicBezTo>
                  <a:lnTo>
                    <a:pt x="45339" y="0"/>
                  </a:lnTo>
                  <a:cubicBezTo>
                    <a:pt x="52134" y="0"/>
                    <a:pt x="57721" y="5524"/>
                    <a:pt x="57721" y="12382"/>
                  </a:cubicBezTo>
                  <a:lnTo>
                    <a:pt x="57721" y="12382"/>
                  </a:lnTo>
                  <a:close/>
                </a:path>
              </a:pathLst>
            </a:custGeom>
            <a:solidFill>
              <a:srgbClr val="FD941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7" name="شكل حر: شكل 396">
              <a:extLst>
                <a:ext uri="{FF2B5EF4-FFF2-40B4-BE49-F238E27FC236}">
                  <a16:creationId xmlns:a16="http://schemas.microsoft.com/office/drawing/2014/main" id="{54173F29-BF99-4412-9781-80A0FE950A02}"/>
                </a:ext>
              </a:extLst>
            </p:cNvPr>
            <p:cNvSpPr/>
            <p:nvPr/>
          </p:nvSpPr>
          <p:spPr>
            <a:xfrm>
              <a:off x="11023968" y="3352086"/>
              <a:ext cx="104217" cy="44712"/>
            </a:xfrm>
            <a:custGeom>
              <a:avLst/>
              <a:gdLst>
                <a:gd name="connsiteX0" fmla="*/ 57721 w 57721"/>
                <a:gd name="connsiteY0" fmla="*/ 12382 h 24764"/>
                <a:gd name="connsiteX1" fmla="*/ 45339 w 57721"/>
                <a:gd name="connsiteY1" fmla="*/ 24765 h 24764"/>
                <a:gd name="connsiteX2" fmla="*/ 12383 w 57721"/>
                <a:gd name="connsiteY2" fmla="*/ 24765 h 24764"/>
                <a:gd name="connsiteX3" fmla="*/ 0 w 57721"/>
                <a:gd name="connsiteY3" fmla="*/ 12382 h 24764"/>
                <a:gd name="connsiteX4" fmla="*/ 12383 w 57721"/>
                <a:gd name="connsiteY4" fmla="*/ 0 h 24764"/>
                <a:gd name="connsiteX5" fmla="*/ 45339 w 57721"/>
                <a:gd name="connsiteY5" fmla="*/ 0 h 24764"/>
                <a:gd name="connsiteX6" fmla="*/ 57721 w 57721"/>
                <a:gd name="connsiteY6" fmla="*/ 12382 h 24764"/>
                <a:gd name="connsiteX7" fmla="*/ 57721 w 57721"/>
                <a:gd name="connsiteY7" fmla="*/ 12382 h 2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" h="24764">
                  <a:moveTo>
                    <a:pt x="57721" y="12382"/>
                  </a:moveTo>
                  <a:cubicBezTo>
                    <a:pt x="57721" y="19177"/>
                    <a:pt x="52197" y="24765"/>
                    <a:pt x="45339" y="24765"/>
                  </a:cubicBezTo>
                  <a:lnTo>
                    <a:pt x="12383" y="24765"/>
                  </a:lnTo>
                  <a:cubicBezTo>
                    <a:pt x="5524" y="24765"/>
                    <a:pt x="0" y="19240"/>
                    <a:pt x="0" y="12382"/>
                  </a:cubicBezTo>
                  <a:cubicBezTo>
                    <a:pt x="0" y="5524"/>
                    <a:pt x="5524" y="0"/>
                    <a:pt x="12383" y="0"/>
                  </a:cubicBezTo>
                  <a:lnTo>
                    <a:pt x="45339" y="0"/>
                  </a:lnTo>
                  <a:cubicBezTo>
                    <a:pt x="52134" y="0"/>
                    <a:pt x="57721" y="5524"/>
                    <a:pt x="57721" y="12382"/>
                  </a:cubicBezTo>
                  <a:lnTo>
                    <a:pt x="57721" y="12382"/>
                  </a:lnTo>
                  <a:close/>
                </a:path>
              </a:pathLst>
            </a:custGeom>
            <a:solidFill>
              <a:srgbClr val="FD941A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8" name="شكل حر: شكل 397">
              <a:extLst>
                <a:ext uri="{FF2B5EF4-FFF2-40B4-BE49-F238E27FC236}">
                  <a16:creationId xmlns:a16="http://schemas.microsoft.com/office/drawing/2014/main" id="{F21F1502-CB07-4F3E-A291-BD265D242517}"/>
                </a:ext>
              </a:extLst>
            </p:cNvPr>
            <p:cNvSpPr/>
            <p:nvPr/>
          </p:nvSpPr>
          <p:spPr>
            <a:xfrm>
              <a:off x="3767204" y="5306554"/>
              <a:ext cx="535422" cy="75899"/>
            </a:xfrm>
            <a:custGeom>
              <a:avLst/>
              <a:gdLst>
                <a:gd name="connsiteX0" fmla="*/ 0 w 296544"/>
                <a:gd name="connsiteY0" fmla="*/ 0 h 42037"/>
                <a:gd name="connsiteX1" fmla="*/ 296545 w 296544"/>
                <a:gd name="connsiteY1" fmla="*/ 0 h 42037"/>
                <a:gd name="connsiteX2" fmla="*/ 296545 w 296544"/>
                <a:gd name="connsiteY2" fmla="*/ 42037 h 42037"/>
                <a:gd name="connsiteX3" fmla="*/ 0 w 296544"/>
                <a:gd name="connsiteY3" fmla="*/ 42037 h 4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544" h="42037">
                  <a:moveTo>
                    <a:pt x="0" y="0"/>
                  </a:moveTo>
                  <a:lnTo>
                    <a:pt x="296545" y="0"/>
                  </a:lnTo>
                  <a:lnTo>
                    <a:pt x="296545" y="42037"/>
                  </a:lnTo>
                  <a:lnTo>
                    <a:pt x="0" y="42037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9" name="شكل حر: شكل 398">
              <a:extLst>
                <a:ext uri="{FF2B5EF4-FFF2-40B4-BE49-F238E27FC236}">
                  <a16:creationId xmlns:a16="http://schemas.microsoft.com/office/drawing/2014/main" id="{25B3A720-2E36-4648-915A-0F54951BDA32}"/>
                </a:ext>
              </a:extLst>
            </p:cNvPr>
            <p:cNvSpPr/>
            <p:nvPr/>
          </p:nvSpPr>
          <p:spPr>
            <a:xfrm>
              <a:off x="10442452" y="5798065"/>
              <a:ext cx="754179" cy="17884"/>
            </a:xfrm>
            <a:custGeom>
              <a:avLst/>
              <a:gdLst>
                <a:gd name="connsiteX0" fmla="*/ 417703 w 417703"/>
                <a:gd name="connsiteY0" fmla="*/ 4953 h 9905"/>
                <a:gd name="connsiteX1" fmla="*/ 407797 w 417703"/>
                <a:gd name="connsiteY1" fmla="*/ 9906 h 9905"/>
                <a:gd name="connsiteX2" fmla="*/ 9906 w 417703"/>
                <a:gd name="connsiteY2" fmla="*/ 9906 h 9905"/>
                <a:gd name="connsiteX3" fmla="*/ 0 w 417703"/>
                <a:gd name="connsiteY3" fmla="*/ 4953 h 9905"/>
                <a:gd name="connsiteX4" fmla="*/ 9906 w 417703"/>
                <a:gd name="connsiteY4" fmla="*/ 0 h 9905"/>
                <a:gd name="connsiteX5" fmla="*/ 407797 w 417703"/>
                <a:gd name="connsiteY5" fmla="*/ 0 h 9905"/>
                <a:gd name="connsiteX6" fmla="*/ 417703 w 417703"/>
                <a:gd name="connsiteY6" fmla="*/ 4953 h 9905"/>
                <a:gd name="connsiteX7" fmla="*/ 417703 w 417703"/>
                <a:gd name="connsiteY7" fmla="*/ 4953 h 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703" h="9905">
                  <a:moveTo>
                    <a:pt x="417703" y="4953"/>
                  </a:moveTo>
                  <a:cubicBezTo>
                    <a:pt x="417703" y="7684"/>
                    <a:pt x="413258" y="9906"/>
                    <a:pt x="407797" y="9906"/>
                  </a:cubicBezTo>
                  <a:lnTo>
                    <a:pt x="9906" y="9906"/>
                  </a:lnTo>
                  <a:cubicBezTo>
                    <a:pt x="4445" y="9906"/>
                    <a:pt x="0" y="7684"/>
                    <a:pt x="0" y="4953"/>
                  </a:cubicBezTo>
                  <a:cubicBezTo>
                    <a:pt x="0" y="2223"/>
                    <a:pt x="4445" y="0"/>
                    <a:pt x="9906" y="0"/>
                  </a:cubicBezTo>
                  <a:lnTo>
                    <a:pt x="407797" y="0"/>
                  </a:lnTo>
                  <a:cubicBezTo>
                    <a:pt x="413258" y="0"/>
                    <a:pt x="417703" y="2223"/>
                    <a:pt x="417703" y="4953"/>
                  </a:cubicBezTo>
                  <a:lnTo>
                    <a:pt x="417703" y="4953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0" name="شكل حر: شكل 399">
              <a:extLst>
                <a:ext uri="{FF2B5EF4-FFF2-40B4-BE49-F238E27FC236}">
                  <a16:creationId xmlns:a16="http://schemas.microsoft.com/office/drawing/2014/main" id="{87C70988-93B5-422A-A431-0FD918052BDF}"/>
                </a:ext>
              </a:extLst>
            </p:cNvPr>
            <p:cNvSpPr/>
            <p:nvPr/>
          </p:nvSpPr>
          <p:spPr>
            <a:xfrm>
              <a:off x="11290303" y="5306554"/>
              <a:ext cx="49069" cy="481880"/>
            </a:xfrm>
            <a:custGeom>
              <a:avLst/>
              <a:gdLst>
                <a:gd name="connsiteX0" fmla="*/ 0 w 27177"/>
                <a:gd name="connsiteY0" fmla="*/ 0 h 266890"/>
                <a:gd name="connsiteX1" fmla="*/ 27178 w 27177"/>
                <a:gd name="connsiteY1" fmla="*/ 0 h 266890"/>
                <a:gd name="connsiteX2" fmla="*/ 27178 w 27177"/>
                <a:gd name="connsiteY2" fmla="*/ 266891 h 266890"/>
                <a:gd name="connsiteX3" fmla="*/ 0 w 27177"/>
                <a:gd name="connsiteY3" fmla="*/ 266891 h 26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7" h="266890">
                  <a:moveTo>
                    <a:pt x="0" y="0"/>
                  </a:moveTo>
                  <a:lnTo>
                    <a:pt x="27178" y="0"/>
                  </a:lnTo>
                  <a:lnTo>
                    <a:pt x="27178" y="266891"/>
                  </a:lnTo>
                  <a:lnTo>
                    <a:pt x="0" y="266891"/>
                  </a:lnTo>
                  <a:close/>
                </a:path>
              </a:pathLst>
            </a:custGeom>
            <a:solidFill>
              <a:srgbClr val="E11E31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1" name="شكل حر: شكل 400">
              <a:extLst>
                <a:ext uri="{FF2B5EF4-FFF2-40B4-BE49-F238E27FC236}">
                  <a16:creationId xmlns:a16="http://schemas.microsoft.com/office/drawing/2014/main" id="{9A1C867B-31A9-4A70-8AFF-405D79F4CDEF}"/>
                </a:ext>
              </a:extLst>
            </p:cNvPr>
            <p:cNvSpPr/>
            <p:nvPr/>
          </p:nvSpPr>
          <p:spPr>
            <a:xfrm>
              <a:off x="5886424" y="5440352"/>
              <a:ext cx="1730208" cy="358186"/>
            </a:xfrm>
            <a:custGeom>
              <a:avLst/>
              <a:gdLst>
                <a:gd name="connsiteX0" fmla="*/ 807657 w 958278"/>
                <a:gd name="connsiteY0" fmla="*/ 0 h 198382"/>
                <a:gd name="connsiteX1" fmla="*/ 114491 w 958278"/>
                <a:gd name="connsiteY1" fmla="*/ 0 h 198382"/>
                <a:gd name="connsiteX2" fmla="*/ 0 w 958278"/>
                <a:gd name="connsiteY2" fmla="*/ 52514 h 198382"/>
                <a:gd name="connsiteX3" fmla="*/ 537274 w 958278"/>
                <a:gd name="connsiteY3" fmla="*/ 198120 h 198382"/>
                <a:gd name="connsiteX4" fmla="*/ 958279 w 958278"/>
                <a:gd name="connsiteY4" fmla="*/ 135826 h 198382"/>
                <a:gd name="connsiteX5" fmla="*/ 807657 w 958278"/>
                <a:gd name="connsiteY5" fmla="*/ 0 h 19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8278" h="198382">
                  <a:moveTo>
                    <a:pt x="807657" y="0"/>
                  </a:moveTo>
                  <a:lnTo>
                    <a:pt x="114491" y="0"/>
                  </a:lnTo>
                  <a:cubicBezTo>
                    <a:pt x="68707" y="0"/>
                    <a:pt x="27750" y="20383"/>
                    <a:pt x="0" y="52514"/>
                  </a:cubicBezTo>
                  <a:cubicBezTo>
                    <a:pt x="126873" y="113157"/>
                    <a:pt x="349758" y="203898"/>
                    <a:pt x="537274" y="198120"/>
                  </a:cubicBezTo>
                  <a:cubicBezTo>
                    <a:pt x="681419" y="193675"/>
                    <a:pt x="839026" y="163830"/>
                    <a:pt x="958279" y="135826"/>
                  </a:cubicBezTo>
                  <a:cubicBezTo>
                    <a:pt x="950532" y="59563"/>
                    <a:pt x="886016" y="0"/>
                    <a:pt x="807657" y="0"/>
                  </a:cubicBezTo>
                  <a:close/>
                </a:path>
              </a:pathLst>
            </a:custGeom>
            <a:solidFill>
              <a:srgbClr val="EEEEFB">
                <a:alpha val="30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2" name="شكل حر: شكل 401">
              <a:extLst>
                <a:ext uri="{FF2B5EF4-FFF2-40B4-BE49-F238E27FC236}">
                  <a16:creationId xmlns:a16="http://schemas.microsoft.com/office/drawing/2014/main" id="{8A7F8135-1CE8-403E-9607-055D7673D57D}"/>
                </a:ext>
              </a:extLst>
            </p:cNvPr>
            <p:cNvSpPr/>
            <p:nvPr/>
          </p:nvSpPr>
          <p:spPr>
            <a:xfrm>
              <a:off x="6201489" y="5616573"/>
              <a:ext cx="21555" cy="208321"/>
            </a:xfrm>
            <a:custGeom>
              <a:avLst/>
              <a:gdLst>
                <a:gd name="connsiteX0" fmla="*/ 11938 w 11938"/>
                <a:gd name="connsiteY0" fmla="*/ 109410 h 115379"/>
                <a:gd name="connsiteX1" fmla="*/ 5969 w 11938"/>
                <a:gd name="connsiteY1" fmla="*/ 115379 h 115379"/>
                <a:gd name="connsiteX2" fmla="*/ 0 w 11938"/>
                <a:gd name="connsiteY2" fmla="*/ 109410 h 115379"/>
                <a:gd name="connsiteX3" fmla="*/ 0 w 11938"/>
                <a:gd name="connsiteY3" fmla="*/ 5969 h 115379"/>
                <a:gd name="connsiteX4" fmla="*/ 5969 w 11938"/>
                <a:gd name="connsiteY4" fmla="*/ 0 h 115379"/>
                <a:gd name="connsiteX5" fmla="*/ 11938 w 11938"/>
                <a:gd name="connsiteY5" fmla="*/ 5969 h 115379"/>
                <a:gd name="connsiteX6" fmla="*/ 11938 w 11938"/>
                <a:gd name="connsiteY6" fmla="*/ 109410 h 11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38" h="115379">
                  <a:moveTo>
                    <a:pt x="11938" y="109410"/>
                  </a:moveTo>
                  <a:cubicBezTo>
                    <a:pt x="11938" y="112713"/>
                    <a:pt x="9271" y="115379"/>
                    <a:pt x="5969" y="115379"/>
                  </a:cubicBezTo>
                  <a:cubicBezTo>
                    <a:pt x="2667" y="115379"/>
                    <a:pt x="0" y="112713"/>
                    <a:pt x="0" y="109410"/>
                  </a:cubicBezTo>
                  <a:lnTo>
                    <a:pt x="0" y="5969"/>
                  </a:lnTo>
                  <a:cubicBezTo>
                    <a:pt x="0" y="2667"/>
                    <a:pt x="2667" y="0"/>
                    <a:pt x="5969" y="0"/>
                  </a:cubicBezTo>
                  <a:cubicBezTo>
                    <a:pt x="9271" y="0"/>
                    <a:pt x="11938" y="2667"/>
                    <a:pt x="11938" y="5969"/>
                  </a:cubicBezTo>
                  <a:lnTo>
                    <a:pt x="11938" y="109410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3" name="شكل حر: شكل 402">
              <a:extLst>
                <a:ext uri="{FF2B5EF4-FFF2-40B4-BE49-F238E27FC236}">
                  <a16:creationId xmlns:a16="http://schemas.microsoft.com/office/drawing/2014/main" id="{8C0D1784-82D0-4320-AEDE-B8A99E6EF5C8}"/>
                </a:ext>
              </a:extLst>
            </p:cNvPr>
            <p:cNvSpPr/>
            <p:nvPr/>
          </p:nvSpPr>
          <p:spPr>
            <a:xfrm>
              <a:off x="6454753" y="5616573"/>
              <a:ext cx="21555" cy="208321"/>
            </a:xfrm>
            <a:custGeom>
              <a:avLst/>
              <a:gdLst>
                <a:gd name="connsiteX0" fmla="*/ 11938 w 11938"/>
                <a:gd name="connsiteY0" fmla="*/ 109410 h 115379"/>
                <a:gd name="connsiteX1" fmla="*/ 5969 w 11938"/>
                <a:gd name="connsiteY1" fmla="*/ 115379 h 115379"/>
                <a:gd name="connsiteX2" fmla="*/ 0 w 11938"/>
                <a:gd name="connsiteY2" fmla="*/ 109410 h 115379"/>
                <a:gd name="connsiteX3" fmla="*/ 0 w 11938"/>
                <a:gd name="connsiteY3" fmla="*/ 5969 h 115379"/>
                <a:gd name="connsiteX4" fmla="*/ 5969 w 11938"/>
                <a:gd name="connsiteY4" fmla="*/ 0 h 115379"/>
                <a:gd name="connsiteX5" fmla="*/ 11938 w 11938"/>
                <a:gd name="connsiteY5" fmla="*/ 5969 h 115379"/>
                <a:gd name="connsiteX6" fmla="*/ 11938 w 11938"/>
                <a:gd name="connsiteY6" fmla="*/ 109410 h 11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38" h="115379">
                  <a:moveTo>
                    <a:pt x="11938" y="109410"/>
                  </a:moveTo>
                  <a:cubicBezTo>
                    <a:pt x="11938" y="112713"/>
                    <a:pt x="9271" y="115379"/>
                    <a:pt x="5969" y="115379"/>
                  </a:cubicBezTo>
                  <a:cubicBezTo>
                    <a:pt x="2667" y="115379"/>
                    <a:pt x="0" y="112713"/>
                    <a:pt x="0" y="109410"/>
                  </a:cubicBezTo>
                  <a:lnTo>
                    <a:pt x="0" y="5969"/>
                  </a:lnTo>
                  <a:cubicBezTo>
                    <a:pt x="0" y="2667"/>
                    <a:pt x="2667" y="0"/>
                    <a:pt x="5969" y="0"/>
                  </a:cubicBezTo>
                  <a:cubicBezTo>
                    <a:pt x="9271" y="0"/>
                    <a:pt x="11938" y="2667"/>
                    <a:pt x="11938" y="5969"/>
                  </a:cubicBezTo>
                  <a:lnTo>
                    <a:pt x="11938" y="109410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4" name="شكل حر: شكل 403">
              <a:extLst>
                <a:ext uri="{FF2B5EF4-FFF2-40B4-BE49-F238E27FC236}">
                  <a16:creationId xmlns:a16="http://schemas.microsoft.com/office/drawing/2014/main" id="{B02B90AD-6372-4CA7-8CA2-5A3DC6B13751}"/>
                </a:ext>
              </a:extLst>
            </p:cNvPr>
            <p:cNvSpPr/>
            <p:nvPr/>
          </p:nvSpPr>
          <p:spPr>
            <a:xfrm>
              <a:off x="6708133" y="5616573"/>
              <a:ext cx="21555" cy="208321"/>
            </a:xfrm>
            <a:custGeom>
              <a:avLst/>
              <a:gdLst>
                <a:gd name="connsiteX0" fmla="*/ 11938 w 11938"/>
                <a:gd name="connsiteY0" fmla="*/ 109410 h 115379"/>
                <a:gd name="connsiteX1" fmla="*/ 5969 w 11938"/>
                <a:gd name="connsiteY1" fmla="*/ 115379 h 115379"/>
                <a:gd name="connsiteX2" fmla="*/ 0 w 11938"/>
                <a:gd name="connsiteY2" fmla="*/ 109410 h 115379"/>
                <a:gd name="connsiteX3" fmla="*/ 0 w 11938"/>
                <a:gd name="connsiteY3" fmla="*/ 5969 h 115379"/>
                <a:gd name="connsiteX4" fmla="*/ 5969 w 11938"/>
                <a:gd name="connsiteY4" fmla="*/ 0 h 115379"/>
                <a:gd name="connsiteX5" fmla="*/ 11938 w 11938"/>
                <a:gd name="connsiteY5" fmla="*/ 5969 h 115379"/>
                <a:gd name="connsiteX6" fmla="*/ 11938 w 11938"/>
                <a:gd name="connsiteY6" fmla="*/ 109410 h 11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38" h="115379">
                  <a:moveTo>
                    <a:pt x="11938" y="109410"/>
                  </a:moveTo>
                  <a:cubicBezTo>
                    <a:pt x="11938" y="112713"/>
                    <a:pt x="9271" y="115379"/>
                    <a:pt x="5969" y="115379"/>
                  </a:cubicBezTo>
                  <a:cubicBezTo>
                    <a:pt x="2667" y="115379"/>
                    <a:pt x="0" y="112713"/>
                    <a:pt x="0" y="109410"/>
                  </a:cubicBezTo>
                  <a:lnTo>
                    <a:pt x="0" y="5969"/>
                  </a:lnTo>
                  <a:cubicBezTo>
                    <a:pt x="0" y="2667"/>
                    <a:pt x="2667" y="0"/>
                    <a:pt x="5969" y="0"/>
                  </a:cubicBezTo>
                  <a:cubicBezTo>
                    <a:pt x="9271" y="0"/>
                    <a:pt x="11938" y="2667"/>
                    <a:pt x="11938" y="5969"/>
                  </a:cubicBezTo>
                  <a:lnTo>
                    <a:pt x="11938" y="109410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5" name="شكل حر: شكل 404">
              <a:extLst>
                <a:ext uri="{FF2B5EF4-FFF2-40B4-BE49-F238E27FC236}">
                  <a16:creationId xmlns:a16="http://schemas.microsoft.com/office/drawing/2014/main" id="{F5E5634C-F207-4C94-94CE-733720AE6C21}"/>
                </a:ext>
              </a:extLst>
            </p:cNvPr>
            <p:cNvSpPr/>
            <p:nvPr/>
          </p:nvSpPr>
          <p:spPr>
            <a:xfrm>
              <a:off x="6961398" y="5616573"/>
              <a:ext cx="21555" cy="208321"/>
            </a:xfrm>
            <a:custGeom>
              <a:avLst/>
              <a:gdLst>
                <a:gd name="connsiteX0" fmla="*/ 11938 w 11938"/>
                <a:gd name="connsiteY0" fmla="*/ 109410 h 115379"/>
                <a:gd name="connsiteX1" fmla="*/ 5969 w 11938"/>
                <a:gd name="connsiteY1" fmla="*/ 115379 h 115379"/>
                <a:gd name="connsiteX2" fmla="*/ 0 w 11938"/>
                <a:gd name="connsiteY2" fmla="*/ 109410 h 115379"/>
                <a:gd name="connsiteX3" fmla="*/ 0 w 11938"/>
                <a:gd name="connsiteY3" fmla="*/ 5969 h 115379"/>
                <a:gd name="connsiteX4" fmla="*/ 5969 w 11938"/>
                <a:gd name="connsiteY4" fmla="*/ 0 h 115379"/>
                <a:gd name="connsiteX5" fmla="*/ 11938 w 11938"/>
                <a:gd name="connsiteY5" fmla="*/ 5969 h 115379"/>
                <a:gd name="connsiteX6" fmla="*/ 11938 w 11938"/>
                <a:gd name="connsiteY6" fmla="*/ 109410 h 11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38" h="115379">
                  <a:moveTo>
                    <a:pt x="11938" y="109410"/>
                  </a:moveTo>
                  <a:cubicBezTo>
                    <a:pt x="11938" y="112713"/>
                    <a:pt x="9271" y="115379"/>
                    <a:pt x="5969" y="115379"/>
                  </a:cubicBezTo>
                  <a:cubicBezTo>
                    <a:pt x="2667" y="115379"/>
                    <a:pt x="0" y="112713"/>
                    <a:pt x="0" y="109410"/>
                  </a:cubicBezTo>
                  <a:lnTo>
                    <a:pt x="0" y="5969"/>
                  </a:lnTo>
                  <a:cubicBezTo>
                    <a:pt x="0" y="2667"/>
                    <a:pt x="2667" y="0"/>
                    <a:pt x="5969" y="0"/>
                  </a:cubicBezTo>
                  <a:cubicBezTo>
                    <a:pt x="9271" y="0"/>
                    <a:pt x="11938" y="2667"/>
                    <a:pt x="11938" y="5969"/>
                  </a:cubicBezTo>
                  <a:lnTo>
                    <a:pt x="11938" y="109410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6" name="شكل حر: شكل 405">
              <a:extLst>
                <a:ext uri="{FF2B5EF4-FFF2-40B4-BE49-F238E27FC236}">
                  <a16:creationId xmlns:a16="http://schemas.microsoft.com/office/drawing/2014/main" id="{20715CAB-F645-429D-8264-6EF88C7AC0F8}"/>
                </a:ext>
              </a:extLst>
            </p:cNvPr>
            <p:cNvSpPr/>
            <p:nvPr/>
          </p:nvSpPr>
          <p:spPr>
            <a:xfrm>
              <a:off x="7214665" y="5616573"/>
              <a:ext cx="21555" cy="208321"/>
            </a:xfrm>
            <a:custGeom>
              <a:avLst/>
              <a:gdLst>
                <a:gd name="connsiteX0" fmla="*/ 11938 w 11938"/>
                <a:gd name="connsiteY0" fmla="*/ 109410 h 115379"/>
                <a:gd name="connsiteX1" fmla="*/ 5969 w 11938"/>
                <a:gd name="connsiteY1" fmla="*/ 115379 h 115379"/>
                <a:gd name="connsiteX2" fmla="*/ 0 w 11938"/>
                <a:gd name="connsiteY2" fmla="*/ 109410 h 115379"/>
                <a:gd name="connsiteX3" fmla="*/ 0 w 11938"/>
                <a:gd name="connsiteY3" fmla="*/ 5969 h 115379"/>
                <a:gd name="connsiteX4" fmla="*/ 5969 w 11938"/>
                <a:gd name="connsiteY4" fmla="*/ 0 h 115379"/>
                <a:gd name="connsiteX5" fmla="*/ 11938 w 11938"/>
                <a:gd name="connsiteY5" fmla="*/ 5969 h 115379"/>
                <a:gd name="connsiteX6" fmla="*/ 11938 w 11938"/>
                <a:gd name="connsiteY6" fmla="*/ 109410 h 11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38" h="115379">
                  <a:moveTo>
                    <a:pt x="11938" y="109410"/>
                  </a:moveTo>
                  <a:cubicBezTo>
                    <a:pt x="11938" y="112713"/>
                    <a:pt x="9271" y="115379"/>
                    <a:pt x="5969" y="115379"/>
                  </a:cubicBezTo>
                  <a:cubicBezTo>
                    <a:pt x="2667" y="115379"/>
                    <a:pt x="0" y="112713"/>
                    <a:pt x="0" y="109410"/>
                  </a:cubicBezTo>
                  <a:lnTo>
                    <a:pt x="0" y="5969"/>
                  </a:lnTo>
                  <a:cubicBezTo>
                    <a:pt x="0" y="2667"/>
                    <a:pt x="2667" y="0"/>
                    <a:pt x="5969" y="0"/>
                  </a:cubicBezTo>
                  <a:cubicBezTo>
                    <a:pt x="9271" y="0"/>
                    <a:pt x="11938" y="2667"/>
                    <a:pt x="11938" y="5969"/>
                  </a:cubicBezTo>
                  <a:lnTo>
                    <a:pt x="11938" y="109410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7" name="شكل حر: شكل 406">
              <a:extLst>
                <a:ext uri="{FF2B5EF4-FFF2-40B4-BE49-F238E27FC236}">
                  <a16:creationId xmlns:a16="http://schemas.microsoft.com/office/drawing/2014/main" id="{7A807C40-BFF6-42BB-8DEA-4B1A775F2F35}"/>
                </a:ext>
              </a:extLst>
            </p:cNvPr>
            <p:cNvSpPr/>
            <p:nvPr/>
          </p:nvSpPr>
          <p:spPr>
            <a:xfrm>
              <a:off x="10384554" y="5521639"/>
              <a:ext cx="844867" cy="220825"/>
            </a:xfrm>
            <a:custGeom>
              <a:avLst/>
              <a:gdLst>
                <a:gd name="connsiteX0" fmla="*/ 431991 w 467931"/>
                <a:gd name="connsiteY0" fmla="*/ 0 h 122304"/>
                <a:gd name="connsiteX1" fmla="*/ 35878 w 467931"/>
                <a:gd name="connsiteY1" fmla="*/ 0 h 122304"/>
                <a:gd name="connsiteX2" fmla="*/ 0 w 467931"/>
                <a:gd name="connsiteY2" fmla="*/ 35878 h 122304"/>
                <a:gd name="connsiteX3" fmla="*/ 0 w 467931"/>
                <a:gd name="connsiteY3" fmla="*/ 91694 h 122304"/>
                <a:gd name="connsiteX4" fmla="*/ 240983 w 467931"/>
                <a:gd name="connsiteY4" fmla="*/ 121222 h 122304"/>
                <a:gd name="connsiteX5" fmla="*/ 467932 w 467931"/>
                <a:gd name="connsiteY5" fmla="*/ 91948 h 122304"/>
                <a:gd name="connsiteX6" fmla="*/ 467932 w 467931"/>
                <a:gd name="connsiteY6" fmla="*/ 35941 h 122304"/>
                <a:gd name="connsiteX7" fmla="*/ 431991 w 467931"/>
                <a:gd name="connsiteY7" fmla="*/ 0 h 12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7931" h="122304">
                  <a:moveTo>
                    <a:pt x="431991" y="0"/>
                  </a:moveTo>
                  <a:lnTo>
                    <a:pt x="35878" y="0"/>
                  </a:lnTo>
                  <a:cubicBezTo>
                    <a:pt x="16066" y="0"/>
                    <a:pt x="0" y="16066"/>
                    <a:pt x="0" y="35878"/>
                  </a:cubicBezTo>
                  <a:lnTo>
                    <a:pt x="0" y="91694"/>
                  </a:lnTo>
                  <a:cubicBezTo>
                    <a:pt x="104902" y="115189"/>
                    <a:pt x="201803" y="125921"/>
                    <a:pt x="240983" y="121222"/>
                  </a:cubicBezTo>
                  <a:cubicBezTo>
                    <a:pt x="291655" y="115126"/>
                    <a:pt x="376999" y="102870"/>
                    <a:pt x="467932" y="91948"/>
                  </a:cubicBezTo>
                  <a:lnTo>
                    <a:pt x="467932" y="35941"/>
                  </a:lnTo>
                  <a:cubicBezTo>
                    <a:pt x="467868" y="16066"/>
                    <a:pt x="451803" y="0"/>
                    <a:pt x="431991" y="0"/>
                  </a:cubicBezTo>
                  <a:close/>
                </a:path>
              </a:pathLst>
            </a:custGeom>
            <a:solidFill>
              <a:srgbClr val="EEEEFB">
                <a:alpha val="30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8" name="شكل حر: شكل 407">
              <a:extLst>
                <a:ext uri="{FF2B5EF4-FFF2-40B4-BE49-F238E27FC236}">
                  <a16:creationId xmlns:a16="http://schemas.microsoft.com/office/drawing/2014/main" id="{26CD263D-5FA6-4F89-98F6-C61FBABCD7A3}"/>
                </a:ext>
              </a:extLst>
            </p:cNvPr>
            <p:cNvSpPr/>
            <p:nvPr/>
          </p:nvSpPr>
          <p:spPr>
            <a:xfrm>
              <a:off x="914212" y="4259553"/>
              <a:ext cx="741222" cy="495525"/>
            </a:xfrm>
            <a:custGeom>
              <a:avLst/>
              <a:gdLst>
                <a:gd name="connsiteX0" fmla="*/ 254 w 410527"/>
                <a:gd name="connsiteY0" fmla="*/ 274447 h 274447"/>
                <a:gd name="connsiteX1" fmla="*/ 0 w 410527"/>
                <a:gd name="connsiteY1" fmla="*/ 272479 h 274447"/>
                <a:gd name="connsiteX2" fmla="*/ 385445 w 410527"/>
                <a:gd name="connsiteY2" fmla="*/ 226314 h 274447"/>
                <a:gd name="connsiteX3" fmla="*/ 408559 w 410527"/>
                <a:gd name="connsiteY3" fmla="*/ 195961 h 274447"/>
                <a:gd name="connsiteX4" fmla="*/ 408559 w 410527"/>
                <a:gd name="connsiteY4" fmla="*/ 52388 h 274447"/>
                <a:gd name="connsiteX5" fmla="*/ 393446 w 410527"/>
                <a:gd name="connsiteY5" fmla="*/ 16383 h 274447"/>
                <a:gd name="connsiteX6" fmla="*/ 358203 w 410527"/>
                <a:gd name="connsiteY6" fmla="*/ 1968 h 274447"/>
                <a:gd name="connsiteX7" fmla="*/ 8318 w 410527"/>
                <a:gd name="connsiteY7" fmla="*/ 9335 h 274447"/>
                <a:gd name="connsiteX8" fmla="*/ 8255 w 410527"/>
                <a:gd name="connsiteY8" fmla="*/ 7366 h 274447"/>
                <a:gd name="connsiteX9" fmla="*/ 357061 w 410527"/>
                <a:gd name="connsiteY9" fmla="*/ 0 h 274447"/>
                <a:gd name="connsiteX10" fmla="*/ 394780 w 410527"/>
                <a:gd name="connsiteY10" fmla="*/ 14923 h 274447"/>
                <a:gd name="connsiteX11" fmla="*/ 410528 w 410527"/>
                <a:gd name="connsiteY11" fmla="*/ 52324 h 274447"/>
                <a:gd name="connsiteX12" fmla="*/ 410528 w 410527"/>
                <a:gd name="connsiteY12" fmla="*/ 195898 h 274447"/>
                <a:gd name="connsiteX13" fmla="*/ 385889 w 410527"/>
                <a:gd name="connsiteY13" fmla="*/ 228156 h 274447"/>
                <a:gd name="connsiteX14" fmla="*/ 254 w 410527"/>
                <a:gd name="connsiteY14" fmla="*/ 274447 h 27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0527" h="274447">
                  <a:moveTo>
                    <a:pt x="254" y="274447"/>
                  </a:moveTo>
                  <a:lnTo>
                    <a:pt x="0" y="272479"/>
                  </a:lnTo>
                  <a:cubicBezTo>
                    <a:pt x="109728" y="260160"/>
                    <a:pt x="366967" y="230950"/>
                    <a:pt x="385445" y="226314"/>
                  </a:cubicBezTo>
                  <a:cubicBezTo>
                    <a:pt x="407543" y="220790"/>
                    <a:pt x="408559" y="196215"/>
                    <a:pt x="408559" y="195961"/>
                  </a:cubicBezTo>
                  <a:lnTo>
                    <a:pt x="408559" y="52388"/>
                  </a:lnTo>
                  <a:cubicBezTo>
                    <a:pt x="408559" y="38735"/>
                    <a:pt x="403162" y="25972"/>
                    <a:pt x="393446" y="16383"/>
                  </a:cubicBezTo>
                  <a:cubicBezTo>
                    <a:pt x="383984" y="7049"/>
                    <a:pt x="371475" y="1968"/>
                    <a:pt x="358203" y="1968"/>
                  </a:cubicBezTo>
                  <a:cubicBezTo>
                    <a:pt x="357124" y="1968"/>
                    <a:pt x="8318" y="9335"/>
                    <a:pt x="8318" y="9335"/>
                  </a:cubicBezTo>
                  <a:lnTo>
                    <a:pt x="8255" y="7366"/>
                  </a:lnTo>
                  <a:lnTo>
                    <a:pt x="357061" y="0"/>
                  </a:lnTo>
                  <a:cubicBezTo>
                    <a:pt x="371983" y="0"/>
                    <a:pt x="384937" y="5271"/>
                    <a:pt x="394780" y="14923"/>
                  </a:cubicBezTo>
                  <a:cubicBezTo>
                    <a:pt x="404939" y="24829"/>
                    <a:pt x="410528" y="38100"/>
                    <a:pt x="410528" y="52324"/>
                  </a:cubicBezTo>
                  <a:lnTo>
                    <a:pt x="410528" y="195898"/>
                  </a:lnTo>
                  <a:cubicBezTo>
                    <a:pt x="410528" y="196215"/>
                    <a:pt x="409384" y="222314"/>
                    <a:pt x="385889" y="228156"/>
                  </a:cubicBezTo>
                  <a:cubicBezTo>
                    <a:pt x="367348" y="232855"/>
                    <a:pt x="109982" y="262065"/>
                    <a:pt x="254" y="274447"/>
                  </a:cubicBez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9" name="شكل حر: شكل 408">
              <a:extLst>
                <a:ext uri="{FF2B5EF4-FFF2-40B4-BE49-F238E27FC236}">
                  <a16:creationId xmlns:a16="http://schemas.microsoft.com/office/drawing/2014/main" id="{0FC36D97-B6C0-443B-AB6B-A1149BF6D207}"/>
                </a:ext>
              </a:extLst>
            </p:cNvPr>
            <p:cNvSpPr/>
            <p:nvPr/>
          </p:nvSpPr>
          <p:spPr>
            <a:xfrm>
              <a:off x="1897578" y="4243847"/>
              <a:ext cx="502517" cy="381611"/>
            </a:xfrm>
            <a:custGeom>
              <a:avLst/>
              <a:gdLst>
                <a:gd name="connsiteX0" fmla="*/ 39370 w 278320"/>
                <a:gd name="connsiteY0" fmla="*/ 0 h 211356"/>
                <a:gd name="connsiteX1" fmla="*/ 246253 w 278320"/>
                <a:gd name="connsiteY1" fmla="*/ 0 h 211356"/>
                <a:gd name="connsiteX2" fmla="*/ 278321 w 278320"/>
                <a:gd name="connsiteY2" fmla="*/ 32068 h 211356"/>
                <a:gd name="connsiteX3" fmla="*/ 278321 w 278320"/>
                <a:gd name="connsiteY3" fmla="*/ 172339 h 211356"/>
                <a:gd name="connsiteX4" fmla="*/ 249618 w 278320"/>
                <a:gd name="connsiteY4" fmla="*/ 202248 h 211356"/>
                <a:gd name="connsiteX5" fmla="*/ 33782 w 278320"/>
                <a:gd name="connsiteY5" fmla="*/ 211328 h 211356"/>
                <a:gd name="connsiteX6" fmla="*/ 0 w 278320"/>
                <a:gd name="connsiteY6" fmla="*/ 178943 h 211356"/>
                <a:gd name="connsiteX7" fmla="*/ 0 w 278320"/>
                <a:gd name="connsiteY7" fmla="*/ 39370 h 211356"/>
                <a:gd name="connsiteX8" fmla="*/ 39370 w 278320"/>
                <a:gd name="connsiteY8" fmla="*/ 0 h 21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320" h="211356">
                  <a:moveTo>
                    <a:pt x="39370" y="0"/>
                  </a:moveTo>
                  <a:lnTo>
                    <a:pt x="246253" y="0"/>
                  </a:lnTo>
                  <a:cubicBezTo>
                    <a:pt x="263970" y="0"/>
                    <a:pt x="278321" y="14351"/>
                    <a:pt x="278321" y="32068"/>
                  </a:cubicBezTo>
                  <a:lnTo>
                    <a:pt x="278321" y="172339"/>
                  </a:lnTo>
                  <a:cubicBezTo>
                    <a:pt x="278321" y="188405"/>
                    <a:pt x="265684" y="201549"/>
                    <a:pt x="249618" y="202248"/>
                  </a:cubicBezTo>
                  <a:lnTo>
                    <a:pt x="33782" y="211328"/>
                  </a:lnTo>
                  <a:cubicBezTo>
                    <a:pt x="15367" y="212090"/>
                    <a:pt x="0" y="197358"/>
                    <a:pt x="0" y="178943"/>
                  </a:cubicBezTo>
                  <a:lnTo>
                    <a:pt x="0" y="39370"/>
                  </a:lnTo>
                  <a:cubicBezTo>
                    <a:pt x="0" y="17590"/>
                    <a:pt x="17653" y="0"/>
                    <a:pt x="39370" y="0"/>
                  </a:cubicBezTo>
                  <a:close/>
                </a:path>
              </a:pathLst>
            </a:custGeom>
            <a:solidFill>
              <a:srgbClr val="4FCEF6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0" name="شكل حر: شكل 409">
              <a:extLst>
                <a:ext uri="{FF2B5EF4-FFF2-40B4-BE49-F238E27FC236}">
                  <a16:creationId xmlns:a16="http://schemas.microsoft.com/office/drawing/2014/main" id="{382188C4-E558-4C15-AD3C-3689BB6C3DBF}"/>
                </a:ext>
              </a:extLst>
            </p:cNvPr>
            <p:cNvSpPr/>
            <p:nvPr/>
          </p:nvSpPr>
          <p:spPr>
            <a:xfrm>
              <a:off x="1897578" y="4243847"/>
              <a:ext cx="239277" cy="381620"/>
            </a:xfrm>
            <a:custGeom>
              <a:avLst/>
              <a:gdLst>
                <a:gd name="connsiteX0" fmla="*/ 39370 w 132524"/>
                <a:gd name="connsiteY0" fmla="*/ 0 h 211361"/>
                <a:gd name="connsiteX1" fmla="*/ 0 w 132524"/>
                <a:gd name="connsiteY1" fmla="*/ 39370 h 211361"/>
                <a:gd name="connsiteX2" fmla="*/ 0 w 132524"/>
                <a:gd name="connsiteY2" fmla="*/ 178943 h 211361"/>
                <a:gd name="connsiteX3" fmla="*/ 33782 w 132524"/>
                <a:gd name="connsiteY3" fmla="*/ 211328 h 211361"/>
                <a:gd name="connsiteX4" fmla="*/ 50101 w 132524"/>
                <a:gd name="connsiteY4" fmla="*/ 210630 h 211361"/>
                <a:gd name="connsiteX5" fmla="*/ 132524 w 132524"/>
                <a:gd name="connsiteY5" fmla="*/ 0 h 211361"/>
                <a:gd name="connsiteX6" fmla="*/ 39370 w 132524"/>
                <a:gd name="connsiteY6" fmla="*/ 0 h 21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524" h="211361">
                  <a:moveTo>
                    <a:pt x="39370" y="0"/>
                  </a:moveTo>
                  <a:cubicBezTo>
                    <a:pt x="17653" y="0"/>
                    <a:pt x="0" y="17653"/>
                    <a:pt x="0" y="39370"/>
                  </a:cubicBezTo>
                  <a:lnTo>
                    <a:pt x="0" y="178943"/>
                  </a:lnTo>
                  <a:cubicBezTo>
                    <a:pt x="0" y="197422"/>
                    <a:pt x="15367" y="212154"/>
                    <a:pt x="33782" y="211328"/>
                  </a:cubicBezTo>
                  <a:lnTo>
                    <a:pt x="50101" y="210630"/>
                  </a:lnTo>
                  <a:lnTo>
                    <a:pt x="132524" y="0"/>
                  </a:lnTo>
                  <a:lnTo>
                    <a:pt x="39370" y="0"/>
                  </a:lnTo>
                  <a:close/>
                </a:path>
              </a:pathLst>
            </a:custGeom>
            <a:solidFill>
              <a:srgbClr val="E8EFF6">
                <a:alpha val="50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1" name="شكل حر: شكل 410">
              <a:extLst>
                <a:ext uri="{FF2B5EF4-FFF2-40B4-BE49-F238E27FC236}">
                  <a16:creationId xmlns:a16="http://schemas.microsoft.com/office/drawing/2014/main" id="{7C01D6A4-7817-440B-82CD-45CC3C91C898}"/>
                </a:ext>
              </a:extLst>
            </p:cNvPr>
            <p:cNvSpPr/>
            <p:nvPr/>
          </p:nvSpPr>
          <p:spPr>
            <a:xfrm>
              <a:off x="2239814" y="4281337"/>
              <a:ext cx="160281" cy="332259"/>
            </a:xfrm>
            <a:custGeom>
              <a:avLst/>
              <a:gdLst>
                <a:gd name="connsiteX0" fmla="*/ 60071 w 88772"/>
                <a:gd name="connsiteY0" fmla="*/ 181483 h 184022"/>
                <a:gd name="connsiteX1" fmla="*/ 88773 w 88772"/>
                <a:gd name="connsiteY1" fmla="*/ 151574 h 184022"/>
                <a:gd name="connsiteX2" fmla="*/ 88773 w 88772"/>
                <a:gd name="connsiteY2" fmla="*/ 11303 h 184022"/>
                <a:gd name="connsiteX3" fmla="*/ 86614 w 88772"/>
                <a:gd name="connsiteY3" fmla="*/ 0 h 184022"/>
                <a:gd name="connsiteX4" fmla="*/ 0 w 88772"/>
                <a:gd name="connsiteY4" fmla="*/ 184023 h 184022"/>
                <a:gd name="connsiteX5" fmla="*/ 60071 w 88772"/>
                <a:gd name="connsiteY5" fmla="*/ 181483 h 18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772" h="184022">
                  <a:moveTo>
                    <a:pt x="60071" y="181483"/>
                  </a:moveTo>
                  <a:cubicBezTo>
                    <a:pt x="76073" y="180785"/>
                    <a:pt x="88773" y="167640"/>
                    <a:pt x="88773" y="151574"/>
                  </a:cubicBezTo>
                  <a:lnTo>
                    <a:pt x="88773" y="11303"/>
                  </a:lnTo>
                  <a:cubicBezTo>
                    <a:pt x="88773" y="7303"/>
                    <a:pt x="87947" y="3492"/>
                    <a:pt x="86614" y="0"/>
                  </a:cubicBezTo>
                  <a:lnTo>
                    <a:pt x="0" y="184023"/>
                  </a:lnTo>
                  <a:lnTo>
                    <a:pt x="60071" y="181483"/>
                  </a:lnTo>
                  <a:close/>
                </a:path>
              </a:pathLst>
            </a:custGeom>
            <a:solidFill>
              <a:srgbClr val="E8EFF6">
                <a:alpha val="50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" name="شكل حر: شكل 411">
              <a:extLst>
                <a:ext uri="{FF2B5EF4-FFF2-40B4-BE49-F238E27FC236}">
                  <a16:creationId xmlns:a16="http://schemas.microsoft.com/office/drawing/2014/main" id="{667EB312-6381-408A-853A-EAEEE2C3D28A}"/>
                </a:ext>
              </a:extLst>
            </p:cNvPr>
            <p:cNvSpPr/>
            <p:nvPr/>
          </p:nvSpPr>
          <p:spPr>
            <a:xfrm>
              <a:off x="1895859" y="4242012"/>
              <a:ext cx="505957" cy="385228"/>
            </a:xfrm>
            <a:custGeom>
              <a:avLst/>
              <a:gdLst>
                <a:gd name="connsiteX0" fmla="*/ 33401 w 280225"/>
                <a:gd name="connsiteY0" fmla="*/ 213360 h 213359"/>
                <a:gd name="connsiteX1" fmla="*/ 0 w 280225"/>
                <a:gd name="connsiteY1" fmla="*/ 179959 h 213359"/>
                <a:gd name="connsiteX2" fmla="*/ 0 w 280225"/>
                <a:gd name="connsiteY2" fmla="*/ 40386 h 213359"/>
                <a:gd name="connsiteX3" fmla="*/ 40322 w 280225"/>
                <a:gd name="connsiteY3" fmla="*/ 0 h 213359"/>
                <a:gd name="connsiteX4" fmla="*/ 247205 w 280225"/>
                <a:gd name="connsiteY4" fmla="*/ 0 h 213359"/>
                <a:gd name="connsiteX5" fmla="*/ 280225 w 280225"/>
                <a:gd name="connsiteY5" fmla="*/ 33020 h 213359"/>
                <a:gd name="connsiteX6" fmla="*/ 280225 w 280225"/>
                <a:gd name="connsiteY6" fmla="*/ 173291 h 213359"/>
                <a:gd name="connsiteX7" fmla="*/ 250635 w 280225"/>
                <a:gd name="connsiteY7" fmla="*/ 204216 h 213359"/>
                <a:gd name="connsiteX8" fmla="*/ 34798 w 280225"/>
                <a:gd name="connsiteY8" fmla="*/ 213296 h 213359"/>
                <a:gd name="connsiteX9" fmla="*/ 33401 w 280225"/>
                <a:gd name="connsiteY9" fmla="*/ 213360 h 213359"/>
                <a:gd name="connsiteX10" fmla="*/ 40322 w 280225"/>
                <a:gd name="connsiteY10" fmla="*/ 1968 h 213359"/>
                <a:gd name="connsiteX11" fmla="*/ 1968 w 280225"/>
                <a:gd name="connsiteY11" fmla="*/ 40322 h 213359"/>
                <a:gd name="connsiteX12" fmla="*/ 1968 w 280225"/>
                <a:gd name="connsiteY12" fmla="*/ 179896 h 213359"/>
                <a:gd name="connsiteX13" fmla="*/ 33401 w 280225"/>
                <a:gd name="connsiteY13" fmla="*/ 211328 h 213359"/>
                <a:gd name="connsiteX14" fmla="*/ 34735 w 280225"/>
                <a:gd name="connsiteY14" fmla="*/ 211328 h 213359"/>
                <a:gd name="connsiteX15" fmla="*/ 250571 w 280225"/>
                <a:gd name="connsiteY15" fmla="*/ 202247 h 213359"/>
                <a:gd name="connsiteX16" fmla="*/ 278321 w 280225"/>
                <a:gd name="connsiteY16" fmla="*/ 173291 h 213359"/>
                <a:gd name="connsiteX17" fmla="*/ 278321 w 280225"/>
                <a:gd name="connsiteY17" fmla="*/ 33020 h 213359"/>
                <a:gd name="connsiteX18" fmla="*/ 247269 w 280225"/>
                <a:gd name="connsiteY18" fmla="*/ 1968 h 213359"/>
                <a:gd name="connsiteX19" fmla="*/ 40322 w 280225"/>
                <a:gd name="connsiteY19" fmla="*/ 1968 h 21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0225" h="213359">
                  <a:moveTo>
                    <a:pt x="33401" y="213360"/>
                  </a:moveTo>
                  <a:cubicBezTo>
                    <a:pt x="14986" y="213360"/>
                    <a:pt x="0" y="198374"/>
                    <a:pt x="0" y="179959"/>
                  </a:cubicBezTo>
                  <a:lnTo>
                    <a:pt x="0" y="40386"/>
                  </a:lnTo>
                  <a:cubicBezTo>
                    <a:pt x="0" y="18097"/>
                    <a:pt x="18097" y="0"/>
                    <a:pt x="40322" y="0"/>
                  </a:cubicBezTo>
                  <a:lnTo>
                    <a:pt x="247205" y="0"/>
                  </a:lnTo>
                  <a:cubicBezTo>
                    <a:pt x="265430" y="0"/>
                    <a:pt x="280225" y="14796"/>
                    <a:pt x="280225" y="33020"/>
                  </a:cubicBezTo>
                  <a:lnTo>
                    <a:pt x="280225" y="173291"/>
                  </a:lnTo>
                  <a:cubicBezTo>
                    <a:pt x="280225" y="189928"/>
                    <a:pt x="267208" y="203517"/>
                    <a:pt x="250635" y="204216"/>
                  </a:cubicBezTo>
                  <a:lnTo>
                    <a:pt x="34798" y="213296"/>
                  </a:lnTo>
                  <a:cubicBezTo>
                    <a:pt x="34354" y="213360"/>
                    <a:pt x="33846" y="213360"/>
                    <a:pt x="33401" y="213360"/>
                  </a:cubicBezTo>
                  <a:close/>
                  <a:moveTo>
                    <a:pt x="40322" y="1968"/>
                  </a:moveTo>
                  <a:cubicBezTo>
                    <a:pt x="19177" y="1968"/>
                    <a:pt x="1968" y="19177"/>
                    <a:pt x="1968" y="40322"/>
                  </a:cubicBezTo>
                  <a:lnTo>
                    <a:pt x="1968" y="179896"/>
                  </a:lnTo>
                  <a:cubicBezTo>
                    <a:pt x="1968" y="197231"/>
                    <a:pt x="16065" y="211328"/>
                    <a:pt x="33401" y="211328"/>
                  </a:cubicBezTo>
                  <a:cubicBezTo>
                    <a:pt x="33846" y="211328"/>
                    <a:pt x="34290" y="211328"/>
                    <a:pt x="34735" y="211328"/>
                  </a:cubicBezTo>
                  <a:lnTo>
                    <a:pt x="250571" y="202247"/>
                  </a:lnTo>
                  <a:cubicBezTo>
                    <a:pt x="266129" y="201613"/>
                    <a:pt x="278321" y="188849"/>
                    <a:pt x="278321" y="173291"/>
                  </a:cubicBezTo>
                  <a:lnTo>
                    <a:pt x="278321" y="33020"/>
                  </a:lnTo>
                  <a:cubicBezTo>
                    <a:pt x="278321" y="15875"/>
                    <a:pt x="264414" y="1968"/>
                    <a:pt x="247269" y="1968"/>
                  </a:cubicBezTo>
                  <a:lnTo>
                    <a:pt x="40322" y="1968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3" name="شكل حر: شكل 412">
              <a:extLst>
                <a:ext uri="{FF2B5EF4-FFF2-40B4-BE49-F238E27FC236}">
                  <a16:creationId xmlns:a16="http://schemas.microsoft.com/office/drawing/2014/main" id="{C1937B1B-E1BC-41EC-87AB-A88316A9F4C5}"/>
                </a:ext>
              </a:extLst>
            </p:cNvPr>
            <p:cNvSpPr/>
            <p:nvPr/>
          </p:nvSpPr>
          <p:spPr>
            <a:xfrm>
              <a:off x="1032301" y="4226420"/>
              <a:ext cx="37606" cy="442324"/>
            </a:xfrm>
            <a:custGeom>
              <a:avLst/>
              <a:gdLst>
                <a:gd name="connsiteX0" fmla="*/ 20828 w 20828"/>
                <a:gd name="connsiteY0" fmla="*/ 237553 h 244982"/>
                <a:gd name="connsiteX1" fmla="*/ 10414 w 20828"/>
                <a:gd name="connsiteY1" fmla="*/ 244983 h 244982"/>
                <a:gd name="connsiteX2" fmla="*/ 0 w 20828"/>
                <a:gd name="connsiteY2" fmla="*/ 237553 h 244982"/>
                <a:gd name="connsiteX3" fmla="*/ 0 w 20828"/>
                <a:gd name="connsiteY3" fmla="*/ 7429 h 244982"/>
                <a:gd name="connsiteX4" fmla="*/ 10414 w 20828"/>
                <a:gd name="connsiteY4" fmla="*/ 0 h 244982"/>
                <a:gd name="connsiteX5" fmla="*/ 20828 w 20828"/>
                <a:gd name="connsiteY5" fmla="*/ 7429 h 244982"/>
                <a:gd name="connsiteX6" fmla="*/ 20828 w 20828"/>
                <a:gd name="connsiteY6" fmla="*/ 237553 h 24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28" h="244982">
                  <a:moveTo>
                    <a:pt x="20828" y="237553"/>
                  </a:moveTo>
                  <a:cubicBezTo>
                    <a:pt x="20828" y="241681"/>
                    <a:pt x="16193" y="244983"/>
                    <a:pt x="10414" y="244983"/>
                  </a:cubicBezTo>
                  <a:cubicBezTo>
                    <a:pt x="4636" y="244983"/>
                    <a:pt x="0" y="241681"/>
                    <a:pt x="0" y="237553"/>
                  </a:cubicBezTo>
                  <a:lnTo>
                    <a:pt x="0" y="7429"/>
                  </a:lnTo>
                  <a:cubicBezTo>
                    <a:pt x="0" y="3302"/>
                    <a:pt x="4636" y="0"/>
                    <a:pt x="10414" y="0"/>
                  </a:cubicBezTo>
                  <a:cubicBezTo>
                    <a:pt x="16129" y="0"/>
                    <a:pt x="20828" y="3302"/>
                    <a:pt x="20828" y="7429"/>
                  </a:cubicBezTo>
                  <a:lnTo>
                    <a:pt x="20828" y="237553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" name="شكل حر: شكل 413">
              <a:extLst>
                <a:ext uri="{FF2B5EF4-FFF2-40B4-BE49-F238E27FC236}">
                  <a16:creationId xmlns:a16="http://schemas.microsoft.com/office/drawing/2014/main" id="{38CFBA03-FA68-4839-B0FA-3B92791EC3CA}"/>
                </a:ext>
              </a:extLst>
            </p:cNvPr>
            <p:cNvSpPr/>
            <p:nvPr/>
          </p:nvSpPr>
          <p:spPr>
            <a:xfrm>
              <a:off x="1007630" y="4157645"/>
              <a:ext cx="190228" cy="139514"/>
            </a:xfrm>
            <a:custGeom>
              <a:avLst/>
              <a:gdLst>
                <a:gd name="connsiteX0" fmla="*/ 15061 w 105358"/>
                <a:gd name="connsiteY0" fmla="*/ 77270 h 77270"/>
                <a:gd name="connsiteX1" fmla="*/ 1282 w 105358"/>
                <a:gd name="connsiteY1" fmla="*/ 35297 h 77270"/>
                <a:gd name="connsiteX2" fmla="*/ 4965 w 105358"/>
                <a:gd name="connsiteY2" fmla="*/ 8754 h 77270"/>
                <a:gd name="connsiteX3" fmla="*/ 28904 w 105358"/>
                <a:gd name="connsiteY3" fmla="*/ 55 h 77270"/>
                <a:gd name="connsiteX4" fmla="*/ 105358 w 105358"/>
                <a:gd name="connsiteY4" fmla="*/ 16818 h 77270"/>
                <a:gd name="connsiteX5" fmla="*/ 103009 w 105358"/>
                <a:gd name="connsiteY5" fmla="*/ 21136 h 77270"/>
                <a:gd name="connsiteX6" fmla="*/ 28714 w 105358"/>
                <a:gd name="connsiteY6" fmla="*/ 4944 h 77270"/>
                <a:gd name="connsiteX7" fmla="*/ 8838 w 105358"/>
                <a:gd name="connsiteY7" fmla="*/ 11738 h 77270"/>
                <a:gd name="connsiteX8" fmla="*/ 5981 w 105358"/>
                <a:gd name="connsiteY8" fmla="*/ 33836 h 77270"/>
                <a:gd name="connsiteX9" fmla="*/ 19951 w 105358"/>
                <a:gd name="connsiteY9" fmla="*/ 76508 h 77270"/>
                <a:gd name="connsiteX10" fmla="*/ 15061 w 105358"/>
                <a:gd name="connsiteY10" fmla="*/ 77270 h 7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358" h="77270">
                  <a:moveTo>
                    <a:pt x="15061" y="77270"/>
                  </a:moveTo>
                  <a:cubicBezTo>
                    <a:pt x="14680" y="75366"/>
                    <a:pt x="6552" y="51108"/>
                    <a:pt x="1282" y="35297"/>
                  </a:cubicBezTo>
                  <a:cubicBezTo>
                    <a:pt x="1091" y="34535"/>
                    <a:pt x="-3163" y="19105"/>
                    <a:pt x="4965" y="8754"/>
                  </a:cubicBezTo>
                  <a:cubicBezTo>
                    <a:pt x="9791" y="2594"/>
                    <a:pt x="17855" y="-453"/>
                    <a:pt x="28904" y="55"/>
                  </a:cubicBezTo>
                  <a:cubicBezTo>
                    <a:pt x="62813" y="1261"/>
                    <a:pt x="91769" y="9325"/>
                    <a:pt x="105358" y="16818"/>
                  </a:cubicBezTo>
                  <a:lnTo>
                    <a:pt x="103009" y="21136"/>
                  </a:lnTo>
                  <a:cubicBezTo>
                    <a:pt x="89864" y="13961"/>
                    <a:pt x="61797" y="6150"/>
                    <a:pt x="28714" y="4944"/>
                  </a:cubicBezTo>
                  <a:cubicBezTo>
                    <a:pt x="19570" y="4690"/>
                    <a:pt x="12648" y="6912"/>
                    <a:pt x="8838" y="11738"/>
                  </a:cubicBezTo>
                  <a:cubicBezTo>
                    <a:pt x="2234" y="20120"/>
                    <a:pt x="5917" y="33710"/>
                    <a:pt x="5981" y="33836"/>
                  </a:cubicBezTo>
                  <a:cubicBezTo>
                    <a:pt x="10045" y="45965"/>
                    <a:pt x="19697" y="74604"/>
                    <a:pt x="19951" y="76508"/>
                  </a:cubicBezTo>
                  <a:lnTo>
                    <a:pt x="15061" y="77270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5" name="شكل حر: شكل 414">
              <a:extLst>
                <a:ext uri="{FF2B5EF4-FFF2-40B4-BE49-F238E27FC236}">
                  <a16:creationId xmlns:a16="http://schemas.microsoft.com/office/drawing/2014/main" id="{DA0D2658-474A-427E-806B-2A1E97D6D070}"/>
                </a:ext>
              </a:extLst>
            </p:cNvPr>
            <p:cNvSpPr/>
            <p:nvPr/>
          </p:nvSpPr>
          <p:spPr>
            <a:xfrm>
              <a:off x="1180433" y="4175973"/>
              <a:ext cx="30727" cy="32332"/>
            </a:xfrm>
            <a:custGeom>
              <a:avLst/>
              <a:gdLst>
                <a:gd name="connsiteX0" fmla="*/ 17018 w 17018"/>
                <a:gd name="connsiteY0" fmla="*/ 9398 h 17907"/>
                <a:gd name="connsiteX1" fmla="*/ 8509 w 17018"/>
                <a:gd name="connsiteY1" fmla="*/ 17907 h 17907"/>
                <a:gd name="connsiteX2" fmla="*/ 0 w 17018"/>
                <a:gd name="connsiteY2" fmla="*/ 9398 h 17907"/>
                <a:gd name="connsiteX3" fmla="*/ 8509 w 17018"/>
                <a:gd name="connsiteY3" fmla="*/ 0 h 17907"/>
                <a:gd name="connsiteX4" fmla="*/ 17018 w 17018"/>
                <a:gd name="connsiteY4" fmla="*/ 8509 h 17907"/>
                <a:gd name="connsiteX5" fmla="*/ 17018 w 17018"/>
                <a:gd name="connsiteY5" fmla="*/ 9398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18" h="17907">
                  <a:moveTo>
                    <a:pt x="17018" y="9398"/>
                  </a:moveTo>
                  <a:cubicBezTo>
                    <a:pt x="17018" y="14097"/>
                    <a:pt x="13208" y="17907"/>
                    <a:pt x="8509" y="17907"/>
                  </a:cubicBezTo>
                  <a:cubicBezTo>
                    <a:pt x="3810" y="17907"/>
                    <a:pt x="0" y="14097"/>
                    <a:pt x="0" y="9398"/>
                  </a:cubicBezTo>
                  <a:cubicBezTo>
                    <a:pt x="0" y="3810"/>
                    <a:pt x="3810" y="0"/>
                    <a:pt x="8509" y="0"/>
                  </a:cubicBezTo>
                  <a:cubicBezTo>
                    <a:pt x="13208" y="0"/>
                    <a:pt x="17018" y="3810"/>
                    <a:pt x="17018" y="8509"/>
                  </a:cubicBezTo>
                  <a:lnTo>
                    <a:pt x="17018" y="9398"/>
                  </a:ln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16" name="مجموعة 415">
            <a:extLst>
              <a:ext uri="{FF2B5EF4-FFF2-40B4-BE49-F238E27FC236}">
                <a16:creationId xmlns:a16="http://schemas.microsoft.com/office/drawing/2014/main" id="{24933007-F0A8-4543-9CB4-62F0048FC979}"/>
              </a:ext>
            </a:extLst>
          </p:cNvPr>
          <p:cNvGrpSpPr/>
          <p:nvPr/>
        </p:nvGrpSpPr>
        <p:grpSpPr>
          <a:xfrm>
            <a:off x="1438757" y="5611817"/>
            <a:ext cx="816510" cy="816510"/>
            <a:chOff x="3513399" y="4223327"/>
            <a:chExt cx="452225" cy="452225"/>
          </a:xfrm>
        </p:grpSpPr>
        <p:sp>
          <p:nvSpPr>
            <p:cNvPr id="24" name="شكل حر: شكل 23">
              <a:extLst>
                <a:ext uri="{FF2B5EF4-FFF2-40B4-BE49-F238E27FC236}">
                  <a16:creationId xmlns:a16="http://schemas.microsoft.com/office/drawing/2014/main" id="{D3D993B3-D7A3-4A97-8E1B-7DE35489F0F5}"/>
                </a:ext>
              </a:extLst>
            </p:cNvPr>
            <p:cNvSpPr/>
            <p:nvPr/>
          </p:nvSpPr>
          <p:spPr>
            <a:xfrm rot="16999982">
              <a:off x="3513399" y="4223327"/>
              <a:ext cx="452225" cy="452225"/>
            </a:xfrm>
            <a:custGeom>
              <a:avLst/>
              <a:gdLst>
                <a:gd name="connsiteX0" fmla="*/ 452226 w 452225"/>
                <a:gd name="connsiteY0" fmla="*/ 226113 h 452225"/>
                <a:gd name="connsiteX1" fmla="*/ 226113 w 452225"/>
                <a:gd name="connsiteY1" fmla="*/ 452226 h 452225"/>
                <a:gd name="connsiteX2" fmla="*/ 0 w 452225"/>
                <a:gd name="connsiteY2" fmla="*/ 226113 h 452225"/>
                <a:gd name="connsiteX3" fmla="*/ 226113 w 452225"/>
                <a:gd name="connsiteY3" fmla="*/ 0 h 452225"/>
                <a:gd name="connsiteX4" fmla="*/ 452226 w 452225"/>
                <a:gd name="connsiteY4" fmla="*/ 226113 h 45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225" h="452225">
                  <a:moveTo>
                    <a:pt x="452226" y="226113"/>
                  </a:moveTo>
                  <a:cubicBezTo>
                    <a:pt x="452226" y="350992"/>
                    <a:pt x="350991" y="452226"/>
                    <a:pt x="226113" y="452226"/>
                  </a:cubicBezTo>
                  <a:cubicBezTo>
                    <a:pt x="101234" y="452226"/>
                    <a:pt x="0" y="350992"/>
                    <a:pt x="0" y="226113"/>
                  </a:cubicBezTo>
                  <a:cubicBezTo>
                    <a:pt x="0" y="101234"/>
                    <a:pt x="101234" y="0"/>
                    <a:pt x="226113" y="0"/>
                  </a:cubicBezTo>
                  <a:cubicBezTo>
                    <a:pt x="350991" y="0"/>
                    <a:pt x="452226" y="101234"/>
                    <a:pt x="452226" y="226113"/>
                  </a:cubicBez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شكل حر: شكل 24">
              <a:extLst>
                <a:ext uri="{FF2B5EF4-FFF2-40B4-BE49-F238E27FC236}">
                  <a16:creationId xmlns:a16="http://schemas.microsoft.com/office/drawing/2014/main" id="{01EB1243-7EF2-4CBC-8E37-4A30CA3B3514}"/>
                </a:ext>
              </a:extLst>
            </p:cNvPr>
            <p:cNvSpPr/>
            <p:nvPr/>
          </p:nvSpPr>
          <p:spPr>
            <a:xfrm>
              <a:off x="3587496" y="4297171"/>
              <a:ext cx="304418" cy="304419"/>
            </a:xfrm>
            <a:custGeom>
              <a:avLst/>
              <a:gdLst>
                <a:gd name="connsiteX0" fmla="*/ 304419 w 304418"/>
                <a:gd name="connsiteY0" fmla="*/ 152210 h 304419"/>
                <a:gd name="connsiteX1" fmla="*/ 152209 w 304418"/>
                <a:gd name="connsiteY1" fmla="*/ 304419 h 304419"/>
                <a:gd name="connsiteX2" fmla="*/ 0 w 304418"/>
                <a:gd name="connsiteY2" fmla="*/ 152210 h 304419"/>
                <a:gd name="connsiteX3" fmla="*/ 152209 w 304418"/>
                <a:gd name="connsiteY3" fmla="*/ 0 h 304419"/>
                <a:gd name="connsiteX4" fmla="*/ 304419 w 304418"/>
                <a:gd name="connsiteY4" fmla="*/ 152210 h 30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418" h="304419">
                  <a:moveTo>
                    <a:pt x="304419" y="152210"/>
                  </a:moveTo>
                  <a:cubicBezTo>
                    <a:pt x="304419" y="236284"/>
                    <a:pt x="236283" y="304419"/>
                    <a:pt x="152209" y="304419"/>
                  </a:cubicBezTo>
                  <a:cubicBezTo>
                    <a:pt x="68135" y="304419"/>
                    <a:pt x="0" y="236284"/>
                    <a:pt x="0" y="152210"/>
                  </a:cubicBezTo>
                  <a:cubicBezTo>
                    <a:pt x="0" y="68136"/>
                    <a:pt x="68135" y="0"/>
                    <a:pt x="152209" y="0"/>
                  </a:cubicBezTo>
                  <a:cubicBezTo>
                    <a:pt x="236283" y="0"/>
                    <a:pt x="304419" y="68136"/>
                    <a:pt x="304419" y="152210"/>
                  </a:cubicBezTo>
                  <a:close/>
                </a:path>
              </a:pathLst>
            </a:custGeom>
            <a:solidFill>
              <a:srgbClr val="A2A7B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6" name="رسم 4">
              <a:extLst>
                <a:ext uri="{FF2B5EF4-FFF2-40B4-BE49-F238E27FC236}">
                  <a16:creationId xmlns:a16="http://schemas.microsoft.com/office/drawing/2014/main" id="{8F1F5CC5-7050-4CFC-8AE0-C5B06C125088}"/>
                </a:ext>
              </a:extLst>
            </p:cNvPr>
            <p:cNvGrpSpPr/>
            <p:nvPr/>
          </p:nvGrpSpPr>
          <p:grpSpPr>
            <a:xfrm>
              <a:off x="3620593" y="4328454"/>
              <a:ext cx="239780" cy="241916"/>
              <a:chOff x="3620593" y="4328454"/>
              <a:chExt cx="239780" cy="241916"/>
            </a:xfrm>
            <a:solidFill>
              <a:srgbClr val="231F20"/>
            </a:solidFill>
          </p:grpSpPr>
          <p:grpSp>
            <p:nvGrpSpPr>
              <p:cNvPr id="27" name="رسم 4">
                <a:extLst>
                  <a:ext uri="{FF2B5EF4-FFF2-40B4-BE49-F238E27FC236}">
                    <a16:creationId xmlns:a16="http://schemas.microsoft.com/office/drawing/2014/main" id="{C6C9BE35-AFA0-49F9-A345-40D301CD62E0}"/>
                  </a:ext>
                </a:extLst>
              </p:cNvPr>
              <p:cNvGrpSpPr/>
              <p:nvPr/>
            </p:nvGrpSpPr>
            <p:grpSpPr>
              <a:xfrm>
                <a:off x="3750539" y="4449380"/>
                <a:ext cx="109772" cy="62955"/>
                <a:chOff x="3750539" y="4449380"/>
                <a:chExt cx="109772" cy="62955"/>
              </a:xfrm>
              <a:solidFill>
                <a:srgbClr val="231F20"/>
              </a:solidFill>
            </p:grpSpPr>
            <p:sp>
              <p:nvSpPr>
                <p:cNvPr id="28" name="شكل حر: شكل 27">
                  <a:extLst>
                    <a:ext uri="{FF2B5EF4-FFF2-40B4-BE49-F238E27FC236}">
                      <a16:creationId xmlns:a16="http://schemas.microsoft.com/office/drawing/2014/main" id="{C99FAC74-12BB-4260-AE43-3AFE2BF155F7}"/>
                    </a:ext>
                  </a:extLst>
                </p:cNvPr>
                <p:cNvSpPr/>
                <p:nvPr/>
              </p:nvSpPr>
              <p:spPr>
                <a:xfrm>
                  <a:off x="3778874" y="4449380"/>
                  <a:ext cx="81437" cy="19738"/>
                </a:xfrm>
                <a:custGeom>
                  <a:avLst/>
                  <a:gdLst>
                    <a:gd name="connsiteX0" fmla="*/ 5598 w 81437"/>
                    <a:gd name="connsiteY0" fmla="*/ 7747 h 19738"/>
                    <a:gd name="connsiteX1" fmla="*/ 10 w 81437"/>
                    <a:gd name="connsiteY1" fmla="*/ 3366 h 19738"/>
                    <a:gd name="connsiteX2" fmla="*/ 6424 w 81437"/>
                    <a:gd name="connsiteY2" fmla="*/ 1 h 19738"/>
                    <a:gd name="connsiteX3" fmla="*/ 76210 w 81437"/>
                    <a:gd name="connsiteY3" fmla="*/ 1 h 19738"/>
                    <a:gd name="connsiteX4" fmla="*/ 81354 w 81437"/>
                    <a:gd name="connsiteY4" fmla="*/ 10351 h 19738"/>
                    <a:gd name="connsiteX5" fmla="*/ 74305 w 81437"/>
                    <a:gd name="connsiteY5" fmla="*/ 19685 h 19738"/>
                    <a:gd name="connsiteX6" fmla="*/ 5598 w 81437"/>
                    <a:gd name="connsiteY6" fmla="*/ 7747 h 19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437" h="19738">
                      <a:moveTo>
                        <a:pt x="5598" y="7747"/>
                      </a:moveTo>
                      <a:cubicBezTo>
                        <a:pt x="2360" y="7113"/>
                        <a:pt x="-180" y="5144"/>
                        <a:pt x="10" y="3366"/>
                      </a:cubicBezTo>
                      <a:cubicBezTo>
                        <a:pt x="201" y="1588"/>
                        <a:pt x="3121" y="64"/>
                        <a:pt x="6424" y="1"/>
                      </a:cubicBezTo>
                      <a:lnTo>
                        <a:pt x="76210" y="1"/>
                      </a:lnTo>
                      <a:cubicBezTo>
                        <a:pt x="79512" y="-63"/>
                        <a:pt x="81925" y="4572"/>
                        <a:pt x="81354" y="10351"/>
                      </a:cubicBezTo>
                      <a:cubicBezTo>
                        <a:pt x="80782" y="16130"/>
                        <a:pt x="77544" y="20257"/>
                        <a:pt x="74305" y="19685"/>
                      </a:cubicBezTo>
                      <a:lnTo>
                        <a:pt x="5598" y="774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شكل حر: شكل 28">
                  <a:extLst>
                    <a:ext uri="{FF2B5EF4-FFF2-40B4-BE49-F238E27FC236}">
                      <a16:creationId xmlns:a16="http://schemas.microsoft.com/office/drawing/2014/main" id="{62793839-DCE5-4631-B6CF-79FA9DF4AEF5}"/>
                    </a:ext>
                  </a:extLst>
                </p:cNvPr>
                <p:cNvSpPr/>
                <p:nvPr/>
              </p:nvSpPr>
              <p:spPr>
                <a:xfrm>
                  <a:off x="3751832" y="4449628"/>
                  <a:ext cx="9595" cy="2606"/>
                </a:xfrm>
                <a:custGeom>
                  <a:avLst/>
                  <a:gdLst>
                    <a:gd name="connsiteX0" fmla="*/ 4764 w 9595"/>
                    <a:gd name="connsiteY0" fmla="*/ 2420 h 2606"/>
                    <a:gd name="connsiteX1" fmla="*/ 1 w 9595"/>
                    <a:gd name="connsiteY1" fmla="*/ 769 h 2606"/>
                    <a:gd name="connsiteX2" fmla="*/ 5081 w 9595"/>
                    <a:gd name="connsiteY2" fmla="*/ 7 h 2606"/>
                    <a:gd name="connsiteX3" fmla="*/ 9590 w 9595"/>
                    <a:gd name="connsiteY3" fmla="*/ 1594 h 2606"/>
                    <a:gd name="connsiteX4" fmla="*/ 4764 w 9595"/>
                    <a:gd name="connsiteY4" fmla="*/ 2420 h 2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95" h="2606">
                      <a:moveTo>
                        <a:pt x="4764" y="2420"/>
                      </a:moveTo>
                      <a:cubicBezTo>
                        <a:pt x="2160" y="1975"/>
                        <a:pt x="-62" y="1213"/>
                        <a:pt x="1" y="769"/>
                      </a:cubicBezTo>
                      <a:cubicBezTo>
                        <a:pt x="65" y="325"/>
                        <a:pt x="2414" y="-57"/>
                        <a:pt x="5081" y="7"/>
                      </a:cubicBezTo>
                      <a:cubicBezTo>
                        <a:pt x="7748" y="7"/>
                        <a:pt x="9717" y="769"/>
                        <a:pt x="9590" y="1594"/>
                      </a:cubicBezTo>
                      <a:cubicBezTo>
                        <a:pt x="9526" y="2484"/>
                        <a:pt x="7431" y="2865"/>
                        <a:pt x="4764" y="242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شكل حر: شكل 29">
                  <a:extLst>
                    <a:ext uri="{FF2B5EF4-FFF2-40B4-BE49-F238E27FC236}">
                      <a16:creationId xmlns:a16="http://schemas.microsoft.com/office/drawing/2014/main" id="{999AA01C-58F4-46AA-82F3-F49F6D736142}"/>
                    </a:ext>
                  </a:extLst>
                </p:cNvPr>
                <p:cNvSpPr/>
                <p:nvPr/>
              </p:nvSpPr>
              <p:spPr>
                <a:xfrm>
                  <a:off x="3774319" y="4466353"/>
                  <a:ext cx="74320" cy="45983"/>
                </a:xfrm>
                <a:custGeom>
                  <a:avLst/>
                  <a:gdLst>
                    <a:gd name="connsiteX0" fmla="*/ 3677 w 74320"/>
                    <a:gd name="connsiteY0" fmla="*/ 7603 h 45983"/>
                    <a:gd name="connsiteX1" fmla="*/ 248 w 74320"/>
                    <a:gd name="connsiteY1" fmla="*/ 1380 h 45983"/>
                    <a:gd name="connsiteX2" fmla="*/ 7423 w 74320"/>
                    <a:gd name="connsiteY2" fmla="*/ 808 h 45983"/>
                    <a:gd name="connsiteX3" fmla="*/ 71749 w 74320"/>
                    <a:gd name="connsiteY3" fmla="*/ 27986 h 45983"/>
                    <a:gd name="connsiteX4" fmla="*/ 72511 w 74320"/>
                    <a:gd name="connsiteY4" fmla="*/ 39543 h 45983"/>
                    <a:gd name="connsiteX5" fmla="*/ 62414 w 74320"/>
                    <a:gd name="connsiteY5" fmla="*/ 45385 h 45983"/>
                    <a:gd name="connsiteX6" fmla="*/ 3677 w 74320"/>
                    <a:gd name="connsiteY6" fmla="*/ 7603 h 45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320" h="45983">
                      <a:moveTo>
                        <a:pt x="3677" y="7603"/>
                      </a:moveTo>
                      <a:cubicBezTo>
                        <a:pt x="946" y="5761"/>
                        <a:pt x="-641" y="2967"/>
                        <a:pt x="248" y="1380"/>
                      </a:cubicBezTo>
                      <a:cubicBezTo>
                        <a:pt x="1137" y="-208"/>
                        <a:pt x="4439" y="-462"/>
                        <a:pt x="7423" y="808"/>
                      </a:cubicBezTo>
                      <a:lnTo>
                        <a:pt x="71749" y="27986"/>
                      </a:lnTo>
                      <a:cubicBezTo>
                        <a:pt x="74797" y="29193"/>
                        <a:pt x="75241" y="34463"/>
                        <a:pt x="72511" y="39543"/>
                      </a:cubicBezTo>
                      <a:cubicBezTo>
                        <a:pt x="69780" y="44687"/>
                        <a:pt x="65145" y="47227"/>
                        <a:pt x="62414" y="45385"/>
                      </a:cubicBezTo>
                      <a:lnTo>
                        <a:pt x="3677" y="760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شكل حر: شكل 30">
                  <a:extLst>
                    <a:ext uri="{FF2B5EF4-FFF2-40B4-BE49-F238E27FC236}">
                      <a16:creationId xmlns:a16="http://schemas.microsoft.com/office/drawing/2014/main" id="{CF6991C8-D3B7-47C5-8A6E-D8E219A184AB}"/>
                    </a:ext>
                  </a:extLst>
                </p:cNvPr>
                <p:cNvSpPr/>
                <p:nvPr/>
              </p:nvSpPr>
              <p:spPr>
                <a:xfrm>
                  <a:off x="3750539" y="4454921"/>
                  <a:ext cx="8610" cy="4974"/>
                </a:xfrm>
                <a:custGeom>
                  <a:avLst/>
                  <a:gdLst>
                    <a:gd name="connsiteX0" fmla="*/ 3771 w 8610"/>
                    <a:gd name="connsiteY0" fmla="*/ 3477 h 4974"/>
                    <a:gd name="connsiteX1" fmla="*/ 24 w 8610"/>
                    <a:gd name="connsiteY1" fmla="*/ 112 h 4974"/>
                    <a:gd name="connsiteX2" fmla="*/ 4977 w 8610"/>
                    <a:gd name="connsiteY2" fmla="*/ 1382 h 4974"/>
                    <a:gd name="connsiteX3" fmla="*/ 8533 w 8610"/>
                    <a:gd name="connsiteY3" fmla="*/ 4620 h 4974"/>
                    <a:gd name="connsiteX4" fmla="*/ 3771 w 8610"/>
                    <a:gd name="connsiteY4" fmla="*/ 3477 h 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10" h="4974">
                      <a:moveTo>
                        <a:pt x="3771" y="3477"/>
                      </a:moveTo>
                      <a:cubicBezTo>
                        <a:pt x="1548" y="2017"/>
                        <a:pt x="-230" y="493"/>
                        <a:pt x="24" y="112"/>
                      </a:cubicBezTo>
                      <a:cubicBezTo>
                        <a:pt x="278" y="-269"/>
                        <a:pt x="2564" y="366"/>
                        <a:pt x="4977" y="1382"/>
                      </a:cubicBezTo>
                      <a:cubicBezTo>
                        <a:pt x="7454" y="2461"/>
                        <a:pt x="8978" y="3858"/>
                        <a:pt x="8533" y="4620"/>
                      </a:cubicBezTo>
                      <a:cubicBezTo>
                        <a:pt x="8089" y="5382"/>
                        <a:pt x="6057" y="4874"/>
                        <a:pt x="3771" y="3477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2" name="رسم 4">
                <a:extLst>
                  <a:ext uri="{FF2B5EF4-FFF2-40B4-BE49-F238E27FC236}">
                    <a16:creationId xmlns:a16="http://schemas.microsoft.com/office/drawing/2014/main" id="{67AD7A7C-513F-4674-BD80-575202A2659E}"/>
                  </a:ext>
                </a:extLst>
              </p:cNvPr>
              <p:cNvGrpSpPr/>
              <p:nvPr/>
            </p:nvGrpSpPr>
            <p:grpSpPr>
              <a:xfrm>
                <a:off x="3745595" y="4456752"/>
                <a:ext cx="92949" cy="99956"/>
                <a:chOff x="3745595" y="4456752"/>
                <a:chExt cx="92949" cy="99956"/>
              </a:xfrm>
              <a:solidFill>
                <a:srgbClr val="231F20"/>
              </a:solidFill>
            </p:grpSpPr>
            <p:sp>
              <p:nvSpPr>
                <p:cNvPr id="33" name="شكل حر: شكل 32">
                  <a:extLst>
                    <a:ext uri="{FF2B5EF4-FFF2-40B4-BE49-F238E27FC236}">
                      <a16:creationId xmlns:a16="http://schemas.microsoft.com/office/drawing/2014/main" id="{1FED3539-E1F7-40CD-9C14-31F9570EB931}"/>
                    </a:ext>
                  </a:extLst>
                </p:cNvPr>
                <p:cNvSpPr/>
                <p:nvPr/>
              </p:nvSpPr>
              <p:spPr>
                <a:xfrm>
                  <a:off x="3770385" y="4472509"/>
                  <a:ext cx="68159" cy="55796"/>
                </a:xfrm>
                <a:custGeom>
                  <a:avLst/>
                  <a:gdLst>
                    <a:gd name="connsiteX0" fmla="*/ 2721 w 68159"/>
                    <a:gd name="connsiteY0" fmla="*/ 7543 h 55796"/>
                    <a:gd name="connsiteX1" fmla="*/ 498 w 68159"/>
                    <a:gd name="connsiteY1" fmla="*/ 875 h 55796"/>
                    <a:gd name="connsiteX2" fmla="*/ 7547 w 68159"/>
                    <a:gd name="connsiteY2" fmla="*/ 1447 h 55796"/>
                    <a:gd name="connsiteX3" fmla="*/ 66221 w 68159"/>
                    <a:gd name="connsiteY3" fmla="*/ 39229 h 55796"/>
                    <a:gd name="connsiteX4" fmla="*/ 65141 w 68159"/>
                    <a:gd name="connsiteY4" fmla="*/ 50850 h 55796"/>
                    <a:gd name="connsiteX5" fmla="*/ 54092 w 68159"/>
                    <a:gd name="connsiteY5" fmla="*/ 54787 h 55796"/>
                    <a:gd name="connsiteX6" fmla="*/ 2721 w 68159"/>
                    <a:gd name="connsiteY6" fmla="*/ 7543 h 55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159" h="55796">
                      <a:moveTo>
                        <a:pt x="2721" y="7543"/>
                      </a:moveTo>
                      <a:cubicBezTo>
                        <a:pt x="371" y="5256"/>
                        <a:pt x="-708" y="2272"/>
                        <a:pt x="498" y="875"/>
                      </a:cubicBezTo>
                      <a:cubicBezTo>
                        <a:pt x="1832" y="-458"/>
                        <a:pt x="4880" y="-268"/>
                        <a:pt x="7547" y="1447"/>
                      </a:cubicBezTo>
                      <a:lnTo>
                        <a:pt x="66221" y="39229"/>
                      </a:lnTo>
                      <a:cubicBezTo>
                        <a:pt x="69078" y="41007"/>
                        <a:pt x="68824" y="46405"/>
                        <a:pt x="65141" y="50850"/>
                      </a:cubicBezTo>
                      <a:cubicBezTo>
                        <a:pt x="61522" y="55358"/>
                        <a:pt x="56505" y="57073"/>
                        <a:pt x="54092" y="54787"/>
                      </a:cubicBezTo>
                      <a:lnTo>
                        <a:pt x="2721" y="754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شكل حر: شكل 33">
                  <a:extLst>
                    <a:ext uri="{FF2B5EF4-FFF2-40B4-BE49-F238E27FC236}">
                      <a16:creationId xmlns:a16="http://schemas.microsoft.com/office/drawing/2014/main" id="{77C6158C-12B0-4A3B-9919-6702679684D6}"/>
                    </a:ext>
                  </a:extLst>
                </p:cNvPr>
                <p:cNvSpPr/>
                <p:nvPr/>
              </p:nvSpPr>
              <p:spPr>
                <a:xfrm>
                  <a:off x="3749439" y="4456752"/>
                  <a:ext cx="7810" cy="6175"/>
                </a:xfrm>
                <a:custGeom>
                  <a:avLst/>
                  <a:gdLst>
                    <a:gd name="connsiteX0" fmla="*/ 3093 w 7810"/>
                    <a:gd name="connsiteY0" fmla="*/ 3932 h 6175"/>
                    <a:gd name="connsiteX1" fmla="*/ 45 w 7810"/>
                    <a:gd name="connsiteY1" fmla="*/ 58 h 6175"/>
                    <a:gd name="connsiteX2" fmla="*/ 4744 w 7810"/>
                    <a:gd name="connsiteY2" fmla="*/ 2154 h 6175"/>
                    <a:gd name="connsiteX3" fmla="*/ 7665 w 7810"/>
                    <a:gd name="connsiteY3" fmla="*/ 5964 h 6175"/>
                    <a:gd name="connsiteX4" fmla="*/ 3093 w 7810"/>
                    <a:gd name="connsiteY4" fmla="*/ 3932 h 6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10" h="6175">
                      <a:moveTo>
                        <a:pt x="3093" y="3932"/>
                      </a:moveTo>
                      <a:cubicBezTo>
                        <a:pt x="1125" y="2154"/>
                        <a:pt x="-272" y="376"/>
                        <a:pt x="45" y="58"/>
                      </a:cubicBezTo>
                      <a:cubicBezTo>
                        <a:pt x="363" y="-259"/>
                        <a:pt x="2649" y="757"/>
                        <a:pt x="4744" y="2154"/>
                      </a:cubicBezTo>
                      <a:cubicBezTo>
                        <a:pt x="7094" y="3678"/>
                        <a:pt x="8237" y="5265"/>
                        <a:pt x="7665" y="5964"/>
                      </a:cubicBezTo>
                      <a:cubicBezTo>
                        <a:pt x="7030" y="6599"/>
                        <a:pt x="5062" y="5774"/>
                        <a:pt x="3093" y="393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شكل حر: شكل 34">
                  <a:extLst>
                    <a:ext uri="{FF2B5EF4-FFF2-40B4-BE49-F238E27FC236}">
                      <a16:creationId xmlns:a16="http://schemas.microsoft.com/office/drawing/2014/main" id="{0C50DD88-8D46-4E76-886A-99FA0694FA01}"/>
                    </a:ext>
                  </a:extLst>
                </p:cNvPr>
                <p:cNvSpPr/>
                <p:nvPr/>
              </p:nvSpPr>
              <p:spPr>
                <a:xfrm>
                  <a:off x="3757678" y="4483434"/>
                  <a:ext cx="47852" cy="73274"/>
                </a:xfrm>
                <a:custGeom>
                  <a:avLst/>
                  <a:gdLst>
                    <a:gd name="connsiteX0" fmla="*/ 886 w 47852"/>
                    <a:gd name="connsiteY0" fmla="*/ 7286 h 73274"/>
                    <a:gd name="connsiteX1" fmla="*/ 1331 w 47852"/>
                    <a:gd name="connsiteY1" fmla="*/ 237 h 73274"/>
                    <a:gd name="connsiteX2" fmla="*/ 7681 w 47852"/>
                    <a:gd name="connsiteY2" fmla="*/ 3603 h 73274"/>
                    <a:gd name="connsiteX3" fmla="*/ 47178 w 47852"/>
                    <a:gd name="connsiteY3" fmla="*/ 61197 h 73274"/>
                    <a:gd name="connsiteX4" fmla="*/ 41590 w 47852"/>
                    <a:gd name="connsiteY4" fmla="*/ 71357 h 73274"/>
                    <a:gd name="connsiteX5" fmla="*/ 29906 w 47852"/>
                    <a:gd name="connsiteY5" fmla="*/ 70786 h 73274"/>
                    <a:gd name="connsiteX6" fmla="*/ 886 w 47852"/>
                    <a:gd name="connsiteY6" fmla="*/ 7286 h 73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852" h="73274">
                      <a:moveTo>
                        <a:pt x="886" y="7286"/>
                      </a:moveTo>
                      <a:cubicBezTo>
                        <a:pt x="-447" y="4301"/>
                        <a:pt x="-257" y="1063"/>
                        <a:pt x="1331" y="237"/>
                      </a:cubicBezTo>
                      <a:cubicBezTo>
                        <a:pt x="2918" y="-652"/>
                        <a:pt x="5903" y="1063"/>
                        <a:pt x="7681" y="3603"/>
                      </a:cubicBezTo>
                      <a:lnTo>
                        <a:pt x="47178" y="61197"/>
                      </a:lnTo>
                      <a:cubicBezTo>
                        <a:pt x="49146" y="63991"/>
                        <a:pt x="46670" y="68563"/>
                        <a:pt x="41590" y="71357"/>
                      </a:cubicBezTo>
                      <a:cubicBezTo>
                        <a:pt x="36510" y="74151"/>
                        <a:pt x="31239" y="73834"/>
                        <a:pt x="29906" y="70786"/>
                      </a:cubicBezTo>
                      <a:lnTo>
                        <a:pt x="886" y="728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شكل حر: شكل 35">
                  <a:extLst>
                    <a:ext uri="{FF2B5EF4-FFF2-40B4-BE49-F238E27FC236}">
                      <a16:creationId xmlns:a16="http://schemas.microsoft.com/office/drawing/2014/main" id="{B7C37603-0ED9-48DD-A008-C8591DAE1009}"/>
                    </a:ext>
                  </a:extLst>
                </p:cNvPr>
                <p:cNvSpPr/>
                <p:nvPr/>
              </p:nvSpPr>
              <p:spPr>
                <a:xfrm>
                  <a:off x="3745595" y="4460035"/>
                  <a:ext cx="5234" cy="8501"/>
                </a:xfrm>
                <a:custGeom>
                  <a:avLst/>
                  <a:gdLst>
                    <a:gd name="connsiteX0" fmla="*/ 1476 w 5234"/>
                    <a:gd name="connsiteY0" fmla="*/ 4840 h 8501"/>
                    <a:gd name="connsiteX1" fmla="*/ 143 w 5234"/>
                    <a:gd name="connsiteY1" fmla="*/ 14 h 8501"/>
                    <a:gd name="connsiteX2" fmla="*/ 3635 w 5234"/>
                    <a:gd name="connsiteY2" fmla="*/ 3824 h 8501"/>
                    <a:gd name="connsiteX3" fmla="*/ 4842 w 5234"/>
                    <a:gd name="connsiteY3" fmla="*/ 8460 h 8501"/>
                    <a:gd name="connsiteX4" fmla="*/ 1476 w 5234"/>
                    <a:gd name="connsiteY4" fmla="*/ 4840 h 8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34" h="8501">
                      <a:moveTo>
                        <a:pt x="1476" y="4840"/>
                      </a:moveTo>
                      <a:cubicBezTo>
                        <a:pt x="333" y="2427"/>
                        <a:pt x="-302" y="205"/>
                        <a:pt x="143" y="14"/>
                      </a:cubicBezTo>
                      <a:cubicBezTo>
                        <a:pt x="524" y="-176"/>
                        <a:pt x="2175" y="1601"/>
                        <a:pt x="3635" y="3824"/>
                      </a:cubicBezTo>
                      <a:cubicBezTo>
                        <a:pt x="5159" y="6047"/>
                        <a:pt x="5667" y="8015"/>
                        <a:pt x="4842" y="8460"/>
                      </a:cubicBezTo>
                      <a:cubicBezTo>
                        <a:pt x="4080" y="8777"/>
                        <a:pt x="2619" y="7253"/>
                        <a:pt x="1476" y="484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7" name="رسم 4">
                <a:extLst>
                  <a:ext uri="{FF2B5EF4-FFF2-40B4-BE49-F238E27FC236}">
                    <a16:creationId xmlns:a16="http://schemas.microsoft.com/office/drawing/2014/main" id="{DD22CEDC-E690-4F6B-8880-D54342D18109}"/>
                  </a:ext>
                </a:extLst>
              </p:cNvPr>
              <p:cNvGrpSpPr/>
              <p:nvPr/>
            </p:nvGrpSpPr>
            <p:grpSpPr>
              <a:xfrm>
                <a:off x="3723281" y="4460875"/>
                <a:ext cx="64730" cy="109496"/>
                <a:chOff x="3723281" y="4460875"/>
                <a:chExt cx="64730" cy="109496"/>
              </a:xfrm>
              <a:solidFill>
                <a:srgbClr val="231F20"/>
              </a:solidFill>
            </p:grpSpPr>
            <p:sp>
              <p:nvSpPr>
                <p:cNvPr id="38" name="شكل حر: شكل 37">
                  <a:extLst>
                    <a:ext uri="{FF2B5EF4-FFF2-40B4-BE49-F238E27FC236}">
                      <a16:creationId xmlns:a16="http://schemas.microsoft.com/office/drawing/2014/main" id="{03B1D9DE-26EF-4CDC-9D94-01DCDB7AA98F}"/>
                    </a:ext>
                  </a:extLst>
                </p:cNvPr>
                <p:cNvSpPr/>
                <p:nvPr/>
              </p:nvSpPr>
              <p:spPr>
                <a:xfrm>
                  <a:off x="3750957" y="4486426"/>
                  <a:ext cx="37054" cy="77837"/>
                </a:xfrm>
                <a:custGeom>
                  <a:avLst/>
                  <a:gdLst>
                    <a:gd name="connsiteX0" fmla="*/ 305 w 37054"/>
                    <a:gd name="connsiteY0" fmla="*/ 6770 h 77837"/>
                    <a:gd name="connsiteX1" fmla="*/ 2020 w 37054"/>
                    <a:gd name="connsiteY1" fmla="*/ 39 h 77837"/>
                    <a:gd name="connsiteX2" fmla="*/ 7671 w 37054"/>
                    <a:gd name="connsiteY2" fmla="*/ 4293 h 77837"/>
                    <a:gd name="connsiteX3" fmla="*/ 36691 w 37054"/>
                    <a:gd name="connsiteY3" fmla="*/ 67793 h 77837"/>
                    <a:gd name="connsiteX4" fmla="*/ 29515 w 37054"/>
                    <a:gd name="connsiteY4" fmla="*/ 77001 h 77837"/>
                    <a:gd name="connsiteX5" fmla="*/ 18022 w 37054"/>
                    <a:gd name="connsiteY5" fmla="*/ 74334 h 77837"/>
                    <a:gd name="connsiteX6" fmla="*/ 305 w 37054"/>
                    <a:gd name="connsiteY6" fmla="*/ 6770 h 77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054" h="77837">
                      <a:moveTo>
                        <a:pt x="305" y="6770"/>
                      </a:moveTo>
                      <a:cubicBezTo>
                        <a:pt x="-457" y="3595"/>
                        <a:pt x="242" y="483"/>
                        <a:pt x="2020" y="39"/>
                      </a:cubicBezTo>
                      <a:cubicBezTo>
                        <a:pt x="3861" y="-279"/>
                        <a:pt x="6274" y="1372"/>
                        <a:pt x="7671" y="4293"/>
                      </a:cubicBezTo>
                      <a:lnTo>
                        <a:pt x="36691" y="67793"/>
                      </a:lnTo>
                      <a:cubicBezTo>
                        <a:pt x="38151" y="70841"/>
                        <a:pt x="35103" y="75350"/>
                        <a:pt x="29515" y="77001"/>
                      </a:cubicBezTo>
                      <a:cubicBezTo>
                        <a:pt x="23991" y="78842"/>
                        <a:pt x="18784" y="77509"/>
                        <a:pt x="18022" y="74334"/>
                      </a:cubicBezTo>
                      <a:lnTo>
                        <a:pt x="305" y="677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شكل حر: شكل 38">
                  <a:extLst>
                    <a:ext uri="{FF2B5EF4-FFF2-40B4-BE49-F238E27FC236}">
                      <a16:creationId xmlns:a16="http://schemas.microsoft.com/office/drawing/2014/main" id="{67885D67-F494-462D-8A91-F0557144860C}"/>
                    </a:ext>
                  </a:extLst>
                </p:cNvPr>
                <p:cNvSpPr/>
                <p:nvPr/>
              </p:nvSpPr>
              <p:spPr>
                <a:xfrm>
                  <a:off x="3743611" y="4460875"/>
                  <a:ext cx="4017" cy="9157"/>
                </a:xfrm>
                <a:custGeom>
                  <a:avLst/>
                  <a:gdLst>
                    <a:gd name="connsiteX0" fmla="*/ 729 w 4017"/>
                    <a:gd name="connsiteY0" fmla="*/ 4890 h 9157"/>
                    <a:gd name="connsiteX1" fmla="*/ 221 w 4017"/>
                    <a:gd name="connsiteY1" fmla="*/ 0 h 9157"/>
                    <a:gd name="connsiteX2" fmla="*/ 3015 w 4017"/>
                    <a:gd name="connsiteY2" fmla="*/ 4318 h 9157"/>
                    <a:gd name="connsiteX3" fmla="*/ 3460 w 4017"/>
                    <a:gd name="connsiteY3" fmla="*/ 9144 h 9157"/>
                    <a:gd name="connsiteX4" fmla="*/ 729 w 4017"/>
                    <a:gd name="connsiteY4" fmla="*/ 4890 h 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7" h="9157">
                      <a:moveTo>
                        <a:pt x="729" y="4890"/>
                      </a:moveTo>
                      <a:cubicBezTo>
                        <a:pt x="31" y="2286"/>
                        <a:pt x="-223" y="64"/>
                        <a:pt x="221" y="0"/>
                      </a:cubicBezTo>
                      <a:cubicBezTo>
                        <a:pt x="666" y="0"/>
                        <a:pt x="1936" y="1968"/>
                        <a:pt x="3015" y="4318"/>
                      </a:cubicBezTo>
                      <a:cubicBezTo>
                        <a:pt x="4158" y="6858"/>
                        <a:pt x="4349" y="8953"/>
                        <a:pt x="3460" y="9144"/>
                      </a:cubicBezTo>
                      <a:cubicBezTo>
                        <a:pt x="2634" y="9334"/>
                        <a:pt x="1428" y="7493"/>
                        <a:pt x="729" y="489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شكل حر: شكل 39">
                  <a:extLst>
                    <a:ext uri="{FF2B5EF4-FFF2-40B4-BE49-F238E27FC236}">
                      <a16:creationId xmlns:a16="http://schemas.microsoft.com/office/drawing/2014/main" id="{E96CCB5C-D388-4441-9CE2-C82362D88537}"/>
                    </a:ext>
                  </a:extLst>
                </p:cNvPr>
                <p:cNvSpPr/>
                <p:nvPr/>
              </p:nvSpPr>
              <p:spPr>
                <a:xfrm>
                  <a:off x="3723281" y="4488670"/>
                  <a:ext cx="19728" cy="81700"/>
                </a:xfrm>
                <a:custGeom>
                  <a:avLst/>
                  <a:gdLst>
                    <a:gd name="connsiteX0" fmla="*/ 10011 w 19728"/>
                    <a:gd name="connsiteY0" fmla="*/ 5542 h 81700"/>
                    <a:gd name="connsiteX1" fmla="*/ 14202 w 19728"/>
                    <a:gd name="connsiteY1" fmla="*/ 18 h 81700"/>
                    <a:gd name="connsiteX2" fmla="*/ 17758 w 19728"/>
                    <a:gd name="connsiteY2" fmla="*/ 6114 h 81700"/>
                    <a:gd name="connsiteX3" fmla="*/ 19726 w 19728"/>
                    <a:gd name="connsiteY3" fmla="*/ 75900 h 81700"/>
                    <a:gd name="connsiteX4" fmla="*/ 9566 w 19728"/>
                    <a:gd name="connsiteY4" fmla="*/ 81615 h 81700"/>
                    <a:gd name="connsiteX5" fmla="*/ 41 w 19728"/>
                    <a:gd name="connsiteY5" fmla="*/ 74694 h 81700"/>
                    <a:gd name="connsiteX6" fmla="*/ 10011 w 19728"/>
                    <a:gd name="connsiteY6" fmla="*/ 5542 h 8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728" h="81700">
                      <a:moveTo>
                        <a:pt x="10011" y="5542"/>
                      </a:moveTo>
                      <a:cubicBezTo>
                        <a:pt x="10519" y="2303"/>
                        <a:pt x="12424" y="-236"/>
                        <a:pt x="14202" y="18"/>
                      </a:cubicBezTo>
                      <a:cubicBezTo>
                        <a:pt x="16043" y="462"/>
                        <a:pt x="17631" y="2939"/>
                        <a:pt x="17758" y="6114"/>
                      </a:cubicBezTo>
                      <a:lnTo>
                        <a:pt x="19726" y="75900"/>
                      </a:lnTo>
                      <a:cubicBezTo>
                        <a:pt x="19853" y="79265"/>
                        <a:pt x="15345" y="82250"/>
                        <a:pt x="9566" y="81615"/>
                      </a:cubicBezTo>
                      <a:cubicBezTo>
                        <a:pt x="3788" y="81170"/>
                        <a:pt x="-467" y="77932"/>
                        <a:pt x="41" y="74694"/>
                      </a:cubicBezTo>
                      <a:lnTo>
                        <a:pt x="10011" y="554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شكل حر: شكل 40">
                  <a:extLst>
                    <a:ext uri="{FF2B5EF4-FFF2-40B4-BE49-F238E27FC236}">
                      <a16:creationId xmlns:a16="http://schemas.microsoft.com/office/drawing/2014/main" id="{BC8FBAFB-B0A9-4988-B33C-93309319FF9B}"/>
                    </a:ext>
                  </a:extLst>
                </p:cNvPr>
                <p:cNvSpPr/>
                <p:nvPr/>
              </p:nvSpPr>
              <p:spPr>
                <a:xfrm>
                  <a:off x="3737409" y="4461625"/>
                  <a:ext cx="2554" cy="9621"/>
                </a:xfrm>
                <a:custGeom>
                  <a:avLst/>
                  <a:gdLst>
                    <a:gd name="connsiteX0" fmla="*/ 137 w 2554"/>
                    <a:gd name="connsiteY0" fmla="*/ 4647 h 9621"/>
                    <a:gd name="connsiteX1" fmla="*/ 1598 w 2554"/>
                    <a:gd name="connsiteY1" fmla="*/ 12 h 9621"/>
                    <a:gd name="connsiteX2" fmla="*/ 2550 w 2554"/>
                    <a:gd name="connsiteY2" fmla="*/ 5028 h 9621"/>
                    <a:gd name="connsiteX3" fmla="*/ 1090 w 2554"/>
                    <a:gd name="connsiteY3" fmla="*/ 9600 h 9621"/>
                    <a:gd name="connsiteX4" fmla="*/ 137 w 2554"/>
                    <a:gd name="connsiteY4" fmla="*/ 4647 h 9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4" h="9621">
                      <a:moveTo>
                        <a:pt x="137" y="4647"/>
                      </a:moveTo>
                      <a:cubicBezTo>
                        <a:pt x="518" y="1980"/>
                        <a:pt x="1153" y="-179"/>
                        <a:pt x="1598" y="12"/>
                      </a:cubicBezTo>
                      <a:cubicBezTo>
                        <a:pt x="2042" y="202"/>
                        <a:pt x="2487" y="2488"/>
                        <a:pt x="2550" y="5028"/>
                      </a:cubicBezTo>
                      <a:cubicBezTo>
                        <a:pt x="2613" y="7822"/>
                        <a:pt x="1979" y="9854"/>
                        <a:pt x="1090" y="9600"/>
                      </a:cubicBezTo>
                      <a:cubicBezTo>
                        <a:pt x="201" y="9410"/>
                        <a:pt x="-244" y="7251"/>
                        <a:pt x="137" y="4647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2" name="رسم 4">
                <a:extLst>
                  <a:ext uri="{FF2B5EF4-FFF2-40B4-BE49-F238E27FC236}">
                    <a16:creationId xmlns:a16="http://schemas.microsoft.com/office/drawing/2014/main" id="{E1140AB7-E1FE-4634-BC3E-85F1CA8E27BB}"/>
                  </a:ext>
                </a:extLst>
              </p:cNvPr>
              <p:cNvGrpSpPr/>
              <p:nvPr/>
            </p:nvGrpSpPr>
            <p:grpSpPr>
              <a:xfrm>
                <a:off x="3663354" y="4459351"/>
                <a:ext cx="73831" cy="108556"/>
                <a:chOff x="3663354" y="4459351"/>
                <a:chExt cx="73831" cy="108556"/>
              </a:xfrm>
              <a:solidFill>
                <a:srgbClr val="231F20"/>
              </a:solidFill>
            </p:grpSpPr>
            <p:sp>
              <p:nvSpPr>
                <p:cNvPr id="43" name="شكل حر: شكل 42">
                  <a:extLst>
                    <a:ext uri="{FF2B5EF4-FFF2-40B4-BE49-F238E27FC236}">
                      <a16:creationId xmlns:a16="http://schemas.microsoft.com/office/drawing/2014/main" id="{34E5404E-BA3A-4916-B54D-9640DF167E62}"/>
                    </a:ext>
                  </a:extLst>
                </p:cNvPr>
                <p:cNvSpPr/>
                <p:nvPr/>
              </p:nvSpPr>
              <p:spPr>
                <a:xfrm>
                  <a:off x="3703894" y="4487748"/>
                  <a:ext cx="29427" cy="80159"/>
                </a:xfrm>
                <a:custGeom>
                  <a:avLst/>
                  <a:gdLst>
                    <a:gd name="connsiteX0" fmla="*/ 21841 w 29427"/>
                    <a:gd name="connsiteY0" fmla="*/ 4685 h 80159"/>
                    <a:gd name="connsiteX1" fmla="*/ 26858 w 29427"/>
                    <a:gd name="connsiteY1" fmla="*/ 114 h 80159"/>
                    <a:gd name="connsiteX2" fmla="*/ 29334 w 29427"/>
                    <a:gd name="connsiteY2" fmla="*/ 6464 h 80159"/>
                    <a:gd name="connsiteX3" fmla="*/ 19428 w 29427"/>
                    <a:gd name="connsiteY3" fmla="*/ 75552 h 80159"/>
                    <a:gd name="connsiteX4" fmla="*/ 8379 w 29427"/>
                    <a:gd name="connsiteY4" fmla="*/ 79679 h 80159"/>
                    <a:gd name="connsiteX5" fmla="*/ 188 w 29427"/>
                    <a:gd name="connsiteY5" fmla="*/ 71043 h 80159"/>
                    <a:gd name="connsiteX6" fmla="*/ 21841 w 29427"/>
                    <a:gd name="connsiteY6" fmla="*/ 4685 h 80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427" h="80159">
                      <a:moveTo>
                        <a:pt x="21841" y="4685"/>
                      </a:moveTo>
                      <a:cubicBezTo>
                        <a:pt x="22921" y="1574"/>
                        <a:pt x="25143" y="-521"/>
                        <a:pt x="26858" y="114"/>
                      </a:cubicBezTo>
                      <a:cubicBezTo>
                        <a:pt x="28572" y="812"/>
                        <a:pt x="29779" y="3098"/>
                        <a:pt x="29334" y="6464"/>
                      </a:cubicBezTo>
                      <a:lnTo>
                        <a:pt x="19428" y="75552"/>
                      </a:lnTo>
                      <a:cubicBezTo>
                        <a:pt x="19047" y="78663"/>
                        <a:pt x="13967" y="81267"/>
                        <a:pt x="8379" y="79679"/>
                      </a:cubicBezTo>
                      <a:cubicBezTo>
                        <a:pt x="2791" y="78155"/>
                        <a:pt x="-892" y="74154"/>
                        <a:pt x="188" y="71043"/>
                      </a:cubicBezTo>
                      <a:lnTo>
                        <a:pt x="21841" y="468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شكل حر: شكل 43">
                  <a:extLst>
                    <a:ext uri="{FF2B5EF4-FFF2-40B4-BE49-F238E27FC236}">
                      <a16:creationId xmlns:a16="http://schemas.microsoft.com/office/drawing/2014/main" id="{BFFB468A-15A3-48CC-B75B-34C38E045D9D}"/>
                    </a:ext>
                  </a:extLst>
                </p:cNvPr>
                <p:cNvSpPr/>
                <p:nvPr/>
              </p:nvSpPr>
              <p:spPr>
                <a:xfrm>
                  <a:off x="3734093" y="4461360"/>
                  <a:ext cx="3092" cy="9484"/>
                </a:xfrm>
                <a:custGeom>
                  <a:avLst/>
                  <a:gdLst>
                    <a:gd name="connsiteX0" fmla="*/ 596 w 3092"/>
                    <a:gd name="connsiteY0" fmla="*/ 4277 h 9484"/>
                    <a:gd name="connsiteX1" fmla="*/ 2755 w 3092"/>
                    <a:gd name="connsiteY1" fmla="*/ 22 h 9484"/>
                    <a:gd name="connsiteX2" fmla="*/ 2882 w 3092"/>
                    <a:gd name="connsiteY2" fmla="*/ 4848 h 9484"/>
                    <a:gd name="connsiteX3" fmla="*/ 596 w 3092"/>
                    <a:gd name="connsiteY3" fmla="*/ 9420 h 9484"/>
                    <a:gd name="connsiteX4" fmla="*/ 596 w 3092"/>
                    <a:gd name="connsiteY4" fmla="*/ 4277 h 9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92" h="9484">
                      <a:moveTo>
                        <a:pt x="596" y="4277"/>
                      </a:moveTo>
                      <a:cubicBezTo>
                        <a:pt x="1421" y="1736"/>
                        <a:pt x="2374" y="-232"/>
                        <a:pt x="2755" y="22"/>
                      </a:cubicBezTo>
                      <a:cubicBezTo>
                        <a:pt x="3072" y="467"/>
                        <a:pt x="3263" y="2054"/>
                        <a:pt x="2882" y="4848"/>
                      </a:cubicBezTo>
                      <a:cubicBezTo>
                        <a:pt x="2564" y="7324"/>
                        <a:pt x="1358" y="9928"/>
                        <a:pt x="596" y="9420"/>
                      </a:cubicBezTo>
                      <a:cubicBezTo>
                        <a:pt x="-166" y="9103"/>
                        <a:pt x="-230" y="6817"/>
                        <a:pt x="596" y="4277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شكل حر: شكل 44">
                  <a:extLst>
                    <a:ext uri="{FF2B5EF4-FFF2-40B4-BE49-F238E27FC236}">
                      <a16:creationId xmlns:a16="http://schemas.microsoft.com/office/drawing/2014/main" id="{EE95448A-1144-4B53-990A-81B17578AAF8}"/>
                    </a:ext>
                  </a:extLst>
                </p:cNvPr>
                <p:cNvSpPr/>
                <p:nvPr/>
              </p:nvSpPr>
              <p:spPr>
                <a:xfrm>
                  <a:off x="3663354" y="4480825"/>
                  <a:ext cx="54165" cy="69290"/>
                </a:xfrm>
                <a:custGeom>
                  <a:avLst/>
                  <a:gdLst>
                    <a:gd name="connsiteX0" fmla="*/ 46697 w 54165"/>
                    <a:gd name="connsiteY0" fmla="*/ 2783 h 69290"/>
                    <a:gd name="connsiteX1" fmla="*/ 53174 w 54165"/>
                    <a:gd name="connsiteY1" fmla="*/ 496 h 69290"/>
                    <a:gd name="connsiteX2" fmla="*/ 52920 w 54165"/>
                    <a:gd name="connsiteY2" fmla="*/ 7418 h 69290"/>
                    <a:gd name="connsiteX3" fmla="*/ 16852 w 54165"/>
                    <a:gd name="connsiteY3" fmla="*/ 67171 h 69290"/>
                    <a:gd name="connsiteX4" fmla="*/ 5104 w 54165"/>
                    <a:gd name="connsiteY4" fmla="*/ 66600 h 69290"/>
                    <a:gd name="connsiteX5" fmla="*/ 913 w 54165"/>
                    <a:gd name="connsiteY5" fmla="*/ 55551 h 69290"/>
                    <a:gd name="connsiteX6" fmla="*/ 46697 w 54165"/>
                    <a:gd name="connsiteY6" fmla="*/ 2783 h 69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165" h="69290">
                      <a:moveTo>
                        <a:pt x="46697" y="2783"/>
                      </a:moveTo>
                      <a:cubicBezTo>
                        <a:pt x="48856" y="370"/>
                        <a:pt x="51840" y="-710"/>
                        <a:pt x="53174" y="496"/>
                      </a:cubicBezTo>
                      <a:cubicBezTo>
                        <a:pt x="54380" y="1957"/>
                        <a:pt x="54698" y="4434"/>
                        <a:pt x="52920" y="7418"/>
                      </a:cubicBezTo>
                      <a:lnTo>
                        <a:pt x="16852" y="67171"/>
                      </a:lnTo>
                      <a:cubicBezTo>
                        <a:pt x="15328" y="69839"/>
                        <a:pt x="9549" y="70346"/>
                        <a:pt x="5104" y="66600"/>
                      </a:cubicBezTo>
                      <a:cubicBezTo>
                        <a:pt x="532" y="63044"/>
                        <a:pt x="-1246" y="58028"/>
                        <a:pt x="913" y="55551"/>
                      </a:cubicBezTo>
                      <a:lnTo>
                        <a:pt x="46697" y="278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شكل حر: شكل 45">
                  <a:extLst>
                    <a:ext uri="{FF2B5EF4-FFF2-40B4-BE49-F238E27FC236}">
                      <a16:creationId xmlns:a16="http://schemas.microsoft.com/office/drawing/2014/main" id="{7D0DD198-E794-4651-B1E8-40FE525B1DBA}"/>
                    </a:ext>
                  </a:extLst>
                </p:cNvPr>
                <p:cNvSpPr/>
                <p:nvPr/>
              </p:nvSpPr>
              <p:spPr>
                <a:xfrm>
                  <a:off x="3726665" y="4459351"/>
                  <a:ext cx="5897" cy="8074"/>
                </a:xfrm>
                <a:custGeom>
                  <a:avLst/>
                  <a:gdLst>
                    <a:gd name="connsiteX0" fmla="*/ 2118 w 5897"/>
                    <a:gd name="connsiteY0" fmla="*/ 3111 h 8074"/>
                    <a:gd name="connsiteX1" fmla="*/ 5865 w 5897"/>
                    <a:gd name="connsiteY1" fmla="*/ 63 h 8074"/>
                    <a:gd name="connsiteX2" fmla="*/ 4023 w 5897"/>
                    <a:gd name="connsiteY2" fmla="*/ 4635 h 8074"/>
                    <a:gd name="connsiteX3" fmla="*/ 213 w 5897"/>
                    <a:gd name="connsiteY3" fmla="*/ 7873 h 8074"/>
                    <a:gd name="connsiteX4" fmla="*/ 2118 w 5897"/>
                    <a:gd name="connsiteY4" fmla="*/ 3111 h 8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97" h="8074">
                      <a:moveTo>
                        <a:pt x="2118" y="3111"/>
                      </a:moveTo>
                      <a:cubicBezTo>
                        <a:pt x="3833" y="1079"/>
                        <a:pt x="5547" y="-318"/>
                        <a:pt x="5865" y="63"/>
                      </a:cubicBezTo>
                      <a:cubicBezTo>
                        <a:pt x="6055" y="634"/>
                        <a:pt x="5420" y="2285"/>
                        <a:pt x="4023" y="4635"/>
                      </a:cubicBezTo>
                      <a:cubicBezTo>
                        <a:pt x="2690" y="6857"/>
                        <a:pt x="721" y="8699"/>
                        <a:pt x="213" y="7873"/>
                      </a:cubicBezTo>
                      <a:cubicBezTo>
                        <a:pt x="-422" y="7175"/>
                        <a:pt x="404" y="5079"/>
                        <a:pt x="2118" y="311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" name="رسم 4">
                <a:extLst>
                  <a:ext uri="{FF2B5EF4-FFF2-40B4-BE49-F238E27FC236}">
                    <a16:creationId xmlns:a16="http://schemas.microsoft.com/office/drawing/2014/main" id="{81A734CC-D843-4219-AF39-3ED4B9E41961}"/>
                  </a:ext>
                </a:extLst>
              </p:cNvPr>
              <p:cNvGrpSpPr/>
              <p:nvPr/>
            </p:nvGrpSpPr>
            <p:grpSpPr>
              <a:xfrm>
                <a:off x="3625955" y="4453643"/>
                <a:ext cx="104902" cy="84126"/>
                <a:chOff x="3625955" y="4453643"/>
                <a:chExt cx="104902" cy="84126"/>
              </a:xfrm>
              <a:solidFill>
                <a:srgbClr val="231F20"/>
              </a:solidFill>
            </p:grpSpPr>
            <p:sp>
              <p:nvSpPr>
                <p:cNvPr id="48" name="شكل حر: شكل 47">
                  <a:extLst>
                    <a:ext uri="{FF2B5EF4-FFF2-40B4-BE49-F238E27FC236}">
                      <a16:creationId xmlns:a16="http://schemas.microsoft.com/office/drawing/2014/main" id="{FF398174-9BBB-4395-838F-5CEA9FE93B4B}"/>
                    </a:ext>
                  </a:extLst>
                </p:cNvPr>
                <p:cNvSpPr/>
                <p:nvPr/>
              </p:nvSpPr>
              <p:spPr>
                <a:xfrm>
                  <a:off x="3649176" y="4476103"/>
                  <a:ext cx="62869" cy="61666"/>
                </a:xfrm>
                <a:custGeom>
                  <a:avLst/>
                  <a:gdLst>
                    <a:gd name="connsiteX0" fmla="*/ 55477 w 62869"/>
                    <a:gd name="connsiteY0" fmla="*/ 1917 h 61666"/>
                    <a:gd name="connsiteX1" fmla="*/ 62144 w 62869"/>
                    <a:gd name="connsiteY1" fmla="*/ 837 h 61666"/>
                    <a:gd name="connsiteX2" fmla="*/ 60874 w 62869"/>
                    <a:gd name="connsiteY2" fmla="*/ 7505 h 61666"/>
                    <a:gd name="connsiteX3" fmla="*/ 15154 w 62869"/>
                    <a:gd name="connsiteY3" fmla="*/ 60273 h 61666"/>
                    <a:gd name="connsiteX4" fmla="*/ 3597 w 62869"/>
                    <a:gd name="connsiteY4" fmla="*/ 57796 h 61666"/>
                    <a:gd name="connsiteX5" fmla="*/ 1438 w 62869"/>
                    <a:gd name="connsiteY5" fmla="*/ 46112 h 61666"/>
                    <a:gd name="connsiteX6" fmla="*/ 55477 w 62869"/>
                    <a:gd name="connsiteY6" fmla="*/ 1917 h 61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2869" h="61666">
                      <a:moveTo>
                        <a:pt x="55477" y="1917"/>
                      </a:moveTo>
                      <a:cubicBezTo>
                        <a:pt x="58080" y="-116"/>
                        <a:pt x="61065" y="-624"/>
                        <a:pt x="62144" y="837"/>
                      </a:cubicBezTo>
                      <a:cubicBezTo>
                        <a:pt x="63414" y="2170"/>
                        <a:pt x="63033" y="4964"/>
                        <a:pt x="60874" y="7505"/>
                      </a:cubicBezTo>
                      <a:lnTo>
                        <a:pt x="15154" y="60273"/>
                      </a:lnTo>
                      <a:cubicBezTo>
                        <a:pt x="13122" y="62750"/>
                        <a:pt x="7598" y="61924"/>
                        <a:pt x="3597" y="57796"/>
                      </a:cubicBezTo>
                      <a:cubicBezTo>
                        <a:pt x="-213" y="53478"/>
                        <a:pt x="-1102" y="48144"/>
                        <a:pt x="1438" y="46112"/>
                      </a:cubicBezTo>
                      <a:lnTo>
                        <a:pt x="55477" y="191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شكل حر: شكل 48">
                  <a:extLst>
                    <a:ext uri="{FF2B5EF4-FFF2-40B4-BE49-F238E27FC236}">
                      <a16:creationId xmlns:a16="http://schemas.microsoft.com/office/drawing/2014/main" id="{110EC247-EC40-4CFB-A03A-B5036E27A732}"/>
                    </a:ext>
                  </a:extLst>
                </p:cNvPr>
                <p:cNvSpPr/>
                <p:nvPr/>
              </p:nvSpPr>
              <p:spPr>
                <a:xfrm>
                  <a:off x="3723802" y="4457917"/>
                  <a:ext cx="7055" cy="7013"/>
                </a:xfrm>
                <a:custGeom>
                  <a:avLst/>
                  <a:gdLst>
                    <a:gd name="connsiteX0" fmla="*/ 2886 w 7055"/>
                    <a:gd name="connsiteY0" fmla="*/ 2450 h 7013"/>
                    <a:gd name="connsiteX1" fmla="*/ 7013 w 7055"/>
                    <a:gd name="connsiteY1" fmla="*/ 100 h 7013"/>
                    <a:gd name="connsiteX2" fmla="*/ 4537 w 7055"/>
                    <a:gd name="connsiteY2" fmla="*/ 4164 h 7013"/>
                    <a:gd name="connsiteX3" fmla="*/ 92 w 7055"/>
                    <a:gd name="connsiteY3" fmla="*/ 6831 h 7013"/>
                    <a:gd name="connsiteX4" fmla="*/ 2886 w 7055"/>
                    <a:gd name="connsiteY4" fmla="*/ 2450 h 7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7013">
                      <a:moveTo>
                        <a:pt x="2886" y="2450"/>
                      </a:moveTo>
                      <a:cubicBezTo>
                        <a:pt x="4918" y="735"/>
                        <a:pt x="6823" y="-344"/>
                        <a:pt x="7013" y="100"/>
                      </a:cubicBezTo>
                      <a:cubicBezTo>
                        <a:pt x="7267" y="481"/>
                        <a:pt x="6378" y="2132"/>
                        <a:pt x="4537" y="4164"/>
                      </a:cubicBezTo>
                      <a:cubicBezTo>
                        <a:pt x="2822" y="6133"/>
                        <a:pt x="663" y="7530"/>
                        <a:pt x="92" y="6831"/>
                      </a:cubicBezTo>
                      <a:cubicBezTo>
                        <a:pt x="-353" y="6069"/>
                        <a:pt x="854" y="4101"/>
                        <a:pt x="2886" y="245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شكل حر: شكل 49">
                  <a:extLst>
                    <a:ext uri="{FF2B5EF4-FFF2-40B4-BE49-F238E27FC236}">
                      <a16:creationId xmlns:a16="http://schemas.microsoft.com/office/drawing/2014/main" id="{62C954AA-115F-4D92-A83E-3FD8CE09A211}"/>
                    </a:ext>
                  </a:extLst>
                </p:cNvPr>
                <p:cNvSpPr/>
                <p:nvPr/>
              </p:nvSpPr>
              <p:spPr>
                <a:xfrm>
                  <a:off x="3625955" y="4461759"/>
                  <a:ext cx="77034" cy="38846"/>
                </a:xfrm>
                <a:custGeom>
                  <a:avLst/>
                  <a:gdLst>
                    <a:gd name="connsiteX0" fmla="*/ 70316 w 77034"/>
                    <a:gd name="connsiteY0" fmla="*/ 385 h 38846"/>
                    <a:gd name="connsiteX1" fmla="*/ 76984 w 77034"/>
                    <a:gd name="connsiteY1" fmla="*/ 1973 h 38846"/>
                    <a:gd name="connsiteX2" fmla="*/ 73110 w 77034"/>
                    <a:gd name="connsiteY2" fmla="*/ 7625 h 38846"/>
                    <a:gd name="connsiteX3" fmla="*/ 10499 w 77034"/>
                    <a:gd name="connsiteY3" fmla="*/ 38485 h 38846"/>
                    <a:gd name="connsiteX4" fmla="*/ 911 w 77034"/>
                    <a:gd name="connsiteY4" fmla="*/ 31627 h 38846"/>
                    <a:gd name="connsiteX5" fmla="*/ 3387 w 77034"/>
                    <a:gd name="connsiteY5" fmla="*/ 20007 h 38846"/>
                    <a:gd name="connsiteX6" fmla="*/ 70316 w 77034"/>
                    <a:gd name="connsiteY6" fmla="*/ 385 h 38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034" h="38846">
                      <a:moveTo>
                        <a:pt x="70316" y="385"/>
                      </a:moveTo>
                      <a:cubicBezTo>
                        <a:pt x="73491" y="-504"/>
                        <a:pt x="76539" y="195"/>
                        <a:pt x="76984" y="1973"/>
                      </a:cubicBezTo>
                      <a:cubicBezTo>
                        <a:pt x="77301" y="3814"/>
                        <a:pt x="76158" y="6100"/>
                        <a:pt x="73110" y="7625"/>
                      </a:cubicBezTo>
                      <a:lnTo>
                        <a:pt x="10499" y="38485"/>
                      </a:lnTo>
                      <a:cubicBezTo>
                        <a:pt x="7705" y="39882"/>
                        <a:pt x="2689" y="37152"/>
                        <a:pt x="911" y="31627"/>
                      </a:cubicBezTo>
                      <a:cubicBezTo>
                        <a:pt x="-994" y="26166"/>
                        <a:pt x="212" y="20896"/>
                        <a:pt x="3387" y="20007"/>
                      </a:cubicBezTo>
                      <a:lnTo>
                        <a:pt x="70316" y="38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شكل حر: شكل 50">
                  <a:extLst>
                    <a:ext uri="{FF2B5EF4-FFF2-40B4-BE49-F238E27FC236}">
                      <a16:creationId xmlns:a16="http://schemas.microsoft.com/office/drawing/2014/main" id="{377E4612-11DE-4AF3-9FE8-F2F812959F38}"/>
                    </a:ext>
                  </a:extLst>
                </p:cNvPr>
                <p:cNvSpPr/>
                <p:nvPr/>
              </p:nvSpPr>
              <p:spPr>
                <a:xfrm>
                  <a:off x="3719129" y="4453643"/>
                  <a:ext cx="9019" cy="4238"/>
                </a:xfrm>
                <a:custGeom>
                  <a:avLst/>
                  <a:gdLst>
                    <a:gd name="connsiteX0" fmla="*/ 4320 w 9019"/>
                    <a:gd name="connsiteY0" fmla="*/ 818 h 4238"/>
                    <a:gd name="connsiteX1" fmla="*/ 9019 w 9019"/>
                    <a:gd name="connsiteY1" fmla="*/ 247 h 4238"/>
                    <a:gd name="connsiteX2" fmla="*/ 5018 w 9019"/>
                    <a:gd name="connsiteY2" fmla="*/ 3041 h 4238"/>
                    <a:gd name="connsiteX3" fmla="*/ 2 w 9019"/>
                    <a:gd name="connsiteY3" fmla="*/ 3739 h 4238"/>
                    <a:gd name="connsiteX4" fmla="*/ 4320 w 9019"/>
                    <a:gd name="connsiteY4" fmla="*/ 818 h 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19" h="4238">
                      <a:moveTo>
                        <a:pt x="4320" y="818"/>
                      </a:moveTo>
                      <a:cubicBezTo>
                        <a:pt x="6860" y="56"/>
                        <a:pt x="9082" y="-261"/>
                        <a:pt x="9019" y="247"/>
                      </a:cubicBezTo>
                      <a:cubicBezTo>
                        <a:pt x="8828" y="818"/>
                        <a:pt x="7558" y="1835"/>
                        <a:pt x="5018" y="3041"/>
                      </a:cubicBezTo>
                      <a:cubicBezTo>
                        <a:pt x="2732" y="4184"/>
                        <a:pt x="-62" y="4692"/>
                        <a:pt x="2" y="3739"/>
                      </a:cubicBezTo>
                      <a:cubicBezTo>
                        <a:pt x="-62" y="2850"/>
                        <a:pt x="1780" y="1580"/>
                        <a:pt x="4320" y="81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2" name="رسم 4">
                <a:extLst>
                  <a:ext uri="{FF2B5EF4-FFF2-40B4-BE49-F238E27FC236}">
                    <a16:creationId xmlns:a16="http://schemas.microsoft.com/office/drawing/2014/main" id="{7BB07831-FDFF-4AFE-BF81-A7AD2B582934}"/>
                  </a:ext>
                </a:extLst>
              </p:cNvPr>
              <p:cNvGrpSpPr/>
              <p:nvPr/>
            </p:nvGrpSpPr>
            <p:grpSpPr>
              <a:xfrm>
                <a:off x="3620593" y="4416848"/>
                <a:ext cx="106879" cy="65067"/>
                <a:chOff x="3620593" y="4416848"/>
                <a:chExt cx="106879" cy="65067"/>
              </a:xfrm>
              <a:solidFill>
                <a:srgbClr val="231F20"/>
              </a:solidFill>
            </p:grpSpPr>
            <p:sp>
              <p:nvSpPr>
                <p:cNvPr id="53" name="شكل حر: شكل 52">
                  <a:extLst>
                    <a:ext uri="{FF2B5EF4-FFF2-40B4-BE49-F238E27FC236}">
                      <a16:creationId xmlns:a16="http://schemas.microsoft.com/office/drawing/2014/main" id="{7894B66B-ABBD-48B7-8332-3F0BDC1D085E}"/>
                    </a:ext>
                  </a:extLst>
                </p:cNvPr>
                <p:cNvSpPr/>
                <p:nvPr/>
              </p:nvSpPr>
              <p:spPr>
                <a:xfrm>
                  <a:off x="3620593" y="4454474"/>
                  <a:ext cx="80409" cy="27441"/>
                </a:xfrm>
                <a:custGeom>
                  <a:avLst/>
                  <a:gdLst>
                    <a:gd name="connsiteX0" fmla="*/ 74217 w 80409"/>
                    <a:gd name="connsiteY0" fmla="*/ 51 h 27441"/>
                    <a:gd name="connsiteX1" fmla="*/ 80314 w 80409"/>
                    <a:gd name="connsiteY1" fmla="*/ 2781 h 27441"/>
                    <a:gd name="connsiteX2" fmla="*/ 75678 w 80409"/>
                    <a:gd name="connsiteY2" fmla="*/ 7671 h 27441"/>
                    <a:gd name="connsiteX3" fmla="*/ 8685 w 80409"/>
                    <a:gd name="connsiteY3" fmla="*/ 27292 h 27441"/>
                    <a:gd name="connsiteX4" fmla="*/ 176 w 80409"/>
                    <a:gd name="connsiteY4" fmla="*/ 18910 h 27441"/>
                    <a:gd name="connsiteX5" fmla="*/ 4812 w 80409"/>
                    <a:gd name="connsiteY5" fmla="*/ 7925 h 27441"/>
                    <a:gd name="connsiteX6" fmla="*/ 74217 w 80409"/>
                    <a:gd name="connsiteY6" fmla="*/ 51 h 27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409" h="27441">
                      <a:moveTo>
                        <a:pt x="74217" y="51"/>
                      </a:moveTo>
                      <a:cubicBezTo>
                        <a:pt x="77456" y="-267"/>
                        <a:pt x="80250" y="940"/>
                        <a:pt x="80314" y="2781"/>
                      </a:cubicBezTo>
                      <a:cubicBezTo>
                        <a:pt x="80885" y="4496"/>
                        <a:pt x="78853" y="6655"/>
                        <a:pt x="75678" y="7671"/>
                      </a:cubicBezTo>
                      <a:lnTo>
                        <a:pt x="8685" y="27292"/>
                      </a:lnTo>
                      <a:cubicBezTo>
                        <a:pt x="5574" y="28245"/>
                        <a:pt x="1573" y="24562"/>
                        <a:pt x="176" y="18910"/>
                      </a:cubicBezTo>
                      <a:cubicBezTo>
                        <a:pt x="-649" y="13195"/>
                        <a:pt x="1510" y="8242"/>
                        <a:pt x="4812" y="7925"/>
                      </a:cubicBezTo>
                      <a:lnTo>
                        <a:pt x="74217" y="5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شكل حر: شكل 53">
                  <a:extLst>
                    <a:ext uri="{FF2B5EF4-FFF2-40B4-BE49-F238E27FC236}">
                      <a16:creationId xmlns:a16="http://schemas.microsoft.com/office/drawing/2014/main" id="{44CB8F4B-51CA-4164-B9BB-7FC455F109FB}"/>
                    </a:ext>
                  </a:extLst>
                </p:cNvPr>
                <p:cNvSpPr/>
                <p:nvPr/>
              </p:nvSpPr>
              <p:spPr>
                <a:xfrm>
                  <a:off x="3717988" y="4451430"/>
                  <a:ext cx="9484" cy="3056"/>
                </a:xfrm>
                <a:custGeom>
                  <a:avLst/>
                  <a:gdLst>
                    <a:gd name="connsiteX0" fmla="*/ 4826 w 9484"/>
                    <a:gd name="connsiteY0" fmla="*/ 173 h 3056"/>
                    <a:gd name="connsiteX1" fmla="*/ 9462 w 9484"/>
                    <a:gd name="connsiteY1" fmla="*/ 491 h 3056"/>
                    <a:gd name="connsiteX2" fmla="*/ 5271 w 9484"/>
                    <a:gd name="connsiteY2" fmla="*/ 2522 h 3056"/>
                    <a:gd name="connsiteX3" fmla="*/ 0 w 9484"/>
                    <a:gd name="connsiteY3" fmla="*/ 2396 h 3056"/>
                    <a:gd name="connsiteX4" fmla="*/ 4826 w 9484"/>
                    <a:gd name="connsiteY4" fmla="*/ 173 h 3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4" h="3056">
                      <a:moveTo>
                        <a:pt x="4826" y="173"/>
                      </a:moveTo>
                      <a:cubicBezTo>
                        <a:pt x="7493" y="-144"/>
                        <a:pt x="9652" y="-17"/>
                        <a:pt x="9462" y="491"/>
                      </a:cubicBezTo>
                      <a:cubicBezTo>
                        <a:pt x="9715" y="872"/>
                        <a:pt x="7811" y="1760"/>
                        <a:pt x="5271" y="2522"/>
                      </a:cubicBezTo>
                      <a:cubicBezTo>
                        <a:pt x="2731" y="3285"/>
                        <a:pt x="381" y="3221"/>
                        <a:pt x="0" y="2396"/>
                      </a:cubicBezTo>
                      <a:cubicBezTo>
                        <a:pt x="127" y="1443"/>
                        <a:pt x="2223" y="491"/>
                        <a:pt x="4826" y="173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شكل حر: شكل 54">
                  <a:extLst>
                    <a:ext uri="{FF2B5EF4-FFF2-40B4-BE49-F238E27FC236}">
                      <a16:creationId xmlns:a16="http://schemas.microsoft.com/office/drawing/2014/main" id="{5C590BA4-47E6-42A8-A379-EA27A28F79C8}"/>
                    </a:ext>
                  </a:extLst>
                </p:cNvPr>
                <p:cNvSpPr/>
                <p:nvPr/>
              </p:nvSpPr>
              <p:spPr>
                <a:xfrm>
                  <a:off x="3620660" y="4416848"/>
                  <a:ext cx="80342" cy="27439"/>
                </a:xfrm>
                <a:custGeom>
                  <a:avLst/>
                  <a:gdLst>
                    <a:gd name="connsiteX0" fmla="*/ 75611 w 80342"/>
                    <a:gd name="connsiteY0" fmla="*/ 19769 h 27439"/>
                    <a:gd name="connsiteX1" fmla="*/ 80247 w 80342"/>
                    <a:gd name="connsiteY1" fmla="*/ 24659 h 27439"/>
                    <a:gd name="connsiteX2" fmla="*/ 74151 w 80342"/>
                    <a:gd name="connsiteY2" fmla="*/ 27389 h 27439"/>
                    <a:gd name="connsiteX3" fmla="*/ 4809 w 80342"/>
                    <a:gd name="connsiteY3" fmla="*/ 19515 h 27439"/>
                    <a:gd name="connsiteX4" fmla="*/ 173 w 80342"/>
                    <a:gd name="connsiteY4" fmla="*/ 8530 h 27439"/>
                    <a:gd name="connsiteX5" fmla="*/ 8682 w 80342"/>
                    <a:gd name="connsiteY5" fmla="*/ 148 h 27439"/>
                    <a:gd name="connsiteX6" fmla="*/ 75611 w 80342"/>
                    <a:gd name="connsiteY6" fmla="*/ 19769 h 27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342" h="27439">
                      <a:moveTo>
                        <a:pt x="75611" y="19769"/>
                      </a:moveTo>
                      <a:cubicBezTo>
                        <a:pt x="78786" y="20722"/>
                        <a:pt x="80818" y="22944"/>
                        <a:pt x="80247" y="24659"/>
                      </a:cubicBezTo>
                      <a:cubicBezTo>
                        <a:pt x="80183" y="26500"/>
                        <a:pt x="77389" y="27707"/>
                        <a:pt x="74151" y="27389"/>
                      </a:cubicBezTo>
                      <a:lnTo>
                        <a:pt x="4809" y="19515"/>
                      </a:lnTo>
                      <a:cubicBezTo>
                        <a:pt x="1570" y="19198"/>
                        <a:pt x="-652" y="14245"/>
                        <a:pt x="173" y="8530"/>
                      </a:cubicBezTo>
                      <a:cubicBezTo>
                        <a:pt x="1570" y="2942"/>
                        <a:pt x="5571" y="-805"/>
                        <a:pt x="8682" y="148"/>
                      </a:cubicBezTo>
                      <a:lnTo>
                        <a:pt x="75611" y="19769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شكل حر: شكل 55">
                  <a:extLst>
                    <a:ext uri="{FF2B5EF4-FFF2-40B4-BE49-F238E27FC236}">
                      <a16:creationId xmlns:a16="http://schemas.microsoft.com/office/drawing/2014/main" id="{BF39FC86-AEFD-46E2-80C6-E66A643A37CE}"/>
                    </a:ext>
                  </a:extLst>
                </p:cNvPr>
                <p:cNvSpPr/>
                <p:nvPr/>
              </p:nvSpPr>
              <p:spPr>
                <a:xfrm>
                  <a:off x="3717988" y="4444275"/>
                  <a:ext cx="9484" cy="3028"/>
                </a:xfrm>
                <a:custGeom>
                  <a:avLst/>
                  <a:gdLst>
                    <a:gd name="connsiteX0" fmla="*/ 5271 w 9484"/>
                    <a:gd name="connsiteY0" fmla="*/ 534 h 3028"/>
                    <a:gd name="connsiteX1" fmla="*/ 9462 w 9484"/>
                    <a:gd name="connsiteY1" fmla="*/ 2566 h 3028"/>
                    <a:gd name="connsiteX2" fmla="*/ 4826 w 9484"/>
                    <a:gd name="connsiteY2" fmla="*/ 2884 h 3028"/>
                    <a:gd name="connsiteX3" fmla="*/ 0 w 9484"/>
                    <a:gd name="connsiteY3" fmla="*/ 661 h 3028"/>
                    <a:gd name="connsiteX4" fmla="*/ 5271 w 9484"/>
                    <a:gd name="connsiteY4" fmla="*/ 534 h 3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4" h="3028">
                      <a:moveTo>
                        <a:pt x="5271" y="534"/>
                      </a:moveTo>
                      <a:cubicBezTo>
                        <a:pt x="7874" y="1296"/>
                        <a:pt x="9715" y="2185"/>
                        <a:pt x="9462" y="2566"/>
                      </a:cubicBezTo>
                      <a:cubicBezTo>
                        <a:pt x="9589" y="3074"/>
                        <a:pt x="7493" y="3138"/>
                        <a:pt x="4826" y="2884"/>
                      </a:cubicBezTo>
                      <a:cubicBezTo>
                        <a:pt x="2159" y="2566"/>
                        <a:pt x="64" y="1614"/>
                        <a:pt x="0" y="661"/>
                      </a:cubicBezTo>
                      <a:cubicBezTo>
                        <a:pt x="381" y="-165"/>
                        <a:pt x="2731" y="-228"/>
                        <a:pt x="5271" y="534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رسم 4">
                <a:extLst>
                  <a:ext uri="{FF2B5EF4-FFF2-40B4-BE49-F238E27FC236}">
                    <a16:creationId xmlns:a16="http://schemas.microsoft.com/office/drawing/2014/main" id="{C9B07B54-9C4D-4DDA-9D02-498EE966858F}"/>
                  </a:ext>
                </a:extLst>
              </p:cNvPr>
              <p:cNvGrpSpPr/>
              <p:nvPr/>
            </p:nvGrpSpPr>
            <p:grpSpPr>
              <a:xfrm>
                <a:off x="3625891" y="4360993"/>
                <a:ext cx="104964" cy="84098"/>
                <a:chOff x="3625891" y="4360993"/>
                <a:chExt cx="104964" cy="84098"/>
              </a:xfrm>
              <a:solidFill>
                <a:srgbClr val="231F20"/>
              </a:solidFill>
            </p:grpSpPr>
            <p:sp>
              <p:nvSpPr>
                <p:cNvPr id="58" name="شكل حر: شكل 57">
                  <a:extLst>
                    <a:ext uri="{FF2B5EF4-FFF2-40B4-BE49-F238E27FC236}">
                      <a16:creationId xmlns:a16="http://schemas.microsoft.com/office/drawing/2014/main" id="{FF4084F8-B718-4FF0-B80C-21C6B0F73C54}"/>
                    </a:ext>
                  </a:extLst>
                </p:cNvPr>
                <p:cNvSpPr/>
                <p:nvPr/>
              </p:nvSpPr>
              <p:spPr>
                <a:xfrm>
                  <a:off x="3625891" y="4398156"/>
                  <a:ext cx="77098" cy="38818"/>
                </a:xfrm>
                <a:custGeom>
                  <a:avLst/>
                  <a:gdLst>
                    <a:gd name="connsiteX0" fmla="*/ 73174 w 77098"/>
                    <a:gd name="connsiteY0" fmla="*/ 31222 h 38818"/>
                    <a:gd name="connsiteX1" fmla="*/ 77047 w 77098"/>
                    <a:gd name="connsiteY1" fmla="*/ 36874 h 38818"/>
                    <a:gd name="connsiteX2" fmla="*/ 70380 w 77098"/>
                    <a:gd name="connsiteY2" fmla="*/ 38461 h 38818"/>
                    <a:gd name="connsiteX3" fmla="*/ 3387 w 77098"/>
                    <a:gd name="connsiteY3" fmla="*/ 18840 h 38818"/>
                    <a:gd name="connsiteX4" fmla="*/ 911 w 77098"/>
                    <a:gd name="connsiteY4" fmla="*/ 7219 h 38818"/>
                    <a:gd name="connsiteX5" fmla="*/ 10499 w 77098"/>
                    <a:gd name="connsiteY5" fmla="*/ 361 h 38818"/>
                    <a:gd name="connsiteX6" fmla="*/ 73174 w 77098"/>
                    <a:gd name="connsiteY6" fmla="*/ 31222 h 38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098" h="38818">
                      <a:moveTo>
                        <a:pt x="73174" y="31222"/>
                      </a:moveTo>
                      <a:cubicBezTo>
                        <a:pt x="76222" y="32810"/>
                        <a:pt x="77365" y="35096"/>
                        <a:pt x="77047" y="36874"/>
                      </a:cubicBezTo>
                      <a:cubicBezTo>
                        <a:pt x="76603" y="38652"/>
                        <a:pt x="73555" y="39287"/>
                        <a:pt x="70380" y="38461"/>
                      </a:cubicBezTo>
                      <a:lnTo>
                        <a:pt x="3387" y="18840"/>
                      </a:lnTo>
                      <a:cubicBezTo>
                        <a:pt x="212" y="17951"/>
                        <a:pt x="-994" y="12744"/>
                        <a:pt x="911" y="7219"/>
                      </a:cubicBezTo>
                      <a:cubicBezTo>
                        <a:pt x="2689" y="1695"/>
                        <a:pt x="7769" y="-1036"/>
                        <a:pt x="10499" y="361"/>
                      </a:cubicBezTo>
                      <a:lnTo>
                        <a:pt x="73174" y="3122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شكل حر: شكل 58">
                  <a:extLst>
                    <a:ext uri="{FF2B5EF4-FFF2-40B4-BE49-F238E27FC236}">
                      <a16:creationId xmlns:a16="http://schemas.microsoft.com/office/drawing/2014/main" id="{B9A3B05E-0908-44C0-8D54-FC545BD05115}"/>
                    </a:ext>
                  </a:extLst>
                </p:cNvPr>
                <p:cNvSpPr/>
                <p:nvPr/>
              </p:nvSpPr>
              <p:spPr>
                <a:xfrm>
                  <a:off x="3719252" y="4440881"/>
                  <a:ext cx="8959" cy="4210"/>
                </a:xfrm>
                <a:custGeom>
                  <a:avLst/>
                  <a:gdLst>
                    <a:gd name="connsiteX0" fmla="*/ 4959 w 8959"/>
                    <a:gd name="connsiteY0" fmla="*/ 1198 h 4210"/>
                    <a:gd name="connsiteX1" fmla="*/ 8960 w 8959"/>
                    <a:gd name="connsiteY1" fmla="*/ 3992 h 4210"/>
                    <a:gd name="connsiteX2" fmla="*/ 4261 w 8959"/>
                    <a:gd name="connsiteY2" fmla="*/ 3420 h 4210"/>
                    <a:gd name="connsiteX3" fmla="*/ 6 w 8959"/>
                    <a:gd name="connsiteY3" fmla="*/ 499 h 4210"/>
                    <a:gd name="connsiteX4" fmla="*/ 4959 w 8959"/>
                    <a:gd name="connsiteY4" fmla="*/ 1198 h 4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59" h="4210">
                      <a:moveTo>
                        <a:pt x="4959" y="1198"/>
                      </a:moveTo>
                      <a:cubicBezTo>
                        <a:pt x="7499" y="2404"/>
                        <a:pt x="8769" y="3484"/>
                        <a:pt x="8960" y="3992"/>
                      </a:cubicBezTo>
                      <a:cubicBezTo>
                        <a:pt x="8960" y="4436"/>
                        <a:pt x="6801" y="4182"/>
                        <a:pt x="4261" y="3420"/>
                      </a:cubicBezTo>
                      <a:cubicBezTo>
                        <a:pt x="1721" y="2658"/>
                        <a:pt x="-121" y="1388"/>
                        <a:pt x="6" y="499"/>
                      </a:cubicBezTo>
                      <a:cubicBezTo>
                        <a:pt x="-57" y="-453"/>
                        <a:pt x="2673" y="55"/>
                        <a:pt x="4959" y="119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شكل حر: شكل 59">
                  <a:extLst>
                    <a:ext uri="{FF2B5EF4-FFF2-40B4-BE49-F238E27FC236}">
                      <a16:creationId xmlns:a16="http://schemas.microsoft.com/office/drawing/2014/main" id="{729E23CC-0A02-4A1D-8DC8-6C9C32698FE1}"/>
                    </a:ext>
                  </a:extLst>
                </p:cNvPr>
                <p:cNvSpPr/>
                <p:nvPr/>
              </p:nvSpPr>
              <p:spPr>
                <a:xfrm>
                  <a:off x="3649159" y="4360993"/>
                  <a:ext cx="62886" cy="61666"/>
                </a:xfrm>
                <a:custGeom>
                  <a:avLst/>
                  <a:gdLst>
                    <a:gd name="connsiteX0" fmla="*/ 60891 w 62886"/>
                    <a:gd name="connsiteY0" fmla="*/ 54162 h 61666"/>
                    <a:gd name="connsiteX1" fmla="*/ 62161 w 62886"/>
                    <a:gd name="connsiteY1" fmla="*/ 60829 h 61666"/>
                    <a:gd name="connsiteX2" fmla="*/ 55494 w 62886"/>
                    <a:gd name="connsiteY2" fmla="*/ 59750 h 61666"/>
                    <a:gd name="connsiteX3" fmla="*/ 1455 w 62886"/>
                    <a:gd name="connsiteY3" fmla="*/ 15553 h 61666"/>
                    <a:gd name="connsiteX4" fmla="*/ 3614 w 62886"/>
                    <a:gd name="connsiteY4" fmla="*/ 3870 h 61666"/>
                    <a:gd name="connsiteX5" fmla="*/ 15171 w 62886"/>
                    <a:gd name="connsiteY5" fmla="*/ 1393 h 61666"/>
                    <a:gd name="connsiteX6" fmla="*/ 60891 w 62886"/>
                    <a:gd name="connsiteY6" fmla="*/ 54162 h 61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2886" h="61666">
                      <a:moveTo>
                        <a:pt x="60891" y="54162"/>
                      </a:moveTo>
                      <a:cubicBezTo>
                        <a:pt x="63050" y="56765"/>
                        <a:pt x="63431" y="59496"/>
                        <a:pt x="62161" y="60829"/>
                      </a:cubicBezTo>
                      <a:cubicBezTo>
                        <a:pt x="61082" y="62290"/>
                        <a:pt x="58034" y="61782"/>
                        <a:pt x="55494" y="59750"/>
                      </a:cubicBezTo>
                      <a:lnTo>
                        <a:pt x="1455" y="15553"/>
                      </a:lnTo>
                      <a:cubicBezTo>
                        <a:pt x="-1085" y="13522"/>
                        <a:pt x="-259" y="8188"/>
                        <a:pt x="3614" y="3870"/>
                      </a:cubicBezTo>
                      <a:cubicBezTo>
                        <a:pt x="7615" y="-258"/>
                        <a:pt x="13139" y="-1084"/>
                        <a:pt x="15171" y="1393"/>
                      </a:cubicBezTo>
                      <a:lnTo>
                        <a:pt x="60891" y="5416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شكل حر: شكل 60">
                  <a:extLst>
                    <a:ext uri="{FF2B5EF4-FFF2-40B4-BE49-F238E27FC236}">
                      <a16:creationId xmlns:a16="http://schemas.microsoft.com/office/drawing/2014/main" id="{9577B68F-043D-4691-98FA-64C0B4D2E04E}"/>
                    </a:ext>
                  </a:extLst>
                </p:cNvPr>
                <p:cNvSpPr/>
                <p:nvPr/>
              </p:nvSpPr>
              <p:spPr>
                <a:xfrm>
                  <a:off x="3723781" y="4433795"/>
                  <a:ext cx="7074" cy="6986"/>
                </a:xfrm>
                <a:custGeom>
                  <a:avLst/>
                  <a:gdLst>
                    <a:gd name="connsiteX0" fmla="*/ 4557 w 7074"/>
                    <a:gd name="connsiteY0" fmla="*/ 2822 h 6986"/>
                    <a:gd name="connsiteX1" fmla="*/ 7033 w 7074"/>
                    <a:gd name="connsiteY1" fmla="*/ 6886 h 6986"/>
                    <a:gd name="connsiteX2" fmla="*/ 2906 w 7074"/>
                    <a:gd name="connsiteY2" fmla="*/ 4537 h 6986"/>
                    <a:gd name="connsiteX3" fmla="*/ 112 w 7074"/>
                    <a:gd name="connsiteY3" fmla="*/ 155 h 6986"/>
                    <a:gd name="connsiteX4" fmla="*/ 4557 w 7074"/>
                    <a:gd name="connsiteY4" fmla="*/ 2822 h 6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74" h="6986">
                      <a:moveTo>
                        <a:pt x="4557" y="2822"/>
                      </a:moveTo>
                      <a:cubicBezTo>
                        <a:pt x="6335" y="4918"/>
                        <a:pt x="7288" y="6505"/>
                        <a:pt x="7033" y="6886"/>
                      </a:cubicBezTo>
                      <a:cubicBezTo>
                        <a:pt x="6843" y="7331"/>
                        <a:pt x="5002" y="6251"/>
                        <a:pt x="2906" y="4537"/>
                      </a:cubicBezTo>
                      <a:cubicBezTo>
                        <a:pt x="874" y="2822"/>
                        <a:pt x="-396" y="917"/>
                        <a:pt x="112" y="155"/>
                      </a:cubicBezTo>
                      <a:cubicBezTo>
                        <a:pt x="683" y="-480"/>
                        <a:pt x="2842" y="917"/>
                        <a:pt x="4557" y="282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2" name="رسم 4">
                <a:extLst>
                  <a:ext uri="{FF2B5EF4-FFF2-40B4-BE49-F238E27FC236}">
                    <a16:creationId xmlns:a16="http://schemas.microsoft.com/office/drawing/2014/main" id="{C08C6760-501D-4923-8BEA-5DAFCC76EEB1}"/>
                  </a:ext>
                </a:extLst>
              </p:cNvPr>
              <p:cNvGrpSpPr/>
              <p:nvPr/>
            </p:nvGrpSpPr>
            <p:grpSpPr>
              <a:xfrm>
                <a:off x="3663481" y="4330791"/>
                <a:ext cx="73750" cy="108619"/>
                <a:chOff x="3663481" y="4330791"/>
                <a:chExt cx="73750" cy="108619"/>
              </a:xfrm>
              <a:solidFill>
                <a:srgbClr val="231F20"/>
              </a:solidFill>
            </p:grpSpPr>
            <p:sp>
              <p:nvSpPr>
                <p:cNvPr id="63" name="شكل حر: شكل 62">
                  <a:extLst>
                    <a:ext uri="{FF2B5EF4-FFF2-40B4-BE49-F238E27FC236}">
                      <a16:creationId xmlns:a16="http://schemas.microsoft.com/office/drawing/2014/main" id="{59F98965-71D6-4A25-BF10-08DF6D815086}"/>
                    </a:ext>
                  </a:extLst>
                </p:cNvPr>
                <p:cNvSpPr/>
                <p:nvPr/>
              </p:nvSpPr>
              <p:spPr>
                <a:xfrm>
                  <a:off x="3663481" y="4348622"/>
                  <a:ext cx="54102" cy="69315"/>
                </a:xfrm>
                <a:custGeom>
                  <a:avLst/>
                  <a:gdLst>
                    <a:gd name="connsiteX0" fmla="*/ 52856 w 54102"/>
                    <a:gd name="connsiteY0" fmla="*/ 61897 h 69315"/>
                    <a:gd name="connsiteX1" fmla="*/ 53110 w 54102"/>
                    <a:gd name="connsiteY1" fmla="*/ 68818 h 69315"/>
                    <a:gd name="connsiteX2" fmla="*/ 46633 w 54102"/>
                    <a:gd name="connsiteY2" fmla="*/ 66532 h 69315"/>
                    <a:gd name="connsiteX3" fmla="*/ 913 w 54102"/>
                    <a:gd name="connsiteY3" fmla="*/ 13764 h 69315"/>
                    <a:gd name="connsiteX4" fmla="*/ 5104 w 54102"/>
                    <a:gd name="connsiteY4" fmla="*/ 2715 h 69315"/>
                    <a:gd name="connsiteX5" fmla="*/ 16852 w 54102"/>
                    <a:gd name="connsiteY5" fmla="*/ 2143 h 69315"/>
                    <a:gd name="connsiteX6" fmla="*/ 52856 w 54102"/>
                    <a:gd name="connsiteY6" fmla="*/ 61897 h 69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102" h="69315">
                      <a:moveTo>
                        <a:pt x="52856" y="61897"/>
                      </a:moveTo>
                      <a:cubicBezTo>
                        <a:pt x="54634" y="64881"/>
                        <a:pt x="54317" y="67358"/>
                        <a:pt x="53110" y="68818"/>
                      </a:cubicBezTo>
                      <a:cubicBezTo>
                        <a:pt x="51777" y="70025"/>
                        <a:pt x="48792" y="68945"/>
                        <a:pt x="46633" y="66532"/>
                      </a:cubicBezTo>
                      <a:lnTo>
                        <a:pt x="913" y="13764"/>
                      </a:lnTo>
                      <a:cubicBezTo>
                        <a:pt x="-1246" y="11351"/>
                        <a:pt x="532" y="6271"/>
                        <a:pt x="5104" y="2715"/>
                      </a:cubicBezTo>
                      <a:cubicBezTo>
                        <a:pt x="9486" y="-1032"/>
                        <a:pt x="15264" y="-587"/>
                        <a:pt x="16852" y="2143"/>
                      </a:cubicBezTo>
                      <a:lnTo>
                        <a:pt x="52856" y="6189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شكل حر: شكل 63">
                  <a:extLst>
                    <a:ext uri="{FF2B5EF4-FFF2-40B4-BE49-F238E27FC236}">
                      <a16:creationId xmlns:a16="http://schemas.microsoft.com/office/drawing/2014/main" id="{315A4DD7-8063-4F8C-82BA-1DFFA4F3B320}"/>
                    </a:ext>
                  </a:extLst>
                </p:cNvPr>
                <p:cNvSpPr/>
                <p:nvPr/>
              </p:nvSpPr>
              <p:spPr>
                <a:xfrm>
                  <a:off x="3726609" y="4431358"/>
                  <a:ext cx="5953" cy="8052"/>
                </a:xfrm>
                <a:custGeom>
                  <a:avLst/>
                  <a:gdLst>
                    <a:gd name="connsiteX0" fmla="*/ 4079 w 5953"/>
                    <a:gd name="connsiteY0" fmla="*/ 3418 h 8052"/>
                    <a:gd name="connsiteX1" fmla="*/ 5920 w 5953"/>
                    <a:gd name="connsiteY1" fmla="*/ 7990 h 8052"/>
                    <a:gd name="connsiteX2" fmla="*/ 2174 w 5953"/>
                    <a:gd name="connsiteY2" fmla="*/ 4942 h 8052"/>
                    <a:gd name="connsiteX3" fmla="*/ 205 w 5953"/>
                    <a:gd name="connsiteY3" fmla="*/ 179 h 8052"/>
                    <a:gd name="connsiteX4" fmla="*/ 4079 w 5953"/>
                    <a:gd name="connsiteY4" fmla="*/ 3418 h 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" h="8052">
                      <a:moveTo>
                        <a:pt x="4079" y="3418"/>
                      </a:moveTo>
                      <a:cubicBezTo>
                        <a:pt x="5476" y="5767"/>
                        <a:pt x="6111" y="7418"/>
                        <a:pt x="5920" y="7990"/>
                      </a:cubicBezTo>
                      <a:cubicBezTo>
                        <a:pt x="5666" y="8371"/>
                        <a:pt x="3952" y="6974"/>
                        <a:pt x="2174" y="4942"/>
                      </a:cubicBezTo>
                      <a:cubicBezTo>
                        <a:pt x="459" y="2910"/>
                        <a:pt x="-430" y="878"/>
                        <a:pt x="205" y="179"/>
                      </a:cubicBezTo>
                      <a:cubicBezTo>
                        <a:pt x="777" y="-583"/>
                        <a:pt x="2682" y="1195"/>
                        <a:pt x="4079" y="341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شكل حر: شكل 64">
                  <a:extLst>
                    <a:ext uri="{FF2B5EF4-FFF2-40B4-BE49-F238E27FC236}">
                      <a16:creationId xmlns:a16="http://schemas.microsoft.com/office/drawing/2014/main" id="{97EA4A1E-CA24-4B98-9D1E-E49D0E848FD9}"/>
                    </a:ext>
                  </a:extLst>
                </p:cNvPr>
                <p:cNvSpPr/>
                <p:nvPr/>
              </p:nvSpPr>
              <p:spPr>
                <a:xfrm>
                  <a:off x="3704021" y="4330791"/>
                  <a:ext cx="29360" cy="80222"/>
                </a:xfrm>
                <a:custGeom>
                  <a:avLst/>
                  <a:gdLst>
                    <a:gd name="connsiteX0" fmla="*/ 29271 w 29360"/>
                    <a:gd name="connsiteY0" fmla="*/ 73759 h 80222"/>
                    <a:gd name="connsiteX1" fmla="*/ 26794 w 29360"/>
                    <a:gd name="connsiteY1" fmla="*/ 80109 h 80222"/>
                    <a:gd name="connsiteX2" fmla="*/ 21778 w 29360"/>
                    <a:gd name="connsiteY2" fmla="*/ 75536 h 80222"/>
                    <a:gd name="connsiteX3" fmla="*/ 188 w 29360"/>
                    <a:gd name="connsiteY3" fmla="*/ 9116 h 80222"/>
                    <a:gd name="connsiteX4" fmla="*/ 8379 w 29360"/>
                    <a:gd name="connsiteY4" fmla="*/ 480 h 80222"/>
                    <a:gd name="connsiteX5" fmla="*/ 19428 w 29360"/>
                    <a:gd name="connsiteY5" fmla="*/ 4607 h 80222"/>
                    <a:gd name="connsiteX6" fmla="*/ 29271 w 29360"/>
                    <a:gd name="connsiteY6" fmla="*/ 73759 h 8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360" h="80222">
                      <a:moveTo>
                        <a:pt x="29271" y="73759"/>
                      </a:moveTo>
                      <a:cubicBezTo>
                        <a:pt x="29715" y="77188"/>
                        <a:pt x="28445" y="79410"/>
                        <a:pt x="26794" y="80109"/>
                      </a:cubicBezTo>
                      <a:cubicBezTo>
                        <a:pt x="25080" y="80744"/>
                        <a:pt x="22794" y="78648"/>
                        <a:pt x="21778" y="75536"/>
                      </a:cubicBezTo>
                      <a:lnTo>
                        <a:pt x="188" y="9116"/>
                      </a:lnTo>
                      <a:cubicBezTo>
                        <a:pt x="-892" y="6004"/>
                        <a:pt x="2791" y="2067"/>
                        <a:pt x="8379" y="480"/>
                      </a:cubicBezTo>
                      <a:cubicBezTo>
                        <a:pt x="13967" y="-1108"/>
                        <a:pt x="19047" y="1496"/>
                        <a:pt x="19428" y="4607"/>
                      </a:cubicBezTo>
                      <a:lnTo>
                        <a:pt x="29271" y="73759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شكل حر: شكل 65">
                  <a:extLst>
                    <a:ext uri="{FF2B5EF4-FFF2-40B4-BE49-F238E27FC236}">
                      <a16:creationId xmlns:a16="http://schemas.microsoft.com/office/drawing/2014/main" id="{BD2731A3-0914-48E2-BE72-9E74B33ADC9D}"/>
                    </a:ext>
                  </a:extLst>
                </p:cNvPr>
                <p:cNvSpPr/>
                <p:nvPr/>
              </p:nvSpPr>
              <p:spPr>
                <a:xfrm>
                  <a:off x="3734069" y="4427792"/>
                  <a:ext cx="3162" cy="9546"/>
                </a:xfrm>
                <a:custGeom>
                  <a:avLst/>
                  <a:gdLst>
                    <a:gd name="connsiteX0" fmla="*/ 2905 w 3162"/>
                    <a:gd name="connsiteY0" fmla="*/ 4699 h 9546"/>
                    <a:gd name="connsiteX1" fmla="*/ 2778 w 3162"/>
                    <a:gd name="connsiteY1" fmla="*/ 9524 h 9546"/>
                    <a:gd name="connsiteX2" fmla="*/ 619 w 3162"/>
                    <a:gd name="connsiteY2" fmla="*/ 5270 h 9546"/>
                    <a:gd name="connsiteX3" fmla="*/ 619 w 3162"/>
                    <a:gd name="connsiteY3" fmla="*/ 63 h 9546"/>
                    <a:gd name="connsiteX4" fmla="*/ 2905 w 3162"/>
                    <a:gd name="connsiteY4" fmla="*/ 4699 h 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62" h="9546">
                      <a:moveTo>
                        <a:pt x="2905" y="4699"/>
                      </a:moveTo>
                      <a:cubicBezTo>
                        <a:pt x="3350" y="7492"/>
                        <a:pt x="3159" y="9080"/>
                        <a:pt x="2778" y="9524"/>
                      </a:cubicBezTo>
                      <a:cubicBezTo>
                        <a:pt x="2397" y="9779"/>
                        <a:pt x="1445" y="7810"/>
                        <a:pt x="619" y="5270"/>
                      </a:cubicBezTo>
                      <a:cubicBezTo>
                        <a:pt x="-206" y="2730"/>
                        <a:pt x="-206" y="444"/>
                        <a:pt x="619" y="63"/>
                      </a:cubicBezTo>
                      <a:cubicBezTo>
                        <a:pt x="1381" y="-445"/>
                        <a:pt x="2588" y="2222"/>
                        <a:pt x="2905" y="469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7" name="رسم 4">
                <a:extLst>
                  <a:ext uri="{FF2B5EF4-FFF2-40B4-BE49-F238E27FC236}">
                    <a16:creationId xmlns:a16="http://schemas.microsoft.com/office/drawing/2014/main" id="{159D4B45-BF52-437E-AB9C-19515A3669CC}"/>
                  </a:ext>
                </a:extLst>
              </p:cNvPr>
              <p:cNvGrpSpPr/>
              <p:nvPr/>
            </p:nvGrpSpPr>
            <p:grpSpPr>
              <a:xfrm>
                <a:off x="3723344" y="4328454"/>
                <a:ext cx="64539" cy="109369"/>
                <a:chOff x="3723344" y="4328454"/>
                <a:chExt cx="64539" cy="109369"/>
              </a:xfrm>
              <a:solidFill>
                <a:srgbClr val="231F20"/>
              </a:solidFill>
            </p:grpSpPr>
            <p:sp>
              <p:nvSpPr>
                <p:cNvPr id="68" name="شكل حر: شكل 67">
                  <a:extLst>
                    <a:ext uri="{FF2B5EF4-FFF2-40B4-BE49-F238E27FC236}">
                      <a16:creationId xmlns:a16="http://schemas.microsoft.com/office/drawing/2014/main" id="{F1B3750E-E3DE-4E3B-A8A6-609F3301D9B5}"/>
                    </a:ext>
                  </a:extLst>
                </p:cNvPr>
                <p:cNvSpPr/>
                <p:nvPr/>
              </p:nvSpPr>
              <p:spPr>
                <a:xfrm>
                  <a:off x="3723344" y="4328454"/>
                  <a:ext cx="19728" cy="81637"/>
                </a:xfrm>
                <a:custGeom>
                  <a:avLst/>
                  <a:gdLst>
                    <a:gd name="connsiteX0" fmla="*/ 17694 w 19728"/>
                    <a:gd name="connsiteY0" fmla="*/ 75524 h 81637"/>
                    <a:gd name="connsiteX1" fmla="*/ 14138 w 19728"/>
                    <a:gd name="connsiteY1" fmla="*/ 81620 h 81637"/>
                    <a:gd name="connsiteX2" fmla="*/ 9947 w 19728"/>
                    <a:gd name="connsiteY2" fmla="*/ 76096 h 81637"/>
                    <a:gd name="connsiteX3" fmla="*/ 41 w 19728"/>
                    <a:gd name="connsiteY3" fmla="*/ 7008 h 81637"/>
                    <a:gd name="connsiteX4" fmla="*/ 9566 w 19728"/>
                    <a:gd name="connsiteY4" fmla="*/ 86 h 81637"/>
                    <a:gd name="connsiteX5" fmla="*/ 19726 w 19728"/>
                    <a:gd name="connsiteY5" fmla="*/ 5801 h 81637"/>
                    <a:gd name="connsiteX6" fmla="*/ 17694 w 19728"/>
                    <a:gd name="connsiteY6" fmla="*/ 75524 h 81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728" h="81637">
                      <a:moveTo>
                        <a:pt x="17694" y="75524"/>
                      </a:moveTo>
                      <a:cubicBezTo>
                        <a:pt x="17567" y="78699"/>
                        <a:pt x="15980" y="81175"/>
                        <a:pt x="14138" y="81620"/>
                      </a:cubicBezTo>
                      <a:cubicBezTo>
                        <a:pt x="12360" y="81874"/>
                        <a:pt x="10455" y="79334"/>
                        <a:pt x="9947" y="76096"/>
                      </a:cubicBezTo>
                      <a:lnTo>
                        <a:pt x="41" y="7008"/>
                      </a:lnTo>
                      <a:cubicBezTo>
                        <a:pt x="-467" y="3769"/>
                        <a:pt x="3788" y="530"/>
                        <a:pt x="9566" y="86"/>
                      </a:cubicBezTo>
                      <a:cubicBezTo>
                        <a:pt x="15345" y="-549"/>
                        <a:pt x="19853" y="2436"/>
                        <a:pt x="19726" y="5801"/>
                      </a:cubicBezTo>
                      <a:lnTo>
                        <a:pt x="17694" y="75524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شكل حر: شكل 68">
                  <a:extLst>
                    <a:ext uri="{FF2B5EF4-FFF2-40B4-BE49-F238E27FC236}">
                      <a16:creationId xmlns:a16="http://schemas.microsoft.com/office/drawing/2014/main" id="{3DB9B867-BC25-41B0-A35F-9009B0E27EF6}"/>
                    </a:ext>
                  </a:extLst>
                </p:cNvPr>
                <p:cNvSpPr/>
                <p:nvPr/>
              </p:nvSpPr>
              <p:spPr>
                <a:xfrm>
                  <a:off x="3737409" y="4427461"/>
                  <a:ext cx="2554" cy="9669"/>
                </a:xfrm>
                <a:custGeom>
                  <a:avLst/>
                  <a:gdLst>
                    <a:gd name="connsiteX0" fmla="*/ 2550 w 2554"/>
                    <a:gd name="connsiteY0" fmla="*/ 4648 h 9669"/>
                    <a:gd name="connsiteX1" fmla="*/ 1598 w 2554"/>
                    <a:gd name="connsiteY1" fmla="*/ 9664 h 9669"/>
                    <a:gd name="connsiteX2" fmla="*/ 137 w 2554"/>
                    <a:gd name="connsiteY2" fmla="*/ 4966 h 9669"/>
                    <a:gd name="connsiteX3" fmla="*/ 1090 w 2554"/>
                    <a:gd name="connsiteY3" fmla="*/ 12 h 9669"/>
                    <a:gd name="connsiteX4" fmla="*/ 2550 w 2554"/>
                    <a:gd name="connsiteY4" fmla="*/ 4648 h 9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4" h="9669">
                      <a:moveTo>
                        <a:pt x="2550" y="4648"/>
                      </a:moveTo>
                      <a:cubicBezTo>
                        <a:pt x="2487" y="7188"/>
                        <a:pt x="2042" y="9474"/>
                        <a:pt x="1598" y="9664"/>
                      </a:cubicBezTo>
                      <a:cubicBezTo>
                        <a:pt x="1153" y="9792"/>
                        <a:pt x="518" y="7632"/>
                        <a:pt x="137" y="4966"/>
                      </a:cubicBezTo>
                      <a:cubicBezTo>
                        <a:pt x="-244" y="2298"/>
                        <a:pt x="201" y="139"/>
                        <a:pt x="1090" y="12"/>
                      </a:cubicBezTo>
                      <a:cubicBezTo>
                        <a:pt x="1915" y="-178"/>
                        <a:pt x="2613" y="1854"/>
                        <a:pt x="2550" y="464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شكل حر: شكل 69">
                  <a:extLst>
                    <a:ext uri="{FF2B5EF4-FFF2-40B4-BE49-F238E27FC236}">
                      <a16:creationId xmlns:a16="http://schemas.microsoft.com/office/drawing/2014/main" id="{4EEE4B7B-4170-4969-B949-91091C3EBCD1}"/>
                    </a:ext>
                  </a:extLst>
                </p:cNvPr>
                <p:cNvSpPr/>
                <p:nvPr/>
              </p:nvSpPr>
              <p:spPr>
                <a:xfrm>
                  <a:off x="3750903" y="4334498"/>
                  <a:ext cx="36981" cy="77836"/>
                </a:xfrm>
                <a:custGeom>
                  <a:avLst/>
                  <a:gdLst>
                    <a:gd name="connsiteX0" fmla="*/ 7661 w 36981"/>
                    <a:gd name="connsiteY0" fmla="*/ 73544 h 77836"/>
                    <a:gd name="connsiteX1" fmla="*/ 2010 w 36981"/>
                    <a:gd name="connsiteY1" fmla="*/ 77799 h 77836"/>
                    <a:gd name="connsiteX2" fmla="*/ 295 w 36981"/>
                    <a:gd name="connsiteY2" fmla="*/ 71068 h 77836"/>
                    <a:gd name="connsiteX3" fmla="*/ 17948 w 36981"/>
                    <a:gd name="connsiteY3" fmla="*/ 3504 h 77836"/>
                    <a:gd name="connsiteX4" fmla="*/ 29442 w 36981"/>
                    <a:gd name="connsiteY4" fmla="*/ 837 h 77836"/>
                    <a:gd name="connsiteX5" fmla="*/ 36617 w 36981"/>
                    <a:gd name="connsiteY5" fmla="*/ 10044 h 77836"/>
                    <a:gd name="connsiteX6" fmla="*/ 7661 w 36981"/>
                    <a:gd name="connsiteY6" fmla="*/ 73544 h 77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981" h="77836">
                      <a:moveTo>
                        <a:pt x="7661" y="73544"/>
                      </a:moveTo>
                      <a:cubicBezTo>
                        <a:pt x="6264" y="76402"/>
                        <a:pt x="3851" y="78117"/>
                        <a:pt x="2010" y="77799"/>
                      </a:cubicBezTo>
                      <a:cubicBezTo>
                        <a:pt x="295" y="77291"/>
                        <a:pt x="-467" y="74243"/>
                        <a:pt x="295" y="71068"/>
                      </a:cubicBezTo>
                      <a:lnTo>
                        <a:pt x="17948" y="3504"/>
                      </a:lnTo>
                      <a:cubicBezTo>
                        <a:pt x="18710" y="329"/>
                        <a:pt x="23917" y="-1005"/>
                        <a:pt x="29442" y="837"/>
                      </a:cubicBezTo>
                      <a:cubicBezTo>
                        <a:pt x="35030" y="2488"/>
                        <a:pt x="38078" y="6997"/>
                        <a:pt x="36617" y="10044"/>
                      </a:cubicBezTo>
                      <a:lnTo>
                        <a:pt x="7661" y="73544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" name="شكل حر: شكل 70">
                  <a:extLst>
                    <a:ext uri="{FF2B5EF4-FFF2-40B4-BE49-F238E27FC236}">
                      <a16:creationId xmlns:a16="http://schemas.microsoft.com/office/drawing/2014/main" id="{FB7E6DC2-7CFD-4488-BD5D-A8ED178EC74B}"/>
                    </a:ext>
                  </a:extLst>
                </p:cNvPr>
                <p:cNvSpPr/>
                <p:nvPr/>
              </p:nvSpPr>
              <p:spPr>
                <a:xfrm>
                  <a:off x="3743611" y="4428674"/>
                  <a:ext cx="4017" cy="9150"/>
                </a:xfrm>
                <a:custGeom>
                  <a:avLst/>
                  <a:gdLst>
                    <a:gd name="connsiteX0" fmla="*/ 3015 w 4017"/>
                    <a:gd name="connsiteY0" fmla="*/ 4832 h 9150"/>
                    <a:gd name="connsiteX1" fmla="*/ 221 w 4017"/>
                    <a:gd name="connsiteY1" fmla="*/ 9150 h 9150"/>
                    <a:gd name="connsiteX2" fmla="*/ 729 w 4017"/>
                    <a:gd name="connsiteY2" fmla="*/ 4261 h 9150"/>
                    <a:gd name="connsiteX3" fmla="*/ 3460 w 4017"/>
                    <a:gd name="connsiteY3" fmla="*/ 6 h 9150"/>
                    <a:gd name="connsiteX4" fmla="*/ 3015 w 4017"/>
                    <a:gd name="connsiteY4" fmla="*/ 4832 h 9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7" h="9150">
                      <a:moveTo>
                        <a:pt x="3015" y="4832"/>
                      </a:moveTo>
                      <a:cubicBezTo>
                        <a:pt x="1936" y="7118"/>
                        <a:pt x="666" y="9150"/>
                        <a:pt x="221" y="9150"/>
                      </a:cubicBezTo>
                      <a:cubicBezTo>
                        <a:pt x="-223" y="9087"/>
                        <a:pt x="31" y="6865"/>
                        <a:pt x="729" y="4261"/>
                      </a:cubicBezTo>
                      <a:cubicBezTo>
                        <a:pt x="1428" y="1657"/>
                        <a:pt x="2634" y="-121"/>
                        <a:pt x="3460" y="6"/>
                      </a:cubicBezTo>
                      <a:cubicBezTo>
                        <a:pt x="4349" y="197"/>
                        <a:pt x="4158" y="2292"/>
                        <a:pt x="3015" y="483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2" name="رسم 4">
                <a:extLst>
                  <a:ext uri="{FF2B5EF4-FFF2-40B4-BE49-F238E27FC236}">
                    <a16:creationId xmlns:a16="http://schemas.microsoft.com/office/drawing/2014/main" id="{5E5177CC-39E1-4BE7-8D72-EF468179DB24}"/>
                  </a:ext>
                </a:extLst>
              </p:cNvPr>
              <p:cNvGrpSpPr/>
              <p:nvPr/>
            </p:nvGrpSpPr>
            <p:grpSpPr>
              <a:xfrm>
                <a:off x="3745626" y="4342148"/>
                <a:ext cx="93092" cy="99798"/>
                <a:chOff x="3745626" y="4342148"/>
                <a:chExt cx="93092" cy="99798"/>
              </a:xfrm>
              <a:solidFill>
                <a:srgbClr val="231F20"/>
              </a:solidFill>
            </p:grpSpPr>
            <p:sp>
              <p:nvSpPr>
                <p:cNvPr id="73" name="شكل حر: شكل 72">
                  <a:extLst>
                    <a:ext uri="{FF2B5EF4-FFF2-40B4-BE49-F238E27FC236}">
                      <a16:creationId xmlns:a16="http://schemas.microsoft.com/office/drawing/2014/main" id="{AABC5EA7-904E-45CD-88DA-2E8C18802281}"/>
                    </a:ext>
                  </a:extLst>
                </p:cNvPr>
                <p:cNvSpPr/>
                <p:nvPr/>
              </p:nvSpPr>
              <p:spPr>
                <a:xfrm>
                  <a:off x="3757742" y="4342148"/>
                  <a:ext cx="47879" cy="73220"/>
                </a:xfrm>
                <a:custGeom>
                  <a:avLst/>
                  <a:gdLst>
                    <a:gd name="connsiteX0" fmla="*/ 7681 w 47879"/>
                    <a:gd name="connsiteY0" fmla="*/ 69641 h 73220"/>
                    <a:gd name="connsiteX1" fmla="*/ 1331 w 47879"/>
                    <a:gd name="connsiteY1" fmla="*/ 73006 h 73220"/>
                    <a:gd name="connsiteX2" fmla="*/ 886 w 47879"/>
                    <a:gd name="connsiteY2" fmla="*/ 65958 h 73220"/>
                    <a:gd name="connsiteX3" fmla="*/ 29906 w 47879"/>
                    <a:gd name="connsiteY3" fmla="*/ 2458 h 73220"/>
                    <a:gd name="connsiteX4" fmla="*/ 41590 w 47879"/>
                    <a:gd name="connsiteY4" fmla="*/ 1949 h 73220"/>
                    <a:gd name="connsiteX5" fmla="*/ 47178 w 47879"/>
                    <a:gd name="connsiteY5" fmla="*/ 12110 h 73220"/>
                    <a:gd name="connsiteX6" fmla="*/ 7681 w 47879"/>
                    <a:gd name="connsiteY6" fmla="*/ 69641 h 73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879" h="73220">
                      <a:moveTo>
                        <a:pt x="7681" y="69641"/>
                      </a:moveTo>
                      <a:cubicBezTo>
                        <a:pt x="5903" y="72180"/>
                        <a:pt x="2918" y="73832"/>
                        <a:pt x="1331" y="73006"/>
                      </a:cubicBezTo>
                      <a:cubicBezTo>
                        <a:pt x="-257" y="72180"/>
                        <a:pt x="-447" y="68942"/>
                        <a:pt x="886" y="65958"/>
                      </a:cubicBezTo>
                      <a:lnTo>
                        <a:pt x="29906" y="2458"/>
                      </a:lnTo>
                      <a:cubicBezTo>
                        <a:pt x="31239" y="-527"/>
                        <a:pt x="36510" y="-908"/>
                        <a:pt x="41590" y="1949"/>
                      </a:cubicBezTo>
                      <a:cubicBezTo>
                        <a:pt x="46670" y="4807"/>
                        <a:pt x="49210" y="9316"/>
                        <a:pt x="47178" y="12110"/>
                      </a:cubicBezTo>
                      <a:lnTo>
                        <a:pt x="7681" y="6964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شكل حر: شكل 73">
                  <a:extLst>
                    <a:ext uri="{FF2B5EF4-FFF2-40B4-BE49-F238E27FC236}">
                      <a16:creationId xmlns:a16="http://schemas.microsoft.com/office/drawing/2014/main" id="{452FE6DF-A2F5-4EB6-A1F0-AB1D5E0EA4CB}"/>
                    </a:ext>
                  </a:extLst>
                </p:cNvPr>
                <p:cNvSpPr/>
                <p:nvPr/>
              </p:nvSpPr>
              <p:spPr>
                <a:xfrm>
                  <a:off x="3745626" y="4430256"/>
                  <a:ext cx="5190" cy="8463"/>
                </a:xfrm>
                <a:custGeom>
                  <a:avLst/>
                  <a:gdLst>
                    <a:gd name="connsiteX0" fmla="*/ 3604 w 5190"/>
                    <a:gd name="connsiteY0" fmla="*/ 4646 h 8463"/>
                    <a:gd name="connsiteX1" fmla="*/ 111 w 5190"/>
                    <a:gd name="connsiteY1" fmla="*/ 8457 h 8463"/>
                    <a:gd name="connsiteX2" fmla="*/ 1445 w 5190"/>
                    <a:gd name="connsiteY2" fmla="*/ 3631 h 8463"/>
                    <a:gd name="connsiteX3" fmla="*/ 4810 w 5190"/>
                    <a:gd name="connsiteY3" fmla="*/ 75 h 8463"/>
                    <a:gd name="connsiteX4" fmla="*/ 3604 w 5190"/>
                    <a:gd name="connsiteY4" fmla="*/ 4646 h 8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90" h="8463">
                      <a:moveTo>
                        <a:pt x="3604" y="4646"/>
                      </a:moveTo>
                      <a:cubicBezTo>
                        <a:pt x="2080" y="6869"/>
                        <a:pt x="492" y="8584"/>
                        <a:pt x="111" y="8457"/>
                      </a:cubicBezTo>
                      <a:cubicBezTo>
                        <a:pt x="-270" y="8266"/>
                        <a:pt x="365" y="6044"/>
                        <a:pt x="1445" y="3631"/>
                      </a:cubicBezTo>
                      <a:cubicBezTo>
                        <a:pt x="2588" y="1218"/>
                        <a:pt x="4048" y="-370"/>
                        <a:pt x="4810" y="75"/>
                      </a:cubicBezTo>
                      <a:cubicBezTo>
                        <a:pt x="5636" y="456"/>
                        <a:pt x="5064" y="2488"/>
                        <a:pt x="3604" y="4646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شكل حر: شكل 74">
                  <a:extLst>
                    <a:ext uri="{FF2B5EF4-FFF2-40B4-BE49-F238E27FC236}">
                      <a16:creationId xmlns:a16="http://schemas.microsoft.com/office/drawing/2014/main" id="{F562077C-F730-4BAD-9313-45B784A3A5AE}"/>
                    </a:ext>
                  </a:extLst>
                </p:cNvPr>
                <p:cNvSpPr/>
                <p:nvPr/>
              </p:nvSpPr>
              <p:spPr>
                <a:xfrm>
                  <a:off x="3770449" y="4370393"/>
                  <a:ext cx="68269" cy="55801"/>
                </a:xfrm>
                <a:custGeom>
                  <a:avLst/>
                  <a:gdLst>
                    <a:gd name="connsiteX0" fmla="*/ 7547 w 68269"/>
                    <a:gd name="connsiteY0" fmla="*/ 54413 h 55801"/>
                    <a:gd name="connsiteX1" fmla="*/ 498 w 68269"/>
                    <a:gd name="connsiteY1" fmla="*/ 54922 h 55801"/>
                    <a:gd name="connsiteX2" fmla="*/ 2721 w 68269"/>
                    <a:gd name="connsiteY2" fmla="*/ 48254 h 55801"/>
                    <a:gd name="connsiteX3" fmla="*/ 54156 w 68269"/>
                    <a:gd name="connsiteY3" fmla="*/ 1010 h 55801"/>
                    <a:gd name="connsiteX4" fmla="*/ 65205 w 68269"/>
                    <a:gd name="connsiteY4" fmla="*/ 4947 h 55801"/>
                    <a:gd name="connsiteX5" fmla="*/ 66284 w 68269"/>
                    <a:gd name="connsiteY5" fmla="*/ 16567 h 55801"/>
                    <a:gd name="connsiteX6" fmla="*/ 7547 w 68269"/>
                    <a:gd name="connsiteY6" fmla="*/ 54413 h 55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269" h="55801">
                      <a:moveTo>
                        <a:pt x="7547" y="54413"/>
                      </a:moveTo>
                      <a:cubicBezTo>
                        <a:pt x="4880" y="56065"/>
                        <a:pt x="1768" y="56255"/>
                        <a:pt x="498" y="54922"/>
                      </a:cubicBezTo>
                      <a:cubicBezTo>
                        <a:pt x="-708" y="53524"/>
                        <a:pt x="371" y="50540"/>
                        <a:pt x="2721" y="48254"/>
                      </a:cubicBezTo>
                      <a:lnTo>
                        <a:pt x="54156" y="1010"/>
                      </a:lnTo>
                      <a:cubicBezTo>
                        <a:pt x="56505" y="-1276"/>
                        <a:pt x="61585" y="438"/>
                        <a:pt x="65205" y="4947"/>
                      </a:cubicBezTo>
                      <a:cubicBezTo>
                        <a:pt x="68951" y="9392"/>
                        <a:pt x="69205" y="14726"/>
                        <a:pt x="66284" y="16567"/>
                      </a:cubicBezTo>
                      <a:lnTo>
                        <a:pt x="7547" y="5441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شكل حر: شكل 75">
                  <a:extLst>
                    <a:ext uri="{FF2B5EF4-FFF2-40B4-BE49-F238E27FC236}">
                      <a16:creationId xmlns:a16="http://schemas.microsoft.com/office/drawing/2014/main" id="{A95A5649-A07F-43C2-B980-60F80CC574DE}"/>
                    </a:ext>
                  </a:extLst>
                </p:cNvPr>
                <p:cNvSpPr/>
                <p:nvPr/>
              </p:nvSpPr>
              <p:spPr>
                <a:xfrm>
                  <a:off x="3749439" y="4435778"/>
                  <a:ext cx="7810" cy="6168"/>
                </a:xfrm>
                <a:custGeom>
                  <a:avLst/>
                  <a:gdLst>
                    <a:gd name="connsiteX0" fmla="*/ 4744 w 7810"/>
                    <a:gd name="connsiteY0" fmla="*/ 4015 h 6168"/>
                    <a:gd name="connsiteX1" fmla="*/ 45 w 7810"/>
                    <a:gd name="connsiteY1" fmla="*/ 6110 h 6168"/>
                    <a:gd name="connsiteX2" fmla="*/ 3093 w 7810"/>
                    <a:gd name="connsiteY2" fmla="*/ 2237 h 6168"/>
                    <a:gd name="connsiteX3" fmla="*/ 7665 w 7810"/>
                    <a:gd name="connsiteY3" fmla="*/ 205 h 6168"/>
                    <a:gd name="connsiteX4" fmla="*/ 4744 w 7810"/>
                    <a:gd name="connsiteY4" fmla="*/ 4015 h 6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10" h="6168">
                      <a:moveTo>
                        <a:pt x="4744" y="4015"/>
                      </a:moveTo>
                      <a:cubicBezTo>
                        <a:pt x="2649" y="5412"/>
                        <a:pt x="363" y="6428"/>
                        <a:pt x="45" y="6110"/>
                      </a:cubicBezTo>
                      <a:cubicBezTo>
                        <a:pt x="-272" y="5793"/>
                        <a:pt x="1125" y="4015"/>
                        <a:pt x="3093" y="2237"/>
                      </a:cubicBezTo>
                      <a:cubicBezTo>
                        <a:pt x="5062" y="459"/>
                        <a:pt x="7094" y="-431"/>
                        <a:pt x="7665" y="205"/>
                      </a:cubicBezTo>
                      <a:cubicBezTo>
                        <a:pt x="8237" y="903"/>
                        <a:pt x="7094" y="2491"/>
                        <a:pt x="4744" y="4015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7" name="رسم 4">
                <a:extLst>
                  <a:ext uri="{FF2B5EF4-FFF2-40B4-BE49-F238E27FC236}">
                    <a16:creationId xmlns:a16="http://schemas.microsoft.com/office/drawing/2014/main" id="{8810B1AB-A73D-4C2C-B0C3-D665E8D0A385}"/>
                  </a:ext>
                </a:extLst>
              </p:cNvPr>
              <p:cNvGrpSpPr/>
              <p:nvPr/>
            </p:nvGrpSpPr>
            <p:grpSpPr>
              <a:xfrm>
                <a:off x="3750539" y="4386433"/>
                <a:ext cx="109834" cy="63012"/>
                <a:chOff x="3750539" y="4386433"/>
                <a:chExt cx="109834" cy="63012"/>
              </a:xfrm>
              <a:solidFill>
                <a:srgbClr val="231F20"/>
              </a:solidFill>
            </p:grpSpPr>
            <p:sp>
              <p:nvSpPr>
                <p:cNvPr id="78" name="شكل حر: شكل 77">
                  <a:extLst>
                    <a:ext uri="{FF2B5EF4-FFF2-40B4-BE49-F238E27FC236}">
                      <a16:creationId xmlns:a16="http://schemas.microsoft.com/office/drawing/2014/main" id="{09CF5CCD-67F6-41B6-9288-9809EA11EE03}"/>
                    </a:ext>
                  </a:extLst>
                </p:cNvPr>
                <p:cNvSpPr/>
                <p:nvPr/>
              </p:nvSpPr>
              <p:spPr>
                <a:xfrm>
                  <a:off x="3774319" y="4386433"/>
                  <a:ext cx="74256" cy="45988"/>
                </a:xfrm>
                <a:custGeom>
                  <a:avLst/>
                  <a:gdLst>
                    <a:gd name="connsiteX0" fmla="*/ 7423 w 74256"/>
                    <a:gd name="connsiteY0" fmla="*/ 45232 h 45988"/>
                    <a:gd name="connsiteX1" fmla="*/ 248 w 74256"/>
                    <a:gd name="connsiteY1" fmla="*/ 44596 h 45988"/>
                    <a:gd name="connsiteX2" fmla="*/ 3677 w 74256"/>
                    <a:gd name="connsiteY2" fmla="*/ 38374 h 45988"/>
                    <a:gd name="connsiteX3" fmla="*/ 62351 w 74256"/>
                    <a:gd name="connsiteY3" fmla="*/ 591 h 45988"/>
                    <a:gd name="connsiteX4" fmla="*/ 72447 w 74256"/>
                    <a:gd name="connsiteY4" fmla="*/ 6433 h 45988"/>
                    <a:gd name="connsiteX5" fmla="*/ 71685 w 74256"/>
                    <a:gd name="connsiteY5" fmla="*/ 17990 h 45988"/>
                    <a:gd name="connsiteX6" fmla="*/ 7423 w 74256"/>
                    <a:gd name="connsiteY6" fmla="*/ 45232 h 45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256" h="45988">
                      <a:moveTo>
                        <a:pt x="7423" y="45232"/>
                      </a:moveTo>
                      <a:cubicBezTo>
                        <a:pt x="4375" y="46438"/>
                        <a:pt x="1073" y="46184"/>
                        <a:pt x="248" y="44596"/>
                      </a:cubicBezTo>
                      <a:cubicBezTo>
                        <a:pt x="-641" y="43009"/>
                        <a:pt x="946" y="40215"/>
                        <a:pt x="3677" y="38374"/>
                      </a:cubicBezTo>
                      <a:lnTo>
                        <a:pt x="62351" y="591"/>
                      </a:lnTo>
                      <a:cubicBezTo>
                        <a:pt x="65081" y="-1250"/>
                        <a:pt x="69717" y="1353"/>
                        <a:pt x="72447" y="6433"/>
                      </a:cubicBezTo>
                      <a:cubicBezTo>
                        <a:pt x="75178" y="11576"/>
                        <a:pt x="74733" y="16783"/>
                        <a:pt x="71685" y="17990"/>
                      </a:cubicBezTo>
                      <a:lnTo>
                        <a:pt x="7423" y="4523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شكل حر: شكل 78">
                  <a:extLst>
                    <a:ext uri="{FF2B5EF4-FFF2-40B4-BE49-F238E27FC236}">
                      <a16:creationId xmlns:a16="http://schemas.microsoft.com/office/drawing/2014/main" id="{0B75BD31-9904-42A3-9EF6-29AD94203E0D}"/>
                    </a:ext>
                  </a:extLst>
                </p:cNvPr>
                <p:cNvSpPr/>
                <p:nvPr/>
              </p:nvSpPr>
              <p:spPr>
                <a:xfrm>
                  <a:off x="3750539" y="4438790"/>
                  <a:ext cx="8610" cy="4993"/>
                </a:xfrm>
                <a:custGeom>
                  <a:avLst/>
                  <a:gdLst>
                    <a:gd name="connsiteX0" fmla="*/ 4977 w 8610"/>
                    <a:gd name="connsiteY0" fmla="*/ 3606 h 4993"/>
                    <a:gd name="connsiteX1" fmla="*/ 24 w 8610"/>
                    <a:gd name="connsiteY1" fmla="*/ 4875 h 4993"/>
                    <a:gd name="connsiteX2" fmla="*/ 3771 w 8610"/>
                    <a:gd name="connsiteY2" fmla="*/ 1510 h 4993"/>
                    <a:gd name="connsiteX3" fmla="*/ 8533 w 8610"/>
                    <a:gd name="connsiteY3" fmla="*/ 367 h 4993"/>
                    <a:gd name="connsiteX4" fmla="*/ 4977 w 8610"/>
                    <a:gd name="connsiteY4" fmla="*/ 3606 h 4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10" h="4993">
                      <a:moveTo>
                        <a:pt x="4977" y="3606"/>
                      </a:moveTo>
                      <a:cubicBezTo>
                        <a:pt x="2501" y="4685"/>
                        <a:pt x="215" y="5256"/>
                        <a:pt x="24" y="4875"/>
                      </a:cubicBezTo>
                      <a:cubicBezTo>
                        <a:pt x="-230" y="4494"/>
                        <a:pt x="1548" y="2970"/>
                        <a:pt x="3771" y="1510"/>
                      </a:cubicBezTo>
                      <a:cubicBezTo>
                        <a:pt x="5993" y="50"/>
                        <a:pt x="8089" y="-395"/>
                        <a:pt x="8533" y="367"/>
                      </a:cubicBezTo>
                      <a:cubicBezTo>
                        <a:pt x="8978" y="1193"/>
                        <a:pt x="7454" y="2589"/>
                        <a:pt x="4977" y="3606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شكل حر: شكل 79">
                  <a:extLst>
                    <a:ext uri="{FF2B5EF4-FFF2-40B4-BE49-F238E27FC236}">
                      <a16:creationId xmlns:a16="http://schemas.microsoft.com/office/drawing/2014/main" id="{640AB0A8-2373-4A94-B2A6-807D188F87AA}"/>
                    </a:ext>
                  </a:extLst>
                </p:cNvPr>
                <p:cNvSpPr/>
                <p:nvPr/>
              </p:nvSpPr>
              <p:spPr>
                <a:xfrm>
                  <a:off x="3778874" y="4429696"/>
                  <a:ext cx="81499" cy="19749"/>
                </a:xfrm>
                <a:custGeom>
                  <a:avLst/>
                  <a:gdLst>
                    <a:gd name="connsiteX0" fmla="*/ 6424 w 81499"/>
                    <a:gd name="connsiteY0" fmla="*/ 19685 h 19749"/>
                    <a:gd name="connsiteX1" fmla="*/ 10 w 81499"/>
                    <a:gd name="connsiteY1" fmla="*/ 16320 h 19749"/>
                    <a:gd name="connsiteX2" fmla="*/ 5598 w 81499"/>
                    <a:gd name="connsiteY2" fmla="*/ 11938 h 19749"/>
                    <a:gd name="connsiteX3" fmla="*/ 74369 w 81499"/>
                    <a:gd name="connsiteY3" fmla="*/ 64 h 19749"/>
                    <a:gd name="connsiteX4" fmla="*/ 81417 w 81499"/>
                    <a:gd name="connsiteY4" fmla="*/ 9398 h 19749"/>
                    <a:gd name="connsiteX5" fmla="*/ 76274 w 81499"/>
                    <a:gd name="connsiteY5" fmla="*/ 19749 h 19749"/>
                    <a:gd name="connsiteX6" fmla="*/ 6424 w 81499"/>
                    <a:gd name="connsiteY6" fmla="*/ 19749 h 19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499" h="19749">
                      <a:moveTo>
                        <a:pt x="6424" y="19685"/>
                      </a:moveTo>
                      <a:cubicBezTo>
                        <a:pt x="3121" y="19622"/>
                        <a:pt x="201" y="18098"/>
                        <a:pt x="10" y="16320"/>
                      </a:cubicBezTo>
                      <a:cubicBezTo>
                        <a:pt x="-180" y="14478"/>
                        <a:pt x="2360" y="12510"/>
                        <a:pt x="5598" y="11938"/>
                      </a:cubicBezTo>
                      <a:lnTo>
                        <a:pt x="74369" y="64"/>
                      </a:lnTo>
                      <a:cubicBezTo>
                        <a:pt x="77607" y="-571"/>
                        <a:pt x="80846" y="3620"/>
                        <a:pt x="81417" y="9398"/>
                      </a:cubicBezTo>
                      <a:cubicBezTo>
                        <a:pt x="81988" y="15177"/>
                        <a:pt x="79512" y="19812"/>
                        <a:pt x="76274" y="19749"/>
                      </a:cubicBezTo>
                      <a:lnTo>
                        <a:pt x="6424" y="19749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شكل حر: شكل 80">
                  <a:extLst>
                    <a:ext uri="{FF2B5EF4-FFF2-40B4-BE49-F238E27FC236}">
                      <a16:creationId xmlns:a16="http://schemas.microsoft.com/office/drawing/2014/main" id="{2581D4DB-E37B-4C50-BE00-12B66C22FFFE}"/>
                    </a:ext>
                  </a:extLst>
                </p:cNvPr>
                <p:cNvSpPr/>
                <p:nvPr/>
              </p:nvSpPr>
              <p:spPr>
                <a:xfrm>
                  <a:off x="3751896" y="4446464"/>
                  <a:ext cx="9654" cy="2599"/>
                </a:xfrm>
                <a:custGeom>
                  <a:avLst/>
                  <a:gdLst>
                    <a:gd name="connsiteX0" fmla="*/ 5081 w 9654"/>
                    <a:gd name="connsiteY0" fmla="*/ 2599 h 2599"/>
                    <a:gd name="connsiteX1" fmla="*/ 1 w 9654"/>
                    <a:gd name="connsiteY1" fmla="*/ 1837 h 2599"/>
                    <a:gd name="connsiteX2" fmla="*/ 4764 w 9654"/>
                    <a:gd name="connsiteY2" fmla="*/ 186 h 2599"/>
                    <a:gd name="connsiteX3" fmla="*/ 9653 w 9654"/>
                    <a:gd name="connsiteY3" fmla="*/ 1012 h 2599"/>
                    <a:gd name="connsiteX4" fmla="*/ 5081 w 9654"/>
                    <a:gd name="connsiteY4" fmla="*/ 2599 h 2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54" h="2599">
                      <a:moveTo>
                        <a:pt x="5081" y="2599"/>
                      </a:moveTo>
                      <a:cubicBezTo>
                        <a:pt x="2414" y="2599"/>
                        <a:pt x="65" y="2282"/>
                        <a:pt x="1" y="1837"/>
                      </a:cubicBezTo>
                      <a:cubicBezTo>
                        <a:pt x="-62" y="1393"/>
                        <a:pt x="2160" y="631"/>
                        <a:pt x="4764" y="186"/>
                      </a:cubicBezTo>
                      <a:cubicBezTo>
                        <a:pt x="7367" y="-258"/>
                        <a:pt x="9526" y="123"/>
                        <a:pt x="9653" y="1012"/>
                      </a:cubicBezTo>
                      <a:cubicBezTo>
                        <a:pt x="9717" y="1901"/>
                        <a:pt x="7748" y="2599"/>
                        <a:pt x="5081" y="259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418" name="مجموعة 417">
            <a:extLst>
              <a:ext uri="{FF2B5EF4-FFF2-40B4-BE49-F238E27FC236}">
                <a16:creationId xmlns:a16="http://schemas.microsoft.com/office/drawing/2014/main" id="{8B8214F7-B56A-4BA7-8C15-B36C03FFEF77}"/>
              </a:ext>
            </a:extLst>
          </p:cNvPr>
          <p:cNvGrpSpPr/>
          <p:nvPr/>
        </p:nvGrpSpPr>
        <p:grpSpPr>
          <a:xfrm>
            <a:off x="3619581" y="5612050"/>
            <a:ext cx="816558" cy="816558"/>
            <a:chOff x="4721252" y="4223456"/>
            <a:chExt cx="452252" cy="452252"/>
          </a:xfrm>
        </p:grpSpPr>
        <p:sp>
          <p:nvSpPr>
            <p:cNvPr id="82" name="شكل حر: شكل 81">
              <a:extLst>
                <a:ext uri="{FF2B5EF4-FFF2-40B4-BE49-F238E27FC236}">
                  <a16:creationId xmlns:a16="http://schemas.microsoft.com/office/drawing/2014/main" id="{07C992C4-AB18-433E-95A8-4D6AC77E734F}"/>
                </a:ext>
              </a:extLst>
            </p:cNvPr>
            <p:cNvSpPr/>
            <p:nvPr/>
          </p:nvSpPr>
          <p:spPr>
            <a:xfrm rot="19277781">
              <a:off x="4721252" y="4223456"/>
              <a:ext cx="452252" cy="452252"/>
            </a:xfrm>
            <a:custGeom>
              <a:avLst/>
              <a:gdLst>
                <a:gd name="connsiteX0" fmla="*/ 452253 w 452252"/>
                <a:gd name="connsiteY0" fmla="*/ 226126 h 452252"/>
                <a:gd name="connsiteX1" fmla="*/ 226126 w 452252"/>
                <a:gd name="connsiteY1" fmla="*/ 452252 h 452252"/>
                <a:gd name="connsiteX2" fmla="*/ 0 w 452252"/>
                <a:gd name="connsiteY2" fmla="*/ 226126 h 452252"/>
                <a:gd name="connsiteX3" fmla="*/ 226126 w 452252"/>
                <a:gd name="connsiteY3" fmla="*/ 0 h 452252"/>
                <a:gd name="connsiteX4" fmla="*/ 452253 w 452252"/>
                <a:gd name="connsiteY4" fmla="*/ 226126 h 452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252" h="452252">
                  <a:moveTo>
                    <a:pt x="452253" y="226126"/>
                  </a:moveTo>
                  <a:cubicBezTo>
                    <a:pt x="452253" y="351012"/>
                    <a:pt x="351012" y="452252"/>
                    <a:pt x="226126" y="452252"/>
                  </a:cubicBezTo>
                  <a:cubicBezTo>
                    <a:pt x="101240" y="452252"/>
                    <a:pt x="0" y="351012"/>
                    <a:pt x="0" y="226126"/>
                  </a:cubicBezTo>
                  <a:cubicBezTo>
                    <a:pt x="0" y="101240"/>
                    <a:pt x="101240" y="0"/>
                    <a:pt x="226126" y="0"/>
                  </a:cubicBezTo>
                  <a:cubicBezTo>
                    <a:pt x="351013" y="0"/>
                    <a:pt x="452253" y="101240"/>
                    <a:pt x="452253" y="226126"/>
                  </a:cubicBez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شكل حر: شكل 82">
              <a:extLst>
                <a:ext uri="{FF2B5EF4-FFF2-40B4-BE49-F238E27FC236}">
                  <a16:creationId xmlns:a16="http://schemas.microsoft.com/office/drawing/2014/main" id="{9C4A42F9-F3EC-4382-8BD8-F6654A9575A8}"/>
                </a:ext>
              </a:extLst>
            </p:cNvPr>
            <p:cNvSpPr/>
            <p:nvPr/>
          </p:nvSpPr>
          <p:spPr>
            <a:xfrm>
              <a:off x="4795139" y="4297171"/>
              <a:ext cx="304418" cy="304419"/>
            </a:xfrm>
            <a:custGeom>
              <a:avLst/>
              <a:gdLst>
                <a:gd name="connsiteX0" fmla="*/ 304419 w 304418"/>
                <a:gd name="connsiteY0" fmla="*/ 152210 h 304419"/>
                <a:gd name="connsiteX1" fmla="*/ 152209 w 304418"/>
                <a:gd name="connsiteY1" fmla="*/ 304419 h 304419"/>
                <a:gd name="connsiteX2" fmla="*/ 0 w 304418"/>
                <a:gd name="connsiteY2" fmla="*/ 152210 h 304419"/>
                <a:gd name="connsiteX3" fmla="*/ 152209 w 304418"/>
                <a:gd name="connsiteY3" fmla="*/ 0 h 304419"/>
                <a:gd name="connsiteX4" fmla="*/ 304419 w 304418"/>
                <a:gd name="connsiteY4" fmla="*/ 152210 h 30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418" h="304419">
                  <a:moveTo>
                    <a:pt x="304419" y="152210"/>
                  </a:moveTo>
                  <a:cubicBezTo>
                    <a:pt x="304419" y="236284"/>
                    <a:pt x="236283" y="304419"/>
                    <a:pt x="152209" y="304419"/>
                  </a:cubicBezTo>
                  <a:cubicBezTo>
                    <a:pt x="68135" y="304419"/>
                    <a:pt x="0" y="236284"/>
                    <a:pt x="0" y="152210"/>
                  </a:cubicBezTo>
                  <a:cubicBezTo>
                    <a:pt x="0" y="68136"/>
                    <a:pt x="68135" y="0"/>
                    <a:pt x="152209" y="0"/>
                  </a:cubicBezTo>
                  <a:cubicBezTo>
                    <a:pt x="236283" y="0"/>
                    <a:pt x="304419" y="68136"/>
                    <a:pt x="304419" y="152210"/>
                  </a:cubicBezTo>
                  <a:close/>
                </a:path>
              </a:pathLst>
            </a:custGeom>
            <a:solidFill>
              <a:srgbClr val="A2A7B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4" name="رسم 4">
              <a:extLst>
                <a:ext uri="{FF2B5EF4-FFF2-40B4-BE49-F238E27FC236}">
                  <a16:creationId xmlns:a16="http://schemas.microsoft.com/office/drawing/2014/main" id="{57B6A7E2-B7C9-4496-AB1F-108D7F518E52}"/>
                </a:ext>
              </a:extLst>
            </p:cNvPr>
            <p:cNvGrpSpPr/>
            <p:nvPr/>
          </p:nvGrpSpPr>
          <p:grpSpPr>
            <a:xfrm>
              <a:off x="4828236" y="4328454"/>
              <a:ext cx="239780" cy="241916"/>
              <a:chOff x="4828236" y="4328454"/>
              <a:chExt cx="239780" cy="241916"/>
            </a:xfrm>
            <a:solidFill>
              <a:srgbClr val="231F20"/>
            </a:solidFill>
          </p:grpSpPr>
          <p:grpSp>
            <p:nvGrpSpPr>
              <p:cNvPr id="85" name="رسم 4">
                <a:extLst>
                  <a:ext uri="{FF2B5EF4-FFF2-40B4-BE49-F238E27FC236}">
                    <a16:creationId xmlns:a16="http://schemas.microsoft.com/office/drawing/2014/main" id="{F47DB086-C9BD-4589-B51A-D6B2028C20A7}"/>
                  </a:ext>
                </a:extLst>
              </p:cNvPr>
              <p:cNvGrpSpPr/>
              <p:nvPr/>
            </p:nvGrpSpPr>
            <p:grpSpPr>
              <a:xfrm>
                <a:off x="4958182" y="4449380"/>
                <a:ext cx="109772" cy="62955"/>
                <a:chOff x="4958182" y="4449380"/>
                <a:chExt cx="109772" cy="62955"/>
              </a:xfrm>
              <a:solidFill>
                <a:srgbClr val="231F20"/>
              </a:solidFill>
            </p:grpSpPr>
            <p:sp>
              <p:nvSpPr>
                <p:cNvPr id="86" name="شكل حر: شكل 85">
                  <a:extLst>
                    <a:ext uri="{FF2B5EF4-FFF2-40B4-BE49-F238E27FC236}">
                      <a16:creationId xmlns:a16="http://schemas.microsoft.com/office/drawing/2014/main" id="{CAAC3573-884C-47CB-ABC5-14F397D1AE9A}"/>
                    </a:ext>
                  </a:extLst>
                </p:cNvPr>
                <p:cNvSpPr/>
                <p:nvPr/>
              </p:nvSpPr>
              <p:spPr>
                <a:xfrm>
                  <a:off x="4986517" y="4449380"/>
                  <a:ext cx="81437" cy="19738"/>
                </a:xfrm>
                <a:custGeom>
                  <a:avLst/>
                  <a:gdLst>
                    <a:gd name="connsiteX0" fmla="*/ 5598 w 81437"/>
                    <a:gd name="connsiteY0" fmla="*/ 7747 h 19738"/>
                    <a:gd name="connsiteX1" fmla="*/ 10 w 81437"/>
                    <a:gd name="connsiteY1" fmla="*/ 3366 h 19738"/>
                    <a:gd name="connsiteX2" fmla="*/ 6424 w 81437"/>
                    <a:gd name="connsiteY2" fmla="*/ 1 h 19738"/>
                    <a:gd name="connsiteX3" fmla="*/ 76210 w 81437"/>
                    <a:gd name="connsiteY3" fmla="*/ 1 h 19738"/>
                    <a:gd name="connsiteX4" fmla="*/ 81354 w 81437"/>
                    <a:gd name="connsiteY4" fmla="*/ 10351 h 19738"/>
                    <a:gd name="connsiteX5" fmla="*/ 74305 w 81437"/>
                    <a:gd name="connsiteY5" fmla="*/ 19685 h 19738"/>
                    <a:gd name="connsiteX6" fmla="*/ 5598 w 81437"/>
                    <a:gd name="connsiteY6" fmla="*/ 7747 h 19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437" h="19738">
                      <a:moveTo>
                        <a:pt x="5598" y="7747"/>
                      </a:moveTo>
                      <a:cubicBezTo>
                        <a:pt x="2360" y="7113"/>
                        <a:pt x="-180" y="5144"/>
                        <a:pt x="10" y="3366"/>
                      </a:cubicBezTo>
                      <a:cubicBezTo>
                        <a:pt x="201" y="1588"/>
                        <a:pt x="3121" y="64"/>
                        <a:pt x="6424" y="1"/>
                      </a:cubicBezTo>
                      <a:lnTo>
                        <a:pt x="76210" y="1"/>
                      </a:lnTo>
                      <a:cubicBezTo>
                        <a:pt x="79512" y="-63"/>
                        <a:pt x="81925" y="4572"/>
                        <a:pt x="81354" y="10351"/>
                      </a:cubicBezTo>
                      <a:cubicBezTo>
                        <a:pt x="80782" y="16130"/>
                        <a:pt x="77544" y="20257"/>
                        <a:pt x="74305" y="19685"/>
                      </a:cubicBezTo>
                      <a:lnTo>
                        <a:pt x="5598" y="774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شكل حر: شكل 86">
                  <a:extLst>
                    <a:ext uri="{FF2B5EF4-FFF2-40B4-BE49-F238E27FC236}">
                      <a16:creationId xmlns:a16="http://schemas.microsoft.com/office/drawing/2014/main" id="{5D069CCB-F435-400C-AF9B-7675BF122541}"/>
                    </a:ext>
                  </a:extLst>
                </p:cNvPr>
                <p:cNvSpPr/>
                <p:nvPr/>
              </p:nvSpPr>
              <p:spPr>
                <a:xfrm>
                  <a:off x="4959539" y="4449628"/>
                  <a:ext cx="9595" cy="2606"/>
                </a:xfrm>
                <a:custGeom>
                  <a:avLst/>
                  <a:gdLst>
                    <a:gd name="connsiteX0" fmla="*/ 4764 w 9595"/>
                    <a:gd name="connsiteY0" fmla="*/ 2420 h 2606"/>
                    <a:gd name="connsiteX1" fmla="*/ 1 w 9595"/>
                    <a:gd name="connsiteY1" fmla="*/ 769 h 2606"/>
                    <a:gd name="connsiteX2" fmla="*/ 5081 w 9595"/>
                    <a:gd name="connsiteY2" fmla="*/ 7 h 2606"/>
                    <a:gd name="connsiteX3" fmla="*/ 9590 w 9595"/>
                    <a:gd name="connsiteY3" fmla="*/ 1594 h 2606"/>
                    <a:gd name="connsiteX4" fmla="*/ 4764 w 9595"/>
                    <a:gd name="connsiteY4" fmla="*/ 2420 h 2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95" h="2606">
                      <a:moveTo>
                        <a:pt x="4764" y="2420"/>
                      </a:moveTo>
                      <a:cubicBezTo>
                        <a:pt x="2160" y="1975"/>
                        <a:pt x="-62" y="1213"/>
                        <a:pt x="1" y="769"/>
                      </a:cubicBezTo>
                      <a:cubicBezTo>
                        <a:pt x="65" y="325"/>
                        <a:pt x="2414" y="-57"/>
                        <a:pt x="5081" y="7"/>
                      </a:cubicBezTo>
                      <a:cubicBezTo>
                        <a:pt x="7748" y="7"/>
                        <a:pt x="9717" y="769"/>
                        <a:pt x="9590" y="1594"/>
                      </a:cubicBezTo>
                      <a:cubicBezTo>
                        <a:pt x="9463" y="2484"/>
                        <a:pt x="7367" y="2865"/>
                        <a:pt x="4764" y="242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شكل حر: شكل 87">
                  <a:extLst>
                    <a:ext uri="{FF2B5EF4-FFF2-40B4-BE49-F238E27FC236}">
                      <a16:creationId xmlns:a16="http://schemas.microsoft.com/office/drawing/2014/main" id="{C132F3C5-E8A6-4E14-A083-F45E30658C3D}"/>
                    </a:ext>
                  </a:extLst>
                </p:cNvPr>
                <p:cNvSpPr/>
                <p:nvPr/>
              </p:nvSpPr>
              <p:spPr>
                <a:xfrm>
                  <a:off x="4981962" y="4466353"/>
                  <a:ext cx="74320" cy="45983"/>
                </a:xfrm>
                <a:custGeom>
                  <a:avLst/>
                  <a:gdLst>
                    <a:gd name="connsiteX0" fmla="*/ 3677 w 74320"/>
                    <a:gd name="connsiteY0" fmla="*/ 7603 h 45983"/>
                    <a:gd name="connsiteX1" fmla="*/ 248 w 74320"/>
                    <a:gd name="connsiteY1" fmla="*/ 1380 h 45983"/>
                    <a:gd name="connsiteX2" fmla="*/ 7423 w 74320"/>
                    <a:gd name="connsiteY2" fmla="*/ 808 h 45983"/>
                    <a:gd name="connsiteX3" fmla="*/ 71749 w 74320"/>
                    <a:gd name="connsiteY3" fmla="*/ 27986 h 45983"/>
                    <a:gd name="connsiteX4" fmla="*/ 72511 w 74320"/>
                    <a:gd name="connsiteY4" fmla="*/ 39543 h 45983"/>
                    <a:gd name="connsiteX5" fmla="*/ 62414 w 74320"/>
                    <a:gd name="connsiteY5" fmla="*/ 45385 h 45983"/>
                    <a:gd name="connsiteX6" fmla="*/ 3677 w 74320"/>
                    <a:gd name="connsiteY6" fmla="*/ 7603 h 45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320" h="45983">
                      <a:moveTo>
                        <a:pt x="3677" y="7603"/>
                      </a:moveTo>
                      <a:cubicBezTo>
                        <a:pt x="946" y="5761"/>
                        <a:pt x="-641" y="2967"/>
                        <a:pt x="248" y="1380"/>
                      </a:cubicBezTo>
                      <a:cubicBezTo>
                        <a:pt x="1137" y="-208"/>
                        <a:pt x="4439" y="-462"/>
                        <a:pt x="7423" y="808"/>
                      </a:cubicBezTo>
                      <a:lnTo>
                        <a:pt x="71749" y="27986"/>
                      </a:lnTo>
                      <a:cubicBezTo>
                        <a:pt x="74797" y="29193"/>
                        <a:pt x="75241" y="34463"/>
                        <a:pt x="72511" y="39543"/>
                      </a:cubicBezTo>
                      <a:cubicBezTo>
                        <a:pt x="69780" y="44687"/>
                        <a:pt x="65145" y="47227"/>
                        <a:pt x="62414" y="45385"/>
                      </a:cubicBezTo>
                      <a:lnTo>
                        <a:pt x="3677" y="760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شكل حر: شكل 88">
                  <a:extLst>
                    <a:ext uri="{FF2B5EF4-FFF2-40B4-BE49-F238E27FC236}">
                      <a16:creationId xmlns:a16="http://schemas.microsoft.com/office/drawing/2014/main" id="{82A26443-F772-4EE1-A459-5FA1F530C56C}"/>
                    </a:ext>
                  </a:extLst>
                </p:cNvPr>
                <p:cNvSpPr/>
                <p:nvPr/>
              </p:nvSpPr>
              <p:spPr>
                <a:xfrm>
                  <a:off x="4958182" y="4454921"/>
                  <a:ext cx="8610" cy="4974"/>
                </a:xfrm>
                <a:custGeom>
                  <a:avLst/>
                  <a:gdLst>
                    <a:gd name="connsiteX0" fmla="*/ 3771 w 8610"/>
                    <a:gd name="connsiteY0" fmla="*/ 3477 h 4974"/>
                    <a:gd name="connsiteX1" fmla="*/ 24 w 8610"/>
                    <a:gd name="connsiteY1" fmla="*/ 112 h 4974"/>
                    <a:gd name="connsiteX2" fmla="*/ 4977 w 8610"/>
                    <a:gd name="connsiteY2" fmla="*/ 1382 h 4974"/>
                    <a:gd name="connsiteX3" fmla="*/ 8533 w 8610"/>
                    <a:gd name="connsiteY3" fmla="*/ 4620 h 4974"/>
                    <a:gd name="connsiteX4" fmla="*/ 3771 w 8610"/>
                    <a:gd name="connsiteY4" fmla="*/ 3477 h 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10" h="4974">
                      <a:moveTo>
                        <a:pt x="3771" y="3477"/>
                      </a:moveTo>
                      <a:cubicBezTo>
                        <a:pt x="1548" y="2017"/>
                        <a:pt x="-230" y="493"/>
                        <a:pt x="24" y="112"/>
                      </a:cubicBezTo>
                      <a:cubicBezTo>
                        <a:pt x="278" y="-269"/>
                        <a:pt x="2564" y="366"/>
                        <a:pt x="4977" y="1382"/>
                      </a:cubicBezTo>
                      <a:cubicBezTo>
                        <a:pt x="7454" y="2461"/>
                        <a:pt x="8978" y="3858"/>
                        <a:pt x="8533" y="4620"/>
                      </a:cubicBezTo>
                      <a:cubicBezTo>
                        <a:pt x="8152" y="5382"/>
                        <a:pt x="6057" y="4874"/>
                        <a:pt x="3771" y="3477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0" name="رسم 4">
                <a:extLst>
                  <a:ext uri="{FF2B5EF4-FFF2-40B4-BE49-F238E27FC236}">
                    <a16:creationId xmlns:a16="http://schemas.microsoft.com/office/drawing/2014/main" id="{6C0993DA-2948-4D41-8509-2F5B454541F7}"/>
                  </a:ext>
                </a:extLst>
              </p:cNvPr>
              <p:cNvGrpSpPr/>
              <p:nvPr/>
            </p:nvGrpSpPr>
            <p:grpSpPr>
              <a:xfrm>
                <a:off x="4953238" y="4456752"/>
                <a:ext cx="93013" cy="99956"/>
                <a:chOff x="4953238" y="4456752"/>
                <a:chExt cx="93013" cy="99956"/>
              </a:xfrm>
              <a:solidFill>
                <a:srgbClr val="231F20"/>
              </a:solidFill>
            </p:grpSpPr>
            <p:sp>
              <p:nvSpPr>
                <p:cNvPr id="91" name="شكل حر: شكل 90">
                  <a:extLst>
                    <a:ext uri="{FF2B5EF4-FFF2-40B4-BE49-F238E27FC236}">
                      <a16:creationId xmlns:a16="http://schemas.microsoft.com/office/drawing/2014/main" id="{0FCA15AA-6C52-45D7-9DD6-BC4FF91BF950}"/>
                    </a:ext>
                  </a:extLst>
                </p:cNvPr>
                <p:cNvSpPr/>
                <p:nvPr/>
              </p:nvSpPr>
              <p:spPr>
                <a:xfrm>
                  <a:off x="4978092" y="4472509"/>
                  <a:ext cx="68159" cy="55796"/>
                </a:xfrm>
                <a:custGeom>
                  <a:avLst/>
                  <a:gdLst>
                    <a:gd name="connsiteX0" fmla="*/ 2721 w 68159"/>
                    <a:gd name="connsiteY0" fmla="*/ 7543 h 55796"/>
                    <a:gd name="connsiteX1" fmla="*/ 498 w 68159"/>
                    <a:gd name="connsiteY1" fmla="*/ 875 h 55796"/>
                    <a:gd name="connsiteX2" fmla="*/ 7547 w 68159"/>
                    <a:gd name="connsiteY2" fmla="*/ 1447 h 55796"/>
                    <a:gd name="connsiteX3" fmla="*/ 66221 w 68159"/>
                    <a:gd name="connsiteY3" fmla="*/ 39229 h 55796"/>
                    <a:gd name="connsiteX4" fmla="*/ 65141 w 68159"/>
                    <a:gd name="connsiteY4" fmla="*/ 50850 h 55796"/>
                    <a:gd name="connsiteX5" fmla="*/ 54092 w 68159"/>
                    <a:gd name="connsiteY5" fmla="*/ 54787 h 55796"/>
                    <a:gd name="connsiteX6" fmla="*/ 2721 w 68159"/>
                    <a:gd name="connsiteY6" fmla="*/ 7543 h 55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159" h="55796">
                      <a:moveTo>
                        <a:pt x="2721" y="7543"/>
                      </a:moveTo>
                      <a:cubicBezTo>
                        <a:pt x="371" y="5256"/>
                        <a:pt x="-708" y="2272"/>
                        <a:pt x="498" y="875"/>
                      </a:cubicBezTo>
                      <a:cubicBezTo>
                        <a:pt x="1832" y="-458"/>
                        <a:pt x="4880" y="-268"/>
                        <a:pt x="7547" y="1447"/>
                      </a:cubicBezTo>
                      <a:lnTo>
                        <a:pt x="66221" y="39229"/>
                      </a:lnTo>
                      <a:cubicBezTo>
                        <a:pt x="69078" y="41007"/>
                        <a:pt x="68824" y="46405"/>
                        <a:pt x="65141" y="50850"/>
                      </a:cubicBezTo>
                      <a:cubicBezTo>
                        <a:pt x="61522" y="55358"/>
                        <a:pt x="56505" y="57073"/>
                        <a:pt x="54092" y="54787"/>
                      </a:cubicBezTo>
                      <a:lnTo>
                        <a:pt x="2721" y="754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شكل حر: شكل 91">
                  <a:extLst>
                    <a:ext uri="{FF2B5EF4-FFF2-40B4-BE49-F238E27FC236}">
                      <a16:creationId xmlns:a16="http://schemas.microsoft.com/office/drawing/2014/main" id="{24A0B392-5BFB-4069-9478-7149A9717B77}"/>
                    </a:ext>
                  </a:extLst>
                </p:cNvPr>
                <p:cNvSpPr/>
                <p:nvPr/>
              </p:nvSpPr>
              <p:spPr>
                <a:xfrm>
                  <a:off x="4957082" y="4456752"/>
                  <a:ext cx="7810" cy="6175"/>
                </a:xfrm>
                <a:custGeom>
                  <a:avLst/>
                  <a:gdLst>
                    <a:gd name="connsiteX0" fmla="*/ 3093 w 7810"/>
                    <a:gd name="connsiteY0" fmla="*/ 3932 h 6175"/>
                    <a:gd name="connsiteX1" fmla="*/ 45 w 7810"/>
                    <a:gd name="connsiteY1" fmla="*/ 58 h 6175"/>
                    <a:gd name="connsiteX2" fmla="*/ 4744 w 7810"/>
                    <a:gd name="connsiteY2" fmla="*/ 2154 h 6175"/>
                    <a:gd name="connsiteX3" fmla="*/ 7665 w 7810"/>
                    <a:gd name="connsiteY3" fmla="*/ 5964 h 6175"/>
                    <a:gd name="connsiteX4" fmla="*/ 3093 w 7810"/>
                    <a:gd name="connsiteY4" fmla="*/ 3932 h 6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10" h="6175">
                      <a:moveTo>
                        <a:pt x="3093" y="3932"/>
                      </a:moveTo>
                      <a:cubicBezTo>
                        <a:pt x="1125" y="2154"/>
                        <a:pt x="-272" y="376"/>
                        <a:pt x="45" y="58"/>
                      </a:cubicBezTo>
                      <a:cubicBezTo>
                        <a:pt x="363" y="-259"/>
                        <a:pt x="2649" y="757"/>
                        <a:pt x="4744" y="2154"/>
                      </a:cubicBezTo>
                      <a:cubicBezTo>
                        <a:pt x="7094" y="3678"/>
                        <a:pt x="8237" y="5265"/>
                        <a:pt x="7665" y="5964"/>
                      </a:cubicBezTo>
                      <a:cubicBezTo>
                        <a:pt x="7030" y="6599"/>
                        <a:pt x="5062" y="5774"/>
                        <a:pt x="3093" y="393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شكل حر: شكل 92">
                  <a:extLst>
                    <a:ext uri="{FF2B5EF4-FFF2-40B4-BE49-F238E27FC236}">
                      <a16:creationId xmlns:a16="http://schemas.microsoft.com/office/drawing/2014/main" id="{6A99B89A-05C7-49CA-901E-41311C9478FC}"/>
                    </a:ext>
                  </a:extLst>
                </p:cNvPr>
                <p:cNvSpPr/>
                <p:nvPr/>
              </p:nvSpPr>
              <p:spPr>
                <a:xfrm>
                  <a:off x="4965327" y="4483434"/>
                  <a:ext cx="47910" cy="73274"/>
                </a:xfrm>
                <a:custGeom>
                  <a:avLst/>
                  <a:gdLst>
                    <a:gd name="connsiteX0" fmla="*/ 880 w 47910"/>
                    <a:gd name="connsiteY0" fmla="*/ 7286 h 73274"/>
                    <a:gd name="connsiteX1" fmla="*/ 1389 w 47910"/>
                    <a:gd name="connsiteY1" fmla="*/ 237 h 73274"/>
                    <a:gd name="connsiteX2" fmla="*/ 7739 w 47910"/>
                    <a:gd name="connsiteY2" fmla="*/ 3603 h 73274"/>
                    <a:gd name="connsiteX3" fmla="*/ 47236 w 47910"/>
                    <a:gd name="connsiteY3" fmla="*/ 61197 h 73274"/>
                    <a:gd name="connsiteX4" fmla="*/ 41648 w 47910"/>
                    <a:gd name="connsiteY4" fmla="*/ 71357 h 73274"/>
                    <a:gd name="connsiteX5" fmla="*/ 29964 w 47910"/>
                    <a:gd name="connsiteY5" fmla="*/ 70786 h 73274"/>
                    <a:gd name="connsiteX6" fmla="*/ 880 w 47910"/>
                    <a:gd name="connsiteY6" fmla="*/ 7286 h 73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910" h="73274">
                      <a:moveTo>
                        <a:pt x="880" y="7286"/>
                      </a:moveTo>
                      <a:cubicBezTo>
                        <a:pt x="-453" y="4301"/>
                        <a:pt x="-262" y="1063"/>
                        <a:pt x="1389" y="237"/>
                      </a:cubicBezTo>
                      <a:cubicBezTo>
                        <a:pt x="2976" y="-652"/>
                        <a:pt x="5961" y="1063"/>
                        <a:pt x="7739" y="3603"/>
                      </a:cubicBezTo>
                      <a:lnTo>
                        <a:pt x="47236" y="61197"/>
                      </a:lnTo>
                      <a:cubicBezTo>
                        <a:pt x="49204" y="63991"/>
                        <a:pt x="46727" y="68563"/>
                        <a:pt x="41648" y="71357"/>
                      </a:cubicBezTo>
                      <a:cubicBezTo>
                        <a:pt x="36568" y="74151"/>
                        <a:pt x="31297" y="73834"/>
                        <a:pt x="29964" y="70786"/>
                      </a:cubicBezTo>
                      <a:lnTo>
                        <a:pt x="880" y="728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شكل حر: شكل 93">
                  <a:extLst>
                    <a:ext uri="{FF2B5EF4-FFF2-40B4-BE49-F238E27FC236}">
                      <a16:creationId xmlns:a16="http://schemas.microsoft.com/office/drawing/2014/main" id="{ADF9CBFE-0FB8-418B-B79D-2A8E1419FDD2}"/>
                    </a:ext>
                  </a:extLst>
                </p:cNvPr>
                <p:cNvSpPr/>
                <p:nvPr/>
              </p:nvSpPr>
              <p:spPr>
                <a:xfrm>
                  <a:off x="4953238" y="4460035"/>
                  <a:ext cx="5234" cy="8501"/>
                </a:xfrm>
                <a:custGeom>
                  <a:avLst/>
                  <a:gdLst>
                    <a:gd name="connsiteX0" fmla="*/ 1476 w 5234"/>
                    <a:gd name="connsiteY0" fmla="*/ 4840 h 8501"/>
                    <a:gd name="connsiteX1" fmla="*/ 143 w 5234"/>
                    <a:gd name="connsiteY1" fmla="*/ 14 h 8501"/>
                    <a:gd name="connsiteX2" fmla="*/ 3635 w 5234"/>
                    <a:gd name="connsiteY2" fmla="*/ 3824 h 8501"/>
                    <a:gd name="connsiteX3" fmla="*/ 4842 w 5234"/>
                    <a:gd name="connsiteY3" fmla="*/ 8460 h 8501"/>
                    <a:gd name="connsiteX4" fmla="*/ 1476 w 5234"/>
                    <a:gd name="connsiteY4" fmla="*/ 4840 h 8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34" h="8501">
                      <a:moveTo>
                        <a:pt x="1476" y="4840"/>
                      </a:moveTo>
                      <a:cubicBezTo>
                        <a:pt x="333" y="2427"/>
                        <a:pt x="-302" y="205"/>
                        <a:pt x="143" y="14"/>
                      </a:cubicBezTo>
                      <a:cubicBezTo>
                        <a:pt x="524" y="-176"/>
                        <a:pt x="2175" y="1601"/>
                        <a:pt x="3635" y="3824"/>
                      </a:cubicBezTo>
                      <a:cubicBezTo>
                        <a:pt x="5159" y="6047"/>
                        <a:pt x="5667" y="8015"/>
                        <a:pt x="4842" y="8460"/>
                      </a:cubicBezTo>
                      <a:cubicBezTo>
                        <a:pt x="4080" y="8777"/>
                        <a:pt x="2619" y="7253"/>
                        <a:pt x="1476" y="484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5" name="رسم 4">
                <a:extLst>
                  <a:ext uri="{FF2B5EF4-FFF2-40B4-BE49-F238E27FC236}">
                    <a16:creationId xmlns:a16="http://schemas.microsoft.com/office/drawing/2014/main" id="{23A53EA6-51B5-4153-8027-42394DACF895}"/>
                  </a:ext>
                </a:extLst>
              </p:cNvPr>
              <p:cNvGrpSpPr/>
              <p:nvPr/>
            </p:nvGrpSpPr>
            <p:grpSpPr>
              <a:xfrm>
                <a:off x="4930987" y="4460875"/>
                <a:ext cx="64666" cy="109496"/>
                <a:chOff x="4930987" y="4460875"/>
                <a:chExt cx="64666" cy="109496"/>
              </a:xfrm>
              <a:solidFill>
                <a:srgbClr val="231F20"/>
              </a:solidFill>
            </p:grpSpPr>
            <p:sp>
              <p:nvSpPr>
                <p:cNvPr id="96" name="شكل حر: شكل 95">
                  <a:extLst>
                    <a:ext uri="{FF2B5EF4-FFF2-40B4-BE49-F238E27FC236}">
                      <a16:creationId xmlns:a16="http://schemas.microsoft.com/office/drawing/2014/main" id="{D3D2225C-24D4-4E0C-B3FC-900696C97F60}"/>
                    </a:ext>
                  </a:extLst>
                </p:cNvPr>
                <p:cNvSpPr/>
                <p:nvPr/>
              </p:nvSpPr>
              <p:spPr>
                <a:xfrm>
                  <a:off x="4958600" y="4486426"/>
                  <a:ext cx="37054" cy="77837"/>
                </a:xfrm>
                <a:custGeom>
                  <a:avLst/>
                  <a:gdLst>
                    <a:gd name="connsiteX0" fmla="*/ 305 w 37054"/>
                    <a:gd name="connsiteY0" fmla="*/ 6770 h 77837"/>
                    <a:gd name="connsiteX1" fmla="*/ 2020 w 37054"/>
                    <a:gd name="connsiteY1" fmla="*/ 39 h 77837"/>
                    <a:gd name="connsiteX2" fmla="*/ 7671 w 37054"/>
                    <a:gd name="connsiteY2" fmla="*/ 4293 h 77837"/>
                    <a:gd name="connsiteX3" fmla="*/ 36691 w 37054"/>
                    <a:gd name="connsiteY3" fmla="*/ 67793 h 77837"/>
                    <a:gd name="connsiteX4" fmla="*/ 29515 w 37054"/>
                    <a:gd name="connsiteY4" fmla="*/ 77001 h 77837"/>
                    <a:gd name="connsiteX5" fmla="*/ 18022 w 37054"/>
                    <a:gd name="connsiteY5" fmla="*/ 74334 h 77837"/>
                    <a:gd name="connsiteX6" fmla="*/ 305 w 37054"/>
                    <a:gd name="connsiteY6" fmla="*/ 6770 h 77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054" h="77837">
                      <a:moveTo>
                        <a:pt x="305" y="6770"/>
                      </a:moveTo>
                      <a:cubicBezTo>
                        <a:pt x="-457" y="3595"/>
                        <a:pt x="242" y="483"/>
                        <a:pt x="2020" y="39"/>
                      </a:cubicBezTo>
                      <a:cubicBezTo>
                        <a:pt x="3861" y="-279"/>
                        <a:pt x="6274" y="1372"/>
                        <a:pt x="7671" y="4293"/>
                      </a:cubicBezTo>
                      <a:lnTo>
                        <a:pt x="36691" y="67793"/>
                      </a:lnTo>
                      <a:cubicBezTo>
                        <a:pt x="38151" y="70841"/>
                        <a:pt x="35103" y="75350"/>
                        <a:pt x="29515" y="77001"/>
                      </a:cubicBezTo>
                      <a:cubicBezTo>
                        <a:pt x="23991" y="78842"/>
                        <a:pt x="18784" y="77509"/>
                        <a:pt x="18022" y="74334"/>
                      </a:cubicBezTo>
                      <a:lnTo>
                        <a:pt x="305" y="677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شكل حر: شكل 96">
                  <a:extLst>
                    <a:ext uri="{FF2B5EF4-FFF2-40B4-BE49-F238E27FC236}">
                      <a16:creationId xmlns:a16="http://schemas.microsoft.com/office/drawing/2014/main" id="{D801ABAC-C383-4722-B923-C997FC1A6A95}"/>
                    </a:ext>
                  </a:extLst>
                </p:cNvPr>
                <p:cNvSpPr/>
                <p:nvPr/>
              </p:nvSpPr>
              <p:spPr>
                <a:xfrm>
                  <a:off x="4951254" y="4460875"/>
                  <a:ext cx="4017" cy="9157"/>
                </a:xfrm>
                <a:custGeom>
                  <a:avLst/>
                  <a:gdLst>
                    <a:gd name="connsiteX0" fmla="*/ 729 w 4017"/>
                    <a:gd name="connsiteY0" fmla="*/ 4890 h 9157"/>
                    <a:gd name="connsiteX1" fmla="*/ 221 w 4017"/>
                    <a:gd name="connsiteY1" fmla="*/ 0 h 9157"/>
                    <a:gd name="connsiteX2" fmla="*/ 3015 w 4017"/>
                    <a:gd name="connsiteY2" fmla="*/ 4318 h 9157"/>
                    <a:gd name="connsiteX3" fmla="*/ 3460 w 4017"/>
                    <a:gd name="connsiteY3" fmla="*/ 9144 h 9157"/>
                    <a:gd name="connsiteX4" fmla="*/ 729 w 4017"/>
                    <a:gd name="connsiteY4" fmla="*/ 4890 h 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7" h="9157">
                      <a:moveTo>
                        <a:pt x="729" y="4890"/>
                      </a:moveTo>
                      <a:cubicBezTo>
                        <a:pt x="31" y="2286"/>
                        <a:pt x="-223" y="64"/>
                        <a:pt x="221" y="0"/>
                      </a:cubicBezTo>
                      <a:cubicBezTo>
                        <a:pt x="666" y="0"/>
                        <a:pt x="1936" y="1968"/>
                        <a:pt x="3015" y="4318"/>
                      </a:cubicBezTo>
                      <a:cubicBezTo>
                        <a:pt x="4158" y="6858"/>
                        <a:pt x="4349" y="8953"/>
                        <a:pt x="3460" y="9144"/>
                      </a:cubicBezTo>
                      <a:cubicBezTo>
                        <a:pt x="2634" y="9334"/>
                        <a:pt x="1428" y="7493"/>
                        <a:pt x="729" y="489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شكل حر: شكل 97">
                  <a:extLst>
                    <a:ext uri="{FF2B5EF4-FFF2-40B4-BE49-F238E27FC236}">
                      <a16:creationId xmlns:a16="http://schemas.microsoft.com/office/drawing/2014/main" id="{5D4853A4-771C-49E6-94EF-EC9B9AEFDBE8}"/>
                    </a:ext>
                  </a:extLst>
                </p:cNvPr>
                <p:cNvSpPr/>
                <p:nvPr/>
              </p:nvSpPr>
              <p:spPr>
                <a:xfrm>
                  <a:off x="4930987" y="4488670"/>
                  <a:ext cx="19728" cy="81700"/>
                </a:xfrm>
                <a:custGeom>
                  <a:avLst/>
                  <a:gdLst>
                    <a:gd name="connsiteX0" fmla="*/ 9947 w 19728"/>
                    <a:gd name="connsiteY0" fmla="*/ 5542 h 81700"/>
                    <a:gd name="connsiteX1" fmla="*/ 14202 w 19728"/>
                    <a:gd name="connsiteY1" fmla="*/ 18 h 81700"/>
                    <a:gd name="connsiteX2" fmla="*/ 17758 w 19728"/>
                    <a:gd name="connsiteY2" fmla="*/ 6114 h 81700"/>
                    <a:gd name="connsiteX3" fmla="*/ 19726 w 19728"/>
                    <a:gd name="connsiteY3" fmla="*/ 75900 h 81700"/>
                    <a:gd name="connsiteX4" fmla="*/ 9566 w 19728"/>
                    <a:gd name="connsiteY4" fmla="*/ 81615 h 81700"/>
                    <a:gd name="connsiteX5" fmla="*/ 41 w 19728"/>
                    <a:gd name="connsiteY5" fmla="*/ 74694 h 81700"/>
                    <a:gd name="connsiteX6" fmla="*/ 9947 w 19728"/>
                    <a:gd name="connsiteY6" fmla="*/ 5542 h 8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728" h="81700">
                      <a:moveTo>
                        <a:pt x="9947" y="5542"/>
                      </a:moveTo>
                      <a:cubicBezTo>
                        <a:pt x="10455" y="2303"/>
                        <a:pt x="12360" y="-236"/>
                        <a:pt x="14202" y="18"/>
                      </a:cubicBezTo>
                      <a:cubicBezTo>
                        <a:pt x="16043" y="462"/>
                        <a:pt x="17631" y="2939"/>
                        <a:pt x="17758" y="6114"/>
                      </a:cubicBezTo>
                      <a:lnTo>
                        <a:pt x="19726" y="75900"/>
                      </a:lnTo>
                      <a:cubicBezTo>
                        <a:pt x="19853" y="79265"/>
                        <a:pt x="15345" y="82250"/>
                        <a:pt x="9566" y="81615"/>
                      </a:cubicBezTo>
                      <a:cubicBezTo>
                        <a:pt x="3788" y="81170"/>
                        <a:pt x="-467" y="77932"/>
                        <a:pt x="41" y="74694"/>
                      </a:cubicBezTo>
                      <a:lnTo>
                        <a:pt x="9947" y="554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شكل حر: شكل 98">
                  <a:extLst>
                    <a:ext uri="{FF2B5EF4-FFF2-40B4-BE49-F238E27FC236}">
                      <a16:creationId xmlns:a16="http://schemas.microsoft.com/office/drawing/2014/main" id="{8E0E7A0D-49D2-4B61-A550-787B2189E778}"/>
                    </a:ext>
                  </a:extLst>
                </p:cNvPr>
                <p:cNvSpPr/>
                <p:nvPr/>
              </p:nvSpPr>
              <p:spPr>
                <a:xfrm>
                  <a:off x="4945052" y="4461625"/>
                  <a:ext cx="2554" cy="9621"/>
                </a:xfrm>
                <a:custGeom>
                  <a:avLst/>
                  <a:gdLst>
                    <a:gd name="connsiteX0" fmla="*/ 137 w 2554"/>
                    <a:gd name="connsiteY0" fmla="*/ 4647 h 9621"/>
                    <a:gd name="connsiteX1" fmla="*/ 1598 w 2554"/>
                    <a:gd name="connsiteY1" fmla="*/ 12 h 9621"/>
                    <a:gd name="connsiteX2" fmla="*/ 2550 w 2554"/>
                    <a:gd name="connsiteY2" fmla="*/ 5028 h 9621"/>
                    <a:gd name="connsiteX3" fmla="*/ 1090 w 2554"/>
                    <a:gd name="connsiteY3" fmla="*/ 9600 h 9621"/>
                    <a:gd name="connsiteX4" fmla="*/ 137 w 2554"/>
                    <a:gd name="connsiteY4" fmla="*/ 4647 h 9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4" h="9621">
                      <a:moveTo>
                        <a:pt x="137" y="4647"/>
                      </a:moveTo>
                      <a:cubicBezTo>
                        <a:pt x="518" y="1980"/>
                        <a:pt x="1153" y="-179"/>
                        <a:pt x="1598" y="12"/>
                      </a:cubicBezTo>
                      <a:cubicBezTo>
                        <a:pt x="2042" y="202"/>
                        <a:pt x="2487" y="2488"/>
                        <a:pt x="2550" y="5028"/>
                      </a:cubicBezTo>
                      <a:cubicBezTo>
                        <a:pt x="2614" y="7822"/>
                        <a:pt x="1979" y="9854"/>
                        <a:pt x="1090" y="9600"/>
                      </a:cubicBezTo>
                      <a:cubicBezTo>
                        <a:pt x="201" y="9410"/>
                        <a:pt x="-244" y="7251"/>
                        <a:pt x="137" y="4647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0" name="رسم 4">
                <a:extLst>
                  <a:ext uri="{FF2B5EF4-FFF2-40B4-BE49-F238E27FC236}">
                    <a16:creationId xmlns:a16="http://schemas.microsoft.com/office/drawing/2014/main" id="{287CF778-2997-47F3-B600-D7EB14AAA992}"/>
                  </a:ext>
                </a:extLst>
              </p:cNvPr>
              <p:cNvGrpSpPr/>
              <p:nvPr/>
            </p:nvGrpSpPr>
            <p:grpSpPr>
              <a:xfrm>
                <a:off x="4871060" y="4459351"/>
                <a:ext cx="73832" cy="108556"/>
                <a:chOff x="4871060" y="4459351"/>
                <a:chExt cx="73832" cy="108556"/>
              </a:xfrm>
              <a:solidFill>
                <a:srgbClr val="231F20"/>
              </a:solidFill>
            </p:grpSpPr>
            <p:sp>
              <p:nvSpPr>
                <p:cNvPr id="101" name="شكل حر: شكل 100">
                  <a:extLst>
                    <a:ext uri="{FF2B5EF4-FFF2-40B4-BE49-F238E27FC236}">
                      <a16:creationId xmlns:a16="http://schemas.microsoft.com/office/drawing/2014/main" id="{4FA8AD7E-2EE7-4C9C-8E85-7F24E8F36C2A}"/>
                    </a:ext>
                  </a:extLst>
                </p:cNvPr>
                <p:cNvSpPr/>
                <p:nvPr/>
              </p:nvSpPr>
              <p:spPr>
                <a:xfrm>
                  <a:off x="4911537" y="4487748"/>
                  <a:ext cx="29427" cy="80159"/>
                </a:xfrm>
                <a:custGeom>
                  <a:avLst/>
                  <a:gdLst>
                    <a:gd name="connsiteX0" fmla="*/ 21841 w 29427"/>
                    <a:gd name="connsiteY0" fmla="*/ 4685 h 80159"/>
                    <a:gd name="connsiteX1" fmla="*/ 26858 w 29427"/>
                    <a:gd name="connsiteY1" fmla="*/ 114 h 80159"/>
                    <a:gd name="connsiteX2" fmla="*/ 29334 w 29427"/>
                    <a:gd name="connsiteY2" fmla="*/ 6464 h 80159"/>
                    <a:gd name="connsiteX3" fmla="*/ 19428 w 29427"/>
                    <a:gd name="connsiteY3" fmla="*/ 75552 h 80159"/>
                    <a:gd name="connsiteX4" fmla="*/ 8379 w 29427"/>
                    <a:gd name="connsiteY4" fmla="*/ 79679 h 80159"/>
                    <a:gd name="connsiteX5" fmla="*/ 188 w 29427"/>
                    <a:gd name="connsiteY5" fmla="*/ 71043 h 80159"/>
                    <a:gd name="connsiteX6" fmla="*/ 21841 w 29427"/>
                    <a:gd name="connsiteY6" fmla="*/ 4685 h 80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427" h="80159">
                      <a:moveTo>
                        <a:pt x="21841" y="4685"/>
                      </a:moveTo>
                      <a:cubicBezTo>
                        <a:pt x="22921" y="1574"/>
                        <a:pt x="25143" y="-521"/>
                        <a:pt x="26858" y="114"/>
                      </a:cubicBezTo>
                      <a:cubicBezTo>
                        <a:pt x="28572" y="812"/>
                        <a:pt x="29779" y="3098"/>
                        <a:pt x="29334" y="6464"/>
                      </a:cubicBezTo>
                      <a:lnTo>
                        <a:pt x="19428" y="75552"/>
                      </a:lnTo>
                      <a:cubicBezTo>
                        <a:pt x="19047" y="78663"/>
                        <a:pt x="13968" y="81267"/>
                        <a:pt x="8379" y="79679"/>
                      </a:cubicBezTo>
                      <a:cubicBezTo>
                        <a:pt x="2791" y="78155"/>
                        <a:pt x="-892" y="74154"/>
                        <a:pt x="188" y="71043"/>
                      </a:cubicBezTo>
                      <a:lnTo>
                        <a:pt x="21841" y="468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شكل حر: شكل 101">
                  <a:extLst>
                    <a:ext uri="{FF2B5EF4-FFF2-40B4-BE49-F238E27FC236}">
                      <a16:creationId xmlns:a16="http://schemas.microsoft.com/office/drawing/2014/main" id="{F82D5A27-109B-4237-893C-220028EEA11C}"/>
                    </a:ext>
                  </a:extLst>
                </p:cNvPr>
                <p:cNvSpPr/>
                <p:nvPr/>
              </p:nvSpPr>
              <p:spPr>
                <a:xfrm>
                  <a:off x="4941776" y="4461360"/>
                  <a:ext cx="3116" cy="9484"/>
                </a:xfrm>
                <a:custGeom>
                  <a:avLst/>
                  <a:gdLst>
                    <a:gd name="connsiteX0" fmla="*/ 619 w 3116"/>
                    <a:gd name="connsiteY0" fmla="*/ 4277 h 9484"/>
                    <a:gd name="connsiteX1" fmla="*/ 2778 w 3116"/>
                    <a:gd name="connsiteY1" fmla="*/ 22 h 9484"/>
                    <a:gd name="connsiteX2" fmla="*/ 2905 w 3116"/>
                    <a:gd name="connsiteY2" fmla="*/ 4848 h 9484"/>
                    <a:gd name="connsiteX3" fmla="*/ 619 w 3116"/>
                    <a:gd name="connsiteY3" fmla="*/ 9420 h 9484"/>
                    <a:gd name="connsiteX4" fmla="*/ 619 w 3116"/>
                    <a:gd name="connsiteY4" fmla="*/ 4277 h 9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16" h="9484">
                      <a:moveTo>
                        <a:pt x="619" y="4277"/>
                      </a:moveTo>
                      <a:cubicBezTo>
                        <a:pt x="1445" y="1736"/>
                        <a:pt x="2397" y="-232"/>
                        <a:pt x="2778" y="22"/>
                      </a:cubicBezTo>
                      <a:cubicBezTo>
                        <a:pt x="3096" y="467"/>
                        <a:pt x="3286" y="2054"/>
                        <a:pt x="2905" y="4848"/>
                      </a:cubicBezTo>
                      <a:cubicBezTo>
                        <a:pt x="2524" y="7324"/>
                        <a:pt x="1381" y="9928"/>
                        <a:pt x="619" y="9420"/>
                      </a:cubicBezTo>
                      <a:cubicBezTo>
                        <a:pt x="-206" y="9103"/>
                        <a:pt x="-206" y="6817"/>
                        <a:pt x="619" y="4277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شكل حر: شكل 102">
                  <a:extLst>
                    <a:ext uri="{FF2B5EF4-FFF2-40B4-BE49-F238E27FC236}">
                      <a16:creationId xmlns:a16="http://schemas.microsoft.com/office/drawing/2014/main" id="{68EA1E70-1231-4639-8775-28ABFEFB586F}"/>
                    </a:ext>
                  </a:extLst>
                </p:cNvPr>
                <p:cNvSpPr/>
                <p:nvPr/>
              </p:nvSpPr>
              <p:spPr>
                <a:xfrm>
                  <a:off x="4871060" y="4480825"/>
                  <a:ext cx="54165" cy="69290"/>
                </a:xfrm>
                <a:custGeom>
                  <a:avLst/>
                  <a:gdLst>
                    <a:gd name="connsiteX0" fmla="*/ 46697 w 54165"/>
                    <a:gd name="connsiteY0" fmla="*/ 2783 h 69290"/>
                    <a:gd name="connsiteX1" fmla="*/ 53174 w 54165"/>
                    <a:gd name="connsiteY1" fmla="*/ 496 h 69290"/>
                    <a:gd name="connsiteX2" fmla="*/ 52920 w 54165"/>
                    <a:gd name="connsiteY2" fmla="*/ 7418 h 69290"/>
                    <a:gd name="connsiteX3" fmla="*/ 16852 w 54165"/>
                    <a:gd name="connsiteY3" fmla="*/ 67171 h 69290"/>
                    <a:gd name="connsiteX4" fmla="*/ 5104 w 54165"/>
                    <a:gd name="connsiteY4" fmla="*/ 66600 h 69290"/>
                    <a:gd name="connsiteX5" fmla="*/ 913 w 54165"/>
                    <a:gd name="connsiteY5" fmla="*/ 55551 h 69290"/>
                    <a:gd name="connsiteX6" fmla="*/ 46697 w 54165"/>
                    <a:gd name="connsiteY6" fmla="*/ 2783 h 69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165" h="69290">
                      <a:moveTo>
                        <a:pt x="46697" y="2783"/>
                      </a:moveTo>
                      <a:cubicBezTo>
                        <a:pt x="48856" y="370"/>
                        <a:pt x="51840" y="-710"/>
                        <a:pt x="53174" y="496"/>
                      </a:cubicBezTo>
                      <a:cubicBezTo>
                        <a:pt x="54380" y="1957"/>
                        <a:pt x="54698" y="4434"/>
                        <a:pt x="52920" y="7418"/>
                      </a:cubicBezTo>
                      <a:lnTo>
                        <a:pt x="16852" y="67171"/>
                      </a:lnTo>
                      <a:cubicBezTo>
                        <a:pt x="15328" y="69839"/>
                        <a:pt x="9549" y="70346"/>
                        <a:pt x="5104" y="66600"/>
                      </a:cubicBezTo>
                      <a:cubicBezTo>
                        <a:pt x="532" y="63044"/>
                        <a:pt x="-1246" y="58028"/>
                        <a:pt x="913" y="55551"/>
                      </a:cubicBezTo>
                      <a:lnTo>
                        <a:pt x="46697" y="278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شكل حر: شكل 103">
                  <a:extLst>
                    <a:ext uri="{FF2B5EF4-FFF2-40B4-BE49-F238E27FC236}">
                      <a16:creationId xmlns:a16="http://schemas.microsoft.com/office/drawing/2014/main" id="{8CCE83A9-1DF5-4CF9-9E26-3A7D836EA4E3}"/>
                    </a:ext>
                  </a:extLst>
                </p:cNvPr>
                <p:cNvSpPr/>
                <p:nvPr/>
              </p:nvSpPr>
              <p:spPr>
                <a:xfrm>
                  <a:off x="4934308" y="4459351"/>
                  <a:ext cx="5898" cy="8074"/>
                </a:xfrm>
                <a:custGeom>
                  <a:avLst/>
                  <a:gdLst>
                    <a:gd name="connsiteX0" fmla="*/ 2118 w 5898"/>
                    <a:gd name="connsiteY0" fmla="*/ 3111 h 8074"/>
                    <a:gd name="connsiteX1" fmla="*/ 5865 w 5898"/>
                    <a:gd name="connsiteY1" fmla="*/ 63 h 8074"/>
                    <a:gd name="connsiteX2" fmla="*/ 4023 w 5898"/>
                    <a:gd name="connsiteY2" fmla="*/ 4635 h 8074"/>
                    <a:gd name="connsiteX3" fmla="*/ 213 w 5898"/>
                    <a:gd name="connsiteY3" fmla="*/ 7873 h 8074"/>
                    <a:gd name="connsiteX4" fmla="*/ 2118 w 5898"/>
                    <a:gd name="connsiteY4" fmla="*/ 3111 h 8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98" h="8074">
                      <a:moveTo>
                        <a:pt x="2118" y="3111"/>
                      </a:moveTo>
                      <a:cubicBezTo>
                        <a:pt x="3833" y="1079"/>
                        <a:pt x="5547" y="-318"/>
                        <a:pt x="5865" y="63"/>
                      </a:cubicBezTo>
                      <a:cubicBezTo>
                        <a:pt x="6055" y="634"/>
                        <a:pt x="5420" y="2285"/>
                        <a:pt x="4023" y="4635"/>
                      </a:cubicBezTo>
                      <a:cubicBezTo>
                        <a:pt x="2690" y="6857"/>
                        <a:pt x="721" y="8699"/>
                        <a:pt x="213" y="7873"/>
                      </a:cubicBezTo>
                      <a:cubicBezTo>
                        <a:pt x="-422" y="7175"/>
                        <a:pt x="404" y="5079"/>
                        <a:pt x="2118" y="311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5" name="رسم 4">
                <a:extLst>
                  <a:ext uri="{FF2B5EF4-FFF2-40B4-BE49-F238E27FC236}">
                    <a16:creationId xmlns:a16="http://schemas.microsoft.com/office/drawing/2014/main" id="{505ED0C9-9661-4E78-96EA-9642499570F5}"/>
                  </a:ext>
                </a:extLst>
              </p:cNvPr>
              <p:cNvGrpSpPr/>
              <p:nvPr/>
            </p:nvGrpSpPr>
            <p:grpSpPr>
              <a:xfrm>
                <a:off x="4833661" y="4453643"/>
                <a:ext cx="104839" cy="84126"/>
                <a:chOff x="4833661" y="4453643"/>
                <a:chExt cx="104839" cy="84126"/>
              </a:xfrm>
              <a:solidFill>
                <a:srgbClr val="231F20"/>
              </a:solidFill>
            </p:grpSpPr>
            <p:sp>
              <p:nvSpPr>
                <p:cNvPr id="106" name="شكل حر: شكل 105">
                  <a:extLst>
                    <a:ext uri="{FF2B5EF4-FFF2-40B4-BE49-F238E27FC236}">
                      <a16:creationId xmlns:a16="http://schemas.microsoft.com/office/drawing/2014/main" id="{4295A41B-C567-40EA-9C90-39F469A2B6DA}"/>
                    </a:ext>
                  </a:extLst>
                </p:cNvPr>
                <p:cNvSpPr/>
                <p:nvPr/>
              </p:nvSpPr>
              <p:spPr>
                <a:xfrm>
                  <a:off x="4856883" y="4476103"/>
                  <a:ext cx="62869" cy="61666"/>
                </a:xfrm>
                <a:custGeom>
                  <a:avLst/>
                  <a:gdLst>
                    <a:gd name="connsiteX0" fmla="*/ 55477 w 62869"/>
                    <a:gd name="connsiteY0" fmla="*/ 1917 h 61666"/>
                    <a:gd name="connsiteX1" fmla="*/ 62144 w 62869"/>
                    <a:gd name="connsiteY1" fmla="*/ 837 h 61666"/>
                    <a:gd name="connsiteX2" fmla="*/ 60874 w 62869"/>
                    <a:gd name="connsiteY2" fmla="*/ 7505 h 61666"/>
                    <a:gd name="connsiteX3" fmla="*/ 15154 w 62869"/>
                    <a:gd name="connsiteY3" fmla="*/ 60273 h 61666"/>
                    <a:gd name="connsiteX4" fmla="*/ 3597 w 62869"/>
                    <a:gd name="connsiteY4" fmla="*/ 57796 h 61666"/>
                    <a:gd name="connsiteX5" fmla="*/ 1438 w 62869"/>
                    <a:gd name="connsiteY5" fmla="*/ 46112 h 61666"/>
                    <a:gd name="connsiteX6" fmla="*/ 55477 w 62869"/>
                    <a:gd name="connsiteY6" fmla="*/ 1917 h 61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2869" h="61666">
                      <a:moveTo>
                        <a:pt x="55477" y="1917"/>
                      </a:moveTo>
                      <a:cubicBezTo>
                        <a:pt x="58017" y="-116"/>
                        <a:pt x="61065" y="-624"/>
                        <a:pt x="62144" y="837"/>
                      </a:cubicBezTo>
                      <a:cubicBezTo>
                        <a:pt x="63414" y="2170"/>
                        <a:pt x="63033" y="4964"/>
                        <a:pt x="60874" y="7505"/>
                      </a:cubicBezTo>
                      <a:lnTo>
                        <a:pt x="15154" y="60273"/>
                      </a:lnTo>
                      <a:cubicBezTo>
                        <a:pt x="13122" y="62750"/>
                        <a:pt x="7598" y="61924"/>
                        <a:pt x="3597" y="57796"/>
                      </a:cubicBezTo>
                      <a:cubicBezTo>
                        <a:pt x="-213" y="53478"/>
                        <a:pt x="-1102" y="48144"/>
                        <a:pt x="1438" y="46112"/>
                      </a:cubicBezTo>
                      <a:lnTo>
                        <a:pt x="55477" y="191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شكل حر: شكل 106">
                  <a:extLst>
                    <a:ext uri="{FF2B5EF4-FFF2-40B4-BE49-F238E27FC236}">
                      <a16:creationId xmlns:a16="http://schemas.microsoft.com/office/drawing/2014/main" id="{343E2563-8F43-4DD6-B819-3B1BC20D6D98}"/>
                    </a:ext>
                  </a:extLst>
                </p:cNvPr>
                <p:cNvSpPr/>
                <p:nvPr/>
              </p:nvSpPr>
              <p:spPr>
                <a:xfrm>
                  <a:off x="4931445" y="4457917"/>
                  <a:ext cx="7055" cy="7013"/>
                </a:xfrm>
                <a:custGeom>
                  <a:avLst/>
                  <a:gdLst>
                    <a:gd name="connsiteX0" fmla="*/ 2886 w 7055"/>
                    <a:gd name="connsiteY0" fmla="*/ 2450 h 7013"/>
                    <a:gd name="connsiteX1" fmla="*/ 7013 w 7055"/>
                    <a:gd name="connsiteY1" fmla="*/ 100 h 7013"/>
                    <a:gd name="connsiteX2" fmla="*/ 4537 w 7055"/>
                    <a:gd name="connsiteY2" fmla="*/ 4164 h 7013"/>
                    <a:gd name="connsiteX3" fmla="*/ 92 w 7055"/>
                    <a:gd name="connsiteY3" fmla="*/ 6831 h 7013"/>
                    <a:gd name="connsiteX4" fmla="*/ 2886 w 7055"/>
                    <a:gd name="connsiteY4" fmla="*/ 2450 h 7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7013">
                      <a:moveTo>
                        <a:pt x="2886" y="2450"/>
                      </a:moveTo>
                      <a:cubicBezTo>
                        <a:pt x="4918" y="735"/>
                        <a:pt x="6823" y="-344"/>
                        <a:pt x="7013" y="100"/>
                      </a:cubicBezTo>
                      <a:cubicBezTo>
                        <a:pt x="7267" y="481"/>
                        <a:pt x="6378" y="2132"/>
                        <a:pt x="4537" y="4164"/>
                      </a:cubicBezTo>
                      <a:cubicBezTo>
                        <a:pt x="2822" y="6133"/>
                        <a:pt x="663" y="7530"/>
                        <a:pt x="92" y="6831"/>
                      </a:cubicBezTo>
                      <a:cubicBezTo>
                        <a:pt x="-353" y="6069"/>
                        <a:pt x="854" y="4101"/>
                        <a:pt x="2886" y="245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شكل حر: شكل 107">
                  <a:extLst>
                    <a:ext uri="{FF2B5EF4-FFF2-40B4-BE49-F238E27FC236}">
                      <a16:creationId xmlns:a16="http://schemas.microsoft.com/office/drawing/2014/main" id="{22294029-9345-47EE-94C4-C5B6D40D947B}"/>
                    </a:ext>
                  </a:extLst>
                </p:cNvPr>
                <p:cNvSpPr/>
                <p:nvPr/>
              </p:nvSpPr>
              <p:spPr>
                <a:xfrm>
                  <a:off x="4833661" y="4461759"/>
                  <a:ext cx="77034" cy="38846"/>
                </a:xfrm>
                <a:custGeom>
                  <a:avLst/>
                  <a:gdLst>
                    <a:gd name="connsiteX0" fmla="*/ 70316 w 77034"/>
                    <a:gd name="connsiteY0" fmla="*/ 385 h 38846"/>
                    <a:gd name="connsiteX1" fmla="*/ 76984 w 77034"/>
                    <a:gd name="connsiteY1" fmla="*/ 1973 h 38846"/>
                    <a:gd name="connsiteX2" fmla="*/ 73110 w 77034"/>
                    <a:gd name="connsiteY2" fmla="*/ 7625 h 38846"/>
                    <a:gd name="connsiteX3" fmla="*/ 10499 w 77034"/>
                    <a:gd name="connsiteY3" fmla="*/ 38485 h 38846"/>
                    <a:gd name="connsiteX4" fmla="*/ 911 w 77034"/>
                    <a:gd name="connsiteY4" fmla="*/ 31627 h 38846"/>
                    <a:gd name="connsiteX5" fmla="*/ 3387 w 77034"/>
                    <a:gd name="connsiteY5" fmla="*/ 20007 h 38846"/>
                    <a:gd name="connsiteX6" fmla="*/ 70316 w 77034"/>
                    <a:gd name="connsiteY6" fmla="*/ 385 h 38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034" h="38846">
                      <a:moveTo>
                        <a:pt x="70316" y="385"/>
                      </a:moveTo>
                      <a:cubicBezTo>
                        <a:pt x="73491" y="-504"/>
                        <a:pt x="76476" y="195"/>
                        <a:pt x="76984" y="1973"/>
                      </a:cubicBezTo>
                      <a:cubicBezTo>
                        <a:pt x="77301" y="3814"/>
                        <a:pt x="76158" y="6100"/>
                        <a:pt x="73110" y="7625"/>
                      </a:cubicBezTo>
                      <a:lnTo>
                        <a:pt x="10499" y="38485"/>
                      </a:lnTo>
                      <a:cubicBezTo>
                        <a:pt x="7705" y="39882"/>
                        <a:pt x="2689" y="37152"/>
                        <a:pt x="911" y="31627"/>
                      </a:cubicBezTo>
                      <a:cubicBezTo>
                        <a:pt x="-994" y="26166"/>
                        <a:pt x="212" y="20896"/>
                        <a:pt x="3387" y="20007"/>
                      </a:cubicBezTo>
                      <a:lnTo>
                        <a:pt x="70316" y="38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" name="شكل حر: شكل 108">
                  <a:extLst>
                    <a:ext uri="{FF2B5EF4-FFF2-40B4-BE49-F238E27FC236}">
                      <a16:creationId xmlns:a16="http://schemas.microsoft.com/office/drawing/2014/main" id="{7F62F4E0-B618-4ECB-9B4B-791A284817C8}"/>
                    </a:ext>
                  </a:extLst>
                </p:cNvPr>
                <p:cNvSpPr/>
                <p:nvPr/>
              </p:nvSpPr>
              <p:spPr>
                <a:xfrm>
                  <a:off x="4926831" y="4453643"/>
                  <a:ext cx="9024" cy="4238"/>
                </a:xfrm>
                <a:custGeom>
                  <a:avLst/>
                  <a:gdLst>
                    <a:gd name="connsiteX0" fmla="*/ 4324 w 9024"/>
                    <a:gd name="connsiteY0" fmla="*/ 818 h 4238"/>
                    <a:gd name="connsiteX1" fmla="*/ 9023 w 9024"/>
                    <a:gd name="connsiteY1" fmla="*/ 247 h 4238"/>
                    <a:gd name="connsiteX2" fmla="*/ 5023 w 9024"/>
                    <a:gd name="connsiteY2" fmla="*/ 3041 h 4238"/>
                    <a:gd name="connsiteX3" fmla="*/ 6 w 9024"/>
                    <a:gd name="connsiteY3" fmla="*/ 3739 h 4238"/>
                    <a:gd name="connsiteX4" fmla="*/ 4324 w 9024"/>
                    <a:gd name="connsiteY4" fmla="*/ 818 h 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24" h="4238">
                      <a:moveTo>
                        <a:pt x="4324" y="818"/>
                      </a:moveTo>
                      <a:cubicBezTo>
                        <a:pt x="6864" y="56"/>
                        <a:pt x="9087" y="-261"/>
                        <a:pt x="9023" y="247"/>
                      </a:cubicBezTo>
                      <a:cubicBezTo>
                        <a:pt x="8833" y="818"/>
                        <a:pt x="7563" y="1835"/>
                        <a:pt x="5023" y="3041"/>
                      </a:cubicBezTo>
                      <a:cubicBezTo>
                        <a:pt x="2737" y="4184"/>
                        <a:pt x="6" y="4692"/>
                        <a:pt x="6" y="3739"/>
                      </a:cubicBezTo>
                      <a:cubicBezTo>
                        <a:pt x="-121" y="2850"/>
                        <a:pt x="1721" y="1580"/>
                        <a:pt x="4324" y="81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0" name="رسم 4">
                <a:extLst>
                  <a:ext uri="{FF2B5EF4-FFF2-40B4-BE49-F238E27FC236}">
                    <a16:creationId xmlns:a16="http://schemas.microsoft.com/office/drawing/2014/main" id="{C14AB34A-7E7A-41CC-B505-D4075735D88E}"/>
                  </a:ext>
                </a:extLst>
              </p:cNvPr>
              <p:cNvGrpSpPr/>
              <p:nvPr/>
            </p:nvGrpSpPr>
            <p:grpSpPr>
              <a:xfrm>
                <a:off x="4828236" y="4416848"/>
                <a:ext cx="106943" cy="65067"/>
                <a:chOff x="4828236" y="4416848"/>
                <a:chExt cx="106943" cy="65067"/>
              </a:xfrm>
              <a:solidFill>
                <a:srgbClr val="231F20"/>
              </a:solidFill>
            </p:grpSpPr>
            <p:sp>
              <p:nvSpPr>
                <p:cNvPr id="111" name="شكل حر: شكل 110">
                  <a:extLst>
                    <a:ext uri="{FF2B5EF4-FFF2-40B4-BE49-F238E27FC236}">
                      <a16:creationId xmlns:a16="http://schemas.microsoft.com/office/drawing/2014/main" id="{EE630734-A746-4333-8F41-5C6705752B8D}"/>
                    </a:ext>
                  </a:extLst>
                </p:cNvPr>
                <p:cNvSpPr/>
                <p:nvPr/>
              </p:nvSpPr>
              <p:spPr>
                <a:xfrm>
                  <a:off x="4828236" y="4454474"/>
                  <a:ext cx="80409" cy="27441"/>
                </a:xfrm>
                <a:custGeom>
                  <a:avLst/>
                  <a:gdLst>
                    <a:gd name="connsiteX0" fmla="*/ 74217 w 80409"/>
                    <a:gd name="connsiteY0" fmla="*/ 51 h 27441"/>
                    <a:gd name="connsiteX1" fmla="*/ 80313 w 80409"/>
                    <a:gd name="connsiteY1" fmla="*/ 2781 h 27441"/>
                    <a:gd name="connsiteX2" fmla="*/ 75678 w 80409"/>
                    <a:gd name="connsiteY2" fmla="*/ 7671 h 27441"/>
                    <a:gd name="connsiteX3" fmla="*/ 8685 w 80409"/>
                    <a:gd name="connsiteY3" fmla="*/ 27292 h 27441"/>
                    <a:gd name="connsiteX4" fmla="*/ 176 w 80409"/>
                    <a:gd name="connsiteY4" fmla="*/ 18910 h 27441"/>
                    <a:gd name="connsiteX5" fmla="*/ 4812 w 80409"/>
                    <a:gd name="connsiteY5" fmla="*/ 7925 h 27441"/>
                    <a:gd name="connsiteX6" fmla="*/ 74217 w 80409"/>
                    <a:gd name="connsiteY6" fmla="*/ 51 h 27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409" h="27441">
                      <a:moveTo>
                        <a:pt x="74217" y="51"/>
                      </a:moveTo>
                      <a:cubicBezTo>
                        <a:pt x="77456" y="-267"/>
                        <a:pt x="80250" y="940"/>
                        <a:pt x="80313" y="2781"/>
                      </a:cubicBezTo>
                      <a:cubicBezTo>
                        <a:pt x="80885" y="4496"/>
                        <a:pt x="78853" y="6655"/>
                        <a:pt x="75678" y="7671"/>
                      </a:cubicBezTo>
                      <a:lnTo>
                        <a:pt x="8685" y="27292"/>
                      </a:lnTo>
                      <a:cubicBezTo>
                        <a:pt x="5574" y="28245"/>
                        <a:pt x="1573" y="24562"/>
                        <a:pt x="176" y="18910"/>
                      </a:cubicBezTo>
                      <a:cubicBezTo>
                        <a:pt x="-649" y="13195"/>
                        <a:pt x="1510" y="8242"/>
                        <a:pt x="4812" y="7925"/>
                      </a:cubicBezTo>
                      <a:lnTo>
                        <a:pt x="74217" y="5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شكل حر: شكل 111">
                  <a:extLst>
                    <a:ext uri="{FF2B5EF4-FFF2-40B4-BE49-F238E27FC236}">
                      <a16:creationId xmlns:a16="http://schemas.microsoft.com/office/drawing/2014/main" id="{6264C843-DF12-4E79-ADE8-7F9A929FD572}"/>
                    </a:ext>
                  </a:extLst>
                </p:cNvPr>
                <p:cNvSpPr/>
                <p:nvPr/>
              </p:nvSpPr>
              <p:spPr>
                <a:xfrm>
                  <a:off x="4925695" y="4451430"/>
                  <a:ext cx="9484" cy="3056"/>
                </a:xfrm>
                <a:custGeom>
                  <a:avLst/>
                  <a:gdLst>
                    <a:gd name="connsiteX0" fmla="*/ 4826 w 9484"/>
                    <a:gd name="connsiteY0" fmla="*/ 173 h 3056"/>
                    <a:gd name="connsiteX1" fmla="*/ 9461 w 9484"/>
                    <a:gd name="connsiteY1" fmla="*/ 491 h 3056"/>
                    <a:gd name="connsiteX2" fmla="*/ 5270 w 9484"/>
                    <a:gd name="connsiteY2" fmla="*/ 2522 h 3056"/>
                    <a:gd name="connsiteX3" fmla="*/ 0 w 9484"/>
                    <a:gd name="connsiteY3" fmla="*/ 2396 h 3056"/>
                    <a:gd name="connsiteX4" fmla="*/ 4826 w 9484"/>
                    <a:gd name="connsiteY4" fmla="*/ 173 h 3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4" h="3056">
                      <a:moveTo>
                        <a:pt x="4826" y="173"/>
                      </a:moveTo>
                      <a:cubicBezTo>
                        <a:pt x="7493" y="-144"/>
                        <a:pt x="9652" y="-17"/>
                        <a:pt x="9461" y="491"/>
                      </a:cubicBezTo>
                      <a:cubicBezTo>
                        <a:pt x="9715" y="872"/>
                        <a:pt x="7874" y="1760"/>
                        <a:pt x="5270" y="2522"/>
                      </a:cubicBezTo>
                      <a:cubicBezTo>
                        <a:pt x="2730" y="3285"/>
                        <a:pt x="381" y="3221"/>
                        <a:pt x="0" y="2396"/>
                      </a:cubicBezTo>
                      <a:cubicBezTo>
                        <a:pt x="63" y="1443"/>
                        <a:pt x="2159" y="491"/>
                        <a:pt x="4826" y="173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شكل حر: شكل 112">
                  <a:extLst>
                    <a:ext uri="{FF2B5EF4-FFF2-40B4-BE49-F238E27FC236}">
                      <a16:creationId xmlns:a16="http://schemas.microsoft.com/office/drawing/2014/main" id="{491AF8B2-9484-4060-B4A8-601C7CCF8E50}"/>
                    </a:ext>
                  </a:extLst>
                </p:cNvPr>
                <p:cNvSpPr/>
                <p:nvPr/>
              </p:nvSpPr>
              <p:spPr>
                <a:xfrm>
                  <a:off x="4828366" y="4416848"/>
                  <a:ext cx="80342" cy="27439"/>
                </a:xfrm>
                <a:custGeom>
                  <a:avLst/>
                  <a:gdLst>
                    <a:gd name="connsiteX0" fmla="*/ 75611 w 80342"/>
                    <a:gd name="connsiteY0" fmla="*/ 19769 h 27439"/>
                    <a:gd name="connsiteX1" fmla="*/ 80247 w 80342"/>
                    <a:gd name="connsiteY1" fmla="*/ 24659 h 27439"/>
                    <a:gd name="connsiteX2" fmla="*/ 74151 w 80342"/>
                    <a:gd name="connsiteY2" fmla="*/ 27389 h 27439"/>
                    <a:gd name="connsiteX3" fmla="*/ 4809 w 80342"/>
                    <a:gd name="connsiteY3" fmla="*/ 19515 h 27439"/>
                    <a:gd name="connsiteX4" fmla="*/ 173 w 80342"/>
                    <a:gd name="connsiteY4" fmla="*/ 8530 h 27439"/>
                    <a:gd name="connsiteX5" fmla="*/ 8682 w 80342"/>
                    <a:gd name="connsiteY5" fmla="*/ 148 h 27439"/>
                    <a:gd name="connsiteX6" fmla="*/ 75611 w 80342"/>
                    <a:gd name="connsiteY6" fmla="*/ 19769 h 27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342" h="27439">
                      <a:moveTo>
                        <a:pt x="75611" y="19769"/>
                      </a:moveTo>
                      <a:cubicBezTo>
                        <a:pt x="78786" y="20722"/>
                        <a:pt x="80818" y="22944"/>
                        <a:pt x="80247" y="24659"/>
                      </a:cubicBezTo>
                      <a:cubicBezTo>
                        <a:pt x="80183" y="26500"/>
                        <a:pt x="77389" y="27707"/>
                        <a:pt x="74151" y="27389"/>
                      </a:cubicBezTo>
                      <a:lnTo>
                        <a:pt x="4809" y="19515"/>
                      </a:lnTo>
                      <a:cubicBezTo>
                        <a:pt x="1570" y="19198"/>
                        <a:pt x="-652" y="14245"/>
                        <a:pt x="173" y="8530"/>
                      </a:cubicBezTo>
                      <a:cubicBezTo>
                        <a:pt x="1570" y="2942"/>
                        <a:pt x="5571" y="-805"/>
                        <a:pt x="8682" y="148"/>
                      </a:cubicBezTo>
                      <a:lnTo>
                        <a:pt x="75611" y="19769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شكل حر: شكل 113">
                  <a:extLst>
                    <a:ext uri="{FF2B5EF4-FFF2-40B4-BE49-F238E27FC236}">
                      <a16:creationId xmlns:a16="http://schemas.microsoft.com/office/drawing/2014/main" id="{26590D8E-CAEA-4476-980D-ECD90EC53292}"/>
                    </a:ext>
                  </a:extLst>
                </p:cNvPr>
                <p:cNvSpPr/>
                <p:nvPr/>
              </p:nvSpPr>
              <p:spPr>
                <a:xfrm>
                  <a:off x="4925695" y="4444275"/>
                  <a:ext cx="9484" cy="3028"/>
                </a:xfrm>
                <a:custGeom>
                  <a:avLst/>
                  <a:gdLst>
                    <a:gd name="connsiteX0" fmla="*/ 5270 w 9484"/>
                    <a:gd name="connsiteY0" fmla="*/ 534 h 3028"/>
                    <a:gd name="connsiteX1" fmla="*/ 9461 w 9484"/>
                    <a:gd name="connsiteY1" fmla="*/ 2566 h 3028"/>
                    <a:gd name="connsiteX2" fmla="*/ 4826 w 9484"/>
                    <a:gd name="connsiteY2" fmla="*/ 2884 h 3028"/>
                    <a:gd name="connsiteX3" fmla="*/ 0 w 9484"/>
                    <a:gd name="connsiteY3" fmla="*/ 661 h 3028"/>
                    <a:gd name="connsiteX4" fmla="*/ 5270 w 9484"/>
                    <a:gd name="connsiteY4" fmla="*/ 534 h 3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4" h="3028">
                      <a:moveTo>
                        <a:pt x="5270" y="534"/>
                      </a:moveTo>
                      <a:cubicBezTo>
                        <a:pt x="7874" y="1296"/>
                        <a:pt x="9715" y="2185"/>
                        <a:pt x="9461" y="2566"/>
                      </a:cubicBezTo>
                      <a:cubicBezTo>
                        <a:pt x="9652" y="3074"/>
                        <a:pt x="7493" y="3138"/>
                        <a:pt x="4826" y="2884"/>
                      </a:cubicBezTo>
                      <a:cubicBezTo>
                        <a:pt x="2159" y="2566"/>
                        <a:pt x="63" y="1614"/>
                        <a:pt x="0" y="661"/>
                      </a:cubicBezTo>
                      <a:cubicBezTo>
                        <a:pt x="317" y="-165"/>
                        <a:pt x="2730" y="-228"/>
                        <a:pt x="5270" y="534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5" name="رسم 4">
                <a:extLst>
                  <a:ext uri="{FF2B5EF4-FFF2-40B4-BE49-F238E27FC236}">
                    <a16:creationId xmlns:a16="http://schemas.microsoft.com/office/drawing/2014/main" id="{6CF7245B-1DD2-4172-927F-50502C39EDA1}"/>
                  </a:ext>
                </a:extLst>
              </p:cNvPr>
              <p:cNvGrpSpPr/>
              <p:nvPr/>
            </p:nvGrpSpPr>
            <p:grpSpPr>
              <a:xfrm>
                <a:off x="4833534" y="4360993"/>
                <a:ext cx="104966" cy="84098"/>
                <a:chOff x="4833534" y="4360993"/>
                <a:chExt cx="104966" cy="84098"/>
              </a:xfrm>
              <a:solidFill>
                <a:srgbClr val="231F20"/>
              </a:solidFill>
            </p:grpSpPr>
            <p:sp>
              <p:nvSpPr>
                <p:cNvPr id="116" name="شكل حر: شكل 115">
                  <a:extLst>
                    <a:ext uri="{FF2B5EF4-FFF2-40B4-BE49-F238E27FC236}">
                      <a16:creationId xmlns:a16="http://schemas.microsoft.com/office/drawing/2014/main" id="{BB894512-3B2C-421A-A4D7-EB7C8CD99CFB}"/>
                    </a:ext>
                  </a:extLst>
                </p:cNvPr>
                <p:cNvSpPr/>
                <p:nvPr/>
              </p:nvSpPr>
              <p:spPr>
                <a:xfrm>
                  <a:off x="4833534" y="4398156"/>
                  <a:ext cx="77098" cy="38818"/>
                </a:xfrm>
                <a:custGeom>
                  <a:avLst/>
                  <a:gdLst>
                    <a:gd name="connsiteX0" fmla="*/ 73174 w 77098"/>
                    <a:gd name="connsiteY0" fmla="*/ 31222 h 38818"/>
                    <a:gd name="connsiteX1" fmla="*/ 77047 w 77098"/>
                    <a:gd name="connsiteY1" fmla="*/ 36874 h 38818"/>
                    <a:gd name="connsiteX2" fmla="*/ 70380 w 77098"/>
                    <a:gd name="connsiteY2" fmla="*/ 38461 h 38818"/>
                    <a:gd name="connsiteX3" fmla="*/ 3387 w 77098"/>
                    <a:gd name="connsiteY3" fmla="*/ 18840 h 38818"/>
                    <a:gd name="connsiteX4" fmla="*/ 911 w 77098"/>
                    <a:gd name="connsiteY4" fmla="*/ 7219 h 38818"/>
                    <a:gd name="connsiteX5" fmla="*/ 10499 w 77098"/>
                    <a:gd name="connsiteY5" fmla="*/ 361 h 38818"/>
                    <a:gd name="connsiteX6" fmla="*/ 73174 w 77098"/>
                    <a:gd name="connsiteY6" fmla="*/ 31222 h 38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098" h="38818">
                      <a:moveTo>
                        <a:pt x="73174" y="31222"/>
                      </a:moveTo>
                      <a:cubicBezTo>
                        <a:pt x="76222" y="32810"/>
                        <a:pt x="77365" y="35096"/>
                        <a:pt x="77047" y="36874"/>
                      </a:cubicBezTo>
                      <a:cubicBezTo>
                        <a:pt x="76603" y="38652"/>
                        <a:pt x="73555" y="39287"/>
                        <a:pt x="70380" y="38461"/>
                      </a:cubicBezTo>
                      <a:lnTo>
                        <a:pt x="3387" y="18840"/>
                      </a:lnTo>
                      <a:cubicBezTo>
                        <a:pt x="212" y="17951"/>
                        <a:pt x="-994" y="12744"/>
                        <a:pt x="911" y="7219"/>
                      </a:cubicBezTo>
                      <a:cubicBezTo>
                        <a:pt x="2689" y="1695"/>
                        <a:pt x="7769" y="-1036"/>
                        <a:pt x="10499" y="361"/>
                      </a:cubicBezTo>
                      <a:lnTo>
                        <a:pt x="73174" y="3122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شكل حر: شكل 116">
                  <a:extLst>
                    <a:ext uri="{FF2B5EF4-FFF2-40B4-BE49-F238E27FC236}">
                      <a16:creationId xmlns:a16="http://schemas.microsoft.com/office/drawing/2014/main" id="{CB5639C4-A66F-437C-B423-FA7CA2D9BA09}"/>
                    </a:ext>
                  </a:extLst>
                </p:cNvPr>
                <p:cNvSpPr/>
                <p:nvPr/>
              </p:nvSpPr>
              <p:spPr>
                <a:xfrm>
                  <a:off x="4926895" y="4440881"/>
                  <a:ext cx="8959" cy="4210"/>
                </a:xfrm>
                <a:custGeom>
                  <a:avLst/>
                  <a:gdLst>
                    <a:gd name="connsiteX0" fmla="*/ 4959 w 8959"/>
                    <a:gd name="connsiteY0" fmla="*/ 1198 h 4210"/>
                    <a:gd name="connsiteX1" fmla="*/ 8960 w 8959"/>
                    <a:gd name="connsiteY1" fmla="*/ 3992 h 4210"/>
                    <a:gd name="connsiteX2" fmla="*/ 4261 w 8959"/>
                    <a:gd name="connsiteY2" fmla="*/ 3420 h 4210"/>
                    <a:gd name="connsiteX3" fmla="*/ 6 w 8959"/>
                    <a:gd name="connsiteY3" fmla="*/ 499 h 4210"/>
                    <a:gd name="connsiteX4" fmla="*/ 4959 w 8959"/>
                    <a:gd name="connsiteY4" fmla="*/ 1198 h 4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59" h="4210">
                      <a:moveTo>
                        <a:pt x="4959" y="1198"/>
                      </a:moveTo>
                      <a:cubicBezTo>
                        <a:pt x="7499" y="2404"/>
                        <a:pt x="8769" y="3484"/>
                        <a:pt x="8960" y="3992"/>
                      </a:cubicBezTo>
                      <a:cubicBezTo>
                        <a:pt x="8960" y="4436"/>
                        <a:pt x="6801" y="4182"/>
                        <a:pt x="4261" y="3420"/>
                      </a:cubicBezTo>
                      <a:cubicBezTo>
                        <a:pt x="1721" y="2658"/>
                        <a:pt x="-121" y="1388"/>
                        <a:pt x="6" y="499"/>
                      </a:cubicBezTo>
                      <a:cubicBezTo>
                        <a:pt x="-57" y="-453"/>
                        <a:pt x="2737" y="55"/>
                        <a:pt x="4959" y="119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شكل حر: شكل 117">
                  <a:extLst>
                    <a:ext uri="{FF2B5EF4-FFF2-40B4-BE49-F238E27FC236}">
                      <a16:creationId xmlns:a16="http://schemas.microsoft.com/office/drawing/2014/main" id="{7F9CA9CA-1544-4A35-A092-BB237E7EF087}"/>
                    </a:ext>
                  </a:extLst>
                </p:cNvPr>
                <p:cNvSpPr/>
                <p:nvPr/>
              </p:nvSpPr>
              <p:spPr>
                <a:xfrm>
                  <a:off x="4856866" y="4360993"/>
                  <a:ext cx="62886" cy="61666"/>
                </a:xfrm>
                <a:custGeom>
                  <a:avLst/>
                  <a:gdLst>
                    <a:gd name="connsiteX0" fmla="*/ 60891 w 62886"/>
                    <a:gd name="connsiteY0" fmla="*/ 54162 h 61666"/>
                    <a:gd name="connsiteX1" fmla="*/ 62161 w 62886"/>
                    <a:gd name="connsiteY1" fmla="*/ 60829 h 61666"/>
                    <a:gd name="connsiteX2" fmla="*/ 55494 w 62886"/>
                    <a:gd name="connsiteY2" fmla="*/ 59750 h 61666"/>
                    <a:gd name="connsiteX3" fmla="*/ 1455 w 62886"/>
                    <a:gd name="connsiteY3" fmla="*/ 15553 h 61666"/>
                    <a:gd name="connsiteX4" fmla="*/ 3614 w 62886"/>
                    <a:gd name="connsiteY4" fmla="*/ 3870 h 61666"/>
                    <a:gd name="connsiteX5" fmla="*/ 15171 w 62886"/>
                    <a:gd name="connsiteY5" fmla="*/ 1393 h 61666"/>
                    <a:gd name="connsiteX6" fmla="*/ 60891 w 62886"/>
                    <a:gd name="connsiteY6" fmla="*/ 54162 h 61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2886" h="61666">
                      <a:moveTo>
                        <a:pt x="60891" y="54162"/>
                      </a:moveTo>
                      <a:cubicBezTo>
                        <a:pt x="63050" y="56765"/>
                        <a:pt x="63431" y="59496"/>
                        <a:pt x="62161" y="60829"/>
                      </a:cubicBezTo>
                      <a:cubicBezTo>
                        <a:pt x="61082" y="62290"/>
                        <a:pt x="58034" y="61782"/>
                        <a:pt x="55494" y="59750"/>
                      </a:cubicBezTo>
                      <a:lnTo>
                        <a:pt x="1455" y="15553"/>
                      </a:lnTo>
                      <a:cubicBezTo>
                        <a:pt x="-1085" y="13522"/>
                        <a:pt x="-259" y="8188"/>
                        <a:pt x="3614" y="3870"/>
                      </a:cubicBezTo>
                      <a:cubicBezTo>
                        <a:pt x="7615" y="-258"/>
                        <a:pt x="13139" y="-1084"/>
                        <a:pt x="15171" y="1393"/>
                      </a:cubicBezTo>
                      <a:lnTo>
                        <a:pt x="60891" y="5416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شكل حر: شكل 118">
                  <a:extLst>
                    <a:ext uri="{FF2B5EF4-FFF2-40B4-BE49-F238E27FC236}">
                      <a16:creationId xmlns:a16="http://schemas.microsoft.com/office/drawing/2014/main" id="{CA7FD4EB-2C53-467C-BDB1-31AC137C2C0F}"/>
                    </a:ext>
                  </a:extLst>
                </p:cNvPr>
                <p:cNvSpPr/>
                <p:nvPr/>
              </p:nvSpPr>
              <p:spPr>
                <a:xfrm>
                  <a:off x="4931424" y="4433795"/>
                  <a:ext cx="7076" cy="6986"/>
                </a:xfrm>
                <a:custGeom>
                  <a:avLst/>
                  <a:gdLst>
                    <a:gd name="connsiteX0" fmla="*/ 4557 w 7076"/>
                    <a:gd name="connsiteY0" fmla="*/ 2822 h 6986"/>
                    <a:gd name="connsiteX1" fmla="*/ 7033 w 7076"/>
                    <a:gd name="connsiteY1" fmla="*/ 6886 h 6986"/>
                    <a:gd name="connsiteX2" fmla="*/ 2906 w 7076"/>
                    <a:gd name="connsiteY2" fmla="*/ 4537 h 6986"/>
                    <a:gd name="connsiteX3" fmla="*/ 112 w 7076"/>
                    <a:gd name="connsiteY3" fmla="*/ 155 h 6986"/>
                    <a:gd name="connsiteX4" fmla="*/ 4557 w 7076"/>
                    <a:gd name="connsiteY4" fmla="*/ 2822 h 6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76" h="6986">
                      <a:moveTo>
                        <a:pt x="4557" y="2822"/>
                      </a:moveTo>
                      <a:cubicBezTo>
                        <a:pt x="6398" y="4918"/>
                        <a:pt x="7288" y="6505"/>
                        <a:pt x="7033" y="6886"/>
                      </a:cubicBezTo>
                      <a:cubicBezTo>
                        <a:pt x="6843" y="7331"/>
                        <a:pt x="5002" y="6251"/>
                        <a:pt x="2906" y="4537"/>
                      </a:cubicBezTo>
                      <a:cubicBezTo>
                        <a:pt x="874" y="2822"/>
                        <a:pt x="-396" y="917"/>
                        <a:pt x="112" y="155"/>
                      </a:cubicBezTo>
                      <a:cubicBezTo>
                        <a:pt x="683" y="-480"/>
                        <a:pt x="2906" y="917"/>
                        <a:pt x="4557" y="282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0" name="رسم 4">
                <a:extLst>
                  <a:ext uri="{FF2B5EF4-FFF2-40B4-BE49-F238E27FC236}">
                    <a16:creationId xmlns:a16="http://schemas.microsoft.com/office/drawing/2014/main" id="{BB57B878-441F-4E9D-964C-08C68CA12901}"/>
                  </a:ext>
                </a:extLst>
              </p:cNvPr>
              <p:cNvGrpSpPr/>
              <p:nvPr/>
            </p:nvGrpSpPr>
            <p:grpSpPr>
              <a:xfrm>
                <a:off x="4871124" y="4330791"/>
                <a:ext cx="73750" cy="108619"/>
                <a:chOff x="4871124" y="4330791"/>
                <a:chExt cx="73750" cy="108619"/>
              </a:xfrm>
              <a:solidFill>
                <a:srgbClr val="231F20"/>
              </a:solidFill>
            </p:grpSpPr>
            <p:sp>
              <p:nvSpPr>
                <p:cNvPr id="121" name="شكل حر: شكل 120">
                  <a:extLst>
                    <a:ext uri="{FF2B5EF4-FFF2-40B4-BE49-F238E27FC236}">
                      <a16:creationId xmlns:a16="http://schemas.microsoft.com/office/drawing/2014/main" id="{C43540F9-0F6C-4951-9CCF-93413C7794EB}"/>
                    </a:ext>
                  </a:extLst>
                </p:cNvPr>
                <p:cNvSpPr/>
                <p:nvPr/>
              </p:nvSpPr>
              <p:spPr>
                <a:xfrm>
                  <a:off x="4871124" y="4348622"/>
                  <a:ext cx="54102" cy="69315"/>
                </a:xfrm>
                <a:custGeom>
                  <a:avLst/>
                  <a:gdLst>
                    <a:gd name="connsiteX0" fmla="*/ 52856 w 54102"/>
                    <a:gd name="connsiteY0" fmla="*/ 61897 h 69315"/>
                    <a:gd name="connsiteX1" fmla="*/ 53110 w 54102"/>
                    <a:gd name="connsiteY1" fmla="*/ 68818 h 69315"/>
                    <a:gd name="connsiteX2" fmla="*/ 46633 w 54102"/>
                    <a:gd name="connsiteY2" fmla="*/ 66532 h 69315"/>
                    <a:gd name="connsiteX3" fmla="*/ 913 w 54102"/>
                    <a:gd name="connsiteY3" fmla="*/ 13764 h 69315"/>
                    <a:gd name="connsiteX4" fmla="*/ 5104 w 54102"/>
                    <a:gd name="connsiteY4" fmla="*/ 2715 h 69315"/>
                    <a:gd name="connsiteX5" fmla="*/ 16852 w 54102"/>
                    <a:gd name="connsiteY5" fmla="*/ 2143 h 69315"/>
                    <a:gd name="connsiteX6" fmla="*/ 52856 w 54102"/>
                    <a:gd name="connsiteY6" fmla="*/ 61897 h 69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102" h="69315">
                      <a:moveTo>
                        <a:pt x="52856" y="61897"/>
                      </a:moveTo>
                      <a:cubicBezTo>
                        <a:pt x="54634" y="64881"/>
                        <a:pt x="54317" y="67358"/>
                        <a:pt x="53110" y="68818"/>
                      </a:cubicBezTo>
                      <a:cubicBezTo>
                        <a:pt x="51777" y="70025"/>
                        <a:pt x="48792" y="68945"/>
                        <a:pt x="46633" y="66532"/>
                      </a:cubicBezTo>
                      <a:lnTo>
                        <a:pt x="913" y="13764"/>
                      </a:lnTo>
                      <a:cubicBezTo>
                        <a:pt x="-1246" y="11351"/>
                        <a:pt x="532" y="6271"/>
                        <a:pt x="5104" y="2715"/>
                      </a:cubicBezTo>
                      <a:cubicBezTo>
                        <a:pt x="9486" y="-1032"/>
                        <a:pt x="15264" y="-587"/>
                        <a:pt x="16852" y="2143"/>
                      </a:cubicBezTo>
                      <a:lnTo>
                        <a:pt x="52856" y="6189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شكل حر: شكل 121">
                  <a:extLst>
                    <a:ext uri="{FF2B5EF4-FFF2-40B4-BE49-F238E27FC236}">
                      <a16:creationId xmlns:a16="http://schemas.microsoft.com/office/drawing/2014/main" id="{8EC4596D-4C28-4AF1-9922-F0F1E9C4E807}"/>
                    </a:ext>
                  </a:extLst>
                </p:cNvPr>
                <p:cNvSpPr/>
                <p:nvPr/>
              </p:nvSpPr>
              <p:spPr>
                <a:xfrm>
                  <a:off x="4934252" y="4431358"/>
                  <a:ext cx="5953" cy="8052"/>
                </a:xfrm>
                <a:custGeom>
                  <a:avLst/>
                  <a:gdLst>
                    <a:gd name="connsiteX0" fmla="*/ 4079 w 5953"/>
                    <a:gd name="connsiteY0" fmla="*/ 3418 h 8052"/>
                    <a:gd name="connsiteX1" fmla="*/ 5920 w 5953"/>
                    <a:gd name="connsiteY1" fmla="*/ 7990 h 8052"/>
                    <a:gd name="connsiteX2" fmla="*/ 2174 w 5953"/>
                    <a:gd name="connsiteY2" fmla="*/ 4942 h 8052"/>
                    <a:gd name="connsiteX3" fmla="*/ 205 w 5953"/>
                    <a:gd name="connsiteY3" fmla="*/ 179 h 8052"/>
                    <a:gd name="connsiteX4" fmla="*/ 4079 w 5953"/>
                    <a:gd name="connsiteY4" fmla="*/ 3418 h 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" h="8052">
                      <a:moveTo>
                        <a:pt x="4079" y="3418"/>
                      </a:moveTo>
                      <a:cubicBezTo>
                        <a:pt x="5476" y="5767"/>
                        <a:pt x="6111" y="7418"/>
                        <a:pt x="5920" y="7990"/>
                      </a:cubicBezTo>
                      <a:cubicBezTo>
                        <a:pt x="5666" y="8371"/>
                        <a:pt x="3952" y="6974"/>
                        <a:pt x="2174" y="4942"/>
                      </a:cubicBezTo>
                      <a:cubicBezTo>
                        <a:pt x="459" y="2910"/>
                        <a:pt x="-430" y="878"/>
                        <a:pt x="205" y="179"/>
                      </a:cubicBezTo>
                      <a:cubicBezTo>
                        <a:pt x="777" y="-583"/>
                        <a:pt x="2745" y="1195"/>
                        <a:pt x="4079" y="341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شكل حر: شكل 122">
                  <a:extLst>
                    <a:ext uri="{FF2B5EF4-FFF2-40B4-BE49-F238E27FC236}">
                      <a16:creationId xmlns:a16="http://schemas.microsoft.com/office/drawing/2014/main" id="{A788BA17-6FB0-4A55-829A-E3C9BFFB42B6}"/>
                    </a:ext>
                  </a:extLst>
                </p:cNvPr>
                <p:cNvSpPr/>
                <p:nvPr/>
              </p:nvSpPr>
              <p:spPr>
                <a:xfrm>
                  <a:off x="4911664" y="4330791"/>
                  <a:ext cx="29360" cy="80222"/>
                </a:xfrm>
                <a:custGeom>
                  <a:avLst/>
                  <a:gdLst>
                    <a:gd name="connsiteX0" fmla="*/ 29271 w 29360"/>
                    <a:gd name="connsiteY0" fmla="*/ 73759 h 80222"/>
                    <a:gd name="connsiteX1" fmla="*/ 26794 w 29360"/>
                    <a:gd name="connsiteY1" fmla="*/ 80109 h 80222"/>
                    <a:gd name="connsiteX2" fmla="*/ 21778 w 29360"/>
                    <a:gd name="connsiteY2" fmla="*/ 75536 h 80222"/>
                    <a:gd name="connsiteX3" fmla="*/ 188 w 29360"/>
                    <a:gd name="connsiteY3" fmla="*/ 9116 h 80222"/>
                    <a:gd name="connsiteX4" fmla="*/ 8379 w 29360"/>
                    <a:gd name="connsiteY4" fmla="*/ 480 h 80222"/>
                    <a:gd name="connsiteX5" fmla="*/ 19428 w 29360"/>
                    <a:gd name="connsiteY5" fmla="*/ 4607 h 80222"/>
                    <a:gd name="connsiteX6" fmla="*/ 29271 w 29360"/>
                    <a:gd name="connsiteY6" fmla="*/ 73759 h 8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360" h="80222">
                      <a:moveTo>
                        <a:pt x="29271" y="73759"/>
                      </a:moveTo>
                      <a:cubicBezTo>
                        <a:pt x="29716" y="77188"/>
                        <a:pt x="28445" y="79410"/>
                        <a:pt x="26794" y="80109"/>
                      </a:cubicBezTo>
                      <a:cubicBezTo>
                        <a:pt x="25080" y="80744"/>
                        <a:pt x="22794" y="78648"/>
                        <a:pt x="21778" y="75536"/>
                      </a:cubicBezTo>
                      <a:lnTo>
                        <a:pt x="188" y="9116"/>
                      </a:lnTo>
                      <a:cubicBezTo>
                        <a:pt x="-892" y="6004"/>
                        <a:pt x="2791" y="2067"/>
                        <a:pt x="8379" y="480"/>
                      </a:cubicBezTo>
                      <a:cubicBezTo>
                        <a:pt x="13967" y="-1108"/>
                        <a:pt x="19047" y="1496"/>
                        <a:pt x="19428" y="4607"/>
                      </a:cubicBezTo>
                      <a:lnTo>
                        <a:pt x="29271" y="73759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شكل حر: شكل 123">
                  <a:extLst>
                    <a:ext uri="{FF2B5EF4-FFF2-40B4-BE49-F238E27FC236}">
                      <a16:creationId xmlns:a16="http://schemas.microsoft.com/office/drawing/2014/main" id="{7032F413-981D-4B68-A77A-6DC0AF681CA9}"/>
                    </a:ext>
                  </a:extLst>
                </p:cNvPr>
                <p:cNvSpPr/>
                <p:nvPr/>
              </p:nvSpPr>
              <p:spPr>
                <a:xfrm>
                  <a:off x="4941712" y="4427792"/>
                  <a:ext cx="3162" cy="9546"/>
                </a:xfrm>
                <a:custGeom>
                  <a:avLst/>
                  <a:gdLst>
                    <a:gd name="connsiteX0" fmla="*/ 2905 w 3162"/>
                    <a:gd name="connsiteY0" fmla="*/ 4699 h 9546"/>
                    <a:gd name="connsiteX1" fmla="*/ 2778 w 3162"/>
                    <a:gd name="connsiteY1" fmla="*/ 9524 h 9546"/>
                    <a:gd name="connsiteX2" fmla="*/ 619 w 3162"/>
                    <a:gd name="connsiteY2" fmla="*/ 5270 h 9546"/>
                    <a:gd name="connsiteX3" fmla="*/ 619 w 3162"/>
                    <a:gd name="connsiteY3" fmla="*/ 63 h 9546"/>
                    <a:gd name="connsiteX4" fmla="*/ 2905 w 3162"/>
                    <a:gd name="connsiteY4" fmla="*/ 4699 h 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62" h="9546">
                      <a:moveTo>
                        <a:pt x="2905" y="4699"/>
                      </a:moveTo>
                      <a:cubicBezTo>
                        <a:pt x="3350" y="7492"/>
                        <a:pt x="3159" y="9080"/>
                        <a:pt x="2778" y="9524"/>
                      </a:cubicBezTo>
                      <a:cubicBezTo>
                        <a:pt x="2397" y="9779"/>
                        <a:pt x="1445" y="7810"/>
                        <a:pt x="619" y="5270"/>
                      </a:cubicBezTo>
                      <a:cubicBezTo>
                        <a:pt x="-206" y="2730"/>
                        <a:pt x="-206" y="444"/>
                        <a:pt x="619" y="63"/>
                      </a:cubicBezTo>
                      <a:cubicBezTo>
                        <a:pt x="1381" y="-445"/>
                        <a:pt x="2588" y="2222"/>
                        <a:pt x="2905" y="469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5" name="رسم 4">
                <a:extLst>
                  <a:ext uri="{FF2B5EF4-FFF2-40B4-BE49-F238E27FC236}">
                    <a16:creationId xmlns:a16="http://schemas.microsoft.com/office/drawing/2014/main" id="{F7149455-D61C-44B3-8CF4-EF3D2626F176}"/>
                  </a:ext>
                </a:extLst>
              </p:cNvPr>
              <p:cNvGrpSpPr/>
              <p:nvPr/>
            </p:nvGrpSpPr>
            <p:grpSpPr>
              <a:xfrm>
                <a:off x="4930924" y="4328454"/>
                <a:ext cx="64603" cy="109369"/>
                <a:chOff x="4930924" y="4328454"/>
                <a:chExt cx="64603" cy="109369"/>
              </a:xfrm>
              <a:solidFill>
                <a:srgbClr val="231F20"/>
              </a:solidFill>
            </p:grpSpPr>
            <p:sp>
              <p:nvSpPr>
                <p:cNvPr id="126" name="شكل حر: شكل 125">
                  <a:extLst>
                    <a:ext uri="{FF2B5EF4-FFF2-40B4-BE49-F238E27FC236}">
                      <a16:creationId xmlns:a16="http://schemas.microsoft.com/office/drawing/2014/main" id="{A5AC669B-5CAE-4EB2-81CF-60E3D6F7E789}"/>
                    </a:ext>
                  </a:extLst>
                </p:cNvPr>
                <p:cNvSpPr/>
                <p:nvPr/>
              </p:nvSpPr>
              <p:spPr>
                <a:xfrm>
                  <a:off x="4930924" y="4328454"/>
                  <a:ext cx="19728" cy="81637"/>
                </a:xfrm>
                <a:custGeom>
                  <a:avLst/>
                  <a:gdLst>
                    <a:gd name="connsiteX0" fmla="*/ 17758 w 19728"/>
                    <a:gd name="connsiteY0" fmla="*/ 75524 h 81637"/>
                    <a:gd name="connsiteX1" fmla="*/ 14202 w 19728"/>
                    <a:gd name="connsiteY1" fmla="*/ 81620 h 81637"/>
                    <a:gd name="connsiteX2" fmla="*/ 9947 w 19728"/>
                    <a:gd name="connsiteY2" fmla="*/ 76096 h 81637"/>
                    <a:gd name="connsiteX3" fmla="*/ 41 w 19728"/>
                    <a:gd name="connsiteY3" fmla="*/ 7008 h 81637"/>
                    <a:gd name="connsiteX4" fmla="*/ 9566 w 19728"/>
                    <a:gd name="connsiteY4" fmla="*/ 86 h 81637"/>
                    <a:gd name="connsiteX5" fmla="*/ 19726 w 19728"/>
                    <a:gd name="connsiteY5" fmla="*/ 5801 h 81637"/>
                    <a:gd name="connsiteX6" fmla="*/ 17758 w 19728"/>
                    <a:gd name="connsiteY6" fmla="*/ 75524 h 81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728" h="81637">
                      <a:moveTo>
                        <a:pt x="17758" y="75524"/>
                      </a:moveTo>
                      <a:cubicBezTo>
                        <a:pt x="17631" y="78699"/>
                        <a:pt x="16043" y="81175"/>
                        <a:pt x="14202" y="81620"/>
                      </a:cubicBezTo>
                      <a:cubicBezTo>
                        <a:pt x="12360" y="81874"/>
                        <a:pt x="10519" y="79334"/>
                        <a:pt x="9947" y="76096"/>
                      </a:cubicBezTo>
                      <a:lnTo>
                        <a:pt x="41" y="7008"/>
                      </a:lnTo>
                      <a:cubicBezTo>
                        <a:pt x="-467" y="3769"/>
                        <a:pt x="3788" y="530"/>
                        <a:pt x="9566" y="86"/>
                      </a:cubicBezTo>
                      <a:cubicBezTo>
                        <a:pt x="15345" y="-549"/>
                        <a:pt x="19853" y="2436"/>
                        <a:pt x="19726" y="5801"/>
                      </a:cubicBezTo>
                      <a:lnTo>
                        <a:pt x="17758" y="75524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شكل حر: شكل 126">
                  <a:extLst>
                    <a:ext uri="{FF2B5EF4-FFF2-40B4-BE49-F238E27FC236}">
                      <a16:creationId xmlns:a16="http://schemas.microsoft.com/office/drawing/2014/main" id="{E04B22F2-9188-4D8F-AEB0-4CD1B788D99F}"/>
                    </a:ext>
                  </a:extLst>
                </p:cNvPr>
                <p:cNvSpPr/>
                <p:nvPr/>
              </p:nvSpPr>
              <p:spPr>
                <a:xfrm>
                  <a:off x="4945052" y="4427461"/>
                  <a:ext cx="2554" cy="9669"/>
                </a:xfrm>
                <a:custGeom>
                  <a:avLst/>
                  <a:gdLst>
                    <a:gd name="connsiteX0" fmla="*/ 2550 w 2554"/>
                    <a:gd name="connsiteY0" fmla="*/ 4648 h 9669"/>
                    <a:gd name="connsiteX1" fmla="*/ 1598 w 2554"/>
                    <a:gd name="connsiteY1" fmla="*/ 9664 h 9669"/>
                    <a:gd name="connsiteX2" fmla="*/ 137 w 2554"/>
                    <a:gd name="connsiteY2" fmla="*/ 4966 h 9669"/>
                    <a:gd name="connsiteX3" fmla="*/ 1090 w 2554"/>
                    <a:gd name="connsiteY3" fmla="*/ 12 h 9669"/>
                    <a:gd name="connsiteX4" fmla="*/ 2550 w 2554"/>
                    <a:gd name="connsiteY4" fmla="*/ 4648 h 9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4" h="9669">
                      <a:moveTo>
                        <a:pt x="2550" y="4648"/>
                      </a:moveTo>
                      <a:cubicBezTo>
                        <a:pt x="2487" y="7188"/>
                        <a:pt x="2042" y="9474"/>
                        <a:pt x="1598" y="9664"/>
                      </a:cubicBezTo>
                      <a:cubicBezTo>
                        <a:pt x="1153" y="9792"/>
                        <a:pt x="518" y="7632"/>
                        <a:pt x="137" y="4966"/>
                      </a:cubicBezTo>
                      <a:cubicBezTo>
                        <a:pt x="-244" y="2298"/>
                        <a:pt x="201" y="139"/>
                        <a:pt x="1090" y="12"/>
                      </a:cubicBezTo>
                      <a:cubicBezTo>
                        <a:pt x="1979" y="-178"/>
                        <a:pt x="2614" y="1854"/>
                        <a:pt x="2550" y="464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شكل حر: شكل 127">
                  <a:extLst>
                    <a:ext uri="{FF2B5EF4-FFF2-40B4-BE49-F238E27FC236}">
                      <a16:creationId xmlns:a16="http://schemas.microsoft.com/office/drawing/2014/main" id="{0C9EAAFF-CC79-4375-82E1-3FA2ED6C88F0}"/>
                    </a:ext>
                  </a:extLst>
                </p:cNvPr>
                <p:cNvSpPr/>
                <p:nvPr/>
              </p:nvSpPr>
              <p:spPr>
                <a:xfrm>
                  <a:off x="4958546" y="4334498"/>
                  <a:ext cx="36981" cy="77836"/>
                </a:xfrm>
                <a:custGeom>
                  <a:avLst/>
                  <a:gdLst>
                    <a:gd name="connsiteX0" fmla="*/ 7661 w 36981"/>
                    <a:gd name="connsiteY0" fmla="*/ 73544 h 77836"/>
                    <a:gd name="connsiteX1" fmla="*/ 2010 w 36981"/>
                    <a:gd name="connsiteY1" fmla="*/ 77799 h 77836"/>
                    <a:gd name="connsiteX2" fmla="*/ 295 w 36981"/>
                    <a:gd name="connsiteY2" fmla="*/ 71068 h 77836"/>
                    <a:gd name="connsiteX3" fmla="*/ 17948 w 36981"/>
                    <a:gd name="connsiteY3" fmla="*/ 3504 h 77836"/>
                    <a:gd name="connsiteX4" fmla="*/ 29442 w 36981"/>
                    <a:gd name="connsiteY4" fmla="*/ 837 h 77836"/>
                    <a:gd name="connsiteX5" fmla="*/ 36617 w 36981"/>
                    <a:gd name="connsiteY5" fmla="*/ 10044 h 77836"/>
                    <a:gd name="connsiteX6" fmla="*/ 7661 w 36981"/>
                    <a:gd name="connsiteY6" fmla="*/ 73544 h 77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981" h="77836">
                      <a:moveTo>
                        <a:pt x="7661" y="73544"/>
                      </a:moveTo>
                      <a:cubicBezTo>
                        <a:pt x="6264" y="76402"/>
                        <a:pt x="3851" y="78117"/>
                        <a:pt x="2010" y="77799"/>
                      </a:cubicBezTo>
                      <a:cubicBezTo>
                        <a:pt x="295" y="77291"/>
                        <a:pt x="-467" y="74243"/>
                        <a:pt x="295" y="71068"/>
                      </a:cubicBezTo>
                      <a:lnTo>
                        <a:pt x="17948" y="3504"/>
                      </a:lnTo>
                      <a:cubicBezTo>
                        <a:pt x="18710" y="329"/>
                        <a:pt x="23917" y="-1005"/>
                        <a:pt x="29442" y="837"/>
                      </a:cubicBezTo>
                      <a:cubicBezTo>
                        <a:pt x="35030" y="2488"/>
                        <a:pt x="38078" y="6997"/>
                        <a:pt x="36617" y="10044"/>
                      </a:cubicBezTo>
                      <a:lnTo>
                        <a:pt x="7661" y="73544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شكل حر: شكل 128">
                  <a:extLst>
                    <a:ext uri="{FF2B5EF4-FFF2-40B4-BE49-F238E27FC236}">
                      <a16:creationId xmlns:a16="http://schemas.microsoft.com/office/drawing/2014/main" id="{95CDF788-3348-43AE-95A9-9D94865D0F73}"/>
                    </a:ext>
                  </a:extLst>
                </p:cNvPr>
                <p:cNvSpPr/>
                <p:nvPr/>
              </p:nvSpPr>
              <p:spPr>
                <a:xfrm>
                  <a:off x="4951254" y="4428674"/>
                  <a:ext cx="4017" cy="9150"/>
                </a:xfrm>
                <a:custGeom>
                  <a:avLst/>
                  <a:gdLst>
                    <a:gd name="connsiteX0" fmla="*/ 3015 w 4017"/>
                    <a:gd name="connsiteY0" fmla="*/ 4832 h 9150"/>
                    <a:gd name="connsiteX1" fmla="*/ 221 w 4017"/>
                    <a:gd name="connsiteY1" fmla="*/ 9150 h 9150"/>
                    <a:gd name="connsiteX2" fmla="*/ 729 w 4017"/>
                    <a:gd name="connsiteY2" fmla="*/ 4261 h 9150"/>
                    <a:gd name="connsiteX3" fmla="*/ 3460 w 4017"/>
                    <a:gd name="connsiteY3" fmla="*/ 6 h 9150"/>
                    <a:gd name="connsiteX4" fmla="*/ 3015 w 4017"/>
                    <a:gd name="connsiteY4" fmla="*/ 4832 h 9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7" h="9150">
                      <a:moveTo>
                        <a:pt x="3015" y="4832"/>
                      </a:moveTo>
                      <a:cubicBezTo>
                        <a:pt x="1936" y="7118"/>
                        <a:pt x="666" y="9150"/>
                        <a:pt x="221" y="9150"/>
                      </a:cubicBezTo>
                      <a:cubicBezTo>
                        <a:pt x="-223" y="9087"/>
                        <a:pt x="31" y="6865"/>
                        <a:pt x="729" y="4261"/>
                      </a:cubicBezTo>
                      <a:cubicBezTo>
                        <a:pt x="1428" y="1657"/>
                        <a:pt x="2634" y="-121"/>
                        <a:pt x="3460" y="6"/>
                      </a:cubicBezTo>
                      <a:cubicBezTo>
                        <a:pt x="4349" y="197"/>
                        <a:pt x="4158" y="2292"/>
                        <a:pt x="3015" y="483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0" name="رسم 4">
                <a:extLst>
                  <a:ext uri="{FF2B5EF4-FFF2-40B4-BE49-F238E27FC236}">
                    <a16:creationId xmlns:a16="http://schemas.microsoft.com/office/drawing/2014/main" id="{C1B8392E-EA7A-413E-8D22-0EF517CB793D}"/>
                  </a:ext>
                </a:extLst>
              </p:cNvPr>
              <p:cNvGrpSpPr/>
              <p:nvPr/>
            </p:nvGrpSpPr>
            <p:grpSpPr>
              <a:xfrm>
                <a:off x="4953269" y="4342148"/>
                <a:ext cx="93092" cy="99798"/>
                <a:chOff x="4953269" y="4342148"/>
                <a:chExt cx="93092" cy="99798"/>
              </a:xfrm>
              <a:solidFill>
                <a:srgbClr val="231F20"/>
              </a:solidFill>
            </p:grpSpPr>
            <p:sp>
              <p:nvSpPr>
                <p:cNvPr id="131" name="شكل حر: شكل 130">
                  <a:extLst>
                    <a:ext uri="{FF2B5EF4-FFF2-40B4-BE49-F238E27FC236}">
                      <a16:creationId xmlns:a16="http://schemas.microsoft.com/office/drawing/2014/main" id="{9E2C2318-8738-4C5E-8A30-3C036A664DB8}"/>
                    </a:ext>
                  </a:extLst>
                </p:cNvPr>
                <p:cNvSpPr/>
                <p:nvPr/>
              </p:nvSpPr>
              <p:spPr>
                <a:xfrm>
                  <a:off x="4965374" y="4342148"/>
                  <a:ext cx="47826" cy="73220"/>
                </a:xfrm>
                <a:custGeom>
                  <a:avLst/>
                  <a:gdLst>
                    <a:gd name="connsiteX0" fmla="*/ 7692 w 47826"/>
                    <a:gd name="connsiteY0" fmla="*/ 69641 h 73220"/>
                    <a:gd name="connsiteX1" fmla="*/ 1342 w 47826"/>
                    <a:gd name="connsiteY1" fmla="*/ 73006 h 73220"/>
                    <a:gd name="connsiteX2" fmla="*/ 833 w 47826"/>
                    <a:gd name="connsiteY2" fmla="*/ 65958 h 73220"/>
                    <a:gd name="connsiteX3" fmla="*/ 29853 w 47826"/>
                    <a:gd name="connsiteY3" fmla="*/ 2458 h 73220"/>
                    <a:gd name="connsiteX4" fmla="*/ 41537 w 47826"/>
                    <a:gd name="connsiteY4" fmla="*/ 1949 h 73220"/>
                    <a:gd name="connsiteX5" fmla="*/ 47125 w 47826"/>
                    <a:gd name="connsiteY5" fmla="*/ 12110 h 73220"/>
                    <a:gd name="connsiteX6" fmla="*/ 7692 w 47826"/>
                    <a:gd name="connsiteY6" fmla="*/ 69641 h 73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826" h="73220">
                      <a:moveTo>
                        <a:pt x="7692" y="69641"/>
                      </a:moveTo>
                      <a:cubicBezTo>
                        <a:pt x="5914" y="72180"/>
                        <a:pt x="2929" y="73832"/>
                        <a:pt x="1342" y="73006"/>
                      </a:cubicBezTo>
                      <a:cubicBezTo>
                        <a:pt x="-246" y="72180"/>
                        <a:pt x="-436" y="68942"/>
                        <a:pt x="833" y="65958"/>
                      </a:cubicBezTo>
                      <a:lnTo>
                        <a:pt x="29853" y="2458"/>
                      </a:lnTo>
                      <a:cubicBezTo>
                        <a:pt x="31186" y="-527"/>
                        <a:pt x="36457" y="-908"/>
                        <a:pt x="41537" y="1949"/>
                      </a:cubicBezTo>
                      <a:cubicBezTo>
                        <a:pt x="46617" y="4807"/>
                        <a:pt x="49157" y="9316"/>
                        <a:pt x="47125" y="12110"/>
                      </a:cubicBezTo>
                      <a:lnTo>
                        <a:pt x="7692" y="6964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شكل حر: شكل 131">
                  <a:extLst>
                    <a:ext uri="{FF2B5EF4-FFF2-40B4-BE49-F238E27FC236}">
                      <a16:creationId xmlns:a16="http://schemas.microsoft.com/office/drawing/2014/main" id="{E65AC1D9-2ED1-46F8-9880-65A3AD1F5E7B}"/>
                    </a:ext>
                  </a:extLst>
                </p:cNvPr>
                <p:cNvSpPr/>
                <p:nvPr/>
              </p:nvSpPr>
              <p:spPr>
                <a:xfrm>
                  <a:off x="4953269" y="4430256"/>
                  <a:ext cx="5203" cy="8463"/>
                </a:xfrm>
                <a:custGeom>
                  <a:avLst/>
                  <a:gdLst>
                    <a:gd name="connsiteX0" fmla="*/ 3604 w 5203"/>
                    <a:gd name="connsiteY0" fmla="*/ 4646 h 8463"/>
                    <a:gd name="connsiteX1" fmla="*/ 111 w 5203"/>
                    <a:gd name="connsiteY1" fmla="*/ 8457 h 8463"/>
                    <a:gd name="connsiteX2" fmla="*/ 1445 w 5203"/>
                    <a:gd name="connsiteY2" fmla="*/ 3631 h 8463"/>
                    <a:gd name="connsiteX3" fmla="*/ 4810 w 5203"/>
                    <a:gd name="connsiteY3" fmla="*/ 75 h 8463"/>
                    <a:gd name="connsiteX4" fmla="*/ 3604 w 5203"/>
                    <a:gd name="connsiteY4" fmla="*/ 4646 h 8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3" h="8463">
                      <a:moveTo>
                        <a:pt x="3604" y="4646"/>
                      </a:moveTo>
                      <a:cubicBezTo>
                        <a:pt x="2080" y="6869"/>
                        <a:pt x="492" y="8584"/>
                        <a:pt x="111" y="8457"/>
                      </a:cubicBezTo>
                      <a:cubicBezTo>
                        <a:pt x="-270" y="8266"/>
                        <a:pt x="365" y="6044"/>
                        <a:pt x="1445" y="3631"/>
                      </a:cubicBezTo>
                      <a:cubicBezTo>
                        <a:pt x="2588" y="1218"/>
                        <a:pt x="4048" y="-370"/>
                        <a:pt x="4810" y="75"/>
                      </a:cubicBezTo>
                      <a:cubicBezTo>
                        <a:pt x="5636" y="456"/>
                        <a:pt x="5128" y="2488"/>
                        <a:pt x="3604" y="4646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شكل حر: شكل 132">
                  <a:extLst>
                    <a:ext uri="{FF2B5EF4-FFF2-40B4-BE49-F238E27FC236}">
                      <a16:creationId xmlns:a16="http://schemas.microsoft.com/office/drawing/2014/main" id="{6E182AF8-4541-4675-8952-85C20FE94E34}"/>
                    </a:ext>
                  </a:extLst>
                </p:cNvPr>
                <p:cNvSpPr/>
                <p:nvPr/>
              </p:nvSpPr>
              <p:spPr>
                <a:xfrm>
                  <a:off x="4978092" y="4370393"/>
                  <a:ext cx="68269" cy="55801"/>
                </a:xfrm>
                <a:custGeom>
                  <a:avLst/>
                  <a:gdLst>
                    <a:gd name="connsiteX0" fmla="*/ 7547 w 68269"/>
                    <a:gd name="connsiteY0" fmla="*/ 54413 h 55801"/>
                    <a:gd name="connsiteX1" fmla="*/ 498 w 68269"/>
                    <a:gd name="connsiteY1" fmla="*/ 54922 h 55801"/>
                    <a:gd name="connsiteX2" fmla="*/ 2721 w 68269"/>
                    <a:gd name="connsiteY2" fmla="*/ 48254 h 55801"/>
                    <a:gd name="connsiteX3" fmla="*/ 54156 w 68269"/>
                    <a:gd name="connsiteY3" fmla="*/ 1010 h 55801"/>
                    <a:gd name="connsiteX4" fmla="*/ 65205 w 68269"/>
                    <a:gd name="connsiteY4" fmla="*/ 4947 h 55801"/>
                    <a:gd name="connsiteX5" fmla="*/ 66284 w 68269"/>
                    <a:gd name="connsiteY5" fmla="*/ 16567 h 55801"/>
                    <a:gd name="connsiteX6" fmla="*/ 7547 w 68269"/>
                    <a:gd name="connsiteY6" fmla="*/ 54413 h 55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269" h="55801">
                      <a:moveTo>
                        <a:pt x="7547" y="54413"/>
                      </a:moveTo>
                      <a:cubicBezTo>
                        <a:pt x="4880" y="56065"/>
                        <a:pt x="1768" y="56255"/>
                        <a:pt x="498" y="54922"/>
                      </a:cubicBezTo>
                      <a:cubicBezTo>
                        <a:pt x="-708" y="53524"/>
                        <a:pt x="371" y="50540"/>
                        <a:pt x="2721" y="48254"/>
                      </a:cubicBezTo>
                      <a:lnTo>
                        <a:pt x="54156" y="1010"/>
                      </a:lnTo>
                      <a:cubicBezTo>
                        <a:pt x="56505" y="-1276"/>
                        <a:pt x="61585" y="438"/>
                        <a:pt x="65205" y="4947"/>
                      </a:cubicBezTo>
                      <a:cubicBezTo>
                        <a:pt x="68951" y="9392"/>
                        <a:pt x="69205" y="14726"/>
                        <a:pt x="66284" y="16567"/>
                      </a:cubicBezTo>
                      <a:lnTo>
                        <a:pt x="7547" y="5441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شكل حر: شكل 133">
                  <a:extLst>
                    <a:ext uri="{FF2B5EF4-FFF2-40B4-BE49-F238E27FC236}">
                      <a16:creationId xmlns:a16="http://schemas.microsoft.com/office/drawing/2014/main" id="{2F87070F-ADAF-434A-BEAE-6251BB8B0854}"/>
                    </a:ext>
                  </a:extLst>
                </p:cNvPr>
                <p:cNvSpPr/>
                <p:nvPr/>
              </p:nvSpPr>
              <p:spPr>
                <a:xfrm>
                  <a:off x="4957082" y="4435778"/>
                  <a:ext cx="7810" cy="6168"/>
                </a:xfrm>
                <a:custGeom>
                  <a:avLst/>
                  <a:gdLst>
                    <a:gd name="connsiteX0" fmla="*/ 4744 w 7810"/>
                    <a:gd name="connsiteY0" fmla="*/ 4015 h 6168"/>
                    <a:gd name="connsiteX1" fmla="*/ 45 w 7810"/>
                    <a:gd name="connsiteY1" fmla="*/ 6110 h 6168"/>
                    <a:gd name="connsiteX2" fmla="*/ 3093 w 7810"/>
                    <a:gd name="connsiteY2" fmla="*/ 2237 h 6168"/>
                    <a:gd name="connsiteX3" fmla="*/ 7665 w 7810"/>
                    <a:gd name="connsiteY3" fmla="*/ 205 h 6168"/>
                    <a:gd name="connsiteX4" fmla="*/ 4744 w 7810"/>
                    <a:gd name="connsiteY4" fmla="*/ 4015 h 6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10" h="6168">
                      <a:moveTo>
                        <a:pt x="4744" y="4015"/>
                      </a:moveTo>
                      <a:cubicBezTo>
                        <a:pt x="2649" y="5412"/>
                        <a:pt x="363" y="6428"/>
                        <a:pt x="45" y="6110"/>
                      </a:cubicBezTo>
                      <a:cubicBezTo>
                        <a:pt x="-272" y="5793"/>
                        <a:pt x="1125" y="4015"/>
                        <a:pt x="3093" y="2237"/>
                      </a:cubicBezTo>
                      <a:cubicBezTo>
                        <a:pt x="5062" y="459"/>
                        <a:pt x="7094" y="-431"/>
                        <a:pt x="7665" y="205"/>
                      </a:cubicBezTo>
                      <a:cubicBezTo>
                        <a:pt x="8237" y="903"/>
                        <a:pt x="7094" y="2491"/>
                        <a:pt x="4744" y="4015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5" name="رسم 4">
                <a:extLst>
                  <a:ext uri="{FF2B5EF4-FFF2-40B4-BE49-F238E27FC236}">
                    <a16:creationId xmlns:a16="http://schemas.microsoft.com/office/drawing/2014/main" id="{6F81B81C-8E22-4C05-8979-C552902D0F7B}"/>
                  </a:ext>
                </a:extLst>
              </p:cNvPr>
              <p:cNvGrpSpPr/>
              <p:nvPr/>
            </p:nvGrpSpPr>
            <p:grpSpPr>
              <a:xfrm>
                <a:off x="4958182" y="4386433"/>
                <a:ext cx="109834" cy="63012"/>
                <a:chOff x="4958182" y="4386433"/>
                <a:chExt cx="109834" cy="63012"/>
              </a:xfrm>
              <a:solidFill>
                <a:srgbClr val="231F20"/>
              </a:solidFill>
            </p:grpSpPr>
            <p:sp>
              <p:nvSpPr>
                <p:cNvPr id="136" name="شكل حر: شكل 135">
                  <a:extLst>
                    <a:ext uri="{FF2B5EF4-FFF2-40B4-BE49-F238E27FC236}">
                      <a16:creationId xmlns:a16="http://schemas.microsoft.com/office/drawing/2014/main" id="{352AB54C-F151-47FF-9768-6A43B9AEF3C6}"/>
                    </a:ext>
                  </a:extLst>
                </p:cNvPr>
                <p:cNvSpPr/>
                <p:nvPr/>
              </p:nvSpPr>
              <p:spPr>
                <a:xfrm>
                  <a:off x="4981962" y="4386433"/>
                  <a:ext cx="74256" cy="45988"/>
                </a:xfrm>
                <a:custGeom>
                  <a:avLst/>
                  <a:gdLst>
                    <a:gd name="connsiteX0" fmla="*/ 7423 w 74256"/>
                    <a:gd name="connsiteY0" fmla="*/ 45232 h 45988"/>
                    <a:gd name="connsiteX1" fmla="*/ 248 w 74256"/>
                    <a:gd name="connsiteY1" fmla="*/ 44596 h 45988"/>
                    <a:gd name="connsiteX2" fmla="*/ 3677 w 74256"/>
                    <a:gd name="connsiteY2" fmla="*/ 38374 h 45988"/>
                    <a:gd name="connsiteX3" fmla="*/ 62351 w 74256"/>
                    <a:gd name="connsiteY3" fmla="*/ 591 h 45988"/>
                    <a:gd name="connsiteX4" fmla="*/ 72447 w 74256"/>
                    <a:gd name="connsiteY4" fmla="*/ 6433 h 45988"/>
                    <a:gd name="connsiteX5" fmla="*/ 71685 w 74256"/>
                    <a:gd name="connsiteY5" fmla="*/ 17990 h 45988"/>
                    <a:gd name="connsiteX6" fmla="*/ 7423 w 74256"/>
                    <a:gd name="connsiteY6" fmla="*/ 45232 h 45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256" h="45988">
                      <a:moveTo>
                        <a:pt x="7423" y="45232"/>
                      </a:moveTo>
                      <a:cubicBezTo>
                        <a:pt x="4375" y="46438"/>
                        <a:pt x="1073" y="46184"/>
                        <a:pt x="248" y="44596"/>
                      </a:cubicBezTo>
                      <a:cubicBezTo>
                        <a:pt x="-641" y="43009"/>
                        <a:pt x="946" y="40215"/>
                        <a:pt x="3677" y="38374"/>
                      </a:cubicBezTo>
                      <a:lnTo>
                        <a:pt x="62351" y="591"/>
                      </a:lnTo>
                      <a:cubicBezTo>
                        <a:pt x="65081" y="-1250"/>
                        <a:pt x="69717" y="1353"/>
                        <a:pt x="72447" y="6433"/>
                      </a:cubicBezTo>
                      <a:cubicBezTo>
                        <a:pt x="75178" y="11576"/>
                        <a:pt x="74733" y="16783"/>
                        <a:pt x="71685" y="17990"/>
                      </a:cubicBezTo>
                      <a:lnTo>
                        <a:pt x="7423" y="4523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" name="شكل حر: شكل 136">
                  <a:extLst>
                    <a:ext uri="{FF2B5EF4-FFF2-40B4-BE49-F238E27FC236}">
                      <a16:creationId xmlns:a16="http://schemas.microsoft.com/office/drawing/2014/main" id="{CA6E8894-F3E2-40B2-9C8A-6364314835E2}"/>
                    </a:ext>
                  </a:extLst>
                </p:cNvPr>
                <p:cNvSpPr/>
                <p:nvPr/>
              </p:nvSpPr>
              <p:spPr>
                <a:xfrm>
                  <a:off x="4958182" y="4438790"/>
                  <a:ext cx="8610" cy="4993"/>
                </a:xfrm>
                <a:custGeom>
                  <a:avLst/>
                  <a:gdLst>
                    <a:gd name="connsiteX0" fmla="*/ 4977 w 8610"/>
                    <a:gd name="connsiteY0" fmla="*/ 3606 h 4993"/>
                    <a:gd name="connsiteX1" fmla="*/ 24 w 8610"/>
                    <a:gd name="connsiteY1" fmla="*/ 4875 h 4993"/>
                    <a:gd name="connsiteX2" fmla="*/ 3771 w 8610"/>
                    <a:gd name="connsiteY2" fmla="*/ 1510 h 4993"/>
                    <a:gd name="connsiteX3" fmla="*/ 8533 w 8610"/>
                    <a:gd name="connsiteY3" fmla="*/ 367 h 4993"/>
                    <a:gd name="connsiteX4" fmla="*/ 4977 w 8610"/>
                    <a:gd name="connsiteY4" fmla="*/ 3606 h 4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10" h="4993">
                      <a:moveTo>
                        <a:pt x="4977" y="3606"/>
                      </a:moveTo>
                      <a:cubicBezTo>
                        <a:pt x="2501" y="4685"/>
                        <a:pt x="215" y="5256"/>
                        <a:pt x="24" y="4875"/>
                      </a:cubicBezTo>
                      <a:cubicBezTo>
                        <a:pt x="-230" y="4494"/>
                        <a:pt x="1548" y="2970"/>
                        <a:pt x="3771" y="1510"/>
                      </a:cubicBezTo>
                      <a:cubicBezTo>
                        <a:pt x="5993" y="50"/>
                        <a:pt x="8089" y="-395"/>
                        <a:pt x="8533" y="367"/>
                      </a:cubicBezTo>
                      <a:cubicBezTo>
                        <a:pt x="8978" y="1193"/>
                        <a:pt x="7454" y="2589"/>
                        <a:pt x="4977" y="3606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8" name="شكل حر: شكل 137">
                  <a:extLst>
                    <a:ext uri="{FF2B5EF4-FFF2-40B4-BE49-F238E27FC236}">
                      <a16:creationId xmlns:a16="http://schemas.microsoft.com/office/drawing/2014/main" id="{7DAA9F8D-5C71-444E-A10D-AD5CC21A2782}"/>
                    </a:ext>
                  </a:extLst>
                </p:cNvPr>
                <p:cNvSpPr/>
                <p:nvPr/>
              </p:nvSpPr>
              <p:spPr>
                <a:xfrm>
                  <a:off x="4986517" y="4429696"/>
                  <a:ext cx="81499" cy="19749"/>
                </a:xfrm>
                <a:custGeom>
                  <a:avLst/>
                  <a:gdLst>
                    <a:gd name="connsiteX0" fmla="*/ 6424 w 81499"/>
                    <a:gd name="connsiteY0" fmla="*/ 19685 h 19749"/>
                    <a:gd name="connsiteX1" fmla="*/ 10 w 81499"/>
                    <a:gd name="connsiteY1" fmla="*/ 16320 h 19749"/>
                    <a:gd name="connsiteX2" fmla="*/ 5598 w 81499"/>
                    <a:gd name="connsiteY2" fmla="*/ 11938 h 19749"/>
                    <a:gd name="connsiteX3" fmla="*/ 74369 w 81499"/>
                    <a:gd name="connsiteY3" fmla="*/ 64 h 19749"/>
                    <a:gd name="connsiteX4" fmla="*/ 81417 w 81499"/>
                    <a:gd name="connsiteY4" fmla="*/ 9398 h 19749"/>
                    <a:gd name="connsiteX5" fmla="*/ 76274 w 81499"/>
                    <a:gd name="connsiteY5" fmla="*/ 19749 h 19749"/>
                    <a:gd name="connsiteX6" fmla="*/ 6424 w 81499"/>
                    <a:gd name="connsiteY6" fmla="*/ 19749 h 19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499" h="19749">
                      <a:moveTo>
                        <a:pt x="6424" y="19685"/>
                      </a:moveTo>
                      <a:cubicBezTo>
                        <a:pt x="3121" y="19622"/>
                        <a:pt x="201" y="18098"/>
                        <a:pt x="10" y="16320"/>
                      </a:cubicBezTo>
                      <a:cubicBezTo>
                        <a:pt x="-180" y="14478"/>
                        <a:pt x="2360" y="12510"/>
                        <a:pt x="5598" y="11938"/>
                      </a:cubicBezTo>
                      <a:lnTo>
                        <a:pt x="74369" y="64"/>
                      </a:lnTo>
                      <a:cubicBezTo>
                        <a:pt x="77607" y="-571"/>
                        <a:pt x="80846" y="3620"/>
                        <a:pt x="81417" y="9398"/>
                      </a:cubicBezTo>
                      <a:cubicBezTo>
                        <a:pt x="81989" y="15177"/>
                        <a:pt x="79512" y="19812"/>
                        <a:pt x="76274" y="19749"/>
                      </a:cubicBezTo>
                      <a:lnTo>
                        <a:pt x="6424" y="19749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9" name="شكل حر: شكل 138">
                  <a:extLst>
                    <a:ext uri="{FF2B5EF4-FFF2-40B4-BE49-F238E27FC236}">
                      <a16:creationId xmlns:a16="http://schemas.microsoft.com/office/drawing/2014/main" id="{41AA7C8A-A13F-4259-B74C-F9CE4DD22D68}"/>
                    </a:ext>
                  </a:extLst>
                </p:cNvPr>
                <p:cNvSpPr/>
                <p:nvPr/>
              </p:nvSpPr>
              <p:spPr>
                <a:xfrm>
                  <a:off x="4959539" y="4446464"/>
                  <a:ext cx="9654" cy="2599"/>
                </a:xfrm>
                <a:custGeom>
                  <a:avLst/>
                  <a:gdLst>
                    <a:gd name="connsiteX0" fmla="*/ 5081 w 9654"/>
                    <a:gd name="connsiteY0" fmla="*/ 2599 h 2599"/>
                    <a:gd name="connsiteX1" fmla="*/ 1 w 9654"/>
                    <a:gd name="connsiteY1" fmla="*/ 1837 h 2599"/>
                    <a:gd name="connsiteX2" fmla="*/ 4764 w 9654"/>
                    <a:gd name="connsiteY2" fmla="*/ 186 h 2599"/>
                    <a:gd name="connsiteX3" fmla="*/ 9653 w 9654"/>
                    <a:gd name="connsiteY3" fmla="*/ 1012 h 2599"/>
                    <a:gd name="connsiteX4" fmla="*/ 5081 w 9654"/>
                    <a:gd name="connsiteY4" fmla="*/ 2599 h 2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54" h="2599">
                      <a:moveTo>
                        <a:pt x="5081" y="2599"/>
                      </a:moveTo>
                      <a:cubicBezTo>
                        <a:pt x="2414" y="2599"/>
                        <a:pt x="65" y="2282"/>
                        <a:pt x="1" y="1837"/>
                      </a:cubicBezTo>
                      <a:cubicBezTo>
                        <a:pt x="-62" y="1393"/>
                        <a:pt x="2160" y="631"/>
                        <a:pt x="4764" y="186"/>
                      </a:cubicBezTo>
                      <a:cubicBezTo>
                        <a:pt x="7367" y="-258"/>
                        <a:pt x="9526" y="123"/>
                        <a:pt x="9653" y="1012"/>
                      </a:cubicBezTo>
                      <a:cubicBezTo>
                        <a:pt x="9717" y="1901"/>
                        <a:pt x="7748" y="2599"/>
                        <a:pt x="5081" y="259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419" name="مجموعة 418">
            <a:extLst>
              <a:ext uri="{FF2B5EF4-FFF2-40B4-BE49-F238E27FC236}">
                <a16:creationId xmlns:a16="http://schemas.microsoft.com/office/drawing/2014/main" id="{ACC3B633-BBD6-4D95-B1E1-A6511F59030B}"/>
              </a:ext>
            </a:extLst>
          </p:cNvPr>
          <p:cNvGrpSpPr/>
          <p:nvPr/>
        </p:nvGrpSpPr>
        <p:grpSpPr>
          <a:xfrm>
            <a:off x="4494166" y="5611696"/>
            <a:ext cx="816546" cy="816546"/>
            <a:chOff x="5205642" y="4223260"/>
            <a:chExt cx="452245" cy="452245"/>
          </a:xfrm>
        </p:grpSpPr>
        <p:sp>
          <p:nvSpPr>
            <p:cNvPr id="140" name="شكل حر: شكل 139">
              <a:extLst>
                <a:ext uri="{FF2B5EF4-FFF2-40B4-BE49-F238E27FC236}">
                  <a16:creationId xmlns:a16="http://schemas.microsoft.com/office/drawing/2014/main" id="{D4553BD4-D3E8-4AA6-B080-8EDA3237C6E3}"/>
                </a:ext>
              </a:extLst>
            </p:cNvPr>
            <p:cNvSpPr/>
            <p:nvPr/>
          </p:nvSpPr>
          <p:spPr>
            <a:xfrm rot="18776729">
              <a:off x="5205642" y="4223260"/>
              <a:ext cx="452245" cy="452245"/>
            </a:xfrm>
            <a:custGeom>
              <a:avLst/>
              <a:gdLst>
                <a:gd name="connsiteX0" fmla="*/ 452246 w 452245"/>
                <a:gd name="connsiteY0" fmla="*/ 226123 h 452245"/>
                <a:gd name="connsiteX1" fmla="*/ 226123 w 452245"/>
                <a:gd name="connsiteY1" fmla="*/ 452246 h 452245"/>
                <a:gd name="connsiteX2" fmla="*/ 0 w 452245"/>
                <a:gd name="connsiteY2" fmla="*/ 226123 h 452245"/>
                <a:gd name="connsiteX3" fmla="*/ 226123 w 452245"/>
                <a:gd name="connsiteY3" fmla="*/ 0 h 452245"/>
                <a:gd name="connsiteX4" fmla="*/ 452246 w 452245"/>
                <a:gd name="connsiteY4" fmla="*/ 226123 h 4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245" h="452245">
                  <a:moveTo>
                    <a:pt x="452246" y="226123"/>
                  </a:moveTo>
                  <a:cubicBezTo>
                    <a:pt x="452246" y="351007"/>
                    <a:pt x="351007" y="452246"/>
                    <a:pt x="226123" y="452246"/>
                  </a:cubicBezTo>
                  <a:cubicBezTo>
                    <a:pt x="101239" y="452246"/>
                    <a:pt x="0" y="351007"/>
                    <a:pt x="0" y="226123"/>
                  </a:cubicBezTo>
                  <a:cubicBezTo>
                    <a:pt x="0" y="101239"/>
                    <a:pt x="101239" y="0"/>
                    <a:pt x="226123" y="0"/>
                  </a:cubicBezTo>
                  <a:cubicBezTo>
                    <a:pt x="351007" y="0"/>
                    <a:pt x="452246" y="101239"/>
                    <a:pt x="452246" y="226123"/>
                  </a:cubicBez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1" name="شكل حر: شكل 140">
              <a:extLst>
                <a:ext uri="{FF2B5EF4-FFF2-40B4-BE49-F238E27FC236}">
                  <a16:creationId xmlns:a16="http://schemas.microsoft.com/office/drawing/2014/main" id="{C085F583-155F-4237-9090-447D500DD2DA}"/>
                </a:ext>
              </a:extLst>
            </p:cNvPr>
            <p:cNvSpPr/>
            <p:nvPr/>
          </p:nvSpPr>
          <p:spPr>
            <a:xfrm>
              <a:off x="5279580" y="4297171"/>
              <a:ext cx="304419" cy="304419"/>
            </a:xfrm>
            <a:custGeom>
              <a:avLst/>
              <a:gdLst>
                <a:gd name="connsiteX0" fmla="*/ 304419 w 304419"/>
                <a:gd name="connsiteY0" fmla="*/ 152210 h 304419"/>
                <a:gd name="connsiteX1" fmla="*/ 152210 w 304419"/>
                <a:gd name="connsiteY1" fmla="*/ 304419 h 304419"/>
                <a:gd name="connsiteX2" fmla="*/ 0 w 304419"/>
                <a:gd name="connsiteY2" fmla="*/ 152210 h 304419"/>
                <a:gd name="connsiteX3" fmla="*/ 152210 w 304419"/>
                <a:gd name="connsiteY3" fmla="*/ 0 h 304419"/>
                <a:gd name="connsiteX4" fmla="*/ 304419 w 304419"/>
                <a:gd name="connsiteY4" fmla="*/ 152210 h 30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419" h="304419">
                  <a:moveTo>
                    <a:pt x="304419" y="152210"/>
                  </a:moveTo>
                  <a:cubicBezTo>
                    <a:pt x="304419" y="236284"/>
                    <a:pt x="236284" y="304419"/>
                    <a:pt x="152210" y="304419"/>
                  </a:cubicBezTo>
                  <a:cubicBezTo>
                    <a:pt x="68136" y="304419"/>
                    <a:pt x="0" y="236284"/>
                    <a:pt x="0" y="152210"/>
                  </a:cubicBezTo>
                  <a:cubicBezTo>
                    <a:pt x="0" y="68136"/>
                    <a:pt x="68136" y="0"/>
                    <a:pt x="152210" y="0"/>
                  </a:cubicBezTo>
                  <a:cubicBezTo>
                    <a:pt x="236220" y="0"/>
                    <a:pt x="304419" y="68136"/>
                    <a:pt x="304419" y="152210"/>
                  </a:cubicBezTo>
                  <a:close/>
                </a:path>
              </a:pathLst>
            </a:custGeom>
            <a:solidFill>
              <a:srgbClr val="A2A7B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42" name="رسم 4">
              <a:extLst>
                <a:ext uri="{FF2B5EF4-FFF2-40B4-BE49-F238E27FC236}">
                  <a16:creationId xmlns:a16="http://schemas.microsoft.com/office/drawing/2014/main" id="{6B0A0C2B-60E2-4C62-85CC-474C19C43E60}"/>
                </a:ext>
              </a:extLst>
            </p:cNvPr>
            <p:cNvGrpSpPr/>
            <p:nvPr/>
          </p:nvGrpSpPr>
          <p:grpSpPr>
            <a:xfrm>
              <a:off x="5312678" y="4328454"/>
              <a:ext cx="239717" cy="241916"/>
              <a:chOff x="5312678" y="4328454"/>
              <a:chExt cx="239717" cy="241916"/>
            </a:xfrm>
            <a:solidFill>
              <a:srgbClr val="231F20"/>
            </a:solidFill>
          </p:grpSpPr>
          <p:grpSp>
            <p:nvGrpSpPr>
              <p:cNvPr id="143" name="رسم 4">
                <a:extLst>
                  <a:ext uri="{FF2B5EF4-FFF2-40B4-BE49-F238E27FC236}">
                    <a16:creationId xmlns:a16="http://schemas.microsoft.com/office/drawing/2014/main" id="{BB6A95F9-9E2F-44DF-9BE3-EBC1912297E4}"/>
                  </a:ext>
                </a:extLst>
              </p:cNvPr>
              <p:cNvGrpSpPr/>
              <p:nvPr/>
            </p:nvGrpSpPr>
            <p:grpSpPr>
              <a:xfrm>
                <a:off x="5442560" y="4449380"/>
                <a:ext cx="109772" cy="62955"/>
                <a:chOff x="5442560" y="4449380"/>
                <a:chExt cx="109772" cy="62955"/>
              </a:xfrm>
              <a:solidFill>
                <a:srgbClr val="231F20"/>
              </a:solidFill>
            </p:grpSpPr>
            <p:sp>
              <p:nvSpPr>
                <p:cNvPr id="144" name="شكل حر: شكل 143">
                  <a:extLst>
                    <a:ext uri="{FF2B5EF4-FFF2-40B4-BE49-F238E27FC236}">
                      <a16:creationId xmlns:a16="http://schemas.microsoft.com/office/drawing/2014/main" id="{E24D12DB-1BE1-4DDA-9A4A-4063BD55458C}"/>
                    </a:ext>
                  </a:extLst>
                </p:cNvPr>
                <p:cNvSpPr/>
                <p:nvPr/>
              </p:nvSpPr>
              <p:spPr>
                <a:xfrm>
                  <a:off x="5470895" y="4449380"/>
                  <a:ext cx="81437" cy="19738"/>
                </a:xfrm>
                <a:custGeom>
                  <a:avLst/>
                  <a:gdLst>
                    <a:gd name="connsiteX0" fmla="*/ 5598 w 81437"/>
                    <a:gd name="connsiteY0" fmla="*/ 7747 h 19738"/>
                    <a:gd name="connsiteX1" fmla="*/ 10 w 81437"/>
                    <a:gd name="connsiteY1" fmla="*/ 3366 h 19738"/>
                    <a:gd name="connsiteX2" fmla="*/ 6424 w 81437"/>
                    <a:gd name="connsiteY2" fmla="*/ 1 h 19738"/>
                    <a:gd name="connsiteX3" fmla="*/ 76210 w 81437"/>
                    <a:gd name="connsiteY3" fmla="*/ 1 h 19738"/>
                    <a:gd name="connsiteX4" fmla="*/ 81354 w 81437"/>
                    <a:gd name="connsiteY4" fmla="*/ 10351 h 19738"/>
                    <a:gd name="connsiteX5" fmla="*/ 74305 w 81437"/>
                    <a:gd name="connsiteY5" fmla="*/ 19685 h 19738"/>
                    <a:gd name="connsiteX6" fmla="*/ 5598 w 81437"/>
                    <a:gd name="connsiteY6" fmla="*/ 7747 h 19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437" h="19738">
                      <a:moveTo>
                        <a:pt x="5598" y="7747"/>
                      </a:moveTo>
                      <a:cubicBezTo>
                        <a:pt x="2360" y="7113"/>
                        <a:pt x="-180" y="5144"/>
                        <a:pt x="10" y="3366"/>
                      </a:cubicBezTo>
                      <a:cubicBezTo>
                        <a:pt x="201" y="1588"/>
                        <a:pt x="3121" y="64"/>
                        <a:pt x="6424" y="1"/>
                      </a:cubicBezTo>
                      <a:lnTo>
                        <a:pt x="76210" y="1"/>
                      </a:lnTo>
                      <a:cubicBezTo>
                        <a:pt x="79512" y="-63"/>
                        <a:pt x="81925" y="4572"/>
                        <a:pt x="81354" y="10351"/>
                      </a:cubicBezTo>
                      <a:cubicBezTo>
                        <a:pt x="80782" y="16130"/>
                        <a:pt x="77544" y="20257"/>
                        <a:pt x="74305" y="19685"/>
                      </a:cubicBezTo>
                      <a:lnTo>
                        <a:pt x="5598" y="774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شكل حر: شكل 144">
                  <a:extLst>
                    <a:ext uri="{FF2B5EF4-FFF2-40B4-BE49-F238E27FC236}">
                      <a16:creationId xmlns:a16="http://schemas.microsoft.com/office/drawing/2014/main" id="{9D3242A1-60E9-458C-80C6-4BC29C4C6573}"/>
                    </a:ext>
                  </a:extLst>
                </p:cNvPr>
                <p:cNvSpPr/>
                <p:nvPr/>
              </p:nvSpPr>
              <p:spPr>
                <a:xfrm>
                  <a:off x="5443917" y="4449628"/>
                  <a:ext cx="9595" cy="2606"/>
                </a:xfrm>
                <a:custGeom>
                  <a:avLst/>
                  <a:gdLst>
                    <a:gd name="connsiteX0" fmla="*/ 4764 w 9595"/>
                    <a:gd name="connsiteY0" fmla="*/ 2420 h 2606"/>
                    <a:gd name="connsiteX1" fmla="*/ 1 w 9595"/>
                    <a:gd name="connsiteY1" fmla="*/ 769 h 2606"/>
                    <a:gd name="connsiteX2" fmla="*/ 5081 w 9595"/>
                    <a:gd name="connsiteY2" fmla="*/ 7 h 2606"/>
                    <a:gd name="connsiteX3" fmla="*/ 9590 w 9595"/>
                    <a:gd name="connsiteY3" fmla="*/ 1594 h 2606"/>
                    <a:gd name="connsiteX4" fmla="*/ 4764 w 9595"/>
                    <a:gd name="connsiteY4" fmla="*/ 2420 h 2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95" h="2606">
                      <a:moveTo>
                        <a:pt x="4764" y="2420"/>
                      </a:moveTo>
                      <a:cubicBezTo>
                        <a:pt x="2160" y="1975"/>
                        <a:pt x="-62" y="1213"/>
                        <a:pt x="1" y="769"/>
                      </a:cubicBezTo>
                      <a:cubicBezTo>
                        <a:pt x="65" y="325"/>
                        <a:pt x="2414" y="-57"/>
                        <a:pt x="5081" y="7"/>
                      </a:cubicBezTo>
                      <a:cubicBezTo>
                        <a:pt x="7748" y="7"/>
                        <a:pt x="9717" y="769"/>
                        <a:pt x="9590" y="1594"/>
                      </a:cubicBezTo>
                      <a:cubicBezTo>
                        <a:pt x="9463" y="2484"/>
                        <a:pt x="7367" y="2865"/>
                        <a:pt x="4764" y="242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6" name="شكل حر: شكل 145">
                  <a:extLst>
                    <a:ext uri="{FF2B5EF4-FFF2-40B4-BE49-F238E27FC236}">
                      <a16:creationId xmlns:a16="http://schemas.microsoft.com/office/drawing/2014/main" id="{435AB79B-30D3-4E33-BFE7-0F0F720AD9A9}"/>
                    </a:ext>
                  </a:extLst>
                </p:cNvPr>
                <p:cNvSpPr/>
                <p:nvPr/>
              </p:nvSpPr>
              <p:spPr>
                <a:xfrm>
                  <a:off x="5466340" y="4466353"/>
                  <a:ext cx="74320" cy="45983"/>
                </a:xfrm>
                <a:custGeom>
                  <a:avLst/>
                  <a:gdLst>
                    <a:gd name="connsiteX0" fmla="*/ 3677 w 74320"/>
                    <a:gd name="connsiteY0" fmla="*/ 7603 h 45983"/>
                    <a:gd name="connsiteX1" fmla="*/ 248 w 74320"/>
                    <a:gd name="connsiteY1" fmla="*/ 1380 h 45983"/>
                    <a:gd name="connsiteX2" fmla="*/ 7423 w 74320"/>
                    <a:gd name="connsiteY2" fmla="*/ 808 h 45983"/>
                    <a:gd name="connsiteX3" fmla="*/ 71749 w 74320"/>
                    <a:gd name="connsiteY3" fmla="*/ 27986 h 45983"/>
                    <a:gd name="connsiteX4" fmla="*/ 72511 w 74320"/>
                    <a:gd name="connsiteY4" fmla="*/ 39543 h 45983"/>
                    <a:gd name="connsiteX5" fmla="*/ 62414 w 74320"/>
                    <a:gd name="connsiteY5" fmla="*/ 45385 h 45983"/>
                    <a:gd name="connsiteX6" fmla="*/ 3677 w 74320"/>
                    <a:gd name="connsiteY6" fmla="*/ 7603 h 45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320" h="45983">
                      <a:moveTo>
                        <a:pt x="3677" y="7603"/>
                      </a:moveTo>
                      <a:cubicBezTo>
                        <a:pt x="946" y="5761"/>
                        <a:pt x="-641" y="2967"/>
                        <a:pt x="248" y="1380"/>
                      </a:cubicBezTo>
                      <a:cubicBezTo>
                        <a:pt x="1137" y="-208"/>
                        <a:pt x="4439" y="-462"/>
                        <a:pt x="7423" y="808"/>
                      </a:cubicBezTo>
                      <a:lnTo>
                        <a:pt x="71749" y="27986"/>
                      </a:lnTo>
                      <a:cubicBezTo>
                        <a:pt x="74797" y="29193"/>
                        <a:pt x="75241" y="34463"/>
                        <a:pt x="72511" y="39543"/>
                      </a:cubicBezTo>
                      <a:cubicBezTo>
                        <a:pt x="69780" y="44687"/>
                        <a:pt x="65145" y="47227"/>
                        <a:pt x="62414" y="45385"/>
                      </a:cubicBezTo>
                      <a:lnTo>
                        <a:pt x="3677" y="760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شكل حر: شكل 146">
                  <a:extLst>
                    <a:ext uri="{FF2B5EF4-FFF2-40B4-BE49-F238E27FC236}">
                      <a16:creationId xmlns:a16="http://schemas.microsoft.com/office/drawing/2014/main" id="{E2157E64-5AAA-4E41-9005-08EEA3CA87FD}"/>
                    </a:ext>
                  </a:extLst>
                </p:cNvPr>
                <p:cNvSpPr/>
                <p:nvPr/>
              </p:nvSpPr>
              <p:spPr>
                <a:xfrm>
                  <a:off x="5442560" y="4454921"/>
                  <a:ext cx="8610" cy="4974"/>
                </a:xfrm>
                <a:custGeom>
                  <a:avLst/>
                  <a:gdLst>
                    <a:gd name="connsiteX0" fmla="*/ 3771 w 8610"/>
                    <a:gd name="connsiteY0" fmla="*/ 3477 h 4974"/>
                    <a:gd name="connsiteX1" fmla="*/ 24 w 8610"/>
                    <a:gd name="connsiteY1" fmla="*/ 112 h 4974"/>
                    <a:gd name="connsiteX2" fmla="*/ 4977 w 8610"/>
                    <a:gd name="connsiteY2" fmla="*/ 1382 h 4974"/>
                    <a:gd name="connsiteX3" fmla="*/ 8533 w 8610"/>
                    <a:gd name="connsiteY3" fmla="*/ 4620 h 4974"/>
                    <a:gd name="connsiteX4" fmla="*/ 3771 w 8610"/>
                    <a:gd name="connsiteY4" fmla="*/ 3477 h 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10" h="4974">
                      <a:moveTo>
                        <a:pt x="3771" y="3477"/>
                      </a:moveTo>
                      <a:cubicBezTo>
                        <a:pt x="1548" y="2017"/>
                        <a:pt x="-230" y="493"/>
                        <a:pt x="24" y="112"/>
                      </a:cubicBezTo>
                      <a:cubicBezTo>
                        <a:pt x="278" y="-269"/>
                        <a:pt x="2564" y="366"/>
                        <a:pt x="4977" y="1382"/>
                      </a:cubicBezTo>
                      <a:cubicBezTo>
                        <a:pt x="7454" y="2461"/>
                        <a:pt x="8978" y="3858"/>
                        <a:pt x="8533" y="4620"/>
                      </a:cubicBezTo>
                      <a:cubicBezTo>
                        <a:pt x="8152" y="5382"/>
                        <a:pt x="6057" y="4874"/>
                        <a:pt x="3771" y="3477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8" name="رسم 4">
                <a:extLst>
                  <a:ext uri="{FF2B5EF4-FFF2-40B4-BE49-F238E27FC236}">
                    <a16:creationId xmlns:a16="http://schemas.microsoft.com/office/drawing/2014/main" id="{F1F1B51E-3AE7-4A0B-90FD-519DAE812A50}"/>
                  </a:ext>
                </a:extLst>
              </p:cNvPr>
              <p:cNvGrpSpPr/>
              <p:nvPr/>
            </p:nvGrpSpPr>
            <p:grpSpPr>
              <a:xfrm>
                <a:off x="5437616" y="4456752"/>
                <a:ext cx="93013" cy="99956"/>
                <a:chOff x="5437616" y="4456752"/>
                <a:chExt cx="93013" cy="99956"/>
              </a:xfrm>
              <a:solidFill>
                <a:srgbClr val="231F20"/>
              </a:solidFill>
            </p:grpSpPr>
            <p:sp>
              <p:nvSpPr>
                <p:cNvPr id="149" name="شكل حر: شكل 148">
                  <a:extLst>
                    <a:ext uri="{FF2B5EF4-FFF2-40B4-BE49-F238E27FC236}">
                      <a16:creationId xmlns:a16="http://schemas.microsoft.com/office/drawing/2014/main" id="{D74B9F9C-F039-4213-A2C4-6A7D2A5E7ABC}"/>
                    </a:ext>
                  </a:extLst>
                </p:cNvPr>
                <p:cNvSpPr/>
                <p:nvPr/>
              </p:nvSpPr>
              <p:spPr>
                <a:xfrm>
                  <a:off x="5462470" y="4472509"/>
                  <a:ext cx="68159" cy="55796"/>
                </a:xfrm>
                <a:custGeom>
                  <a:avLst/>
                  <a:gdLst>
                    <a:gd name="connsiteX0" fmla="*/ 2721 w 68159"/>
                    <a:gd name="connsiteY0" fmla="*/ 7543 h 55796"/>
                    <a:gd name="connsiteX1" fmla="*/ 498 w 68159"/>
                    <a:gd name="connsiteY1" fmla="*/ 875 h 55796"/>
                    <a:gd name="connsiteX2" fmla="*/ 7547 w 68159"/>
                    <a:gd name="connsiteY2" fmla="*/ 1447 h 55796"/>
                    <a:gd name="connsiteX3" fmla="*/ 66221 w 68159"/>
                    <a:gd name="connsiteY3" fmla="*/ 39229 h 55796"/>
                    <a:gd name="connsiteX4" fmla="*/ 65141 w 68159"/>
                    <a:gd name="connsiteY4" fmla="*/ 50850 h 55796"/>
                    <a:gd name="connsiteX5" fmla="*/ 54092 w 68159"/>
                    <a:gd name="connsiteY5" fmla="*/ 54787 h 55796"/>
                    <a:gd name="connsiteX6" fmla="*/ 2721 w 68159"/>
                    <a:gd name="connsiteY6" fmla="*/ 7543 h 55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159" h="55796">
                      <a:moveTo>
                        <a:pt x="2721" y="7543"/>
                      </a:moveTo>
                      <a:cubicBezTo>
                        <a:pt x="371" y="5256"/>
                        <a:pt x="-708" y="2272"/>
                        <a:pt x="498" y="875"/>
                      </a:cubicBezTo>
                      <a:cubicBezTo>
                        <a:pt x="1832" y="-458"/>
                        <a:pt x="4880" y="-268"/>
                        <a:pt x="7547" y="1447"/>
                      </a:cubicBezTo>
                      <a:lnTo>
                        <a:pt x="66221" y="39229"/>
                      </a:lnTo>
                      <a:cubicBezTo>
                        <a:pt x="69078" y="41007"/>
                        <a:pt x="68824" y="46405"/>
                        <a:pt x="65141" y="50850"/>
                      </a:cubicBezTo>
                      <a:cubicBezTo>
                        <a:pt x="61522" y="55358"/>
                        <a:pt x="56505" y="57073"/>
                        <a:pt x="54092" y="54787"/>
                      </a:cubicBezTo>
                      <a:lnTo>
                        <a:pt x="2721" y="754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شكل حر: شكل 149">
                  <a:extLst>
                    <a:ext uri="{FF2B5EF4-FFF2-40B4-BE49-F238E27FC236}">
                      <a16:creationId xmlns:a16="http://schemas.microsoft.com/office/drawing/2014/main" id="{9E59E4C9-A228-40A3-9371-8B5EDB3E316E}"/>
                    </a:ext>
                  </a:extLst>
                </p:cNvPr>
                <p:cNvSpPr/>
                <p:nvPr/>
              </p:nvSpPr>
              <p:spPr>
                <a:xfrm>
                  <a:off x="5441460" y="4456752"/>
                  <a:ext cx="7810" cy="6175"/>
                </a:xfrm>
                <a:custGeom>
                  <a:avLst/>
                  <a:gdLst>
                    <a:gd name="connsiteX0" fmla="*/ 3093 w 7810"/>
                    <a:gd name="connsiteY0" fmla="*/ 3932 h 6175"/>
                    <a:gd name="connsiteX1" fmla="*/ 45 w 7810"/>
                    <a:gd name="connsiteY1" fmla="*/ 58 h 6175"/>
                    <a:gd name="connsiteX2" fmla="*/ 4744 w 7810"/>
                    <a:gd name="connsiteY2" fmla="*/ 2154 h 6175"/>
                    <a:gd name="connsiteX3" fmla="*/ 7665 w 7810"/>
                    <a:gd name="connsiteY3" fmla="*/ 5964 h 6175"/>
                    <a:gd name="connsiteX4" fmla="*/ 3093 w 7810"/>
                    <a:gd name="connsiteY4" fmla="*/ 3932 h 6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10" h="6175">
                      <a:moveTo>
                        <a:pt x="3093" y="3932"/>
                      </a:moveTo>
                      <a:cubicBezTo>
                        <a:pt x="1125" y="2154"/>
                        <a:pt x="-272" y="376"/>
                        <a:pt x="45" y="58"/>
                      </a:cubicBezTo>
                      <a:cubicBezTo>
                        <a:pt x="363" y="-259"/>
                        <a:pt x="2649" y="757"/>
                        <a:pt x="4744" y="2154"/>
                      </a:cubicBezTo>
                      <a:cubicBezTo>
                        <a:pt x="7094" y="3678"/>
                        <a:pt x="8237" y="5265"/>
                        <a:pt x="7665" y="5964"/>
                      </a:cubicBezTo>
                      <a:cubicBezTo>
                        <a:pt x="7030" y="6599"/>
                        <a:pt x="5062" y="5774"/>
                        <a:pt x="3093" y="393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1" name="شكل حر: شكل 150">
                  <a:extLst>
                    <a:ext uri="{FF2B5EF4-FFF2-40B4-BE49-F238E27FC236}">
                      <a16:creationId xmlns:a16="http://schemas.microsoft.com/office/drawing/2014/main" id="{527ACEEE-155B-437A-9F02-545BF75233E6}"/>
                    </a:ext>
                  </a:extLst>
                </p:cNvPr>
                <p:cNvSpPr/>
                <p:nvPr/>
              </p:nvSpPr>
              <p:spPr>
                <a:xfrm>
                  <a:off x="5449769" y="4483434"/>
                  <a:ext cx="47910" cy="73274"/>
                </a:xfrm>
                <a:custGeom>
                  <a:avLst/>
                  <a:gdLst>
                    <a:gd name="connsiteX0" fmla="*/ 880 w 47910"/>
                    <a:gd name="connsiteY0" fmla="*/ 7286 h 73274"/>
                    <a:gd name="connsiteX1" fmla="*/ 1389 w 47910"/>
                    <a:gd name="connsiteY1" fmla="*/ 237 h 73274"/>
                    <a:gd name="connsiteX2" fmla="*/ 7739 w 47910"/>
                    <a:gd name="connsiteY2" fmla="*/ 3603 h 73274"/>
                    <a:gd name="connsiteX3" fmla="*/ 47236 w 47910"/>
                    <a:gd name="connsiteY3" fmla="*/ 61197 h 73274"/>
                    <a:gd name="connsiteX4" fmla="*/ 41648 w 47910"/>
                    <a:gd name="connsiteY4" fmla="*/ 71357 h 73274"/>
                    <a:gd name="connsiteX5" fmla="*/ 29964 w 47910"/>
                    <a:gd name="connsiteY5" fmla="*/ 70786 h 73274"/>
                    <a:gd name="connsiteX6" fmla="*/ 880 w 47910"/>
                    <a:gd name="connsiteY6" fmla="*/ 7286 h 73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910" h="73274">
                      <a:moveTo>
                        <a:pt x="880" y="7286"/>
                      </a:moveTo>
                      <a:cubicBezTo>
                        <a:pt x="-453" y="4301"/>
                        <a:pt x="-262" y="1063"/>
                        <a:pt x="1389" y="237"/>
                      </a:cubicBezTo>
                      <a:cubicBezTo>
                        <a:pt x="2976" y="-652"/>
                        <a:pt x="5961" y="1063"/>
                        <a:pt x="7739" y="3603"/>
                      </a:cubicBezTo>
                      <a:lnTo>
                        <a:pt x="47236" y="61197"/>
                      </a:lnTo>
                      <a:cubicBezTo>
                        <a:pt x="49204" y="63991"/>
                        <a:pt x="46727" y="68563"/>
                        <a:pt x="41648" y="71357"/>
                      </a:cubicBezTo>
                      <a:cubicBezTo>
                        <a:pt x="36567" y="74151"/>
                        <a:pt x="31297" y="73834"/>
                        <a:pt x="29964" y="70786"/>
                      </a:cubicBezTo>
                      <a:lnTo>
                        <a:pt x="880" y="728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2" name="شكل حر: شكل 151">
                  <a:extLst>
                    <a:ext uri="{FF2B5EF4-FFF2-40B4-BE49-F238E27FC236}">
                      <a16:creationId xmlns:a16="http://schemas.microsoft.com/office/drawing/2014/main" id="{6C23E255-1843-4B41-9F00-18B785B459C8}"/>
                    </a:ext>
                  </a:extLst>
                </p:cNvPr>
                <p:cNvSpPr/>
                <p:nvPr/>
              </p:nvSpPr>
              <p:spPr>
                <a:xfrm>
                  <a:off x="5437616" y="4460035"/>
                  <a:ext cx="5234" cy="8501"/>
                </a:xfrm>
                <a:custGeom>
                  <a:avLst/>
                  <a:gdLst>
                    <a:gd name="connsiteX0" fmla="*/ 1476 w 5234"/>
                    <a:gd name="connsiteY0" fmla="*/ 4840 h 8501"/>
                    <a:gd name="connsiteX1" fmla="*/ 143 w 5234"/>
                    <a:gd name="connsiteY1" fmla="*/ 14 h 8501"/>
                    <a:gd name="connsiteX2" fmla="*/ 3635 w 5234"/>
                    <a:gd name="connsiteY2" fmla="*/ 3824 h 8501"/>
                    <a:gd name="connsiteX3" fmla="*/ 4842 w 5234"/>
                    <a:gd name="connsiteY3" fmla="*/ 8460 h 8501"/>
                    <a:gd name="connsiteX4" fmla="*/ 1476 w 5234"/>
                    <a:gd name="connsiteY4" fmla="*/ 4840 h 8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34" h="8501">
                      <a:moveTo>
                        <a:pt x="1476" y="4840"/>
                      </a:moveTo>
                      <a:cubicBezTo>
                        <a:pt x="333" y="2427"/>
                        <a:pt x="-302" y="205"/>
                        <a:pt x="143" y="14"/>
                      </a:cubicBezTo>
                      <a:cubicBezTo>
                        <a:pt x="524" y="-176"/>
                        <a:pt x="2175" y="1601"/>
                        <a:pt x="3635" y="3824"/>
                      </a:cubicBezTo>
                      <a:cubicBezTo>
                        <a:pt x="5159" y="6047"/>
                        <a:pt x="5667" y="8015"/>
                        <a:pt x="4842" y="8460"/>
                      </a:cubicBezTo>
                      <a:cubicBezTo>
                        <a:pt x="4080" y="8777"/>
                        <a:pt x="2619" y="7253"/>
                        <a:pt x="1476" y="484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3" name="رسم 4">
                <a:extLst>
                  <a:ext uri="{FF2B5EF4-FFF2-40B4-BE49-F238E27FC236}">
                    <a16:creationId xmlns:a16="http://schemas.microsoft.com/office/drawing/2014/main" id="{EF83CE32-635A-46A0-A1EC-35C653D30E42}"/>
                  </a:ext>
                </a:extLst>
              </p:cNvPr>
              <p:cNvGrpSpPr/>
              <p:nvPr/>
            </p:nvGrpSpPr>
            <p:grpSpPr>
              <a:xfrm>
                <a:off x="5415302" y="4460875"/>
                <a:ext cx="64730" cy="109496"/>
                <a:chOff x="5415302" y="4460875"/>
                <a:chExt cx="64730" cy="109496"/>
              </a:xfrm>
              <a:solidFill>
                <a:srgbClr val="231F20"/>
              </a:solidFill>
            </p:grpSpPr>
            <p:sp>
              <p:nvSpPr>
                <p:cNvPr id="154" name="شكل حر: شكل 153">
                  <a:extLst>
                    <a:ext uri="{FF2B5EF4-FFF2-40B4-BE49-F238E27FC236}">
                      <a16:creationId xmlns:a16="http://schemas.microsoft.com/office/drawing/2014/main" id="{647B095B-7F29-47A9-A151-E517CB5BD636}"/>
                    </a:ext>
                  </a:extLst>
                </p:cNvPr>
                <p:cNvSpPr/>
                <p:nvPr/>
              </p:nvSpPr>
              <p:spPr>
                <a:xfrm>
                  <a:off x="5442978" y="4486426"/>
                  <a:ext cx="37054" cy="77837"/>
                </a:xfrm>
                <a:custGeom>
                  <a:avLst/>
                  <a:gdLst>
                    <a:gd name="connsiteX0" fmla="*/ 305 w 37054"/>
                    <a:gd name="connsiteY0" fmla="*/ 6770 h 77837"/>
                    <a:gd name="connsiteX1" fmla="*/ 2020 w 37054"/>
                    <a:gd name="connsiteY1" fmla="*/ 39 h 77837"/>
                    <a:gd name="connsiteX2" fmla="*/ 7671 w 37054"/>
                    <a:gd name="connsiteY2" fmla="*/ 4293 h 77837"/>
                    <a:gd name="connsiteX3" fmla="*/ 36691 w 37054"/>
                    <a:gd name="connsiteY3" fmla="*/ 67793 h 77837"/>
                    <a:gd name="connsiteX4" fmla="*/ 29515 w 37054"/>
                    <a:gd name="connsiteY4" fmla="*/ 77001 h 77837"/>
                    <a:gd name="connsiteX5" fmla="*/ 18022 w 37054"/>
                    <a:gd name="connsiteY5" fmla="*/ 74334 h 77837"/>
                    <a:gd name="connsiteX6" fmla="*/ 305 w 37054"/>
                    <a:gd name="connsiteY6" fmla="*/ 6770 h 77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054" h="77837">
                      <a:moveTo>
                        <a:pt x="305" y="6770"/>
                      </a:moveTo>
                      <a:cubicBezTo>
                        <a:pt x="-457" y="3595"/>
                        <a:pt x="242" y="483"/>
                        <a:pt x="2020" y="39"/>
                      </a:cubicBezTo>
                      <a:cubicBezTo>
                        <a:pt x="3861" y="-279"/>
                        <a:pt x="6274" y="1372"/>
                        <a:pt x="7671" y="4293"/>
                      </a:cubicBezTo>
                      <a:lnTo>
                        <a:pt x="36691" y="67793"/>
                      </a:lnTo>
                      <a:cubicBezTo>
                        <a:pt x="38151" y="70841"/>
                        <a:pt x="35103" y="75350"/>
                        <a:pt x="29515" y="77001"/>
                      </a:cubicBezTo>
                      <a:cubicBezTo>
                        <a:pt x="23991" y="78842"/>
                        <a:pt x="18784" y="77509"/>
                        <a:pt x="18022" y="74334"/>
                      </a:cubicBezTo>
                      <a:lnTo>
                        <a:pt x="305" y="677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5" name="شكل حر: شكل 154">
                  <a:extLst>
                    <a:ext uri="{FF2B5EF4-FFF2-40B4-BE49-F238E27FC236}">
                      <a16:creationId xmlns:a16="http://schemas.microsoft.com/office/drawing/2014/main" id="{39E9E4FE-251C-4587-84AC-0A43F181DB13}"/>
                    </a:ext>
                  </a:extLst>
                </p:cNvPr>
                <p:cNvSpPr/>
                <p:nvPr/>
              </p:nvSpPr>
              <p:spPr>
                <a:xfrm>
                  <a:off x="5435632" y="4460875"/>
                  <a:ext cx="4017" cy="9157"/>
                </a:xfrm>
                <a:custGeom>
                  <a:avLst/>
                  <a:gdLst>
                    <a:gd name="connsiteX0" fmla="*/ 729 w 4017"/>
                    <a:gd name="connsiteY0" fmla="*/ 4890 h 9157"/>
                    <a:gd name="connsiteX1" fmla="*/ 221 w 4017"/>
                    <a:gd name="connsiteY1" fmla="*/ 0 h 9157"/>
                    <a:gd name="connsiteX2" fmla="*/ 3015 w 4017"/>
                    <a:gd name="connsiteY2" fmla="*/ 4318 h 9157"/>
                    <a:gd name="connsiteX3" fmla="*/ 3460 w 4017"/>
                    <a:gd name="connsiteY3" fmla="*/ 9144 h 9157"/>
                    <a:gd name="connsiteX4" fmla="*/ 729 w 4017"/>
                    <a:gd name="connsiteY4" fmla="*/ 4890 h 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7" h="9157">
                      <a:moveTo>
                        <a:pt x="729" y="4890"/>
                      </a:moveTo>
                      <a:cubicBezTo>
                        <a:pt x="31" y="2286"/>
                        <a:pt x="-223" y="64"/>
                        <a:pt x="221" y="0"/>
                      </a:cubicBezTo>
                      <a:cubicBezTo>
                        <a:pt x="666" y="0"/>
                        <a:pt x="1936" y="1968"/>
                        <a:pt x="3015" y="4318"/>
                      </a:cubicBezTo>
                      <a:cubicBezTo>
                        <a:pt x="4158" y="6858"/>
                        <a:pt x="4349" y="8953"/>
                        <a:pt x="3460" y="9144"/>
                      </a:cubicBezTo>
                      <a:cubicBezTo>
                        <a:pt x="2634" y="9334"/>
                        <a:pt x="1428" y="7493"/>
                        <a:pt x="729" y="489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6" name="شكل حر: شكل 155">
                  <a:extLst>
                    <a:ext uri="{FF2B5EF4-FFF2-40B4-BE49-F238E27FC236}">
                      <a16:creationId xmlns:a16="http://schemas.microsoft.com/office/drawing/2014/main" id="{AD3B2716-F88F-4369-A255-A1C8B1634B2C}"/>
                    </a:ext>
                  </a:extLst>
                </p:cNvPr>
                <p:cNvSpPr/>
                <p:nvPr/>
              </p:nvSpPr>
              <p:spPr>
                <a:xfrm>
                  <a:off x="5415302" y="4488670"/>
                  <a:ext cx="19728" cy="81700"/>
                </a:xfrm>
                <a:custGeom>
                  <a:avLst/>
                  <a:gdLst>
                    <a:gd name="connsiteX0" fmla="*/ 10011 w 19728"/>
                    <a:gd name="connsiteY0" fmla="*/ 5542 h 81700"/>
                    <a:gd name="connsiteX1" fmla="*/ 14202 w 19728"/>
                    <a:gd name="connsiteY1" fmla="*/ 18 h 81700"/>
                    <a:gd name="connsiteX2" fmla="*/ 17758 w 19728"/>
                    <a:gd name="connsiteY2" fmla="*/ 6114 h 81700"/>
                    <a:gd name="connsiteX3" fmla="*/ 19726 w 19728"/>
                    <a:gd name="connsiteY3" fmla="*/ 75900 h 81700"/>
                    <a:gd name="connsiteX4" fmla="*/ 9566 w 19728"/>
                    <a:gd name="connsiteY4" fmla="*/ 81615 h 81700"/>
                    <a:gd name="connsiteX5" fmla="*/ 41 w 19728"/>
                    <a:gd name="connsiteY5" fmla="*/ 74694 h 81700"/>
                    <a:gd name="connsiteX6" fmla="*/ 10011 w 19728"/>
                    <a:gd name="connsiteY6" fmla="*/ 5542 h 8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728" h="81700">
                      <a:moveTo>
                        <a:pt x="10011" y="5542"/>
                      </a:moveTo>
                      <a:cubicBezTo>
                        <a:pt x="10519" y="2303"/>
                        <a:pt x="12424" y="-236"/>
                        <a:pt x="14202" y="18"/>
                      </a:cubicBezTo>
                      <a:cubicBezTo>
                        <a:pt x="16043" y="462"/>
                        <a:pt x="17631" y="2939"/>
                        <a:pt x="17758" y="6114"/>
                      </a:cubicBezTo>
                      <a:lnTo>
                        <a:pt x="19726" y="75900"/>
                      </a:lnTo>
                      <a:cubicBezTo>
                        <a:pt x="19853" y="79265"/>
                        <a:pt x="15345" y="82250"/>
                        <a:pt x="9566" y="81615"/>
                      </a:cubicBezTo>
                      <a:cubicBezTo>
                        <a:pt x="3788" y="81170"/>
                        <a:pt x="-467" y="77932"/>
                        <a:pt x="41" y="74694"/>
                      </a:cubicBezTo>
                      <a:lnTo>
                        <a:pt x="10011" y="554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7" name="شكل حر: شكل 156">
                  <a:extLst>
                    <a:ext uri="{FF2B5EF4-FFF2-40B4-BE49-F238E27FC236}">
                      <a16:creationId xmlns:a16="http://schemas.microsoft.com/office/drawing/2014/main" id="{CEA9169C-CF19-4E30-94C1-59B48AB79B1F}"/>
                    </a:ext>
                  </a:extLst>
                </p:cNvPr>
                <p:cNvSpPr/>
                <p:nvPr/>
              </p:nvSpPr>
              <p:spPr>
                <a:xfrm>
                  <a:off x="5429430" y="4461625"/>
                  <a:ext cx="2554" cy="9621"/>
                </a:xfrm>
                <a:custGeom>
                  <a:avLst/>
                  <a:gdLst>
                    <a:gd name="connsiteX0" fmla="*/ 137 w 2554"/>
                    <a:gd name="connsiteY0" fmla="*/ 4647 h 9621"/>
                    <a:gd name="connsiteX1" fmla="*/ 1598 w 2554"/>
                    <a:gd name="connsiteY1" fmla="*/ 12 h 9621"/>
                    <a:gd name="connsiteX2" fmla="*/ 2550 w 2554"/>
                    <a:gd name="connsiteY2" fmla="*/ 5028 h 9621"/>
                    <a:gd name="connsiteX3" fmla="*/ 1090 w 2554"/>
                    <a:gd name="connsiteY3" fmla="*/ 9600 h 9621"/>
                    <a:gd name="connsiteX4" fmla="*/ 137 w 2554"/>
                    <a:gd name="connsiteY4" fmla="*/ 4647 h 9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4" h="9621">
                      <a:moveTo>
                        <a:pt x="137" y="4647"/>
                      </a:moveTo>
                      <a:cubicBezTo>
                        <a:pt x="518" y="1980"/>
                        <a:pt x="1153" y="-179"/>
                        <a:pt x="1598" y="12"/>
                      </a:cubicBezTo>
                      <a:cubicBezTo>
                        <a:pt x="2042" y="202"/>
                        <a:pt x="2487" y="2488"/>
                        <a:pt x="2550" y="5028"/>
                      </a:cubicBezTo>
                      <a:cubicBezTo>
                        <a:pt x="2614" y="7822"/>
                        <a:pt x="1915" y="9854"/>
                        <a:pt x="1090" y="9600"/>
                      </a:cubicBezTo>
                      <a:cubicBezTo>
                        <a:pt x="201" y="9410"/>
                        <a:pt x="-244" y="7251"/>
                        <a:pt x="137" y="4647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8" name="رسم 4">
                <a:extLst>
                  <a:ext uri="{FF2B5EF4-FFF2-40B4-BE49-F238E27FC236}">
                    <a16:creationId xmlns:a16="http://schemas.microsoft.com/office/drawing/2014/main" id="{31249411-E2A6-4E65-9B6D-774B76AC9D0E}"/>
                  </a:ext>
                </a:extLst>
              </p:cNvPr>
              <p:cNvGrpSpPr/>
              <p:nvPr/>
            </p:nvGrpSpPr>
            <p:grpSpPr>
              <a:xfrm>
                <a:off x="5355438" y="4459351"/>
                <a:ext cx="73832" cy="108556"/>
                <a:chOff x="5355438" y="4459351"/>
                <a:chExt cx="73832" cy="108556"/>
              </a:xfrm>
              <a:solidFill>
                <a:srgbClr val="231F20"/>
              </a:solidFill>
            </p:grpSpPr>
            <p:sp>
              <p:nvSpPr>
                <p:cNvPr id="159" name="شكل حر: شكل 158">
                  <a:extLst>
                    <a:ext uri="{FF2B5EF4-FFF2-40B4-BE49-F238E27FC236}">
                      <a16:creationId xmlns:a16="http://schemas.microsoft.com/office/drawing/2014/main" id="{A1F85EB1-712A-4DCC-8FA2-D52D059AEB3B}"/>
                    </a:ext>
                  </a:extLst>
                </p:cNvPr>
                <p:cNvSpPr/>
                <p:nvPr/>
              </p:nvSpPr>
              <p:spPr>
                <a:xfrm>
                  <a:off x="5395915" y="4487748"/>
                  <a:ext cx="29427" cy="80159"/>
                </a:xfrm>
                <a:custGeom>
                  <a:avLst/>
                  <a:gdLst>
                    <a:gd name="connsiteX0" fmla="*/ 21841 w 29427"/>
                    <a:gd name="connsiteY0" fmla="*/ 4685 h 80159"/>
                    <a:gd name="connsiteX1" fmla="*/ 26858 w 29427"/>
                    <a:gd name="connsiteY1" fmla="*/ 114 h 80159"/>
                    <a:gd name="connsiteX2" fmla="*/ 29334 w 29427"/>
                    <a:gd name="connsiteY2" fmla="*/ 6464 h 80159"/>
                    <a:gd name="connsiteX3" fmla="*/ 19428 w 29427"/>
                    <a:gd name="connsiteY3" fmla="*/ 75552 h 80159"/>
                    <a:gd name="connsiteX4" fmla="*/ 8379 w 29427"/>
                    <a:gd name="connsiteY4" fmla="*/ 79679 h 80159"/>
                    <a:gd name="connsiteX5" fmla="*/ 188 w 29427"/>
                    <a:gd name="connsiteY5" fmla="*/ 71043 h 80159"/>
                    <a:gd name="connsiteX6" fmla="*/ 21841 w 29427"/>
                    <a:gd name="connsiteY6" fmla="*/ 4685 h 80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427" h="80159">
                      <a:moveTo>
                        <a:pt x="21841" y="4685"/>
                      </a:moveTo>
                      <a:cubicBezTo>
                        <a:pt x="22921" y="1574"/>
                        <a:pt x="25143" y="-521"/>
                        <a:pt x="26858" y="114"/>
                      </a:cubicBezTo>
                      <a:cubicBezTo>
                        <a:pt x="28572" y="812"/>
                        <a:pt x="29779" y="3098"/>
                        <a:pt x="29334" y="6464"/>
                      </a:cubicBezTo>
                      <a:lnTo>
                        <a:pt x="19428" y="75552"/>
                      </a:lnTo>
                      <a:cubicBezTo>
                        <a:pt x="19047" y="78663"/>
                        <a:pt x="13968" y="81267"/>
                        <a:pt x="8379" y="79679"/>
                      </a:cubicBezTo>
                      <a:cubicBezTo>
                        <a:pt x="2791" y="78155"/>
                        <a:pt x="-892" y="74154"/>
                        <a:pt x="188" y="71043"/>
                      </a:cubicBezTo>
                      <a:lnTo>
                        <a:pt x="21841" y="468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شكل حر: شكل 159">
                  <a:extLst>
                    <a:ext uri="{FF2B5EF4-FFF2-40B4-BE49-F238E27FC236}">
                      <a16:creationId xmlns:a16="http://schemas.microsoft.com/office/drawing/2014/main" id="{E4F8C3FB-56CD-4C48-8F34-1A17B89C6F04}"/>
                    </a:ext>
                  </a:extLst>
                </p:cNvPr>
                <p:cNvSpPr/>
                <p:nvPr/>
              </p:nvSpPr>
              <p:spPr>
                <a:xfrm>
                  <a:off x="5426154" y="4461360"/>
                  <a:ext cx="3116" cy="9484"/>
                </a:xfrm>
                <a:custGeom>
                  <a:avLst/>
                  <a:gdLst>
                    <a:gd name="connsiteX0" fmla="*/ 619 w 3116"/>
                    <a:gd name="connsiteY0" fmla="*/ 4277 h 9484"/>
                    <a:gd name="connsiteX1" fmla="*/ 2778 w 3116"/>
                    <a:gd name="connsiteY1" fmla="*/ 22 h 9484"/>
                    <a:gd name="connsiteX2" fmla="*/ 2905 w 3116"/>
                    <a:gd name="connsiteY2" fmla="*/ 4848 h 9484"/>
                    <a:gd name="connsiteX3" fmla="*/ 619 w 3116"/>
                    <a:gd name="connsiteY3" fmla="*/ 9420 h 9484"/>
                    <a:gd name="connsiteX4" fmla="*/ 619 w 3116"/>
                    <a:gd name="connsiteY4" fmla="*/ 4277 h 9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16" h="9484">
                      <a:moveTo>
                        <a:pt x="619" y="4277"/>
                      </a:moveTo>
                      <a:cubicBezTo>
                        <a:pt x="1445" y="1736"/>
                        <a:pt x="2397" y="-232"/>
                        <a:pt x="2778" y="22"/>
                      </a:cubicBezTo>
                      <a:cubicBezTo>
                        <a:pt x="3096" y="467"/>
                        <a:pt x="3286" y="2054"/>
                        <a:pt x="2905" y="4848"/>
                      </a:cubicBezTo>
                      <a:cubicBezTo>
                        <a:pt x="2524" y="7324"/>
                        <a:pt x="1381" y="9928"/>
                        <a:pt x="619" y="9420"/>
                      </a:cubicBezTo>
                      <a:cubicBezTo>
                        <a:pt x="-206" y="9103"/>
                        <a:pt x="-206" y="6817"/>
                        <a:pt x="619" y="4277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شكل حر: شكل 160">
                  <a:extLst>
                    <a:ext uri="{FF2B5EF4-FFF2-40B4-BE49-F238E27FC236}">
                      <a16:creationId xmlns:a16="http://schemas.microsoft.com/office/drawing/2014/main" id="{915239DE-B171-45C6-9ADF-E4590B9EBA67}"/>
                    </a:ext>
                  </a:extLst>
                </p:cNvPr>
                <p:cNvSpPr/>
                <p:nvPr/>
              </p:nvSpPr>
              <p:spPr>
                <a:xfrm>
                  <a:off x="5355438" y="4480825"/>
                  <a:ext cx="54165" cy="69290"/>
                </a:xfrm>
                <a:custGeom>
                  <a:avLst/>
                  <a:gdLst>
                    <a:gd name="connsiteX0" fmla="*/ 46697 w 54165"/>
                    <a:gd name="connsiteY0" fmla="*/ 2783 h 69290"/>
                    <a:gd name="connsiteX1" fmla="*/ 53174 w 54165"/>
                    <a:gd name="connsiteY1" fmla="*/ 496 h 69290"/>
                    <a:gd name="connsiteX2" fmla="*/ 52920 w 54165"/>
                    <a:gd name="connsiteY2" fmla="*/ 7418 h 69290"/>
                    <a:gd name="connsiteX3" fmla="*/ 16852 w 54165"/>
                    <a:gd name="connsiteY3" fmla="*/ 67171 h 69290"/>
                    <a:gd name="connsiteX4" fmla="*/ 5104 w 54165"/>
                    <a:gd name="connsiteY4" fmla="*/ 66600 h 69290"/>
                    <a:gd name="connsiteX5" fmla="*/ 913 w 54165"/>
                    <a:gd name="connsiteY5" fmla="*/ 55551 h 69290"/>
                    <a:gd name="connsiteX6" fmla="*/ 46697 w 54165"/>
                    <a:gd name="connsiteY6" fmla="*/ 2783 h 69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165" h="69290">
                      <a:moveTo>
                        <a:pt x="46697" y="2783"/>
                      </a:moveTo>
                      <a:cubicBezTo>
                        <a:pt x="48856" y="370"/>
                        <a:pt x="51840" y="-710"/>
                        <a:pt x="53174" y="496"/>
                      </a:cubicBezTo>
                      <a:cubicBezTo>
                        <a:pt x="54380" y="1957"/>
                        <a:pt x="54698" y="4434"/>
                        <a:pt x="52920" y="7418"/>
                      </a:cubicBezTo>
                      <a:lnTo>
                        <a:pt x="16852" y="67171"/>
                      </a:lnTo>
                      <a:cubicBezTo>
                        <a:pt x="15328" y="69839"/>
                        <a:pt x="9549" y="70346"/>
                        <a:pt x="5104" y="66600"/>
                      </a:cubicBezTo>
                      <a:cubicBezTo>
                        <a:pt x="532" y="63044"/>
                        <a:pt x="-1246" y="58028"/>
                        <a:pt x="913" y="55551"/>
                      </a:cubicBezTo>
                      <a:lnTo>
                        <a:pt x="46697" y="278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2" name="شكل حر: شكل 161">
                  <a:extLst>
                    <a:ext uri="{FF2B5EF4-FFF2-40B4-BE49-F238E27FC236}">
                      <a16:creationId xmlns:a16="http://schemas.microsoft.com/office/drawing/2014/main" id="{1F49BC45-2C38-4532-AF24-4EB6282610D5}"/>
                    </a:ext>
                  </a:extLst>
                </p:cNvPr>
                <p:cNvSpPr/>
                <p:nvPr/>
              </p:nvSpPr>
              <p:spPr>
                <a:xfrm>
                  <a:off x="5418686" y="4459351"/>
                  <a:ext cx="5898" cy="8074"/>
                </a:xfrm>
                <a:custGeom>
                  <a:avLst/>
                  <a:gdLst>
                    <a:gd name="connsiteX0" fmla="*/ 2118 w 5898"/>
                    <a:gd name="connsiteY0" fmla="*/ 3111 h 8074"/>
                    <a:gd name="connsiteX1" fmla="*/ 5865 w 5898"/>
                    <a:gd name="connsiteY1" fmla="*/ 63 h 8074"/>
                    <a:gd name="connsiteX2" fmla="*/ 4023 w 5898"/>
                    <a:gd name="connsiteY2" fmla="*/ 4635 h 8074"/>
                    <a:gd name="connsiteX3" fmla="*/ 213 w 5898"/>
                    <a:gd name="connsiteY3" fmla="*/ 7873 h 8074"/>
                    <a:gd name="connsiteX4" fmla="*/ 2118 w 5898"/>
                    <a:gd name="connsiteY4" fmla="*/ 3111 h 8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98" h="8074">
                      <a:moveTo>
                        <a:pt x="2118" y="3111"/>
                      </a:moveTo>
                      <a:cubicBezTo>
                        <a:pt x="3833" y="1079"/>
                        <a:pt x="5547" y="-318"/>
                        <a:pt x="5865" y="63"/>
                      </a:cubicBezTo>
                      <a:cubicBezTo>
                        <a:pt x="6055" y="634"/>
                        <a:pt x="5420" y="2285"/>
                        <a:pt x="4023" y="4635"/>
                      </a:cubicBezTo>
                      <a:cubicBezTo>
                        <a:pt x="2690" y="6857"/>
                        <a:pt x="721" y="8699"/>
                        <a:pt x="213" y="7873"/>
                      </a:cubicBezTo>
                      <a:cubicBezTo>
                        <a:pt x="-422" y="7175"/>
                        <a:pt x="404" y="5079"/>
                        <a:pt x="2118" y="311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63" name="رسم 4">
                <a:extLst>
                  <a:ext uri="{FF2B5EF4-FFF2-40B4-BE49-F238E27FC236}">
                    <a16:creationId xmlns:a16="http://schemas.microsoft.com/office/drawing/2014/main" id="{0FAF040D-A10F-4888-BE8D-467DA9CBE3C4}"/>
                  </a:ext>
                </a:extLst>
              </p:cNvPr>
              <p:cNvGrpSpPr/>
              <p:nvPr/>
            </p:nvGrpSpPr>
            <p:grpSpPr>
              <a:xfrm>
                <a:off x="5318039" y="4453643"/>
                <a:ext cx="104839" cy="84126"/>
                <a:chOff x="5318039" y="4453643"/>
                <a:chExt cx="104839" cy="84126"/>
              </a:xfrm>
              <a:solidFill>
                <a:srgbClr val="231F20"/>
              </a:solidFill>
            </p:grpSpPr>
            <p:sp>
              <p:nvSpPr>
                <p:cNvPr id="164" name="شكل حر: شكل 163">
                  <a:extLst>
                    <a:ext uri="{FF2B5EF4-FFF2-40B4-BE49-F238E27FC236}">
                      <a16:creationId xmlns:a16="http://schemas.microsoft.com/office/drawing/2014/main" id="{84D453F8-9DC0-48CD-8393-F79AD30F0916}"/>
                    </a:ext>
                  </a:extLst>
                </p:cNvPr>
                <p:cNvSpPr/>
                <p:nvPr/>
              </p:nvSpPr>
              <p:spPr>
                <a:xfrm>
                  <a:off x="5341261" y="4476103"/>
                  <a:ext cx="62869" cy="61666"/>
                </a:xfrm>
                <a:custGeom>
                  <a:avLst/>
                  <a:gdLst>
                    <a:gd name="connsiteX0" fmla="*/ 55477 w 62869"/>
                    <a:gd name="connsiteY0" fmla="*/ 1917 h 61666"/>
                    <a:gd name="connsiteX1" fmla="*/ 62144 w 62869"/>
                    <a:gd name="connsiteY1" fmla="*/ 837 h 61666"/>
                    <a:gd name="connsiteX2" fmla="*/ 60874 w 62869"/>
                    <a:gd name="connsiteY2" fmla="*/ 7505 h 61666"/>
                    <a:gd name="connsiteX3" fmla="*/ 15154 w 62869"/>
                    <a:gd name="connsiteY3" fmla="*/ 60273 h 61666"/>
                    <a:gd name="connsiteX4" fmla="*/ 3597 w 62869"/>
                    <a:gd name="connsiteY4" fmla="*/ 57796 h 61666"/>
                    <a:gd name="connsiteX5" fmla="*/ 1438 w 62869"/>
                    <a:gd name="connsiteY5" fmla="*/ 46112 h 61666"/>
                    <a:gd name="connsiteX6" fmla="*/ 55477 w 62869"/>
                    <a:gd name="connsiteY6" fmla="*/ 1917 h 61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2869" h="61666">
                      <a:moveTo>
                        <a:pt x="55477" y="1917"/>
                      </a:moveTo>
                      <a:cubicBezTo>
                        <a:pt x="58080" y="-116"/>
                        <a:pt x="61065" y="-624"/>
                        <a:pt x="62144" y="837"/>
                      </a:cubicBezTo>
                      <a:cubicBezTo>
                        <a:pt x="63414" y="2170"/>
                        <a:pt x="63033" y="4964"/>
                        <a:pt x="60874" y="7505"/>
                      </a:cubicBezTo>
                      <a:lnTo>
                        <a:pt x="15154" y="60273"/>
                      </a:lnTo>
                      <a:cubicBezTo>
                        <a:pt x="13122" y="62750"/>
                        <a:pt x="7598" y="61924"/>
                        <a:pt x="3597" y="57796"/>
                      </a:cubicBezTo>
                      <a:cubicBezTo>
                        <a:pt x="-213" y="53478"/>
                        <a:pt x="-1102" y="48144"/>
                        <a:pt x="1438" y="46112"/>
                      </a:cubicBezTo>
                      <a:lnTo>
                        <a:pt x="55477" y="191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5" name="شكل حر: شكل 164">
                  <a:extLst>
                    <a:ext uri="{FF2B5EF4-FFF2-40B4-BE49-F238E27FC236}">
                      <a16:creationId xmlns:a16="http://schemas.microsoft.com/office/drawing/2014/main" id="{D469D40C-F2F7-4431-A760-62FD68F1EC57}"/>
                    </a:ext>
                  </a:extLst>
                </p:cNvPr>
                <p:cNvSpPr/>
                <p:nvPr/>
              </p:nvSpPr>
              <p:spPr>
                <a:xfrm>
                  <a:off x="5415823" y="4457917"/>
                  <a:ext cx="7055" cy="7013"/>
                </a:xfrm>
                <a:custGeom>
                  <a:avLst/>
                  <a:gdLst>
                    <a:gd name="connsiteX0" fmla="*/ 2886 w 7055"/>
                    <a:gd name="connsiteY0" fmla="*/ 2450 h 7013"/>
                    <a:gd name="connsiteX1" fmla="*/ 7013 w 7055"/>
                    <a:gd name="connsiteY1" fmla="*/ 100 h 7013"/>
                    <a:gd name="connsiteX2" fmla="*/ 4537 w 7055"/>
                    <a:gd name="connsiteY2" fmla="*/ 4164 h 7013"/>
                    <a:gd name="connsiteX3" fmla="*/ 92 w 7055"/>
                    <a:gd name="connsiteY3" fmla="*/ 6831 h 7013"/>
                    <a:gd name="connsiteX4" fmla="*/ 2886 w 7055"/>
                    <a:gd name="connsiteY4" fmla="*/ 2450 h 7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7013">
                      <a:moveTo>
                        <a:pt x="2886" y="2450"/>
                      </a:moveTo>
                      <a:cubicBezTo>
                        <a:pt x="4918" y="735"/>
                        <a:pt x="6823" y="-344"/>
                        <a:pt x="7013" y="100"/>
                      </a:cubicBezTo>
                      <a:cubicBezTo>
                        <a:pt x="7267" y="481"/>
                        <a:pt x="6379" y="2132"/>
                        <a:pt x="4537" y="4164"/>
                      </a:cubicBezTo>
                      <a:cubicBezTo>
                        <a:pt x="2822" y="6133"/>
                        <a:pt x="663" y="7530"/>
                        <a:pt x="92" y="6831"/>
                      </a:cubicBezTo>
                      <a:cubicBezTo>
                        <a:pt x="-353" y="6069"/>
                        <a:pt x="854" y="4101"/>
                        <a:pt x="2886" y="245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6" name="شكل حر: شكل 165">
                  <a:extLst>
                    <a:ext uri="{FF2B5EF4-FFF2-40B4-BE49-F238E27FC236}">
                      <a16:creationId xmlns:a16="http://schemas.microsoft.com/office/drawing/2014/main" id="{F1043648-9DFF-40C5-9A0A-5D0DC3D68581}"/>
                    </a:ext>
                  </a:extLst>
                </p:cNvPr>
                <p:cNvSpPr/>
                <p:nvPr/>
              </p:nvSpPr>
              <p:spPr>
                <a:xfrm>
                  <a:off x="5318039" y="4461759"/>
                  <a:ext cx="77034" cy="38846"/>
                </a:xfrm>
                <a:custGeom>
                  <a:avLst/>
                  <a:gdLst>
                    <a:gd name="connsiteX0" fmla="*/ 70316 w 77034"/>
                    <a:gd name="connsiteY0" fmla="*/ 385 h 38846"/>
                    <a:gd name="connsiteX1" fmla="*/ 76984 w 77034"/>
                    <a:gd name="connsiteY1" fmla="*/ 1973 h 38846"/>
                    <a:gd name="connsiteX2" fmla="*/ 73110 w 77034"/>
                    <a:gd name="connsiteY2" fmla="*/ 7625 h 38846"/>
                    <a:gd name="connsiteX3" fmla="*/ 10499 w 77034"/>
                    <a:gd name="connsiteY3" fmla="*/ 38485 h 38846"/>
                    <a:gd name="connsiteX4" fmla="*/ 911 w 77034"/>
                    <a:gd name="connsiteY4" fmla="*/ 31627 h 38846"/>
                    <a:gd name="connsiteX5" fmla="*/ 3387 w 77034"/>
                    <a:gd name="connsiteY5" fmla="*/ 20007 h 38846"/>
                    <a:gd name="connsiteX6" fmla="*/ 70316 w 77034"/>
                    <a:gd name="connsiteY6" fmla="*/ 385 h 38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034" h="38846">
                      <a:moveTo>
                        <a:pt x="70316" y="385"/>
                      </a:moveTo>
                      <a:cubicBezTo>
                        <a:pt x="73491" y="-504"/>
                        <a:pt x="76476" y="195"/>
                        <a:pt x="76984" y="1973"/>
                      </a:cubicBezTo>
                      <a:cubicBezTo>
                        <a:pt x="77301" y="3814"/>
                        <a:pt x="76158" y="6100"/>
                        <a:pt x="73110" y="7625"/>
                      </a:cubicBezTo>
                      <a:lnTo>
                        <a:pt x="10499" y="38485"/>
                      </a:lnTo>
                      <a:cubicBezTo>
                        <a:pt x="7705" y="39882"/>
                        <a:pt x="2689" y="37152"/>
                        <a:pt x="911" y="31627"/>
                      </a:cubicBezTo>
                      <a:cubicBezTo>
                        <a:pt x="-994" y="26166"/>
                        <a:pt x="212" y="20896"/>
                        <a:pt x="3387" y="20007"/>
                      </a:cubicBezTo>
                      <a:lnTo>
                        <a:pt x="70316" y="38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7" name="شكل حر: شكل 166">
                  <a:extLst>
                    <a:ext uri="{FF2B5EF4-FFF2-40B4-BE49-F238E27FC236}">
                      <a16:creationId xmlns:a16="http://schemas.microsoft.com/office/drawing/2014/main" id="{B4C3C897-01C8-4334-BF4E-D475D9F9CB8B}"/>
                    </a:ext>
                  </a:extLst>
                </p:cNvPr>
                <p:cNvSpPr/>
                <p:nvPr/>
              </p:nvSpPr>
              <p:spPr>
                <a:xfrm>
                  <a:off x="5411209" y="4453643"/>
                  <a:ext cx="9024" cy="4238"/>
                </a:xfrm>
                <a:custGeom>
                  <a:avLst/>
                  <a:gdLst>
                    <a:gd name="connsiteX0" fmla="*/ 4324 w 9024"/>
                    <a:gd name="connsiteY0" fmla="*/ 818 h 4238"/>
                    <a:gd name="connsiteX1" fmla="*/ 9023 w 9024"/>
                    <a:gd name="connsiteY1" fmla="*/ 247 h 4238"/>
                    <a:gd name="connsiteX2" fmla="*/ 5023 w 9024"/>
                    <a:gd name="connsiteY2" fmla="*/ 3041 h 4238"/>
                    <a:gd name="connsiteX3" fmla="*/ 6 w 9024"/>
                    <a:gd name="connsiteY3" fmla="*/ 3739 h 4238"/>
                    <a:gd name="connsiteX4" fmla="*/ 4324 w 9024"/>
                    <a:gd name="connsiteY4" fmla="*/ 818 h 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24" h="4238">
                      <a:moveTo>
                        <a:pt x="4324" y="818"/>
                      </a:moveTo>
                      <a:cubicBezTo>
                        <a:pt x="6864" y="56"/>
                        <a:pt x="9087" y="-261"/>
                        <a:pt x="9023" y="247"/>
                      </a:cubicBezTo>
                      <a:cubicBezTo>
                        <a:pt x="8833" y="818"/>
                        <a:pt x="7563" y="1835"/>
                        <a:pt x="5023" y="3041"/>
                      </a:cubicBezTo>
                      <a:cubicBezTo>
                        <a:pt x="2737" y="4184"/>
                        <a:pt x="6" y="4692"/>
                        <a:pt x="6" y="3739"/>
                      </a:cubicBezTo>
                      <a:cubicBezTo>
                        <a:pt x="-121" y="2850"/>
                        <a:pt x="1721" y="1580"/>
                        <a:pt x="4324" y="81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68" name="رسم 4">
                <a:extLst>
                  <a:ext uri="{FF2B5EF4-FFF2-40B4-BE49-F238E27FC236}">
                    <a16:creationId xmlns:a16="http://schemas.microsoft.com/office/drawing/2014/main" id="{38B38054-7005-4CFF-9B33-64C1636CEB47}"/>
                  </a:ext>
                </a:extLst>
              </p:cNvPr>
              <p:cNvGrpSpPr/>
              <p:nvPr/>
            </p:nvGrpSpPr>
            <p:grpSpPr>
              <a:xfrm>
                <a:off x="5312678" y="4416848"/>
                <a:ext cx="106879" cy="65067"/>
                <a:chOff x="5312678" y="4416848"/>
                <a:chExt cx="106879" cy="65067"/>
              </a:xfrm>
              <a:solidFill>
                <a:srgbClr val="231F20"/>
              </a:solidFill>
            </p:grpSpPr>
            <p:sp>
              <p:nvSpPr>
                <p:cNvPr id="169" name="شكل حر: شكل 168">
                  <a:extLst>
                    <a:ext uri="{FF2B5EF4-FFF2-40B4-BE49-F238E27FC236}">
                      <a16:creationId xmlns:a16="http://schemas.microsoft.com/office/drawing/2014/main" id="{A099AE94-811C-4DBD-8D6E-B37F985C78C2}"/>
                    </a:ext>
                  </a:extLst>
                </p:cNvPr>
                <p:cNvSpPr/>
                <p:nvPr/>
              </p:nvSpPr>
              <p:spPr>
                <a:xfrm>
                  <a:off x="5312678" y="4454474"/>
                  <a:ext cx="80346" cy="27441"/>
                </a:xfrm>
                <a:custGeom>
                  <a:avLst/>
                  <a:gdLst>
                    <a:gd name="connsiteX0" fmla="*/ 74154 w 80346"/>
                    <a:gd name="connsiteY0" fmla="*/ 51 h 27441"/>
                    <a:gd name="connsiteX1" fmla="*/ 80250 w 80346"/>
                    <a:gd name="connsiteY1" fmla="*/ 2781 h 27441"/>
                    <a:gd name="connsiteX2" fmla="*/ 75678 w 80346"/>
                    <a:gd name="connsiteY2" fmla="*/ 7671 h 27441"/>
                    <a:gd name="connsiteX3" fmla="*/ 8685 w 80346"/>
                    <a:gd name="connsiteY3" fmla="*/ 27292 h 27441"/>
                    <a:gd name="connsiteX4" fmla="*/ 176 w 80346"/>
                    <a:gd name="connsiteY4" fmla="*/ 18910 h 27441"/>
                    <a:gd name="connsiteX5" fmla="*/ 4812 w 80346"/>
                    <a:gd name="connsiteY5" fmla="*/ 7925 h 27441"/>
                    <a:gd name="connsiteX6" fmla="*/ 74154 w 80346"/>
                    <a:gd name="connsiteY6" fmla="*/ 51 h 27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346" h="27441">
                      <a:moveTo>
                        <a:pt x="74154" y="51"/>
                      </a:moveTo>
                      <a:cubicBezTo>
                        <a:pt x="77392" y="-267"/>
                        <a:pt x="80186" y="940"/>
                        <a:pt x="80250" y="2781"/>
                      </a:cubicBezTo>
                      <a:cubicBezTo>
                        <a:pt x="80821" y="4496"/>
                        <a:pt x="78789" y="6655"/>
                        <a:pt x="75678" y="7671"/>
                      </a:cubicBezTo>
                      <a:lnTo>
                        <a:pt x="8685" y="27292"/>
                      </a:lnTo>
                      <a:cubicBezTo>
                        <a:pt x="5574" y="28245"/>
                        <a:pt x="1573" y="24562"/>
                        <a:pt x="176" y="18910"/>
                      </a:cubicBezTo>
                      <a:cubicBezTo>
                        <a:pt x="-649" y="13195"/>
                        <a:pt x="1510" y="8242"/>
                        <a:pt x="4812" y="7925"/>
                      </a:cubicBezTo>
                      <a:lnTo>
                        <a:pt x="74154" y="5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0" name="شكل حر: شكل 169">
                  <a:extLst>
                    <a:ext uri="{FF2B5EF4-FFF2-40B4-BE49-F238E27FC236}">
                      <a16:creationId xmlns:a16="http://schemas.microsoft.com/office/drawing/2014/main" id="{D56DB325-4008-47F9-8D8A-7D8B84CD3734}"/>
                    </a:ext>
                  </a:extLst>
                </p:cNvPr>
                <p:cNvSpPr/>
                <p:nvPr/>
              </p:nvSpPr>
              <p:spPr>
                <a:xfrm>
                  <a:off x="5410073" y="4451430"/>
                  <a:ext cx="9484" cy="3056"/>
                </a:xfrm>
                <a:custGeom>
                  <a:avLst/>
                  <a:gdLst>
                    <a:gd name="connsiteX0" fmla="*/ 4826 w 9484"/>
                    <a:gd name="connsiteY0" fmla="*/ 173 h 3056"/>
                    <a:gd name="connsiteX1" fmla="*/ 9461 w 9484"/>
                    <a:gd name="connsiteY1" fmla="*/ 491 h 3056"/>
                    <a:gd name="connsiteX2" fmla="*/ 5270 w 9484"/>
                    <a:gd name="connsiteY2" fmla="*/ 2522 h 3056"/>
                    <a:gd name="connsiteX3" fmla="*/ 0 w 9484"/>
                    <a:gd name="connsiteY3" fmla="*/ 2396 h 3056"/>
                    <a:gd name="connsiteX4" fmla="*/ 4826 w 9484"/>
                    <a:gd name="connsiteY4" fmla="*/ 173 h 3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4" h="3056">
                      <a:moveTo>
                        <a:pt x="4826" y="173"/>
                      </a:moveTo>
                      <a:cubicBezTo>
                        <a:pt x="7493" y="-144"/>
                        <a:pt x="9652" y="-17"/>
                        <a:pt x="9461" y="491"/>
                      </a:cubicBezTo>
                      <a:cubicBezTo>
                        <a:pt x="9715" y="872"/>
                        <a:pt x="7810" y="1760"/>
                        <a:pt x="5270" y="2522"/>
                      </a:cubicBezTo>
                      <a:cubicBezTo>
                        <a:pt x="2730" y="3285"/>
                        <a:pt x="381" y="3221"/>
                        <a:pt x="0" y="2396"/>
                      </a:cubicBezTo>
                      <a:cubicBezTo>
                        <a:pt x="63" y="1443"/>
                        <a:pt x="2159" y="491"/>
                        <a:pt x="4826" y="173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شكل حر: شكل 170">
                  <a:extLst>
                    <a:ext uri="{FF2B5EF4-FFF2-40B4-BE49-F238E27FC236}">
                      <a16:creationId xmlns:a16="http://schemas.microsoft.com/office/drawing/2014/main" id="{27F3CD7B-F929-42DA-BF9F-C94FF6BE67D8}"/>
                    </a:ext>
                  </a:extLst>
                </p:cNvPr>
                <p:cNvSpPr/>
                <p:nvPr/>
              </p:nvSpPr>
              <p:spPr>
                <a:xfrm>
                  <a:off x="5312681" y="4416848"/>
                  <a:ext cx="80362" cy="27439"/>
                </a:xfrm>
                <a:custGeom>
                  <a:avLst/>
                  <a:gdLst>
                    <a:gd name="connsiteX0" fmla="*/ 75675 w 80362"/>
                    <a:gd name="connsiteY0" fmla="*/ 19769 h 27439"/>
                    <a:gd name="connsiteX1" fmla="*/ 80247 w 80362"/>
                    <a:gd name="connsiteY1" fmla="*/ 24659 h 27439"/>
                    <a:gd name="connsiteX2" fmla="*/ 74151 w 80362"/>
                    <a:gd name="connsiteY2" fmla="*/ 27389 h 27439"/>
                    <a:gd name="connsiteX3" fmla="*/ 4808 w 80362"/>
                    <a:gd name="connsiteY3" fmla="*/ 19515 h 27439"/>
                    <a:gd name="connsiteX4" fmla="*/ 173 w 80362"/>
                    <a:gd name="connsiteY4" fmla="*/ 8530 h 27439"/>
                    <a:gd name="connsiteX5" fmla="*/ 8682 w 80362"/>
                    <a:gd name="connsiteY5" fmla="*/ 148 h 27439"/>
                    <a:gd name="connsiteX6" fmla="*/ 75675 w 80362"/>
                    <a:gd name="connsiteY6" fmla="*/ 19769 h 27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362" h="27439">
                      <a:moveTo>
                        <a:pt x="75675" y="19769"/>
                      </a:moveTo>
                      <a:cubicBezTo>
                        <a:pt x="78850" y="20722"/>
                        <a:pt x="80882" y="22944"/>
                        <a:pt x="80247" y="24659"/>
                      </a:cubicBezTo>
                      <a:cubicBezTo>
                        <a:pt x="80183" y="26500"/>
                        <a:pt x="77389" y="27707"/>
                        <a:pt x="74151" y="27389"/>
                      </a:cubicBezTo>
                      <a:lnTo>
                        <a:pt x="4808" y="19515"/>
                      </a:lnTo>
                      <a:cubicBezTo>
                        <a:pt x="1570" y="19198"/>
                        <a:pt x="-652" y="14245"/>
                        <a:pt x="173" y="8530"/>
                      </a:cubicBezTo>
                      <a:cubicBezTo>
                        <a:pt x="1570" y="2942"/>
                        <a:pt x="5570" y="-805"/>
                        <a:pt x="8682" y="148"/>
                      </a:cubicBezTo>
                      <a:lnTo>
                        <a:pt x="75675" y="19769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2" name="شكل حر: شكل 171">
                  <a:extLst>
                    <a:ext uri="{FF2B5EF4-FFF2-40B4-BE49-F238E27FC236}">
                      <a16:creationId xmlns:a16="http://schemas.microsoft.com/office/drawing/2014/main" id="{61DB90EC-291F-4D0F-9DD3-D0095D29B20A}"/>
                    </a:ext>
                  </a:extLst>
                </p:cNvPr>
                <p:cNvSpPr/>
                <p:nvPr/>
              </p:nvSpPr>
              <p:spPr>
                <a:xfrm>
                  <a:off x="5410073" y="4444275"/>
                  <a:ext cx="9484" cy="3028"/>
                </a:xfrm>
                <a:custGeom>
                  <a:avLst/>
                  <a:gdLst>
                    <a:gd name="connsiteX0" fmla="*/ 5270 w 9484"/>
                    <a:gd name="connsiteY0" fmla="*/ 534 h 3028"/>
                    <a:gd name="connsiteX1" fmla="*/ 9461 w 9484"/>
                    <a:gd name="connsiteY1" fmla="*/ 2566 h 3028"/>
                    <a:gd name="connsiteX2" fmla="*/ 4826 w 9484"/>
                    <a:gd name="connsiteY2" fmla="*/ 2884 h 3028"/>
                    <a:gd name="connsiteX3" fmla="*/ 0 w 9484"/>
                    <a:gd name="connsiteY3" fmla="*/ 661 h 3028"/>
                    <a:gd name="connsiteX4" fmla="*/ 5270 w 9484"/>
                    <a:gd name="connsiteY4" fmla="*/ 534 h 3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4" h="3028">
                      <a:moveTo>
                        <a:pt x="5270" y="534"/>
                      </a:moveTo>
                      <a:cubicBezTo>
                        <a:pt x="7874" y="1296"/>
                        <a:pt x="9715" y="2185"/>
                        <a:pt x="9461" y="2566"/>
                      </a:cubicBezTo>
                      <a:cubicBezTo>
                        <a:pt x="9588" y="3074"/>
                        <a:pt x="7493" y="3138"/>
                        <a:pt x="4826" y="2884"/>
                      </a:cubicBezTo>
                      <a:cubicBezTo>
                        <a:pt x="2159" y="2566"/>
                        <a:pt x="63" y="1614"/>
                        <a:pt x="0" y="661"/>
                      </a:cubicBezTo>
                      <a:cubicBezTo>
                        <a:pt x="317" y="-165"/>
                        <a:pt x="2730" y="-228"/>
                        <a:pt x="5270" y="534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73" name="رسم 4">
                <a:extLst>
                  <a:ext uri="{FF2B5EF4-FFF2-40B4-BE49-F238E27FC236}">
                    <a16:creationId xmlns:a16="http://schemas.microsoft.com/office/drawing/2014/main" id="{E2F2DE63-16B1-4E33-94F5-F406E0BB5E59}"/>
                  </a:ext>
                </a:extLst>
              </p:cNvPr>
              <p:cNvGrpSpPr/>
              <p:nvPr/>
            </p:nvGrpSpPr>
            <p:grpSpPr>
              <a:xfrm>
                <a:off x="5317912" y="4360993"/>
                <a:ext cx="104966" cy="84098"/>
                <a:chOff x="5317912" y="4360993"/>
                <a:chExt cx="104966" cy="84098"/>
              </a:xfrm>
              <a:solidFill>
                <a:srgbClr val="231F20"/>
              </a:solidFill>
            </p:grpSpPr>
            <p:sp>
              <p:nvSpPr>
                <p:cNvPr id="174" name="شكل حر: شكل 173">
                  <a:extLst>
                    <a:ext uri="{FF2B5EF4-FFF2-40B4-BE49-F238E27FC236}">
                      <a16:creationId xmlns:a16="http://schemas.microsoft.com/office/drawing/2014/main" id="{FA4A3952-FCAB-4755-A5D5-5C5320B3F2FF}"/>
                    </a:ext>
                  </a:extLst>
                </p:cNvPr>
                <p:cNvSpPr/>
                <p:nvPr/>
              </p:nvSpPr>
              <p:spPr>
                <a:xfrm>
                  <a:off x="5317912" y="4398156"/>
                  <a:ext cx="77098" cy="38818"/>
                </a:xfrm>
                <a:custGeom>
                  <a:avLst/>
                  <a:gdLst>
                    <a:gd name="connsiteX0" fmla="*/ 73174 w 77098"/>
                    <a:gd name="connsiteY0" fmla="*/ 31222 h 38818"/>
                    <a:gd name="connsiteX1" fmla="*/ 77047 w 77098"/>
                    <a:gd name="connsiteY1" fmla="*/ 36874 h 38818"/>
                    <a:gd name="connsiteX2" fmla="*/ 70380 w 77098"/>
                    <a:gd name="connsiteY2" fmla="*/ 38461 h 38818"/>
                    <a:gd name="connsiteX3" fmla="*/ 3387 w 77098"/>
                    <a:gd name="connsiteY3" fmla="*/ 18840 h 38818"/>
                    <a:gd name="connsiteX4" fmla="*/ 911 w 77098"/>
                    <a:gd name="connsiteY4" fmla="*/ 7219 h 38818"/>
                    <a:gd name="connsiteX5" fmla="*/ 10499 w 77098"/>
                    <a:gd name="connsiteY5" fmla="*/ 361 h 38818"/>
                    <a:gd name="connsiteX6" fmla="*/ 73174 w 77098"/>
                    <a:gd name="connsiteY6" fmla="*/ 31222 h 38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098" h="38818">
                      <a:moveTo>
                        <a:pt x="73174" y="31222"/>
                      </a:moveTo>
                      <a:cubicBezTo>
                        <a:pt x="76222" y="32810"/>
                        <a:pt x="77365" y="35096"/>
                        <a:pt x="77047" y="36874"/>
                      </a:cubicBezTo>
                      <a:cubicBezTo>
                        <a:pt x="76603" y="38652"/>
                        <a:pt x="73555" y="39287"/>
                        <a:pt x="70380" y="38461"/>
                      </a:cubicBezTo>
                      <a:lnTo>
                        <a:pt x="3387" y="18840"/>
                      </a:lnTo>
                      <a:cubicBezTo>
                        <a:pt x="212" y="17951"/>
                        <a:pt x="-994" y="12744"/>
                        <a:pt x="911" y="7219"/>
                      </a:cubicBezTo>
                      <a:cubicBezTo>
                        <a:pt x="2689" y="1695"/>
                        <a:pt x="7769" y="-1036"/>
                        <a:pt x="10499" y="361"/>
                      </a:cubicBezTo>
                      <a:lnTo>
                        <a:pt x="73174" y="3122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5" name="شكل حر: شكل 174">
                  <a:extLst>
                    <a:ext uri="{FF2B5EF4-FFF2-40B4-BE49-F238E27FC236}">
                      <a16:creationId xmlns:a16="http://schemas.microsoft.com/office/drawing/2014/main" id="{8DC92A58-2DC1-4D6B-A024-2D8AAA51638A}"/>
                    </a:ext>
                  </a:extLst>
                </p:cNvPr>
                <p:cNvSpPr/>
                <p:nvPr/>
              </p:nvSpPr>
              <p:spPr>
                <a:xfrm>
                  <a:off x="5411266" y="4440881"/>
                  <a:ext cx="8966" cy="4210"/>
                </a:xfrm>
                <a:custGeom>
                  <a:avLst/>
                  <a:gdLst>
                    <a:gd name="connsiteX0" fmla="*/ 4966 w 8966"/>
                    <a:gd name="connsiteY0" fmla="*/ 1198 h 4210"/>
                    <a:gd name="connsiteX1" fmla="*/ 8966 w 8966"/>
                    <a:gd name="connsiteY1" fmla="*/ 3992 h 4210"/>
                    <a:gd name="connsiteX2" fmla="*/ 4268 w 8966"/>
                    <a:gd name="connsiteY2" fmla="*/ 3420 h 4210"/>
                    <a:gd name="connsiteX3" fmla="*/ 13 w 8966"/>
                    <a:gd name="connsiteY3" fmla="*/ 499 h 4210"/>
                    <a:gd name="connsiteX4" fmla="*/ 4966 w 8966"/>
                    <a:gd name="connsiteY4" fmla="*/ 1198 h 4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66" h="4210">
                      <a:moveTo>
                        <a:pt x="4966" y="1198"/>
                      </a:moveTo>
                      <a:cubicBezTo>
                        <a:pt x="7506" y="2404"/>
                        <a:pt x="8776" y="3484"/>
                        <a:pt x="8966" y="3992"/>
                      </a:cubicBezTo>
                      <a:cubicBezTo>
                        <a:pt x="8966" y="4436"/>
                        <a:pt x="6807" y="4182"/>
                        <a:pt x="4268" y="3420"/>
                      </a:cubicBezTo>
                      <a:cubicBezTo>
                        <a:pt x="1728" y="2658"/>
                        <a:pt x="-177" y="1388"/>
                        <a:pt x="13" y="499"/>
                      </a:cubicBezTo>
                      <a:cubicBezTo>
                        <a:pt x="-50" y="-453"/>
                        <a:pt x="2744" y="55"/>
                        <a:pt x="4966" y="119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6" name="شكل حر: شكل 175">
                  <a:extLst>
                    <a:ext uri="{FF2B5EF4-FFF2-40B4-BE49-F238E27FC236}">
                      <a16:creationId xmlns:a16="http://schemas.microsoft.com/office/drawing/2014/main" id="{A870D684-94C0-4683-A15E-5ABB7A23A2A6}"/>
                    </a:ext>
                  </a:extLst>
                </p:cNvPr>
                <p:cNvSpPr/>
                <p:nvPr/>
              </p:nvSpPr>
              <p:spPr>
                <a:xfrm>
                  <a:off x="5341244" y="4360993"/>
                  <a:ext cx="62886" cy="61666"/>
                </a:xfrm>
                <a:custGeom>
                  <a:avLst/>
                  <a:gdLst>
                    <a:gd name="connsiteX0" fmla="*/ 60891 w 62886"/>
                    <a:gd name="connsiteY0" fmla="*/ 54162 h 61666"/>
                    <a:gd name="connsiteX1" fmla="*/ 62161 w 62886"/>
                    <a:gd name="connsiteY1" fmla="*/ 60829 h 61666"/>
                    <a:gd name="connsiteX2" fmla="*/ 55494 w 62886"/>
                    <a:gd name="connsiteY2" fmla="*/ 59750 h 61666"/>
                    <a:gd name="connsiteX3" fmla="*/ 1455 w 62886"/>
                    <a:gd name="connsiteY3" fmla="*/ 15553 h 61666"/>
                    <a:gd name="connsiteX4" fmla="*/ 3614 w 62886"/>
                    <a:gd name="connsiteY4" fmla="*/ 3870 h 61666"/>
                    <a:gd name="connsiteX5" fmla="*/ 15171 w 62886"/>
                    <a:gd name="connsiteY5" fmla="*/ 1393 h 61666"/>
                    <a:gd name="connsiteX6" fmla="*/ 60891 w 62886"/>
                    <a:gd name="connsiteY6" fmla="*/ 54162 h 61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2886" h="61666">
                      <a:moveTo>
                        <a:pt x="60891" y="54162"/>
                      </a:moveTo>
                      <a:cubicBezTo>
                        <a:pt x="63050" y="56765"/>
                        <a:pt x="63431" y="59496"/>
                        <a:pt x="62161" y="60829"/>
                      </a:cubicBezTo>
                      <a:cubicBezTo>
                        <a:pt x="61082" y="62290"/>
                        <a:pt x="58034" y="61782"/>
                        <a:pt x="55494" y="59750"/>
                      </a:cubicBezTo>
                      <a:lnTo>
                        <a:pt x="1455" y="15553"/>
                      </a:lnTo>
                      <a:cubicBezTo>
                        <a:pt x="-1085" y="13522"/>
                        <a:pt x="-259" y="8188"/>
                        <a:pt x="3614" y="3870"/>
                      </a:cubicBezTo>
                      <a:cubicBezTo>
                        <a:pt x="7615" y="-258"/>
                        <a:pt x="13139" y="-1084"/>
                        <a:pt x="15171" y="1393"/>
                      </a:cubicBezTo>
                      <a:lnTo>
                        <a:pt x="60891" y="5416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7" name="شكل حر: شكل 176">
                  <a:extLst>
                    <a:ext uri="{FF2B5EF4-FFF2-40B4-BE49-F238E27FC236}">
                      <a16:creationId xmlns:a16="http://schemas.microsoft.com/office/drawing/2014/main" id="{211313BF-E0FE-4721-A8E2-A775885E7F42}"/>
                    </a:ext>
                  </a:extLst>
                </p:cNvPr>
                <p:cNvSpPr/>
                <p:nvPr/>
              </p:nvSpPr>
              <p:spPr>
                <a:xfrm>
                  <a:off x="5415802" y="4433795"/>
                  <a:ext cx="7076" cy="6986"/>
                </a:xfrm>
                <a:custGeom>
                  <a:avLst/>
                  <a:gdLst>
                    <a:gd name="connsiteX0" fmla="*/ 4557 w 7076"/>
                    <a:gd name="connsiteY0" fmla="*/ 2822 h 6986"/>
                    <a:gd name="connsiteX1" fmla="*/ 7033 w 7076"/>
                    <a:gd name="connsiteY1" fmla="*/ 6886 h 6986"/>
                    <a:gd name="connsiteX2" fmla="*/ 2906 w 7076"/>
                    <a:gd name="connsiteY2" fmla="*/ 4537 h 6986"/>
                    <a:gd name="connsiteX3" fmla="*/ 112 w 7076"/>
                    <a:gd name="connsiteY3" fmla="*/ 155 h 6986"/>
                    <a:gd name="connsiteX4" fmla="*/ 4557 w 7076"/>
                    <a:gd name="connsiteY4" fmla="*/ 2822 h 6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76" h="6986">
                      <a:moveTo>
                        <a:pt x="4557" y="2822"/>
                      </a:moveTo>
                      <a:cubicBezTo>
                        <a:pt x="6399" y="4918"/>
                        <a:pt x="7288" y="6505"/>
                        <a:pt x="7033" y="6886"/>
                      </a:cubicBezTo>
                      <a:cubicBezTo>
                        <a:pt x="6843" y="7331"/>
                        <a:pt x="5002" y="6251"/>
                        <a:pt x="2906" y="4537"/>
                      </a:cubicBezTo>
                      <a:cubicBezTo>
                        <a:pt x="874" y="2822"/>
                        <a:pt x="-396" y="917"/>
                        <a:pt x="112" y="155"/>
                      </a:cubicBezTo>
                      <a:cubicBezTo>
                        <a:pt x="683" y="-480"/>
                        <a:pt x="2906" y="917"/>
                        <a:pt x="4557" y="282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78" name="رسم 4">
                <a:extLst>
                  <a:ext uri="{FF2B5EF4-FFF2-40B4-BE49-F238E27FC236}">
                    <a16:creationId xmlns:a16="http://schemas.microsoft.com/office/drawing/2014/main" id="{5A6B932D-18EA-4620-A880-F7E5DBB764CA}"/>
                  </a:ext>
                </a:extLst>
              </p:cNvPr>
              <p:cNvGrpSpPr/>
              <p:nvPr/>
            </p:nvGrpSpPr>
            <p:grpSpPr>
              <a:xfrm>
                <a:off x="5355502" y="4330791"/>
                <a:ext cx="73750" cy="108619"/>
                <a:chOff x="5355502" y="4330791"/>
                <a:chExt cx="73750" cy="108619"/>
              </a:xfrm>
              <a:solidFill>
                <a:srgbClr val="231F20"/>
              </a:solidFill>
            </p:grpSpPr>
            <p:sp>
              <p:nvSpPr>
                <p:cNvPr id="179" name="شكل حر: شكل 178">
                  <a:extLst>
                    <a:ext uri="{FF2B5EF4-FFF2-40B4-BE49-F238E27FC236}">
                      <a16:creationId xmlns:a16="http://schemas.microsoft.com/office/drawing/2014/main" id="{7915CEB8-E898-492F-A6AA-B2B919D1071A}"/>
                    </a:ext>
                  </a:extLst>
                </p:cNvPr>
                <p:cNvSpPr/>
                <p:nvPr/>
              </p:nvSpPr>
              <p:spPr>
                <a:xfrm>
                  <a:off x="5355502" y="4348622"/>
                  <a:ext cx="54102" cy="69315"/>
                </a:xfrm>
                <a:custGeom>
                  <a:avLst/>
                  <a:gdLst>
                    <a:gd name="connsiteX0" fmla="*/ 52856 w 54102"/>
                    <a:gd name="connsiteY0" fmla="*/ 61897 h 69315"/>
                    <a:gd name="connsiteX1" fmla="*/ 53110 w 54102"/>
                    <a:gd name="connsiteY1" fmla="*/ 68818 h 69315"/>
                    <a:gd name="connsiteX2" fmla="*/ 46633 w 54102"/>
                    <a:gd name="connsiteY2" fmla="*/ 66532 h 69315"/>
                    <a:gd name="connsiteX3" fmla="*/ 913 w 54102"/>
                    <a:gd name="connsiteY3" fmla="*/ 13764 h 69315"/>
                    <a:gd name="connsiteX4" fmla="*/ 5104 w 54102"/>
                    <a:gd name="connsiteY4" fmla="*/ 2715 h 69315"/>
                    <a:gd name="connsiteX5" fmla="*/ 16852 w 54102"/>
                    <a:gd name="connsiteY5" fmla="*/ 2143 h 69315"/>
                    <a:gd name="connsiteX6" fmla="*/ 52856 w 54102"/>
                    <a:gd name="connsiteY6" fmla="*/ 61897 h 69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102" h="69315">
                      <a:moveTo>
                        <a:pt x="52856" y="61897"/>
                      </a:moveTo>
                      <a:cubicBezTo>
                        <a:pt x="54634" y="64881"/>
                        <a:pt x="54317" y="67358"/>
                        <a:pt x="53110" y="68818"/>
                      </a:cubicBezTo>
                      <a:cubicBezTo>
                        <a:pt x="51777" y="70025"/>
                        <a:pt x="48792" y="68945"/>
                        <a:pt x="46633" y="66532"/>
                      </a:cubicBezTo>
                      <a:lnTo>
                        <a:pt x="913" y="13764"/>
                      </a:lnTo>
                      <a:cubicBezTo>
                        <a:pt x="-1246" y="11351"/>
                        <a:pt x="532" y="6271"/>
                        <a:pt x="5104" y="2715"/>
                      </a:cubicBezTo>
                      <a:cubicBezTo>
                        <a:pt x="9486" y="-1032"/>
                        <a:pt x="15264" y="-587"/>
                        <a:pt x="16852" y="2143"/>
                      </a:cubicBezTo>
                      <a:lnTo>
                        <a:pt x="52856" y="6189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0" name="شكل حر: شكل 179">
                  <a:extLst>
                    <a:ext uri="{FF2B5EF4-FFF2-40B4-BE49-F238E27FC236}">
                      <a16:creationId xmlns:a16="http://schemas.microsoft.com/office/drawing/2014/main" id="{92FA698D-872B-4333-8E17-C6B30D2D9ECC}"/>
                    </a:ext>
                  </a:extLst>
                </p:cNvPr>
                <p:cNvSpPr/>
                <p:nvPr/>
              </p:nvSpPr>
              <p:spPr>
                <a:xfrm>
                  <a:off x="5418630" y="4431358"/>
                  <a:ext cx="5953" cy="8052"/>
                </a:xfrm>
                <a:custGeom>
                  <a:avLst/>
                  <a:gdLst>
                    <a:gd name="connsiteX0" fmla="*/ 4079 w 5953"/>
                    <a:gd name="connsiteY0" fmla="*/ 3418 h 8052"/>
                    <a:gd name="connsiteX1" fmla="*/ 5920 w 5953"/>
                    <a:gd name="connsiteY1" fmla="*/ 7990 h 8052"/>
                    <a:gd name="connsiteX2" fmla="*/ 2174 w 5953"/>
                    <a:gd name="connsiteY2" fmla="*/ 4942 h 8052"/>
                    <a:gd name="connsiteX3" fmla="*/ 205 w 5953"/>
                    <a:gd name="connsiteY3" fmla="*/ 179 h 8052"/>
                    <a:gd name="connsiteX4" fmla="*/ 4079 w 5953"/>
                    <a:gd name="connsiteY4" fmla="*/ 3418 h 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" h="8052">
                      <a:moveTo>
                        <a:pt x="4079" y="3418"/>
                      </a:moveTo>
                      <a:cubicBezTo>
                        <a:pt x="5476" y="5767"/>
                        <a:pt x="6111" y="7418"/>
                        <a:pt x="5920" y="7990"/>
                      </a:cubicBezTo>
                      <a:cubicBezTo>
                        <a:pt x="5666" y="8371"/>
                        <a:pt x="3952" y="6974"/>
                        <a:pt x="2174" y="4942"/>
                      </a:cubicBezTo>
                      <a:cubicBezTo>
                        <a:pt x="459" y="2910"/>
                        <a:pt x="-430" y="878"/>
                        <a:pt x="205" y="179"/>
                      </a:cubicBezTo>
                      <a:cubicBezTo>
                        <a:pt x="777" y="-583"/>
                        <a:pt x="2745" y="1195"/>
                        <a:pt x="4079" y="341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" name="شكل حر: شكل 180">
                  <a:extLst>
                    <a:ext uri="{FF2B5EF4-FFF2-40B4-BE49-F238E27FC236}">
                      <a16:creationId xmlns:a16="http://schemas.microsoft.com/office/drawing/2014/main" id="{BF5A6F1E-85FA-4857-881C-DA88E69C8E96}"/>
                    </a:ext>
                  </a:extLst>
                </p:cNvPr>
                <p:cNvSpPr/>
                <p:nvPr/>
              </p:nvSpPr>
              <p:spPr>
                <a:xfrm>
                  <a:off x="5396042" y="4330791"/>
                  <a:ext cx="29360" cy="80222"/>
                </a:xfrm>
                <a:custGeom>
                  <a:avLst/>
                  <a:gdLst>
                    <a:gd name="connsiteX0" fmla="*/ 29271 w 29360"/>
                    <a:gd name="connsiteY0" fmla="*/ 73759 h 80222"/>
                    <a:gd name="connsiteX1" fmla="*/ 26794 w 29360"/>
                    <a:gd name="connsiteY1" fmla="*/ 80109 h 80222"/>
                    <a:gd name="connsiteX2" fmla="*/ 21778 w 29360"/>
                    <a:gd name="connsiteY2" fmla="*/ 75536 h 80222"/>
                    <a:gd name="connsiteX3" fmla="*/ 188 w 29360"/>
                    <a:gd name="connsiteY3" fmla="*/ 9116 h 80222"/>
                    <a:gd name="connsiteX4" fmla="*/ 8379 w 29360"/>
                    <a:gd name="connsiteY4" fmla="*/ 480 h 80222"/>
                    <a:gd name="connsiteX5" fmla="*/ 19428 w 29360"/>
                    <a:gd name="connsiteY5" fmla="*/ 4607 h 80222"/>
                    <a:gd name="connsiteX6" fmla="*/ 29271 w 29360"/>
                    <a:gd name="connsiteY6" fmla="*/ 73759 h 8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360" h="80222">
                      <a:moveTo>
                        <a:pt x="29271" y="73759"/>
                      </a:moveTo>
                      <a:cubicBezTo>
                        <a:pt x="29716" y="77188"/>
                        <a:pt x="28445" y="79410"/>
                        <a:pt x="26794" y="80109"/>
                      </a:cubicBezTo>
                      <a:cubicBezTo>
                        <a:pt x="25080" y="80744"/>
                        <a:pt x="22794" y="78648"/>
                        <a:pt x="21778" y="75536"/>
                      </a:cubicBezTo>
                      <a:lnTo>
                        <a:pt x="188" y="9116"/>
                      </a:lnTo>
                      <a:cubicBezTo>
                        <a:pt x="-892" y="6004"/>
                        <a:pt x="2791" y="2067"/>
                        <a:pt x="8379" y="480"/>
                      </a:cubicBezTo>
                      <a:cubicBezTo>
                        <a:pt x="13967" y="-1108"/>
                        <a:pt x="19047" y="1496"/>
                        <a:pt x="19428" y="4607"/>
                      </a:cubicBezTo>
                      <a:lnTo>
                        <a:pt x="29271" y="73759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" name="شكل حر: شكل 181">
                  <a:extLst>
                    <a:ext uri="{FF2B5EF4-FFF2-40B4-BE49-F238E27FC236}">
                      <a16:creationId xmlns:a16="http://schemas.microsoft.com/office/drawing/2014/main" id="{46746F9A-4231-4415-A6F4-5F2992752331}"/>
                    </a:ext>
                  </a:extLst>
                </p:cNvPr>
                <p:cNvSpPr/>
                <p:nvPr/>
              </p:nvSpPr>
              <p:spPr>
                <a:xfrm>
                  <a:off x="5426090" y="4427792"/>
                  <a:ext cx="3162" cy="9546"/>
                </a:xfrm>
                <a:custGeom>
                  <a:avLst/>
                  <a:gdLst>
                    <a:gd name="connsiteX0" fmla="*/ 2905 w 3162"/>
                    <a:gd name="connsiteY0" fmla="*/ 4699 h 9546"/>
                    <a:gd name="connsiteX1" fmla="*/ 2778 w 3162"/>
                    <a:gd name="connsiteY1" fmla="*/ 9524 h 9546"/>
                    <a:gd name="connsiteX2" fmla="*/ 619 w 3162"/>
                    <a:gd name="connsiteY2" fmla="*/ 5270 h 9546"/>
                    <a:gd name="connsiteX3" fmla="*/ 619 w 3162"/>
                    <a:gd name="connsiteY3" fmla="*/ 63 h 9546"/>
                    <a:gd name="connsiteX4" fmla="*/ 2905 w 3162"/>
                    <a:gd name="connsiteY4" fmla="*/ 4699 h 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62" h="9546">
                      <a:moveTo>
                        <a:pt x="2905" y="4699"/>
                      </a:moveTo>
                      <a:cubicBezTo>
                        <a:pt x="3350" y="7492"/>
                        <a:pt x="3159" y="9080"/>
                        <a:pt x="2778" y="9524"/>
                      </a:cubicBezTo>
                      <a:cubicBezTo>
                        <a:pt x="2397" y="9779"/>
                        <a:pt x="1445" y="7810"/>
                        <a:pt x="619" y="5270"/>
                      </a:cubicBezTo>
                      <a:cubicBezTo>
                        <a:pt x="-206" y="2730"/>
                        <a:pt x="-206" y="444"/>
                        <a:pt x="619" y="63"/>
                      </a:cubicBezTo>
                      <a:cubicBezTo>
                        <a:pt x="1445" y="-445"/>
                        <a:pt x="2588" y="2222"/>
                        <a:pt x="2905" y="469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83" name="رسم 4">
                <a:extLst>
                  <a:ext uri="{FF2B5EF4-FFF2-40B4-BE49-F238E27FC236}">
                    <a16:creationId xmlns:a16="http://schemas.microsoft.com/office/drawing/2014/main" id="{8F2CB469-4216-4736-97AB-17431ECF961D}"/>
                  </a:ext>
                </a:extLst>
              </p:cNvPr>
              <p:cNvGrpSpPr/>
              <p:nvPr/>
            </p:nvGrpSpPr>
            <p:grpSpPr>
              <a:xfrm>
                <a:off x="5415365" y="4328454"/>
                <a:ext cx="64603" cy="109369"/>
                <a:chOff x="5415365" y="4328454"/>
                <a:chExt cx="64603" cy="109369"/>
              </a:xfrm>
              <a:solidFill>
                <a:srgbClr val="231F20"/>
              </a:solidFill>
            </p:grpSpPr>
            <p:sp>
              <p:nvSpPr>
                <p:cNvPr id="184" name="شكل حر: شكل 183">
                  <a:extLst>
                    <a:ext uri="{FF2B5EF4-FFF2-40B4-BE49-F238E27FC236}">
                      <a16:creationId xmlns:a16="http://schemas.microsoft.com/office/drawing/2014/main" id="{DC2DB64E-32CE-4354-8B5F-F0493E0B4398}"/>
                    </a:ext>
                  </a:extLst>
                </p:cNvPr>
                <p:cNvSpPr/>
                <p:nvPr/>
              </p:nvSpPr>
              <p:spPr>
                <a:xfrm>
                  <a:off x="5415365" y="4328454"/>
                  <a:ext cx="19728" cy="81637"/>
                </a:xfrm>
                <a:custGeom>
                  <a:avLst/>
                  <a:gdLst>
                    <a:gd name="connsiteX0" fmla="*/ 17694 w 19728"/>
                    <a:gd name="connsiteY0" fmla="*/ 75524 h 81637"/>
                    <a:gd name="connsiteX1" fmla="*/ 14138 w 19728"/>
                    <a:gd name="connsiteY1" fmla="*/ 81620 h 81637"/>
                    <a:gd name="connsiteX2" fmla="*/ 9947 w 19728"/>
                    <a:gd name="connsiteY2" fmla="*/ 76096 h 81637"/>
                    <a:gd name="connsiteX3" fmla="*/ 41 w 19728"/>
                    <a:gd name="connsiteY3" fmla="*/ 7008 h 81637"/>
                    <a:gd name="connsiteX4" fmla="*/ 9566 w 19728"/>
                    <a:gd name="connsiteY4" fmla="*/ 86 h 81637"/>
                    <a:gd name="connsiteX5" fmla="*/ 19726 w 19728"/>
                    <a:gd name="connsiteY5" fmla="*/ 5801 h 81637"/>
                    <a:gd name="connsiteX6" fmla="*/ 17694 w 19728"/>
                    <a:gd name="connsiteY6" fmla="*/ 75524 h 81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728" h="81637">
                      <a:moveTo>
                        <a:pt x="17694" y="75524"/>
                      </a:moveTo>
                      <a:cubicBezTo>
                        <a:pt x="17567" y="78699"/>
                        <a:pt x="15980" y="81175"/>
                        <a:pt x="14138" y="81620"/>
                      </a:cubicBezTo>
                      <a:cubicBezTo>
                        <a:pt x="12360" y="81874"/>
                        <a:pt x="10455" y="79334"/>
                        <a:pt x="9947" y="76096"/>
                      </a:cubicBezTo>
                      <a:lnTo>
                        <a:pt x="41" y="7008"/>
                      </a:lnTo>
                      <a:cubicBezTo>
                        <a:pt x="-467" y="3769"/>
                        <a:pt x="3788" y="530"/>
                        <a:pt x="9566" y="86"/>
                      </a:cubicBezTo>
                      <a:cubicBezTo>
                        <a:pt x="15345" y="-549"/>
                        <a:pt x="19853" y="2436"/>
                        <a:pt x="19726" y="5801"/>
                      </a:cubicBezTo>
                      <a:lnTo>
                        <a:pt x="17694" y="75524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5" name="شكل حر: شكل 184">
                  <a:extLst>
                    <a:ext uri="{FF2B5EF4-FFF2-40B4-BE49-F238E27FC236}">
                      <a16:creationId xmlns:a16="http://schemas.microsoft.com/office/drawing/2014/main" id="{361E11A9-9253-452A-8F5C-9933E5ABFA9D}"/>
                    </a:ext>
                  </a:extLst>
                </p:cNvPr>
                <p:cNvSpPr/>
                <p:nvPr/>
              </p:nvSpPr>
              <p:spPr>
                <a:xfrm>
                  <a:off x="5429430" y="4427461"/>
                  <a:ext cx="2554" cy="9669"/>
                </a:xfrm>
                <a:custGeom>
                  <a:avLst/>
                  <a:gdLst>
                    <a:gd name="connsiteX0" fmla="*/ 2550 w 2554"/>
                    <a:gd name="connsiteY0" fmla="*/ 4648 h 9669"/>
                    <a:gd name="connsiteX1" fmla="*/ 1598 w 2554"/>
                    <a:gd name="connsiteY1" fmla="*/ 9664 h 9669"/>
                    <a:gd name="connsiteX2" fmla="*/ 137 w 2554"/>
                    <a:gd name="connsiteY2" fmla="*/ 4966 h 9669"/>
                    <a:gd name="connsiteX3" fmla="*/ 1090 w 2554"/>
                    <a:gd name="connsiteY3" fmla="*/ 12 h 9669"/>
                    <a:gd name="connsiteX4" fmla="*/ 2550 w 2554"/>
                    <a:gd name="connsiteY4" fmla="*/ 4648 h 9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4" h="9669">
                      <a:moveTo>
                        <a:pt x="2550" y="4648"/>
                      </a:moveTo>
                      <a:cubicBezTo>
                        <a:pt x="2487" y="7188"/>
                        <a:pt x="2042" y="9474"/>
                        <a:pt x="1598" y="9664"/>
                      </a:cubicBezTo>
                      <a:cubicBezTo>
                        <a:pt x="1153" y="9792"/>
                        <a:pt x="518" y="7632"/>
                        <a:pt x="137" y="4966"/>
                      </a:cubicBezTo>
                      <a:cubicBezTo>
                        <a:pt x="-244" y="2298"/>
                        <a:pt x="201" y="139"/>
                        <a:pt x="1090" y="12"/>
                      </a:cubicBezTo>
                      <a:cubicBezTo>
                        <a:pt x="1979" y="-178"/>
                        <a:pt x="2614" y="1854"/>
                        <a:pt x="2550" y="464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6" name="شكل حر: شكل 185">
                  <a:extLst>
                    <a:ext uri="{FF2B5EF4-FFF2-40B4-BE49-F238E27FC236}">
                      <a16:creationId xmlns:a16="http://schemas.microsoft.com/office/drawing/2014/main" id="{7C6E7908-9EE3-4B1D-8CD7-6A46979FC10E}"/>
                    </a:ext>
                  </a:extLst>
                </p:cNvPr>
                <p:cNvSpPr/>
                <p:nvPr/>
              </p:nvSpPr>
              <p:spPr>
                <a:xfrm>
                  <a:off x="5442988" y="4334498"/>
                  <a:ext cx="36981" cy="77836"/>
                </a:xfrm>
                <a:custGeom>
                  <a:avLst/>
                  <a:gdLst>
                    <a:gd name="connsiteX0" fmla="*/ 7661 w 36981"/>
                    <a:gd name="connsiteY0" fmla="*/ 73544 h 77836"/>
                    <a:gd name="connsiteX1" fmla="*/ 2010 w 36981"/>
                    <a:gd name="connsiteY1" fmla="*/ 77799 h 77836"/>
                    <a:gd name="connsiteX2" fmla="*/ 295 w 36981"/>
                    <a:gd name="connsiteY2" fmla="*/ 71068 h 77836"/>
                    <a:gd name="connsiteX3" fmla="*/ 17948 w 36981"/>
                    <a:gd name="connsiteY3" fmla="*/ 3504 h 77836"/>
                    <a:gd name="connsiteX4" fmla="*/ 29442 w 36981"/>
                    <a:gd name="connsiteY4" fmla="*/ 837 h 77836"/>
                    <a:gd name="connsiteX5" fmla="*/ 36617 w 36981"/>
                    <a:gd name="connsiteY5" fmla="*/ 10044 h 77836"/>
                    <a:gd name="connsiteX6" fmla="*/ 7661 w 36981"/>
                    <a:gd name="connsiteY6" fmla="*/ 73544 h 77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981" h="77836">
                      <a:moveTo>
                        <a:pt x="7661" y="73544"/>
                      </a:moveTo>
                      <a:cubicBezTo>
                        <a:pt x="6264" y="76402"/>
                        <a:pt x="3851" y="78117"/>
                        <a:pt x="2010" y="77799"/>
                      </a:cubicBezTo>
                      <a:cubicBezTo>
                        <a:pt x="295" y="77291"/>
                        <a:pt x="-467" y="74243"/>
                        <a:pt x="295" y="71068"/>
                      </a:cubicBezTo>
                      <a:lnTo>
                        <a:pt x="17948" y="3504"/>
                      </a:lnTo>
                      <a:cubicBezTo>
                        <a:pt x="18710" y="329"/>
                        <a:pt x="23917" y="-1005"/>
                        <a:pt x="29442" y="837"/>
                      </a:cubicBezTo>
                      <a:cubicBezTo>
                        <a:pt x="35030" y="2488"/>
                        <a:pt x="38078" y="6997"/>
                        <a:pt x="36617" y="10044"/>
                      </a:cubicBezTo>
                      <a:lnTo>
                        <a:pt x="7661" y="73544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7" name="شكل حر: شكل 186">
                  <a:extLst>
                    <a:ext uri="{FF2B5EF4-FFF2-40B4-BE49-F238E27FC236}">
                      <a16:creationId xmlns:a16="http://schemas.microsoft.com/office/drawing/2014/main" id="{54A6E972-F3AC-415E-9615-0827FE9DC0EB}"/>
                    </a:ext>
                  </a:extLst>
                </p:cNvPr>
                <p:cNvSpPr/>
                <p:nvPr/>
              </p:nvSpPr>
              <p:spPr>
                <a:xfrm>
                  <a:off x="5435632" y="4428674"/>
                  <a:ext cx="4017" cy="9150"/>
                </a:xfrm>
                <a:custGeom>
                  <a:avLst/>
                  <a:gdLst>
                    <a:gd name="connsiteX0" fmla="*/ 3015 w 4017"/>
                    <a:gd name="connsiteY0" fmla="*/ 4832 h 9150"/>
                    <a:gd name="connsiteX1" fmla="*/ 221 w 4017"/>
                    <a:gd name="connsiteY1" fmla="*/ 9150 h 9150"/>
                    <a:gd name="connsiteX2" fmla="*/ 729 w 4017"/>
                    <a:gd name="connsiteY2" fmla="*/ 4261 h 9150"/>
                    <a:gd name="connsiteX3" fmla="*/ 3460 w 4017"/>
                    <a:gd name="connsiteY3" fmla="*/ 6 h 9150"/>
                    <a:gd name="connsiteX4" fmla="*/ 3015 w 4017"/>
                    <a:gd name="connsiteY4" fmla="*/ 4832 h 9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7" h="9150">
                      <a:moveTo>
                        <a:pt x="3015" y="4832"/>
                      </a:moveTo>
                      <a:cubicBezTo>
                        <a:pt x="1936" y="7118"/>
                        <a:pt x="666" y="9150"/>
                        <a:pt x="221" y="9150"/>
                      </a:cubicBezTo>
                      <a:cubicBezTo>
                        <a:pt x="-223" y="9087"/>
                        <a:pt x="31" y="6865"/>
                        <a:pt x="729" y="4261"/>
                      </a:cubicBezTo>
                      <a:cubicBezTo>
                        <a:pt x="1428" y="1657"/>
                        <a:pt x="2634" y="-121"/>
                        <a:pt x="3460" y="6"/>
                      </a:cubicBezTo>
                      <a:cubicBezTo>
                        <a:pt x="4349" y="197"/>
                        <a:pt x="4158" y="2292"/>
                        <a:pt x="3015" y="483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88" name="رسم 4">
                <a:extLst>
                  <a:ext uri="{FF2B5EF4-FFF2-40B4-BE49-F238E27FC236}">
                    <a16:creationId xmlns:a16="http://schemas.microsoft.com/office/drawing/2014/main" id="{C8E177BD-4BA4-4EC5-8F8B-3616E7A7B35A}"/>
                  </a:ext>
                </a:extLst>
              </p:cNvPr>
              <p:cNvGrpSpPr/>
              <p:nvPr/>
            </p:nvGrpSpPr>
            <p:grpSpPr>
              <a:xfrm>
                <a:off x="5437647" y="4342148"/>
                <a:ext cx="93092" cy="99798"/>
                <a:chOff x="5437647" y="4342148"/>
                <a:chExt cx="93092" cy="99798"/>
              </a:xfrm>
              <a:solidFill>
                <a:srgbClr val="231F20"/>
              </a:solidFill>
            </p:grpSpPr>
            <p:sp>
              <p:nvSpPr>
                <p:cNvPr id="189" name="شكل حر: شكل 188">
                  <a:extLst>
                    <a:ext uri="{FF2B5EF4-FFF2-40B4-BE49-F238E27FC236}">
                      <a16:creationId xmlns:a16="http://schemas.microsoft.com/office/drawing/2014/main" id="{0071F54D-970B-4615-B1CF-0A0E08F3B91D}"/>
                    </a:ext>
                  </a:extLst>
                </p:cNvPr>
                <p:cNvSpPr/>
                <p:nvPr/>
              </p:nvSpPr>
              <p:spPr>
                <a:xfrm>
                  <a:off x="5449752" y="4342148"/>
                  <a:ext cx="47826" cy="73220"/>
                </a:xfrm>
                <a:custGeom>
                  <a:avLst/>
                  <a:gdLst>
                    <a:gd name="connsiteX0" fmla="*/ 7692 w 47826"/>
                    <a:gd name="connsiteY0" fmla="*/ 69641 h 73220"/>
                    <a:gd name="connsiteX1" fmla="*/ 1342 w 47826"/>
                    <a:gd name="connsiteY1" fmla="*/ 73006 h 73220"/>
                    <a:gd name="connsiteX2" fmla="*/ 833 w 47826"/>
                    <a:gd name="connsiteY2" fmla="*/ 65958 h 73220"/>
                    <a:gd name="connsiteX3" fmla="*/ 29853 w 47826"/>
                    <a:gd name="connsiteY3" fmla="*/ 2458 h 73220"/>
                    <a:gd name="connsiteX4" fmla="*/ 41537 w 47826"/>
                    <a:gd name="connsiteY4" fmla="*/ 1949 h 73220"/>
                    <a:gd name="connsiteX5" fmla="*/ 47125 w 47826"/>
                    <a:gd name="connsiteY5" fmla="*/ 12110 h 73220"/>
                    <a:gd name="connsiteX6" fmla="*/ 7692 w 47826"/>
                    <a:gd name="connsiteY6" fmla="*/ 69641 h 73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826" h="73220">
                      <a:moveTo>
                        <a:pt x="7692" y="69641"/>
                      </a:moveTo>
                      <a:cubicBezTo>
                        <a:pt x="5914" y="72180"/>
                        <a:pt x="2929" y="73832"/>
                        <a:pt x="1342" y="73006"/>
                      </a:cubicBezTo>
                      <a:cubicBezTo>
                        <a:pt x="-246" y="72180"/>
                        <a:pt x="-436" y="68942"/>
                        <a:pt x="833" y="65958"/>
                      </a:cubicBezTo>
                      <a:lnTo>
                        <a:pt x="29853" y="2458"/>
                      </a:lnTo>
                      <a:cubicBezTo>
                        <a:pt x="31187" y="-527"/>
                        <a:pt x="36457" y="-908"/>
                        <a:pt x="41537" y="1949"/>
                      </a:cubicBezTo>
                      <a:cubicBezTo>
                        <a:pt x="46617" y="4807"/>
                        <a:pt x="49157" y="9316"/>
                        <a:pt x="47125" y="12110"/>
                      </a:cubicBezTo>
                      <a:lnTo>
                        <a:pt x="7692" y="6964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0" name="شكل حر: شكل 189">
                  <a:extLst>
                    <a:ext uri="{FF2B5EF4-FFF2-40B4-BE49-F238E27FC236}">
                      <a16:creationId xmlns:a16="http://schemas.microsoft.com/office/drawing/2014/main" id="{8A3C975C-C88D-4643-A05B-AEF33744F09A}"/>
                    </a:ext>
                  </a:extLst>
                </p:cNvPr>
                <p:cNvSpPr/>
                <p:nvPr/>
              </p:nvSpPr>
              <p:spPr>
                <a:xfrm>
                  <a:off x="5437647" y="4430256"/>
                  <a:ext cx="5203" cy="8463"/>
                </a:xfrm>
                <a:custGeom>
                  <a:avLst/>
                  <a:gdLst>
                    <a:gd name="connsiteX0" fmla="*/ 3604 w 5203"/>
                    <a:gd name="connsiteY0" fmla="*/ 4646 h 8463"/>
                    <a:gd name="connsiteX1" fmla="*/ 111 w 5203"/>
                    <a:gd name="connsiteY1" fmla="*/ 8457 h 8463"/>
                    <a:gd name="connsiteX2" fmla="*/ 1445 w 5203"/>
                    <a:gd name="connsiteY2" fmla="*/ 3631 h 8463"/>
                    <a:gd name="connsiteX3" fmla="*/ 4810 w 5203"/>
                    <a:gd name="connsiteY3" fmla="*/ 75 h 8463"/>
                    <a:gd name="connsiteX4" fmla="*/ 3604 w 5203"/>
                    <a:gd name="connsiteY4" fmla="*/ 4646 h 8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3" h="8463">
                      <a:moveTo>
                        <a:pt x="3604" y="4646"/>
                      </a:moveTo>
                      <a:cubicBezTo>
                        <a:pt x="2080" y="6869"/>
                        <a:pt x="492" y="8584"/>
                        <a:pt x="111" y="8457"/>
                      </a:cubicBezTo>
                      <a:cubicBezTo>
                        <a:pt x="-270" y="8266"/>
                        <a:pt x="365" y="6044"/>
                        <a:pt x="1445" y="3631"/>
                      </a:cubicBezTo>
                      <a:cubicBezTo>
                        <a:pt x="2588" y="1218"/>
                        <a:pt x="4048" y="-370"/>
                        <a:pt x="4810" y="75"/>
                      </a:cubicBezTo>
                      <a:cubicBezTo>
                        <a:pt x="5636" y="456"/>
                        <a:pt x="5128" y="2488"/>
                        <a:pt x="3604" y="4646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1" name="شكل حر: شكل 190">
                  <a:extLst>
                    <a:ext uri="{FF2B5EF4-FFF2-40B4-BE49-F238E27FC236}">
                      <a16:creationId xmlns:a16="http://schemas.microsoft.com/office/drawing/2014/main" id="{DD5E6ACD-310F-4E6E-9075-06692EEC4125}"/>
                    </a:ext>
                  </a:extLst>
                </p:cNvPr>
                <p:cNvSpPr/>
                <p:nvPr/>
              </p:nvSpPr>
              <p:spPr>
                <a:xfrm>
                  <a:off x="5462470" y="4370393"/>
                  <a:ext cx="68269" cy="55801"/>
                </a:xfrm>
                <a:custGeom>
                  <a:avLst/>
                  <a:gdLst>
                    <a:gd name="connsiteX0" fmla="*/ 7547 w 68269"/>
                    <a:gd name="connsiteY0" fmla="*/ 54413 h 55801"/>
                    <a:gd name="connsiteX1" fmla="*/ 498 w 68269"/>
                    <a:gd name="connsiteY1" fmla="*/ 54922 h 55801"/>
                    <a:gd name="connsiteX2" fmla="*/ 2721 w 68269"/>
                    <a:gd name="connsiteY2" fmla="*/ 48254 h 55801"/>
                    <a:gd name="connsiteX3" fmla="*/ 54156 w 68269"/>
                    <a:gd name="connsiteY3" fmla="*/ 1010 h 55801"/>
                    <a:gd name="connsiteX4" fmla="*/ 65205 w 68269"/>
                    <a:gd name="connsiteY4" fmla="*/ 4947 h 55801"/>
                    <a:gd name="connsiteX5" fmla="*/ 66284 w 68269"/>
                    <a:gd name="connsiteY5" fmla="*/ 16567 h 55801"/>
                    <a:gd name="connsiteX6" fmla="*/ 7547 w 68269"/>
                    <a:gd name="connsiteY6" fmla="*/ 54413 h 55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269" h="55801">
                      <a:moveTo>
                        <a:pt x="7547" y="54413"/>
                      </a:moveTo>
                      <a:cubicBezTo>
                        <a:pt x="4880" y="56065"/>
                        <a:pt x="1768" y="56255"/>
                        <a:pt x="498" y="54922"/>
                      </a:cubicBezTo>
                      <a:cubicBezTo>
                        <a:pt x="-708" y="53524"/>
                        <a:pt x="371" y="50540"/>
                        <a:pt x="2721" y="48254"/>
                      </a:cubicBezTo>
                      <a:lnTo>
                        <a:pt x="54156" y="1010"/>
                      </a:lnTo>
                      <a:cubicBezTo>
                        <a:pt x="56505" y="-1276"/>
                        <a:pt x="61585" y="438"/>
                        <a:pt x="65205" y="4947"/>
                      </a:cubicBezTo>
                      <a:cubicBezTo>
                        <a:pt x="68951" y="9392"/>
                        <a:pt x="69205" y="14726"/>
                        <a:pt x="66284" y="16567"/>
                      </a:cubicBezTo>
                      <a:lnTo>
                        <a:pt x="7547" y="5441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2" name="شكل حر: شكل 191">
                  <a:extLst>
                    <a:ext uri="{FF2B5EF4-FFF2-40B4-BE49-F238E27FC236}">
                      <a16:creationId xmlns:a16="http://schemas.microsoft.com/office/drawing/2014/main" id="{1E52B0FC-A9C5-4806-A040-F8B53E03A314}"/>
                    </a:ext>
                  </a:extLst>
                </p:cNvPr>
                <p:cNvSpPr/>
                <p:nvPr/>
              </p:nvSpPr>
              <p:spPr>
                <a:xfrm>
                  <a:off x="5441460" y="4435778"/>
                  <a:ext cx="7810" cy="6168"/>
                </a:xfrm>
                <a:custGeom>
                  <a:avLst/>
                  <a:gdLst>
                    <a:gd name="connsiteX0" fmla="*/ 4744 w 7810"/>
                    <a:gd name="connsiteY0" fmla="*/ 4015 h 6168"/>
                    <a:gd name="connsiteX1" fmla="*/ 45 w 7810"/>
                    <a:gd name="connsiteY1" fmla="*/ 6110 h 6168"/>
                    <a:gd name="connsiteX2" fmla="*/ 3093 w 7810"/>
                    <a:gd name="connsiteY2" fmla="*/ 2237 h 6168"/>
                    <a:gd name="connsiteX3" fmla="*/ 7665 w 7810"/>
                    <a:gd name="connsiteY3" fmla="*/ 205 h 6168"/>
                    <a:gd name="connsiteX4" fmla="*/ 4744 w 7810"/>
                    <a:gd name="connsiteY4" fmla="*/ 4015 h 6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10" h="6168">
                      <a:moveTo>
                        <a:pt x="4744" y="4015"/>
                      </a:moveTo>
                      <a:cubicBezTo>
                        <a:pt x="2649" y="5412"/>
                        <a:pt x="363" y="6428"/>
                        <a:pt x="45" y="6110"/>
                      </a:cubicBezTo>
                      <a:cubicBezTo>
                        <a:pt x="-272" y="5793"/>
                        <a:pt x="1125" y="4015"/>
                        <a:pt x="3093" y="2237"/>
                      </a:cubicBezTo>
                      <a:cubicBezTo>
                        <a:pt x="5062" y="459"/>
                        <a:pt x="7094" y="-431"/>
                        <a:pt x="7665" y="205"/>
                      </a:cubicBezTo>
                      <a:cubicBezTo>
                        <a:pt x="8237" y="903"/>
                        <a:pt x="7094" y="2491"/>
                        <a:pt x="4744" y="4015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3" name="رسم 4">
                <a:extLst>
                  <a:ext uri="{FF2B5EF4-FFF2-40B4-BE49-F238E27FC236}">
                    <a16:creationId xmlns:a16="http://schemas.microsoft.com/office/drawing/2014/main" id="{C57ECE98-1AA1-43E3-9346-7F709D45BA6E}"/>
                  </a:ext>
                </a:extLst>
              </p:cNvPr>
              <p:cNvGrpSpPr/>
              <p:nvPr/>
            </p:nvGrpSpPr>
            <p:grpSpPr>
              <a:xfrm>
                <a:off x="5442560" y="4386433"/>
                <a:ext cx="109834" cy="63012"/>
                <a:chOff x="5442560" y="4386433"/>
                <a:chExt cx="109834" cy="63012"/>
              </a:xfrm>
              <a:solidFill>
                <a:srgbClr val="231F20"/>
              </a:solidFill>
            </p:grpSpPr>
            <p:sp>
              <p:nvSpPr>
                <p:cNvPr id="194" name="شكل حر: شكل 193">
                  <a:extLst>
                    <a:ext uri="{FF2B5EF4-FFF2-40B4-BE49-F238E27FC236}">
                      <a16:creationId xmlns:a16="http://schemas.microsoft.com/office/drawing/2014/main" id="{98DA7875-FD39-4F54-8334-C29A7126547E}"/>
                    </a:ext>
                  </a:extLst>
                </p:cNvPr>
                <p:cNvSpPr/>
                <p:nvPr/>
              </p:nvSpPr>
              <p:spPr>
                <a:xfrm>
                  <a:off x="5466340" y="4386433"/>
                  <a:ext cx="74256" cy="45988"/>
                </a:xfrm>
                <a:custGeom>
                  <a:avLst/>
                  <a:gdLst>
                    <a:gd name="connsiteX0" fmla="*/ 7423 w 74256"/>
                    <a:gd name="connsiteY0" fmla="*/ 45232 h 45988"/>
                    <a:gd name="connsiteX1" fmla="*/ 248 w 74256"/>
                    <a:gd name="connsiteY1" fmla="*/ 44596 h 45988"/>
                    <a:gd name="connsiteX2" fmla="*/ 3677 w 74256"/>
                    <a:gd name="connsiteY2" fmla="*/ 38374 h 45988"/>
                    <a:gd name="connsiteX3" fmla="*/ 62351 w 74256"/>
                    <a:gd name="connsiteY3" fmla="*/ 591 h 45988"/>
                    <a:gd name="connsiteX4" fmla="*/ 72447 w 74256"/>
                    <a:gd name="connsiteY4" fmla="*/ 6433 h 45988"/>
                    <a:gd name="connsiteX5" fmla="*/ 71685 w 74256"/>
                    <a:gd name="connsiteY5" fmla="*/ 17990 h 45988"/>
                    <a:gd name="connsiteX6" fmla="*/ 7423 w 74256"/>
                    <a:gd name="connsiteY6" fmla="*/ 45232 h 45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256" h="45988">
                      <a:moveTo>
                        <a:pt x="7423" y="45232"/>
                      </a:moveTo>
                      <a:cubicBezTo>
                        <a:pt x="4375" y="46438"/>
                        <a:pt x="1073" y="46184"/>
                        <a:pt x="248" y="44596"/>
                      </a:cubicBezTo>
                      <a:cubicBezTo>
                        <a:pt x="-641" y="43009"/>
                        <a:pt x="946" y="40215"/>
                        <a:pt x="3677" y="38374"/>
                      </a:cubicBezTo>
                      <a:lnTo>
                        <a:pt x="62351" y="591"/>
                      </a:lnTo>
                      <a:cubicBezTo>
                        <a:pt x="65081" y="-1250"/>
                        <a:pt x="69717" y="1353"/>
                        <a:pt x="72447" y="6433"/>
                      </a:cubicBezTo>
                      <a:cubicBezTo>
                        <a:pt x="75178" y="11576"/>
                        <a:pt x="74733" y="16783"/>
                        <a:pt x="71685" y="17990"/>
                      </a:cubicBezTo>
                      <a:lnTo>
                        <a:pt x="7423" y="4523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5" name="شكل حر: شكل 194">
                  <a:extLst>
                    <a:ext uri="{FF2B5EF4-FFF2-40B4-BE49-F238E27FC236}">
                      <a16:creationId xmlns:a16="http://schemas.microsoft.com/office/drawing/2014/main" id="{0D7F319B-E72B-442B-9053-CE139852D248}"/>
                    </a:ext>
                  </a:extLst>
                </p:cNvPr>
                <p:cNvSpPr/>
                <p:nvPr/>
              </p:nvSpPr>
              <p:spPr>
                <a:xfrm>
                  <a:off x="5442560" y="4438790"/>
                  <a:ext cx="8610" cy="4993"/>
                </a:xfrm>
                <a:custGeom>
                  <a:avLst/>
                  <a:gdLst>
                    <a:gd name="connsiteX0" fmla="*/ 4977 w 8610"/>
                    <a:gd name="connsiteY0" fmla="*/ 3606 h 4993"/>
                    <a:gd name="connsiteX1" fmla="*/ 24 w 8610"/>
                    <a:gd name="connsiteY1" fmla="*/ 4875 h 4993"/>
                    <a:gd name="connsiteX2" fmla="*/ 3771 w 8610"/>
                    <a:gd name="connsiteY2" fmla="*/ 1510 h 4993"/>
                    <a:gd name="connsiteX3" fmla="*/ 8533 w 8610"/>
                    <a:gd name="connsiteY3" fmla="*/ 367 h 4993"/>
                    <a:gd name="connsiteX4" fmla="*/ 4977 w 8610"/>
                    <a:gd name="connsiteY4" fmla="*/ 3606 h 4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10" h="4993">
                      <a:moveTo>
                        <a:pt x="4977" y="3606"/>
                      </a:moveTo>
                      <a:cubicBezTo>
                        <a:pt x="2501" y="4685"/>
                        <a:pt x="215" y="5256"/>
                        <a:pt x="24" y="4875"/>
                      </a:cubicBezTo>
                      <a:cubicBezTo>
                        <a:pt x="-230" y="4494"/>
                        <a:pt x="1548" y="2970"/>
                        <a:pt x="3771" y="1510"/>
                      </a:cubicBezTo>
                      <a:cubicBezTo>
                        <a:pt x="5993" y="50"/>
                        <a:pt x="8089" y="-395"/>
                        <a:pt x="8533" y="367"/>
                      </a:cubicBezTo>
                      <a:cubicBezTo>
                        <a:pt x="8978" y="1193"/>
                        <a:pt x="7454" y="2589"/>
                        <a:pt x="4977" y="3606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6" name="شكل حر: شكل 195">
                  <a:extLst>
                    <a:ext uri="{FF2B5EF4-FFF2-40B4-BE49-F238E27FC236}">
                      <a16:creationId xmlns:a16="http://schemas.microsoft.com/office/drawing/2014/main" id="{66720E94-F298-48BB-9908-1DA5CBEEFB83}"/>
                    </a:ext>
                  </a:extLst>
                </p:cNvPr>
                <p:cNvSpPr/>
                <p:nvPr/>
              </p:nvSpPr>
              <p:spPr>
                <a:xfrm>
                  <a:off x="5470895" y="4429696"/>
                  <a:ext cx="81499" cy="19749"/>
                </a:xfrm>
                <a:custGeom>
                  <a:avLst/>
                  <a:gdLst>
                    <a:gd name="connsiteX0" fmla="*/ 6424 w 81499"/>
                    <a:gd name="connsiteY0" fmla="*/ 19685 h 19749"/>
                    <a:gd name="connsiteX1" fmla="*/ 10 w 81499"/>
                    <a:gd name="connsiteY1" fmla="*/ 16320 h 19749"/>
                    <a:gd name="connsiteX2" fmla="*/ 5598 w 81499"/>
                    <a:gd name="connsiteY2" fmla="*/ 11938 h 19749"/>
                    <a:gd name="connsiteX3" fmla="*/ 74369 w 81499"/>
                    <a:gd name="connsiteY3" fmla="*/ 64 h 19749"/>
                    <a:gd name="connsiteX4" fmla="*/ 81417 w 81499"/>
                    <a:gd name="connsiteY4" fmla="*/ 9398 h 19749"/>
                    <a:gd name="connsiteX5" fmla="*/ 76274 w 81499"/>
                    <a:gd name="connsiteY5" fmla="*/ 19749 h 19749"/>
                    <a:gd name="connsiteX6" fmla="*/ 6424 w 81499"/>
                    <a:gd name="connsiteY6" fmla="*/ 19749 h 19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499" h="19749">
                      <a:moveTo>
                        <a:pt x="6424" y="19685"/>
                      </a:moveTo>
                      <a:cubicBezTo>
                        <a:pt x="3121" y="19622"/>
                        <a:pt x="201" y="18098"/>
                        <a:pt x="10" y="16320"/>
                      </a:cubicBezTo>
                      <a:cubicBezTo>
                        <a:pt x="-180" y="14478"/>
                        <a:pt x="2360" y="12510"/>
                        <a:pt x="5598" y="11938"/>
                      </a:cubicBezTo>
                      <a:lnTo>
                        <a:pt x="74369" y="64"/>
                      </a:lnTo>
                      <a:cubicBezTo>
                        <a:pt x="77607" y="-571"/>
                        <a:pt x="80846" y="3620"/>
                        <a:pt x="81417" y="9398"/>
                      </a:cubicBezTo>
                      <a:cubicBezTo>
                        <a:pt x="81989" y="15177"/>
                        <a:pt x="79512" y="19812"/>
                        <a:pt x="76274" y="19749"/>
                      </a:cubicBezTo>
                      <a:lnTo>
                        <a:pt x="6424" y="19749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7" name="شكل حر: شكل 196">
                  <a:extLst>
                    <a:ext uri="{FF2B5EF4-FFF2-40B4-BE49-F238E27FC236}">
                      <a16:creationId xmlns:a16="http://schemas.microsoft.com/office/drawing/2014/main" id="{DBD37578-CA4C-4236-BD59-FFAB4A9C9A57}"/>
                    </a:ext>
                  </a:extLst>
                </p:cNvPr>
                <p:cNvSpPr/>
                <p:nvPr/>
              </p:nvSpPr>
              <p:spPr>
                <a:xfrm>
                  <a:off x="5443917" y="4446464"/>
                  <a:ext cx="9654" cy="2599"/>
                </a:xfrm>
                <a:custGeom>
                  <a:avLst/>
                  <a:gdLst>
                    <a:gd name="connsiteX0" fmla="*/ 5081 w 9654"/>
                    <a:gd name="connsiteY0" fmla="*/ 2599 h 2599"/>
                    <a:gd name="connsiteX1" fmla="*/ 1 w 9654"/>
                    <a:gd name="connsiteY1" fmla="*/ 1837 h 2599"/>
                    <a:gd name="connsiteX2" fmla="*/ 4764 w 9654"/>
                    <a:gd name="connsiteY2" fmla="*/ 186 h 2599"/>
                    <a:gd name="connsiteX3" fmla="*/ 9653 w 9654"/>
                    <a:gd name="connsiteY3" fmla="*/ 1012 h 2599"/>
                    <a:gd name="connsiteX4" fmla="*/ 5081 w 9654"/>
                    <a:gd name="connsiteY4" fmla="*/ 2599 h 2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54" h="2599">
                      <a:moveTo>
                        <a:pt x="5081" y="2599"/>
                      </a:moveTo>
                      <a:cubicBezTo>
                        <a:pt x="2414" y="2599"/>
                        <a:pt x="65" y="2282"/>
                        <a:pt x="1" y="1837"/>
                      </a:cubicBezTo>
                      <a:cubicBezTo>
                        <a:pt x="-62" y="1393"/>
                        <a:pt x="2160" y="631"/>
                        <a:pt x="4764" y="186"/>
                      </a:cubicBezTo>
                      <a:cubicBezTo>
                        <a:pt x="7367" y="-258"/>
                        <a:pt x="9526" y="123"/>
                        <a:pt x="9653" y="1012"/>
                      </a:cubicBezTo>
                      <a:cubicBezTo>
                        <a:pt x="9717" y="1901"/>
                        <a:pt x="7748" y="2599"/>
                        <a:pt x="5081" y="259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420" name="مجموعة 419">
            <a:extLst>
              <a:ext uri="{FF2B5EF4-FFF2-40B4-BE49-F238E27FC236}">
                <a16:creationId xmlns:a16="http://schemas.microsoft.com/office/drawing/2014/main" id="{4EAF1092-6794-4FA7-B278-E1A066CFAFF9}"/>
              </a:ext>
            </a:extLst>
          </p:cNvPr>
          <p:cNvGrpSpPr/>
          <p:nvPr/>
        </p:nvGrpSpPr>
        <p:grpSpPr>
          <a:xfrm>
            <a:off x="7700557" y="5612129"/>
            <a:ext cx="816510" cy="816510"/>
            <a:chOff x="6981506" y="4223500"/>
            <a:chExt cx="452225" cy="452225"/>
          </a:xfrm>
        </p:grpSpPr>
        <p:sp>
          <p:nvSpPr>
            <p:cNvPr id="198" name="شكل حر: شكل 197">
              <a:extLst>
                <a:ext uri="{FF2B5EF4-FFF2-40B4-BE49-F238E27FC236}">
                  <a16:creationId xmlns:a16="http://schemas.microsoft.com/office/drawing/2014/main" id="{D30ED398-BB37-4594-8DE6-D81482C3E154}"/>
                </a:ext>
              </a:extLst>
            </p:cNvPr>
            <p:cNvSpPr/>
            <p:nvPr/>
          </p:nvSpPr>
          <p:spPr>
            <a:xfrm rot="16999982">
              <a:off x="6981506" y="4223500"/>
              <a:ext cx="452225" cy="452225"/>
            </a:xfrm>
            <a:custGeom>
              <a:avLst/>
              <a:gdLst>
                <a:gd name="connsiteX0" fmla="*/ 452226 w 452225"/>
                <a:gd name="connsiteY0" fmla="*/ 226113 h 452225"/>
                <a:gd name="connsiteX1" fmla="*/ 226113 w 452225"/>
                <a:gd name="connsiteY1" fmla="*/ 452226 h 452225"/>
                <a:gd name="connsiteX2" fmla="*/ 0 w 452225"/>
                <a:gd name="connsiteY2" fmla="*/ 226113 h 452225"/>
                <a:gd name="connsiteX3" fmla="*/ 226113 w 452225"/>
                <a:gd name="connsiteY3" fmla="*/ 0 h 452225"/>
                <a:gd name="connsiteX4" fmla="*/ 452226 w 452225"/>
                <a:gd name="connsiteY4" fmla="*/ 226113 h 45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225" h="452225">
                  <a:moveTo>
                    <a:pt x="452226" y="226113"/>
                  </a:moveTo>
                  <a:cubicBezTo>
                    <a:pt x="452226" y="350992"/>
                    <a:pt x="350992" y="452226"/>
                    <a:pt x="226113" y="452226"/>
                  </a:cubicBezTo>
                  <a:cubicBezTo>
                    <a:pt x="101234" y="452226"/>
                    <a:pt x="0" y="350992"/>
                    <a:pt x="0" y="226113"/>
                  </a:cubicBezTo>
                  <a:cubicBezTo>
                    <a:pt x="0" y="101234"/>
                    <a:pt x="101234" y="0"/>
                    <a:pt x="226113" y="0"/>
                  </a:cubicBezTo>
                  <a:cubicBezTo>
                    <a:pt x="350992" y="0"/>
                    <a:pt x="452226" y="101234"/>
                    <a:pt x="452226" y="226113"/>
                  </a:cubicBez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9" name="شكل حر: شكل 198">
              <a:extLst>
                <a:ext uri="{FF2B5EF4-FFF2-40B4-BE49-F238E27FC236}">
                  <a16:creationId xmlns:a16="http://schemas.microsoft.com/office/drawing/2014/main" id="{ECB0AE36-39AE-4121-A5A6-6B9EA2F02C75}"/>
                </a:ext>
              </a:extLst>
            </p:cNvPr>
            <p:cNvSpPr/>
            <p:nvPr/>
          </p:nvSpPr>
          <p:spPr>
            <a:xfrm>
              <a:off x="7055611" y="4297171"/>
              <a:ext cx="304419" cy="304419"/>
            </a:xfrm>
            <a:custGeom>
              <a:avLst/>
              <a:gdLst>
                <a:gd name="connsiteX0" fmla="*/ 304419 w 304419"/>
                <a:gd name="connsiteY0" fmla="*/ 152210 h 304419"/>
                <a:gd name="connsiteX1" fmla="*/ 152210 w 304419"/>
                <a:gd name="connsiteY1" fmla="*/ 304419 h 304419"/>
                <a:gd name="connsiteX2" fmla="*/ 0 w 304419"/>
                <a:gd name="connsiteY2" fmla="*/ 152210 h 304419"/>
                <a:gd name="connsiteX3" fmla="*/ 152210 w 304419"/>
                <a:gd name="connsiteY3" fmla="*/ 0 h 304419"/>
                <a:gd name="connsiteX4" fmla="*/ 304419 w 304419"/>
                <a:gd name="connsiteY4" fmla="*/ 152210 h 30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419" h="304419">
                  <a:moveTo>
                    <a:pt x="304419" y="152210"/>
                  </a:moveTo>
                  <a:cubicBezTo>
                    <a:pt x="304419" y="236284"/>
                    <a:pt x="236284" y="304419"/>
                    <a:pt x="152210" y="304419"/>
                  </a:cubicBezTo>
                  <a:cubicBezTo>
                    <a:pt x="68135" y="304419"/>
                    <a:pt x="0" y="236284"/>
                    <a:pt x="0" y="152210"/>
                  </a:cubicBezTo>
                  <a:cubicBezTo>
                    <a:pt x="0" y="68136"/>
                    <a:pt x="68135" y="0"/>
                    <a:pt x="152210" y="0"/>
                  </a:cubicBezTo>
                  <a:cubicBezTo>
                    <a:pt x="236284" y="0"/>
                    <a:pt x="304419" y="68136"/>
                    <a:pt x="304419" y="152210"/>
                  </a:cubicBezTo>
                  <a:close/>
                </a:path>
              </a:pathLst>
            </a:custGeom>
            <a:solidFill>
              <a:srgbClr val="A2A7B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00" name="رسم 4">
              <a:extLst>
                <a:ext uri="{FF2B5EF4-FFF2-40B4-BE49-F238E27FC236}">
                  <a16:creationId xmlns:a16="http://schemas.microsoft.com/office/drawing/2014/main" id="{746C4AA6-1E54-4B9B-845D-45A6DDDD8333}"/>
                </a:ext>
              </a:extLst>
            </p:cNvPr>
            <p:cNvGrpSpPr/>
            <p:nvPr/>
          </p:nvGrpSpPr>
          <p:grpSpPr>
            <a:xfrm>
              <a:off x="7088709" y="4328454"/>
              <a:ext cx="239780" cy="241916"/>
              <a:chOff x="7088709" y="4328454"/>
              <a:chExt cx="239780" cy="241916"/>
            </a:xfrm>
            <a:solidFill>
              <a:srgbClr val="231F20"/>
            </a:solidFill>
          </p:grpSpPr>
          <p:grpSp>
            <p:nvGrpSpPr>
              <p:cNvPr id="201" name="رسم 4">
                <a:extLst>
                  <a:ext uri="{FF2B5EF4-FFF2-40B4-BE49-F238E27FC236}">
                    <a16:creationId xmlns:a16="http://schemas.microsoft.com/office/drawing/2014/main" id="{EABBF5D2-A149-4789-8783-38F5E1BF88EC}"/>
                  </a:ext>
                </a:extLst>
              </p:cNvPr>
              <p:cNvGrpSpPr/>
              <p:nvPr/>
            </p:nvGrpSpPr>
            <p:grpSpPr>
              <a:xfrm>
                <a:off x="7218655" y="4449380"/>
                <a:ext cx="109709" cy="62955"/>
                <a:chOff x="7218655" y="4449380"/>
                <a:chExt cx="109709" cy="62955"/>
              </a:xfrm>
              <a:solidFill>
                <a:srgbClr val="231F20"/>
              </a:solidFill>
            </p:grpSpPr>
            <p:sp>
              <p:nvSpPr>
                <p:cNvPr id="202" name="شكل حر: شكل 201">
                  <a:extLst>
                    <a:ext uri="{FF2B5EF4-FFF2-40B4-BE49-F238E27FC236}">
                      <a16:creationId xmlns:a16="http://schemas.microsoft.com/office/drawing/2014/main" id="{5ED640A8-9C12-48BA-B383-4F95831E77CA}"/>
                    </a:ext>
                  </a:extLst>
                </p:cNvPr>
                <p:cNvSpPr/>
                <p:nvPr/>
              </p:nvSpPr>
              <p:spPr>
                <a:xfrm>
                  <a:off x="7246927" y="4449380"/>
                  <a:ext cx="81437" cy="19738"/>
                </a:xfrm>
                <a:custGeom>
                  <a:avLst/>
                  <a:gdLst>
                    <a:gd name="connsiteX0" fmla="*/ 5598 w 81437"/>
                    <a:gd name="connsiteY0" fmla="*/ 7747 h 19738"/>
                    <a:gd name="connsiteX1" fmla="*/ 10 w 81437"/>
                    <a:gd name="connsiteY1" fmla="*/ 3366 h 19738"/>
                    <a:gd name="connsiteX2" fmla="*/ 6424 w 81437"/>
                    <a:gd name="connsiteY2" fmla="*/ 1 h 19738"/>
                    <a:gd name="connsiteX3" fmla="*/ 76210 w 81437"/>
                    <a:gd name="connsiteY3" fmla="*/ 1 h 19738"/>
                    <a:gd name="connsiteX4" fmla="*/ 81354 w 81437"/>
                    <a:gd name="connsiteY4" fmla="*/ 10351 h 19738"/>
                    <a:gd name="connsiteX5" fmla="*/ 74305 w 81437"/>
                    <a:gd name="connsiteY5" fmla="*/ 19685 h 19738"/>
                    <a:gd name="connsiteX6" fmla="*/ 5598 w 81437"/>
                    <a:gd name="connsiteY6" fmla="*/ 7747 h 19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437" h="19738">
                      <a:moveTo>
                        <a:pt x="5598" y="7747"/>
                      </a:moveTo>
                      <a:cubicBezTo>
                        <a:pt x="2360" y="7113"/>
                        <a:pt x="-181" y="5144"/>
                        <a:pt x="10" y="3366"/>
                      </a:cubicBezTo>
                      <a:cubicBezTo>
                        <a:pt x="201" y="1588"/>
                        <a:pt x="3122" y="64"/>
                        <a:pt x="6424" y="1"/>
                      </a:cubicBezTo>
                      <a:lnTo>
                        <a:pt x="76210" y="1"/>
                      </a:lnTo>
                      <a:cubicBezTo>
                        <a:pt x="79512" y="-63"/>
                        <a:pt x="81925" y="4572"/>
                        <a:pt x="81354" y="10351"/>
                      </a:cubicBezTo>
                      <a:cubicBezTo>
                        <a:pt x="80782" y="16130"/>
                        <a:pt x="77544" y="20257"/>
                        <a:pt x="74305" y="19685"/>
                      </a:cubicBezTo>
                      <a:lnTo>
                        <a:pt x="5598" y="774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" name="شكل حر: شكل 202">
                  <a:extLst>
                    <a:ext uri="{FF2B5EF4-FFF2-40B4-BE49-F238E27FC236}">
                      <a16:creationId xmlns:a16="http://schemas.microsoft.com/office/drawing/2014/main" id="{2CF867B8-65FD-43B5-BB75-48A6E6F7917D}"/>
                    </a:ext>
                  </a:extLst>
                </p:cNvPr>
                <p:cNvSpPr/>
                <p:nvPr/>
              </p:nvSpPr>
              <p:spPr>
                <a:xfrm>
                  <a:off x="7219948" y="4449628"/>
                  <a:ext cx="9595" cy="2606"/>
                </a:xfrm>
                <a:custGeom>
                  <a:avLst/>
                  <a:gdLst>
                    <a:gd name="connsiteX0" fmla="*/ 4764 w 9595"/>
                    <a:gd name="connsiteY0" fmla="*/ 2420 h 2606"/>
                    <a:gd name="connsiteX1" fmla="*/ 1 w 9595"/>
                    <a:gd name="connsiteY1" fmla="*/ 769 h 2606"/>
                    <a:gd name="connsiteX2" fmla="*/ 5081 w 9595"/>
                    <a:gd name="connsiteY2" fmla="*/ 7 h 2606"/>
                    <a:gd name="connsiteX3" fmla="*/ 9590 w 9595"/>
                    <a:gd name="connsiteY3" fmla="*/ 1594 h 2606"/>
                    <a:gd name="connsiteX4" fmla="*/ 4764 w 9595"/>
                    <a:gd name="connsiteY4" fmla="*/ 2420 h 2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95" h="2606">
                      <a:moveTo>
                        <a:pt x="4764" y="2420"/>
                      </a:moveTo>
                      <a:cubicBezTo>
                        <a:pt x="2161" y="1975"/>
                        <a:pt x="-62" y="1213"/>
                        <a:pt x="1" y="769"/>
                      </a:cubicBezTo>
                      <a:cubicBezTo>
                        <a:pt x="65" y="325"/>
                        <a:pt x="2414" y="-57"/>
                        <a:pt x="5081" y="7"/>
                      </a:cubicBezTo>
                      <a:cubicBezTo>
                        <a:pt x="7748" y="7"/>
                        <a:pt x="9717" y="769"/>
                        <a:pt x="9590" y="1594"/>
                      </a:cubicBezTo>
                      <a:cubicBezTo>
                        <a:pt x="9526" y="2484"/>
                        <a:pt x="7431" y="2865"/>
                        <a:pt x="4764" y="242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4" name="شكل حر: شكل 203">
                  <a:extLst>
                    <a:ext uri="{FF2B5EF4-FFF2-40B4-BE49-F238E27FC236}">
                      <a16:creationId xmlns:a16="http://schemas.microsoft.com/office/drawing/2014/main" id="{4919A285-2BA3-493A-8528-5C9E1813DDCE}"/>
                    </a:ext>
                  </a:extLst>
                </p:cNvPr>
                <p:cNvSpPr/>
                <p:nvPr/>
              </p:nvSpPr>
              <p:spPr>
                <a:xfrm>
                  <a:off x="7242371" y="4466353"/>
                  <a:ext cx="74320" cy="45983"/>
                </a:xfrm>
                <a:custGeom>
                  <a:avLst/>
                  <a:gdLst>
                    <a:gd name="connsiteX0" fmla="*/ 3677 w 74320"/>
                    <a:gd name="connsiteY0" fmla="*/ 7603 h 45983"/>
                    <a:gd name="connsiteX1" fmla="*/ 248 w 74320"/>
                    <a:gd name="connsiteY1" fmla="*/ 1380 h 45983"/>
                    <a:gd name="connsiteX2" fmla="*/ 7423 w 74320"/>
                    <a:gd name="connsiteY2" fmla="*/ 808 h 45983"/>
                    <a:gd name="connsiteX3" fmla="*/ 71749 w 74320"/>
                    <a:gd name="connsiteY3" fmla="*/ 27986 h 45983"/>
                    <a:gd name="connsiteX4" fmla="*/ 72511 w 74320"/>
                    <a:gd name="connsiteY4" fmla="*/ 39543 h 45983"/>
                    <a:gd name="connsiteX5" fmla="*/ 62414 w 74320"/>
                    <a:gd name="connsiteY5" fmla="*/ 45385 h 45983"/>
                    <a:gd name="connsiteX6" fmla="*/ 3677 w 74320"/>
                    <a:gd name="connsiteY6" fmla="*/ 7603 h 45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320" h="45983">
                      <a:moveTo>
                        <a:pt x="3677" y="7603"/>
                      </a:moveTo>
                      <a:cubicBezTo>
                        <a:pt x="946" y="5761"/>
                        <a:pt x="-641" y="2967"/>
                        <a:pt x="248" y="1380"/>
                      </a:cubicBezTo>
                      <a:cubicBezTo>
                        <a:pt x="1137" y="-208"/>
                        <a:pt x="4439" y="-462"/>
                        <a:pt x="7423" y="808"/>
                      </a:cubicBezTo>
                      <a:lnTo>
                        <a:pt x="71749" y="27986"/>
                      </a:lnTo>
                      <a:cubicBezTo>
                        <a:pt x="74797" y="29193"/>
                        <a:pt x="75241" y="34463"/>
                        <a:pt x="72511" y="39543"/>
                      </a:cubicBezTo>
                      <a:cubicBezTo>
                        <a:pt x="69780" y="44687"/>
                        <a:pt x="65145" y="47227"/>
                        <a:pt x="62414" y="45385"/>
                      </a:cubicBezTo>
                      <a:lnTo>
                        <a:pt x="3677" y="760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" name="شكل حر: شكل 204">
                  <a:extLst>
                    <a:ext uri="{FF2B5EF4-FFF2-40B4-BE49-F238E27FC236}">
                      <a16:creationId xmlns:a16="http://schemas.microsoft.com/office/drawing/2014/main" id="{F233CAFD-5D81-44B1-926F-8BDA5D736F5D}"/>
                    </a:ext>
                  </a:extLst>
                </p:cNvPr>
                <p:cNvSpPr/>
                <p:nvPr/>
              </p:nvSpPr>
              <p:spPr>
                <a:xfrm>
                  <a:off x="7218655" y="4454921"/>
                  <a:ext cx="8610" cy="4974"/>
                </a:xfrm>
                <a:custGeom>
                  <a:avLst/>
                  <a:gdLst>
                    <a:gd name="connsiteX0" fmla="*/ 3771 w 8610"/>
                    <a:gd name="connsiteY0" fmla="*/ 3477 h 4974"/>
                    <a:gd name="connsiteX1" fmla="*/ 24 w 8610"/>
                    <a:gd name="connsiteY1" fmla="*/ 112 h 4974"/>
                    <a:gd name="connsiteX2" fmla="*/ 4977 w 8610"/>
                    <a:gd name="connsiteY2" fmla="*/ 1382 h 4974"/>
                    <a:gd name="connsiteX3" fmla="*/ 8533 w 8610"/>
                    <a:gd name="connsiteY3" fmla="*/ 4620 h 4974"/>
                    <a:gd name="connsiteX4" fmla="*/ 3771 w 8610"/>
                    <a:gd name="connsiteY4" fmla="*/ 3477 h 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10" h="4974">
                      <a:moveTo>
                        <a:pt x="3771" y="3477"/>
                      </a:moveTo>
                      <a:cubicBezTo>
                        <a:pt x="1548" y="2017"/>
                        <a:pt x="-230" y="493"/>
                        <a:pt x="24" y="112"/>
                      </a:cubicBezTo>
                      <a:cubicBezTo>
                        <a:pt x="278" y="-269"/>
                        <a:pt x="2564" y="366"/>
                        <a:pt x="4977" y="1382"/>
                      </a:cubicBezTo>
                      <a:cubicBezTo>
                        <a:pt x="7454" y="2461"/>
                        <a:pt x="8978" y="3858"/>
                        <a:pt x="8533" y="4620"/>
                      </a:cubicBezTo>
                      <a:cubicBezTo>
                        <a:pt x="8089" y="5382"/>
                        <a:pt x="5993" y="4874"/>
                        <a:pt x="3771" y="3477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06" name="رسم 4">
                <a:extLst>
                  <a:ext uri="{FF2B5EF4-FFF2-40B4-BE49-F238E27FC236}">
                    <a16:creationId xmlns:a16="http://schemas.microsoft.com/office/drawing/2014/main" id="{4298DAC7-B8BB-4258-9914-B1850AAAB61F}"/>
                  </a:ext>
                </a:extLst>
              </p:cNvPr>
              <p:cNvGrpSpPr/>
              <p:nvPr/>
            </p:nvGrpSpPr>
            <p:grpSpPr>
              <a:xfrm>
                <a:off x="7213711" y="4456752"/>
                <a:ext cx="92949" cy="99956"/>
                <a:chOff x="7213711" y="4456752"/>
                <a:chExt cx="92949" cy="99956"/>
              </a:xfrm>
              <a:solidFill>
                <a:srgbClr val="231F20"/>
              </a:solidFill>
            </p:grpSpPr>
            <p:sp>
              <p:nvSpPr>
                <p:cNvPr id="207" name="شكل حر: شكل 206">
                  <a:extLst>
                    <a:ext uri="{FF2B5EF4-FFF2-40B4-BE49-F238E27FC236}">
                      <a16:creationId xmlns:a16="http://schemas.microsoft.com/office/drawing/2014/main" id="{F988F23A-AD08-4878-96D2-BAA5FE72FC4E}"/>
                    </a:ext>
                  </a:extLst>
                </p:cNvPr>
                <p:cNvSpPr/>
                <p:nvPr/>
              </p:nvSpPr>
              <p:spPr>
                <a:xfrm>
                  <a:off x="7238501" y="4472509"/>
                  <a:ext cx="68159" cy="55796"/>
                </a:xfrm>
                <a:custGeom>
                  <a:avLst/>
                  <a:gdLst>
                    <a:gd name="connsiteX0" fmla="*/ 2720 w 68159"/>
                    <a:gd name="connsiteY0" fmla="*/ 7543 h 55796"/>
                    <a:gd name="connsiteX1" fmla="*/ 498 w 68159"/>
                    <a:gd name="connsiteY1" fmla="*/ 875 h 55796"/>
                    <a:gd name="connsiteX2" fmla="*/ 7547 w 68159"/>
                    <a:gd name="connsiteY2" fmla="*/ 1447 h 55796"/>
                    <a:gd name="connsiteX3" fmla="*/ 66220 w 68159"/>
                    <a:gd name="connsiteY3" fmla="*/ 39229 h 55796"/>
                    <a:gd name="connsiteX4" fmla="*/ 65141 w 68159"/>
                    <a:gd name="connsiteY4" fmla="*/ 50850 h 55796"/>
                    <a:gd name="connsiteX5" fmla="*/ 54092 w 68159"/>
                    <a:gd name="connsiteY5" fmla="*/ 54787 h 55796"/>
                    <a:gd name="connsiteX6" fmla="*/ 2720 w 68159"/>
                    <a:gd name="connsiteY6" fmla="*/ 7543 h 55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159" h="55796">
                      <a:moveTo>
                        <a:pt x="2720" y="7543"/>
                      </a:moveTo>
                      <a:cubicBezTo>
                        <a:pt x="371" y="5256"/>
                        <a:pt x="-708" y="2272"/>
                        <a:pt x="498" y="875"/>
                      </a:cubicBezTo>
                      <a:cubicBezTo>
                        <a:pt x="1832" y="-458"/>
                        <a:pt x="4880" y="-268"/>
                        <a:pt x="7547" y="1447"/>
                      </a:cubicBezTo>
                      <a:lnTo>
                        <a:pt x="66220" y="39229"/>
                      </a:lnTo>
                      <a:cubicBezTo>
                        <a:pt x="69078" y="41007"/>
                        <a:pt x="68824" y="46405"/>
                        <a:pt x="65141" y="50850"/>
                      </a:cubicBezTo>
                      <a:cubicBezTo>
                        <a:pt x="61522" y="55358"/>
                        <a:pt x="56505" y="57073"/>
                        <a:pt x="54092" y="54787"/>
                      </a:cubicBezTo>
                      <a:lnTo>
                        <a:pt x="2720" y="754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" name="شكل حر: شكل 207">
                  <a:extLst>
                    <a:ext uri="{FF2B5EF4-FFF2-40B4-BE49-F238E27FC236}">
                      <a16:creationId xmlns:a16="http://schemas.microsoft.com/office/drawing/2014/main" id="{23B3B141-B4F4-4D94-B549-B9BF7D8896BB}"/>
                    </a:ext>
                  </a:extLst>
                </p:cNvPr>
                <p:cNvSpPr/>
                <p:nvPr/>
              </p:nvSpPr>
              <p:spPr>
                <a:xfrm>
                  <a:off x="7217491" y="4456752"/>
                  <a:ext cx="7810" cy="6175"/>
                </a:xfrm>
                <a:custGeom>
                  <a:avLst/>
                  <a:gdLst>
                    <a:gd name="connsiteX0" fmla="*/ 3093 w 7810"/>
                    <a:gd name="connsiteY0" fmla="*/ 3932 h 6175"/>
                    <a:gd name="connsiteX1" fmla="*/ 45 w 7810"/>
                    <a:gd name="connsiteY1" fmla="*/ 58 h 6175"/>
                    <a:gd name="connsiteX2" fmla="*/ 4744 w 7810"/>
                    <a:gd name="connsiteY2" fmla="*/ 2154 h 6175"/>
                    <a:gd name="connsiteX3" fmla="*/ 7665 w 7810"/>
                    <a:gd name="connsiteY3" fmla="*/ 5964 h 6175"/>
                    <a:gd name="connsiteX4" fmla="*/ 3093 w 7810"/>
                    <a:gd name="connsiteY4" fmla="*/ 3932 h 6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10" h="6175">
                      <a:moveTo>
                        <a:pt x="3093" y="3932"/>
                      </a:moveTo>
                      <a:cubicBezTo>
                        <a:pt x="1124" y="2154"/>
                        <a:pt x="-272" y="376"/>
                        <a:pt x="45" y="58"/>
                      </a:cubicBezTo>
                      <a:cubicBezTo>
                        <a:pt x="362" y="-259"/>
                        <a:pt x="2649" y="757"/>
                        <a:pt x="4744" y="2154"/>
                      </a:cubicBezTo>
                      <a:cubicBezTo>
                        <a:pt x="7093" y="3678"/>
                        <a:pt x="8236" y="5265"/>
                        <a:pt x="7665" y="5964"/>
                      </a:cubicBezTo>
                      <a:cubicBezTo>
                        <a:pt x="7093" y="6599"/>
                        <a:pt x="5061" y="5774"/>
                        <a:pt x="3093" y="393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" name="شكل حر: شكل 208">
                  <a:extLst>
                    <a:ext uri="{FF2B5EF4-FFF2-40B4-BE49-F238E27FC236}">
                      <a16:creationId xmlns:a16="http://schemas.microsoft.com/office/drawing/2014/main" id="{188D1EE2-76CC-4D12-BEDC-B99938DCA921}"/>
                    </a:ext>
                  </a:extLst>
                </p:cNvPr>
                <p:cNvSpPr/>
                <p:nvPr/>
              </p:nvSpPr>
              <p:spPr>
                <a:xfrm>
                  <a:off x="7225794" y="4483434"/>
                  <a:ext cx="47852" cy="73274"/>
                </a:xfrm>
                <a:custGeom>
                  <a:avLst/>
                  <a:gdLst>
                    <a:gd name="connsiteX0" fmla="*/ 886 w 47852"/>
                    <a:gd name="connsiteY0" fmla="*/ 7286 h 73274"/>
                    <a:gd name="connsiteX1" fmla="*/ 1331 w 47852"/>
                    <a:gd name="connsiteY1" fmla="*/ 237 h 73274"/>
                    <a:gd name="connsiteX2" fmla="*/ 7681 w 47852"/>
                    <a:gd name="connsiteY2" fmla="*/ 3603 h 73274"/>
                    <a:gd name="connsiteX3" fmla="*/ 47177 w 47852"/>
                    <a:gd name="connsiteY3" fmla="*/ 61197 h 73274"/>
                    <a:gd name="connsiteX4" fmla="*/ 41589 w 47852"/>
                    <a:gd name="connsiteY4" fmla="*/ 71357 h 73274"/>
                    <a:gd name="connsiteX5" fmla="*/ 29906 w 47852"/>
                    <a:gd name="connsiteY5" fmla="*/ 70786 h 73274"/>
                    <a:gd name="connsiteX6" fmla="*/ 886 w 47852"/>
                    <a:gd name="connsiteY6" fmla="*/ 7286 h 73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852" h="73274">
                      <a:moveTo>
                        <a:pt x="886" y="7286"/>
                      </a:moveTo>
                      <a:cubicBezTo>
                        <a:pt x="-448" y="4301"/>
                        <a:pt x="-257" y="1063"/>
                        <a:pt x="1331" y="237"/>
                      </a:cubicBezTo>
                      <a:cubicBezTo>
                        <a:pt x="2918" y="-652"/>
                        <a:pt x="5902" y="1063"/>
                        <a:pt x="7681" y="3603"/>
                      </a:cubicBezTo>
                      <a:lnTo>
                        <a:pt x="47177" y="61197"/>
                      </a:lnTo>
                      <a:cubicBezTo>
                        <a:pt x="49146" y="63991"/>
                        <a:pt x="46670" y="68563"/>
                        <a:pt x="41589" y="71357"/>
                      </a:cubicBezTo>
                      <a:cubicBezTo>
                        <a:pt x="36509" y="74151"/>
                        <a:pt x="31239" y="73834"/>
                        <a:pt x="29906" y="70786"/>
                      </a:cubicBezTo>
                      <a:lnTo>
                        <a:pt x="886" y="728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0" name="شكل حر: شكل 209">
                  <a:extLst>
                    <a:ext uri="{FF2B5EF4-FFF2-40B4-BE49-F238E27FC236}">
                      <a16:creationId xmlns:a16="http://schemas.microsoft.com/office/drawing/2014/main" id="{B2E26867-EC16-49D7-8038-AFEE09940616}"/>
                    </a:ext>
                  </a:extLst>
                </p:cNvPr>
                <p:cNvSpPr/>
                <p:nvPr/>
              </p:nvSpPr>
              <p:spPr>
                <a:xfrm>
                  <a:off x="7213711" y="4460035"/>
                  <a:ext cx="5235" cy="8501"/>
                </a:xfrm>
                <a:custGeom>
                  <a:avLst/>
                  <a:gdLst>
                    <a:gd name="connsiteX0" fmla="*/ 1476 w 5235"/>
                    <a:gd name="connsiteY0" fmla="*/ 4840 h 8501"/>
                    <a:gd name="connsiteX1" fmla="*/ 143 w 5235"/>
                    <a:gd name="connsiteY1" fmla="*/ 14 h 8501"/>
                    <a:gd name="connsiteX2" fmla="*/ 3636 w 5235"/>
                    <a:gd name="connsiteY2" fmla="*/ 3824 h 8501"/>
                    <a:gd name="connsiteX3" fmla="*/ 4842 w 5235"/>
                    <a:gd name="connsiteY3" fmla="*/ 8460 h 8501"/>
                    <a:gd name="connsiteX4" fmla="*/ 1476 w 5235"/>
                    <a:gd name="connsiteY4" fmla="*/ 4840 h 8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35" h="8501">
                      <a:moveTo>
                        <a:pt x="1476" y="4840"/>
                      </a:moveTo>
                      <a:cubicBezTo>
                        <a:pt x="333" y="2427"/>
                        <a:pt x="-302" y="205"/>
                        <a:pt x="143" y="14"/>
                      </a:cubicBezTo>
                      <a:cubicBezTo>
                        <a:pt x="524" y="-176"/>
                        <a:pt x="2175" y="1601"/>
                        <a:pt x="3636" y="3824"/>
                      </a:cubicBezTo>
                      <a:cubicBezTo>
                        <a:pt x="5159" y="6047"/>
                        <a:pt x="5667" y="8015"/>
                        <a:pt x="4842" y="8460"/>
                      </a:cubicBezTo>
                      <a:cubicBezTo>
                        <a:pt x="4080" y="8777"/>
                        <a:pt x="2556" y="7253"/>
                        <a:pt x="1476" y="484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11" name="رسم 4">
                <a:extLst>
                  <a:ext uri="{FF2B5EF4-FFF2-40B4-BE49-F238E27FC236}">
                    <a16:creationId xmlns:a16="http://schemas.microsoft.com/office/drawing/2014/main" id="{46028686-39C2-4DBB-8934-EF5398C783AF}"/>
                  </a:ext>
                </a:extLst>
              </p:cNvPr>
              <p:cNvGrpSpPr/>
              <p:nvPr/>
            </p:nvGrpSpPr>
            <p:grpSpPr>
              <a:xfrm>
                <a:off x="7191397" y="4460875"/>
                <a:ext cx="64730" cy="109496"/>
                <a:chOff x="7191397" y="4460875"/>
                <a:chExt cx="64730" cy="109496"/>
              </a:xfrm>
              <a:solidFill>
                <a:srgbClr val="231F20"/>
              </a:solidFill>
            </p:grpSpPr>
            <p:sp>
              <p:nvSpPr>
                <p:cNvPr id="212" name="شكل حر: شكل 211">
                  <a:extLst>
                    <a:ext uri="{FF2B5EF4-FFF2-40B4-BE49-F238E27FC236}">
                      <a16:creationId xmlns:a16="http://schemas.microsoft.com/office/drawing/2014/main" id="{D29D4252-0407-40C8-A39B-0132815D04E7}"/>
                    </a:ext>
                  </a:extLst>
                </p:cNvPr>
                <p:cNvSpPr/>
                <p:nvPr/>
              </p:nvSpPr>
              <p:spPr>
                <a:xfrm>
                  <a:off x="7219082" y="4486426"/>
                  <a:ext cx="37044" cy="77837"/>
                </a:xfrm>
                <a:custGeom>
                  <a:avLst/>
                  <a:gdLst>
                    <a:gd name="connsiteX0" fmla="*/ 295 w 37044"/>
                    <a:gd name="connsiteY0" fmla="*/ 6770 h 77837"/>
                    <a:gd name="connsiteX1" fmla="*/ 2010 w 37044"/>
                    <a:gd name="connsiteY1" fmla="*/ 39 h 77837"/>
                    <a:gd name="connsiteX2" fmla="*/ 7662 w 37044"/>
                    <a:gd name="connsiteY2" fmla="*/ 4293 h 77837"/>
                    <a:gd name="connsiteX3" fmla="*/ 36681 w 37044"/>
                    <a:gd name="connsiteY3" fmla="*/ 67793 h 77837"/>
                    <a:gd name="connsiteX4" fmla="*/ 29506 w 37044"/>
                    <a:gd name="connsiteY4" fmla="*/ 77001 h 77837"/>
                    <a:gd name="connsiteX5" fmla="*/ 18012 w 37044"/>
                    <a:gd name="connsiteY5" fmla="*/ 74334 h 77837"/>
                    <a:gd name="connsiteX6" fmla="*/ 295 w 37044"/>
                    <a:gd name="connsiteY6" fmla="*/ 6770 h 77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044" h="77837">
                      <a:moveTo>
                        <a:pt x="295" y="6770"/>
                      </a:moveTo>
                      <a:cubicBezTo>
                        <a:pt x="-467" y="3595"/>
                        <a:pt x="295" y="483"/>
                        <a:pt x="2010" y="39"/>
                      </a:cubicBezTo>
                      <a:cubicBezTo>
                        <a:pt x="3851" y="-279"/>
                        <a:pt x="6264" y="1372"/>
                        <a:pt x="7662" y="4293"/>
                      </a:cubicBezTo>
                      <a:lnTo>
                        <a:pt x="36681" y="67793"/>
                      </a:lnTo>
                      <a:cubicBezTo>
                        <a:pt x="38141" y="70841"/>
                        <a:pt x="35094" y="75350"/>
                        <a:pt x="29506" y="77001"/>
                      </a:cubicBezTo>
                      <a:cubicBezTo>
                        <a:pt x="23981" y="78842"/>
                        <a:pt x="18774" y="77509"/>
                        <a:pt x="18012" y="74334"/>
                      </a:cubicBezTo>
                      <a:lnTo>
                        <a:pt x="295" y="677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3" name="شكل حر: شكل 212">
                  <a:extLst>
                    <a:ext uri="{FF2B5EF4-FFF2-40B4-BE49-F238E27FC236}">
                      <a16:creationId xmlns:a16="http://schemas.microsoft.com/office/drawing/2014/main" id="{D3982B2D-7A76-4725-9503-BD52074C23C1}"/>
                    </a:ext>
                  </a:extLst>
                </p:cNvPr>
                <p:cNvSpPr/>
                <p:nvPr/>
              </p:nvSpPr>
              <p:spPr>
                <a:xfrm>
                  <a:off x="7211727" y="4460875"/>
                  <a:ext cx="4017" cy="9157"/>
                </a:xfrm>
                <a:custGeom>
                  <a:avLst/>
                  <a:gdLst>
                    <a:gd name="connsiteX0" fmla="*/ 729 w 4017"/>
                    <a:gd name="connsiteY0" fmla="*/ 4890 h 9157"/>
                    <a:gd name="connsiteX1" fmla="*/ 221 w 4017"/>
                    <a:gd name="connsiteY1" fmla="*/ 0 h 9157"/>
                    <a:gd name="connsiteX2" fmla="*/ 3015 w 4017"/>
                    <a:gd name="connsiteY2" fmla="*/ 4318 h 9157"/>
                    <a:gd name="connsiteX3" fmla="*/ 3460 w 4017"/>
                    <a:gd name="connsiteY3" fmla="*/ 9144 h 9157"/>
                    <a:gd name="connsiteX4" fmla="*/ 729 w 4017"/>
                    <a:gd name="connsiteY4" fmla="*/ 4890 h 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7" h="9157">
                      <a:moveTo>
                        <a:pt x="729" y="4890"/>
                      </a:moveTo>
                      <a:cubicBezTo>
                        <a:pt x="31" y="2286"/>
                        <a:pt x="-223" y="64"/>
                        <a:pt x="221" y="0"/>
                      </a:cubicBezTo>
                      <a:cubicBezTo>
                        <a:pt x="666" y="0"/>
                        <a:pt x="1936" y="1968"/>
                        <a:pt x="3015" y="4318"/>
                      </a:cubicBezTo>
                      <a:cubicBezTo>
                        <a:pt x="4158" y="6858"/>
                        <a:pt x="4349" y="8953"/>
                        <a:pt x="3460" y="9144"/>
                      </a:cubicBezTo>
                      <a:cubicBezTo>
                        <a:pt x="2634" y="9334"/>
                        <a:pt x="1428" y="7493"/>
                        <a:pt x="729" y="489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4" name="شكل حر: شكل 213">
                  <a:extLst>
                    <a:ext uri="{FF2B5EF4-FFF2-40B4-BE49-F238E27FC236}">
                      <a16:creationId xmlns:a16="http://schemas.microsoft.com/office/drawing/2014/main" id="{ECFC1D75-253E-4C2C-A9C2-6F35ECCF1324}"/>
                    </a:ext>
                  </a:extLst>
                </p:cNvPr>
                <p:cNvSpPr/>
                <p:nvPr/>
              </p:nvSpPr>
              <p:spPr>
                <a:xfrm>
                  <a:off x="7191397" y="4488670"/>
                  <a:ext cx="19728" cy="81700"/>
                </a:xfrm>
                <a:custGeom>
                  <a:avLst/>
                  <a:gdLst>
                    <a:gd name="connsiteX0" fmla="*/ 9947 w 19728"/>
                    <a:gd name="connsiteY0" fmla="*/ 5542 h 81700"/>
                    <a:gd name="connsiteX1" fmla="*/ 14202 w 19728"/>
                    <a:gd name="connsiteY1" fmla="*/ 18 h 81700"/>
                    <a:gd name="connsiteX2" fmla="*/ 17758 w 19728"/>
                    <a:gd name="connsiteY2" fmla="*/ 6114 h 81700"/>
                    <a:gd name="connsiteX3" fmla="*/ 19726 w 19728"/>
                    <a:gd name="connsiteY3" fmla="*/ 75900 h 81700"/>
                    <a:gd name="connsiteX4" fmla="*/ 9566 w 19728"/>
                    <a:gd name="connsiteY4" fmla="*/ 81615 h 81700"/>
                    <a:gd name="connsiteX5" fmla="*/ 41 w 19728"/>
                    <a:gd name="connsiteY5" fmla="*/ 74694 h 81700"/>
                    <a:gd name="connsiteX6" fmla="*/ 9947 w 19728"/>
                    <a:gd name="connsiteY6" fmla="*/ 5542 h 8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728" h="81700">
                      <a:moveTo>
                        <a:pt x="9947" y="5542"/>
                      </a:moveTo>
                      <a:cubicBezTo>
                        <a:pt x="10455" y="2303"/>
                        <a:pt x="12360" y="-236"/>
                        <a:pt x="14202" y="18"/>
                      </a:cubicBezTo>
                      <a:cubicBezTo>
                        <a:pt x="15980" y="462"/>
                        <a:pt x="17631" y="2939"/>
                        <a:pt x="17758" y="6114"/>
                      </a:cubicBezTo>
                      <a:lnTo>
                        <a:pt x="19726" y="75900"/>
                      </a:lnTo>
                      <a:cubicBezTo>
                        <a:pt x="19853" y="79265"/>
                        <a:pt x="15344" y="82250"/>
                        <a:pt x="9566" y="81615"/>
                      </a:cubicBezTo>
                      <a:cubicBezTo>
                        <a:pt x="3787" y="81170"/>
                        <a:pt x="-467" y="77932"/>
                        <a:pt x="41" y="74694"/>
                      </a:cubicBezTo>
                      <a:lnTo>
                        <a:pt x="9947" y="554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5" name="شكل حر: شكل 214">
                  <a:extLst>
                    <a:ext uri="{FF2B5EF4-FFF2-40B4-BE49-F238E27FC236}">
                      <a16:creationId xmlns:a16="http://schemas.microsoft.com/office/drawing/2014/main" id="{DD5D923F-7FA4-48E0-89D2-7DD0D40816DE}"/>
                    </a:ext>
                  </a:extLst>
                </p:cNvPr>
                <p:cNvSpPr/>
                <p:nvPr/>
              </p:nvSpPr>
              <p:spPr>
                <a:xfrm>
                  <a:off x="7205525" y="4461625"/>
                  <a:ext cx="2554" cy="9621"/>
                </a:xfrm>
                <a:custGeom>
                  <a:avLst/>
                  <a:gdLst>
                    <a:gd name="connsiteX0" fmla="*/ 137 w 2554"/>
                    <a:gd name="connsiteY0" fmla="*/ 4647 h 9621"/>
                    <a:gd name="connsiteX1" fmla="*/ 1597 w 2554"/>
                    <a:gd name="connsiteY1" fmla="*/ 12 h 9621"/>
                    <a:gd name="connsiteX2" fmla="*/ 2550 w 2554"/>
                    <a:gd name="connsiteY2" fmla="*/ 5028 h 9621"/>
                    <a:gd name="connsiteX3" fmla="*/ 1090 w 2554"/>
                    <a:gd name="connsiteY3" fmla="*/ 9600 h 9621"/>
                    <a:gd name="connsiteX4" fmla="*/ 137 w 2554"/>
                    <a:gd name="connsiteY4" fmla="*/ 4647 h 9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4" h="9621">
                      <a:moveTo>
                        <a:pt x="137" y="4647"/>
                      </a:moveTo>
                      <a:cubicBezTo>
                        <a:pt x="518" y="1980"/>
                        <a:pt x="1153" y="-179"/>
                        <a:pt x="1597" y="12"/>
                      </a:cubicBezTo>
                      <a:cubicBezTo>
                        <a:pt x="2042" y="202"/>
                        <a:pt x="2486" y="2488"/>
                        <a:pt x="2550" y="5028"/>
                      </a:cubicBezTo>
                      <a:cubicBezTo>
                        <a:pt x="2614" y="7822"/>
                        <a:pt x="1978" y="9854"/>
                        <a:pt x="1090" y="9600"/>
                      </a:cubicBezTo>
                      <a:cubicBezTo>
                        <a:pt x="201" y="9410"/>
                        <a:pt x="-244" y="7251"/>
                        <a:pt x="137" y="4647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16" name="رسم 4">
                <a:extLst>
                  <a:ext uri="{FF2B5EF4-FFF2-40B4-BE49-F238E27FC236}">
                    <a16:creationId xmlns:a16="http://schemas.microsoft.com/office/drawing/2014/main" id="{9C5496C9-371E-41F9-93F9-2246759ED2BA}"/>
                  </a:ext>
                </a:extLst>
              </p:cNvPr>
              <p:cNvGrpSpPr/>
              <p:nvPr/>
            </p:nvGrpSpPr>
            <p:grpSpPr>
              <a:xfrm>
                <a:off x="7131470" y="4459351"/>
                <a:ext cx="73831" cy="108556"/>
                <a:chOff x="7131470" y="4459351"/>
                <a:chExt cx="73831" cy="108556"/>
              </a:xfrm>
              <a:solidFill>
                <a:srgbClr val="231F20"/>
              </a:solidFill>
            </p:grpSpPr>
            <p:sp>
              <p:nvSpPr>
                <p:cNvPr id="217" name="شكل حر: شكل 216">
                  <a:extLst>
                    <a:ext uri="{FF2B5EF4-FFF2-40B4-BE49-F238E27FC236}">
                      <a16:creationId xmlns:a16="http://schemas.microsoft.com/office/drawing/2014/main" id="{573DFA34-C93C-436A-B12B-EA8534AEAD50}"/>
                    </a:ext>
                  </a:extLst>
                </p:cNvPr>
                <p:cNvSpPr/>
                <p:nvPr/>
              </p:nvSpPr>
              <p:spPr>
                <a:xfrm>
                  <a:off x="7172010" y="4487748"/>
                  <a:ext cx="29427" cy="80159"/>
                </a:xfrm>
                <a:custGeom>
                  <a:avLst/>
                  <a:gdLst>
                    <a:gd name="connsiteX0" fmla="*/ 21842 w 29427"/>
                    <a:gd name="connsiteY0" fmla="*/ 4685 h 80159"/>
                    <a:gd name="connsiteX1" fmla="*/ 26858 w 29427"/>
                    <a:gd name="connsiteY1" fmla="*/ 114 h 80159"/>
                    <a:gd name="connsiteX2" fmla="*/ 29335 w 29427"/>
                    <a:gd name="connsiteY2" fmla="*/ 6464 h 80159"/>
                    <a:gd name="connsiteX3" fmla="*/ 19429 w 29427"/>
                    <a:gd name="connsiteY3" fmla="*/ 75552 h 80159"/>
                    <a:gd name="connsiteX4" fmla="*/ 8380 w 29427"/>
                    <a:gd name="connsiteY4" fmla="*/ 79679 h 80159"/>
                    <a:gd name="connsiteX5" fmla="*/ 188 w 29427"/>
                    <a:gd name="connsiteY5" fmla="*/ 71043 h 80159"/>
                    <a:gd name="connsiteX6" fmla="*/ 21842 w 29427"/>
                    <a:gd name="connsiteY6" fmla="*/ 4685 h 80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427" h="80159">
                      <a:moveTo>
                        <a:pt x="21842" y="4685"/>
                      </a:moveTo>
                      <a:cubicBezTo>
                        <a:pt x="22921" y="1574"/>
                        <a:pt x="25143" y="-521"/>
                        <a:pt x="26858" y="114"/>
                      </a:cubicBezTo>
                      <a:cubicBezTo>
                        <a:pt x="28573" y="812"/>
                        <a:pt x="29779" y="3098"/>
                        <a:pt x="29335" y="6464"/>
                      </a:cubicBezTo>
                      <a:lnTo>
                        <a:pt x="19429" y="75552"/>
                      </a:lnTo>
                      <a:cubicBezTo>
                        <a:pt x="19048" y="78663"/>
                        <a:pt x="13968" y="81267"/>
                        <a:pt x="8380" y="79679"/>
                      </a:cubicBezTo>
                      <a:cubicBezTo>
                        <a:pt x="2792" y="78155"/>
                        <a:pt x="-892" y="74154"/>
                        <a:pt x="188" y="71043"/>
                      </a:cubicBezTo>
                      <a:lnTo>
                        <a:pt x="21842" y="468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8" name="شكل حر: شكل 217">
                  <a:extLst>
                    <a:ext uri="{FF2B5EF4-FFF2-40B4-BE49-F238E27FC236}">
                      <a16:creationId xmlns:a16="http://schemas.microsoft.com/office/drawing/2014/main" id="{7B085790-A8B4-4598-8B3F-C4D850AAC8EC}"/>
                    </a:ext>
                  </a:extLst>
                </p:cNvPr>
                <p:cNvSpPr/>
                <p:nvPr/>
              </p:nvSpPr>
              <p:spPr>
                <a:xfrm>
                  <a:off x="7202185" y="4461360"/>
                  <a:ext cx="3116" cy="9484"/>
                </a:xfrm>
                <a:custGeom>
                  <a:avLst/>
                  <a:gdLst>
                    <a:gd name="connsiteX0" fmla="*/ 619 w 3116"/>
                    <a:gd name="connsiteY0" fmla="*/ 4277 h 9484"/>
                    <a:gd name="connsiteX1" fmla="*/ 2778 w 3116"/>
                    <a:gd name="connsiteY1" fmla="*/ 22 h 9484"/>
                    <a:gd name="connsiteX2" fmla="*/ 2905 w 3116"/>
                    <a:gd name="connsiteY2" fmla="*/ 4848 h 9484"/>
                    <a:gd name="connsiteX3" fmla="*/ 619 w 3116"/>
                    <a:gd name="connsiteY3" fmla="*/ 9420 h 9484"/>
                    <a:gd name="connsiteX4" fmla="*/ 619 w 3116"/>
                    <a:gd name="connsiteY4" fmla="*/ 4277 h 9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16" h="9484">
                      <a:moveTo>
                        <a:pt x="619" y="4277"/>
                      </a:moveTo>
                      <a:cubicBezTo>
                        <a:pt x="1445" y="1736"/>
                        <a:pt x="2397" y="-232"/>
                        <a:pt x="2778" y="22"/>
                      </a:cubicBezTo>
                      <a:cubicBezTo>
                        <a:pt x="3096" y="467"/>
                        <a:pt x="3286" y="2054"/>
                        <a:pt x="2905" y="4848"/>
                      </a:cubicBezTo>
                      <a:cubicBezTo>
                        <a:pt x="2588" y="7324"/>
                        <a:pt x="1381" y="9928"/>
                        <a:pt x="619" y="9420"/>
                      </a:cubicBezTo>
                      <a:cubicBezTo>
                        <a:pt x="-206" y="9103"/>
                        <a:pt x="-206" y="6817"/>
                        <a:pt x="619" y="4277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9" name="شكل حر: شكل 218">
                  <a:extLst>
                    <a:ext uri="{FF2B5EF4-FFF2-40B4-BE49-F238E27FC236}">
                      <a16:creationId xmlns:a16="http://schemas.microsoft.com/office/drawing/2014/main" id="{BF192F6B-2612-4031-B22A-9FC2E25BBE1B}"/>
                    </a:ext>
                  </a:extLst>
                </p:cNvPr>
                <p:cNvSpPr/>
                <p:nvPr/>
              </p:nvSpPr>
              <p:spPr>
                <a:xfrm>
                  <a:off x="7131470" y="4480825"/>
                  <a:ext cx="54165" cy="69290"/>
                </a:xfrm>
                <a:custGeom>
                  <a:avLst/>
                  <a:gdLst>
                    <a:gd name="connsiteX0" fmla="*/ 46696 w 54165"/>
                    <a:gd name="connsiteY0" fmla="*/ 2783 h 69290"/>
                    <a:gd name="connsiteX1" fmla="*/ 53174 w 54165"/>
                    <a:gd name="connsiteY1" fmla="*/ 496 h 69290"/>
                    <a:gd name="connsiteX2" fmla="*/ 52920 w 54165"/>
                    <a:gd name="connsiteY2" fmla="*/ 7418 h 69290"/>
                    <a:gd name="connsiteX3" fmla="*/ 16851 w 54165"/>
                    <a:gd name="connsiteY3" fmla="*/ 67171 h 69290"/>
                    <a:gd name="connsiteX4" fmla="*/ 5104 w 54165"/>
                    <a:gd name="connsiteY4" fmla="*/ 66600 h 69290"/>
                    <a:gd name="connsiteX5" fmla="*/ 913 w 54165"/>
                    <a:gd name="connsiteY5" fmla="*/ 55551 h 69290"/>
                    <a:gd name="connsiteX6" fmla="*/ 46696 w 54165"/>
                    <a:gd name="connsiteY6" fmla="*/ 2783 h 69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165" h="69290">
                      <a:moveTo>
                        <a:pt x="46696" y="2783"/>
                      </a:moveTo>
                      <a:cubicBezTo>
                        <a:pt x="48856" y="370"/>
                        <a:pt x="51840" y="-710"/>
                        <a:pt x="53174" y="496"/>
                      </a:cubicBezTo>
                      <a:cubicBezTo>
                        <a:pt x="54380" y="1957"/>
                        <a:pt x="54697" y="4434"/>
                        <a:pt x="52920" y="7418"/>
                      </a:cubicBezTo>
                      <a:lnTo>
                        <a:pt x="16851" y="67171"/>
                      </a:lnTo>
                      <a:cubicBezTo>
                        <a:pt x="15327" y="69839"/>
                        <a:pt x="9549" y="70346"/>
                        <a:pt x="5104" y="66600"/>
                      </a:cubicBezTo>
                      <a:cubicBezTo>
                        <a:pt x="532" y="63044"/>
                        <a:pt x="-1246" y="58028"/>
                        <a:pt x="913" y="55551"/>
                      </a:cubicBezTo>
                      <a:lnTo>
                        <a:pt x="46696" y="278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0" name="شكل حر: شكل 219">
                  <a:extLst>
                    <a:ext uri="{FF2B5EF4-FFF2-40B4-BE49-F238E27FC236}">
                      <a16:creationId xmlns:a16="http://schemas.microsoft.com/office/drawing/2014/main" id="{ED17AE63-7588-47BD-999C-B631B0C9202D}"/>
                    </a:ext>
                  </a:extLst>
                </p:cNvPr>
                <p:cNvSpPr/>
                <p:nvPr/>
              </p:nvSpPr>
              <p:spPr>
                <a:xfrm>
                  <a:off x="7194755" y="4459351"/>
                  <a:ext cx="5923" cy="8074"/>
                </a:xfrm>
                <a:custGeom>
                  <a:avLst/>
                  <a:gdLst>
                    <a:gd name="connsiteX0" fmla="*/ 2144 w 5923"/>
                    <a:gd name="connsiteY0" fmla="*/ 3111 h 8074"/>
                    <a:gd name="connsiteX1" fmla="*/ 5891 w 5923"/>
                    <a:gd name="connsiteY1" fmla="*/ 63 h 8074"/>
                    <a:gd name="connsiteX2" fmla="*/ 4049 w 5923"/>
                    <a:gd name="connsiteY2" fmla="*/ 4635 h 8074"/>
                    <a:gd name="connsiteX3" fmla="*/ 239 w 5923"/>
                    <a:gd name="connsiteY3" fmla="*/ 7873 h 8074"/>
                    <a:gd name="connsiteX4" fmla="*/ 2144 w 5923"/>
                    <a:gd name="connsiteY4" fmla="*/ 3111 h 8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23" h="8074">
                      <a:moveTo>
                        <a:pt x="2144" y="3111"/>
                      </a:moveTo>
                      <a:cubicBezTo>
                        <a:pt x="3859" y="1079"/>
                        <a:pt x="5573" y="-318"/>
                        <a:pt x="5891" y="63"/>
                      </a:cubicBezTo>
                      <a:cubicBezTo>
                        <a:pt x="6081" y="634"/>
                        <a:pt x="5446" y="2285"/>
                        <a:pt x="4049" y="4635"/>
                      </a:cubicBezTo>
                      <a:cubicBezTo>
                        <a:pt x="2716" y="6857"/>
                        <a:pt x="747" y="8699"/>
                        <a:pt x="239" y="7873"/>
                      </a:cubicBezTo>
                      <a:cubicBezTo>
                        <a:pt x="-459" y="7175"/>
                        <a:pt x="430" y="5079"/>
                        <a:pt x="2144" y="311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21" name="رسم 4">
                <a:extLst>
                  <a:ext uri="{FF2B5EF4-FFF2-40B4-BE49-F238E27FC236}">
                    <a16:creationId xmlns:a16="http://schemas.microsoft.com/office/drawing/2014/main" id="{B764C7D9-691C-40CE-AC7E-D50CDA5DB362}"/>
                  </a:ext>
                </a:extLst>
              </p:cNvPr>
              <p:cNvGrpSpPr/>
              <p:nvPr/>
            </p:nvGrpSpPr>
            <p:grpSpPr>
              <a:xfrm>
                <a:off x="7094071" y="4453643"/>
                <a:ext cx="104902" cy="84126"/>
                <a:chOff x="7094071" y="4453643"/>
                <a:chExt cx="104902" cy="84126"/>
              </a:xfrm>
              <a:solidFill>
                <a:srgbClr val="231F20"/>
              </a:solidFill>
            </p:grpSpPr>
            <p:sp>
              <p:nvSpPr>
                <p:cNvPr id="222" name="شكل حر: شكل 221">
                  <a:extLst>
                    <a:ext uri="{FF2B5EF4-FFF2-40B4-BE49-F238E27FC236}">
                      <a16:creationId xmlns:a16="http://schemas.microsoft.com/office/drawing/2014/main" id="{626543F5-7942-4232-BEA7-B7F61B2E6183}"/>
                    </a:ext>
                  </a:extLst>
                </p:cNvPr>
                <p:cNvSpPr/>
                <p:nvPr/>
              </p:nvSpPr>
              <p:spPr>
                <a:xfrm>
                  <a:off x="7117292" y="4476103"/>
                  <a:ext cx="62869" cy="61666"/>
                </a:xfrm>
                <a:custGeom>
                  <a:avLst/>
                  <a:gdLst>
                    <a:gd name="connsiteX0" fmla="*/ 55477 w 62869"/>
                    <a:gd name="connsiteY0" fmla="*/ 1917 h 61666"/>
                    <a:gd name="connsiteX1" fmla="*/ 62144 w 62869"/>
                    <a:gd name="connsiteY1" fmla="*/ 837 h 61666"/>
                    <a:gd name="connsiteX2" fmla="*/ 60874 w 62869"/>
                    <a:gd name="connsiteY2" fmla="*/ 7505 h 61666"/>
                    <a:gd name="connsiteX3" fmla="*/ 15154 w 62869"/>
                    <a:gd name="connsiteY3" fmla="*/ 60273 h 61666"/>
                    <a:gd name="connsiteX4" fmla="*/ 3597 w 62869"/>
                    <a:gd name="connsiteY4" fmla="*/ 57796 h 61666"/>
                    <a:gd name="connsiteX5" fmla="*/ 1438 w 62869"/>
                    <a:gd name="connsiteY5" fmla="*/ 46112 h 61666"/>
                    <a:gd name="connsiteX6" fmla="*/ 55477 w 62869"/>
                    <a:gd name="connsiteY6" fmla="*/ 1917 h 61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2869" h="61666">
                      <a:moveTo>
                        <a:pt x="55477" y="1917"/>
                      </a:moveTo>
                      <a:cubicBezTo>
                        <a:pt x="58080" y="-116"/>
                        <a:pt x="61065" y="-624"/>
                        <a:pt x="62144" y="837"/>
                      </a:cubicBezTo>
                      <a:cubicBezTo>
                        <a:pt x="63414" y="2170"/>
                        <a:pt x="63033" y="4964"/>
                        <a:pt x="60874" y="7505"/>
                      </a:cubicBezTo>
                      <a:lnTo>
                        <a:pt x="15154" y="60273"/>
                      </a:lnTo>
                      <a:cubicBezTo>
                        <a:pt x="13122" y="62750"/>
                        <a:pt x="7598" y="61924"/>
                        <a:pt x="3597" y="57796"/>
                      </a:cubicBezTo>
                      <a:cubicBezTo>
                        <a:pt x="-213" y="53478"/>
                        <a:pt x="-1102" y="48144"/>
                        <a:pt x="1438" y="46112"/>
                      </a:cubicBezTo>
                      <a:lnTo>
                        <a:pt x="55477" y="191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3" name="شكل حر: شكل 222">
                  <a:extLst>
                    <a:ext uri="{FF2B5EF4-FFF2-40B4-BE49-F238E27FC236}">
                      <a16:creationId xmlns:a16="http://schemas.microsoft.com/office/drawing/2014/main" id="{8C734557-66ED-4C57-ADB3-A06E9EFE21C0}"/>
                    </a:ext>
                  </a:extLst>
                </p:cNvPr>
                <p:cNvSpPr/>
                <p:nvPr/>
              </p:nvSpPr>
              <p:spPr>
                <a:xfrm>
                  <a:off x="7191897" y="4457917"/>
                  <a:ext cx="7076" cy="7013"/>
                </a:xfrm>
                <a:custGeom>
                  <a:avLst/>
                  <a:gdLst>
                    <a:gd name="connsiteX0" fmla="*/ 2906 w 7076"/>
                    <a:gd name="connsiteY0" fmla="*/ 2450 h 7013"/>
                    <a:gd name="connsiteX1" fmla="*/ 7034 w 7076"/>
                    <a:gd name="connsiteY1" fmla="*/ 100 h 7013"/>
                    <a:gd name="connsiteX2" fmla="*/ 4557 w 7076"/>
                    <a:gd name="connsiteY2" fmla="*/ 4164 h 7013"/>
                    <a:gd name="connsiteX3" fmla="*/ 112 w 7076"/>
                    <a:gd name="connsiteY3" fmla="*/ 6831 h 7013"/>
                    <a:gd name="connsiteX4" fmla="*/ 2906 w 7076"/>
                    <a:gd name="connsiteY4" fmla="*/ 2450 h 7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76" h="7013">
                      <a:moveTo>
                        <a:pt x="2906" y="2450"/>
                      </a:moveTo>
                      <a:cubicBezTo>
                        <a:pt x="4938" y="735"/>
                        <a:pt x="6843" y="-344"/>
                        <a:pt x="7034" y="100"/>
                      </a:cubicBezTo>
                      <a:cubicBezTo>
                        <a:pt x="7287" y="481"/>
                        <a:pt x="6399" y="2132"/>
                        <a:pt x="4557" y="4164"/>
                      </a:cubicBezTo>
                      <a:cubicBezTo>
                        <a:pt x="2843" y="6133"/>
                        <a:pt x="684" y="7530"/>
                        <a:pt x="112" y="6831"/>
                      </a:cubicBezTo>
                      <a:cubicBezTo>
                        <a:pt x="-396" y="6069"/>
                        <a:pt x="874" y="4101"/>
                        <a:pt x="2906" y="245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4" name="شكل حر: شكل 223">
                  <a:extLst>
                    <a:ext uri="{FF2B5EF4-FFF2-40B4-BE49-F238E27FC236}">
                      <a16:creationId xmlns:a16="http://schemas.microsoft.com/office/drawing/2014/main" id="{E319CA26-85FC-4317-B206-8EED34A00A3C}"/>
                    </a:ext>
                  </a:extLst>
                </p:cNvPr>
                <p:cNvSpPr/>
                <p:nvPr/>
              </p:nvSpPr>
              <p:spPr>
                <a:xfrm>
                  <a:off x="7094071" y="4461759"/>
                  <a:ext cx="77034" cy="38846"/>
                </a:xfrm>
                <a:custGeom>
                  <a:avLst/>
                  <a:gdLst>
                    <a:gd name="connsiteX0" fmla="*/ 70316 w 77034"/>
                    <a:gd name="connsiteY0" fmla="*/ 385 h 38846"/>
                    <a:gd name="connsiteX1" fmla="*/ 76983 w 77034"/>
                    <a:gd name="connsiteY1" fmla="*/ 1973 h 38846"/>
                    <a:gd name="connsiteX2" fmla="*/ 73110 w 77034"/>
                    <a:gd name="connsiteY2" fmla="*/ 7625 h 38846"/>
                    <a:gd name="connsiteX3" fmla="*/ 10499 w 77034"/>
                    <a:gd name="connsiteY3" fmla="*/ 38485 h 38846"/>
                    <a:gd name="connsiteX4" fmla="*/ 911 w 77034"/>
                    <a:gd name="connsiteY4" fmla="*/ 31627 h 38846"/>
                    <a:gd name="connsiteX5" fmla="*/ 3387 w 77034"/>
                    <a:gd name="connsiteY5" fmla="*/ 20007 h 38846"/>
                    <a:gd name="connsiteX6" fmla="*/ 70316 w 77034"/>
                    <a:gd name="connsiteY6" fmla="*/ 385 h 38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034" h="38846">
                      <a:moveTo>
                        <a:pt x="70316" y="385"/>
                      </a:moveTo>
                      <a:cubicBezTo>
                        <a:pt x="73491" y="-504"/>
                        <a:pt x="76475" y="195"/>
                        <a:pt x="76983" y="1973"/>
                      </a:cubicBezTo>
                      <a:cubicBezTo>
                        <a:pt x="77301" y="3814"/>
                        <a:pt x="76158" y="6100"/>
                        <a:pt x="73110" y="7625"/>
                      </a:cubicBezTo>
                      <a:lnTo>
                        <a:pt x="10499" y="38485"/>
                      </a:lnTo>
                      <a:cubicBezTo>
                        <a:pt x="7705" y="39882"/>
                        <a:pt x="2688" y="37152"/>
                        <a:pt x="911" y="31627"/>
                      </a:cubicBezTo>
                      <a:cubicBezTo>
                        <a:pt x="-994" y="26166"/>
                        <a:pt x="212" y="20896"/>
                        <a:pt x="3387" y="20007"/>
                      </a:cubicBezTo>
                      <a:lnTo>
                        <a:pt x="70316" y="38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5" name="شكل حر: شكل 224">
                  <a:extLst>
                    <a:ext uri="{FF2B5EF4-FFF2-40B4-BE49-F238E27FC236}">
                      <a16:creationId xmlns:a16="http://schemas.microsoft.com/office/drawing/2014/main" id="{9FAD1C79-DCC2-4CBF-AF92-EC312C381D0C}"/>
                    </a:ext>
                  </a:extLst>
                </p:cNvPr>
                <p:cNvSpPr/>
                <p:nvPr/>
              </p:nvSpPr>
              <p:spPr>
                <a:xfrm>
                  <a:off x="7187245" y="4453643"/>
                  <a:ext cx="9020" cy="4238"/>
                </a:xfrm>
                <a:custGeom>
                  <a:avLst/>
                  <a:gdLst>
                    <a:gd name="connsiteX0" fmla="*/ 4320 w 9020"/>
                    <a:gd name="connsiteY0" fmla="*/ 818 h 4238"/>
                    <a:gd name="connsiteX1" fmla="*/ 9019 w 9020"/>
                    <a:gd name="connsiteY1" fmla="*/ 247 h 4238"/>
                    <a:gd name="connsiteX2" fmla="*/ 5018 w 9020"/>
                    <a:gd name="connsiteY2" fmla="*/ 3041 h 4238"/>
                    <a:gd name="connsiteX3" fmla="*/ 2 w 9020"/>
                    <a:gd name="connsiteY3" fmla="*/ 3739 h 4238"/>
                    <a:gd name="connsiteX4" fmla="*/ 4320 w 9020"/>
                    <a:gd name="connsiteY4" fmla="*/ 818 h 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20" h="4238">
                      <a:moveTo>
                        <a:pt x="4320" y="818"/>
                      </a:moveTo>
                      <a:cubicBezTo>
                        <a:pt x="6860" y="56"/>
                        <a:pt x="9082" y="-261"/>
                        <a:pt x="9019" y="247"/>
                      </a:cubicBezTo>
                      <a:cubicBezTo>
                        <a:pt x="8828" y="818"/>
                        <a:pt x="7558" y="1835"/>
                        <a:pt x="5018" y="3041"/>
                      </a:cubicBezTo>
                      <a:cubicBezTo>
                        <a:pt x="2732" y="4184"/>
                        <a:pt x="-62" y="4692"/>
                        <a:pt x="2" y="3739"/>
                      </a:cubicBezTo>
                      <a:cubicBezTo>
                        <a:pt x="-62" y="2850"/>
                        <a:pt x="1780" y="1580"/>
                        <a:pt x="4320" y="81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26" name="رسم 4">
                <a:extLst>
                  <a:ext uri="{FF2B5EF4-FFF2-40B4-BE49-F238E27FC236}">
                    <a16:creationId xmlns:a16="http://schemas.microsoft.com/office/drawing/2014/main" id="{B7C323FC-4596-4443-AFBD-11FBB2FDA82B}"/>
                  </a:ext>
                </a:extLst>
              </p:cNvPr>
              <p:cNvGrpSpPr/>
              <p:nvPr/>
            </p:nvGrpSpPr>
            <p:grpSpPr>
              <a:xfrm>
                <a:off x="7088709" y="4416848"/>
                <a:ext cx="106879" cy="65067"/>
                <a:chOff x="7088709" y="4416848"/>
                <a:chExt cx="106879" cy="65067"/>
              </a:xfrm>
              <a:solidFill>
                <a:srgbClr val="231F20"/>
              </a:solidFill>
            </p:grpSpPr>
            <p:sp>
              <p:nvSpPr>
                <p:cNvPr id="227" name="شكل حر: شكل 226">
                  <a:extLst>
                    <a:ext uri="{FF2B5EF4-FFF2-40B4-BE49-F238E27FC236}">
                      <a16:creationId xmlns:a16="http://schemas.microsoft.com/office/drawing/2014/main" id="{845BB8B4-1724-43B5-A2E7-E1E3D5EB52BB}"/>
                    </a:ext>
                  </a:extLst>
                </p:cNvPr>
                <p:cNvSpPr/>
                <p:nvPr/>
              </p:nvSpPr>
              <p:spPr>
                <a:xfrm>
                  <a:off x="7088709" y="4454474"/>
                  <a:ext cx="80409" cy="27441"/>
                </a:xfrm>
                <a:custGeom>
                  <a:avLst/>
                  <a:gdLst>
                    <a:gd name="connsiteX0" fmla="*/ 74218 w 80409"/>
                    <a:gd name="connsiteY0" fmla="*/ 51 h 27441"/>
                    <a:gd name="connsiteX1" fmla="*/ 80313 w 80409"/>
                    <a:gd name="connsiteY1" fmla="*/ 2781 h 27441"/>
                    <a:gd name="connsiteX2" fmla="*/ 75678 w 80409"/>
                    <a:gd name="connsiteY2" fmla="*/ 7671 h 27441"/>
                    <a:gd name="connsiteX3" fmla="*/ 8686 w 80409"/>
                    <a:gd name="connsiteY3" fmla="*/ 27292 h 27441"/>
                    <a:gd name="connsiteX4" fmla="*/ 176 w 80409"/>
                    <a:gd name="connsiteY4" fmla="*/ 18910 h 27441"/>
                    <a:gd name="connsiteX5" fmla="*/ 4812 w 80409"/>
                    <a:gd name="connsiteY5" fmla="*/ 7925 h 27441"/>
                    <a:gd name="connsiteX6" fmla="*/ 74218 w 80409"/>
                    <a:gd name="connsiteY6" fmla="*/ 51 h 27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409" h="27441">
                      <a:moveTo>
                        <a:pt x="74218" y="51"/>
                      </a:moveTo>
                      <a:cubicBezTo>
                        <a:pt x="77456" y="-267"/>
                        <a:pt x="80250" y="940"/>
                        <a:pt x="80313" y="2781"/>
                      </a:cubicBezTo>
                      <a:cubicBezTo>
                        <a:pt x="80885" y="4496"/>
                        <a:pt x="78853" y="6655"/>
                        <a:pt x="75678" y="7671"/>
                      </a:cubicBezTo>
                      <a:lnTo>
                        <a:pt x="8686" y="27292"/>
                      </a:lnTo>
                      <a:cubicBezTo>
                        <a:pt x="5574" y="28245"/>
                        <a:pt x="1574" y="24562"/>
                        <a:pt x="176" y="18910"/>
                      </a:cubicBezTo>
                      <a:cubicBezTo>
                        <a:pt x="-649" y="13195"/>
                        <a:pt x="1510" y="8242"/>
                        <a:pt x="4812" y="7925"/>
                      </a:cubicBezTo>
                      <a:lnTo>
                        <a:pt x="74218" y="5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8" name="شكل حر: شكل 227">
                  <a:extLst>
                    <a:ext uri="{FF2B5EF4-FFF2-40B4-BE49-F238E27FC236}">
                      <a16:creationId xmlns:a16="http://schemas.microsoft.com/office/drawing/2014/main" id="{662732C4-8059-43C1-886E-6915FC01C3AB}"/>
                    </a:ext>
                  </a:extLst>
                </p:cNvPr>
                <p:cNvSpPr/>
                <p:nvPr/>
              </p:nvSpPr>
              <p:spPr>
                <a:xfrm>
                  <a:off x="7186104" y="4451430"/>
                  <a:ext cx="9484" cy="3056"/>
                </a:xfrm>
                <a:custGeom>
                  <a:avLst/>
                  <a:gdLst>
                    <a:gd name="connsiteX0" fmla="*/ 4826 w 9484"/>
                    <a:gd name="connsiteY0" fmla="*/ 173 h 3056"/>
                    <a:gd name="connsiteX1" fmla="*/ 9461 w 9484"/>
                    <a:gd name="connsiteY1" fmla="*/ 491 h 3056"/>
                    <a:gd name="connsiteX2" fmla="*/ 5271 w 9484"/>
                    <a:gd name="connsiteY2" fmla="*/ 2522 h 3056"/>
                    <a:gd name="connsiteX3" fmla="*/ 0 w 9484"/>
                    <a:gd name="connsiteY3" fmla="*/ 2396 h 3056"/>
                    <a:gd name="connsiteX4" fmla="*/ 4826 w 9484"/>
                    <a:gd name="connsiteY4" fmla="*/ 173 h 3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4" h="3056">
                      <a:moveTo>
                        <a:pt x="4826" y="173"/>
                      </a:moveTo>
                      <a:cubicBezTo>
                        <a:pt x="7493" y="-144"/>
                        <a:pt x="9652" y="-17"/>
                        <a:pt x="9461" y="491"/>
                      </a:cubicBezTo>
                      <a:cubicBezTo>
                        <a:pt x="9716" y="872"/>
                        <a:pt x="7811" y="1760"/>
                        <a:pt x="5271" y="2522"/>
                      </a:cubicBezTo>
                      <a:cubicBezTo>
                        <a:pt x="2730" y="3285"/>
                        <a:pt x="381" y="3221"/>
                        <a:pt x="0" y="2396"/>
                      </a:cubicBezTo>
                      <a:cubicBezTo>
                        <a:pt x="127" y="1443"/>
                        <a:pt x="2223" y="491"/>
                        <a:pt x="4826" y="173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9" name="شكل حر: شكل 228">
                  <a:extLst>
                    <a:ext uri="{FF2B5EF4-FFF2-40B4-BE49-F238E27FC236}">
                      <a16:creationId xmlns:a16="http://schemas.microsoft.com/office/drawing/2014/main" id="{BB49E5ED-B796-4E77-A5F7-34CB22F488F3}"/>
                    </a:ext>
                  </a:extLst>
                </p:cNvPr>
                <p:cNvSpPr/>
                <p:nvPr/>
              </p:nvSpPr>
              <p:spPr>
                <a:xfrm>
                  <a:off x="7088776" y="4416848"/>
                  <a:ext cx="80342" cy="27439"/>
                </a:xfrm>
                <a:custGeom>
                  <a:avLst/>
                  <a:gdLst>
                    <a:gd name="connsiteX0" fmla="*/ 75611 w 80342"/>
                    <a:gd name="connsiteY0" fmla="*/ 19769 h 27439"/>
                    <a:gd name="connsiteX1" fmla="*/ 80247 w 80342"/>
                    <a:gd name="connsiteY1" fmla="*/ 24659 h 27439"/>
                    <a:gd name="connsiteX2" fmla="*/ 74151 w 80342"/>
                    <a:gd name="connsiteY2" fmla="*/ 27389 h 27439"/>
                    <a:gd name="connsiteX3" fmla="*/ 4808 w 80342"/>
                    <a:gd name="connsiteY3" fmla="*/ 19515 h 27439"/>
                    <a:gd name="connsiteX4" fmla="*/ 173 w 80342"/>
                    <a:gd name="connsiteY4" fmla="*/ 8530 h 27439"/>
                    <a:gd name="connsiteX5" fmla="*/ 8682 w 80342"/>
                    <a:gd name="connsiteY5" fmla="*/ 148 h 27439"/>
                    <a:gd name="connsiteX6" fmla="*/ 75611 w 80342"/>
                    <a:gd name="connsiteY6" fmla="*/ 19769 h 27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342" h="27439">
                      <a:moveTo>
                        <a:pt x="75611" y="19769"/>
                      </a:moveTo>
                      <a:cubicBezTo>
                        <a:pt x="78786" y="20722"/>
                        <a:pt x="80818" y="22944"/>
                        <a:pt x="80247" y="24659"/>
                      </a:cubicBezTo>
                      <a:cubicBezTo>
                        <a:pt x="80183" y="26500"/>
                        <a:pt x="77389" y="27707"/>
                        <a:pt x="74151" y="27389"/>
                      </a:cubicBezTo>
                      <a:lnTo>
                        <a:pt x="4808" y="19515"/>
                      </a:lnTo>
                      <a:cubicBezTo>
                        <a:pt x="1570" y="19198"/>
                        <a:pt x="-652" y="14245"/>
                        <a:pt x="173" y="8530"/>
                      </a:cubicBezTo>
                      <a:cubicBezTo>
                        <a:pt x="1570" y="2942"/>
                        <a:pt x="5570" y="-805"/>
                        <a:pt x="8682" y="148"/>
                      </a:cubicBezTo>
                      <a:lnTo>
                        <a:pt x="75611" y="19769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0" name="شكل حر: شكل 229">
                  <a:extLst>
                    <a:ext uri="{FF2B5EF4-FFF2-40B4-BE49-F238E27FC236}">
                      <a16:creationId xmlns:a16="http://schemas.microsoft.com/office/drawing/2014/main" id="{78FDCD4D-341F-430F-B5C9-844708B1EE0D}"/>
                    </a:ext>
                  </a:extLst>
                </p:cNvPr>
                <p:cNvSpPr/>
                <p:nvPr/>
              </p:nvSpPr>
              <p:spPr>
                <a:xfrm>
                  <a:off x="7186104" y="4444275"/>
                  <a:ext cx="9484" cy="3028"/>
                </a:xfrm>
                <a:custGeom>
                  <a:avLst/>
                  <a:gdLst>
                    <a:gd name="connsiteX0" fmla="*/ 5271 w 9484"/>
                    <a:gd name="connsiteY0" fmla="*/ 534 h 3028"/>
                    <a:gd name="connsiteX1" fmla="*/ 9461 w 9484"/>
                    <a:gd name="connsiteY1" fmla="*/ 2566 h 3028"/>
                    <a:gd name="connsiteX2" fmla="*/ 4826 w 9484"/>
                    <a:gd name="connsiteY2" fmla="*/ 2884 h 3028"/>
                    <a:gd name="connsiteX3" fmla="*/ 0 w 9484"/>
                    <a:gd name="connsiteY3" fmla="*/ 661 h 3028"/>
                    <a:gd name="connsiteX4" fmla="*/ 5271 w 9484"/>
                    <a:gd name="connsiteY4" fmla="*/ 534 h 3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4" h="3028">
                      <a:moveTo>
                        <a:pt x="5271" y="534"/>
                      </a:moveTo>
                      <a:cubicBezTo>
                        <a:pt x="7874" y="1296"/>
                        <a:pt x="9716" y="2185"/>
                        <a:pt x="9461" y="2566"/>
                      </a:cubicBezTo>
                      <a:cubicBezTo>
                        <a:pt x="9652" y="3074"/>
                        <a:pt x="7493" y="3138"/>
                        <a:pt x="4826" y="2884"/>
                      </a:cubicBezTo>
                      <a:cubicBezTo>
                        <a:pt x="2159" y="2566"/>
                        <a:pt x="64" y="1614"/>
                        <a:pt x="0" y="661"/>
                      </a:cubicBezTo>
                      <a:cubicBezTo>
                        <a:pt x="381" y="-165"/>
                        <a:pt x="2730" y="-228"/>
                        <a:pt x="5271" y="534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1" name="رسم 4">
                <a:extLst>
                  <a:ext uri="{FF2B5EF4-FFF2-40B4-BE49-F238E27FC236}">
                    <a16:creationId xmlns:a16="http://schemas.microsoft.com/office/drawing/2014/main" id="{1FC7EFED-997A-4CB2-8787-E71152AFBBA9}"/>
                  </a:ext>
                </a:extLst>
              </p:cNvPr>
              <p:cNvGrpSpPr/>
              <p:nvPr/>
            </p:nvGrpSpPr>
            <p:grpSpPr>
              <a:xfrm>
                <a:off x="7094007" y="4360993"/>
                <a:ext cx="104964" cy="84098"/>
                <a:chOff x="7094007" y="4360993"/>
                <a:chExt cx="104964" cy="84098"/>
              </a:xfrm>
              <a:solidFill>
                <a:srgbClr val="231F20"/>
              </a:solidFill>
            </p:grpSpPr>
            <p:sp>
              <p:nvSpPr>
                <p:cNvPr id="232" name="شكل حر: شكل 231">
                  <a:extLst>
                    <a:ext uri="{FF2B5EF4-FFF2-40B4-BE49-F238E27FC236}">
                      <a16:creationId xmlns:a16="http://schemas.microsoft.com/office/drawing/2014/main" id="{98C38514-5453-4010-8FCA-D88B66436964}"/>
                    </a:ext>
                  </a:extLst>
                </p:cNvPr>
                <p:cNvSpPr/>
                <p:nvPr/>
              </p:nvSpPr>
              <p:spPr>
                <a:xfrm>
                  <a:off x="7094007" y="4398156"/>
                  <a:ext cx="77098" cy="38818"/>
                </a:xfrm>
                <a:custGeom>
                  <a:avLst/>
                  <a:gdLst>
                    <a:gd name="connsiteX0" fmla="*/ 73174 w 77098"/>
                    <a:gd name="connsiteY0" fmla="*/ 31222 h 38818"/>
                    <a:gd name="connsiteX1" fmla="*/ 77047 w 77098"/>
                    <a:gd name="connsiteY1" fmla="*/ 36874 h 38818"/>
                    <a:gd name="connsiteX2" fmla="*/ 70380 w 77098"/>
                    <a:gd name="connsiteY2" fmla="*/ 38461 h 38818"/>
                    <a:gd name="connsiteX3" fmla="*/ 3387 w 77098"/>
                    <a:gd name="connsiteY3" fmla="*/ 18840 h 38818"/>
                    <a:gd name="connsiteX4" fmla="*/ 911 w 77098"/>
                    <a:gd name="connsiteY4" fmla="*/ 7219 h 38818"/>
                    <a:gd name="connsiteX5" fmla="*/ 10499 w 77098"/>
                    <a:gd name="connsiteY5" fmla="*/ 361 h 38818"/>
                    <a:gd name="connsiteX6" fmla="*/ 73174 w 77098"/>
                    <a:gd name="connsiteY6" fmla="*/ 31222 h 38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098" h="38818">
                      <a:moveTo>
                        <a:pt x="73174" y="31222"/>
                      </a:moveTo>
                      <a:cubicBezTo>
                        <a:pt x="76222" y="32810"/>
                        <a:pt x="77364" y="35096"/>
                        <a:pt x="77047" y="36874"/>
                      </a:cubicBezTo>
                      <a:cubicBezTo>
                        <a:pt x="76602" y="38652"/>
                        <a:pt x="73555" y="39287"/>
                        <a:pt x="70380" y="38461"/>
                      </a:cubicBezTo>
                      <a:lnTo>
                        <a:pt x="3387" y="18840"/>
                      </a:lnTo>
                      <a:cubicBezTo>
                        <a:pt x="212" y="17951"/>
                        <a:pt x="-994" y="12744"/>
                        <a:pt x="911" y="7219"/>
                      </a:cubicBezTo>
                      <a:cubicBezTo>
                        <a:pt x="2689" y="1695"/>
                        <a:pt x="7769" y="-1036"/>
                        <a:pt x="10499" y="361"/>
                      </a:cubicBezTo>
                      <a:lnTo>
                        <a:pt x="73174" y="3122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3" name="شكل حر: شكل 232">
                  <a:extLst>
                    <a:ext uri="{FF2B5EF4-FFF2-40B4-BE49-F238E27FC236}">
                      <a16:creationId xmlns:a16="http://schemas.microsoft.com/office/drawing/2014/main" id="{AD56F17B-D4DA-4E87-9376-E04D98E495BE}"/>
                    </a:ext>
                  </a:extLst>
                </p:cNvPr>
                <p:cNvSpPr/>
                <p:nvPr/>
              </p:nvSpPr>
              <p:spPr>
                <a:xfrm>
                  <a:off x="7187368" y="4440881"/>
                  <a:ext cx="8959" cy="4210"/>
                </a:xfrm>
                <a:custGeom>
                  <a:avLst/>
                  <a:gdLst>
                    <a:gd name="connsiteX0" fmla="*/ 4959 w 8959"/>
                    <a:gd name="connsiteY0" fmla="*/ 1198 h 4210"/>
                    <a:gd name="connsiteX1" fmla="*/ 8960 w 8959"/>
                    <a:gd name="connsiteY1" fmla="*/ 3992 h 4210"/>
                    <a:gd name="connsiteX2" fmla="*/ 4261 w 8959"/>
                    <a:gd name="connsiteY2" fmla="*/ 3420 h 4210"/>
                    <a:gd name="connsiteX3" fmla="*/ 6 w 8959"/>
                    <a:gd name="connsiteY3" fmla="*/ 499 h 4210"/>
                    <a:gd name="connsiteX4" fmla="*/ 4959 w 8959"/>
                    <a:gd name="connsiteY4" fmla="*/ 1198 h 4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59" h="4210">
                      <a:moveTo>
                        <a:pt x="4959" y="1198"/>
                      </a:moveTo>
                      <a:cubicBezTo>
                        <a:pt x="7499" y="2404"/>
                        <a:pt x="8769" y="3484"/>
                        <a:pt x="8960" y="3992"/>
                      </a:cubicBezTo>
                      <a:cubicBezTo>
                        <a:pt x="8960" y="4436"/>
                        <a:pt x="6801" y="4182"/>
                        <a:pt x="4261" y="3420"/>
                      </a:cubicBezTo>
                      <a:cubicBezTo>
                        <a:pt x="1721" y="2658"/>
                        <a:pt x="-121" y="1388"/>
                        <a:pt x="6" y="499"/>
                      </a:cubicBezTo>
                      <a:cubicBezTo>
                        <a:pt x="-121" y="-453"/>
                        <a:pt x="2673" y="55"/>
                        <a:pt x="4959" y="119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" name="شكل حر: شكل 233">
                  <a:extLst>
                    <a:ext uri="{FF2B5EF4-FFF2-40B4-BE49-F238E27FC236}">
                      <a16:creationId xmlns:a16="http://schemas.microsoft.com/office/drawing/2014/main" id="{F2E8F5E6-41BB-4235-B01F-97AA67D11A57}"/>
                    </a:ext>
                  </a:extLst>
                </p:cNvPr>
                <p:cNvSpPr/>
                <p:nvPr/>
              </p:nvSpPr>
              <p:spPr>
                <a:xfrm>
                  <a:off x="7117275" y="4360993"/>
                  <a:ext cx="62887" cy="61666"/>
                </a:xfrm>
                <a:custGeom>
                  <a:avLst/>
                  <a:gdLst>
                    <a:gd name="connsiteX0" fmla="*/ 60891 w 62887"/>
                    <a:gd name="connsiteY0" fmla="*/ 54162 h 61666"/>
                    <a:gd name="connsiteX1" fmla="*/ 62161 w 62887"/>
                    <a:gd name="connsiteY1" fmla="*/ 60829 h 61666"/>
                    <a:gd name="connsiteX2" fmla="*/ 55494 w 62887"/>
                    <a:gd name="connsiteY2" fmla="*/ 59750 h 61666"/>
                    <a:gd name="connsiteX3" fmla="*/ 1455 w 62887"/>
                    <a:gd name="connsiteY3" fmla="*/ 15553 h 61666"/>
                    <a:gd name="connsiteX4" fmla="*/ 3615 w 62887"/>
                    <a:gd name="connsiteY4" fmla="*/ 3870 h 61666"/>
                    <a:gd name="connsiteX5" fmla="*/ 15171 w 62887"/>
                    <a:gd name="connsiteY5" fmla="*/ 1393 h 61666"/>
                    <a:gd name="connsiteX6" fmla="*/ 60891 w 62887"/>
                    <a:gd name="connsiteY6" fmla="*/ 54162 h 61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2887" h="61666">
                      <a:moveTo>
                        <a:pt x="60891" y="54162"/>
                      </a:moveTo>
                      <a:cubicBezTo>
                        <a:pt x="63050" y="56765"/>
                        <a:pt x="63431" y="59496"/>
                        <a:pt x="62161" y="60829"/>
                      </a:cubicBezTo>
                      <a:cubicBezTo>
                        <a:pt x="61082" y="62290"/>
                        <a:pt x="58034" y="61782"/>
                        <a:pt x="55494" y="59750"/>
                      </a:cubicBezTo>
                      <a:lnTo>
                        <a:pt x="1455" y="15553"/>
                      </a:lnTo>
                      <a:cubicBezTo>
                        <a:pt x="-1085" y="13522"/>
                        <a:pt x="-259" y="8188"/>
                        <a:pt x="3615" y="3870"/>
                      </a:cubicBezTo>
                      <a:cubicBezTo>
                        <a:pt x="7615" y="-258"/>
                        <a:pt x="13140" y="-1084"/>
                        <a:pt x="15171" y="1393"/>
                      </a:cubicBezTo>
                      <a:lnTo>
                        <a:pt x="60891" y="5416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5" name="شكل حر: شكل 234">
                  <a:extLst>
                    <a:ext uri="{FF2B5EF4-FFF2-40B4-BE49-F238E27FC236}">
                      <a16:creationId xmlns:a16="http://schemas.microsoft.com/office/drawing/2014/main" id="{2BBFB2C3-FA1C-4FE9-ADEF-836A1F1846D2}"/>
                    </a:ext>
                  </a:extLst>
                </p:cNvPr>
                <p:cNvSpPr/>
                <p:nvPr/>
              </p:nvSpPr>
              <p:spPr>
                <a:xfrm>
                  <a:off x="7191897" y="4433795"/>
                  <a:ext cx="7074" cy="6986"/>
                </a:xfrm>
                <a:custGeom>
                  <a:avLst/>
                  <a:gdLst>
                    <a:gd name="connsiteX0" fmla="*/ 4557 w 7074"/>
                    <a:gd name="connsiteY0" fmla="*/ 2822 h 6986"/>
                    <a:gd name="connsiteX1" fmla="*/ 7034 w 7074"/>
                    <a:gd name="connsiteY1" fmla="*/ 6886 h 6986"/>
                    <a:gd name="connsiteX2" fmla="*/ 2906 w 7074"/>
                    <a:gd name="connsiteY2" fmla="*/ 4537 h 6986"/>
                    <a:gd name="connsiteX3" fmla="*/ 112 w 7074"/>
                    <a:gd name="connsiteY3" fmla="*/ 155 h 6986"/>
                    <a:gd name="connsiteX4" fmla="*/ 4557 w 7074"/>
                    <a:gd name="connsiteY4" fmla="*/ 2822 h 6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74" h="6986">
                      <a:moveTo>
                        <a:pt x="4557" y="2822"/>
                      </a:moveTo>
                      <a:cubicBezTo>
                        <a:pt x="6335" y="4918"/>
                        <a:pt x="7287" y="6505"/>
                        <a:pt x="7034" y="6886"/>
                      </a:cubicBezTo>
                      <a:cubicBezTo>
                        <a:pt x="6843" y="7331"/>
                        <a:pt x="5002" y="6251"/>
                        <a:pt x="2906" y="4537"/>
                      </a:cubicBezTo>
                      <a:cubicBezTo>
                        <a:pt x="874" y="2822"/>
                        <a:pt x="-396" y="917"/>
                        <a:pt x="112" y="155"/>
                      </a:cubicBezTo>
                      <a:cubicBezTo>
                        <a:pt x="684" y="-480"/>
                        <a:pt x="2843" y="917"/>
                        <a:pt x="4557" y="282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6" name="رسم 4">
                <a:extLst>
                  <a:ext uri="{FF2B5EF4-FFF2-40B4-BE49-F238E27FC236}">
                    <a16:creationId xmlns:a16="http://schemas.microsoft.com/office/drawing/2014/main" id="{E8FCDC80-ED48-49ED-8B58-2FF25CB272A9}"/>
                  </a:ext>
                </a:extLst>
              </p:cNvPr>
              <p:cNvGrpSpPr/>
              <p:nvPr/>
            </p:nvGrpSpPr>
            <p:grpSpPr>
              <a:xfrm>
                <a:off x="7131597" y="4330791"/>
                <a:ext cx="73750" cy="108619"/>
                <a:chOff x="7131597" y="4330791"/>
                <a:chExt cx="73750" cy="108619"/>
              </a:xfrm>
              <a:solidFill>
                <a:srgbClr val="231F20"/>
              </a:solidFill>
            </p:grpSpPr>
            <p:sp>
              <p:nvSpPr>
                <p:cNvPr id="237" name="شكل حر: شكل 236">
                  <a:extLst>
                    <a:ext uri="{FF2B5EF4-FFF2-40B4-BE49-F238E27FC236}">
                      <a16:creationId xmlns:a16="http://schemas.microsoft.com/office/drawing/2014/main" id="{7467BED8-F723-4991-900B-3F12B9F9276E}"/>
                    </a:ext>
                  </a:extLst>
                </p:cNvPr>
                <p:cNvSpPr/>
                <p:nvPr/>
              </p:nvSpPr>
              <p:spPr>
                <a:xfrm>
                  <a:off x="7131597" y="4348622"/>
                  <a:ext cx="54078" cy="69315"/>
                </a:xfrm>
                <a:custGeom>
                  <a:avLst/>
                  <a:gdLst>
                    <a:gd name="connsiteX0" fmla="*/ 52856 w 54078"/>
                    <a:gd name="connsiteY0" fmla="*/ 61897 h 69315"/>
                    <a:gd name="connsiteX1" fmla="*/ 53110 w 54078"/>
                    <a:gd name="connsiteY1" fmla="*/ 68818 h 69315"/>
                    <a:gd name="connsiteX2" fmla="*/ 46633 w 54078"/>
                    <a:gd name="connsiteY2" fmla="*/ 66532 h 69315"/>
                    <a:gd name="connsiteX3" fmla="*/ 913 w 54078"/>
                    <a:gd name="connsiteY3" fmla="*/ 13764 h 69315"/>
                    <a:gd name="connsiteX4" fmla="*/ 5104 w 54078"/>
                    <a:gd name="connsiteY4" fmla="*/ 2715 h 69315"/>
                    <a:gd name="connsiteX5" fmla="*/ 16852 w 54078"/>
                    <a:gd name="connsiteY5" fmla="*/ 2143 h 69315"/>
                    <a:gd name="connsiteX6" fmla="*/ 52856 w 54078"/>
                    <a:gd name="connsiteY6" fmla="*/ 61897 h 69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78" h="69315">
                      <a:moveTo>
                        <a:pt x="52856" y="61897"/>
                      </a:moveTo>
                      <a:cubicBezTo>
                        <a:pt x="54571" y="64881"/>
                        <a:pt x="54317" y="67358"/>
                        <a:pt x="53110" y="68818"/>
                      </a:cubicBezTo>
                      <a:cubicBezTo>
                        <a:pt x="51777" y="70025"/>
                        <a:pt x="48792" y="68945"/>
                        <a:pt x="46633" y="66532"/>
                      </a:cubicBezTo>
                      <a:lnTo>
                        <a:pt x="913" y="13764"/>
                      </a:lnTo>
                      <a:cubicBezTo>
                        <a:pt x="-1246" y="11351"/>
                        <a:pt x="532" y="6271"/>
                        <a:pt x="5104" y="2715"/>
                      </a:cubicBezTo>
                      <a:cubicBezTo>
                        <a:pt x="9486" y="-1032"/>
                        <a:pt x="15264" y="-587"/>
                        <a:pt x="16852" y="2143"/>
                      </a:cubicBezTo>
                      <a:lnTo>
                        <a:pt x="52856" y="6189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" name="شكل حر: شكل 237">
                  <a:extLst>
                    <a:ext uri="{FF2B5EF4-FFF2-40B4-BE49-F238E27FC236}">
                      <a16:creationId xmlns:a16="http://schemas.microsoft.com/office/drawing/2014/main" id="{78D3F017-F9DE-4D00-9052-1DD0EC6AC489}"/>
                    </a:ext>
                  </a:extLst>
                </p:cNvPr>
                <p:cNvSpPr/>
                <p:nvPr/>
              </p:nvSpPr>
              <p:spPr>
                <a:xfrm>
                  <a:off x="7194662" y="4431358"/>
                  <a:ext cx="5953" cy="8052"/>
                </a:xfrm>
                <a:custGeom>
                  <a:avLst/>
                  <a:gdLst>
                    <a:gd name="connsiteX0" fmla="*/ 4079 w 5953"/>
                    <a:gd name="connsiteY0" fmla="*/ 3418 h 8052"/>
                    <a:gd name="connsiteX1" fmla="*/ 5920 w 5953"/>
                    <a:gd name="connsiteY1" fmla="*/ 7990 h 8052"/>
                    <a:gd name="connsiteX2" fmla="*/ 2174 w 5953"/>
                    <a:gd name="connsiteY2" fmla="*/ 4942 h 8052"/>
                    <a:gd name="connsiteX3" fmla="*/ 205 w 5953"/>
                    <a:gd name="connsiteY3" fmla="*/ 179 h 8052"/>
                    <a:gd name="connsiteX4" fmla="*/ 4079 w 5953"/>
                    <a:gd name="connsiteY4" fmla="*/ 3418 h 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" h="8052">
                      <a:moveTo>
                        <a:pt x="4079" y="3418"/>
                      </a:moveTo>
                      <a:cubicBezTo>
                        <a:pt x="5476" y="5767"/>
                        <a:pt x="6111" y="7418"/>
                        <a:pt x="5920" y="7990"/>
                      </a:cubicBezTo>
                      <a:cubicBezTo>
                        <a:pt x="5666" y="8371"/>
                        <a:pt x="3952" y="6974"/>
                        <a:pt x="2174" y="4942"/>
                      </a:cubicBezTo>
                      <a:cubicBezTo>
                        <a:pt x="459" y="2910"/>
                        <a:pt x="-430" y="878"/>
                        <a:pt x="205" y="179"/>
                      </a:cubicBezTo>
                      <a:cubicBezTo>
                        <a:pt x="840" y="-583"/>
                        <a:pt x="2745" y="1195"/>
                        <a:pt x="4079" y="341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" name="شكل حر: شكل 238">
                  <a:extLst>
                    <a:ext uri="{FF2B5EF4-FFF2-40B4-BE49-F238E27FC236}">
                      <a16:creationId xmlns:a16="http://schemas.microsoft.com/office/drawing/2014/main" id="{A1D6D1D0-F5E0-4D19-B64B-C0B15B770D39}"/>
                    </a:ext>
                  </a:extLst>
                </p:cNvPr>
                <p:cNvSpPr/>
                <p:nvPr/>
              </p:nvSpPr>
              <p:spPr>
                <a:xfrm>
                  <a:off x="7172073" y="4330791"/>
                  <a:ext cx="29360" cy="80222"/>
                </a:xfrm>
                <a:custGeom>
                  <a:avLst/>
                  <a:gdLst>
                    <a:gd name="connsiteX0" fmla="*/ 29271 w 29360"/>
                    <a:gd name="connsiteY0" fmla="*/ 73759 h 80222"/>
                    <a:gd name="connsiteX1" fmla="*/ 26794 w 29360"/>
                    <a:gd name="connsiteY1" fmla="*/ 80109 h 80222"/>
                    <a:gd name="connsiteX2" fmla="*/ 21778 w 29360"/>
                    <a:gd name="connsiteY2" fmla="*/ 75536 h 80222"/>
                    <a:gd name="connsiteX3" fmla="*/ 188 w 29360"/>
                    <a:gd name="connsiteY3" fmla="*/ 9116 h 80222"/>
                    <a:gd name="connsiteX4" fmla="*/ 8380 w 29360"/>
                    <a:gd name="connsiteY4" fmla="*/ 480 h 80222"/>
                    <a:gd name="connsiteX5" fmla="*/ 19429 w 29360"/>
                    <a:gd name="connsiteY5" fmla="*/ 4607 h 80222"/>
                    <a:gd name="connsiteX6" fmla="*/ 29271 w 29360"/>
                    <a:gd name="connsiteY6" fmla="*/ 73759 h 8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360" h="80222">
                      <a:moveTo>
                        <a:pt x="29271" y="73759"/>
                      </a:moveTo>
                      <a:cubicBezTo>
                        <a:pt x="29716" y="77188"/>
                        <a:pt x="28445" y="79410"/>
                        <a:pt x="26794" y="80109"/>
                      </a:cubicBezTo>
                      <a:cubicBezTo>
                        <a:pt x="25080" y="80744"/>
                        <a:pt x="22857" y="78648"/>
                        <a:pt x="21778" y="75536"/>
                      </a:cubicBezTo>
                      <a:lnTo>
                        <a:pt x="188" y="9116"/>
                      </a:lnTo>
                      <a:cubicBezTo>
                        <a:pt x="-892" y="6004"/>
                        <a:pt x="2792" y="2067"/>
                        <a:pt x="8380" y="480"/>
                      </a:cubicBezTo>
                      <a:cubicBezTo>
                        <a:pt x="13967" y="-1108"/>
                        <a:pt x="19048" y="1496"/>
                        <a:pt x="19429" y="4607"/>
                      </a:cubicBezTo>
                      <a:lnTo>
                        <a:pt x="29271" y="73759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" name="شكل حر: شكل 239">
                  <a:extLst>
                    <a:ext uri="{FF2B5EF4-FFF2-40B4-BE49-F238E27FC236}">
                      <a16:creationId xmlns:a16="http://schemas.microsoft.com/office/drawing/2014/main" id="{56182794-4F14-42BB-A70B-4E2A0721BA76}"/>
                    </a:ext>
                  </a:extLst>
                </p:cNvPr>
                <p:cNvSpPr/>
                <p:nvPr/>
              </p:nvSpPr>
              <p:spPr>
                <a:xfrm>
                  <a:off x="7202185" y="4427792"/>
                  <a:ext cx="3162" cy="9546"/>
                </a:xfrm>
                <a:custGeom>
                  <a:avLst/>
                  <a:gdLst>
                    <a:gd name="connsiteX0" fmla="*/ 2905 w 3162"/>
                    <a:gd name="connsiteY0" fmla="*/ 4699 h 9546"/>
                    <a:gd name="connsiteX1" fmla="*/ 2778 w 3162"/>
                    <a:gd name="connsiteY1" fmla="*/ 9524 h 9546"/>
                    <a:gd name="connsiteX2" fmla="*/ 619 w 3162"/>
                    <a:gd name="connsiteY2" fmla="*/ 5270 h 9546"/>
                    <a:gd name="connsiteX3" fmla="*/ 619 w 3162"/>
                    <a:gd name="connsiteY3" fmla="*/ 63 h 9546"/>
                    <a:gd name="connsiteX4" fmla="*/ 2905 w 3162"/>
                    <a:gd name="connsiteY4" fmla="*/ 4699 h 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62" h="9546">
                      <a:moveTo>
                        <a:pt x="2905" y="4699"/>
                      </a:moveTo>
                      <a:cubicBezTo>
                        <a:pt x="3350" y="7492"/>
                        <a:pt x="3159" y="9080"/>
                        <a:pt x="2778" y="9524"/>
                      </a:cubicBezTo>
                      <a:cubicBezTo>
                        <a:pt x="2397" y="9779"/>
                        <a:pt x="1445" y="7810"/>
                        <a:pt x="619" y="5270"/>
                      </a:cubicBezTo>
                      <a:cubicBezTo>
                        <a:pt x="-206" y="2730"/>
                        <a:pt x="-206" y="444"/>
                        <a:pt x="619" y="63"/>
                      </a:cubicBezTo>
                      <a:cubicBezTo>
                        <a:pt x="1381" y="-445"/>
                        <a:pt x="2524" y="2222"/>
                        <a:pt x="2905" y="469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41" name="رسم 4">
                <a:extLst>
                  <a:ext uri="{FF2B5EF4-FFF2-40B4-BE49-F238E27FC236}">
                    <a16:creationId xmlns:a16="http://schemas.microsoft.com/office/drawing/2014/main" id="{E10380F5-2E9F-4675-A135-3C8AE056990D}"/>
                  </a:ext>
                </a:extLst>
              </p:cNvPr>
              <p:cNvGrpSpPr/>
              <p:nvPr/>
            </p:nvGrpSpPr>
            <p:grpSpPr>
              <a:xfrm>
                <a:off x="7191397" y="4328454"/>
                <a:ext cx="64603" cy="109369"/>
                <a:chOff x="7191397" y="4328454"/>
                <a:chExt cx="64603" cy="109369"/>
              </a:xfrm>
              <a:solidFill>
                <a:srgbClr val="231F20"/>
              </a:solidFill>
            </p:grpSpPr>
            <p:sp>
              <p:nvSpPr>
                <p:cNvPr id="242" name="شكل حر: شكل 241">
                  <a:extLst>
                    <a:ext uri="{FF2B5EF4-FFF2-40B4-BE49-F238E27FC236}">
                      <a16:creationId xmlns:a16="http://schemas.microsoft.com/office/drawing/2014/main" id="{4F23CD57-8329-4801-8166-F3628DC7DB8E}"/>
                    </a:ext>
                  </a:extLst>
                </p:cNvPr>
                <p:cNvSpPr/>
                <p:nvPr/>
              </p:nvSpPr>
              <p:spPr>
                <a:xfrm>
                  <a:off x="7191397" y="4328454"/>
                  <a:ext cx="19728" cy="81637"/>
                </a:xfrm>
                <a:custGeom>
                  <a:avLst/>
                  <a:gdLst>
                    <a:gd name="connsiteX0" fmla="*/ 17758 w 19728"/>
                    <a:gd name="connsiteY0" fmla="*/ 75524 h 81637"/>
                    <a:gd name="connsiteX1" fmla="*/ 14202 w 19728"/>
                    <a:gd name="connsiteY1" fmla="*/ 81620 h 81637"/>
                    <a:gd name="connsiteX2" fmla="*/ 9947 w 19728"/>
                    <a:gd name="connsiteY2" fmla="*/ 76096 h 81637"/>
                    <a:gd name="connsiteX3" fmla="*/ 41 w 19728"/>
                    <a:gd name="connsiteY3" fmla="*/ 7008 h 81637"/>
                    <a:gd name="connsiteX4" fmla="*/ 9566 w 19728"/>
                    <a:gd name="connsiteY4" fmla="*/ 86 h 81637"/>
                    <a:gd name="connsiteX5" fmla="*/ 19726 w 19728"/>
                    <a:gd name="connsiteY5" fmla="*/ 5801 h 81637"/>
                    <a:gd name="connsiteX6" fmla="*/ 17758 w 19728"/>
                    <a:gd name="connsiteY6" fmla="*/ 75524 h 81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728" h="81637">
                      <a:moveTo>
                        <a:pt x="17758" y="75524"/>
                      </a:moveTo>
                      <a:cubicBezTo>
                        <a:pt x="17631" y="78699"/>
                        <a:pt x="16043" y="81175"/>
                        <a:pt x="14202" y="81620"/>
                      </a:cubicBezTo>
                      <a:cubicBezTo>
                        <a:pt x="12360" y="81874"/>
                        <a:pt x="10518" y="79334"/>
                        <a:pt x="9947" y="76096"/>
                      </a:cubicBezTo>
                      <a:lnTo>
                        <a:pt x="41" y="7008"/>
                      </a:lnTo>
                      <a:cubicBezTo>
                        <a:pt x="-467" y="3769"/>
                        <a:pt x="3787" y="530"/>
                        <a:pt x="9566" y="86"/>
                      </a:cubicBezTo>
                      <a:cubicBezTo>
                        <a:pt x="15344" y="-549"/>
                        <a:pt x="19853" y="2436"/>
                        <a:pt x="19726" y="5801"/>
                      </a:cubicBezTo>
                      <a:lnTo>
                        <a:pt x="17758" y="75524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" name="شكل حر: شكل 242">
                  <a:extLst>
                    <a:ext uri="{FF2B5EF4-FFF2-40B4-BE49-F238E27FC236}">
                      <a16:creationId xmlns:a16="http://schemas.microsoft.com/office/drawing/2014/main" id="{9A7A320A-F114-4E0E-A2A6-A873FA558A88}"/>
                    </a:ext>
                  </a:extLst>
                </p:cNvPr>
                <p:cNvSpPr/>
                <p:nvPr/>
              </p:nvSpPr>
              <p:spPr>
                <a:xfrm>
                  <a:off x="7205525" y="4427461"/>
                  <a:ext cx="2554" cy="9669"/>
                </a:xfrm>
                <a:custGeom>
                  <a:avLst/>
                  <a:gdLst>
                    <a:gd name="connsiteX0" fmla="*/ 2550 w 2554"/>
                    <a:gd name="connsiteY0" fmla="*/ 4648 h 9669"/>
                    <a:gd name="connsiteX1" fmla="*/ 1597 w 2554"/>
                    <a:gd name="connsiteY1" fmla="*/ 9664 h 9669"/>
                    <a:gd name="connsiteX2" fmla="*/ 137 w 2554"/>
                    <a:gd name="connsiteY2" fmla="*/ 4966 h 9669"/>
                    <a:gd name="connsiteX3" fmla="*/ 1090 w 2554"/>
                    <a:gd name="connsiteY3" fmla="*/ 12 h 9669"/>
                    <a:gd name="connsiteX4" fmla="*/ 2550 w 2554"/>
                    <a:gd name="connsiteY4" fmla="*/ 4648 h 9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4" h="9669">
                      <a:moveTo>
                        <a:pt x="2550" y="4648"/>
                      </a:moveTo>
                      <a:cubicBezTo>
                        <a:pt x="2486" y="7188"/>
                        <a:pt x="2042" y="9474"/>
                        <a:pt x="1597" y="9664"/>
                      </a:cubicBezTo>
                      <a:cubicBezTo>
                        <a:pt x="1153" y="9792"/>
                        <a:pt x="518" y="7632"/>
                        <a:pt x="137" y="4966"/>
                      </a:cubicBezTo>
                      <a:cubicBezTo>
                        <a:pt x="-244" y="2298"/>
                        <a:pt x="201" y="139"/>
                        <a:pt x="1090" y="12"/>
                      </a:cubicBezTo>
                      <a:cubicBezTo>
                        <a:pt x="1915" y="-178"/>
                        <a:pt x="2614" y="1854"/>
                        <a:pt x="2550" y="464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" name="شكل حر: شكل 243">
                  <a:extLst>
                    <a:ext uri="{FF2B5EF4-FFF2-40B4-BE49-F238E27FC236}">
                      <a16:creationId xmlns:a16="http://schemas.microsoft.com/office/drawing/2014/main" id="{9511F130-99DF-4BA1-8C1C-B3400A0BC3C7}"/>
                    </a:ext>
                  </a:extLst>
                </p:cNvPr>
                <p:cNvSpPr/>
                <p:nvPr/>
              </p:nvSpPr>
              <p:spPr>
                <a:xfrm>
                  <a:off x="7219019" y="4334498"/>
                  <a:ext cx="36980" cy="77836"/>
                </a:xfrm>
                <a:custGeom>
                  <a:avLst/>
                  <a:gdLst>
                    <a:gd name="connsiteX0" fmla="*/ 7661 w 36980"/>
                    <a:gd name="connsiteY0" fmla="*/ 73544 h 77836"/>
                    <a:gd name="connsiteX1" fmla="*/ 2010 w 36980"/>
                    <a:gd name="connsiteY1" fmla="*/ 77799 h 77836"/>
                    <a:gd name="connsiteX2" fmla="*/ 295 w 36980"/>
                    <a:gd name="connsiteY2" fmla="*/ 71068 h 77836"/>
                    <a:gd name="connsiteX3" fmla="*/ 17948 w 36980"/>
                    <a:gd name="connsiteY3" fmla="*/ 3504 h 77836"/>
                    <a:gd name="connsiteX4" fmla="*/ 29442 w 36980"/>
                    <a:gd name="connsiteY4" fmla="*/ 837 h 77836"/>
                    <a:gd name="connsiteX5" fmla="*/ 36617 w 36980"/>
                    <a:gd name="connsiteY5" fmla="*/ 10044 h 77836"/>
                    <a:gd name="connsiteX6" fmla="*/ 7661 w 36980"/>
                    <a:gd name="connsiteY6" fmla="*/ 73544 h 77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980" h="77836">
                      <a:moveTo>
                        <a:pt x="7661" y="73544"/>
                      </a:moveTo>
                      <a:cubicBezTo>
                        <a:pt x="6264" y="76402"/>
                        <a:pt x="3851" y="78117"/>
                        <a:pt x="2010" y="77799"/>
                      </a:cubicBezTo>
                      <a:cubicBezTo>
                        <a:pt x="295" y="77291"/>
                        <a:pt x="-467" y="74243"/>
                        <a:pt x="295" y="71068"/>
                      </a:cubicBezTo>
                      <a:lnTo>
                        <a:pt x="17948" y="3504"/>
                      </a:lnTo>
                      <a:cubicBezTo>
                        <a:pt x="18710" y="329"/>
                        <a:pt x="23917" y="-1005"/>
                        <a:pt x="29442" y="837"/>
                      </a:cubicBezTo>
                      <a:cubicBezTo>
                        <a:pt x="35030" y="2488"/>
                        <a:pt x="38078" y="6997"/>
                        <a:pt x="36617" y="10044"/>
                      </a:cubicBezTo>
                      <a:lnTo>
                        <a:pt x="7661" y="73544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" name="شكل حر: شكل 244">
                  <a:extLst>
                    <a:ext uri="{FF2B5EF4-FFF2-40B4-BE49-F238E27FC236}">
                      <a16:creationId xmlns:a16="http://schemas.microsoft.com/office/drawing/2014/main" id="{2A0E6656-2ACA-4C8B-AB94-121917294891}"/>
                    </a:ext>
                  </a:extLst>
                </p:cNvPr>
                <p:cNvSpPr/>
                <p:nvPr/>
              </p:nvSpPr>
              <p:spPr>
                <a:xfrm>
                  <a:off x="7211727" y="4428674"/>
                  <a:ext cx="4017" cy="9150"/>
                </a:xfrm>
                <a:custGeom>
                  <a:avLst/>
                  <a:gdLst>
                    <a:gd name="connsiteX0" fmla="*/ 3015 w 4017"/>
                    <a:gd name="connsiteY0" fmla="*/ 4832 h 9150"/>
                    <a:gd name="connsiteX1" fmla="*/ 221 w 4017"/>
                    <a:gd name="connsiteY1" fmla="*/ 9150 h 9150"/>
                    <a:gd name="connsiteX2" fmla="*/ 729 w 4017"/>
                    <a:gd name="connsiteY2" fmla="*/ 4261 h 9150"/>
                    <a:gd name="connsiteX3" fmla="*/ 3460 w 4017"/>
                    <a:gd name="connsiteY3" fmla="*/ 6 h 9150"/>
                    <a:gd name="connsiteX4" fmla="*/ 3015 w 4017"/>
                    <a:gd name="connsiteY4" fmla="*/ 4832 h 9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7" h="9150">
                      <a:moveTo>
                        <a:pt x="3015" y="4832"/>
                      </a:moveTo>
                      <a:cubicBezTo>
                        <a:pt x="1936" y="7118"/>
                        <a:pt x="666" y="9150"/>
                        <a:pt x="221" y="9150"/>
                      </a:cubicBezTo>
                      <a:cubicBezTo>
                        <a:pt x="-223" y="9087"/>
                        <a:pt x="31" y="6865"/>
                        <a:pt x="729" y="4261"/>
                      </a:cubicBezTo>
                      <a:cubicBezTo>
                        <a:pt x="1428" y="1657"/>
                        <a:pt x="2634" y="-121"/>
                        <a:pt x="3460" y="6"/>
                      </a:cubicBezTo>
                      <a:cubicBezTo>
                        <a:pt x="4349" y="197"/>
                        <a:pt x="4158" y="2292"/>
                        <a:pt x="3015" y="483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46" name="رسم 4">
                <a:extLst>
                  <a:ext uri="{FF2B5EF4-FFF2-40B4-BE49-F238E27FC236}">
                    <a16:creationId xmlns:a16="http://schemas.microsoft.com/office/drawing/2014/main" id="{2348C97B-A3A4-4E17-9B77-373E1AB2D3B5}"/>
                  </a:ext>
                </a:extLst>
              </p:cNvPr>
              <p:cNvGrpSpPr/>
              <p:nvPr/>
            </p:nvGrpSpPr>
            <p:grpSpPr>
              <a:xfrm>
                <a:off x="7213742" y="4342148"/>
                <a:ext cx="93029" cy="99798"/>
                <a:chOff x="7213742" y="4342148"/>
                <a:chExt cx="93029" cy="99798"/>
              </a:xfrm>
              <a:solidFill>
                <a:srgbClr val="231F20"/>
              </a:solidFill>
            </p:grpSpPr>
            <p:sp>
              <p:nvSpPr>
                <p:cNvPr id="247" name="شكل حر: شكل 246">
                  <a:extLst>
                    <a:ext uri="{FF2B5EF4-FFF2-40B4-BE49-F238E27FC236}">
                      <a16:creationId xmlns:a16="http://schemas.microsoft.com/office/drawing/2014/main" id="{197E1C7B-0CD2-41FD-BB90-2157B9B92CD3}"/>
                    </a:ext>
                  </a:extLst>
                </p:cNvPr>
                <p:cNvSpPr/>
                <p:nvPr/>
              </p:nvSpPr>
              <p:spPr>
                <a:xfrm>
                  <a:off x="7225858" y="4342148"/>
                  <a:ext cx="47878" cy="73220"/>
                </a:xfrm>
                <a:custGeom>
                  <a:avLst/>
                  <a:gdLst>
                    <a:gd name="connsiteX0" fmla="*/ 7681 w 47878"/>
                    <a:gd name="connsiteY0" fmla="*/ 69641 h 73220"/>
                    <a:gd name="connsiteX1" fmla="*/ 1331 w 47878"/>
                    <a:gd name="connsiteY1" fmla="*/ 73006 h 73220"/>
                    <a:gd name="connsiteX2" fmla="*/ 886 w 47878"/>
                    <a:gd name="connsiteY2" fmla="*/ 65958 h 73220"/>
                    <a:gd name="connsiteX3" fmla="*/ 29906 w 47878"/>
                    <a:gd name="connsiteY3" fmla="*/ 2458 h 73220"/>
                    <a:gd name="connsiteX4" fmla="*/ 41589 w 47878"/>
                    <a:gd name="connsiteY4" fmla="*/ 1949 h 73220"/>
                    <a:gd name="connsiteX5" fmla="*/ 47177 w 47878"/>
                    <a:gd name="connsiteY5" fmla="*/ 12110 h 73220"/>
                    <a:gd name="connsiteX6" fmla="*/ 7681 w 47878"/>
                    <a:gd name="connsiteY6" fmla="*/ 69641 h 73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878" h="73220">
                      <a:moveTo>
                        <a:pt x="7681" y="69641"/>
                      </a:moveTo>
                      <a:cubicBezTo>
                        <a:pt x="5902" y="72180"/>
                        <a:pt x="2918" y="73832"/>
                        <a:pt x="1331" y="73006"/>
                      </a:cubicBezTo>
                      <a:cubicBezTo>
                        <a:pt x="-257" y="72180"/>
                        <a:pt x="-448" y="68942"/>
                        <a:pt x="886" y="65958"/>
                      </a:cubicBezTo>
                      <a:lnTo>
                        <a:pt x="29906" y="2458"/>
                      </a:lnTo>
                      <a:cubicBezTo>
                        <a:pt x="31239" y="-527"/>
                        <a:pt x="36509" y="-908"/>
                        <a:pt x="41589" y="1949"/>
                      </a:cubicBezTo>
                      <a:cubicBezTo>
                        <a:pt x="46670" y="4807"/>
                        <a:pt x="49209" y="9316"/>
                        <a:pt x="47177" y="12110"/>
                      </a:cubicBezTo>
                      <a:lnTo>
                        <a:pt x="7681" y="6964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8" name="شكل حر: شكل 247">
                  <a:extLst>
                    <a:ext uri="{FF2B5EF4-FFF2-40B4-BE49-F238E27FC236}">
                      <a16:creationId xmlns:a16="http://schemas.microsoft.com/office/drawing/2014/main" id="{6F1A1BB5-0792-41CA-897C-D22DE3DA4500}"/>
                    </a:ext>
                  </a:extLst>
                </p:cNvPr>
                <p:cNvSpPr/>
                <p:nvPr/>
              </p:nvSpPr>
              <p:spPr>
                <a:xfrm>
                  <a:off x="7213742" y="4430256"/>
                  <a:ext cx="5162" cy="8463"/>
                </a:xfrm>
                <a:custGeom>
                  <a:avLst/>
                  <a:gdLst>
                    <a:gd name="connsiteX0" fmla="*/ 3604 w 5162"/>
                    <a:gd name="connsiteY0" fmla="*/ 4646 h 8463"/>
                    <a:gd name="connsiteX1" fmla="*/ 111 w 5162"/>
                    <a:gd name="connsiteY1" fmla="*/ 8457 h 8463"/>
                    <a:gd name="connsiteX2" fmla="*/ 1445 w 5162"/>
                    <a:gd name="connsiteY2" fmla="*/ 3631 h 8463"/>
                    <a:gd name="connsiteX3" fmla="*/ 4811 w 5162"/>
                    <a:gd name="connsiteY3" fmla="*/ 75 h 8463"/>
                    <a:gd name="connsiteX4" fmla="*/ 3604 w 5162"/>
                    <a:gd name="connsiteY4" fmla="*/ 4646 h 8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62" h="8463">
                      <a:moveTo>
                        <a:pt x="3604" y="4646"/>
                      </a:moveTo>
                      <a:cubicBezTo>
                        <a:pt x="2080" y="6869"/>
                        <a:pt x="492" y="8584"/>
                        <a:pt x="111" y="8457"/>
                      </a:cubicBezTo>
                      <a:cubicBezTo>
                        <a:pt x="-270" y="8266"/>
                        <a:pt x="365" y="6044"/>
                        <a:pt x="1445" y="3631"/>
                      </a:cubicBezTo>
                      <a:cubicBezTo>
                        <a:pt x="2588" y="1218"/>
                        <a:pt x="4048" y="-370"/>
                        <a:pt x="4811" y="75"/>
                      </a:cubicBezTo>
                      <a:cubicBezTo>
                        <a:pt x="5573" y="456"/>
                        <a:pt x="5064" y="2488"/>
                        <a:pt x="3604" y="4646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9" name="شكل حر: شكل 248">
                  <a:extLst>
                    <a:ext uri="{FF2B5EF4-FFF2-40B4-BE49-F238E27FC236}">
                      <a16:creationId xmlns:a16="http://schemas.microsoft.com/office/drawing/2014/main" id="{E41A50D6-737B-4ED9-B457-F34F7475C24A}"/>
                    </a:ext>
                  </a:extLst>
                </p:cNvPr>
                <p:cNvSpPr/>
                <p:nvPr/>
              </p:nvSpPr>
              <p:spPr>
                <a:xfrm>
                  <a:off x="7238501" y="4370393"/>
                  <a:ext cx="68269" cy="55801"/>
                </a:xfrm>
                <a:custGeom>
                  <a:avLst/>
                  <a:gdLst>
                    <a:gd name="connsiteX0" fmla="*/ 7547 w 68269"/>
                    <a:gd name="connsiteY0" fmla="*/ 54413 h 55801"/>
                    <a:gd name="connsiteX1" fmla="*/ 498 w 68269"/>
                    <a:gd name="connsiteY1" fmla="*/ 54922 h 55801"/>
                    <a:gd name="connsiteX2" fmla="*/ 2720 w 68269"/>
                    <a:gd name="connsiteY2" fmla="*/ 48254 h 55801"/>
                    <a:gd name="connsiteX3" fmla="*/ 54156 w 68269"/>
                    <a:gd name="connsiteY3" fmla="*/ 1010 h 55801"/>
                    <a:gd name="connsiteX4" fmla="*/ 65205 w 68269"/>
                    <a:gd name="connsiteY4" fmla="*/ 4947 h 55801"/>
                    <a:gd name="connsiteX5" fmla="*/ 66284 w 68269"/>
                    <a:gd name="connsiteY5" fmla="*/ 16567 h 55801"/>
                    <a:gd name="connsiteX6" fmla="*/ 7547 w 68269"/>
                    <a:gd name="connsiteY6" fmla="*/ 54413 h 55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269" h="55801">
                      <a:moveTo>
                        <a:pt x="7547" y="54413"/>
                      </a:moveTo>
                      <a:cubicBezTo>
                        <a:pt x="4880" y="56065"/>
                        <a:pt x="1768" y="56255"/>
                        <a:pt x="498" y="54922"/>
                      </a:cubicBezTo>
                      <a:cubicBezTo>
                        <a:pt x="-708" y="53524"/>
                        <a:pt x="371" y="50540"/>
                        <a:pt x="2720" y="48254"/>
                      </a:cubicBezTo>
                      <a:lnTo>
                        <a:pt x="54156" y="1010"/>
                      </a:lnTo>
                      <a:cubicBezTo>
                        <a:pt x="56505" y="-1276"/>
                        <a:pt x="61585" y="438"/>
                        <a:pt x="65205" y="4947"/>
                      </a:cubicBezTo>
                      <a:cubicBezTo>
                        <a:pt x="68951" y="9392"/>
                        <a:pt x="69205" y="14726"/>
                        <a:pt x="66284" y="16567"/>
                      </a:cubicBezTo>
                      <a:lnTo>
                        <a:pt x="7547" y="5441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0" name="شكل حر: شكل 249">
                  <a:extLst>
                    <a:ext uri="{FF2B5EF4-FFF2-40B4-BE49-F238E27FC236}">
                      <a16:creationId xmlns:a16="http://schemas.microsoft.com/office/drawing/2014/main" id="{C6DE27E4-2130-4BFC-BF8C-CB954369E88A}"/>
                    </a:ext>
                  </a:extLst>
                </p:cNvPr>
                <p:cNvSpPr/>
                <p:nvPr/>
              </p:nvSpPr>
              <p:spPr>
                <a:xfrm>
                  <a:off x="7217491" y="4435778"/>
                  <a:ext cx="7838" cy="6168"/>
                </a:xfrm>
                <a:custGeom>
                  <a:avLst/>
                  <a:gdLst>
                    <a:gd name="connsiteX0" fmla="*/ 4744 w 7838"/>
                    <a:gd name="connsiteY0" fmla="*/ 4015 h 6168"/>
                    <a:gd name="connsiteX1" fmla="*/ 45 w 7838"/>
                    <a:gd name="connsiteY1" fmla="*/ 6110 h 6168"/>
                    <a:gd name="connsiteX2" fmla="*/ 3093 w 7838"/>
                    <a:gd name="connsiteY2" fmla="*/ 2237 h 6168"/>
                    <a:gd name="connsiteX3" fmla="*/ 7665 w 7838"/>
                    <a:gd name="connsiteY3" fmla="*/ 205 h 6168"/>
                    <a:gd name="connsiteX4" fmla="*/ 4744 w 7838"/>
                    <a:gd name="connsiteY4" fmla="*/ 4015 h 6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38" h="6168">
                      <a:moveTo>
                        <a:pt x="4744" y="4015"/>
                      </a:moveTo>
                      <a:cubicBezTo>
                        <a:pt x="2649" y="5412"/>
                        <a:pt x="362" y="6428"/>
                        <a:pt x="45" y="6110"/>
                      </a:cubicBezTo>
                      <a:cubicBezTo>
                        <a:pt x="-272" y="5793"/>
                        <a:pt x="1124" y="4015"/>
                        <a:pt x="3093" y="2237"/>
                      </a:cubicBezTo>
                      <a:cubicBezTo>
                        <a:pt x="5061" y="459"/>
                        <a:pt x="7093" y="-431"/>
                        <a:pt x="7665" y="205"/>
                      </a:cubicBezTo>
                      <a:cubicBezTo>
                        <a:pt x="8300" y="903"/>
                        <a:pt x="7157" y="2491"/>
                        <a:pt x="4744" y="4015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51" name="رسم 4">
                <a:extLst>
                  <a:ext uri="{FF2B5EF4-FFF2-40B4-BE49-F238E27FC236}">
                    <a16:creationId xmlns:a16="http://schemas.microsoft.com/office/drawing/2014/main" id="{AEB0D229-E451-4658-9B37-6D2DAF64A302}"/>
                  </a:ext>
                </a:extLst>
              </p:cNvPr>
              <p:cNvGrpSpPr/>
              <p:nvPr/>
            </p:nvGrpSpPr>
            <p:grpSpPr>
              <a:xfrm>
                <a:off x="7218655" y="4386433"/>
                <a:ext cx="109834" cy="63012"/>
                <a:chOff x="7218655" y="4386433"/>
                <a:chExt cx="109834" cy="63012"/>
              </a:xfrm>
              <a:solidFill>
                <a:srgbClr val="231F20"/>
              </a:solidFill>
            </p:grpSpPr>
            <p:sp>
              <p:nvSpPr>
                <p:cNvPr id="252" name="شكل حر: شكل 251">
                  <a:extLst>
                    <a:ext uri="{FF2B5EF4-FFF2-40B4-BE49-F238E27FC236}">
                      <a16:creationId xmlns:a16="http://schemas.microsoft.com/office/drawing/2014/main" id="{A3502452-7A66-4312-BC1D-C540CD565A9F}"/>
                    </a:ext>
                  </a:extLst>
                </p:cNvPr>
                <p:cNvSpPr/>
                <p:nvPr/>
              </p:nvSpPr>
              <p:spPr>
                <a:xfrm>
                  <a:off x="7242371" y="4386433"/>
                  <a:ext cx="74256" cy="45988"/>
                </a:xfrm>
                <a:custGeom>
                  <a:avLst/>
                  <a:gdLst>
                    <a:gd name="connsiteX0" fmla="*/ 7423 w 74256"/>
                    <a:gd name="connsiteY0" fmla="*/ 45232 h 45988"/>
                    <a:gd name="connsiteX1" fmla="*/ 248 w 74256"/>
                    <a:gd name="connsiteY1" fmla="*/ 44596 h 45988"/>
                    <a:gd name="connsiteX2" fmla="*/ 3677 w 74256"/>
                    <a:gd name="connsiteY2" fmla="*/ 38374 h 45988"/>
                    <a:gd name="connsiteX3" fmla="*/ 62351 w 74256"/>
                    <a:gd name="connsiteY3" fmla="*/ 591 h 45988"/>
                    <a:gd name="connsiteX4" fmla="*/ 72447 w 74256"/>
                    <a:gd name="connsiteY4" fmla="*/ 6433 h 45988"/>
                    <a:gd name="connsiteX5" fmla="*/ 71685 w 74256"/>
                    <a:gd name="connsiteY5" fmla="*/ 17990 h 45988"/>
                    <a:gd name="connsiteX6" fmla="*/ 7423 w 74256"/>
                    <a:gd name="connsiteY6" fmla="*/ 45232 h 45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256" h="45988">
                      <a:moveTo>
                        <a:pt x="7423" y="45232"/>
                      </a:moveTo>
                      <a:cubicBezTo>
                        <a:pt x="4375" y="46438"/>
                        <a:pt x="1073" y="46184"/>
                        <a:pt x="248" y="44596"/>
                      </a:cubicBezTo>
                      <a:cubicBezTo>
                        <a:pt x="-641" y="43009"/>
                        <a:pt x="946" y="40215"/>
                        <a:pt x="3677" y="38374"/>
                      </a:cubicBezTo>
                      <a:lnTo>
                        <a:pt x="62351" y="591"/>
                      </a:lnTo>
                      <a:cubicBezTo>
                        <a:pt x="65081" y="-1250"/>
                        <a:pt x="69717" y="1353"/>
                        <a:pt x="72447" y="6433"/>
                      </a:cubicBezTo>
                      <a:cubicBezTo>
                        <a:pt x="75178" y="11576"/>
                        <a:pt x="74733" y="16783"/>
                        <a:pt x="71685" y="17990"/>
                      </a:cubicBezTo>
                      <a:lnTo>
                        <a:pt x="7423" y="4523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3" name="شكل حر: شكل 252">
                  <a:extLst>
                    <a:ext uri="{FF2B5EF4-FFF2-40B4-BE49-F238E27FC236}">
                      <a16:creationId xmlns:a16="http://schemas.microsoft.com/office/drawing/2014/main" id="{49A6CB14-DF4A-4833-97C3-1A50CA6BABC2}"/>
                    </a:ext>
                  </a:extLst>
                </p:cNvPr>
                <p:cNvSpPr/>
                <p:nvPr/>
              </p:nvSpPr>
              <p:spPr>
                <a:xfrm>
                  <a:off x="7218655" y="4438790"/>
                  <a:ext cx="8610" cy="4993"/>
                </a:xfrm>
                <a:custGeom>
                  <a:avLst/>
                  <a:gdLst>
                    <a:gd name="connsiteX0" fmla="*/ 4977 w 8610"/>
                    <a:gd name="connsiteY0" fmla="*/ 3606 h 4993"/>
                    <a:gd name="connsiteX1" fmla="*/ 24 w 8610"/>
                    <a:gd name="connsiteY1" fmla="*/ 4875 h 4993"/>
                    <a:gd name="connsiteX2" fmla="*/ 3771 w 8610"/>
                    <a:gd name="connsiteY2" fmla="*/ 1510 h 4993"/>
                    <a:gd name="connsiteX3" fmla="*/ 8533 w 8610"/>
                    <a:gd name="connsiteY3" fmla="*/ 367 h 4993"/>
                    <a:gd name="connsiteX4" fmla="*/ 4977 w 8610"/>
                    <a:gd name="connsiteY4" fmla="*/ 3606 h 4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10" h="4993">
                      <a:moveTo>
                        <a:pt x="4977" y="3606"/>
                      </a:moveTo>
                      <a:cubicBezTo>
                        <a:pt x="2501" y="4685"/>
                        <a:pt x="215" y="5256"/>
                        <a:pt x="24" y="4875"/>
                      </a:cubicBezTo>
                      <a:cubicBezTo>
                        <a:pt x="-230" y="4494"/>
                        <a:pt x="1548" y="2970"/>
                        <a:pt x="3771" y="1510"/>
                      </a:cubicBezTo>
                      <a:cubicBezTo>
                        <a:pt x="5993" y="50"/>
                        <a:pt x="8089" y="-395"/>
                        <a:pt x="8533" y="367"/>
                      </a:cubicBezTo>
                      <a:cubicBezTo>
                        <a:pt x="8978" y="1193"/>
                        <a:pt x="7454" y="2589"/>
                        <a:pt x="4977" y="3606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4" name="شكل حر: شكل 253">
                  <a:extLst>
                    <a:ext uri="{FF2B5EF4-FFF2-40B4-BE49-F238E27FC236}">
                      <a16:creationId xmlns:a16="http://schemas.microsoft.com/office/drawing/2014/main" id="{71C7805B-9A2D-443E-8C12-91CAFE35B8EC}"/>
                    </a:ext>
                  </a:extLst>
                </p:cNvPr>
                <p:cNvSpPr/>
                <p:nvPr/>
              </p:nvSpPr>
              <p:spPr>
                <a:xfrm>
                  <a:off x="7246990" y="4429696"/>
                  <a:ext cx="81499" cy="19749"/>
                </a:xfrm>
                <a:custGeom>
                  <a:avLst/>
                  <a:gdLst>
                    <a:gd name="connsiteX0" fmla="*/ 6424 w 81499"/>
                    <a:gd name="connsiteY0" fmla="*/ 19685 h 19749"/>
                    <a:gd name="connsiteX1" fmla="*/ 10 w 81499"/>
                    <a:gd name="connsiteY1" fmla="*/ 16320 h 19749"/>
                    <a:gd name="connsiteX2" fmla="*/ 5598 w 81499"/>
                    <a:gd name="connsiteY2" fmla="*/ 11938 h 19749"/>
                    <a:gd name="connsiteX3" fmla="*/ 74368 w 81499"/>
                    <a:gd name="connsiteY3" fmla="*/ 64 h 19749"/>
                    <a:gd name="connsiteX4" fmla="*/ 81417 w 81499"/>
                    <a:gd name="connsiteY4" fmla="*/ 9398 h 19749"/>
                    <a:gd name="connsiteX5" fmla="*/ 76274 w 81499"/>
                    <a:gd name="connsiteY5" fmla="*/ 19749 h 19749"/>
                    <a:gd name="connsiteX6" fmla="*/ 6424 w 81499"/>
                    <a:gd name="connsiteY6" fmla="*/ 19749 h 19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499" h="19749">
                      <a:moveTo>
                        <a:pt x="6424" y="19685"/>
                      </a:moveTo>
                      <a:cubicBezTo>
                        <a:pt x="3122" y="19622"/>
                        <a:pt x="200" y="18098"/>
                        <a:pt x="10" y="16320"/>
                      </a:cubicBezTo>
                      <a:cubicBezTo>
                        <a:pt x="-181" y="14478"/>
                        <a:pt x="2360" y="12510"/>
                        <a:pt x="5598" y="11938"/>
                      </a:cubicBezTo>
                      <a:lnTo>
                        <a:pt x="74368" y="64"/>
                      </a:lnTo>
                      <a:cubicBezTo>
                        <a:pt x="77607" y="-571"/>
                        <a:pt x="80845" y="3620"/>
                        <a:pt x="81417" y="9398"/>
                      </a:cubicBezTo>
                      <a:cubicBezTo>
                        <a:pt x="81988" y="15177"/>
                        <a:pt x="79512" y="19812"/>
                        <a:pt x="76274" y="19749"/>
                      </a:cubicBezTo>
                      <a:lnTo>
                        <a:pt x="6424" y="19749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5" name="شكل حر: شكل 254">
                  <a:extLst>
                    <a:ext uri="{FF2B5EF4-FFF2-40B4-BE49-F238E27FC236}">
                      <a16:creationId xmlns:a16="http://schemas.microsoft.com/office/drawing/2014/main" id="{F0F891EA-6FBA-46BA-B73A-147581EFEF9C}"/>
                    </a:ext>
                  </a:extLst>
                </p:cNvPr>
                <p:cNvSpPr/>
                <p:nvPr/>
              </p:nvSpPr>
              <p:spPr>
                <a:xfrm>
                  <a:off x="7220012" y="4446464"/>
                  <a:ext cx="9654" cy="2599"/>
                </a:xfrm>
                <a:custGeom>
                  <a:avLst/>
                  <a:gdLst>
                    <a:gd name="connsiteX0" fmla="*/ 5081 w 9654"/>
                    <a:gd name="connsiteY0" fmla="*/ 2599 h 2599"/>
                    <a:gd name="connsiteX1" fmla="*/ 1 w 9654"/>
                    <a:gd name="connsiteY1" fmla="*/ 1837 h 2599"/>
                    <a:gd name="connsiteX2" fmla="*/ 4764 w 9654"/>
                    <a:gd name="connsiteY2" fmla="*/ 186 h 2599"/>
                    <a:gd name="connsiteX3" fmla="*/ 9653 w 9654"/>
                    <a:gd name="connsiteY3" fmla="*/ 1012 h 2599"/>
                    <a:gd name="connsiteX4" fmla="*/ 5081 w 9654"/>
                    <a:gd name="connsiteY4" fmla="*/ 2599 h 2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54" h="2599">
                      <a:moveTo>
                        <a:pt x="5081" y="2599"/>
                      </a:moveTo>
                      <a:cubicBezTo>
                        <a:pt x="2414" y="2599"/>
                        <a:pt x="65" y="2282"/>
                        <a:pt x="1" y="1837"/>
                      </a:cubicBezTo>
                      <a:cubicBezTo>
                        <a:pt x="-62" y="1393"/>
                        <a:pt x="2160" y="631"/>
                        <a:pt x="4764" y="186"/>
                      </a:cubicBezTo>
                      <a:cubicBezTo>
                        <a:pt x="7367" y="-258"/>
                        <a:pt x="9526" y="123"/>
                        <a:pt x="9653" y="1012"/>
                      </a:cubicBezTo>
                      <a:cubicBezTo>
                        <a:pt x="9717" y="1901"/>
                        <a:pt x="7748" y="2599"/>
                        <a:pt x="5081" y="259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422" name="مجموعة 421">
            <a:extLst>
              <a:ext uri="{FF2B5EF4-FFF2-40B4-BE49-F238E27FC236}">
                <a16:creationId xmlns:a16="http://schemas.microsoft.com/office/drawing/2014/main" id="{C35026FD-CD10-4CE3-A3D3-4A4449F53816}"/>
              </a:ext>
            </a:extLst>
          </p:cNvPr>
          <p:cNvGrpSpPr/>
          <p:nvPr/>
        </p:nvGrpSpPr>
        <p:grpSpPr>
          <a:xfrm>
            <a:off x="9473496" y="5612190"/>
            <a:ext cx="816510" cy="816510"/>
            <a:chOff x="7963451" y="4223534"/>
            <a:chExt cx="452225" cy="452225"/>
          </a:xfrm>
        </p:grpSpPr>
        <p:sp>
          <p:nvSpPr>
            <p:cNvPr id="314" name="شكل حر: شكل 313">
              <a:extLst>
                <a:ext uri="{FF2B5EF4-FFF2-40B4-BE49-F238E27FC236}">
                  <a16:creationId xmlns:a16="http://schemas.microsoft.com/office/drawing/2014/main" id="{10F48EF1-D0EA-49AE-8AB7-BB5B97A40EEA}"/>
                </a:ext>
              </a:extLst>
            </p:cNvPr>
            <p:cNvSpPr/>
            <p:nvPr/>
          </p:nvSpPr>
          <p:spPr>
            <a:xfrm rot="16999982">
              <a:off x="7963451" y="4223534"/>
              <a:ext cx="452225" cy="452225"/>
            </a:xfrm>
            <a:custGeom>
              <a:avLst/>
              <a:gdLst>
                <a:gd name="connsiteX0" fmla="*/ 452226 w 452225"/>
                <a:gd name="connsiteY0" fmla="*/ 226113 h 452225"/>
                <a:gd name="connsiteX1" fmla="*/ 226113 w 452225"/>
                <a:gd name="connsiteY1" fmla="*/ 452226 h 452225"/>
                <a:gd name="connsiteX2" fmla="*/ 0 w 452225"/>
                <a:gd name="connsiteY2" fmla="*/ 226113 h 452225"/>
                <a:gd name="connsiteX3" fmla="*/ 226113 w 452225"/>
                <a:gd name="connsiteY3" fmla="*/ 0 h 452225"/>
                <a:gd name="connsiteX4" fmla="*/ 452226 w 452225"/>
                <a:gd name="connsiteY4" fmla="*/ 226113 h 45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225" h="452225">
                  <a:moveTo>
                    <a:pt x="452226" y="226113"/>
                  </a:moveTo>
                  <a:cubicBezTo>
                    <a:pt x="452226" y="350992"/>
                    <a:pt x="350992" y="452226"/>
                    <a:pt x="226113" y="452226"/>
                  </a:cubicBezTo>
                  <a:cubicBezTo>
                    <a:pt x="101234" y="452226"/>
                    <a:pt x="0" y="350992"/>
                    <a:pt x="0" y="226113"/>
                  </a:cubicBezTo>
                  <a:cubicBezTo>
                    <a:pt x="0" y="101234"/>
                    <a:pt x="101234" y="0"/>
                    <a:pt x="226113" y="0"/>
                  </a:cubicBezTo>
                  <a:cubicBezTo>
                    <a:pt x="350992" y="0"/>
                    <a:pt x="452226" y="101234"/>
                    <a:pt x="452226" y="226113"/>
                  </a:cubicBez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5" name="شكل حر: شكل 314">
              <a:extLst>
                <a:ext uri="{FF2B5EF4-FFF2-40B4-BE49-F238E27FC236}">
                  <a16:creationId xmlns:a16="http://schemas.microsoft.com/office/drawing/2014/main" id="{BEC8CF89-8F8D-4E31-9A08-2B78E24B5478}"/>
                </a:ext>
              </a:extLst>
            </p:cNvPr>
            <p:cNvSpPr/>
            <p:nvPr/>
          </p:nvSpPr>
          <p:spPr>
            <a:xfrm>
              <a:off x="8037576" y="4297171"/>
              <a:ext cx="304419" cy="304419"/>
            </a:xfrm>
            <a:custGeom>
              <a:avLst/>
              <a:gdLst>
                <a:gd name="connsiteX0" fmla="*/ 304419 w 304419"/>
                <a:gd name="connsiteY0" fmla="*/ 152210 h 304419"/>
                <a:gd name="connsiteX1" fmla="*/ 152209 w 304419"/>
                <a:gd name="connsiteY1" fmla="*/ 304419 h 304419"/>
                <a:gd name="connsiteX2" fmla="*/ 0 w 304419"/>
                <a:gd name="connsiteY2" fmla="*/ 152210 h 304419"/>
                <a:gd name="connsiteX3" fmla="*/ 152209 w 304419"/>
                <a:gd name="connsiteY3" fmla="*/ 0 h 304419"/>
                <a:gd name="connsiteX4" fmla="*/ 304419 w 304419"/>
                <a:gd name="connsiteY4" fmla="*/ 152210 h 30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419" h="304419">
                  <a:moveTo>
                    <a:pt x="304419" y="152210"/>
                  </a:moveTo>
                  <a:cubicBezTo>
                    <a:pt x="304419" y="236284"/>
                    <a:pt x="236283" y="304419"/>
                    <a:pt x="152209" y="304419"/>
                  </a:cubicBezTo>
                  <a:cubicBezTo>
                    <a:pt x="68135" y="304419"/>
                    <a:pt x="0" y="236284"/>
                    <a:pt x="0" y="152210"/>
                  </a:cubicBezTo>
                  <a:cubicBezTo>
                    <a:pt x="0" y="68136"/>
                    <a:pt x="68135" y="0"/>
                    <a:pt x="152209" y="0"/>
                  </a:cubicBezTo>
                  <a:cubicBezTo>
                    <a:pt x="236283" y="0"/>
                    <a:pt x="304419" y="68136"/>
                    <a:pt x="304419" y="152210"/>
                  </a:cubicBezTo>
                  <a:close/>
                </a:path>
              </a:pathLst>
            </a:custGeom>
            <a:solidFill>
              <a:srgbClr val="A2A7B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16" name="رسم 4">
              <a:extLst>
                <a:ext uri="{FF2B5EF4-FFF2-40B4-BE49-F238E27FC236}">
                  <a16:creationId xmlns:a16="http://schemas.microsoft.com/office/drawing/2014/main" id="{5D9F8684-ECEF-43B0-A2B5-D9043CA5A646}"/>
                </a:ext>
              </a:extLst>
            </p:cNvPr>
            <p:cNvGrpSpPr/>
            <p:nvPr/>
          </p:nvGrpSpPr>
          <p:grpSpPr>
            <a:xfrm>
              <a:off x="8070609" y="4328454"/>
              <a:ext cx="239780" cy="241916"/>
              <a:chOff x="8070609" y="4328454"/>
              <a:chExt cx="239780" cy="241916"/>
            </a:xfrm>
            <a:solidFill>
              <a:srgbClr val="231F20"/>
            </a:solidFill>
          </p:grpSpPr>
          <p:grpSp>
            <p:nvGrpSpPr>
              <p:cNvPr id="317" name="رسم 4">
                <a:extLst>
                  <a:ext uri="{FF2B5EF4-FFF2-40B4-BE49-F238E27FC236}">
                    <a16:creationId xmlns:a16="http://schemas.microsoft.com/office/drawing/2014/main" id="{FD11818D-681F-43BD-B26A-B804396AC0F2}"/>
                  </a:ext>
                </a:extLst>
              </p:cNvPr>
              <p:cNvGrpSpPr/>
              <p:nvPr/>
            </p:nvGrpSpPr>
            <p:grpSpPr>
              <a:xfrm>
                <a:off x="8200619" y="4449380"/>
                <a:ext cx="109709" cy="62955"/>
                <a:chOff x="8200619" y="4449380"/>
                <a:chExt cx="109709" cy="62955"/>
              </a:xfrm>
              <a:solidFill>
                <a:srgbClr val="231F20"/>
              </a:solidFill>
            </p:grpSpPr>
            <p:sp>
              <p:nvSpPr>
                <p:cNvPr id="318" name="شكل حر: شكل 317">
                  <a:extLst>
                    <a:ext uri="{FF2B5EF4-FFF2-40B4-BE49-F238E27FC236}">
                      <a16:creationId xmlns:a16="http://schemas.microsoft.com/office/drawing/2014/main" id="{84032F83-1D57-417A-8A85-4362225E12B7}"/>
                    </a:ext>
                  </a:extLst>
                </p:cNvPr>
                <p:cNvSpPr/>
                <p:nvPr/>
              </p:nvSpPr>
              <p:spPr>
                <a:xfrm>
                  <a:off x="8228891" y="4449380"/>
                  <a:ext cx="81437" cy="19738"/>
                </a:xfrm>
                <a:custGeom>
                  <a:avLst/>
                  <a:gdLst>
                    <a:gd name="connsiteX0" fmla="*/ 5598 w 81437"/>
                    <a:gd name="connsiteY0" fmla="*/ 7747 h 19738"/>
                    <a:gd name="connsiteX1" fmla="*/ 10 w 81437"/>
                    <a:gd name="connsiteY1" fmla="*/ 3366 h 19738"/>
                    <a:gd name="connsiteX2" fmla="*/ 6424 w 81437"/>
                    <a:gd name="connsiteY2" fmla="*/ 1 h 19738"/>
                    <a:gd name="connsiteX3" fmla="*/ 76210 w 81437"/>
                    <a:gd name="connsiteY3" fmla="*/ 1 h 19738"/>
                    <a:gd name="connsiteX4" fmla="*/ 81354 w 81437"/>
                    <a:gd name="connsiteY4" fmla="*/ 10351 h 19738"/>
                    <a:gd name="connsiteX5" fmla="*/ 74305 w 81437"/>
                    <a:gd name="connsiteY5" fmla="*/ 19685 h 19738"/>
                    <a:gd name="connsiteX6" fmla="*/ 5598 w 81437"/>
                    <a:gd name="connsiteY6" fmla="*/ 7747 h 19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437" h="19738">
                      <a:moveTo>
                        <a:pt x="5598" y="7747"/>
                      </a:moveTo>
                      <a:cubicBezTo>
                        <a:pt x="2360" y="7113"/>
                        <a:pt x="-181" y="5144"/>
                        <a:pt x="10" y="3366"/>
                      </a:cubicBezTo>
                      <a:cubicBezTo>
                        <a:pt x="200" y="1588"/>
                        <a:pt x="3122" y="64"/>
                        <a:pt x="6424" y="1"/>
                      </a:cubicBezTo>
                      <a:lnTo>
                        <a:pt x="76210" y="1"/>
                      </a:lnTo>
                      <a:cubicBezTo>
                        <a:pt x="79512" y="-63"/>
                        <a:pt x="81925" y="4572"/>
                        <a:pt x="81354" y="10351"/>
                      </a:cubicBezTo>
                      <a:cubicBezTo>
                        <a:pt x="80782" y="16130"/>
                        <a:pt x="77543" y="20257"/>
                        <a:pt x="74305" y="19685"/>
                      </a:cubicBezTo>
                      <a:lnTo>
                        <a:pt x="5598" y="774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9" name="شكل حر: شكل 318">
                  <a:extLst>
                    <a:ext uri="{FF2B5EF4-FFF2-40B4-BE49-F238E27FC236}">
                      <a16:creationId xmlns:a16="http://schemas.microsoft.com/office/drawing/2014/main" id="{ECA12F2D-2894-49C5-9D4F-4DEC2E8A2324}"/>
                    </a:ext>
                  </a:extLst>
                </p:cNvPr>
                <p:cNvSpPr/>
                <p:nvPr/>
              </p:nvSpPr>
              <p:spPr>
                <a:xfrm>
                  <a:off x="8201912" y="4449628"/>
                  <a:ext cx="9595" cy="2606"/>
                </a:xfrm>
                <a:custGeom>
                  <a:avLst/>
                  <a:gdLst>
                    <a:gd name="connsiteX0" fmla="*/ 4764 w 9595"/>
                    <a:gd name="connsiteY0" fmla="*/ 2420 h 2606"/>
                    <a:gd name="connsiteX1" fmla="*/ 1 w 9595"/>
                    <a:gd name="connsiteY1" fmla="*/ 769 h 2606"/>
                    <a:gd name="connsiteX2" fmla="*/ 5081 w 9595"/>
                    <a:gd name="connsiteY2" fmla="*/ 7 h 2606"/>
                    <a:gd name="connsiteX3" fmla="*/ 9590 w 9595"/>
                    <a:gd name="connsiteY3" fmla="*/ 1594 h 2606"/>
                    <a:gd name="connsiteX4" fmla="*/ 4764 w 9595"/>
                    <a:gd name="connsiteY4" fmla="*/ 2420 h 2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95" h="2606">
                      <a:moveTo>
                        <a:pt x="4764" y="2420"/>
                      </a:moveTo>
                      <a:cubicBezTo>
                        <a:pt x="2160" y="1975"/>
                        <a:pt x="-62" y="1213"/>
                        <a:pt x="1" y="769"/>
                      </a:cubicBezTo>
                      <a:cubicBezTo>
                        <a:pt x="65" y="325"/>
                        <a:pt x="2414" y="-57"/>
                        <a:pt x="5081" y="7"/>
                      </a:cubicBezTo>
                      <a:cubicBezTo>
                        <a:pt x="7748" y="7"/>
                        <a:pt x="9717" y="769"/>
                        <a:pt x="9590" y="1594"/>
                      </a:cubicBezTo>
                      <a:cubicBezTo>
                        <a:pt x="9526" y="2484"/>
                        <a:pt x="7367" y="2865"/>
                        <a:pt x="4764" y="242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0" name="شكل حر: شكل 319">
                  <a:extLst>
                    <a:ext uri="{FF2B5EF4-FFF2-40B4-BE49-F238E27FC236}">
                      <a16:creationId xmlns:a16="http://schemas.microsoft.com/office/drawing/2014/main" id="{3120A227-EC9F-48CC-8C0C-D27B8CBCA5F0}"/>
                    </a:ext>
                  </a:extLst>
                </p:cNvPr>
                <p:cNvSpPr/>
                <p:nvPr/>
              </p:nvSpPr>
              <p:spPr>
                <a:xfrm>
                  <a:off x="8224335" y="4466353"/>
                  <a:ext cx="74320" cy="45983"/>
                </a:xfrm>
                <a:custGeom>
                  <a:avLst/>
                  <a:gdLst>
                    <a:gd name="connsiteX0" fmla="*/ 3677 w 74320"/>
                    <a:gd name="connsiteY0" fmla="*/ 7603 h 45983"/>
                    <a:gd name="connsiteX1" fmla="*/ 248 w 74320"/>
                    <a:gd name="connsiteY1" fmla="*/ 1380 h 45983"/>
                    <a:gd name="connsiteX2" fmla="*/ 7423 w 74320"/>
                    <a:gd name="connsiteY2" fmla="*/ 808 h 45983"/>
                    <a:gd name="connsiteX3" fmla="*/ 71748 w 74320"/>
                    <a:gd name="connsiteY3" fmla="*/ 27986 h 45983"/>
                    <a:gd name="connsiteX4" fmla="*/ 72511 w 74320"/>
                    <a:gd name="connsiteY4" fmla="*/ 39543 h 45983"/>
                    <a:gd name="connsiteX5" fmla="*/ 62414 w 74320"/>
                    <a:gd name="connsiteY5" fmla="*/ 45385 h 45983"/>
                    <a:gd name="connsiteX6" fmla="*/ 3677 w 74320"/>
                    <a:gd name="connsiteY6" fmla="*/ 7603 h 45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320" h="45983">
                      <a:moveTo>
                        <a:pt x="3677" y="7603"/>
                      </a:moveTo>
                      <a:cubicBezTo>
                        <a:pt x="946" y="5761"/>
                        <a:pt x="-641" y="2967"/>
                        <a:pt x="248" y="1380"/>
                      </a:cubicBezTo>
                      <a:cubicBezTo>
                        <a:pt x="1136" y="-208"/>
                        <a:pt x="4439" y="-462"/>
                        <a:pt x="7423" y="808"/>
                      </a:cubicBezTo>
                      <a:lnTo>
                        <a:pt x="71748" y="27986"/>
                      </a:lnTo>
                      <a:cubicBezTo>
                        <a:pt x="74797" y="29193"/>
                        <a:pt x="75241" y="34463"/>
                        <a:pt x="72511" y="39543"/>
                      </a:cubicBezTo>
                      <a:cubicBezTo>
                        <a:pt x="69780" y="44687"/>
                        <a:pt x="65145" y="47227"/>
                        <a:pt x="62414" y="45385"/>
                      </a:cubicBezTo>
                      <a:lnTo>
                        <a:pt x="3677" y="760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1" name="شكل حر: شكل 320">
                  <a:extLst>
                    <a:ext uri="{FF2B5EF4-FFF2-40B4-BE49-F238E27FC236}">
                      <a16:creationId xmlns:a16="http://schemas.microsoft.com/office/drawing/2014/main" id="{1E5B29F5-1E60-4DC4-8612-9D5020537058}"/>
                    </a:ext>
                  </a:extLst>
                </p:cNvPr>
                <p:cNvSpPr/>
                <p:nvPr/>
              </p:nvSpPr>
              <p:spPr>
                <a:xfrm>
                  <a:off x="8200619" y="4454921"/>
                  <a:ext cx="8610" cy="4974"/>
                </a:xfrm>
                <a:custGeom>
                  <a:avLst/>
                  <a:gdLst>
                    <a:gd name="connsiteX0" fmla="*/ 3771 w 8610"/>
                    <a:gd name="connsiteY0" fmla="*/ 3477 h 4974"/>
                    <a:gd name="connsiteX1" fmla="*/ 24 w 8610"/>
                    <a:gd name="connsiteY1" fmla="*/ 112 h 4974"/>
                    <a:gd name="connsiteX2" fmla="*/ 4977 w 8610"/>
                    <a:gd name="connsiteY2" fmla="*/ 1382 h 4974"/>
                    <a:gd name="connsiteX3" fmla="*/ 8533 w 8610"/>
                    <a:gd name="connsiteY3" fmla="*/ 4620 h 4974"/>
                    <a:gd name="connsiteX4" fmla="*/ 3771 w 8610"/>
                    <a:gd name="connsiteY4" fmla="*/ 3477 h 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10" h="4974">
                      <a:moveTo>
                        <a:pt x="3771" y="3477"/>
                      </a:moveTo>
                      <a:cubicBezTo>
                        <a:pt x="1548" y="2017"/>
                        <a:pt x="-230" y="493"/>
                        <a:pt x="24" y="112"/>
                      </a:cubicBezTo>
                      <a:cubicBezTo>
                        <a:pt x="278" y="-269"/>
                        <a:pt x="2564" y="366"/>
                        <a:pt x="4977" y="1382"/>
                      </a:cubicBezTo>
                      <a:cubicBezTo>
                        <a:pt x="7454" y="2461"/>
                        <a:pt x="8978" y="3858"/>
                        <a:pt x="8533" y="4620"/>
                      </a:cubicBezTo>
                      <a:cubicBezTo>
                        <a:pt x="8089" y="5382"/>
                        <a:pt x="5993" y="4874"/>
                        <a:pt x="3771" y="3477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22" name="رسم 4">
                <a:extLst>
                  <a:ext uri="{FF2B5EF4-FFF2-40B4-BE49-F238E27FC236}">
                    <a16:creationId xmlns:a16="http://schemas.microsoft.com/office/drawing/2014/main" id="{F857C0D0-5FF6-47DD-8D60-500C2E7AAB74}"/>
                  </a:ext>
                </a:extLst>
              </p:cNvPr>
              <p:cNvGrpSpPr/>
              <p:nvPr/>
            </p:nvGrpSpPr>
            <p:grpSpPr>
              <a:xfrm>
                <a:off x="8195611" y="4456752"/>
                <a:ext cx="93034" cy="99956"/>
                <a:chOff x="8195611" y="4456752"/>
                <a:chExt cx="93034" cy="99956"/>
              </a:xfrm>
              <a:solidFill>
                <a:srgbClr val="231F20"/>
              </a:solidFill>
            </p:grpSpPr>
            <p:sp>
              <p:nvSpPr>
                <p:cNvPr id="323" name="شكل حر: شكل 322">
                  <a:extLst>
                    <a:ext uri="{FF2B5EF4-FFF2-40B4-BE49-F238E27FC236}">
                      <a16:creationId xmlns:a16="http://schemas.microsoft.com/office/drawing/2014/main" id="{07D78FD7-BFB9-41C4-B104-9F6738D5B3A3}"/>
                    </a:ext>
                  </a:extLst>
                </p:cNvPr>
                <p:cNvSpPr/>
                <p:nvPr/>
              </p:nvSpPr>
              <p:spPr>
                <a:xfrm>
                  <a:off x="8220454" y="4472509"/>
                  <a:ext cx="68191" cy="55796"/>
                </a:xfrm>
                <a:custGeom>
                  <a:avLst/>
                  <a:gdLst>
                    <a:gd name="connsiteX0" fmla="*/ 2732 w 68191"/>
                    <a:gd name="connsiteY0" fmla="*/ 7543 h 55796"/>
                    <a:gd name="connsiteX1" fmla="*/ 509 w 68191"/>
                    <a:gd name="connsiteY1" fmla="*/ 875 h 55796"/>
                    <a:gd name="connsiteX2" fmla="*/ 7558 w 68191"/>
                    <a:gd name="connsiteY2" fmla="*/ 1447 h 55796"/>
                    <a:gd name="connsiteX3" fmla="*/ 66232 w 68191"/>
                    <a:gd name="connsiteY3" fmla="*/ 39229 h 55796"/>
                    <a:gd name="connsiteX4" fmla="*/ 65152 w 68191"/>
                    <a:gd name="connsiteY4" fmla="*/ 50850 h 55796"/>
                    <a:gd name="connsiteX5" fmla="*/ 54103 w 68191"/>
                    <a:gd name="connsiteY5" fmla="*/ 54787 h 55796"/>
                    <a:gd name="connsiteX6" fmla="*/ 2732 w 68191"/>
                    <a:gd name="connsiteY6" fmla="*/ 7543 h 55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191" h="55796">
                      <a:moveTo>
                        <a:pt x="2732" y="7543"/>
                      </a:moveTo>
                      <a:cubicBezTo>
                        <a:pt x="318" y="5256"/>
                        <a:pt x="-697" y="2272"/>
                        <a:pt x="509" y="875"/>
                      </a:cubicBezTo>
                      <a:cubicBezTo>
                        <a:pt x="1842" y="-458"/>
                        <a:pt x="4891" y="-268"/>
                        <a:pt x="7558" y="1447"/>
                      </a:cubicBezTo>
                      <a:lnTo>
                        <a:pt x="66232" y="39229"/>
                      </a:lnTo>
                      <a:cubicBezTo>
                        <a:pt x="69089" y="41007"/>
                        <a:pt x="68898" y="46405"/>
                        <a:pt x="65152" y="50850"/>
                      </a:cubicBezTo>
                      <a:cubicBezTo>
                        <a:pt x="61533" y="55358"/>
                        <a:pt x="56516" y="57073"/>
                        <a:pt x="54103" y="54787"/>
                      </a:cubicBezTo>
                      <a:lnTo>
                        <a:pt x="2732" y="754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4" name="شكل حر: شكل 323">
                  <a:extLst>
                    <a:ext uri="{FF2B5EF4-FFF2-40B4-BE49-F238E27FC236}">
                      <a16:creationId xmlns:a16="http://schemas.microsoft.com/office/drawing/2014/main" id="{26F0A7BF-49CB-4110-A96E-0AC2C38B6AB3}"/>
                    </a:ext>
                  </a:extLst>
                </p:cNvPr>
                <p:cNvSpPr/>
                <p:nvPr/>
              </p:nvSpPr>
              <p:spPr>
                <a:xfrm>
                  <a:off x="8199456" y="4456752"/>
                  <a:ext cx="7810" cy="6175"/>
                </a:xfrm>
                <a:custGeom>
                  <a:avLst/>
                  <a:gdLst>
                    <a:gd name="connsiteX0" fmla="*/ 3093 w 7810"/>
                    <a:gd name="connsiteY0" fmla="*/ 3932 h 6175"/>
                    <a:gd name="connsiteX1" fmla="*/ 45 w 7810"/>
                    <a:gd name="connsiteY1" fmla="*/ 58 h 6175"/>
                    <a:gd name="connsiteX2" fmla="*/ 4744 w 7810"/>
                    <a:gd name="connsiteY2" fmla="*/ 2154 h 6175"/>
                    <a:gd name="connsiteX3" fmla="*/ 7665 w 7810"/>
                    <a:gd name="connsiteY3" fmla="*/ 5964 h 6175"/>
                    <a:gd name="connsiteX4" fmla="*/ 3093 w 7810"/>
                    <a:gd name="connsiteY4" fmla="*/ 3932 h 6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10" h="6175">
                      <a:moveTo>
                        <a:pt x="3093" y="3932"/>
                      </a:moveTo>
                      <a:cubicBezTo>
                        <a:pt x="1124" y="2154"/>
                        <a:pt x="-272" y="376"/>
                        <a:pt x="45" y="58"/>
                      </a:cubicBezTo>
                      <a:cubicBezTo>
                        <a:pt x="362" y="-259"/>
                        <a:pt x="2648" y="757"/>
                        <a:pt x="4744" y="2154"/>
                      </a:cubicBezTo>
                      <a:cubicBezTo>
                        <a:pt x="7093" y="3678"/>
                        <a:pt x="8236" y="5265"/>
                        <a:pt x="7665" y="5964"/>
                      </a:cubicBezTo>
                      <a:cubicBezTo>
                        <a:pt x="7093" y="6599"/>
                        <a:pt x="5061" y="5774"/>
                        <a:pt x="3093" y="393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5" name="شكل حر: شكل 324">
                  <a:extLst>
                    <a:ext uri="{FF2B5EF4-FFF2-40B4-BE49-F238E27FC236}">
                      <a16:creationId xmlns:a16="http://schemas.microsoft.com/office/drawing/2014/main" id="{F4118996-3F91-4599-9BEF-899111C5C837}"/>
                    </a:ext>
                  </a:extLst>
                </p:cNvPr>
                <p:cNvSpPr/>
                <p:nvPr/>
              </p:nvSpPr>
              <p:spPr>
                <a:xfrm>
                  <a:off x="8207758" y="4483434"/>
                  <a:ext cx="47852" cy="73274"/>
                </a:xfrm>
                <a:custGeom>
                  <a:avLst/>
                  <a:gdLst>
                    <a:gd name="connsiteX0" fmla="*/ 886 w 47852"/>
                    <a:gd name="connsiteY0" fmla="*/ 7286 h 73274"/>
                    <a:gd name="connsiteX1" fmla="*/ 1331 w 47852"/>
                    <a:gd name="connsiteY1" fmla="*/ 237 h 73274"/>
                    <a:gd name="connsiteX2" fmla="*/ 7681 w 47852"/>
                    <a:gd name="connsiteY2" fmla="*/ 3603 h 73274"/>
                    <a:gd name="connsiteX3" fmla="*/ 47177 w 47852"/>
                    <a:gd name="connsiteY3" fmla="*/ 61197 h 73274"/>
                    <a:gd name="connsiteX4" fmla="*/ 41589 w 47852"/>
                    <a:gd name="connsiteY4" fmla="*/ 71357 h 73274"/>
                    <a:gd name="connsiteX5" fmla="*/ 29906 w 47852"/>
                    <a:gd name="connsiteY5" fmla="*/ 70786 h 73274"/>
                    <a:gd name="connsiteX6" fmla="*/ 886 w 47852"/>
                    <a:gd name="connsiteY6" fmla="*/ 7286 h 73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852" h="73274">
                      <a:moveTo>
                        <a:pt x="886" y="7286"/>
                      </a:moveTo>
                      <a:cubicBezTo>
                        <a:pt x="-448" y="4301"/>
                        <a:pt x="-257" y="1063"/>
                        <a:pt x="1331" y="237"/>
                      </a:cubicBezTo>
                      <a:cubicBezTo>
                        <a:pt x="2918" y="-652"/>
                        <a:pt x="5902" y="1063"/>
                        <a:pt x="7681" y="3603"/>
                      </a:cubicBezTo>
                      <a:lnTo>
                        <a:pt x="47177" y="61197"/>
                      </a:lnTo>
                      <a:cubicBezTo>
                        <a:pt x="49146" y="63991"/>
                        <a:pt x="46669" y="68563"/>
                        <a:pt x="41589" y="71357"/>
                      </a:cubicBezTo>
                      <a:cubicBezTo>
                        <a:pt x="36509" y="74151"/>
                        <a:pt x="31239" y="73834"/>
                        <a:pt x="29906" y="70786"/>
                      </a:cubicBezTo>
                      <a:lnTo>
                        <a:pt x="886" y="728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6" name="شكل حر: شكل 325">
                  <a:extLst>
                    <a:ext uri="{FF2B5EF4-FFF2-40B4-BE49-F238E27FC236}">
                      <a16:creationId xmlns:a16="http://schemas.microsoft.com/office/drawing/2014/main" id="{E385A573-9919-474D-B2F0-FA07D64E58C7}"/>
                    </a:ext>
                  </a:extLst>
                </p:cNvPr>
                <p:cNvSpPr/>
                <p:nvPr/>
              </p:nvSpPr>
              <p:spPr>
                <a:xfrm>
                  <a:off x="8195611" y="4460035"/>
                  <a:ext cx="5234" cy="8501"/>
                </a:xfrm>
                <a:custGeom>
                  <a:avLst/>
                  <a:gdLst>
                    <a:gd name="connsiteX0" fmla="*/ 1476 w 5234"/>
                    <a:gd name="connsiteY0" fmla="*/ 4840 h 8501"/>
                    <a:gd name="connsiteX1" fmla="*/ 143 w 5234"/>
                    <a:gd name="connsiteY1" fmla="*/ 14 h 8501"/>
                    <a:gd name="connsiteX2" fmla="*/ 3635 w 5234"/>
                    <a:gd name="connsiteY2" fmla="*/ 3824 h 8501"/>
                    <a:gd name="connsiteX3" fmla="*/ 4842 w 5234"/>
                    <a:gd name="connsiteY3" fmla="*/ 8460 h 8501"/>
                    <a:gd name="connsiteX4" fmla="*/ 1476 w 5234"/>
                    <a:gd name="connsiteY4" fmla="*/ 4840 h 8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34" h="8501">
                      <a:moveTo>
                        <a:pt x="1476" y="4840"/>
                      </a:moveTo>
                      <a:cubicBezTo>
                        <a:pt x="333" y="2427"/>
                        <a:pt x="-302" y="205"/>
                        <a:pt x="143" y="14"/>
                      </a:cubicBezTo>
                      <a:cubicBezTo>
                        <a:pt x="524" y="-176"/>
                        <a:pt x="2175" y="1601"/>
                        <a:pt x="3635" y="3824"/>
                      </a:cubicBezTo>
                      <a:cubicBezTo>
                        <a:pt x="5159" y="6047"/>
                        <a:pt x="5667" y="8015"/>
                        <a:pt x="4842" y="8460"/>
                      </a:cubicBezTo>
                      <a:cubicBezTo>
                        <a:pt x="4080" y="8777"/>
                        <a:pt x="2619" y="7253"/>
                        <a:pt x="1476" y="484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27" name="رسم 4">
                <a:extLst>
                  <a:ext uri="{FF2B5EF4-FFF2-40B4-BE49-F238E27FC236}">
                    <a16:creationId xmlns:a16="http://schemas.microsoft.com/office/drawing/2014/main" id="{D57591BD-0C9C-4445-8DF4-DD40D9062187}"/>
                  </a:ext>
                </a:extLst>
              </p:cNvPr>
              <p:cNvGrpSpPr/>
              <p:nvPr/>
            </p:nvGrpSpPr>
            <p:grpSpPr>
              <a:xfrm>
                <a:off x="8173297" y="4460875"/>
                <a:ext cx="64730" cy="109496"/>
                <a:chOff x="8173297" y="4460875"/>
                <a:chExt cx="64730" cy="109496"/>
              </a:xfrm>
              <a:solidFill>
                <a:srgbClr val="231F20"/>
              </a:solidFill>
            </p:grpSpPr>
            <p:sp>
              <p:nvSpPr>
                <p:cNvPr id="328" name="شكل حر: شكل 327">
                  <a:extLst>
                    <a:ext uri="{FF2B5EF4-FFF2-40B4-BE49-F238E27FC236}">
                      <a16:creationId xmlns:a16="http://schemas.microsoft.com/office/drawing/2014/main" id="{43A8E578-7D4E-4A7A-AF08-4EB4A91BE2FF}"/>
                    </a:ext>
                  </a:extLst>
                </p:cNvPr>
                <p:cNvSpPr/>
                <p:nvPr/>
              </p:nvSpPr>
              <p:spPr>
                <a:xfrm>
                  <a:off x="8200973" y="4486426"/>
                  <a:ext cx="37054" cy="77837"/>
                </a:xfrm>
                <a:custGeom>
                  <a:avLst/>
                  <a:gdLst>
                    <a:gd name="connsiteX0" fmla="*/ 305 w 37054"/>
                    <a:gd name="connsiteY0" fmla="*/ 6770 h 77837"/>
                    <a:gd name="connsiteX1" fmla="*/ 2020 w 37054"/>
                    <a:gd name="connsiteY1" fmla="*/ 39 h 77837"/>
                    <a:gd name="connsiteX2" fmla="*/ 7671 w 37054"/>
                    <a:gd name="connsiteY2" fmla="*/ 4293 h 77837"/>
                    <a:gd name="connsiteX3" fmla="*/ 36691 w 37054"/>
                    <a:gd name="connsiteY3" fmla="*/ 67793 h 77837"/>
                    <a:gd name="connsiteX4" fmla="*/ 29515 w 37054"/>
                    <a:gd name="connsiteY4" fmla="*/ 77001 h 77837"/>
                    <a:gd name="connsiteX5" fmla="*/ 18022 w 37054"/>
                    <a:gd name="connsiteY5" fmla="*/ 74334 h 77837"/>
                    <a:gd name="connsiteX6" fmla="*/ 305 w 37054"/>
                    <a:gd name="connsiteY6" fmla="*/ 6770 h 77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054" h="77837">
                      <a:moveTo>
                        <a:pt x="305" y="6770"/>
                      </a:moveTo>
                      <a:cubicBezTo>
                        <a:pt x="-457" y="3595"/>
                        <a:pt x="242" y="483"/>
                        <a:pt x="2020" y="39"/>
                      </a:cubicBezTo>
                      <a:cubicBezTo>
                        <a:pt x="3861" y="-279"/>
                        <a:pt x="6274" y="1372"/>
                        <a:pt x="7671" y="4293"/>
                      </a:cubicBezTo>
                      <a:lnTo>
                        <a:pt x="36691" y="67793"/>
                      </a:lnTo>
                      <a:cubicBezTo>
                        <a:pt x="38151" y="70841"/>
                        <a:pt x="35104" y="75350"/>
                        <a:pt x="29515" y="77001"/>
                      </a:cubicBezTo>
                      <a:cubicBezTo>
                        <a:pt x="23991" y="78842"/>
                        <a:pt x="18784" y="77509"/>
                        <a:pt x="18022" y="74334"/>
                      </a:cubicBezTo>
                      <a:lnTo>
                        <a:pt x="305" y="677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9" name="شكل حر: شكل 328">
                  <a:extLst>
                    <a:ext uri="{FF2B5EF4-FFF2-40B4-BE49-F238E27FC236}">
                      <a16:creationId xmlns:a16="http://schemas.microsoft.com/office/drawing/2014/main" id="{622104B8-EDFB-4AEB-BB0F-AAF5E1E6DC7A}"/>
                    </a:ext>
                  </a:extLst>
                </p:cNvPr>
                <p:cNvSpPr/>
                <p:nvPr/>
              </p:nvSpPr>
              <p:spPr>
                <a:xfrm>
                  <a:off x="8193691" y="4460875"/>
                  <a:ext cx="4018" cy="9157"/>
                </a:xfrm>
                <a:custGeom>
                  <a:avLst/>
                  <a:gdLst>
                    <a:gd name="connsiteX0" fmla="*/ 729 w 4018"/>
                    <a:gd name="connsiteY0" fmla="*/ 4890 h 9157"/>
                    <a:gd name="connsiteX1" fmla="*/ 221 w 4018"/>
                    <a:gd name="connsiteY1" fmla="*/ 0 h 9157"/>
                    <a:gd name="connsiteX2" fmla="*/ 3015 w 4018"/>
                    <a:gd name="connsiteY2" fmla="*/ 4318 h 9157"/>
                    <a:gd name="connsiteX3" fmla="*/ 3460 w 4018"/>
                    <a:gd name="connsiteY3" fmla="*/ 9144 h 9157"/>
                    <a:gd name="connsiteX4" fmla="*/ 729 w 4018"/>
                    <a:gd name="connsiteY4" fmla="*/ 4890 h 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8" h="9157">
                      <a:moveTo>
                        <a:pt x="729" y="4890"/>
                      </a:moveTo>
                      <a:cubicBezTo>
                        <a:pt x="31" y="2286"/>
                        <a:pt x="-223" y="64"/>
                        <a:pt x="221" y="0"/>
                      </a:cubicBezTo>
                      <a:cubicBezTo>
                        <a:pt x="666" y="0"/>
                        <a:pt x="1936" y="1968"/>
                        <a:pt x="3015" y="4318"/>
                      </a:cubicBezTo>
                      <a:cubicBezTo>
                        <a:pt x="4158" y="6858"/>
                        <a:pt x="4349" y="8953"/>
                        <a:pt x="3460" y="9144"/>
                      </a:cubicBezTo>
                      <a:cubicBezTo>
                        <a:pt x="2571" y="9334"/>
                        <a:pt x="1364" y="7493"/>
                        <a:pt x="729" y="489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0" name="شكل حر: شكل 329">
                  <a:extLst>
                    <a:ext uri="{FF2B5EF4-FFF2-40B4-BE49-F238E27FC236}">
                      <a16:creationId xmlns:a16="http://schemas.microsoft.com/office/drawing/2014/main" id="{D30D27E2-FC1F-49BC-AD7B-F5BFB28E28B5}"/>
                    </a:ext>
                  </a:extLst>
                </p:cNvPr>
                <p:cNvSpPr/>
                <p:nvPr/>
              </p:nvSpPr>
              <p:spPr>
                <a:xfrm>
                  <a:off x="8173297" y="4488670"/>
                  <a:ext cx="19728" cy="81700"/>
                </a:xfrm>
                <a:custGeom>
                  <a:avLst/>
                  <a:gdLst>
                    <a:gd name="connsiteX0" fmla="*/ 10011 w 19728"/>
                    <a:gd name="connsiteY0" fmla="*/ 5542 h 81700"/>
                    <a:gd name="connsiteX1" fmla="*/ 14202 w 19728"/>
                    <a:gd name="connsiteY1" fmla="*/ 18 h 81700"/>
                    <a:gd name="connsiteX2" fmla="*/ 17758 w 19728"/>
                    <a:gd name="connsiteY2" fmla="*/ 6114 h 81700"/>
                    <a:gd name="connsiteX3" fmla="*/ 19726 w 19728"/>
                    <a:gd name="connsiteY3" fmla="*/ 75900 h 81700"/>
                    <a:gd name="connsiteX4" fmla="*/ 9566 w 19728"/>
                    <a:gd name="connsiteY4" fmla="*/ 81615 h 81700"/>
                    <a:gd name="connsiteX5" fmla="*/ 41 w 19728"/>
                    <a:gd name="connsiteY5" fmla="*/ 74694 h 81700"/>
                    <a:gd name="connsiteX6" fmla="*/ 10011 w 19728"/>
                    <a:gd name="connsiteY6" fmla="*/ 5542 h 8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728" h="81700">
                      <a:moveTo>
                        <a:pt x="10011" y="5542"/>
                      </a:moveTo>
                      <a:cubicBezTo>
                        <a:pt x="10518" y="2303"/>
                        <a:pt x="12424" y="-236"/>
                        <a:pt x="14202" y="18"/>
                      </a:cubicBezTo>
                      <a:cubicBezTo>
                        <a:pt x="16043" y="462"/>
                        <a:pt x="17630" y="2939"/>
                        <a:pt x="17758" y="6114"/>
                      </a:cubicBezTo>
                      <a:lnTo>
                        <a:pt x="19726" y="75900"/>
                      </a:lnTo>
                      <a:cubicBezTo>
                        <a:pt x="19853" y="79265"/>
                        <a:pt x="15344" y="82250"/>
                        <a:pt x="9566" y="81615"/>
                      </a:cubicBezTo>
                      <a:cubicBezTo>
                        <a:pt x="3787" y="81170"/>
                        <a:pt x="-467" y="77932"/>
                        <a:pt x="41" y="74694"/>
                      </a:cubicBezTo>
                      <a:lnTo>
                        <a:pt x="10011" y="554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1" name="شكل حر: شكل 330">
                  <a:extLst>
                    <a:ext uri="{FF2B5EF4-FFF2-40B4-BE49-F238E27FC236}">
                      <a16:creationId xmlns:a16="http://schemas.microsoft.com/office/drawing/2014/main" id="{C9297DBA-73A0-499E-B701-FF7EB264722F}"/>
                    </a:ext>
                  </a:extLst>
                </p:cNvPr>
                <p:cNvSpPr/>
                <p:nvPr/>
              </p:nvSpPr>
              <p:spPr>
                <a:xfrm>
                  <a:off x="8187452" y="4461625"/>
                  <a:ext cx="2527" cy="9621"/>
                </a:xfrm>
                <a:custGeom>
                  <a:avLst/>
                  <a:gdLst>
                    <a:gd name="connsiteX0" fmla="*/ 111 w 2527"/>
                    <a:gd name="connsiteY0" fmla="*/ 4647 h 9621"/>
                    <a:gd name="connsiteX1" fmla="*/ 1571 w 2527"/>
                    <a:gd name="connsiteY1" fmla="*/ 12 h 9621"/>
                    <a:gd name="connsiteX2" fmla="*/ 2524 w 2527"/>
                    <a:gd name="connsiteY2" fmla="*/ 5028 h 9621"/>
                    <a:gd name="connsiteX3" fmla="*/ 1063 w 2527"/>
                    <a:gd name="connsiteY3" fmla="*/ 9600 h 9621"/>
                    <a:gd name="connsiteX4" fmla="*/ 111 w 2527"/>
                    <a:gd name="connsiteY4" fmla="*/ 4647 h 9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27" h="9621">
                      <a:moveTo>
                        <a:pt x="111" y="4647"/>
                      </a:moveTo>
                      <a:cubicBezTo>
                        <a:pt x="492" y="1980"/>
                        <a:pt x="1126" y="-179"/>
                        <a:pt x="1571" y="12"/>
                      </a:cubicBezTo>
                      <a:cubicBezTo>
                        <a:pt x="2015" y="202"/>
                        <a:pt x="2460" y="2488"/>
                        <a:pt x="2524" y="5028"/>
                      </a:cubicBezTo>
                      <a:cubicBezTo>
                        <a:pt x="2587" y="7822"/>
                        <a:pt x="1952" y="9854"/>
                        <a:pt x="1063" y="9600"/>
                      </a:cubicBezTo>
                      <a:cubicBezTo>
                        <a:pt x="174" y="9410"/>
                        <a:pt x="-207" y="7251"/>
                        <a:pt x="111" y="4647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32" name="رسم 4">
                <a:extLst>
                  <a:ext uri="{FF2B5EF4-FFF2-40B4-BE49-F238E27FC236}">
                    <a16:creationId xmlns:a16="http://schemas.microsoft.com/office/drawing/2014/main" id="{4CBA07F0-A823-4C6A-A7D2-086FF4453EBD}"/>
                  </a:ext>
                </a:extLst>
              </p:cNvPr>
              <p:cNvGrpSpPr/>
              <p:nvPr/>
            </p:nvGrpSpPr>
            <p:grpSpPr>
              <a:xfrm>
                <a:off x="8113434" y="4459351"/>
                <a:ext cx="73818" cy="108556"/>
                <a:chOff x="8113434" y="4459351"/>
                <a:chExt cx="73818" cy="108556"/>
              </a:xfrm>
              <a:solidFill>
                <a:srgbClr val="231F20"/>
              </a:solidFill>
            </p:grpSpPr>
            <p:sp>
              <p:nvSpPr>
                <p:cNvPr id="333" name="شكل حر: شكل 332">
                  <a:extLst>
                    <a:ext uri="{FF2B5EF4-FFF2-40B4-BE49-F238E27FC236}">
                      <a16:creationId xmlns:a16="http://schemas.microsoft.com/office/drawing/2014/main" id="{70F5EB3B-60F1-430F-B781-12DC4B915789}"/>
                    </a:ext>
                  </a:extLst>
                </p:cNvPr>
                <p:cNvSpPr/>
                <p:nvPr/>
              </p:nvSpPr>
              <p:spPr>
                <a:xfrm>
                  <a:off x="8153910" y="4487748"/>
                  <a:ext cx="29427" cy="80159"/>
                </a:xfrm>
                <a:custGeom>
                  <a:avLst/>
                  <a:gdLst>
                    <a:gd name="connsiteX0" fmla="*/ 21842 w 29427"/>
                    <a:gd name="connsiteY0" fmla="*/ 4685 h 80159"/>
                    <a:gd name="connsiteX1" fmla="*/ 26858 w 29427"/>
                    <a:gd name="connsiteY1" fmla="*/ 114 h 80159"/>
                    <a:gd name="connsiteX2" fmla="*/ 29335 w 29427"/>
                    <a:gd name="connsiteY2" fmla="*/ 6464 h 80159"/>
                    <a:gd name="connsiteX3" fmla="*/ 19429 w 29427"/>
                    <a:gd name="connsiteY3" fmla="*/ 75552 h 80159"/>
                    <a:gd name="connsiteX4" fmla="*/ 8380 w 29427"/>
                    <a:gd name="connsiteY4" fmla="*/ 79679 h 80159"/>
                    <a:gd name="connsiteX5" fmla="*/ 188 w 29427"/>
                    <a:gd name="connsiteY5" fmla="*/ 71043 h 80159"/>
                    <a:gd name="connsiteX6" fmla="*/ 21842 w 29427"/>
                    <a:gd name="connsiteY6" fmla="*/ 4685 h 80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427" h="80159">
                      <a:moveTo>
                        <a:pt x="21842" y="4685"/>
                      </a:moveTo>
                      <a:cubicBezTo>
                        <a:pt x="22921" y="1574"/>
                        <a:pt x="25143" y="-521"/>
                        <a:pt x="26858" y="114"/>
                      </a:cubicBezTo>
                      <a:cubicBezTo>
                        <a:pt x="28573" y="812"/>
                        <a:pt x="29779" y="3098"/>
                        <a:pt x="29335" y="6464"/>
                      </a:cubicBezTo>
                      <a:lnTo>
                        <a:pt x="19429" y="75552"/>
                      </a:lnTo>
                      <a:cubicBezTo>
                        <a:pt x="19048" y="78663"/>
                        <a:pt x="13968" y="81267"/>
                        <a:pt x="8380" y="79679"/>
                      </a:cubicBezTo>
                      <a:cubicBezTo>
                        <a:pt x="2792" y="78155"/>
                        <a:pt x="-892" y="74154"/>
                        <a:pt x="188" y="71043"/>
                      </a:cubicBezTo>
                      <a:lnTo>
                        <a:pt x="21842" y="468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4" name="شكل حر: شكل 333">
                  <a:extLst>
                    <a:ext uri="{FF2B5EF4-FFF2-40B4-BE49-F238E27FC236}">
                      <a16:creationId xmlns:a16="http://schemas.microsoft.com/office/drawing/2014/main" id="{205F224D-250D-482C-899D-D0317A48C3AE}"/>
                    </a:ext>
                  </a:extLst>
                </p:cNvPr>
                <p:cNvSpPr/>
                <p:nvPr/>
              </p:nvSpPr>
              <p:spPr>
                <a:xfrm>
                  <a:off x="8184141" y="4461360"/>
                  <a:ext cx="3111" cy="9484"/>
                </a:xfrm>
                <a:custGeom>
                  <a:avLst/>
                  <a:gdLst>
                    <a:gd name="connsiteX0" fmla="*/ 627 w 3111"/>
                    <a:gd name="connsiteY0" fmla="*/ 4277 h 9484"/>
                    <a:gd name="connsiteX1" fmla="*/ 2787 w 3111"/>
                    <a:gd name="connsiteY1" fmla="*/ 22 h 9484"/>
                    <a:gd name="connsiteX2" fmla="*/ 2850 w 3111"/>
                    <a:gd name="connsiteY2" fmla="*/ 4848 h 9484"/>
                    <a:gd name="connsiteX3" fmla="*/ 564 w 3111"/>
                    <a:gd name="connsiteY3" fmla="*/ 9420 h 9484"/>
                    <a:gd name="connsiteX4" fmla="*/ 627 w 3111"/>
                    <a:gd name="connsiteY4" fmla="*/ 4277 h 9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11" h="9484">
                      <a:moveTo>
                        <a:pt x="627" y="4277"/>
                      </a:moveTo>
                      <a:cubicBezTo>
                        <a:pt x="1453" y="1736"/>
                        <a:pt x="2405" y="-232"/>
                        <a:pt x="2787" y="22"/>
                      </a:cubicBezTo>
                      <a:cubicBezTo>
                        <a:pt x="3104" y="467"/>
                        <a:pt x="3294" y="2054"/>
                        <a:pt x="2850" y="4848"/>
                      </a:cubicBezTo>
                      <a:cubicBezTo>
                        <a:pt x="2532" y="7324"/>
                        <a:pt x="1326" y="9928"/>
                        <a:pt x="564" y="9420"/>
                      </a:cubicBezTo>
                      <a:cubicBezTo>
                        <a:pt x="-198" y="9103"/>
                        <a:pt x="-198" y="6817"/>
                        <a:pt x="627" y="4277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5" name="شكل حر: شكل 334">
                  <a:extLst>
                    <a:ext uri="{FF2B5EF4-FFF2-40B4-BE49-F238E27FC236}">
                      <a16:creationId xmlns:a16="http://schemas.microsoft.com/office/drawing/2014/main" id="{04BDB19E-FEB1-4889-A220-F67287BC90C3}"/>
                    </a:ext>
                  </a:extLst>
                </p:cNvPr>
                <p:cNvSpPr/>
                <p:nvPr/>
              </p:nvSpPr>
              <p:spPr>
                <a:xfrm>
                  <a:off x="8113434" y="4480825"/>
                  <a:ext cx="54165" cy="69290"/>
                </a:xfrm>
                <a:custGeom>
                  <a:avLst/>
                  <a:gdLst>
                    <a:gd name="connsiteX0" fmla="*/ 46697 w 54165"/>
                    <a:gd name="connsiteY0" fmla="*/ 2783 h 69290"/>
                    <a:gd name="connsiteX1" fmla="*/ 53174 w 54165"/>
                    <a:gd name="connsiteY1" fmla="*/ 496 h 69290"/>
                    <a:gd name="connsiteX2" fmla="*/ 52919 w 54165"/>
                    <a:gd name="connsiteY2" fmla="*/ 7418 h 69290"/>
                    <a:gd name="connsiteX3" fmla="*/ 16852 w 54165"/>
                    <a:gd name="connsiteY3" fmla="*/ 67171 h 69290"/>
                    <a:gd name="connsiteX4" fmla="*/ 5104 w 54165"/>
                    <a:gd name="connsiteY4" fmla="*/ 66600 h 69290"/>
                    <a:gd name="connsiteX5" fmla="*/ 913 w 54165"/>
                    <a:gd name="connsiteY5" fmla="*/ 55551 h 69290"/>
                    <a:gd name="connsiteX6" fmla="*/ 46697 w 54165"/>
                    <a:gd name="connsiteY6" fmla="*/ 2783 h 69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165" h="69290">
                      <a:moveTo>
                        <a:pt x="46697" y="2783"/>
                      </a:moveTo>
                      <a:cubicBezTo>
                        <a:pt x="48856" y="370"/>
                        <a:pt x="51840" y="-710"/>
                        <a:pt x="53174" y="496"/>
                      </a:cubicBezTo>
                      <a:cubicBezTo>
                        <a:pt x="54380" y="1957"/>
                        <a:pt x="54698" y="4434"/>
                        <a:pt x="52919" y="7418"/>
                      </a:cubicBezTo>
                      <a:lnTo>
                        <a:pt x="16852" y="67171"/>
                      </a:lnTo>
                      <a:cubicBezTo>
                        <a:pt x="15328" y="69839"/>
                        <a:pt x="9549" y="70346"/>
                        <a:pt x="5104" y="66600"/>
                      </a:cubicBezTo>
                      <a:cubicBezTo>
                        <a:pt x="532" y="63044"/>
                        <a:pt x="-1246" y="58028"/>
                        <a:pt x="913" y="55551"/>
                      </a:cubicBezTo>
                      <a:lnTo>
                        <a:pt x="46697" y="278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6" name="شكل حر: شكل 335">
                  <a:extLst>
                    <a:ext uri="{FF2B5EF4-FFF2-40B4-BE49-F238E27FC236}">
                      <a16:creationId xmlns:a16="http://schemas.microsoft.com/office/drawing/2014/main" id="{62871C44-D972-4C39-B91E-0DA7DE007C9E}"/>
                    </a:ext>
                  </a:extLst>
                </p:cNvPr>
                <p:cNvSpPr/>
                <p:nvPr/>
              </p:nvSpPr>
              <p:spPr>
                <a:xfrm>
                  <a:off x="8176711" y="4459351"/>
                  <a:ext cx="5931" cy="8074"/>
                </a:xfrm>
                <a:custGeom>
                  <a:avLst/>
                  <a:gdLst>
                    <a:gd name="connsiteX0" fmla="*/ 2153 w 5931"/>
                    <a:gd name="connsiteY0" fmla="*/ 3111 h 8074"/>
                    <a:gd name="connsiteX1" fmla="*/ 5899 w 5931"/>
                    <a:gd name="connsiteY1" fmla="*/ 63 h 8074"/>
                    <a:gd name="connsiteX2" fmla="*/ 4057 w 5931"/>
                    <a:gd name="connsiteY2" fmla="*/ 4635 h 8074"/>
                    <a:gd name="connsiteX3" fmla="*/ 248 w 5931"/>
                    <a:gd name="connsiteY3" fmla="*/ 7873 h 8074"/>
                    <a:gd name="connsiteX4" fmla="*/ 2153 w 5931"/>
                    <a:gd name="connsiteY4" fmla="*/ 3111 h 8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31" h="8074">
                      <a:moveTo>
                        <a:pt x="2153" y="3111"/>
                      </a:moveTo>
                      <a:cubicBezTo>
                        <a:pt x="3867" y="1079"/>
                        <a:pt x="5581" y="-318"/>
                        <a:pt x="5899" y="63"/>
                      </a:cubicBezTo>
                      <a:cubicBezTo>
                        <a:pt x="6090" y="634"/>
                        <a:pt x="5455" y="2285"/>
                        <a:pt x="4057" y="4635"/>
                      </a:cubicBezTo>
                      <a:cubicBezTo>
                        <a:pt x="2724" y="6857"/>
                        <a:pt x="755" y="8699"/>
                        <a:pt x="248" y="7873"/>
                      </a:cubicBezTo>
                      <a:cubicBezTo>
                        <a:pt x="-451" y="7175"/>
                        <a:pt x="374" y="5079"/>
                        <a:pt x="2153" y="311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37" name="رسم 4">
                <a:extLst>
                  <a:ext uri="{FF2B5EF4-FFF2-40B4-BE49-F238E27FC236}">
                    <a16:creationId xmlns:a16="http://schemas.microsoft.com/office/drawing/2014/main" id="{280B725D-03FF-4A82-889F-E77A6CE5221E}"/>
                  </a:ext>
                </a:extLst>
              </p:cNvPr>
              <p:cNvGrpSpPr/>
              <p:nvPr/>
            </p:nvGrpSpPr>
            <p:grpSpPr>
              <a:xfrm>
                <a:off x="8076035" y="4453643"/>
                <a:ext cx="104902" cy="84126"/>
                <a:chOff x="8076035" y="4453643"/>
                <a:chExt cx="104902" cy="84126"/>
              </a:xfrm>
              <a:solidFill>
                <a:srgbClr val="231F20"/>
              </a:solidFill>
            </p:grpSpPr>
            <p:sp>
              <p:nvSpPr>
                <p:cNvPr id="338" name="شكل حر: شكل 337">
                  <a:extLst>
                    <a:ext uri="{FF2B5EF4-FFF2-40B4-BE49-F238E27FC236}">
                      <a16:creationId xmlns:a16="http://schemas.microsoft.com/office/drawing/2014/main" id="{F8DDE531-9972-47BB-8E8C-A0C10D2C55DB}"/>
                    </a:ext>
                  </a:extLst>
                </p:cNvPr>
                <p:cNvSpPr/>
                <p:nvPr/>
              </p:nvSpPr>
              <p:spPr>
                <a:xfrm>
                  <a:off x="8099256" y="4476103"/>
                  <a:ext cx="62869" cy="61666"/>
                </a:xfrm>
                <a:custGeom>
                  <a:avLst/>
                  <a:gdLst>
                    <a:gd name="connsiteX0" fmla="*/ 55477 w 62869"/>
                    <a:gd name="connsiteY0" fmla="*/ 1917 h 61666"/>
                    <a:gd name="connsiteX1" fmla="*/ 62144 w 62869"/>
                    <a:gd name="connsiteY1" fmla="*/ 837 h 61666"/>
                    <a:gd name="connsiteX2" fmla="*/ 60874 w 62869"/>
                    <a:gd name="connsiteY2" fmla="*/ 7505 h 61666"/>
                    <a:gd name="connsiteX3" fmla="*/ 15154 w 62869"/>
                    <a:gd name="connsiteY3" fmla="*/ 60273 h 61666"/>
                    <a:gd name="connsiteX4" fmla="*/ 3597 w 62869"/>
                    <a:gd name="connsiteY4" fmla="*/ 57796 h 61666"/>
                    <a:gd name="connsiteX5" fmla="*/ 1438 w 62869"/>
                    <a:gd name="connsiteY5" fmla="*/ 46112 h 61666"/>
                    <a:gd name="connsiteX6" fmla="*/ 55477 w 62869"/>
                    <a:gd name="connsiteY6" fmla="*/ 1917 h 61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2869" h="61666">
                      <a:moveTo>
                        <a:pt x="55477" y="1917"/>
                      </a:moveTo>
                      <a:cubicBezTo>
                        <a:pt x="58016" y="-116"/>
                        <a:pt x="61065" y="-624"/>
                        <a:pt x="62144" y="837"/>
                      </a:cubicBezTo>
                      <a:cubicBezTo>
                        <a:pt x="63414" y="2170"/>
                        <a:pt x="63033" y="4964"/>
                        <a:pt x="60874" y="7505"/>
                      </a:cubicBezTo>
                      <a:lnTo>
                        <a:pt x="15154" y="60273"/>
                      </a:lnTo>
                      <a:cubicBezTo>
                        <a:pt x="13122" y="62750"/>
                        <a:pt x="7597" y="61924"/>
                        <a:pt x="3597" y="57796"/>
                      </a:cubicBezTo>
                      <a:cubicBezTo>
                        <a:pt x="-213" y="53478"/>
                        <a:pt x="-1102" y="48144"/>
                        <a:pt x="1438" y="46112"/>
                      </a:cubicBezTo>
                      <a:lnTo>
                        <a:pt x="55477" y="191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9" name="شكل حر: شكل 338">
                  <a:extLst>
                    <a:ext uri="{FF2B5EF4-FFF2-40B4-BE49-F238E27FC236}">
                      <a16:creationId xmlns:a16="http://schemas.microsoft.com/office/drawing/2014/main" id="{93C3EA9F-A9A1-4459-8437-418EF841AF2F}"/>
                    </a:ext>
                  </a:extLst>
                </p:cNvPr>
                <p:cNvSpPr/>
                <p:nvPr/>
              </p:nvSpPr>
              <p:spPr>
                <a:xfrm>
                  <a:off x="8173858" y="4457917"/>
                  <a:ext cx="7079" cy="7013"/>
                </a:xfrm>
                <a:custGeom>
                  <a:avLst/>
                  <a:gdLst>
                    <a:gd name="connsiteX0" fmla="*/ 2910 w 7079"/>
                    <a:gd name="connsiteY0" fmla="*/ 2450 h 7013"/>
                    <a:gd name="connsiteX1" fmla="*/ 7037 w 7079"/>
                    <a:gd name="connsiteY1" fmla="*/ 100 h 7013"/>
                    <a:gd name="connsiteX2" fmla="*/ 4561 w 7079"/>
                    <a:gd name="connsiteY2" fmla="*/ 4164 h 7013"/>
                    <a:gd name="connsiteX3" fmla="*/ 116 w 7079"/>
                    <a:gd name="connsiteY3" fmla="*/ 6831 h 7013"/>
                    <a:gd name="connsiteX4" fmla="*/ 2910 w 7079"/>
                    <a:gd name="connsiteY4" fmla="*/ 2450 h 7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79" h="7013">
                      <a:moveTo>
                        <a:pt x="2910" y="2450"/>
                      </a:moveTo>
                      <a:cubicBezTo>
                        <a:pt x="4942" y="735"/>
                        <a:pt x="6847" y="-344"/>
                        <a:pt x="7037" y="100"/>
                      </a:cubicBezTo>
                      <a:cubicBezTo>
                        <a:pt x="7291" y="481"/>
                        <a:pt x="6402" y="2132"/>
                        <a:pt x="4561" y="4164"/>
                      </a:cubicBezTo>
                      <a:cubicBezTo>
                        <a:pt x="2846" y="6133"/>
                        <a:pt x="687" y="7530"/>
                        <a:pt x="116" y="6831"/>
                      </a:cubicBezTo>
                      <a:cubicBezTo>
                        <a:pt x="-392" y="6069"/>
                        <a:pt x="814" y="4101"/>
                        <a:pt x="2910" y="245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0" name="شكل حر: شكل 339">
                  <a:extLst>
                    <a:ext uri="{FF2B5EF4-FFF2-40B4-BE49-F238E27FC236}">
                      <a16:creationId xmlns:a16="http://schemas.microsoft.com/office/drawing/2014/main" id="{591E1FD5-ACFB-4BD6-9274-FCC494BC1908}"/>
                    </a:ext>
                  </a:extLst>
                </p:cNvPr>
                <p:cNvSpPr/>
                <p:nvPr/>
              </p:nvSpPr>
              <p:spPr>
                <a:xfrm>
                  <a:off x="8076035" y="4461759"/>
                  <a:ext cx="77034" cy="38846"/>
                </a:xfrm>
                <a:custGeom>
                  <a:avLst/>
                  <a:gdLst>
                    <a:gd name="connsiteX0" fmla="*/ 70316 w 77034"/>
                    <a:gd name="connsiteY0" fmla="*/ 385 h 38846"/>
                    <a:gd name="connsiteX1" fmla="*/ 76984 w 77034"/>
                    <a:gd name="connsiteY1" fmla="*/ 1973 h 38846"/>
                    <a:gd name="connsiteX2" fmla="*/ 73110 w 77034"/>
                    <a:gd name="connsiteY2" fmla="*/ 7625 h 38846"/>
                    <a:gd name="connsiteX3" fmla="*/ 10499 w 77034"/>
                    <a:gd name="connsiteY3" fmla="*/ 38485 h 38846"/>
                    <a:gd name="connsiteX4" fmla="*/ 911 w 77034"/>
                    <a:gd name="connsiteY4" fmla="*/ 31627 h 38846"/>
                    <a:gd name="connsiteX5" fmla="*/ 3387 w 77034"/>
                    <a:gd name="connsiteY5" fmla="*/ 20007 h 38846"/>
                    <a:gd name="connsiteX6" fmla="*/ 70316 w 77034"/>
                    <a:gd name="connsiteY6" fmla="*/ 385 h 38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034" h="38846">
                      <a:moveTo>
                        <a:pt x="70316" y="385"/>
                      </a:moveTo>
                      <a:cubicBezTo>
                        <a:pt x="73491" y="-504"/>
                        <a:pt x="76539" y="195"/>
                        <a:pt x="76984" y="1973"/>
                      </a:cubicBezTo>
                      <a:cubicBezTo>
                        <a:pt x="77301" y="3814"/>
                        <a:pt x="76158" y="6100"/>
                        <a:pt x="73110" y="7625"/>
                      </a:cubicBezTo>
                      <a:lnTo>
                        <a:pt x="10499" y="38485"/>
                      </a:lnTo>
                      <a:cubicBezTo>
                        <a:pt x="7705" y="39882"/>
                        <a:pt x="2689" y="37152"/>
                        <a:pt x="911" y="31627"/>
                      </a:cubicBezTo>
                      <a:cubicBezTo>
                        <a:pt x="-994" y="26166"/>
                        <a:pt x="212" y="20896"/>
                        <a:pt x="3387" y="20007"/>
                      </a:cubicBezTo>
                      <a:lnTo>
                        <a:pt x="70316" y="38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1" name="شكل حر: شكل 340">
                  <a:extLst>
                    <a:ext uri="{FF2B5EF4-FFF2-40B4-BE49-F238E27FC236}">
                      <a16:creationId xmlns:a16="http://schemas.microsoft.com/office/drawing/2014/main" id="{0B869382-997D-4D98-9CD2-CC8567C24E99}"/>
                    </a:ext>
                  </a:extLst>
                </p:cNvPr>
                <p:cNvSpPr/>
                <p:nvPr/>
              </p:nvSpPr>
              <p:spPr>
                <a:xfrm>
                  <a:off x="8169205" y="4453643"/>
                  <a:ext cx="9024" cy="4238"/>
                </a:xfrm>
                <a:custGeom>
                  <a:avLst/>
                  <a:gdLst>
                    <a:gd name="connsiteX0" fmla="*/ 4324 w 9024"/>
                    <a:gd name="connsiteY0" fmla="*/ 818 h 4238"/>
                    <a:gd name="connsiteX1" fmla="*/ 9023 w 9024"/>
                    <a:gd name="connsiteY1" fmla="*/ 247 h 4238"/>
                    <a:gd name="connsiteX2" fmla="*/ 5023 w 9024"/>
                    <a:gd name="connsiteY2" fmla="*/ 3041 h 4238"/>
                    <a:gd name="connsiteX3" fmla="*/ 6 w 9024"/>
                    <a:gd name="connsiteY3" fmla="*/ 3739 h 4238"/>
                    <a:gd name="connsiteX4" fmla="*/ 4324 w 9024"/>
                    <a:gd name="connsiteY4" fmla="*/ 818 h 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24" h="4238">
                      <a:moveTo>
                        <a:pt x="4324" y="818"/>
                      </a:moveTo>
                      <a:cubicBezTo>
                        <a:pt x="6864" y="56"/>
                        <a:pt x="9086" y="-261"/>
                        <a:pt x="9023" y="247"/>
                      </a:cubicBezTo>
                      <a:cubicBezTo>
                        <a:pt x="8833" y="818"/>
                        <a:pt x="7563" y="1835"/>
                        <a:pt x="5023" y="3041"/>
                      </a:cubicBezTo>
                      <a:cubicBezTo>
                        <a:pt x="2736" y="4184"/>
                        <a:pt x="6" y="4692"/>
                        <a:pt x="6" y="3739"/>
                      </a:cubicBezTo>
                      <a:cubicBezTo>
                        <a:pt x="-121" y="2850"/>
                        <a:pt x="1784" y="1580"/>
                        <a:pt x="4324" y="81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42" name="رسم 4">
                <a:extLst>
                  <a:ext uri="{FF2B5EF4-FFF2-40B4-BE49-F238E27FC236}">
                    <a16:creationId xmlns:a16="http://schemas.microsoft.com/office/drawing/2014/main" id="{B65816E9-270C-425A-A293-853CA1FD40F1}"/>
                  </a:ext>
                </a:extLst>
              </p:cNvPr>
              <p:cNvGrpSpPr/>
              <p:nvPr/>
            </p:nvGrpSpPr>
            <p:grpSpPr>
              <a:xfrm>
                <a:off x="8070609" y="4416848"/>
                <a:ext cx="106943" cy="65067"/>
                <a:chOff x="8070609" y="4416848"/>
                <a:chExt cx="106943" cy="65067"/>
              </a:xfrm>
              <a:solidFill>
                <a:srgbClr val="231F20"/>
              </a:solidFill>
            </p:grpSpPr>
            <p:sp>
              <p:nvSpPr>
                <p:cNvPr id="343" name="شكل حر: شكل 342">
                  <a:extLst>
                    <a:ext uri="{FF2B5EF4-FFF2-40B4-BE49-F238E27FC236}">
                      <a16:creationId xmlns:a16="http://schemas.microsoft.com/office/drawing/2014/main" id="{1304FFF7-8B89-48EF-AD98-826B0ED133EB}"/>
                    </a:ext>
                  </a:extLst>
                </p:cNvPr>
                <p:cNvSpPr/>
                <p:nvPr/>
              </p:nvSpPr>
              <p:spPr>
                <a:xfrm>
                  <a:off x="8070609" y="4454474"/>
                  <a:ext cx="80409" cy="27441"/>
                </a:xfrm>
                <a:custGeom>
                  <a:avLst/>
                  <a:gdLst>
                    <a:gd name="connsiteX0" fmla="*/ 74218 w 80409"/>
                    <a:gd name="connsiteY0" fmla="*/ 51 h 27441"/>
                    <a:gd name="connsiteX1" fmla="*/ 80313 w 80409"/>
                    <a:gd name="connsiteY1" fmla="*/ 2781 h 27441"/>
                    <a:gd name="connsiteX2" fmla="*/ 75678 w 80409"/>
                    <a:gd name="connsiteY2" fmla="*/ 7671 h 27441"/>
                    <a:gd name="connsiteX3" fmla="*/ 8686 w 80409"/>
                    <a:gd name="connsiteY3" fmla="*/ 27292 h 27441"/>
                    <a:gd name="connsiteX4" fmla="*/ 176 w 80409"/>
                    <a:gd name="connsiteY4" fmla="*/ 18910 h 27441"/>
                    <a:gd name="connsiteX5" fmla="*/ 4812 w 80409"/>
                    <a:gd name="connsiteY5" fmla="*/ 7925 h 27441"/>
                    <a:gd name="connsiteX6" fmla="*/ 74218 w 80409"/>
                    <a:gd name="connsiteY6" fmla="*/ 51 h 27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409" h="27441">
                      <a:moveTo>
                        <a:pt x="74218" y="51"/>
                      </a:moveTo>
                      <a:cubicBezTo>
                        <a:pt x="77456" y="-267"/>
                        <a:pt x="80250" y="940"/>
                        <a:pt x="80313" y="2781"/>
                      </a:cubicBezTo>
                      <a:cubicBezTo>
                        <a:pt x="80885" y="4496"/>
                        <a:pt x="78853" y="6655"/>
                        <a:pt x="75678" y="7671"/>
                      </a:cubicBezTo>
                      <a:lnTo>
                        <a:pt x="8686" y="27292"/>
                      </a:lnTo>
                      <a:cubicBezTo>
                        <a:pt x="5574" y="28245"/>
                        <a:pt x="1574" y="24562"/>
                        <a:pt x="176" y="18910"/>
                      </a:cubicBezTo>
                      <a:cubicBezTo>
                        <a:pt x="-649" y="13195"/>
                        <a:pt x="1510" y="8242"/>
                        <a:pt x="4812" y="7925"/>
                      </a:cubicBezTo>
                      <a:lnTo>
                        <a:pt x="74218" y="5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4" name="شكل حر: شكل 343">
                  <a:extLst>
                    <a:ext uri="{FF2B5EF4-FFF2-40B4-BE49-F238E27FC236}">
                      <a16:creationId xmlns:a16="http://schemas.microsoft.com/office/drawing/2014/main" id="{02FCF821-26C0-449D-B4DB-D04926488C3E}"/>
                    </a:ext>
                  </a:extLst>
                </p:cNvPr>
                <p:cNvSpPr/>
                <p:nvPr/>
              </p:nvSpPr>
              <p:spPr>
                <a:xfrm>
                  <a:off x="8168068" y="4451430"/>
                  <a:ext cx="9484" cy="3056"/>
                </a:xfrm>
                <a:custGeom>
                  <a:avLst/>
                  <a:gdLst>
                    <a:gd name="connsiteX0" fmla="*/ 4826 w 9484"/>
                    <a:gd name="connsiteY0" fmla="*/ 173 h 3056"/>
                    <a:gd name="connsiteX1" fmla="*/ 9461 w 9484"/>
                    <a:gd name="connsiteY1" fmla="*/ 491 h 3056"/>
                    <a:gd name="connsiteX2" fmla="*/ 5271 w 9484"/>
                    <a:gd name="connsiteY2" fmla="*/ 2522 h 3056"/>
                    <a:gd name="connsiteX3" fmla="*/ 0 w 9484"/>
                    <a:gd name="connsiteY3" fmla="*/ 2396 h 3056"/>
                    <a:gd name="connsiteX4" fmla="*/ 4826 w 9484"/>
                    <a:gd name="connsiteY4" fmla="*/ 173 h 3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4" h="3056">
                      <a:moveTo>
                        <a:pt x="4826" y="173"/>
                      </a:moveTo>
                      <a:cubicBezTo>
                        <a:pt x="7493" y="-144"/>
                        <a:pt x="9652" y="-17"/>
                        <a:pt x="9461" y="491"/>
                      </a:cubicBezTo>
                      <a:cubicBezTo>
                        <a:pt x="9716" y="872"/>
                        <a:pt x="7810" y="1760"/>
                        <a:pt x="5271" y="2522"/>
                      </a:cubicBezTo>
                      <a:cubicBezTo>
                        <a:pt x="2730" y="3285"/>
                        <a:pt x="381" y="3221"/>
                        <a:pt x="0" y="2396"/>
                      </a:cubicBezTo>
                      <a:cubicBezTo>
                        <a:pt x="64" y="1443"/>
                        <a:pt x="2159" y="491"/>
                        <a:pt x="4826" y="173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5" name="شكل حر: شكل 344">
                  <a:extLst>
                    <a:ext uri="{FF2B5EF4-FFF2-40B4-BE49-F238E27FC236}">
                      <a16:creationId xmlns:a16="http://schemas.microsoft.com/office/drawing/2014/main" id="{9CE7311B-0F85-4C82-9492-EBF8D396C368}"/>
                    </a:ext>
                  </a:extLst>
                </p:cNvPr>
                <p:cNvSpPr/>
                <p:nvPr/>
              </p:nvSpPr>
              <p:spPr>
                <a:xfrm>
                  <a:off x="8070740" y="4416848"/>
                  <a:ext cx="80342" cy="27439"/>
                </a:xfrm>
                <a:custGeom>
                  <a:avLst/>
                  <a:gdLst>
                    <a:gd name="connsiteX0" fmla="*/ 75611 w 80342"/>
                    <a:gd name="connsiteY0" fmla="*/ 19769 h 27439"/>
                    <a:gd name="connsiteX1" fmla="*/ 80247 w 80342"/>
                    <a:gd name="connsiteY1" fmla="*/ 24659 h 27439"/>
                    <a:gd name="connsiteX2" fmla="*/ 74150 w 80342"/>
                    <a:gd name="connsiteY2" fmla="*/ 27389 h 27439"/>
                    <a:gd name="connsiteX3" fmla="*/ 4808 w 80342"/>
                    <a:gd name="connsiteY3" fmla="*/ 19515 h 27439"/>
                    <a:gd name="connsiteX4" fmla="*/ 173 w 80342"/>
                    <a:gd name="connsiteY4" fmla="*/ 8530 h 27439"/>
                    <a:gd name="connsiteX5" fmla="*/ 8682 w 80342"/>
                    <a:gd name="connsiteY5" fmla="*/ 148 h 27439"/>
                    <a:gd name="connsiteX6" fmla="*/ 75611 w 80342"/>
                    <a:gd name="connsiteY6" fmla="*/ 19769 h 27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342" h="27439">
                      <a:moveTo>
                        <a:pt x="75611" y="19769"/>
                      </a:moveTo>
                      <a:cubicBezTo>
                        <a:pt x="78786" y="20722"/>
                        <a:pt x="80818" y="22944"/>
                        <a:pt x="80247" y="24659"/>
                      </a:cubicBezTo>
                      <a:cubicBezTo>
                        <a:pt x="80183" y="26500"/>
                        <a:pt x="77389" y="27707"/>
                        <a:pt x="74150" y="27389"/>
                      </a:cubicBezTo>
                      <a:lnTo>
                        <a:pt x="4808" y="19515"/>
                      </a:lnTo>
                      <a:cubicBezTo>
                        <a:pt x="1570" y="19198"/>
                        <a:pt x="-652" y="14245"/>
                        <a:pt x="173" y="8530"/>
                      </a:cubicBezTo>
                      <a:cubicBezTo>
                        <a:pt x="1570" y="2942"/>
                        <a:pt x="5570" y="-805"/>
                        <a:pt x="8682" y="148"/>
                      </a:cubicBezTo>
                      <a:lnTo>
                        <a:pt x="75611" y="19769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6" name="شكل حر: شكل 345">
                  <a:extLst>
                    <a:ext uri="{FF2B5EF4-FFF2-40B4-BE49-F238E27FC236}">
                      <a16:creationId xmlns:a16="http://schemas.microsoft.com/office/drawing/2014/main" id="{67E7CA35-0F09-47B4-8C47-F6C1B1333F32}"/>
                    </a:ext>
                  </a:extLst>
                </p:cNvPr>
                <p:cNvSpPr/>
                <p:nvPr/>
              </p:nvSpPr>
              <p:spPr>
                <a:xfrm>
                  <a:off x="8168068" y="4444275"/>
                  <a:ext cx="9484" cy="3028"/>
                </a:xfrm>
                <a:custGeom>
                  <a:avLst/>
                  <a:gdLst>
                    <a:gd name="connsiteX0" fmla="*/ 5271 w 9484"/>
                    <a:gd name="connsiteY0" fmla="*/ 534 h 3028"/>
                    <a:gd name="connsiteX1" fmla="*/ 9461 w 9484"/>
                    <a:gd name="connsiteY1" fmla="*/ 2566 h 3028"/>
                    <a:gd name="connsiteX2" fmla="*/ 4826 w 9484"/>
                    <a:gd name="connsiteY2" fmla="*/ 2884 h 3028"/>
                    <a:gd name="connsiteX3" fmla="*/ 0 w 9484"/>
                    <a:gd name="connsiteY3" fmla="*/ 661 h 3028"/>
                    <a:gd name="connsiteX4" fmla="*/ 5271 w 9484"/>
                    <a:gd name="connsiteY4" fmla="*/ 534 h 3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4" h="3028">
                      <a:moveTo>
                        <a:pt x="5271" y="534"/>
                      </a:moveTo>
                      <a:cubicBezTo>
                        <a:pt x="7874" y="1296"/>
                        <a:pt x="9716" y="2185"/>
                        <a:pt x="9461" y="2566"/>
                      </a:cubicBezTo>
                      <a:cubicBezTo>
                        <a:pt x="9652" y="3074"/>
                        <a:pt x="7493" y="3138"/>
                        <a:pt x="4826" y="2884"/>
                      </a:cubicBezTo>
                      <a:cubicBezTo>
                        <a:pt x="2159" y="2566"/>
                        <a:pt x="64" y="1614"/>
                        <a:pt x="0" y="661"/>
                      </a:cubicBezTo>
                      <a:cubicBezTo>
                        <a:pt x="381" y="-165"/>
                        <a:pt x="2730" y="-228"/>
                        <a:pt x="5271" y="534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47" name="رسم 4">
                <a:extLst>
                  <a:ext uri="{FF2B5EF4-FFF2-40B4-BE49-F238E27FC236}">
                    <a16:creationId xmlns:a16="http://schemas.microsoft.com/office/drawing/2014/main" id="{8F26DD80-7398-46BF-ACCA-E46736728BC3}"/>
                  </a:ext>
                </a:extLst>
              </p:cNvPr>
              <p:cNvGrpSpPr/>
              <p:nvPr/>
            </p:nvGrpSpPr>
            <p:grpSpPr>
              <a:xfrm>
                <a:off x="8075908" y="4360993"/>
                <a:ext cx="104966" cy="84098"/>
                <a:chOff x="8075908" y="4360993"/>
                <a:chExt cx="104966" cy="84098"/>
              </a:xfrm>
              <a:solidFill>
                <a:srgbClr val="231F20"/>
              </a:solidFill>
            </p:grpSpPr>
            <p:sp>
              <p:nvSpPr>
                <p:cNvPr id="348" name="شكل حر: شكل 347">
                  <a:extLst>
                    <a:ext uri="{FF2B5EF4-FFF2-40B4-BE49-F238E27FC236}">
                      <a16:creationId xmlns:a16="http://schemas.microsoft.com/office/drawing/2014/main" id="{BEDA7477-EB64-4C38-A20B-40730C017161}"/>
                    </a:ext>
                  </a:extLst>
                </p:cNvPr>
                <p:cNvSpPr/>
                <p:nvPr/>
              </p:nvSpPr>
              <p:spPr>
                <a:xfrm>
                  <a:off x="8075908" y="4398156"/>
                  <a:ext cx="77098" cy="38818"/>
                </a:xfrm>
                <a:custGeom>
                  <a:avLst/>
                  <a:gdLst>
                    <a:gd name="connsiteX0" fmla="*/ 73174 w 77098"/>
                    <a:gd name="connsiteY0" fmla="*/ 31222 h 38818"/>
                    <a:gd name="connsiteX1" fmla="*/ 77047 w 77098"/>
                    <a:gd name="connsiteY1" fmla="*/ 36874 h 38818"/>
                    <a:gd name="connsiteX2" fmla="*/ 70380 w 77098"/>
                    <a:gd name="connsiteY2" fmla="*/ 38461 h 38818"/>
                    <a:gd name="connsiteX3" fmla="*/ 3387 w 77098"/>
                    <a:gd name="connsiteY3" fmla="*/ 18840 h 38818"/>
                    <a:gd name="connsiteX4" fmla="*/ 911 w 77098"/>
                    <a:gd name="connsiteY4" fmla="*/ 7219 h 38818"/>
                    <a:gd name="connsiteX5" fmla="*/ 10499 w 77098"/>
                    <a:gd name="connsiteY5" fmla="*/ 361 h 38818"/>
                    <a:gd name="connsiteX6" fmla="*/ 73174 w 77098"/>
                    <a:gd name="connsiteY6" fmla="*/ 31222 h 38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098" h="38818">
                      <a:moveTo>
                        <a:pt x="73174" y="31222"/>
                      </a:moveTo>
                      <a:cubicBezTo>
                        <a:pt x="76222" y="32810"/>
                        <a:pt x="77364" y="35096"/>
                        <a:pt x="77047" y="36874"/>
                      </a:cubicBezTo>
                      <a:cubicBezTo>
                        <a:pt x="76602" y="38652"/>
                        <a:pt x="73555" y="39287"/>
                        <a:pt x="70380" y="38461"/>
                      </a:cubicBezTo>
                      <a:lnTo>
                        <a:pt x="3387" y="18840"/>
                      </a:lnTo>
                      <a:cubicBezTo>
                        <a:pt x="212" y="17951"/>
                        <a:pt x="-994" y="12744"/>
                        <a:pt x="911" y="7219"/>
                      </a:cubicBezTo>
                      <a:cubicBezTo>
                        <a:pt x="2688" y="1695"/>
                        <a:pt x="7769" y="-1036"/>
                        <a:pt x="10499" y="361"/>
                      </a:cubicBezTo>
                      <a:lnTo>
                        <a:pt x="73174" y="3122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9" name="شكل حر: شكل 348">
                  <a:extLst>
                    <a:ext uri="{FF2B5EF4-FFF2-40B4-BE49-F238E27FC236}">
                      <a16:creationId xmlns:a16="http://schemas.microsoft.com/office/drawing/2014/main" id="{4BB4477D-D06A-49E0-800B-F4500010C381}"/>
                    </a:ext>
                  </a:extLst>
                </p:cNvPr>
                <p:cNvSpPr/>
                <p:nvPr/>
              </p:nvSpPr>
              <p:spPr>
                <a:xfrm>
                  <a:off x="8169332" y="4440881"/>
                  <a:ext cx="8959" cy="4210"/>
                </a:xfrm>
                <a:custGeom>
                  <a:avLst/>
                  <a:gdLst>
                    <a:gd name="connsiteX0" fmla="*/ 4959 w 8959"/>
                    <a:gd name="connsiteY0" fmla="*/ 1198 h 4210"/>
                    <a:gd name="connsiteX1" fmla="*/ 8960 w 8959"/>
                    <a:gd name="connsiteY1" fmla="*/ 3992 h 4210"/>
                    <a:gd name="connsiteX2" fmla="*/ 4261 w 8959"/>
                    <a:gd name="connsiteY2" fmla="*/ 3420 h 4210"/>
                    <a:gd name="connsiteX3" fmla="*/ 6 w 8959"/>
                    <a:gd name="connsiteY3" fmla="*/ 499 h 4210"/>
                    <a:gd name="connsiteX4" fmla="*/ 4959 w 8959"/>
                    <a:gd name="connsiteY4" fmla="*/ 1198 h 4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59" h="4210">
                      <a:moveTo>
                        <a:pt x="4959" y="1198"/>
                      </a:moveTo>
                      <a:cubicBezTo>
                        <a:pt x="7499" y="2404"/>
                        <a:pt x="8769" y="3484"/>
                        <a:pt x="8960" y="3992"/>
                      </a:cubicBezTo>
                      <a:cubicBezTo>
                        <a:pt x="8960" y="4436"/>
                        <a:pt x="6801" y="4182"/>
                        <a:pt x="4261" y="3420"/>
                      </a:cubicBezTo>
                      <a:cubicBezTo>
                        <a:pt x="1721" y="2658"/>
                        <a:pt x="-121" y="1388"/>
                        <a:pt x="6" y="499"/>
                      </a:cubicBezTo>
                      <a:cubicBezTo>
                        <a:pt x="-121" y="-453"/>
                        <a:pt x="2673" y="55"/>
                        <a:pt x="4959" y="119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0" name="شكل حر: شكل 349">
                  <a:extLst>
                    <a:ext uri="{FF2B5EF4-FFF2-40B4-BE49-F238E27FC236}">
                      <a16:creationId xmlns:a16="http://schemas.microsoft.com/office/drawing/2014/main" id="{51100C92-963A-49B1-87AC-F04E2ABAAA70}"/>
                    </a:ext>
                  </a:extLst>
                </p:cNvPr>
                <p:cNvSpPr/>
                <p:nvPr/>
              </p:nvSpPr>
              <p:spPr>
                <a:xfrm>
                  <a:off x="8099239" y="4360993"/>
                  <a:ext cx="62887" cy="61666"/>
                </a:xfrm>
                <a:custGeom>
                  <a:avLst/>
                  <a:gdLst>
                    <a:gd name="connsiteX0" fmla="*/ 60891 w 62887"/>
                    <a:gd name="connsiteY0" fmla="*/ 54162 h 61666"/>
                    <a:gd name="connsiteX1" fmla="*/ 62161 w 62887"/>
                    <a:gd name="connsiteY1" fmla="*/ 60829 h 61666"/>
                    <a:gd name="connsiteX2" fmla="*/ 55494 w 62887"/>
                    <a:gd name="connsiteY2" fmla="*/ 59750 h 61666"/>
                    <a:gd name="connsiteX3" fmla="*/ 1455 w 62887"/>
                    <a:gd name="connsiteY3" fmla="*/ 15553 h 61666"/>
                    <a:gd name="connsiteX4" fmla="*/ 3614 w 62887"/>
                    <a:gd name="connsiteY4" fmla="*/ 3870 h 61666"/>
                    <a:gd name="connsiteX5" fmla="*/ 15171 w 62887"/>
                    <a:gd name="connsiteY5" fmla="*/ 1393 h 61666"/>
                    <a:gd name="connsiteX6" fmla="*/ 60891 w 62887"/>
                    <a:gd name="connsiteY6" fmla="*/ 54162 h 61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2887" h="61666">
                      <a:moveTo>
                        <a:pt x="60891" y="54162"/>
                      </a:moveTo>
                      <a:cubicBezTo>
                        <a:pt x="63050" y="56765"/>
                        <a:pt x="63431" y="59496"/>
                        <a:pt x="62161" y="60829"/>
                      </a:cubicBezTo>
                      <a:cubicBezTo>
                        <a:pt x="61082" y="62290"/>
                        <a:pt x="58034" y="61782"/>
                        <a:pt x="55494" y="59750"/>
                      </a:cubicBezTo>
                      <a:lnTo>
                        <a:pt x="1455" y="15553"/>
                      </a:lnTo>
                      <a:cubicBezTo>
                        <a:pt x="-1085" y="13522"/>
                        <a:pt x="-259" y="8188"/>
                        <a:pt x="3614" y="3870"/>
                      </a:cubicBezTo>
                      <a:cubicBezTo>
                        <a:pt x="7615" y="-258"/>
                        <a:pt x="13139" y="-1084"/>
                        <a:pt x="15171" y="1393"/>
                      </a:cubicBezTo>
                      <a:lnTo>
                        <a:pt x="60891" y="5416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1" name="شكل حر: شكل 350">
                  <a:extLst>
                    <a:ext uri="{FF2B5EF4-FFF2-40B4-BE49-F238E27FC236}">
                      <a16:creationId xmlns:a16="http://schemas.microsoft.com/office/drawing/2014/main" id="{E5AE5955-6DAD-497D-BAC5-0B56B7E49AA8}"/>
                    </a:ext>
                  </a:extLst>
                </p:cNvPr>
                <p:cNvSpPr/>
                <p:nvPr/>
              </p:nvSpPr>
              <p:spPr>
                <a:xfrm>
                  <a:off x="8173798" y="4433795"/>
                  <a:ext cx="7076" cy="6986"/>
                </a:xfrm>
                <a:custGeom>
                  <a:avLst/>
                  <a:gdLst>
                    <a:gd name="connsiteX0" fmla="*/ 4557 w 7076"/>
                    <a:gd name="connsiteY0" fmla="*/ 2822 h 6986"/>
                    <a:gd name="connsiteX1" fmla="*/ 7034 w 7076"/>
                    <a:gd name="connsiteY1" fmla="*/ 6886 h 6986"/>
                    <a:gd name="connsiteX2" fmla="*/ 2906 w 7076"/>
                    <a:gd name="connsiteY2" fmla="*/ 4537 h 6986"/>
                    <a:gd name="connsiteX3" fmla="*/ 112 w 7076"/>
                    <a:gd name="connsiteY3" fmla="*/ 155 h 6986"/>
                    <a:gd name="connsiteX4" fmla="*/ 4557 w 7076"/>
                    <a:gd name="connsiteY4" fmla="*/ 2822 h 6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76" h="6986">
                      <a:moveTo>
                        <a:pt x="4557" y="2822"/>
                      </a:moveTo>
                      <a:cubicBezTo>
                        <a:pt x="6398" y="4918"/>
                        <a:pt x="7287" y="6505"/>
                        <a:pt x="7034" y="6886"/>
                      </a:cubicBezTo>
                      <a:cubicBezTo>
                        <a:pt x="6843" y="7331"/>
                        <a:pt x="5002" y="6251"/>
                        <a:pt x="2906" y="4537"/>
                      </a:cubicBezTo>
                      <a:cubicBezTo>
                        <a:pt x="874" y="2822"/>
                        <a:pt x="-396" y="917"/>
                        <a:pt x="112" y="155"/>
                      </a:cubicBezTo>
                      <a:cubicBezTo>
                        <a:pt x="684" y="-480"/>
                        <a:pt x="2906" y="917"/>
                        <a:pt x="4557" y="282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52" name="رسم 4">
                <a:extLst>
                  <a:ext uri="{FF2B5EF4-FFF2-40B4-BE49-F238E27FC236}">
                    <a16:creationId xmlns:a16="http://schemas.microsoft.com/office/drawing/2014/main" id="{CADD2F5A-3822-4537-8DBB-8D870CF4D4F6}"/>
                  </a:ext>
                </a:extLst>
              </p:cNvPr>
              <p:cNvGrpSpPr/>
              <p:nvPr/>
            </p:nvGrpSpPr>
            <p:grpSpPr>
              <a:xfrm>
                <a:off x="8113561" y="4330791"/>
                <a:ext cx="73691" cy="108619"/>
                <a:chOff x="8113561" y="4330791"/>
                <a:chExt cx="73691" cy="108619"/>
              </a:xfrm>
              <a:solidFill>
                <a:srgbClr val="231F20"/>
              </a:solidFill>
            </p:grpSpPr>
            <p:sp>
              <p:nvSpPr>
                <p:cNvPr id="353" name="شكل حر: شكل 352">
                  <a:extLst>
                    <a:ext uri="{FF2B5EF4-FFF2-40B4-BE49-F238E27FC236}">
                      <a16:creationId xmlns:a16="http://schemas.microsoft.com/office/drawing/2014/main" id="{1E456D5E-BAED-4721-9242-40E25E629611}"/>
                    </a:ext>
                  </a:extLst>
                </p:cNvPr>
                <p:cNvSpPr/>
                <p:nvPr/>
              </p:nvSpPr>
              <p:spPr>
                <a:xfrm>
                  <a:off x="8113561" y="4348622"/>
                  <a:ext cx="54078" cy="69315"/>
                </a:xfrm>
                <a:custGeom>
                  <a:avLst/>
                  <a:gdLst>
                    <a:gd name="connsiteX0" fmla="*/ 52856 w 54078"/>
                    <a:gd name="connsiteY0" fmla="*/ 61897 h 69315"/>
                    <a:gd name="connsiteX1" fmla="*/ 53110 w 54078"/>
                    <a:gd name="connsiteY1" fmla="*/ 68818 h 69315"/>
                    <a:gd name="connsiteX2" fmla="*/ 46633 w 54078"/>
                    <a:gd name="connsiteY2" fmla="*/ 66532 h 69315"/>
                    <a:gd name="connsiteX3" fmla="*/ 913 w 54078"/>
                    <a:gd name="connsiteY3" fmla="*/ 13764 h 69315"/>
                    <a:gd name="connsiteX4" fmla="*/ 5104 w 54078"/>
                    <a:gd name="connsiteY4" fmla="*/ 2715 h 69315"/>
                    <a:gd name="connsiteX5" fmla="*/ 16852 w 54078"/>
                    <a:gd name="connsiteY5" fmla="*/ 2143 h 69315"/>
                    <a:gd name="connsiteX6" fmla="*/ 52856 w 54078"/>
                    <a:gd name="connsiteY6" fmla="*/ 61897 h 69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78" h="69315">
                      <a:moveTo>
                        <a:pt x="52856" y="61897"/>
                      </a:moveTo>
                      <a:cubicBezTo>
                        <a:pt x="54571" y="64881"/>
                        <a:pt x="54317" y="67358"/>
                        <a:pt x="53110" y="68818"/>
                      </a:cubicBezTo>
                      <a:cubicBezTo>
                        <a:pt x="51777" y="70025"/>
                        <a:pt x="48792" y="68945"/>
                        <a:pt x="46633" y="66532"/>
                      </a:cubicBezTo>
                      <a:lnTo>
                        <a:pt x="913" y="13764"/>
                      </a:lnTo>
                      <a:cubicBezTo>
                        <a:pt x="-1246" y="11351"/>
                        <a:pt x="532" y="6271"/>
                        <a:pt x="5104" y="2715"/>
                      </a:cubicBezTo>
                      <a:cubicBezTo>
                        <a:pt x="9485" y="-1032"/>
                        <a:pt x="15264" y="-587"/>
                        <a:pt x="16852" y="2143"/>
                      </a:cubicBezTo>
                      <a:lnTo>
                        <a:pt x="52856" y="6189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4" name="شكل حر: شكل 353">
                  <a:extLst>
                    <a:ext uri="{FF2B5EF4-FFF2-40B4-BE49-F238E27FC236}">
                      <a16:creationId xmlns:a16="http://schemas.microsoft.com/office/drawing/2014/main" id="{AB4F6370-177A-4479-A116-9B0A04B0C4E2}"/>
                    </a:ext>
                  </a:extLst>
                </p:cNvPr>
                <p:cNvSpPr/>
                <p:nvPr/>
              </p:nvSpPr>
              <p:spPr>
                <a:xfrm>
                  <a:off x="8176626" y="4431358"/>
                  <a:ext cx="5953" cy="8052"/>
                </a:xfrm>
                <a:custGeom>
                  <a:avLst/>
                  <a:gdLst>
                    <a:gd name="connsiteX0" fmla="*/ 4079 w 5953"/>
                    <a:gd name="connsiteY0" fmla="*/ 3418 h 8052"/>
                    <a:gd name="connsiteX1" fmla="*/ 5920 w 5953"/>
                    <a:gd name="connsiteY1" fmla="*/ 7990 h 8052"/>
                    <a:gd name="connsiteX2" fmla="*/ 2174 w 5953"/>
                    <a:gd name="connsiteY2" fmla="*/ 4942 h 8052"/>
                    <a:gd name="connsiteX3" fmla="*/ 205 w 5953"/>
                    <a:gd name="connsiteY3" fmla="*/ 179 h 8052"/>
                    <a:gd name="connsiteX4" fmla="*/ 4079 w 5953"/>
                    <a:gd name="connsiteY4" fmla="*/ 3418 h 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" h="8052">
                      <a:moveTo>
                        <a:pt x="4079" y="3418"/>
                      </a:moveTo>
                      <a:cubicBezTo>
                        <a:pt x="5476" y="5767"/>
                        <a:pt x="6111" y="7418"/>
                        <a:pt x="5920" y="7990"/>
                      </a:cubicBezTo>
                      <a:cubicBezTo>
                        <a:pt x="5666" y="8371"/>
                        <a:pt x="3952" y="6974"/>
                        <a:pt x="2174" y="4942"/>
                      </a:cubicBezTo>
                      <a:cubicBezTo>
                        <a:pt x="459" y="2910"/>
                        <a:pt x="-430" y="878"/>
                        <a:pt x="205" y="179"/>
                      </a:cubicBezTo>
                      <a:cubicBezTo>
                        <a:pt x="777" y="-583"/>
                        <a:pt x="2745" y="1195"/>
                        <a:pt x="4079" y="341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5" name="شكل حر: شكل 354">
                  <a:extLst>
                    <a:ext uri="{FF2B5EF4-FFF2-40B4-BE49-F238E27FC236}">
                      <a16:creationId xmlns:a16="http://schemas.microsoft.com/office/drawing/2014/main" id="{0B88A4E5-ACC8-4ACB-AB0C-3702BCB99B49}"/>
                    </a:ext>
                  </a:extLst>
                </p:cNvPr>
                <p:cNvSpPr/>
                <p:nvPr/>
              </p:nvSpPr>
              <p:spPr>
                <a:xfrm>
                  <a:off x="8154037" y="4330791"/>
                  <a:ext cx="29360" cy="80222"/>
                </a:xfrm>
                <a:custGeom>
                  <a:avLst/>
                  <a:gdLst>
                    <a:gd name="connsiteX0" fmla="*/ 29271 w 29360"/>
                    <a:gd name="connsiteY0" fmla="*/ 73759 h 80222"/>
                    <a:gd name="connsiteX1" fmla="*/ 26794 w 29360"/>
                    <a:gd name="connsiteY1" fmla="*/ 80109 h 80222"/>
                    <a:gd name="connsiteX2" fmla="*/ 21778 w 29360"/>
                    <a:gd name="connsiteY2" fmla="*/ 75536 h 80222"/>
                    <a:gd name="connsiteX3" fmla="*/ 188 w 29360"/>
                    <a:gd name="connsiteY3" fmla="*/ 9116 h 80222"/>
                    <a:gd name="connsiteX4" fmla="*/ 8379 w 29360"/>
                    <a:gd name="connsiteY4" fmla="*/ 480 h 80222"/>
                    <a:gd name="connsiteX5" fmla="*/ 19428 w 29360"/>
                    <a:gd name="connsiteY5" fmla="*/ 4607 h 80222"/>
                    <a:gd name="connsiteX6" fmla="*/ 29271 w 29360"/>
                    <a:gd name="connsiteY6" fmla="*/ 73759 h 8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360" h="80222">
                      <a:moveTo>
                        <a:pt x="29271" y="73759"/>
                      </a:moveTo>
                      <a:cubicBezTo>
                        <a:pt x="29716" y="77188"/>
                        <a:pt x="28445" y="79410"/>
                        <a:pt x="26794" y="80109"/>
                      </a:cubicBezTo>
                      <a:cubicBezTo>
                        <a:pt x="25080" y="80744"/>
                        <a:pt x="22794" y="78648"/>
                        <a:pt x="21778" y="75536"/>
                      </a:cubicBezTo>
                      <a:lnTo>
                        <a:pt x="188" y="9116"/>
                      </a:lnTo>
                      <a:cubicBezTo>
                        <a:pt x="-892" y="6004"/>
                        <a:pt x="2791" y="2067"/>
                        <a:pt x="8379" y="480"/>
                      </a:cubicBezTo>
                      <a:cubicBezTo>
                        <a:pt x="13967" y="-1108"/>
                        <a:pt x="19047" y="1496"/>
                        <a:pt x="19428" y="4607"/>
                      </a:cubicBezTo>
                      <a:lnTo>
                        <a:pt x="29271" y="73759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6" name="شكل حر: شكل 355">
                  <a:extLst>
                    <a:ext uri="{FF2B5EF4-FFF2-40B4-BE49-F238E27FC236}">
                      <a16:creationId xmlns:a16="http://schemas.microsoft.com/office/drawing/2014/main" id="{30DD4473-463F-4F53-8F3D-C09734C964FE}"/>
                    </a:ext>
                  </a:extLst>
                </p:cNvPr>
                <p:cNvSpPr/>
                <p:nvPr/>
              </p:nvSpPr>
              <p:spPr>
                <a:xfrm>
                  <a:off x="8184149" y="4427792"/>
                  <a:ext cx="3103" cy="9546"/>
                </a:xfrm>
                <a:custGeom>
                  <a:avLst/>
                  <a:gdLst>
                    <a:gd name="connsiteX0" fmla="*/ 2841 w 3103"/>
                    <a:gd name="connsiteY0" fmla="*/ 4699 h 9546"/>
                    <a:gd name="connsiteX1" fmla="*/ 2778 w 3103"/>
                    <a:gd name="connsiteY1" fmla="*/ 9524 h 9546"/>
                    <a:gd name="connsiteX2" fmla="*/ 619 w 3103"/>
                    <a:gd name="connsiteY2" fmla="*/ 5270 h 9546"/>
                    <a:gd name="connsiteX3" fmla="*/ 619 w 3103"/>
                    <a:gd name="connsiteY3" fmla="*/ 63 h 9546"/>
                    <a:gd name="connsiteX4" fmla="*/ 2841 w 3103"/>
                    <a:gd name="connsiteY4" fmla="*/ 4699 h 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3" h="9546">
                      <a:moveTo>
                        <a:pt x="2841" y="4699"/>
                      </a:moveTo>
                      <a:cubicBezTo>
                        <a:pt x="3286" y="7492"/>
                        <a:pt x="3096" y="9080"/>
                        <a:pt x="2778" y="9524"/>
                      </a:cubicBezTo>
                      <a:cubicBezTo>
                        <a:pt x="2397" y="9779"/>
                        <a:pt x="1445" y="7810"/>
                        <a:pt x="619" y="5270"/>
                      </a:cubicBezTo>
                      <a:cubicBezTo>
                        <a:pt x="-206" y="2730"/>
                        <a:pt x="-206" y="444"/>
                        <a:pt x="619" y="63"/>
                      </a:cubicBezTo>
                      <a:cubicBezTo>
                        <a:pt x="1381" y="-445"/>
                        <a:pt x="2524" y="2222"/>
                        <a:pt x="2841" y="469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57" name="رسم 4">
                <a:extLst>
                  <a:ext uri="{FF2B5EF4-FFF2-40B4-BE49-F238E27FC236}">
                    <a16:creationId xmlns:a16="http://schemas.microsoft.com/office/drawing/2014/main" id="{DDA72516-BF8D-4EBB-AB7D-9F2847238138}"/>
                  </a:ext>
                </a:extLst>
              </p:cNvPr>
              <p:cNvGrpSpPr/>
              <p:nvPr/>
            </p:nvGrpSpPr>
            <p:grpSpPr>
              <a:xfrm>
                <a:off x="8173361" y="4328454"/>
                <a:ext cx="64603" cy="109369"/>
                <a:chOff x="8173361" y="4328454"/>
                <a:chExt cx="64603" cy="109369"/>
              </a:xfrm>
              <a:solidFill>
                <a:srgbClr val="231F20"/>
              </a:solidFill>
            </p:grpSpPr>
            <p:sp>
              <p:nvSpPr>
                <p:cNvPr id="358" name="شكل حر: شكل 357">
                  <a:extLst>
                    <a:ext uri="{FF2B5EF4-FFF2-40B4-BE49-F238E27FC236}">
                      <a16:creationId xmlns:a16="http://schemas.microsoft.com/office/drawing/2014/main" id="{2068F2EE-4462-48CF-8498-D1D79DDA4F78}"/>
                    </a:ext>
                  </a:extLst>
                </p:cNvPr>
                <p:cNvSpPr/>
                <p:nvPr/>
              </p:nvSpPr>
              <p:spPr>
                <a:xfrm>
                  <a:off x="8173361" y="4328454"/>
                  <a:ext cx="19728" cy="81637"/>
                </a:xfrm>
                <a:custGeom>
                  <a:avLst/>
                  <a:gdLst>
                    <a:gd name="connsiteX0" fmla="*/ 17694 w 19728"/>
                    <a:gd name="connsiteY0" fmla="*/ 75524 h 81637"/>
                    <a:gd name="connsiteX1" fmla="*/ 14138 w 19728"/>
                    <a:gd name="connsiteY1" fmla="*/ 81620 h 81637"/>
                    <a:gd name="connsiteX2" fmla="*/ 9947 w 19728"/>
                    <a:gd name="connsiteY2" fmla="*/ 76096 h 81637"/>
                    <a:gd name="connsiteX3" fmla="*/ 41 w 19728"/>
                    <a:gd name="connsiteY3" fmla="*/ 7008 h 81637"/>
                    <a:gd name="connsiteX4" fmla="*/ 9566 w 19728"/>
                    <a:gd name="connsiteY4" fmla="*/ 86 h 81637"/>
                    <a:gd name="connsiteX5" fmla="*/ 19726 w 19728"/>
                    <a:gd name="connsiteY5" fmla="*/ 5801 h 81637"/>
                    <a:gd name="connsiteX6" fmla="*/ 17694 w 19728"/>
                    <a:gd name="connsiteY6" fmla="*/ 75524 h 81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728" h="81637">
                      <a:moveTo>
                        <a:pt x="17694" y="75524"/>
                      </a:moveTo>
                      <a:cubicBezTo>
                        <a:pt x="17567" y="78699"/>
                        <a:pt x="15979" y="81175"/>
                        <a:pt x="14138" y="81620"/>
                      </a:cubicBezTo>
                      <a:cubicBezTo>
                        <a:pt x="12297" y="81874"/>
                        <a:pt x="10455" y="79334"/>
                        <a:pt x="9947" y="76096"/>
                      </a:cubicBezTo>
                      <a:lnTo>
                        <a:pt x="41" y="7008"/>
                      </a:lnTo>
                      <a:cubicBezTo>
                        <a:pt x="-467" y="3769"/>
                        <a:pt x="3787" y="530"/>
                        <a:pt x="9566" y="86"/>
                      </a:cubicBezTo>
                      <a:cubicBezTo>
                        <a:pt x="15344" y="-549"/>
                        <a:pt x="19853" y="2436"/>
                        <a:pt x="19726" y="5801"/>
                      </a:cubicBezTo>
                      <a:lnTo>
                        <a:pt x="17694" y="75524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9" name="شكل حر: شكل 358">
                  <a:extLst>
                    <a:ext uri="{FF2B5EF4-FFF2-40B4-BE49-F238E27FC236}">
                      <a16:creationId xmlns:a16="http://schemas.microsoft.com/office/drawing/2014/main" id="{7240480D-58D1-4157-BAC0-2D1B6A639547}"/>
                    </a:ext>
                  </a:extLst>
                </p:cNvPr>
                <p:cNvSpPr/>
                <p:nvPr/>
              </p:nvSpPr>
              <p:spPr>
                <a:xfrm>
                  <a:off x="8187426" y="4427461"/>
                  <a:ext cx="2554" cy="9669"/>
                </a:xfrm>
                <a:custGeom>
                  <a:avLst/>
                  <a:gdLst>
                    <a:gd name="connsiteX0" fmla="*/ 2550 w 2554"/>
                    <a:gd name="connsiteY0" fmla="*/ 4648 h 9669"/>
                    <a:gd name="connsiteX1" fmla="*/ 1597 w 2554"/>
                    <a:gd name="connsiteY1" fmla="*/ 9664 h 9669"/>
                    <a:gd name="connsiteX2" fmla="*/ 137 w 2554"/>
                    <a:gd name="connsiteY2" fmla="*/ 4966 h 9669"/>
                    <a:gd name="connsiteX3" fmla="*/ 1090 w 2554"/>
                    <a:gd name="connsiteY3" fmla="*/ 12 h 9669"/>
                    <a:gd name="connsiteX4" fmla="*/ 2550 w 2554"/>
                    <a:gd name="connsiteY4" fmla="*/ 4648 h 9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54" h="9669">
                      <a:moveTo>
                        <a:pt x="2550" y="4648"/>
                      </a:moveTo>
                      <a:cubicBezTo>
                        <a:pt x="2486" y="7188"/>
                        <a:pt x="2042" y="9474"/>
                        <a:pt x="1597" y="9664"/>
                      </a:cubicBezTo>
                      <a:cubicBezTo>
                        <a:pt x="1153" y="9792"/>
                        <a:pt x="518" y="7632"/>
                        <a:pt x="137" y="4966"/>
                      </a:cubicBezTo>
                      <a:cubicBezTo>
                        <a:pt x="-244" y="2298"/>
                        <a:pt x="201" y="139"/>
                        <a:pt x="1090" y="12"/>
                      </a:cubicBezTo>
                      <a:cubicBezTo>
                        <a:pt x="1978" y="-178"/>
                        <a:pt x="2614" y="1854"/>
                        <a:pt x="2550" y="464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0" name="شكل حر: شكل 359">
                  <a:extLst>
                    <a:ext uri="{FF2B5EF4-FFF2-40B4-BE49-F238E27FC236}">
                      <a16:creationId xmlns:a16="http://schemas.microsoft.com/office/drawing/2014/main" id="{D1E3BF18-32AA-4B94-901C-97B817893801}"/>
                    </a:ext>
                  </a:extLst>
                </p:cNvPr>
                <p:cNvSpPr/>
                <p:nvPr/>
              </p:nvSpPr>
              <p:spPr>
                <a:xfrm>
                  <a:off x="8200983" y="4334498"/>
                  <a:ext cx="36981" cy="77836"/>
                </a:xfrm>
                <a:custGeom>
                  <a:avLst/>
                  <a:gdLst>
                    <a:gd name="connsiteX0" fmla="*/ 7662 w 36981"/>
                    <a:gd name="connsiteY0" fmla="*/ 73544 h 77836"/>
                    <a:gd name="connsiteX1" fmla="*/ 2010 w 36981"/>
                    <a:gd name="connsiteY1" fmla="*/ 77799 h 77836"/>
                    <a:gd name="connsiteX2" fmla="*/ 295 w 36981"/>
                    <a:gd name="connsiteY2" fmla="*/ 71068 h 77836"/>
                    <a:gd name="connsiteX3" fmla="*/ 17949 w 36981"/>
                    <a:gd name="connsiteY3" fmla="*/ 3504 h 77836"/>
                    <a:gd name="connsiteX4" fmla="*/ 29442 w 36981"/>
                    <a:gd name="connsiteY4" fmla="*/ 837 h 77836"/>
                    <a:gd name="connsiteX5" fmla="*/ 36618 w 36981"/>
                    <a:gd name="connsiteY5" fmla="*/ 10044 h 77836"/>
                    <a:gd name="connsiteX6" fmla="*/ 7662 w 36981"/>
                    <a:gd name="connsiteY6" fmla="*/ 73544 h 77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981" h="77836">
                      <a:moveTo>
                        <a:pt x="7662" y="73544"/>
                      </a:moveTo>
                      <a:cubicBezTo>
                        <a:pt x="6264" y="76402"/>
                        <a:pt x="3851" y="78117"/>
                        <a:pt x="2010" y="77799"/>
                      </a:cubicBezTo>
                      <a:cubicBezTo>
                        <a:pt x="295" y="77291"/>
                        <a:pt x="-467" y="74243"/>
                        <a:pt x="295" y="71068"/>
                      </a:cubicBezTo>
                      <a:lnTo>
                        <a:pt x="17949" y="3504"/>
                      </a:lnTo>
                      <a:cubicBezTo>
                        <a:pt x="18711" y="329"/>
                        <a:pt x="23918" y="-1005"/>
                        <a:pt x="29442" y="837"/>
                      </a:cubicBezTo>
                      <a:cubicBezTo>
                        <a:pt x="35030" y="2488"/>
                        <a:pt x="38078" y="6997"/>
                        <a:pt x="36618" y="10044"/>
                      </a:cubicBezTo>
                      <a:lnTo>
                        <a:pt x="7662" y="73544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1" name="شكل حر: شكل 360">
                  <a:extLst>
                    <a:ext uri="{FF2B5EF4-FFF2-40B4-BE49-F238E27FC236}">
                      <a16:creationId xmlns:a16="http://schemas.microsoft.com/office/drawing/2014/main" id="{0F99237B-16CF-48C2-AC2C-B282003EB8E1}"/>
                    </a:ext>
                  </a:extLst>
                </p:cNvPr>
                <p:cNvSpPr/>
                <p:nvPr/>
              </p:nvSpPr>
              <p:spPr>
                <a:xfrm>
                  <a:off x="8193691" y="4428674"/>
                  <a:ext cx="3991" cy="9150"/>
                </a:xfrm>
                <a:custGeom>
                  <a:avLst/>
                  <a:gdLst>
                    <a:gd name="connsiteX0" fmla="*/ 3015 w 3991"/>
                    <a:gd name="connsiteY0" fmla="*/ 4832 h 9150"/>
                    <a:gd name="connsiteX1" fmla="*/ 221 w 3991"/>
                    <a:gd name="connsiteY1" fmla="*/ 9150 h 9150"/>
                    <a:gd name="connsiteX2" fmla="*/ 729 w 3991"/>
                    <a:gd name="connsiteY2" fmla="*/ 4261 h 9150"/>
                    <a:gd name="connsiteX3" fmla="*/ 3460 w 3991"/>
                    <a:gd name="connsiteY3" fmla="*/ 6 h 9150"/>
                    <a:gd name="connsiteX4" fmla="*/ 3015 w 3991"/>
                    <a:gd name="connsiteY4" fmla="*/ 4832 h 9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1" h="9150">
                      <a:moveTo>
                        <a:pt x="3015" y="4832"/>
                      </a:moveTo>
                      <a:cubicBezTo>
                        <a:pt x="1936" y="7118"/>
                        <a:pt x="666" y="9150"/>
                        <a:pt x="221" y="9150"/>
                      </a:cubicBezTo>
                      <a:cubicBezTo>
                        <a:pt x="-223" y="9087"/>
                        <a:pt x="31" y="6865"/>
                        <a:pt x="729" y="4261"/>
                      </a:cubicBezTo>
                      <a:cubicBezTo>
                        <a:pt x="1428" y="1657"/>
                        <a:pt x="2634" y="-121"/>
                        <a:pt x="3460" y="6"/>
                      </a:cubicBezTo>
                      <a:cubicBezTo>
                        <a:pt x="4285" y="197"/>
                        <a:pt x="4158" y="2292"/>
                        <a:pt x="3015" y="483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62" name="رسم 4">
                <a:extLst>
                  <a:ext uri="{FF2B5EF4-FFF2-40B4-BE49-F238E27FC236}">
                    <a16:creationId xmlns:a16="http://schemas.microsoft.com/office/drawing/2014/main" id="{E253F3C1-4A59-4E4C-AB1E-69D82DFC9282}"/>
                  </a:ext>
                </a:extLst>
              </p:cNvPr>
              <p:cNvGrpSpPr/>
              <p:nvPr/>
            </p:nvGrpSpPr>
            <p:grpSpPr>
              <a:xfrm>
                <a:off x="8195643" y="4342148"/>
                <a:ext cx="93092" cy="99798"/>
                <a:chOff x="8195643" y="4342148"/>
                <a:chExt cx="93092" cy="99798"/>
              </a:xfrm>
              <a:solidFill>
                <a:srgbClr val="231F20"/>
              </a:solidFill>
            </p:grpSpPr>
            <p:sp>
              <p:nvSpPr>
                <p:cNvPr id="363" name="شكل حر: شكل 362">
                  <a:extLst>
                    <a:ext uri="{FF2B5EF4-FFF2-40B4-BE49-F238E27FC236}">
                      <a16:creationId xmlns:a16="http://schemas.microsoft.com/office/drawing/2014/main" id="{2EB07B18-F7BF-4F29-BC00-C0004E7E10A4}"/>
                    </a:ext>
                  </a:extLst>
                </p:cNvPr>
                <p:cNvSpPr/>
                <p:nvPr/>
              </p:nvSpPr>
              <p:spPr>
                <a:xfrm>
                  <a:off x="8207758" y="4342148"/>
                  <a:ext cx="47878" cy="73220"/>
                </a:xfrm>
                <a:custGeom>
                  <a:avLst/>
                  <a:gdLst>
                    <a:gd name="connsiteX0" fmla="*/ 7681 w 47878"/>
                    <a:gd name="connsiteY0" fmla="*/ 69641 h 73220"/>
                    <a:gd name="connsiteX1" fmla="*/ 1331 w 47878"/>
                    <a:gd name="connsiteY1" fmla="*/ 73006 h 73220"/>
                    <a:gd name="connsiteX2" fmla="*/ 886 w 47878"/>
                    <a:gd name="connsiteY2" fmla="*/ 65958 h 73220"/>
                    <a:gd name="connsiteX3" fmla="*/ 29906 w 47878"/>
                    <a:gd name="connsiteY3" fmla="*/ 2458 h 73220"/>
                    <a:gd name="connsiteX4" fmla="*/ 41589 w 47878"/>
                    <a:gd name="connsiteY4" fmla="*/ 1949 h 73220"/>
                    <a:gd name="connsiteX5" fmla="*/ 47177 w 47878"/>
                    <a:gd name="connsiteY5" fmla="*/ 12110 h 73220"/>
                    <a:gd name="connsiteX6" fmla="*/ 7681 w 47878"/>
                    <a:gd name="connsiteY6" fmla="*/ 69641 h 73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878" h="73220">
                      <a:moveTo>
                        <a:pt x="7681" y="69641"/>
                      </a:moveTo>
                      <a:cubicBezTo>
                        <a:pt x="5902" y="72180"/>
                        <a:pt x="2918" y="73832"/>
                        <a:pt x="1331" y="73006"/>
                      </a:cubicBezTo>
                      <a:cubicBezTo>
                        <a:pt x="-257" y="72180"/>
                        <a:pt x="-448" y="68942"/>
                        <a:pt x="886" y="65958"/>
                      </a:cubicBezTo>
                      <a:lnTo>
                        <a:pt x="29906" y="2458"/>
                      </a:lnTo>
                      <a:cubicBezTo>
                        <a:pt x="31239" y="-527"/>
                        <a:pt x="36509" y="-908"/>
                        <a:pt x="41589" y="1949"/>
                      </a:cubicBezTo>
                      <a:cubicBezTo>
                        <a:pt x="46669" y="4807"/>
                        <a:pt x="49209" y="9316"/>
                        <a:pt x="47177" y="12110"/>
                      </a:cubicBezTo>
                      <a:lnTo>
                        <a:pt x="7681" y="6964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4" name="شكل حر: شكل 363">
                  <a:extLst>
                    <a:ext uri="{FF2B5EF4-FFF2-40B4-BE49-F238E27FC236}">
                      <a16:creationId xmlns:a16="http://schemas.microsoft.com/office/drawing/2014/main" id="{8F454161-0CD0-440A-ACA0-0AC54D55CE2B}"/>
                    </a:ext>
                  </a:extLst>
                </p:cNvPr>
                <p:cNvSpPr/>
                <p:nvPr/>
              </p:nvSpPr>
              <p:spPr>
                <a:xfrm>
                  <a:off x="8195643" y="4430256"/>
                  <a:ext cx="5203" cy="8463"/>
                </a:xfrm>
                <a:custGeom>
                  <a:avLst/>
                  <a:gdLst>
                    <a:gd name="connsiteX0" fmla="*/ 3604 w 5203"/>
                    <a:gd name="connsiteY0" fmla="*/ 4646 h 8463"/>
                    <a:gd name="connsiteX1" fmla="*/ 111 w 5203"/>
                    <a:gd name="connsiteY1" fmla="*/ 8457 h 8463"/>
                    <a:gd name="connsiteX2" fmla="*/ 1445 w 5203"/>
                    <a:gd name="connsiteY2" fmla="*/ 3631 h 8463"/>
                    <a:gd name="connsiteX3" fmla="*/ 4810 w 5203"/>
                    <a:gd name="connsiteY3" fmla="*/ 75 h 8463"/>
                    <a:gd name="connsiteX4" fmla="*/ 3604 w 5203"/>
                    <a:gd name="connsiteY4" fmla="*/ 4646 h 8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3" h="8463">
                      <a:moveTo>
                        <a:pt x="3604" y="4646"/>
                      </a:moveTo>
                      <a:cubicBezTo>
                        <a:pt x="2080" y="6869"/>
                        <a:pt x="492" y="8584"/>
                        <a:pt x="111" y="8457"/>
                      </a:cubicBezTo>
                      <a:cubicBezTo>
                        <a:pt x="-270" y="8266"/>
                        <a:pt x="365" y="6044"/>
                        <a:pt x="1445" y="3631"/>
                      </a:cubicBezTo>
                      <a:cubicBezTo>
                        <a:pt x="2588" y="1218"/>
                        <a:pt x="4048" y="-370"/>
                        <a:pt x="4810" y="75"/>
                      </a:cubicBezTo>
                      <a:cubicBezTo>
                        <a:pt x="5636" y="456"/>
                        <a:pt x="5128" y="2488"/>
                        <a:pt x="3604" y="4646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5" name="شكل حر: شكل 364">
                  <a:extLst>
                    <a:ext uri="{FF2B5EF4-FFF2-40B4-BE49-F238E27FC236}">
                      <a16:creationId xmlns:a16="http://schemas.microsoft.com/office/drawing/2014/main" id="{B4091F4B-2D72-44D9-A14D-7195D6A590AA}"/>
                    </a:ext>
                  </a:extLst>
                </p:cNvPr>
                <p:cNvSpPr/>
                <p:nvPr/>
              </p:nvSpPr>
              <p:spPr>
                <a:xfrm>
                  <a:off x="8220465" y="4370393"/>
                  <a:ext cx="68269" cy="55801"/>
                </a:xfrm>
                <a:custGeom>
                  <a:avLst/>
                  <a:gdLst>
                    <a:gd name="connsiteX0" fmla="*/ 7547 w 68269"/>
                    <a:gd name="connsiteY0" fmla="*/ 54413 h 55801"/>
                    <a:gd name="connsiteX1" fmla="*/ 498 w 68269"/>
                    <a:gd name="connsiteY1" fmla="*/ 54922 h 55801"/>
                    <a:gd name="connsiteX2" fmla="*/ 2720 w 68269"/>
                    <a:gd name="connsiteY2" fmla="*/ 48254 h 55801"/>
                    <a:gd name="connsiteX3" fmla="*/ 54156 w 68269"/>
                    <a:gd name="connsiteY3" fmla="*/ 1010 h 55801"/>
                    <a:gd name="connsiteX4" fmla="*/ 65205 w 68269"/>
                    <a:gd name="connsiteY4" fmla="*/ 4947 h 55801"/>
                    <a:gd name="connsiteX5" fmla="*/ 66284 w 68269"/>
                    <a:gd name="connsiteY5" fmla="*/ 16567 h 55801"/>
                    <a:gd name="connsiteX6" fmla="*/ 7547 w 68269"/>
                    <a:gd name="connsiteY6" fmla="*/ 54413 h 55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269" h="55801">
                      <a:moveTo>
                        <a:pt x="7547" y="54413"/>
                      </a:moveTo>
                      <a:cubicBezTo>
                        <a:pt x="4880" y="56065"/>
                        <a:pt x="1768" y="56255"/>
                        <a:pt x="498" y="54922"/>
                      </a:cubicBezTo>
                      <a:cubicBezTo>
                        <a:pt x="-708" y="53524"/>
                        <a:pt x="371" y="50540"/>
                        <a:pt x="2720" y="48254"/>
                      </a:cubicBezTo>
                      <a:lnTo>
                        <a:pt x="54156" y="1010"/>
                      </a:lnTo>
                      <a:cubicBezTo>
                        <a:pt x="56505" y="-1276"/>
                        <a:pt x="61585" y="438"/>
                        <a:pt x="65205" y="4947"/>
                      </a:cubicBezTo>
                      <a:cubicBezTo>
                        <a:pt x="68951" y="9392"/>
                        <a:pt x="69205" y="14726"/>
                        <a:pt x="66284" y="16567"/>
                      </a:cubicBezTo>
                      <a:lnTo>
                        <a:pt x="7547" y="5441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6" name="شكل حر: شكل 365">
                  <a:extLst>
                    <a:ext uri="{FF2B5EF4-FFF2-40B4-BE49-F238E27FC236}">
                      <a16:creationId xmlns:a16="http://schemas.microsoft.com/office/drawing/2014/main" id="{9048395F-FE4C-420C-A1E6-EE005952B6D2}"/>
                    </a:ext>
                  </a:extLst>
                </p:cNvPr>
                <p:cNvSpPr/>
                <p:nvPr/>
              </p:nvSpPr>
              <p:spPr>
                <a:xfrm>
                  <a:off x="8199456" y="4435778"/>
                  <a:ext cx="7810" cy="6168"/>
                </a:xfrm>
                <a:custGeom>
                  <a:avLst/>
                  <a:gdLst>
                    <a:gd name="connsiteX0" fmla="*/ 4744 w 7810"/>
                    <a:gd name="connsiteY0" fmla="*/ 4015 h 6168"/>
                    <a:gd name="connsiteX1" fmla="*/ 45 w 7810"/>
                    <a:gd name="connsiteY1" fmla="*/ 6110 h 6168"/>
                    <a:gd name="connsiteX2" fmla="*/ 3093 w 7810"/>
                    <a:gd name="connsiteY2" fmla="*/ 2237 h 6168"/>
                    <a:gd name="connsiteX3" fmla="*/ 7665 w 7810"/>
                    <a:gd name="connsiteY3" fmla="*/ 205 h 6168"/>
                    <a:gd name="connsiteX4" fmla="*/ 4744 w 7810"/>
                    <a:gd name="connsiteY4" fmla="*/ 4015 h 6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10" h="6168">
                      <a:moveTo>
                        <a:pt x="4744" y="4015"/>
                      </a:moveTo>
                      <a:cubicBezTo>
                        <a:pt x="2648" y="5412"/>
                        <a:pt x="362" y="6428"/>
                        <a:pt x="45" y="6110"/>
                      </a:cubicBezTo>
                      <a:cubicBezTo>
                        <a:pt x="-272" y="5793"/>
                        <a:pt x="1124" y="4015"/>
                        <a:pt x="3093" y="2237"/>
                      </a:cubicBezTo>
                      <a:cubicBezTo>
                        <a:pt x="5061" y="459"/>
                        <a:pt x="7093" y="-431"/>
                        <a:pt x="7665" y="205"/>
                      </a:cubicBezTo>
                      <a:cubicBezTo>
                        <a:pt x="8236" y="903"/>
                        <a:pt x="7093" y="2491"/>
                        <a:pt x="4744" y="4015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67" name="رسم 4">
                <a:extLst>
                  <a:ext uri="{FF2B5EF4-FFF2-40B4-BE49-F238E27FC236}">
                    <a16:creationId xmlns:a16="http://schemas.microsoft.com/office/drawing/2014/main" id="{B640A6C2-BA1B-432B-B35F-AE74F5EC6A08}"/>
                  </a:ext>
                </a:extLst>
              </p:cNvPr>
              <p:cNvGrpSpPr/>
              <p:nvPr/>
            </p:nvGrpSpPr>
            <p:grpSpPr>
              <a:xfrm>
                <a:off x="8200619" y="4386433"/>
                <a:ext cx="109771" cy="63012"/>
                <a:chOff x="8200619" y="4386433"/>
                <a:chExt cx="109771" cy="63012"/>
              </a:xfrm>
              <a:solidFill>
                <a:srgbClr val="231F20"/>
              </a:solidFill>
            </p:grpSpPr>
            <p:sp>
              <p:nvSpPr>
                <p:cNvPr id="368" name="شكل حر: شكل 367">
                  <a:extLst>
                    <a:ext uri="{FF2B5EF4-FFF2-40B4-BE49-F238E27FC236}">
                      <a16:creationId xmlns:a16="http://schemas.microsoft.com/office/drawing/2014/main" id="{CED4A5AE-9EE2-4F97-AE10-13DCE54C305F}"/>
                    </a:ext>
                  </a:extLst>
                </p:cNvPr>
                <p:cNvSpPr/>
                <p:nvPr/>
              </p:nvSpPr>
              <p:spPr>
                <a:xfrm>
                  <a:off x="8224335" y="4386433"/>
                  <a:ext cx="74256" cy="45988"/>
                </a:xfrm>
                <a:custGeom>
                  <a:avLst/>
                  <a:gdLst>
                    <a:gd name="connsiteX0" fmla="*/ 7423 w 74256"/>
                    <a:gd name="connsiteY0" fmla="*/ 45232 h 45988"/>
                    <a:gd name="connsiteX1" fmla="*/ 248 w 74256"/>
                    <a:gd name="connsiteY1" fmla="*/ 44596 h 45988"/>
                    <a:gd name="connsiteX2" fmla="*/ 3677 w 74256"/>
                    <a:gd name="connsiteY2" fmla="*/ 38374 h 45988"/>
                    <a:gd name="connsiteX3" fmla="*/ 62351 w 74256"/>
                    <a:gd name="connsiteY3" fmla="*/ 591 h 45988"/>
                    <a:gd name="connsiteX4" fmla="*/ 72447 w 74256"/>
                    <a:gd name="connsiteY4" fmla="*/ 6433 h 45988"/>
                    <a:gd name="connsiteX5" fmla="*/ 71685 w 74256"/>
                    <a:gd name="connsiteY5" fmla="*/ 17990 h 45988"/>
                    <a:gd name="connsiteX6" fmla="*/ 7423 w 74256"/>
                    <a:gd name="connsiteY6" fmla="*/ 45232 h 45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256" h="45988">
                      <a:moveTo>
                        <a:pt x="7423" y="45232"/>
                      </a:moveTo>
                      <a:cubicBezTo>
                        <a:pt x="4375" y="46438"/>
                        <a:pt x="1073" y="46184"/>
                        <a:pt x="248" y="44596"/>
                      </a:cubicBezTo>
                      <a:cubicBezTo>
                        <a:pt x="-641" y="43009"/>
                        <a:pt x="946" y="40215"/>
                        <a:pt x="3677" y="38374"/>
                      </a:cubicBezTo>
                      <a:lnTo>
                        <a:pt x="62351" y="591"/>
                      </a:lnTo>
                      <a:cubicBezTo>
                        <a:pt x="65081" y="-1250"/>
                        <a:pt x="69717" y="1353"/>
                        <a:pt x="72447" y="6433"/>
                      </a:cubicBezTo>
                      <a:cubicBezTo>
                        <a:pt x="75178" y="11576"/>
                        <a:pt x="74733" y="16783"/>
                        <a:pt x="71685" y="17990"/>
                      </a:cubicBezTo>
                      <a:lnTo>
                        <a:pt x="7423" y="4523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9" name="شكل حر: شكل 368">
                  <a:extLst>
                    <a:ext uri="{FF2B5EF4-FFF2-40B4-BE49-F238E27FC236}">
                      <a16:creationId xmlns:a16="http://schemas.microsoft.com/office/drawing/2014/main" id="{AE781604-5999-43E6-B982-62358109BD7D}"/>
                    </a:ext>
                  </a:extLst>
                </p:cNvPr>
                <p:cNvSpPr/>
                <p:nvPr/>
              </p:nvSpPr>
              <p:spPr>
                <a:xfrm>
                  <a:off x="8200619" y="4438790"/>
                  <a:ext cx="8591" cy="4993"/>
                </a:xfrm>
                <a:custGeom>
                  <a:avLst/>
                  <a:gdLst>
                    <a:gd name="connsiteX0" fmla="*/ 4977 w 8591"/>
                    <a:gd name="connsiteY0" fmla="*/ 3606 h 4993"/>
                    <a:gd name="connsiteX1" fmla="*/ 24 w 8591"/>
                    <a:gd name="connsiteY1" fmla="*/ 4875 h 4993"/>
                    <a:gd name="connsiteX2" fmla="*/ 3771 w 8591"/>
                    <a:gd name="connsiteY2" fmla="*/ 1510 h 4993"/>
                    <a:gd name="connsiteX3" fmla="*/ 8533 w 8591"/>
                    <a:gd name="connsiteY3" fmla="*/ 367 h 4993"/>
                    <a:gd name="connsiteX4" fmla="*/ 4977 w 8591"/>
                    <a:gd name="connsiteY4" fmla="*/ 3606 h 4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91" h="4993">
                      <a:moveTo>
                        <a:pt x="4977" y="3606"/>
                      </a:moveTo>
                      <a:cubicBezTo>
                        <a:pt x="2501" y="4685"/>
                        <a:pt x="214" y="5256"/>
                        <a:pt x="24" y="4875"/>
                      </a:cubicBezTo>
                      <a:cubicBezTo>
                        <a:pt x="-230" y="4494"/>
                        <a:pt x="1548" y="2970"/>
                        <a:pt x="3771" y="1510"/>
                      </a:cubicBezTo>
                      <a:cubicBezTo>
                        <a:pt x="5993" y="50"/>
                        <a:pt x="8089" y="-395"/>
                        <a:pt x="8533" y="367"/>
                      </a:cubicBezTo>
                      <a:cubicBezTo>
                        <a:pt x="8914" y="1193"/>
                        <a:pt x="7390" y="2589"/>
                        <a:pt x="4977" y="3606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0" name="شكل حر: شكل 369">
                  <a:extLst>
                    <a:ext uri="{FF2B5EF4-FFF2-40B4-BE49-F238E27FC236}">
                      <a16:creationId xmlns:a16="http://schemas.microsoft.com/office/drawing/2014/main" id="{A5C302E8-192F-4BFA-B74E-7B46277D45EC}"/>
                    </a:ext>
                  </a:extLst>
                </p:cNvPr>
                <p:cNvSpPr/>
                <p:nvPr/>
              </p:nvSpPr>
              <p:spPr>
                <a:xfrm>
                  <a:off x="8228891" y="4429696"/>
                  <a:ext cx="81499" cy="19749"/>
                </a:xfrm>
                <a:custGeom>
                  <a:avLst/>
                  <a:gdLst>
                    <a:gd name="connsiteX0" fmla="*/ 6424 w 81499"/>
                    <a:gd name="connsiteY0" fmla="*/ 19685 h 19749"/>
                    <a:gd name="connsiteX1" fmla="*/ 10 w 81499"/>
                    <a:gd name="connsiteY1" fmla="*/ 16320 h 19749"/>
                    <a:gd name="connsiteX2" fmla="*/ 5598 w 81499"/>
                    <a:gd name="connsiteY2" fmla="*/ 11938 h 19749"/>
                    <a:gd name="connsiteX3" fmla="*/ 74368 w 81499"/>
                    <a:gd name="connsiteY3" fmla="*/ 64 h 19749"/>
                    <a:gd name="connsiteX4" fmla="*/ 81417 w 81499"/>
                    <a:gd name="connsiteY4" fmla="*/ 9398 h 19749"/>
                    <a:gd name="connsiteX5" fmla="*/ 76274 w 81499"/>
                    <a:gd name="connsiteY5" fmla="*/ 19749 h 19749"/>
                    <a:gd name="connsiteX6" fmla="*/ 6424 w 81499"/>
                    <a:gd name="connsiteY6" fmla="*/ 19749 h 19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499" h="19749">
                      <a:moveTo>
                        <a:pt x="6424" y="19685"/>
                      </a:moveTo>
                      <a:cubicBezTo>
                        <a:pt x="3122" y="19622"/>
                        <a:pt x="200" y="18098"/>
                        <a:pt x="10" y="16320"/>
                      </a:cubicBezTo>
                      <a:cubicBezTo>
                        <a:pt x="-181" y="14478"/>
                        <a:pt x="2360" y="12510"/>
                        <a:pt x="5598" y="11938"/>
                      </a:cubicBezTo>
                      <a:lnTo>
                        <a:pt x="74368" y="64"/>
                      </a:lnTo>
                      <a:cubicBezTo>
                        <a:pt x="77607" y="-571"/>
                        <a:pt x="80845" y="3620"/>
                        <a:pt x="81417" y="9398"/>
                      </a:cubicBezTo>
                      <a:cubicBezTo>
                        <a:pt x="81988" y="15177"/>
                        <a:pt x="79512" y="19812"/>
                        <a:pt x="76274" y="19749"/>
                      </a:cubicBezTo>
                      <a:lnTo>
                        <a:pt x="6424" y="19749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1" name="شكل حر: شكل 370">
                  <a:extLst>
                    <a:ext uri="{FF2B5EF4-FFF2-40B4-BE49-F238E27FC236}">
                      <a16:creationId xmlns:a16="http://schemas.microsoft.com/office/drawing/2014/main" id="{A32A32B9-14FD-4F03-BBA3-30989FAE739D}"/>
                    </a:ext>
                  </a:extLst>
                </p:cNvPr>
                <p:cNvSpPr/>
                <p:nvPr/>
              </p:nvSpPr>
              <p:spPr>
                <a:xfrm>
                  <a:off x="8201912" y="4446464"/>
                  <a:ext cx="9654" cy="2599"/>
                </a:xfrm>
                <a:custGeom>
                  <a:avLst/>
                  <a:gdLst>
                    <a:gd name="connsiteX0" fmla="*/ 5081 w 9654"/>
                    <a:gd name="connsiteY0" fmla="*/ 2599 h 2599"/>
                    <a:gd name="connsiteX1" fmla="*/ 1 w 9654"/>
                    <a:gd name="connsiteY1" fmla="*/ 1837 h 2599"/>
                    <a:gd name="connsiteX2" fmla="*/ 4764 w 9654"/>
                    <a:gd name="connsiteY2" fmla="*/ 186 h 2599"/>
                    <a:gd name="connsiteX3" fmla="*/ 9653 w 9654"/>
                    <a:gd name="connsiteY3" fmla="*/ 1012 h 2599"/>
                    <a:gd name="connsiteX4" fmla="*/ 5081 w 9654"/>
                    <a:gd name="connsiteY4" fmla="*/ 2599 h 2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54" h="2599">
                      <a:moveTo>
                        <a:pt x="5081" y="2599"/>
                      </a:moveTo>
                      <a:cubicBezTo>
                        <a:pt x="2414" y="2599"/>
                        <a:pt x="65" y="2282"/>
                        <a:pt x="1" y="1837"/>
                      </a:cubicBezTo>
                      <a:cubicBezTo>
                        <a:pt x="-62" y="1393"/>
                        <a:pt x="2160" y="631"/>
                        <a:pt x="4764" y="186"/>
                      </a:cubicBezTo>
                      <a:cubicBezTo>
                        <a:pt x="7367" y="-258"/>
                        <a:pt x="9526" y="123"/>
                        <a:pt x="9653" y="1012"/>
                      </a:cubicBezTo>
                      <a:cubicBezTo>
                        <a:pt x="9717" y="1901"/>
                        <a:pt x="7748" y="2599"/>
                        <a:pt x="5081" y="259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423" name="مجموعة 422">
            <a:extLst>
              <a:ext uri="{FF2B5EF4-FFF2-40B4-BE49-F238E27FC236}">
                <a16:creationId xmlns:a16="http://schemas.microsoft.com/office/drawing/2014/main" id="{CFB4671A-0604-4783-899C-78748863BCF3}"/>
              </a:ext>
            </a:extLst>
          </p:cNvPr>
          <p:cNvGrpSpPr/>
          <p:nvPr/>
        </p:nvGrpSpPr>
        <p:grpSpPr>
          <a:xfrm>
            <a:off x="8587025" y="5612102"/>
            <a:ext cx="816510" cy="816510"/>
            <a:chOff x="7472478" y="4223485"/>
            <a:chExt cx="452225" cy="452225"/>
          </a:xfrm>
        </p:grpSpPr>
        <p:sp>
          <p:nvSpPr>
            <p:cNvPr id="256" name="شكل حر: شكل 255">
              <a:extLst>
                <a:ext uri="{FF2B5EF4-FFF2-40B4-BE49-F238E27FC236}">
                  <a16:creationId xmlns:a16="http://schemas.microsoft.com/office/drawing/2014/main" id="{D7E55A44-7018-4734-8599-7D5B04A522B2}"/>
                </a:ext>
              </a:extLst>
            </p:cNvPr>
            <p:cNvSpPr/>
            <p:nvPr/>
          </p:nvSpPr>
          <p:spPr>
            <a:xfrm rot="16999982">
              <a:off x="7472478" y="4223485"/>
              <a:ext cx="452225" cy="452225"/>
            </a:xfrm>
            <a:custGeom>
              <a:avLst/>
              <a:gdLst>
                <a:gd name="connsiteX0" fmla="*/ 452226 w 452225"/>
                <a:gd name="connsiteY0" fmla="*/ 226113 h 452225"/>
                <a:gd name="connsiteX1" fmla="*/ 226113 w 452225"/>
                <a:gd name="connsiteY1" fmla="*/ 452226 h 452225"/>
                <a:gd name="connsiteX2" fmla="*/ 0 w 452225"/>
                <a:gd name="connsiteY2" fmla="*/ 226113 h 452225"/>
                <a:gd name="connsiteX3" fmla="*/ 226113 w 452225"/>
                <a:gd name="connsiteY3" fmla="*/ 0 h 452225"/>
                <a:gd name="connsiteX4" fmla="*/ 452226 w 452225"/>
                <a:gd name="connsiteY4" fmla="*/ 226113 h 45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225" h="452225">
                  <a:moveTo>
                    <a:pt x="452226" y="226113"/>
                  </a:moveTo>
                  <a:cubicBezTo>
                    <a:pt x="452226" y="350992"/>
                    <a:pt x="350992" y="452226"/>
                    <a:pt x="226113" y="452226"/>
                  </a:cubicBezTo>
                  <a:cubicBezTo>
                    <a:pt x="101234" y="452226"/>
                    <a:pt x="0" y="350992"/>
                    <a:pt x="0" y="226113"/>
                  </a:cubicBezTo>
                  <a:cubicBezTo>
                    <a:pt x="0" y="101234"/>
                    <a:pt x="101234" y="0"/>
                    <a:pt x="226113" y="0"/>
                  </a:cubicBezTo>
                  <a:cubicBezTo>
                    <a:pt x="350992" y="0"/>
                    <a:pt x="452226" y="101234"/>
                    <a:pt x="452226" y="226113"/>
                  </a:cubicBezTo>
                  <a:close/>
                </a:path>
              </a:pathLst>
            </a:custGeom>
            <a:solidFill>
              <a:srgbClr val="231F2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7" name="شكل حر: شكل 256">
              <a:extLst>
                <a:ext uri="{FF2B5EF4-FFF2-40B4-BE49-F238E27FC236}">
                  <a16:creationId xmlns:a16="http://schemas.microsoft.com/office/drawing/2014/main" id="{1E7D3573-80D3-4191-9C4D-B1E0F385D7E1}"/>
                </a:ext>
              </a:extLst>
            </p:cNvPr>
            <p:cNvSpPr/>
            <p:nvPr/>
          </p:nvSpPr>
          <p:spPr>
            <a:xfrm>
              <a:off x="7546594" y="4297171"/>
              <a:ext cx="304419" cy="304419"/>
            </a:xfrm>
            <a:custGeom>
              <a:avLst/>
              <a:gdLst>
                <a:gd name="connsiteX0" fmla="*/ 304419 w 304419"/>
                <a:gd name="connsiteY0" fmla="*/ 152210 h 304419"/>
                <a:gd name="connsiteX1" fmla="*/ 152209 w 304419"/>
                <a:gd name="connsiteY1" fmla="*/ 304419 h 304419"/>
                <a:gd name="connsiteX2" fmla="*/ 0 w 304419"/>
                <a:gd name="connsiteY2" fmla="*/ 152210 h 304419"/>
                <a:gd name="connsiteX3" fmla="*/ 152209 w 304419"/>
                <a:gd name="connsiteY3" fmla="*/ 0 h 304419"/>
                <a:gd name="connsiteX4" fmla="*/ 304419 w 304419"/>
                <a:gd name="connsiteY4" fmla="*/ 152210 h 30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419" h="304419">
                  <a:moveTo>
                    <a:pt x="304419" y="152210"/>
                  </a:moveTo>
                  <a:cubicBezTo>
                    <a:pt x="304419" y="236284"/>
                    <a:pt x="236284" y="304419"/>
                    <a:pt x="152209" y="304419"/>
                  </a:cubicBezTo>
                  <a:cubicBezTo>
                    <a:pt x="68135" y="304419"/>
                    <a:pt x="0" y="236284"/>
                    <a:pt x="0" y="152210"/>
                  </a:cubicBezTo>
                  <a:cubicBezTo>
                    <a:pt x="0" y="68136"/>
                    <a:pt x="68135" y="0"/>
                    <a:pt x="152209" y="0"/>
                  </a:cubicBezTo>
                  <a:cubicBezTo>
                    <a:pt x="236284" y="0"/>
                    <a:pt x="304419" y="68136"/>
                    <a:pt x="304419" y="152210"/>
                  </a:cubicBezTo>
                  <a:close/>
                </a:path>
              </a:pathLst>
            </a:custGeom>
            <a:solidFill>
              <a:srgbClr val="A2A7B0"/>
            </a:solidFill>
            <a:ln w="635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58" name="رسم 4">
              <a:extLst>
                <a:ext uri="{FF2B5EF4-FFF2-40B4-BE49-F238E27FC236}">
                  <a16:creationId xmlns:a16="http://schemas.microsoft.com/office/drawing/2014/main" id="{D2C78845-162F-4414-A095-D71ED693BE29}"/>
                </a:ext>
              </a:extLst>
            </p:cNvPr>
            <p:cNvGrpSpPr/>
            <p:nvPr/>
          </p:nvGrpSpPr>
          <p:grpSpPr>
            <a:xfrm>
              <a:off x="7579627" y="4328454"/>
              <a:ext cx="239829" cy="241916"/>
              <a:chOff x="7579627" y="4328454"/>
              <a:chExt cx="239829" cy="241916"/>
            </a:xfrm>
            <a:solidFill>
              <a:srgbClr val="231F20"/>
            </a:solidFill>
          </p:grpSpPr>
          <p:grpSp>
            <p:nvGrpSpPr>
              <p:cNvPr id="259" name="رسم 4">
                <a:extLst>
                  <a:ext uri="{FF2B5EF4-FFF2-40B4-BE49-F238E27FC236}">
                    <a16:creationId xmlns:a16="http://schemas.microsoft.com/office/drawing/2014/main" id="{C8A9CD46-EAF7-40CF-B8C4-8A63BACDA1C5}"/>
                  </a:ext>
                </a:extLst>
              </p:cNvPr>
              <p:cNvGrpSpPr/>
              <p:nvPr/>
            </p:nvGrpSpPr>
            <p:grpSpPr>
              <a:xfrm>
                <a:off x="7709637" y="4449380"/>
                <a:ext cx="109709" cy="62955"/>
                <a:chOff x="7709637" y="4449380"/>
                <a:chExt cx="109709" cy="62955"/>
              </a:xfrm>
              <a:solidFill>
                <a:srgbClr val="231F20"/>
              </a:solidFill>
            </p:grpSpPr>
            <p:sp>
              <p:nvSpPr>
                <p:cNvPr id="260" name="شكل حر: شكل 259">
                  <a:extLst>
                    <a:ext uri="{FF2B5EF4-FFF2-40B4-BE49-F238E27FC236}">
                      <a16:creationId xmlns:a16="http://schemas.microsoft.com/office/drawing/2014/main" id="{81591156-4E9F-4208-8D2B-6557749F0F55}"/>
                    </a:ext>
                  </a:extLst>
                </p:cNvPr>
                <p:cNvSpPr/>
                <p:nvPr/>
              </p:nvSpPr>
              <p:spPr>
                <a:xfrm>
                  <a:off x="7737909" y="4449380"/>
                  <a:ext cx="81437" cy="19738"/>
                </a:xfrm>
                <a:custGeom>
                  <a:avLst/>
                  <a:gdLst>
                    <a:gd name="connsiteX0" fmla="*/ 5598 w 81437"/>
                    <a:gd name="connsiteY0" fmla="*/ 7747 h 19738"/>
                    <a:gd name="connsiteX1" fmla="*/ 10 w 81437"/>
                    <a:gd name="connsiteY1" fmla="*/ 3366 h 19738"/>
                    <a:gd name="connsiteX2" fmla="*/ 6424 w 81437"/>
                    <a:gd name="connsiteY2" fmla="*/ 1 h 19738"/>
                    <a:gd name="connsiteX3" fmla="*/ 76210 w 81437"/>
                    <a:gd name="connsiteY3" fmla="*/ 1 h 19738"/>
                    <a:gd name="connsiteX4" fmla="*/ 81354 w 81437"/>
                    <a:gd name="connsiteY4" fmla="*/ 10351 h 19738"/>
                    <a:gd name="connsiteX5" fmla="*/ 74305 w 81437"/>
                    <a:gd name="connsiteY5" fmla="*/ 19685 h 19738"/>
                    <a:gd name="connsiteX6" fmla="*/ 5598 w 81437"/>
                    <a:gd name="connsiteY6" fmla="*/ 7747 h 19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437" h="19738">
                      <a:moveTo>
                        <a:pt x="5598" y="7747"/>
                      </a:moveTo>
                      <a:cubicBezTo>
                        <a:pt x="2360" y="7113"/>
                        <a:pt x="-181" y="5144"/>
                        <a:pt x="10" y="3366"/>
                      </a:cubicBezTo>
                      <a:cubicBezTo>
                        <a:pt x="200" y="1588"/>
                        <a:pt x="3122" y="64"/>
                        <a:pt x="6424" y="1"/>
                      </a:cubicBezTo>
                      <a:lnTo>
                        <a:pt x="76210" y="1"/>
                      </a:lnTo>
                      <a:cubicBezTo>
                        <a:pt x="79512" y="-63"/>
                        <a:pt x="81925" y="4572"/>
                        <a:pt x="81354" y="10351"/>
                      </a:cubicBezTo>
                      <a:cubicBezTo>
                        <a:pt x="80782" y="16130"/>
                        <a:pt x="77544" y="20257"/>
                        <a:pt x="74305" y="19685"/>
                      </a:cubicBezTo>
                      <a:lnTo>
                        <a:pt x="5598" y="774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1" name="شكل حر: شكل 260">
                  <a:extLst>
                    <a:ext uri="{FF2B5EF4-FFF2-40B4-BE49-F238E27FC236}">
                      <a16:creationId xmlns:a16="http://schemas.microsoft.com/office/drawing/2014/main" id="{7DF71631-18AD-4D12-BA42-160DDA2824E8}"/>
                    </a:ext>
                  </a:extLst>
                </p:cNvPr>
                <p:cNvSpPr/>
                <p:nvPr/>
              </p:nvSpPr>
              <p:spPr>
                <a:xfrm>
                  <a:off x="7710930" y="4449628"/>
                  <a:ext cx="9595" cy="2606"/>
                </a:xfrm>
                <a:custGeom>
                  <a:avLst/>
                  <a:gdLst>
                    <a:gd name="connsiteX0" fmla="*/ 4764 w 9595"/>
                    <a:gd name="connsiteY0" fmla="*/ 2420 h 2606"/>
                    <a:gd name="connsiteX1" fmla="*/ 1 w 9595"/>
                    <a:gd name="connsiteY1" fmla="*/ 769 h 2606"/>
                    <a:gd name="connsiteX2" fmla="*/ 5081 w 9595"/>
                    <a:gd name="connsiteY2" fmla="*/ 7 h 2606"/>
                    <a:gd name="connsiteX3" fmla="*/ 9590 w 9595"/>
                    <a:gd name="connsiteY3" fmla="*/ 1594 h 2606"/>
                    <a:gd name="connsiteX4" fmla="*/ 4764 w 9595"/>
                    <a:gd name="connsiteY4" fmla="*/ 2420 h 2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95" h="2606">
                      <a:moveTo>
                        <a:pt x="4764" y="2420"/>
                      </a:moveTo>
                      <a:cubicBezTo>
                        <a:pt x="2160" y="1975"/>
                        <a:pt x="-62" y="1213"/>
                        <a:pt x="1" y="769"/>
                      </a:cubicBezTo>
                      <a:cubicBezTo>
                        <a:pt x="65" y="325"/>
                        <a:pt x="2414" y="-57"/>
                        <a:pt x="5081" y="7"/>
                      </a:cubicBezTo>
                      <a:cubicBezTo>
                        <a:pt x="7748" y="7"/>
                        <a:pt x="9717" y="769"/>
                        <a:pt x="9590" y="1594"/>
                      </a:cubicBezTo>
                      <a:cubicBezTo>
                        <a:pt x="9526" y="2484"/>
                        <a:pt x="7367" y="2865"/>
                        <a:pt x="4764" y="242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2" name="شكل حر: شكل 261">
                  <a:extLst>
                    <a:ext uri="{FF2B5EF4-FFF2-40B4-BE49-F238E27FC236}">
                      <a16:creationId xmlns:a16="http://schemas.microsoft.com/office/drawing/2014/main" id="{CFA1478F-D553-4E98-9783-A5FF4333C362}"/>
                    </a:ext>
                  </a:extLst>
                </p:cNvPr>
                <p:cNvSpPr/>
                <p:nvPr/>
              </p:nvSpPr>
              <p:spPr>
                <a:xfrm>
                  <a:off x="7733353" y="4466353"/>
                  <a:ext cx="74320" cy="45983"/>
                </a:xfrm>
                <a:custGeom>
                  <a:avLst/>
                  <a:gdLst>
                    <a:gd name="connsiteX0" fmla="*/ 3677 w 74320"/>
                    <a:gd name="connsiteY0" fmla="*/ 7603 h 45983"/>
                    <a:gd name="connsiteX1" fmla="*/ 248 w 74320"/>
                    <a:gd name="connsiteY1" fmla="*/ 1380 h 45983"/>
                    <a:gd name="connsiteX2" fmla="*/ 7423 w 74320"/>
                    <a:gd name="connsiteY2" fmla="*/ 808 h 45983"/>
                    <a:gd name="connsiteX3" fmla="*/ 71749 w 74320"/>
                    <a:gd name="connsiteY3" fmla="*/ 27986 h 45983"/>
                    <a:gd name="connsiteX4" fmla="*/ 72511 w 74320"/>
                    <a:gd name="connsiteY4" fmla="*/ 39543 h 45983"/>
                    <a:gd name="connsiteX5" fmla="*/ 62414 w 74320"/>
                    <a:gd name="connsiteY5" fmla="*/ 45385 h 45983"/>
                    <a:gd name="connsiteX6" fmla="*/ 3677 w 74320"/>
                    <a:gd name="connsiteY6" fmla="*/ 7603 h 45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320" h="45983">
                      <a:moveTo>
                        <a:pt x="3677" y="7603"/>
                      </a:moveTo>
                      <a:cubicBezTo>
                        <a:pt x="946" y="5761"/>
                        <a:pt x="-641" y="2967"/>
                        <a:pt x="248" y="1380"/>
                      </a:cubicBezTo>
                      <a:cubicBezTo>
                        <a:pt x="1137" y="-208"/>
                        <a:pt x="4439" y="-462"/>
                        <a:pt x="7423" y="808"/>
                      </a:cubicBezTo>
                      <a:lnTo>
                        <a:pt x="71749" y="27986"/>
                      </a:lnTo>
                      <a:cubicBezTo>
                        <a:pt x="74797" y="29193"/>
                        <a:pt x="75241" y="34463"/>
                        <a:pt x="72511" y="39543"/>
                      </a:cubicBezTo>
                      <a:cubicBezTo>
                        <a:pt x="69780" y="44687"/>
                        <a:pt x="65145" y="47227"/>
                        <a:pt x="62414" y="45385"/>
                      </a:cubicBezTo>
                      <a:lnTo>
                        <a:pt x="3677" y="760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3" name="شكل حر: شكل 262">
                  <a:extLst>
                    <a:ext uri="{FF2B5EF4-FFF2-40B4-BE49-F238E27FC236}">
                      <a16:creationId xmlns:a16="http://schemas.microsoft.com/office/drawing/2014/main" id="{839AB63F-937C-421A-9079-DDC6A4BBEBFE}"/>
                    </a:ext>
                  </a:extLst>
                </p:cNvPr>
                <p:cNvSpPr/>
                <p:nvPr/>
              </p:nvSpPr>
              <p:spPr>
                <a:xfrm>
                  <a:off x="7709637" y="4454921"/>
                  <a:ext cx="8610" cy="4974"/>
                </a:xfrm>
                <a:custGeom>
                  <a:avLst/>
                  <a:gdLst>
                    <a:gd name="connsiteX0" fmla="*/ 3771 w 8610"/>
                    <a:gd name="connsiteY0" fmla="*/ 3477 h 4974"/>
                    <a:gd name="connsiteX1" fmla="*/ 24 w 8610"/>
                    <a:gd name="connsiteY1" fmla="*/ 112 h 4974"/>
                    <a:gd name="connsiteX2" fmla="*/ 4977 w 8610"/>
                    <a:gd name="connsiteY2" fmla="*/ 1382 h 4974"/>
                    <a:gd name="connsiteX3" fmla="*/ 8533 w 8610"/>
                    <a:gd name="connsiteY3" fmla="*/ 4620 h 4974"/>
                    <a:gd name="connsiteX4" fmla="*/ 3771 w 8610"/>
                    <a:gd name="connsiteY4" fmla="*/ 3477 h 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10" h="4974">
                      <a:moveTo>
                        <a:pt x="3771" y="3477"/>
                      </a:moveTo>
                      <a:cubicBezTo>
                        <a:pt x="1548" y="2017"/>
                        <a:pt x="-230" y="493"/>
                        <a:pt x="24" y="112"/>
                      </a:cubicBezTo>
                      <a:cubicBezTo>
                        <a:pt x="278" y="-269"/>
                        <a:pt x="2564" y="366"/>
                        <a:pt x="4977" y="1382"/>
                      </a:cubicBezTo>
                      <a:cubicBezTo>
                        <a:pt x="7454" y="2461"/>
                        <a:pt x="8978" y="3858"/>
                        <a:pt x="8533" y="4620"/>
                      </a:cubicBezTo>
                      <a:cubicBezTo>
                        <a:pt x="8089" y="5382"/>
                        <a:pt x="5993" y="4874"/>
                        <a:pt x="3771" y="3477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64" name="رسم 4">
                <a:extLst>
                  <a:ext uri="{FF2B5EF4-FFF2-40B4-BE49-F238E27FC236}">
                    <a16:creationId xmlns:a16="http://schemas.microsoft.com/office/drawing/2014/main" id="{627E53CB-944A-44C0-BE3C-90DD857203A8}"/>
                  </a:ext>
                </a:extLst>
              </p:cNvPr>
              <p:cNvGrpSpPr/>
              <p:nvPr/>
            </p:nvGrpSpPr>
            <p:grpSpPr>
              <a:xfrm>
                <a:off x="7704693" y="4456752"/>
                <a:ext cx="92971" cy="99956"/>
                <a:chOff x="7704693" y="4456752"/>
                <a:chExt cx="92971" cy="99956"/>
              </a:xfrm>
              <a:solidFill>
                <a:srgbClr val="231F20"/>
              </a:solidFill>
            </p:grpSpPr>
            <p:sp>
              <p:nvSpPr>
                <p:cNvPr id="265" name="شكل حر: شكل 264">
                  <a:extLst>
                    <a:ext uri="{FF2B5EF4-FFF2-40B4-BE49-F238E27FC236}">
                      <a16:creationId xmlns:a16="http://schemas.microsoft.com/office/drawing/2014/main" id="{8D488159-52E9-4E6E-ABE5-07F41D6C94FB}"/>
                    </a:ext>
                  </a:extLst>
                </p:cNvPr>
                <p:cNvSpPr/>
                <p:nvPr/>
              </p:nvSpPr>
              <p:spPr>
                <a:xfrm>
                  <a:off x="7729483" y="4472509"/>
                  <a:ext cx="68180" cy="55796"/>
                </a:xfrm>
                <a:custGeom>
                  <a:avLst/>
                  <a:gdLst>
                    <a:gd name="connsiteX0" fmla="*/ 2720 w 68180"/>
                    <a:gd name="connsiteY0" fmla="*/ 7543 h 55796"/>
                    <a:gd name="connsiteX1" fmla="*/ 498 w 68180"/>
                    <a:gd name="connsiteY1" fmla="*/ 875 h 55796"/>
                    <a:gd name="connsiteX2" fmla="*/ 7547 w 68180"/>
                    <a:gd name="connsiteY2" fmla="*/ 1447 h 55796"/>
                    <a:gd name="connsiteX3" fmla="*/ 66220 w 68180"/>
                    <a:gd name="connsiteY3" fmla="*/ 39229 h 55796"/>
                    <a:gd name="connsiteX4" fmla="*/ 65141 w 68180"/>
                    <a:gd name="connsiteY4" fmla="*/ 50850 h 55796"/>
                    <a:gd name="connsiteX5" fmla="*/ 54092 w 68180"/>
                    <a:gd name="connsiteY5" fmla="*/ 54787 h 55796"/>
                    <a:gd name="connsiteX6" fmla="*/ 2720 w 68180"/>
                    <a:gd name="connsiteY6" fmla="*/ 7543 h 55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180" h="55796">
                      <a:moveTo>
                        <a:pt x="2720" y="7543"/>
                      </a:moveTo>
                      <a:cubicBezTo>
                        <a:pt x="371" y="5256"/>
                        <a:pt x="-708" y="2272"/>
                        <a:pt x="498" y="875"/>
                      </a:cubicBezTo>
                      <a:cubicBezTo>
                        <a:pt x="1832" y="-458"/>
                        <a:pt x="4880" y="-268"/>
                        <a:pt x="7547" y="1447"/>
                      </a:cubicBezTo>
                      <a:lnTo>
                        <a:pt x="66220" y="39229"/>
                      </a:lnTo>
                      <a:cubicBezTo>
                        <a:pt x="69078" y="41007"/>
                        <a:pt x="68888" y="46405"/>
                        <a:pt x="65141" y="50850"/>
                      </a:cubicBezTo>
                      <a:cubicBezTo>
                        <a:pt x="61522" y="55358"/>
                        <a:pt x="56505" y="57073"/>
                        <a:pt x="54092" y="54787"/>
                      </a:cubicBezTo>
                      <a:lnTo>
                        <a:pt x="2720" y="754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6" name="شكل حر: شكل 265">
                  <a:extLst>
                    <a:ext uri="{FF2B5EF4-FFF2-40B4-BE49-F238E27FC236}">
                      <a16:creationId xmlns:a16="http://schemas.microsoft.com/office/drawing/2014/main" id="{4D0AA5FC-7220-4B05-AF4F-121169EEADE5}"/>
                    </a:ext>
                  </a:extLst>
                </p:cNvPr>
                <p:cNvSpPr/>
                <p:nvPr/>
              </p:nvSpPr>
              <p:spPr>
                <a:xfrm>
                  <a:off x="7708473" y="4456752"/>
                  <a:ext cx="7810" cy="6175"/>
                </a:xfrm>
                <a:custGeom>
                  <a:avLst/>
                  <a:gdLst>
                    <a:gd name="connsiteX0" fmla="*/ 3093 w 7810"/>
                    <a:gd name="connsiteY0" fmla="*/ 3932 h 6175"/>
                    <a:gd name="connsiteX1" fmla="*/ 45 w 7810"/>
                    <a:gd name="connsiteY1" fmla="*/ 58 h 6175"/>
                    <a:gd name="connsiteX2" fmla="*/ 4744 w 7810"/>
                    <a:gd name="connsiteY2" fmla="*/ 2154 h 6175"/>
                    <a:gd name="connsiteX3" fmla="*/ 7665 w 7810"/>
                    <a:gd name="connsiteY3" fmla="*/ 5964 h 6175"/>
                    <a:gd name="connsiteX4" fmla="*/ 3093 w 7810"/>
                    <a:gd name="connsiteY4" fmla="*/ 3932 h 6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10" h="6175">
                      <a:moveTo>
                        <a:pt x="3093" y="3932"/>
                      </a:moveTo>
                      <a:cubicBezTo>
                        <a:pt x="1124" y="2154"/>
                        <a:pt x="-272" y="376"/>
                        <a:pt x="45" y="58"/>
                      </a:cubicBezTo>
                      <a:cubicBezTo>
                        <a:pt x="362" y="-259"/>
                        <a:pt x="2648" y="757"/>
                        <a:pt x="4744" y="2154"/>
                      </a:cubicBezTo>
                      <a:cubicBezTo>
                        <a:pt x="7093" y="3678"/>
                        <a:pt x="8236" y="5265"/>
                        <a:pt x="7665" y="5964"/>
                      </a:cubicBezTo>
                      <a:cubicBezTo>
                        <a:pt x="7093" y="6599"/>
                        <a:pt x="5061" y="5774"/>
                        <a:pt x="3093" y="393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7" name="شكل حر: شكل 266">
                  <a:extLst>
                    <a:ext uri="{FF2B5EF4-FFF2-40B4-BE49-F238E27FC236}">
                      <a16:creationId xmlns:a16="http://schemas.microsoft.com/office/drawing/2014/main" id="{7465CE1A-D7C0-40B8-9DCE-278ABFDD5790}"/>
                    </a:ext>
                  </a:extLst>
                </p:cNvPr>
                <p:cNvSpPr/>
                <p:nvPr/>
              </p:nvSpPr>
              <p:spPr>
                <a:xfrm>
                  <a:off x="7716776" y="4483434"/>
                  <a:ext cx="47852" cy="73274"/>
                </a:xfrm>
                <a:custGeom>
                  <a:avLst/>
                  <a:gdLst>
                    <a:gd name="connsiteX0" fmla="*/ 886 w 47852"/>
                    <a:gd name="connsiteY0" fmla="*/ 7286 h 73274"/>
                    <a:gd name="connsiteX1" fmla="*/ 1331 w 47852"/>
                    <a:gd name="connsiteY1" fmla="*/ 237 h 73274"/>
                    <a:gd name="connsiteX2" fmla="*/ 7681 w 47852"/>
                    <a:gd name="connsiteY2" fmla="*/ 3603 h 73274"/>
                    <a:gd name="connsiteX3" fmla="*/ 47177 w 47852"/>
                    <a:gd name="connsiteY3" fmla="*/ 61197 h 73274"/>
                    <a:gd name="connsiteX4" fmla="*/ 41589 w 47852"/>
                    <a:gd name="connsiteY4" fmla="*/ 71357 h 73274"/>
                    <a:gd name="connsiteX5" fmla="*/ 29906 w 47852"/>
                    <a:gd name="connsiteY5" fmla="*/ 70786 h 73274"/>
                    <a:gd name="connsiteX6" fmla="*/ 886 w 47852"/>
                    <a:gd name="connsiteY6" fmla="*/ 7286 h 73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852" h="73274">
                      <a:moveTo>
                        <a:pt x="886" y="7286"/>
                      </a:moveTo>
                      <a:cubicBezTo>
                        <a:pt x="-448" y="4301"/>
                        <a:pt x="-257" y="1063"/>
                        <a:pt x="1331" y="237"/>
                      </a:cubicBezTo>
                      <a:cubicBezTo>
                        <a:pt x="2918" y="-652"/>
                        <a:pt x="5902" y="1063"/>
                        <a:pt x="7681" y="3603"/>
                      </a:cubicBezTo>
                      <a:lnTo>
                        <a:pt x="47177" y="61197"/>
                      </a:lnTo>
                      <a:cubicBezTo>
                        <a:pt x="49146" y="63991"/>
                        <a:pt x="46670" y="68563"/>
                        <a:pt x="41589" y="71357"/>
                      </a:cubicBezTo>
                      <a:cubicBezTo>
                        <a:pt x="36509" y="74151"/>
                        <a:pt x="31239" y="73834"/>
                        <a:pt x="29906" y="70786"/>
                      </a:cubicBezTo>
                      <a:lnTo>
                        <a:pt x="886" y="7286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" name="شكل حر: شكل 267">
                  <a:extLst>
                    <a:ext uri="{FF2B5EF4-FFF2-40B4-BE49-F238E27FC236}">
                      <a16:creationId xmlns:a16="http://schemas.microsoft.com/office/drawing/2014/main" id="{072B6852-7ADE-49EF-8545-3D749A1E623C}"/>
                    </a:ext>
                  </a:extLst>
                </p:cNvPr>
                <p:cNvSpPr/>
                <p:nvPr/>
              </p:nvSpPr>
              <p:spPr>
                <a:xfrm>
                  <a:off x="7704693" y="4460035"/>
                  <a:ext cx="5234" cy="8501"/>
                </a:xfrm>
                <a:custGeom>
                  <a:avLst/>
                  <a:gdLst>
                    <a:gd name="connsiteX0" fmla="*/ 1476 w 5234"/>
                    <a:gd name="connsiteY0" fmla="*/ 4840 h 8501"/>
                    <a:gd name="connsiteX1" fmla="*/ 143 w 5234"/>
                    <a:gd name="connsiteY1" fmla="*/ 14 h 8501"/>
                    <a:gd name="connsiteX2" fmla="*/ 3635 w 5234"/>
                    <a:gd name="connsiteY2" fmla="*/ 3824 h 8501"/>
                    <a:gd name="connsiteX3" fmla="*/ 4842 w 5234"/>
                    <a:gd name="connsiteY3" fmla="*/ 8460 h 8501"/>
                    <a:gd name="connsiteX4" fmla="*/ 1476 w 5234"/>
                    <a:gd name="connsiteY4" fmla="*/ 4840 h 8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34" h="8501">
                      <a:moveTo>
                        <a:pt x="1476" y="4840"/>
                      </a:moveTo>
                      <a:cubicBezTo>
                        <a:pt x="333" y="2427"/>
                        <a:pt x="-302" y="205"/>
                        <a:pt x="143" y="14"/>
                      </a:cubicBezTo>
                      <a:cubicBezTo>
                        <a:pt x="524" y="-176"/>
                        <a:pt x="2175" y="1601"/>
                        <a:pt x="3635" y="3824"/>
                      </a:cubicBezTo>
                      <a:cubicBezTo>
                        <a:pt x="5159" y="6047"/>
                        <a:pt x="5667" y="8015"/>
                        <a:pt x="4842" y="8460"/>
                      </a:cubicBezTo>
                      <a:cubicBezTo>
                        <a:pt x="4080" y="8777"/>
                        <a:pt x="2556" y="7253"/>
                        <a:pt x="1476" y="484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69" name="رسم 4">
                <a:extLst>
                  <a:ext uri="{FF2B5EF4-FFF2-40B4-BE49-F238E27FC236}">
                    <a16:creationId xmlns:a16="http://schemas.microsoft.com/office/drawing/2014/main" id="{08B430DD-6D06-4E9D-9805-CFBD73FD3EA7}"/>
                  </a:ext>
                </a:extLst>
              </p:cNvPr>
              <p:cNvGrpSpPr/>
              <p:nvPr/>
            </p:nvGrpSpPr>
            <p:grpSpPr>
              <a:xfrm>
                <a:off x="7682315" y="4460875"/>
                <a:ext cx="64730" cy="109496"/>
                <a:chOff x="7682315" y="4460875"/>
                <a:chExt cx="64730" cy="109496"/>
              </a:xfrm>
              <a:solidFill>
                <a:srgbClr val="231F20"/>
              </a:solidFill>
            </p:grpSpPr>
            <p:sp>
              <p:nvSpPr>
                <p:cNvPr id="270" name="شكل حر: شكل 269">
                  <a:extLst>
                    <a:ext uri="{FF2B5EF4-FFF2-40B4-BE49-F238E27FC236}">
                      <a16:creationId xmlns:a16="http://schemas.microsoft.com/office/drawing/2014/main" id="{1A422144-3F80-4F55-9CD0-4A1A9F65FD8E}"/>
                    </a:ext>
                  </a:extLst>
                </p:cNvPr>
                <p:cNvSpPr/>
                <p:nvPr/>
              </p:nvSpPr>
              <p:spPr>
                <a:xfrm>
                  <a:off x="7710001" y="4486426"/>
                  <a:ext cx="37044" cy="77837"/>
                </a:xfrm>
                <a:custGeom>
                  <a:avLst/>
                  <a:gdLst>
                    <a:gd name="connsiteX0" fmla="*/ 295 w 37044"/>
                    <a:gd name="connsiteY0" fmla="*/ 6770 h 77837"/>
                    <a:gd name="connsiteX1" fmla="*/ 2010 w 37044"/>
                    <a:gd name="connsiteY1" fmla="*/ 39 h 77837"/>
                    <a:gd name="connsiteX2" fmla="*/ 7662 w 37044"/>
                    <a:gd name="connsiteY2" fmla="*/ 4293 h 77837"/>
                    <a:gd name="connsiteX3" fmla="*/ 36681 w 37044"/>
                    <a:gd name="connsiteY3" fmla="*/ 67793 h 77837"/>
                    <a:gd name="connsiteX4" fmla="*/ 29506 w 37044"/>
                    <a:gd name="connsiteY4" fmla="*/ 77001 h 77837"/>
                    <a:gd name="connsiteX5" fmla="*/ 18012 w 37044"/>
                    <a:gd name="connsiteY5" fmla="*/ 74334 h 77837"/>
                    <a:gd name="connsiteX6" fmla="*/ 295 w 37044"/>
                    <a:gd name="connsiteY6" fmla="*/ 6770 h 77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044" h="77837">
                      <a:moveTo>
                        <a:pt x="295" y="6770"/>
                      </a:moveTo>
                      <a:cubicBezTo>
                        <a:pt x="-467" y="3595"/>
                        <a:pt x="295" y="483"/>
                        <a:pt x="2010" y="39"/>
                      </a:cubicBezTo>
                      <a:cubicBezTo>
                        <a:pt x="3852" y="-279"/>
                        <a:pt x="6264" y="1372"/>
                        <a:pt x="7662" y="4293"/>
                      </a:cubicBezTo>
                      <a:lnTo>
                        <a:pt x="36681" y="67793"/>
                      </a:lnTo>
                      <a:cubicBezTo>
                        <a:pt x="38141" y="70841"/>
                        <a:pt x="35094" y="75350"/>
                        <a:pt x="29506" y="77001"/>
                      </a:cubicBezTo>
                      <a:cubicBezTo>
                        <a:pt x="23981" y="78842"/>
                        <a:pt x="18774" y="77509"/>
                        <a:pt x="18012" y="74334"/>
                      </a:cubicBezTo>
                      <a:lnTo>
                        <a:pt x="295" y="6770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1" name="شكل حر: شكل 270">
                  <a:extLst>
                    <a:ext uri="{FF2B5EF4-FFF2-40B4-BE49-F238E27FC236}">
                      <a16:creationId xmlns:a16="http://schemas.microsoft.com/office/drawing/2014/main" id="{090C3AB8-2DC5-4683-9A27-8D8346CDEDA3}"/>
                    </a:ext>
                  </a:extLst>
                </p:cNvPr>
                <p:cNvSpPr/>
                <p:nvPr/>
              </p:nvSpPr>
              <p:spPr>
                <a:xfrm>
                  <a:off x="7702709" y="4460875"/>
                  <a:ext cx="4017" cy="9157"/>
                </a:xfrm>
                <a:custGeom>
                  <a:avLst/>
                  <a:gdLst>
                    <a:gd name="connsiteX0" fmla="*/ 729 w 4017"/>
                    <a:gd name="connsiteY0" fmla="*/ 4890 h 9157"/>
                    <a:gd name="connsiteX1" fmla="*/ 221 w 4017"/>
                    <a:gd name="connsiteY1" fmla="*/ 0 h 9157"/>
                    <a:gd name="connsiteX2" fmla="*/ 3015 w 4017"/>
                    <a:gd name="connsiteY2" fmla="*/ 4318 h 9157"/>
                    <a:gd name="connsiteX3" fmla="*/ 3460 w 4017"/>
                    <a:gd name="connsiteY3" fmla="*/ 9144 h 9157"/>
                    <a:gd name="connsiteX4" fmla="*/ 729 w 4017"/>
                    <a:gd name="connsiteY4" fmla="*/ 4890 h 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7" h="9157">
                      <a:moveTo>
                        <a:pt x="729" y="4890"/>
                      </a:moveTo>
                      <a:cubicBezTo>
                        <a:pt x="31" y="2286"/>
                        <a:pt x="-223" y="64"/>
                        <a:pt x="221" y="0"/>
                      </a:cubicBezTo>
                      <a:cubicBezTo>
                        <a:pt x="666" y="0"/>
                        <a:pt x="1936" y="1968"/>
                        <a:pt x="3015" y="4318"/>
                      </a:cubicBezTo>
                      <a:cubicBezTo>
                        <a:pt x="4158" y="6858"/>
                        <a:pt x="4349" y="8953"/>
                        <a:pt x="3460" y="9144"/>
                      </a:cubicBezTo>
                      <a:cubicBezTo>
                        <a:pt x="2634" y="9334"/>
                        <a:pt x="1428" y="7493"/>
                        <a:pt x="729" y="489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2" name="شكل حر: شكل 271">
                  <a:extLst>
                    <a:ext uri="{FF2B5EF4-FFF2-40B4-BE49-F238E27FC236}">
                      <a16:creationId xmlns:a16="http://schemas.microsoft.com/office/drawing/2014/main" id="{2A4539DC-9E58-4673-A815-7E15532FCBBA}"/>
                    </a:ext>
                  </a:extLst>
                </p:cNvPr>
                <p:cNvSpPr/>
                <p:nvPr/>
              </p:nvSpPr>
              <p:spPr>
                <a:xfrm>
                  <a:off x="7682315" y="4488670"/>
                  <a:ext cx="19728" cy="81700"/>
                </a:xfrm>
                <a:custGeom>
                  <a:avLst/>
                  <a:gdLst>
                    <a:gd name="connsiteX0" fmla="*/ 10011 w 19728"/>
                    <a:gd name="connsiteY0" fmla="*/ 5542 h 81700"/>
                    <a:gd name="connsiteX1" fmla="*/ 14202 w 19728"/>
                    <a:gd name="connsiteY1" fmla="*/ 18 h 81700"/>
                    <a:gd name="connsiteX2" fmla="*/ 17758 w 19728"/>
                    <a:gd name="connsiteY2" fmla="*/ 6114 h 81700"/>
                    <a:gd name="connsiteX3" fmla="*/ 19726 w 19728"/>
                    <a:gd name="connsiteY3" fmla="*/ 75900 h 81700"/>
                    <a:gd name="connsiteX4" fmla="*/ 9566 w 19728"/>
                    <a:gd name="connsiteY4" fmla="*/ 81615 h 81700"/>
                    <a:gd name="connsiteX5" fmla="*/ 41 w 19728"/>
                    <a:gd name="connsiteY5" fmla="*/ 74694 h 81700"/>
                    <a:gd name="connsiteX6" fmla="*/ 10011 w 19728"/>
                    <a:gd name="connsiteY6" fmla="*/ 5542 h 8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728" h="81700">
                      <a:moveTo>
                        <a:pt x="10011" y="5542"/>
                      </a:moveTo>
                      <a:cubicBezTo>
                        <a:pt x="10518" y="2303"/>
                        <a:pt x="12424" y="-236"/>
                        <a:pt x="14202" y="18"/>
                      </a:cubicBezTo>
                      <a:cubicBezTo>
                        <a:pt x="16043" y="462"/>
                        <a:pt x="17631" y="2939"/>
                        <a:pt x="17758" y="6114"/>
                      </a:cubicBezTo>
                      <a:lnTo>
                        <a:pt x="19726" y="75900"/>
                      </a:lnTo>
                      <a:cubicBezTo>
                        <a:pt x="19853" y="79265"/>
                        <a:pt x="15344" y="82250"/>
                        <a:pt x="9566" y="81615"/>
                      </a:cubicBezTo>
                      <a:cubicBezTo>
                        <a:pt x="3787" y="81170"/>
                        <a:pt x="-467" y="77932"/>
                        <a:pt x="41" y="74694"/>
                      </a:cubicBezTo>
                      <a:lnTo>
                        <a:pt x="10011" y="554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" name="شكل حر: شكل 272">
                  <a:extLst>
                    <a:ext uri="{FF2B5EF4-FFF2-40B4-BE49-F238E27FC236}">
                      <a16:creationId xmlns:a16="http://schemas.microsoft.com/office/drawing/2014/main" id="{C7BF15BF-C19A-456F-A8F7-DF72F9E78155}"/>
                    </a:ext>
                  </a:extLst>
                </p:cNvPr>
                <p:cNvSpPr/>
                <p:nvPr/>
              </p:nvSpPr>
              <p:spPr>
                <a:xfrm>
                  <a:off x="7696498" y="4461625"/>
                  <a:ext cx="2563" cy="9621"/>
                </a:xfrm>
                <a:custGeom>
                  <a:avLst/>
                  <a:gdLst>
                    <a:gd name="connsiteX0" fmla="*/ 146 w 2563"/>
                    <a:gd name="connsiteY0" fmla="*/ 4647 h 9621"/>
                    <a:gd name="connsiteX1" fmla="*/ 1606 w 2563"/>
                    <a:gd name="connsiteY1" fmla="*/ 12 h 9621"/>
                    <a:gd name="connsiteX2" fmla="*/ 2559 w 2563"/>
                    <a:gd name="connsiteY2" fmla="*/ 5028 h 9621"/>
                    <a:gd name="connsiteX3" fmla="*/ 1098 w 2563"/>
                    <a:gd name="connsiteY3" fmla="*/ 9600 h 9621"/>
                    <a:gd name="connsiteX4" fmla="*/ 146 w 2563"/>
                    <a:gd name="connsiteY4" fmla="*/ 4647 h 9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63" h="9621">
                      <a:moveTo>
                        <a:pt x="146" y="4647"/>
                      </a:moveTo>
                      <a:cubicBezTo>
                        <a:pt x="527" y="1980"/>
                        <a:pt x="1162" y="-179"/>
                        <a:pt x="1606" y="12"/>
                      </a:cubicBezTo>
                      <a:cubicBezTo>
                        <a:pt x="2051" y="202"/>
                        <a:pt x="2495" y="2488"/>
                        <a:pt x="2559" y="5028"/>
                      </a:cubicBezTo>
                      <a:cubicBezTo>
                        <a:pt x="2623" y="7822"/>
                        <a:pt x="1987" y="9854"/>
                        <a:pt x="1098" y="9600"/>
                      </a:cubicBezTo>
                      <a:cubicBezTo>
                        <a:pt x="146" y="9410"/>
                        <a:pt x="-235" y="7251"/>
                        <a:pt x="146" y="4647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74" name="رسم 4">
                <a:extLst>
                  <a:ext uri="{FF2B5EF4-FFF2-40B4-BE49-F238E27FC236}">
                    <a16:creationId xmlns:a16="http://schemas.microsoft.com/office/drawing/2014/main" id="{26913164-D21D-418A-A578-C48A615CCCC8}"/>
                  </a:ext>
                </a:extLst>
              </p:cNvPr>
              <p:cNvGrpSpPr/>
              <p:nvPr/>
            </p:nvGrpSpPr>
            <p:grpSpPr>
              <a:xfrm>
                <a:off x="7622452" y="4459351"/>
                <a:ext cx="73818" cy="108556"/>
                <a:chOff x="7622452" y="4459351"/>
                <a:chExt cx="73818" cy="108556"/>
              </a:xfrm>
              <a:solidFill>
                <a:srgbClr val="231F20"/>
              </a:solidFill>
            </p:grpSpPr>
            <p:sp>
              <p:nvSpPr>
                <p:cNvPr id="275" name="شكل حر: شكل 274">
                  <a:extLst>
                    <a:ext uri="{FF2B5EF4-FFF2-40B4-BE49-F238E27FC236}">
                      <a16:creationId xmlns:a16="http://schemas.microsoft.com/office/drawing/2014/main" id="{80E0C105-A4F2-4856-ACA0-75761AB72E7F}"/>
                    </a:ext>
                  </a:extLst>
                </p:cNvPr>
                <p:cNvSpPr/>
                <p:nvPr/>
              </p:nvSpPr>
              <p:spPr>
                <a:xfrm>
                  <a:off x="7662928" y="4487748"/>
                  <a:ext cx="29427" cy="80159"/>
                </a:xfrm>
                <a:custGeom>
                  <a:avLst/>
                  <a:gdLst>
                    <a:gd name="connsiteX0" fmla="*/ 21842 w 29427"/>
                    <a:gd name="connsiteY0" fmla="*/ 4685 h 80159"/>
                    <a:gd name="connsiteX1" fmla="*/ 26858 w 29427"/>
                    <a:gd name="connsiteY1" fmla="*/ 114 h 80159"/>
                    <a:gd name="connsiteX2" fmla="*/ 29335 w 29427"/>
                    <a:gd name="connsiteY2" fmla="*/ 6464 h 80159"/>
                    <a:gd name="connsiteX3" fmla="*/ 19429 w 29427"/>
                    <a:gd name="connsiteY3" fmla="*/ 75552 h 80159"/>
                    <a:gd name="connsiteX4" fmla="*/ 8380 w 29427"/>
                    <a:gd name="connsiteY4" fmla="*/ 79679 h 80159"/>
                    <a:gd name="connsiteX5" fmla="*/ 188 w 29427"/>
                    <a:gd name="connsiteY5" fmla="*/ 71043 h 80159"/>
                    <a:gd name="connsiteX6" fmla="*/ 21842 w 29427"/>
                    <a:gd name="connsiteY6" fmla="*/ 4685 h 80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427" h="80159">
                      <a:moveTo>
                        <a:pt x="21842" y="4685"/>
                      </a:moveTo>
                      <a:cubicBezTo>
                        <a:pt x="22921" y="1574"/>
                        <a:pt x="25143" y="-521"/>
                        <a:pt x="26858" y="114"/>
                      </a:cubicBezTo>
                      <a:cubicBezTo>
                        <a:pt x="28573" y="812"/>
                        <a:pt x="29779" y="3098"/>
                        <a:pt x="29335" y="6464"/>
                      </a:cubicBezTo>
                      <a:lnTo>
                        <a:pt x="19429" y="75552"/>
                      </a:lnTo>
                      <a:cubicBezTo>
                        <a:pt x="19048" y="78663"/>
                        <a:pt x="13968" y="81267"/>
                        <a:pt x="8380" y="79679"/>
                      </a:cubicBezTo>
                      <a:cubicBezTo>
                        <a:pt x="2792" y="78155"/>
                        <a:pt x="-892" y="74154"/>
                        <a:pt x="188" y="71043"/>
                      </a:cubicBezTo>
                      <a:lnTo>
                        <a:pt x="21842" y="468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6" name="شكل حر: شكل 275">
                  <a:extLst>
                    <a:ext uri="{FF2B5EF4-FFF2-40B4-BE49-F238E27FC236}">
                      <a16:creationId xmlns:a16="http://schemas.microsoft.com/office/drawing/2014/main" id="{4108EC2C-C2B8-47AA-8A3D-4D124C4B2FF6}"/>
                    </a:ext>
                  </a:extLst>
                </p:cNvPr>
                <p:cNvSpPr/>
                <p:nvPr/>
              </p:nvSpPr>
              <p:spPr>
                <a:xfrm>
                  <a:off x="7693159" y="4461360"/>
                  <a:ext cx="3111" cy="9484"/>
                </a:xfrm>
                <a:custGeom>
                  <a:avLst/>
                  <a:gdLst>
                    <a:gd name="connsiteX0" fmla="*/ 627 w 3111"/>
                    <a:gd name="connsiteY0" fmla="*/ 4277 h 9484"/>
                    <a:gd name="connsiteX1" fmla="*/ 2787 w 3111"/>
                    <a:gd name="connsiteY1" fmla="*/ 22 h 9484"/>
                    <a:gd name="connsiteX2" fmla="*/ 2850 w 3111"/>
                    <a:gd name="connsiteY2" fmla="*/ 4848 h 9484"/>
                    <a:gd name="connsiteX3" fmla="*/ 564 w 3111"/>
                    <a:gd name="connsiteY3" fmla="*/ 9420 h 9484"/>
                    <a:gd name="connsiteX4" fmla="*/ 627 w 3111"/>
                    <a:gd name="connsiteY4" fmla="*/ 4277 h 9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11" h="9484">
                      <a:moveTo>
                        <a:pt x="627" y="4277"/>
                      </a:moveTo>
                      <a:cubicBezTo>
                        <a:pt x="1453" y="1736"/>
                        <a:pt x="2406" y="-232"/>
                        <a:pt x="2787" y="22"/>
                      </a:cubicBezTo>
                      <a:cubicBezTo>
                        <a:pt x="3104" y="467"/>
                        <a:pt x="3294" y="2054"/>
                        <a:pt x="2850" y="4848"/>
                      </a:cubicBezTo>
                      <a:cubicBezTo>
                        <a:pt x="2532" y="7324"/>
                        <a:pt x="1326" y="9928"/>
                        <a:pt x="564" y="9420"/>
                      </a:cubicBezTo>
                      <a:cubicBezTo>
                        <a:pt x="-198" y="9103"/>
                        <a:pt x="-198" y="6817"/>
                        <a:pt x="627" y="4277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7" name="شكل حر: شكل 276">
                  <a:extLst>
                    <a:ext uri="{FF2B5EF4-FFF2-40B4-BE49-F238E27FC236}">
                      <a16:creationId xmlns:a16="http://schemas.microsoft.com/office/drawing/2014/main" id="{8BB2260C-27B3-48D6-84B0-CFD3FA2CD4AB}"/>
                    </a:ext>
                  </a:extLst>
                </p:cNvPr>
                <p:cNvSpPr/>
                <p:nvPr/>
              </p:nvSpPr>
              <p:spPr>
                <a:xfrm>
                  <a:off x="7622452" y="4480825"/>
                  <a:ext cx="54165" cy="69290"/>
                </a:xfrm>
                <a:custGeom>
                  <a:avLst/>
                  <a:gdLst>
                    <a:gd name="connsiteX0" fmla="*/ 46696 w 54165"/>
                    <a:gd name="connsiteY0" fmla="*/ 2783 h 69290"/>
                    <a:gd name="connsiteX1" fmla="*/ 53174 w 54165"/>
                    <a:gd name="connsiteY1" fmla="*/ 496 h 69290"/>
                    <a:gd name="connsiteX2" fmla="*/ 52919 w 54165"/>
                    <a:gd name="connsiteY2" fmla="*/ 7418 h 69290"/>
                    <a:gd name="connsiteX3" fmla="*/ 16851 w 54165"/>
                    <a:gd name="connsiteY3" fmla="*/ 67171 h 69290"/>
                    <a:gd name="connsiteX4" fmla="*/ 5104 w 54165"/>
                    <a:gd name="connsiteY4" fmla="*/ 66600 h 69290"/>
                    <a:gd name="connsiteX5" fmla="*/ 913 w 54165"/>
                    <a:gd name="connsiteY5" fmla="*/ 55551 h 69290"/>
                    <a:gd name="connsiteX6" fmla="*/ 46696 w 54165"/>
                    <a:gd name="connsiteY6" fmla="*/ 2783 h 69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165" h="69290">
                      <a:moveTo>
                        <a:pt x="46696" y="2783"/>
                      </a:moveTo>
                      <a:cubicBezTo>
                        <a:pt x="48856" y="370"/>
                        <a:pt x="51840" y="-710"/>
                        <a:pt x="53174" y="496"/>
                      </a:cubicBezTo>
                      <a:cubicBezTo>
                        <a:pt x="54380" y="1957"/>
                        <a:pt x="54698" y="4434"/>
                        <a:pt x="52919" y="7418"/>
                      </a:cubicBezTo>
                      <a:lnTo>
                        <a:pt x="16851" y="67171"/>
                      </a:lnTo>
                      <a:cubicBezTo>
                        <a:pt x="15327" y="69839"/>
                        <a:pt x="9549" y="70346"/>
                        <a:pt x="5104" y="66600"/>
                      </a:cubicBezTo>
                      <a:cubicBezTo>
                        <a:pt x="532" y="63044"/>
                        <a:pt x="-1246" y="58028"/>
                        <a:pt x="913" y="55551"/>
                      </a:cubicBezTo>
                      <a:lnTo>
                        <a:pt x="46696" y="278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8" name="شكل حر: شكل 277">
                  <a:extLst>
                    <a:ext uri="{FF2B5EF4-FFF2-40B4-BE49-F238E27FC236}">
                      <a16:creationId xmlns:a16="http://schemas.microsoft.com/office/drawing/2014/main" id="{EC4354B0-61C1-4961-A235-A36BF53938FA}"/>
                    </a:ext>
                  </a:extLst>
                </p:cNvPr>
                <p:cNvSpPr/>
                <p:nvPr/>
              </p:nvSpPr>
              <p:spPr>
                <a:xfrm>
                  <a:off x="7685729" y="4459351"/>
                  <a:ext cx="5932" cy="8074"/>
                </a:xfrm>
                <a:custGeom>
                  <a:avLst/>
                  <a:gdLst>
                    <a:gd name="connsiteX0" fmla="*/ 2152 w 5932"/>
                    <a:gd name="connsiteY0" fmla="*/ 3111 h 8074"/>
                    <a:gd name="connsiteX1" fmla="*/ 5899 w 5932"/>
                    <a:gd name="connsiteY1" fmla="*/ 63 h 8074"/>
                    <a:gd name="connsiteX2" fmla="*/ 4057 w 5932"/>
                    <a:gd name="connsiteY2" fmla="*/ 4635 h 8074"/>
                    <a:gd name="connsiteX3" fmla="*/ 247 w 5932"/>
                    <a:gd name="connsiteY3" fmla="*/ 7873 h 8074"/>
                    <a:gd name="connsiteX4" fmla="*/ 2152 w 5932"/>
                    <a:gd name="connsiteY4" fmla="*/ 3111 h 8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32" h="8074">
                      <a:moveTo>
                        <a:pt x="2152" y="3111"/>
                      </a:moveTo>
                      <a:cubicBezTo>
                        <a:pt x="3867" y="1079"/>
                        <a:pt x="5581" y="-318"/>
                        <a:pt x="5899" y="63"/>
                      </a:cubicBezTo>
                      <a:cubicBezTo>
                        <a:pt x="6089" y="634"/>
                        <a:pt x="5455" y="2285"/>
                        <a:pt x="4057" y="4635"/>
                      </a:cubicBezTo>
                      <a:cubicBezTo>
                        <a:pt x="2724" y="6857"/>
                        <a:pt x="755" y="8699"/>
                        <a:pt x="247" y="7873"/>
                      </a:cubicBezTo>
                      <a:cubicBezTo>
                        <a:pt x="-451" y="7175"/>
                        <a:pt x="374" y="5079"/>
                        <a:pt x="2152" y="3111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79" name="رسم 4">
                <a:extLst>
                  <a:ext uri="{FF2B5EF4-FFF2-40B4-BE49-F238E27FC236}">
                    <a16:creationId xmlns:a16="http://schemas.microsoft.com/office/drawing/2014/main" id="{551CDB29-39FD-4B7C-A8FF-751CCFFDBCEA}"/>
                  </a:ext>
                </a:extLst>
              </p:cNvPr>
              <p:cNvGrpSpPr/>
              <p:nvPr/>
            </p:nvGrpSpPr>
            <p:grpSpPr>
              <a:xfrm>
                <a:off x="7585053" y="4453643"/>
                <a:ext cx="104902" cy="84126"/>
                <a:chOff x="7585053" y="4453643"/>
                <a:chExt cx="104902" cy="84126"/>
              </a:xfrm>
              <a:solidFill>
                <a:srgbClr val="231F20"/>
              </a:solidFill>
            </p:grpSpPr>
            <p:sp>
              <p:nvSpPr>
                <p:cNvPr id="280" name="شكل حر: شكل 279">
                  <a:extLst>
                    <a:ext uri="{FF2B5EF4-FFF2-40B4-BE49-F238E27FC236}">
                      <a16:creationId xmlns:a16="http://schemas.microsoft.com/office/drawing/2014/main" id="{7D5CF930-311F-4055-837C-47639DAF8A6F}"/>
                    </a:ext>
                  </a:extLst>
                </p:cNvPr>
                <p:cNvSpPr/>
                <p:nvPr/>
              </p:nvSpPr>
              <p:spPr>
                <a:xfrm>
                  <a:off x="7608274" y="4476103"/>
                  <a:ext cx="62869" cy="61666"/>
                </a:xfrm>
                <a:custGeom>
                  <a:avLst/>
                  <a:gdLst>
                    <a:gd name="connsiteX0" fmla="*/ 55477 w 62869"/>
                    <a:gd name="connsiteY0" fmla="*/ 1917 h 61666"/>
                    <a:gd name="connsiteX1" fmla="*/ 62144 w 62869"/>
                    <a:gd name="connsiteY1" fmla="*/ 837 h 61666"/>
                    <a:gd name="connsiteX2" fmla="*/ 60874 w 62869"/>
                    <a:gd name="connsiteY2" fmla="*/ 7505 h 61666"/>
                    <a:gd name="connsiteX3" fmla="*/ 15154 w 62869"/>
                    <a:gd name="connsiteY3" fmla="*/ 60273 h 61666"/>
                    <a:gd name="connsiteX4" fmla="*/ 3597 w 62869"/>
                    <a:gd name="connsiteY4" fmla="*/ 57796 h 61666"/>
                    <a:gd name="connsiteX5" fmla="*/ 1438 w 62869"/>
                    <a:gd name="connsiteY5" fmla="*/ 46112 h 61666"/>
                    <a:gd name="connsiteX6" fmla="*/ 55477 w 62869"/>
                    <a:gd name="connsiteY6" fmla="*/ 1917 h 61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2869" h="61666">
                      <a:moveTo>
                        <a:pt x="55477" y="1917"/>
                      </a:moveTo>
                      <a:cubicBezTo>
                        <a:pt x="58016" y="-116"/>
                        <a:pt x="61065" y="-624"/>
                        <a:pt x="62144" y="837"/>
                      </a:cubicBezTo>
                      <a:cubicBezTo>
                        <a:pt x="63414" y="2170"/>
                        <a:pt x="63033" y="4964"/>
                        <a:pt x="60874" y="7505"/>
                      </a:cubicBezTo>
                      <a:lnTo>
                        <a:pt x="15154" y="60273"/>
                      </a:lnTo>
                      <a:cubicBezTo>
                        <a:pt x="13122" y="62750"/>
                        <a:pt x="7597" y="61924"/>
                        <a:pt x="3597" y="57796"/>
                      </a:cubicBezTo>
                      <a:cubicBezTo>
                        <a:pt x="-213" y="53478"/>
                        <a:pt x="-1102" y="48144"/>
                        <a:pt x="1438" y="46112"/>
                      </a:cubicBezTo>
                      <a:lnTo>
                        <a:pt x="55477" y="191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1" name="شكل حر: شكل 280">
                  <a:extLst>
                    <a:ext uri="{FF2B5EF4-FFF2-40B4-BE49-F238E27FC236}">
                      <a16:creationId xmlns:a16="http://schemas.microsoft.com/office/drawing/2014/main" id="{0C09E535-04FA-4529-9AA8-AC8332DA51CD}"/>
                    </a:ext>
                  </a:extLst>
                </p:cNvPr>
                <p:cNvSpPr/>
                <p:nvPr/>
              </p:nvSpPr>
              <p:spPr>
                <a:xfrm>
                  <a:off x="7682876" y="4457917"/>
                  <a:ext cx="7079" cy="7013"/>
                </a:xfrm>
                <a:custGeom>
                  <a:avLst/>
                  <a:gdLst>
                    <a:gd name="connsiteX0" fmla="*/ 2910 w 7079"/>
                    <a:gd name="connsiteY0" fmla="*/ 2450 h 7013"/>
                    <a:gd name="connsiteX1" fmla="*/ 7037 w 7079"/>
                    <a:gd name="connsiteY1" fmla="*/ 100 h 7013"/>
                    <a:gd name="connsiteX2" fmla="*/ 4561 w 7079"/>
                    <a:gd name="connsiteY2" fmla="*/ 4164 h 7013"/>
                    <a:gd name="connsiteX3" fmla="*/ 116 w 7079"/>
                    <a:gd name="connsiteY3" fmla="*/ 6831 h 7013"/>
                    <a:gd name="connsiteX4" fmla="*/ 2910 w 7079"/>
                    <a:gd name="connsiteY4" fmla="*/ 2450 h 7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79" h="7013">
                      <a:moveTo>
                        <a:pt x="2910" y="2450"/>
                      </a:moveTo>
                      <a:cubicBezTo>
                        <a:pt x="4942" y="735"/>
                        <a:pt x="6847" y="-344"/>
                        <a:pt x="7037" y="100"/>
                      </a:cubicBezTo>
                      <a:cubicBezTo>
                        <a:pt x="7291" y="481"/>
                        <a:pt x="6402" y="2132"/>
                        <a:pt x="4561" y="4164"/>
                      </a:cubicBezTo>
                      <a:cubicBezTo>
                        <a:pt x="2846" y="6133"/>
                        <a:pt x="687" y="7530"/>
                        <a:pt x="116" y="6831"/>
                      </a:cubicBezTo>
                      <a:cubicBezTo>
                        <a:pt x="-392" y="6069"/>
                        <a:pt x="814" y="4101"/>
                        <a:pt x="2910" y="2450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2" name="شكل حر: شكل 281">
                  <a:extLst>
                    <a:ext uri="{FF2B5EF4-FFF2-40B4-BE49-F238E27FC236}">
                      <a16:creationId xmlns:a16="http://schemas.microsoft.com/office/drawing/2014/main" id="{21E2E563-2C79-4F85-A02F-573E11E1568E}"/>
                    </a:ext>
                  </a:extLst>
                </p:cNvPr>
                <p:cNvSpPr/>
                <p:nvPr/>
              </p:nvSpPr>
              <p:spPr>
                <a:xfrm>
                  <a:off x="7585053" y="4461759"/>
                  <a:ext cx="77034" cy="38846"/>
                </a:xfrm>
                <a:custGeom>
                  <a:avLst/>
                  <a:gdLst>
                    <a:gd name="connsiteX0" fmla="*/ 70316 w 77034"/>
                    <a:gd name="connsiteY0" fmla="*/ 385 h 38846"/>
                    <a:gd name="connsiteX1" fmla="*/ 76983 w 77034"/>
                    <a:gd name="connsiteY1" fmla="*/ 1973 h 38846"/>
                    <a:gd name="connsiteX2" fmla="*/ 73110 w 77034"/>
                    <a:gd name="connsiteY2" fmla="*/ 7625 h 38846"/>
                    <a:gd name="connsiteX3" fmla="*/ 10499 w 77034"/>
                    <a:gd name="connsiteY3" fmla="*/ 38485 h 38846"/>
                    <a:gd name="connsiteX4" fmla="*/ 911 w 77034"/>
                    <a:gd name="connsiteY4" fmla="*/ 31627 h 38846"/>
                    <a:gd name="connsiteX5" fmla="*/ 3387 w 77034"/>
                    <a:gd name="connsiteY5" fmla="*/ 20007 h 38846"/>
                    <a:gd name="connsiteX6" fmla="*/ 70316 w 77034"/>
                    <a:gd name="connsiteY6" fmla="*/ 385 h 38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034" h="38846">
                      <a:moveTo>
                        <a:pt x="70316" y="385"/>
                      </a:moveTo>
                      <a:cubicBezTo>
                        <a:pt x="73491" y="-504"/>
                        <a:pt x="76475" y="195"/>
                        <a:pt x="76983" y="1973"/>
                      </a:cubicBezTo>
                      <a:cubicBezTo>
                        <a:pt x="77301" y="3814"/>
                        <a:pt x="76158" y="6100"/>
                        <a:pt x="73110" y="7625"/>
                      </a:cubicBezTo>
                      <a:lnTo>
                        <a:pt x="10499" y="38485"/>
                      </a:lnTo>
                      <a:cubicBezTo>
                        <a:pt x="7705" y="39882"/>
                        <a:pt x="2688" y="37152"/>
                        <a:pt x="911" y="31627"/>
                      </a:cubicBezTo>
                      <a:cubicBezTo>
                        <a:pt x="-994" y="26166"/>
                        <a:pt x="212" y="20896"/>
                        <a:pt x="3387" y="20007"/>
                      </a:cubicBezTo>
                      <a:lnTo>
                        <a:pt x="70316" y="385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3" name="شكل حر: شكل 282">
                  <a:extLst>
                    <a:ext uri="{FF2B5EF4-FFF2-40B4-BE49-F238E27FC236}">
                      <a16:creationId xmlns:a16="http://schemas.microsoft.com/office/drawing/2014/main" id="{2021E7F3-FE8F-421A-9FE9-623B1FB490EA}"/>
                    </a:ext>
                  </a:extLst>
                </p:cNvPr>
                <p:cNvSpPr/>
                <p:nvPr/>
              </p:nvSpPr>
              <p:spPr>
                <a:xfrm>
                  <a:off x="7678227" y="4453643"/>
                  <a:ext cx="9020" cy="4238"/>
                </a:xfrm>
                <a:custGeom>
                  <a:avLst/>
                  <a:gdLst>
                    <a:gd name="connsiteX0" fmla="*/ 4320 w 9020"/>
                    <a:gd name="connsiteY0" fmla="*/ 818 h 4238"/>
                    <a:gd name="connsiteX1" fmla="*/ 9019 w 9020"/>
                    <a:gd name="connsiteY1" fmla="*/ 247 h 4238"/>
                    <a:gd name="connsiteX2" fmla="*/ 5018 w 9020"/>
                    <a:gd name="connsiteY2" fmla="*/ 3041 h 4238"/>
                    <a:gd name="connsiteX3" fmla="*/ 2 w 9020"/>
                    <a:gd name="connsiteY3" fmla="*/ 3739 h 4238"/>
                    <a:gd name="connsiteX4" fmla="*/ 4320 w 9020"/>
                    <a:gd name="connsiteY4" fmla="*/ 818 h 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20" h="4238">
                      <a:moveTo>
                        <a:pt x="4320" y="818"/>
                      </a:moveTo>
                      <a:cubicBezTo>
                        <a:pt x="6860" y="56"/>
                        <a:pt x="9082" y="-261"/>
                        <a:pt x="9019" y="247"/>
                      </a:cubicBezTo>
                      <a:cubicBezTo>
                        <a:pt x="8828" y="818"/>
                        <a:pt x="7558" y="1835"/>
                        <a:pt x="5018" y="3041"/>
                      </a:cubicBezTo>
                      <a:cubicBezTo>
                        <a:pt x="2732" y="4184"/>
                        <a:pt x="2" y="4692"/>
                        <a:pt x="2" y="3739"/>
                      </a:cubicBezTo>
                      <a:cubicBezTo>
                        <a:pt x="-62" y="2850"/>
                        <a:pt x="1780" y="1580"/>
                        <a:pt x="4320" y="81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84" name="رسم 4">
                <a:extLst>
                  <a:ext uri="{FF2B5EF4-FFF2-40B4-BE49-F238E27FC236}">
                    <a16:creationId xmlns:a16="http://schemas.microsoft.com/office/drawing/2014/main" id="{B6AE80A0-C916-4A66-9014-983D832E372A}"/>
                  </a:ext>
                </a:extLst>
              </p:cNvPr>
              <p:cNvGrpSpPr/>
              <p:nvPr/>
            </p:nvGrpSpPr>
            <p:grpSpPr>
              <a:xfrm>
                <a:off x="7579627" y="4416848"/>
                <a:ext cx="106943" cy="65067"/>
                <a:chOff x="7579627" y="4416848"/>
                <a:chExt cx="106943" cy="65067"/>
              </a:xfrm>
              <a:solidFill>
                <a:srgbClr val="231F20"/>
              </a:solidFill>
            </p:grpSpPr>
            <p:sp>
              <p:nvSpPr>
                <p:cNvPr id="285" name="شكل حر: شكل 284">
                  <a:extLst>
                    <a:ext uri="{FF2B5EF4-FFF2-40B4-BE49-F238E27FC236}">
                      <a16:creationId xmlns:a16="http://schemas.microsoft.com/office/drawing/2014/main" id="{09757C9A-1363-435B-B8DE-CE839C131128}"/>
                    </a:ext>
                  </a:extLst>
                </p:cNvPr>
                <p:cNvSpPr/>
                <p:nvPr/>
              </p:nvSpPr>
              <p:spPr>
                <a:xfrm>
                  <a:off x="7579627" y="4454474"/>
                  <a:ext cx="80409" cy="27441"/>
                </a:xfrm>
                <a:custGeom>
                  <a:avLst/>
                  <a:gdLst>
                    <a:gd name="connsiteX0" fmla="*/ 74218 w 80409"/>
                    <a:gd name="connsiteY0" fmla="*/ 51 h 27441"/>
                    <a:gd name="connsiteX1" fmla="*/ 80313 w 80409"/>
                    <a:gd name="connsiteY1" fmla="*/ 2781 h 27441"/>
                    <a:gd name="connsiteX2" fmla="*/ 75678 w 80409"/>
                    <a:gd name="connsiteY2" fmla="*/ 7671 h 27441"/>
                    <a:gd name="connsiteX3" fmla="*/ 8686 w 80409"/>
                    <a:gd name="connsiteY3" fmla="*/ 27292 h 27441"/>
                    <a:gd name="connsiteX4" fmla="*/ 176 w 80409"/>
                    <a:gd name="connsiteY4" fmla="*/ 18910 h 27441"/>
                    <a:gd name="connsiteX5" fmla="*/ 4812 w 80409"/>
                    <a:gd name="connsiteY5" fmla="*/ 7925 h 27441"/>
                    <a:gd name="connsiteX6" fmla="*/ 74218 w 80409"/>
                    <a:gd name="connsiteY6" fmla="*/ 51 h 27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409" h="27441">
                      <a:moveTo>
                        <a:pt x="74218" y="51"/>
                      </a:moveTo>
                      <a:cubicBezTo>
                        <a:pt x="77456" y="-267"/>
                        <a:pt x="80250" y="940"/>
                        <a:pt x="80313" y="2781"/>
                      </a:cubicBezTo>
                      <a:cubicBezTo>
                        <a:pt x="80885" y="4496"/>
                        <a:pt x="78853" y="6655"/>
                        <a:pt x="75678" y="7671"/>
                      </a:cubicBezTo>
                      <a:lnTo>
                        <a:pt x="8686" y="27292"/>
                      </a:lnTo>
                      <a:cubicBezTo>
                        <a:pt x="5574" y="28245"/>
                        <a:pt x="1574" y="24562"/>
                        <a:pt x="176" y="18910"/>
                      </a:cubicBezTo>
                      <a:cubicBezTo>
                        <a:pt x="-649" y="13195"/>
                        <a:pt x="1510" y="8242"/>
                        <a:pt x="4812" y="7925"/>
                      </a:cubicBezTo>
                      <a:lnTo>
                        <a:pt x="74218" y="5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6" name="شكل حر: شكل 285">
                  <a:extLst>
                    <a:ext uri="{FF2B5EF4-FFF2-40B4-BE49-F238E27FC236}">
                      <a16:creationId xmlns:a16="http://schemas.microsoft.com/office/drawing/2014/main" id="{FA25F16D-04AA-4F81-B544-EABA5EBFD01B}"/>
                    </a:ext>
                  </a:extLst>
                </p:cNvPr>
                <p:cNvSpPr/>
                <p:nvPr/>
              </p:nvSpPr>
              <p:spPr>
                <a:xfrm>
                  <a:off x="7677086" y="4451430"/>
                  <a:ext cx="9484" cy="3056"/>
                </a:xfrm>
                <a:custGeom>
                  <a:avLst/>
                  <a:gdLst>
                    <a:gd name="connsiteX0" fmla="*/ 4826 w 9484"/>
                    <a:gd name="connsiteY0" fmla="*/ 173 h 3056"/>
                    <a:gd name="connsiteX1" fmla="*/ 9461 w 9484"/>
                    <a:gd name="connsiteY1" fmla="*/ 491 h 3056"/>
                    <a:gd name="connsiteX2" fmla="*/ 5271 w 9484"/>
                    <a:gd name="connsiteY2" fmla="*/ 2522 h 3056"/>
                    <a:gd name="connsiteX3" fmla="*/ 0 w 9484"/>
                    <a:gd name="connsiteY3" fmla="*/ 2396 h 3056"/>
                    <a:gd name="connsiteX4" fmla="*/ 4826 w 9484"/>
                    <a:gd name="connsiteY4" fmla="*/ 173 h 3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4" h="3056">
                      <a:moveTo>
                        <a:pt x="4826" y="173"/>
                      </a:moveTo>
                      <a:cubicBezTo>
                        <a:pt x="7493" y="-144"/>
                        <a:pt x="9652" y="-17"/>
                        <a:pt x="9461" y="491"/>
                      </a:cubicBezTo>
                      <a:cubicBezTo>
                        <a:pt x="9716" y="872"/>
                        <a:pt x="7810" y="1760"/>
                        <a:pt x="5271" y="2522"/>
                      </a:cubicBezTo>
                      <a:cubicBezTo>
                        <a:pt x="2730" y="3285"/>
                        <a:pt x="381" y="3221"/>
                        <a:pt x="0" y="2396"/>
                      </a:cubicBezTo>
                      <a:cubicBezTo>
                        <a:pt x="64" y="1443"/>
                        <a:pt x="2159" y="491"/>
                        <a:pt x="4826" y="173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7" name="شكل حر: شكل 286">
                  <a:extLst>
                    <a:ext uri="{FF2B5EF4-FFF2-40B4-BE49-F238E27FC236}">
                      <a16:creationId xmlns:a16="http://schemas.microsoft.com/office/drawing/2014/main" id="{24D2EB94-FEE8-4974-BF8A-6E3307E490A1}"/>
                    </a:ext>
                  </a:extLst>
                </p:cNvPr>
                <p:cNvSpPr/>
                <p:nvPr/>
              </p:nvSpPr>
              <p:spPr>
                <a:xfrm>
                  <a:off x="7579758" y="4416848"/>
                  <a:ext cx="80342" cy="27439"/>
                </a:xfrm>
                <a:custGeom>
                  <a:avLst/>
                  <a:gdLst>
                    <a:gd name="connsiteX0" fmla="*/ 75611 w 80342"/>
                    <a:gd name="connsiteY0" fmla="*/ 19769 h 27439"/>
                    <a:gd name="connsiteX1" fmla="*/ 80247 w 80342"/>
                    <a:gd name="connsiteY1" fmla="*/ 24659 h 27439"/>
                    <a:gd name="connsiteX2" fmla="*/ 74151 w 80342"/>
                    <a:gd name="connsiteY2" fmla="*/ 27389 h 27439"/>
                    <a:gd name="connsiteX3" fmla="*/ 4808 w 80342"/>
                    <a:gd name="connsiteY3" fmla="*/ 19515 h 27439"/>
                    <a:gd name="connsiteX4" fmla="*/ 173 w 80342"/>
                    <a:gd name="connsiteY4" fmla="*/ 8530 h 27439"/>
                    <a:gd name="connsiteX5" fmla="*/ 8682 w 80342"/>
                    <a:gd name="connsiteY5" fmla="*/ 148 h 27439"/>
                    <a:gd name="connsiteX6" fmla="*/ 75611 w 80342"/>
                    <a:gd name="connsiteY6" fmla="*/ 19769 h 27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342" h="27439">
                      <a:moveTo>
                        <a:pt x="75611" y="19769"/>
                      </a:moveTo>
                      <a:cubicBezTo>
                        <a:pt x="78786" y="20722"/>
                        <a:pt x="80818" y="22944"/>
                        <a:pt x="80247" y="24659"/>
                      </a:cubicBezTo>
                      <a:cubicBezTo>
                        <a:pt x="80183" y="26500"/>
                        <a:pt x="77389" y="27707"/>
                        <a:pt x="74151" y="27389"/>
                      </a:cubicBezTo>
                      <a:lnTo>
                        <a:pt x="4808" y="19515"/>
                      </a:lnTo>
                      <a:cubicBezTo>
                        <a:pt x="1570" y="19198"/>
                        <a:pt x="-652" y="14245"/>
                        <a:pt x="173" y="8530"/>
                      </a:cubicBezTo>
                      <a:cubicBezTo>
                        <a:pt x="1570" y="2942"/>
                        <a:pt x="5570" y="-805"/>
                        <a:pt x="8682" y="148"/>
                      </a:cubicBezTo>
                      <a:lnTo>
                        <a:pt x="75611" y="19769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8" name="شكل حر: شكل 287">
                  <a:extLst>
                    <a:ext uri="{FF2B5EF4-FFF2-40B4-BE49-F238E27FC236}">
                      <a16:creationId xmlns:a16="http://schemas.microsoft.com/office/drawing/2014/main" id="{5DCC2A60-2AAD-4BF5-BC1D-6C663A5B58B2}"/>
                    </a:ext>
                  </a:extLst>
                </p:cNvPr>
                <p:cNvSpPr/>
                <p:nvPr/>
              </p:nvSpPr>
              <p:spPr>
                <a:xfrm>
                  <a:off x="7677086" y="4444275"/>
                  <a:ext cx="9484" cy="3028"/>
                </a:xfrm>
                <a:custGeom>
                  <a:avLst/>
                  <a:gdLst>
                    <a:gd name="connsiteX0" fmla="*/ 5271 w 9484"/>
                    <a:gd name="connsiteY0" fmla="*/ 534 h 3028"/>
                    <a:gd name="connsiteX1" fmla="*/ 9461 w 9484"/>
                    <a:gd name="connsiteY1" fmla="*/ 2566 h 3028"/>
                    <a:gd name="connsiteX2" fmla="*/ 4826 w 9484"/>
                    <a:gd name="connsiteY2" fmla="*/ 2884 h 3028"/>
                    <a:gd name="connsiteX3" fmla="*/ 0 w 9484"/>
                    <a:gd name="connsiteY3" fmla="*/ 661 h 3028"/>
                    <a:gd name="connsiteX4" fmla="*/ 5271 w 9484"/>
                    <a:gd name="connsiteY4" fmla="*/ 534 h 3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84" h="3028">
                      <a:moveTo>
                        <a:pt x="5271" y="534"/>
                      </a:moveTo>
                      <a:cubicBezTo>
                        <a:pt x="7874" y="1296"/>
                        <a:pt x="9716" y="2185"/>
                        <a:pt x="9461" y="2566"/>
                      </a:cubicBezTo>
                      <a:cubicBezTo>
                        <a:pt x="9652" y="3074"/>
                        <a:pt x="7493" y="3138"/>
                        <a:pt x="4826" y="2884"/>
                      </a:cubicBezTo>
                      <a:cubicBezTo>
                        <a:pt x="2159" y="2566"/>
                        <a:pt x="64" y="1614"/>
                        <a:pt x="0" y="661"/>
                      </a:cubicBezTo>
                      <a:cubicBezTo>
                        <a:pt x="381" y="-165"/>
                        <a:pt x="2730" y="-228"/>
                        <a:pt x="5271" y="534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89" name="رسم 4">
                <a:extLst>
                  <a:ext uri="{FF2B5EF4-FFF2-40B4-BE49-F238E27FC236}">
                    <a16:creationId xmlns:a16="http://schemas.microsoft.com/office/drawing/2014/main" id="{A8FB7495-5FE0-428A-9ADC-4C38109F1C2B}"/>
                  </a:ext>
                </a:extLst>
              </p:cNvPr>
              <p:cNvGrpSpPr/>
              <p:nvPr/>
            </p:nvGrpSpPr>
            <p:grpSpPr>
              <a:xfrm>
                <a:off x="7584989" y="4360993"/>
                <a:ext cx="104964" cy="84098"/>
                <a:chOff x="7584989" y="4360993"/>
                <a:chExt cx="104964" cy="84098"/>
              </a:xfrm>
              <a:solidFill>
                <a:srgbClr val="231F20"/>
              </a:solidFill>
            </p:grpSpPr>
            <p:sp>
              <p:nvSpPr>
                <p:cNvPr id="290" name="شكل حر: شكل 289">
                  <a:extLst>
                    <a:ext uri="{FF2B5EF4-FFF2-40B4-BE49-F238E27FC236}">
                      <a16:creationId xmlns:a16="http://schemas.microsoft.com/office/drawing/2014/main" id="{D7B8F112-70F4-4F68-A51D-0289F7B0252D}"/>
                    </a:ext>
                  </a:extLst>
                </p:cNvPr>
                <p:cNvSpPr/>
                <p:nvPr/>
              </p:nvSpPr>
              <p:spPr>
                <a:xfrm>
                  <a:off x="7584989" y="4398156"/>
                  <a:ext cx="77098" cy="38818"/>
                </a:xfrm>
                <a:custGeom>
                  <a:avLst/>
                  <a:gdLst>
                    <a:gd name="connsiteX0" fmla="*/ 73174 w 77098"/>
                    <a:gd name="connsiteY0" fmla="*/ 31222 h 38818"/>
                    <a:gd name="connsiteX1" fmla="*/ 77047 w 77098"/>
                    <a:gd name="connsiteY1" fmla="*/ 36874 h 38818"/>
                    <a:gd name="connsiteX2" fmla="*/ 70380 w 77098"/>
                    <a:gd name="connsiteY2" fmla="*/ 38461 h 38818"/>
                    <a:gd name="connsiteX3" fmla="*/ 3387 w 77098"/>
                    <a:gd name="connsiteY3" fmla="*/ 18840 h 38818"/>
                    <a:gd name="connsiteX4" fmla="*/ 911 w 77098"/>
                    <a:gd name="connsiteY4" fmla="*/ 7219 h 38818"/>
                    <a:gd name="connsiteX5" fmla="*/ 10499 w 77098"/>
                    <a:gd name="connsiteY5" fmla="*/ 361 h 38818"/>
                    <a:gd name="connsiteX6" fmla="*/ 73174 w 77098"/>
                    <a:gd name="connsiteY6" fmla="*/ 31222 h 38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098" h="38818">
                      <a:moveTo>
                        <a:pt x="73174" y="31222"/>
                      </a:moveTo>
                      <a:cubicBezTo>
                        <a:pt x="76222" y="32810"/>
                        <a:pt x="77364" y="35096"/>
                        <a:pt x="77047" y="36874"/>
                      </a:cubicBezTo>
                      <a:cubicBezTo>
                        <a:pt x="76602" y="38652"/>
                        <a:pt x="73555" y="39287"/>
                        <a:pt x="70380" y="38461"/>
                      </a:cubicBezTo>
                      <a:lnTo>
                        <a:pt x="3387" y="18840"/>
                      </a:lnTo>
                      <a:cubicBezTo>
                        <a:pt x="212" y="17951"/>
                        <a:pt x="-994" y="12744"/>
                        <a:pt x="911" y="7219"/>
                      </a:cubicBezTo>
                      <a:cubicBezTo>
                        <a:pt x="2688" y="1695"/>
                        <a:pt x="7769" y="-1036"/>
                        <a:pt x="10499" y="361"/>
                      </a:cubicBezTo>
                      <a:lnTo>
                        <a:pt x="73174" y="3122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1" name="شكل حر: شكل 290">
                  <a:extLst>
                    <a:ext uri="{FF2B5EF4-FFF2-40B4-BE49-F238E27FC236}">
                      <a16:creationId xmlns:a16="http://schemas.microsoft.com/office/drawing/2014/main" id="{F9691188-A03B-4288-86B3-BD7FBE91069A}"/>
                    </a:ext>
                  </a:extLst>
                </p:cNvPr>
                <p:cNvSpPr/>
                <p:nvPr/>
              </p:nvSpPr>
              <p:spPr>
                <a:xfrm>
                  <a:off x="7678350" y="4440881"/>
                  <a:ext cx="8959" cy="4210"/>
                </a:xfrm>
                <a:custGeom>
                  <a:avLst/>
                  <a:gdLst>
                    <a:gd name="connsiteX0" fmla="*/ 4959 w 8959"/>
                    <a:gd name="connsiteY0" fmla="*/ 1198 h 4210"/>
                    <a:gd name="connsiteX1" fmla="*/ 8960 w 8959"/>
                    <a:gd name="connsiteY1" fmla="*/ 3992 h 4210"/>
                    <a:gd name="connsiteX2" fmla="*/ 4261 w 8959"/>
                    <a:gd name="connsiteY2" fmla="*/ 3420 h 4210"/>
                    <a:gd name="connsiteX3" fmla="*/ 6 w 8959"/>
                    <a:gd name="connsiteY3" fmla="*/ 499 h 4210"/>
                    <a:gd name="connsiteX4" fmla="*/ 4959 w 8959"/>
                    <a:gd name="connsiteY4" fmla="*/ 1198 h 4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59" h="4210">
                      <a:moveTo>
                        <a:pt x="4959" y="1198"/>
                      </a:moveTo>
                      <a:cubicBezTo>
                        <a:pt x="7499" y="2404"/>
                        <a:pt x="8769" y="3484"/>
                        <a:pt x="8960" y="3992"/>
                      </a:cubicBezTo>
                      <a:cubicBezTo>
                        <a:pt x="8960" y="4436"/>
                        <a:pt x="6801" y="4182"/>
                        <a:pt x="4261" y="3420"/>
                      </a:cubicBezTo>
                      <a:cubicBezTo>
                        <a:pt x="1721" y="2658"/>
                        <a:pt x="-121" y="1388"/>
                        <a:pt x="6" y="499"/>
                      </a:cubicBezTo>
                      <a:cubicBezTo>
                        <a:pt x="-121" y="-453"/>
                        <a:pt x="2673" y="55"/>
                        <a:pt x="4959" y="119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2" name="شكل حر: شكل 291">
                  <a:extLst>
                    <a:ext uri="{FF2B5EF4-FFF2-40B4-BE49-F238E27FC236}">
                      <a16:creationId xmlns:a16="http://schemas.microsoft.com/office/drawing/2014/main" id="{083455DC-37EF-42EB-A252-B4E5C7DDD8E8}"/>
                    </a:ext>
                  </a:extLst>
                </p:cNvPr>
                <p:cNvSpPr/>
                <p:nvPr/>
              </p:nvSpPr>
              <p:spPr>
                <a:xfrm>
                  <a:off x="7608257" y="4360993"/>
                  <a:ext cx="62887" cy="61666"/>
                </a:xfrm>
                <a:custGeom>
                  <a:avLst/>
                  <a:gdLst>
                    <a:gd name="connsiteX0" fmla="*/ 60891 w 62887"/>
                    <a:gd name="connsiteY0" fmla="*/ 54162 h 61666"/>
                    <a:gd name="connsiteX1" fmla="*/ 62161 w 62887"/>
                    <a:gd name="connsiteY1" fmla="*/ 60829 h 61666"/>
                    <a:gd name="connsiteX2" fmla="*/ 55494 w 62887"/>
                    <a:gd name="connsiteY2" fmla="*/ 59750 h 61666"/>
                    <a:gd name="connsiteX3" fmla="*/ 1455 w 62887"/>
                    <a:gd name="connsiteY3" fmla="*/ 15553 h 61666"/>
                    <a:gd name="connsiteX4" fmla="*/ 3614 w 62887"/>
                    <a:gd name="connsiteY4" fmla="*/ 3870 h 61666"/>
                    <a:gd name="connsiteX5" fmla="*/ 15171 w 62887"/>
                    <a:gd name="connsiteY5" fmla="*/ 1393 h 61666"/>
                    <a:gd name="connsiteX6" fmla="*/ 60891 w 62887"/>
                    <a:gd name="connsiteY6" fmla="*/ 54162 h 61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2887" h="61666">
                      <a:moveTo>
                        <a:pt x="60891" y="54162"/>
                      </a:moveTo>
                      <a:cubicBezTo>
                        <a:pt x="63050" y="56765"/>
                        <a:pt x="63431" y="59496"/>
                        <a:pt x="62161" y="60829"/>
                      </a:cubicBezTo>
                      <a:cubicBezTo>
                        <a:pt x="61082" y="62290"/>
                        <a:pt x="58034" y="61782"/>
                        <a:pt x="55494" y="59750"/>
                      </a:cubicBezTo>
                      <a:lnTo>
                        <a:pt x="1455" y="15553"/>
                      </a:lnTo>
                      <a:cubicBezTo>
                        <a:pt x="-1085" y="13522"/>
                        <a:pt x="-259" y="8188"/>
                        <a:pt x="3614" y="3870"/>
                      </a:cubicBezTo>
                      <a:cubicBezTo>
                        <a:pt x="7615" y="-258"/>
                        <a:pt x="13139" y="-1084"/>
                        <a:pt x="15171" y="1393"/>
                      </a:cubicBezTo>
                      <a:lnTo>
                        <a:pt x="60891" y="5416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3" name="شكل حر: شكل 292">
                  <a:extLst>
                    <a:ext uri="{FF2B5EF4-FFF2-40B4-BE49-F238E27FC236}">
                      <a16:creationId xmlns:a16="http://schemas.microsoft.com/office/drawing/2014/main" id="{E3DCA554-80A9-400F-A166-50D7A9498F58}"/>
                    </a:ext>
                  </a:extLst>
                </p:cNvPr>
                <p:cNvSpPr/>
                <p:nvPr/>
              </p:nvSpPr>
              <p:spPr>
                <a:xfrm>
                  <a:off x="7682879" y="4433795"/>
                  <a:ext cx="7074" cy="6986"/>
                </a:xfrm>
                <a:custGeom>
                  <a:avLst/>
                  <a:gdLst>
                    <a:gd name="connsiteX0" fmla="*/ 4557 w 7074"/>
                    <a:gd name="connsiteY0" fmla="*/ 2822 h 6986"/>
                    <a:gd name="connsiteX1" fmla="*/ 7034 w 7074"/>
                    <a:gd name="connsiteY1" fmla="*/ 6886 h 6986"/>
                    <a:gd name="connsiteX2" fmla="*/ 2906 w 7074"/>
                    <a:gd name="connsiteY2" fmla="*/ 4537 h 6986"/>
                    <a:gd name="connsiteX3" fmla="*/ 112 w 7074"/>
                    <a:gd name="connsiteY3" fmla="*/ 155 h 6986"/>
                    <a:gd name="connsiteX4" fmla="*/ 4557 w 7074"/>
                    <a:gd name="connsiteY4" fmla="*/ 2822 h 6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74" h="6986">
                      <a:moveTo>
                        <a:pt x="4557" y="2822"/>
                      </a:moveTo>
                      <a:cubicBezTo>
                        <a:pt x="6335" y="4918"/>
                        <a:pt x="7287" y="6505"/>
                        <a:pt x="7034" y="6886"/>
                      </a:cubicBezTo>
                      <a:cubicBezTo>
                        <a:pt x="6843" y="7331"/>
                        <a:pt x="5002" y="6251"/>
                        <a:pt x="2906" y="4537"/>
                      </a:cubicBezTo>
                      <a:cubicBezTo>
                        <a:pt x="874" y="2822"/>
                        <a:pt x="-396" y="917"/>
                        <a:pt x="112" y="155"/>
                      </a:cubicBezTo>
                      <a:cubicBezTo>
                        <a:pt x="620" y="-480"/>
                        <a:pt x="2842" y="917"/>
                        <a:pt x="4557" y="282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94" name="رسم 4">
                <a:extLst>
                  <a:ext uri="{FF2B5EF4-FFF2-40B4-BE49-F238E27FC236}">
                    <a16:creationId xmlns:a16="http://schemas.microsoft.com/office/drawing/2014/main" id="{B7CCD68C-3007-473E-ACAF-43DE0BF43454}"/>
                  </a:ext>
                </a:extLst>
              </p:cNvPr>
              <p:cNvGrpSpPr/>
              <p:nvPr/>
            </p:nvGrpSpPr>
            <p:grpSpPr>
              <a:xfrm>
                <a:off x="7622579" y="4330791"/>
                <a:ext cx="73755" cy="108619"/>
                <a:chOff x="7622579" y="4330791"/>
                <a:chExt cx="73755" cy="108619"/>
              </a:xfrm>
              <a:solidFill>
                <a:srgbClr val="231F20"/>
              </a:solidFill>
            </p:grpSpPr>
            <p:sp>
              <p:nvSpPr>
                <p:cNvPr id="295" name="شكل حر: شكل 294">
                  <a:extLst>
                    <a:ext uri="{FF2B5EF4-FFF2-40B4-BE49-F238E27FC236}">
                      <a16:creationId xmlns:a16="http://schemas.microsoft.com/office/drawing/2014/main" id="{505DF4B8-82EA-4890-A3D6-155BE33B3EBB}"/>
                    </a:ext>
                  </a:extLst>
                </p:cNvPr>
                <p:cNvSpPr/>
                <p:nvPr/>
              </p:nvSpPr>
              <p:spPr>
                <a:xfrm>
                  <a:off x="7622579" y="4348622"/>
                  <a:ext cx="54078" cy="69315"/>
                </a:xfrm>
                <a:custGeom>
                  <a:avLst/>
                  <a:gdLst>
                    <a:gd name="connsiteX0" fmla="*/ 52856 w 54078"/>
                    <a:gd name="connsiteY0" fmla="*/ 61897 h 69315"/>
                    <a:gd name="connsiteX1" fmla="*/ 53110 w 54078"/>
                    <a:gd name="connsiteY1" fmla="*/ 68818 h 69315"/>
                    <a:gd name="connsiteX2" fmla="*/ 46633 w 54078"/>
                    <a:gd name="connsiteY2" fmla="*/ 66532 h 69315"/>
                    <a:gd name="connsiteX3" fmla="*/ 913 w 54078"/>
                    <a:gd name="connsiteY3" fmla="*/ 13764 h 69315"/>
                    <a:gd name="connsiteX4" fmla="*/ 5104 w 54078"/>
                    <a:gd name="connsiteY4" fmla="*/ 2715 h 69315"/>
                    <a:gd name="connsiteX5" fmla="*/ 16852 w 54078"/>
                    <a:gd name="connsiteY5" fmla="*/ 2143 h 69315"/>
                    <a:gd name="connsiteX6" fmla="*/ 52856 w 54078"/>
                    <a:gd name="connsiteY6" fmla="*/ 61897 h 69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078" h="69315">
                      <a:moveTo>
                        <a:pt x="52856" y="61897"/>
                      </a:moveTo>
                      <a:cubicBezTo>
                        <a:pt x="54571" y="64881"/>
                        <a:pt x="54317" y="67358"/>
                        <a:pt x="53110" y="68818"/>
                      </a:cubicBezTo>
                      <a:cubicBezTo>
                        <a:pt x="51777" y="70025"/>
                        <a:pt x="48792" y="68945"/>
                        <a:pt x="46633" y="66532"/>
                      </a:cubicBezTo>
                      <a:lnTo>
                        <a:pt x="913" y="13764"/>
                      </a:lnTo>
                      <a:cubicBezTo>
                        <a:pt x="-1246" y="11351"/>
                        <a:pt x="532" y="6271"/>
                        <a:pt x="5104" y="2715"/>
                      </a:cubicBezTo>
                      <a:cubicBezTo>
                        <a:pt x="9486" y="-1032"/>
                        <a:pt x="15264" y="-587"/>
                        <a:pt x="16852" y="2143"/>
                      </a:cubicBezTo>
                      <a:lnTo>
                        <a:pt x="52856" y="61897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6" name="شكل حر: شكل 295">
                  <a:extLst>
                    <a:ext uri="{FF2B5EF4-FFF2-40B4-BE49-F238E27FC236}">
                      <a16:creationId xmlns:a16="http://schemas.microsoft.com/office/drawing/2014/main" id="{BC1775C1-CD2A-4DEE-96F6-97E1E54B0E6D}"/>
                    </a:ext>
                  </a:extLst>
                </p:cNvPr>
                <p:cNvSpPr/>
                <p:nvPr/>
              </p:nvSpPr>
              <p:spPr>
                <a:xfrm>
                  <a:off x="7685644" y="4431358"/>
                  <a:ext cx="5953" cy="8052"/>
                </a:xfrm>
                <a:custGeom>
                  <a:avLst/>
                  <a:gdLst>
                    <a:gd name="connsiteX0" fmla="*/ 4079 w 5953"/>
                    <a:gd name="connsiteY0" fmla="*/ 3418 h 8052"/>
                    <a:gd name="connsiteX1" fmla="*/ 5920 w 5953"/>
                    <a:gd name="connsiteY1" fmla="*/ 7990 h 8052"/>
                    <a:gd name="connsiteX2" fmla="*/ 2174 w 5953"/>
                    <a:gd name="connsiteY2" fmla="*/ 4942 h 8052"/>
                    <a:gd name="connsiteX3" fmla="*/ 205 w 5953"/>
                    <a:gd name="connsiteY3" fmla="*/ 179 h 8052"/>
                    <a:gd name="connsiteX4" fmla="*/ 4079 w 5953"/>
                    <a:gd name="connsiteY4" fmla="*/ 3418 h 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" h="8052">
                      <a:moveTo>
                        <a:pt x="4079" y="3418"/>
                      </a:moveTo>
                      <a:cubicBezTo>
                        <a:pt x="5476" y="5767"/>
                        <a:pt x="6111" y="7418"/>
                        <a:pt x="5920" y="7990"/>
                      </a:cubicBezTo>
                      <a:cubicBezTo>
                        <a:pt x="5666" y="8371"/>
                        <a:pt x="3952" y="6974"/>
                        <a:pt x="2174" y="4942"/>
                      </a:cubicBezTo>
                      <a:cubicBezTo>
                        <a:pt x="459" y="2910"/>
                        <a:pt x="-430" y="878"/>
                        <a:pt x="205" y="179"/>
                      </a:cubicBezTo>
                      <a:cubicBezTo>
                        <a:pt x="777" y="-583"/>
                        <a:pt x="2745" y="1195"/>
                        <a:pt x="4079" y="341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7" name="شكل حر: شكل 296">
                  <a:extLst>
                    <a:ext uri="{FF2B5EF4-FFF2-40B4-BE49-F238E27FC236}">
                      <a16:creationId xmlns:a16="http://schemas.microsoft.com/office/drawing/2014/main" id="{CAA1D02A-0425-4706-B745-468B148CE2E1}"/>
                    </a:ext>
                  </a:extLst>
                </p:cNvPr>
                <p:cNvSpPr/>
                <p:nvPr/>
              </p:nvSpPr>
              <p:spPr>
                <a:xfrm>
                  <a:off x="7663055" y="4330791"/>
                  <a:ext cx="29360" cy="80222"/>
                </a:xfrm>
                <a:custGeom>
                  <a:avLst/>
                  <a:gdLst>
                    <a:gd name="connsiteX0" fmla="*/ 29271 w 29360"/>
                    <a:gd name="connsiteY0" fmla="*/ 73759 h 80222"/>
                    <a:gd name="connsiteX1" fmla="*/ 26794 w 29360"/>
                    <a:gd name="connsiteY1" fmla="*/ 80109 h 80222"/>
                    <a:gd name="connsiteX2" fmla="*/ 21778 w 29360"/>
                    <a:gd name="connsiteY2" fmla="*/ 75536 h 80222"/>
                    <a:gd name="connsiteX3" fmla="*/ 188 w 29360"/>
                    <a:gd name="connsiteY3" fmla="*/ 9116 h 80222"/>
                    <a:gd name="connsiteX4" fmla="*/ 8379 w 29360"/>
                    <a:gd name="connsiteY4" fmla="*/ 480 h 80222"/>
                    <a:gd name="connsiteX5" fmla="*/ 19429 w 29360"/>
                    <a:gd name="connsiteY5" fmla="*/ 4607 h 80222"/>
                    <a:gd name="connsiteX6" fmla="*/ 29271 w 29360"/>
                    <a:gd name="connsiteY6" fmla="*/ 73759 h 8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360" h="80222">
                      <a:moveTo>
                        <a:pt x="29271" y="73759"/>
                      </a:moveTo>
                      <a:cubicBezTo>
                        <a:pt x="29716" y="77188"/>
                        <a:pt x="28445" y="79410"/>
                        <a:pt x="26794" y="80109"/>
                      </a:cubicBezTo>
                      <a:cubicBezTo>
                        <a:pt x="25080" y="80744"/>
                        <a:pt x="22794" y="78648"/>
                        <a:pt x="21778" y="75536"/>
                      </a:cubicBezTo>
                      <a:lnTo>
                        <a:pt x="188" y="9116"/>
                      </a:lnTo>
                      <a:cubicBezTo>
                        <a:pt x="-892" y="6004"/>
                        <a:pt x="2791" y="2067"/>
                        <a:pt x="8379" y="480"/>
                      </a:cubicBezTo>
                      <a:cubicBezTo>
                        <a:pt x="13967" y="-1108"/>
                        <a:pt x="19048" y="1496"/>
                        <a:pt x="19429" y="4607"/>
                      </a:cubicBezTo>
                      <a:lnTo>
                        <a:pt x="29271" y="73759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8" name="شكل حر: شكل 297">
                  <a:extLst>
                    <a:ext uri="{FF2B5EF4-FFF2-40B4-BE49-F238E27FC236}">
                      <a16:creationId xmlns:a16="http://schemas.microsoft.com/office/drawing/2014/main" id="{1723D2A5-6FE5-498F-BBB4-E27F9FC7D5E4}"/>
                    </a:ext>
                  </a:extLst>
                </p:cNvPr>
                <p:cNvSpPr/>
                <p:nvPr/>
              </p:nvSpPr>
              <p:spPr>
                <a:xfrm>
                  <a:off x="7693231" y="4427792"/>
                  <a:ext cx="3103" cy="9546"/>
                </a:xfrm>
                <a:custGeom>
                  <a:avLst/>
                  <a:gdLst>
                    <a:gd name="connsiteX0" fmla="*/ 2841 w 3103"/>
                    <a:gd name="connsiteY0" fmla="*/ 4699 h 9546"/>
                    <a:gd name="connsiteX1" fmla="*/ 2778 w 3103"/>
                    <a:gd name="connsiteY1" fmla="*/ 9524 h 9546"/>
                    <a:gd name="connsiteX2" fmla="*/ 619 w 3103"/>
                    <a:gd name="connsiteY2" fmla="*/ 5270 h 9546"/>
                    <a:gd name="connsiteX3" fmla="*/ 619 w 3103"/>
                    <a:gd name="connsiteY3" fmla="*/ 63 h 9546"/>
                    <a:gd name="connsiteX4" fmla="*/ 2841 w 3103"/>
                    <a:gd name="connsiteY4" fmla="*/ 4699 h 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3" h="9546">
                      <a:moveTo>
                        <a:pt x="2841" y="4699"/>
                      </a:moveTo>
                      <a:cubicBezTo>
                        <a:pt x="3286" y="7492"/>
                        <a:pt x="3096" y="9080"/>
                        <a:pt x="2778" y="9524"/>
                      </a:cubicBezTo>
                      <a:cubicBezTo>
                        <a:pt x="2397" y="9779"/>
                        <a:pt x="1445" y="7810"/>
                        <a:pt x="619" y="5270"/>
                      </a:cubicBezTo>
                      <a:cubicBezTo>
                        <a:pt x="-206" y="2730"/>
                        <a:pt x="-206" y="444"/>
                        <a:pt x="619" y="63"/>
                      </a:cubicBezTo>
                      <a:cubicBezTo>
                        <a:pt x="1318" y="-445"/>
                        <a:pt x="2461" y="2222"/>
                        <a:pt x="2841" y="469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99" name="رسم 4">
                <a:extLst>
                  <a:ext uri="{FF2B5EF4-FFF2-40B4-BE49-F238E27FC236}">
                    <a16:creationId xmlns:a16="http://schemas.microsoft.com/office/drawing/2014/main" id="{D098DC0C-548B-4B7B-9B0D-85C7CFEFB66C}"/>
                  </a:ext>
                </a:extLst>
              </p:cNvPr>
              <p:cNvGrpSpPr/>
              <p:nvPr/>
            </p:nvGrpSpPr>
            <p:grpSpPr>
              <a:xfrm>
                <a:off x="7682443" y="4328454"/>
                <a:ext cx="64539" cy="109369"/>
                <a:chOff x="7682443" y="4328454"/>
                <a:chExt cx="64539" cy="109369"/>
              </a:xfrm>
              <a:solidFill>
                <a:srgbClr val="231F20"/>
              </a:solidFill>
            </p:grpSpPr>
            <p:sp>
              <p:nvSpPr>
                <p:cNvPr id="300" name="شكل حر: شكل 299">
                  <a:extLst>
                    <a:ext uri="{FF2B5EF4-FFF2-40B4-BE49-F238E27FC236}">
                      <a16:creationId xmlns:a16="http://schemas.microsoft.com/office/drawing/2014/main" id="{9E9FE60E-C7B6-4215-902B-64D5468D0E1D}"/>
                    </a:ext>
                  </a:extLst>
                </p:cNvPr>
                <p:cNvSpPr/>
                <p:nvPr/>
              </p:nvSpPr>
              <p:spPr>
                <a:xfrm>
                  <a:off x="7682443" y="4328454"/>
                  <a:ext cx="19728" cy="81637"/>
                </a:xfrm>
                <a:custGeom>
                  <a:avLst/>
                  <a:gdLst>
                    <a:gd name="connsiteX0" fmla="*/ 17694 w 19728"/>
                    <a:gd name="connsiteY0" fmla="*/ 75524 h 81637"/>
                    <a:gd name="connsiteX1" fmla="*/ 14138 w 19728"/>
                    <a:gd name="connsiteY1" fmla="*/ 81620 h 81637"/>
                    <a:gd name="connsiteX2" fmla="*/ 9947 w 19728"/>
                    <a:gd name="connsiteY2" fmla="*/ 76096 h 81637"/>
                    <a:gd name="connsiteX3" fmla="*/ 41 w 19728"/>
                    <a:gd name="connsiteY3" fmla="*/ 7008 h 81637"/>
                    <a:gd name="connsiteX4" fmla="*/ 9566 w 19728"/>
                    <a:gd name="connsiteY4" fmla="*/ 86 h 81637"/>
                    <a:gd name="connsiteX5" fmla="*/ 19726 w 19728"/>
                    <a:gd name="connsiteY5" fmla="*/ 5801 h 81637"/>
                    <a:gd name="connsiteX6" fmla="*/ 17694 w 19728"/>
                    <a:gd name="connsiteY6" fmla="*/ 75524 h 81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728" h="81637">
                      <a:moveTo>
                        <a:pt x="17694" y="75524"/>
                      </a:moveTo>
                      <a:cubicBezTo>
                        <a:pt x="17567" y="78699"/>
                        <a:pt x="15979" y="81175"/>
                        <a:pt x="14138" y="81620"/>
                      </a:cubicBezTo>
                      <a:cubicBezTo>
                        <a:pt x="12297" y="81874"/>
                        <a:pt x="10455" y="79334"/>
                        <a:pt x="9947" y="76096"/>
                      </a:cubicBezTo>
                      <a:lnTo>
                        <a:pt x="41" y="7008"/>
                      </a:lnTo>
                      <a:cubicBezTo>
                        <a:pt x="-467" y="3769"/>
                        <a:pt x="3787" y="530"/>
                        <a:pt x="9566" y="86"/>
                      </a:cubicBezTo>
                      <a:cubicBezTo>
                        <a:pt x="15344" y="-549"/>
                        <a:pt x="19853" y="2436"/>
                        <a:pt x="19726" y="5801"/>
                      </a:cubicBezTo>
                      <a:lnTo>
                        <a:pt x="17694" y="75524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1" name="شكل حر: شكل 300">
                  <a:extLst>
                    <a:ext uri="{FF2B5EF4-FFF2-40B4-BE49-F238E27FC236}">
                      <a16:creationId xmlns:a16="http://schemas.microsoft.com/office/drawing/2014/main" id="{EE1DF677-8989-4A8D-B671-F163E0EC3D57}"/>
                    </a:ext>
                  </a:extLst>
                </p:cNvPr>
                <p:cNvSpPr/>
                <p:nvPr/>
              </p:nvSpPr>
              <p:spPr>
                <a:xfrm>
                  <a:off x="7696444" y="4427461"/>
                  <a:ext cx="2564" cy="9669"/>
                </a:xfrm>
                <a:custGeom>
                  <a:avLst/>
                  <a:gdLst>
                    <a:gd name="connsiteX0" fmla="*/ 2550 w 2564"/>
                    <a:gd name="connsiteY0" fmla="*/ 4648 h 9669"/>
                    <a:gd name="connsiteX1" fmla="*/ 1597 w 2564"/>
                    <a:gd name="connsiteY1" fmla="*/ 9664 h 9669"/>
                    <a:gd name="connsiteX2" fmla="*/ 137 w 2564"/>
                    <a:gd name="connsiteY2" fmla="*/ 4966 h 9669"/>
                    <a:gd name="connsiteX3" fmla="*/ 1090 w 2564"/>
                    <a:gd name="connsiteY3" fmla="*/ 12 h 9669"/>
                    <a:gd name="connsiteX4" fmla="*/ 2550 w 2564"/>
                    <a:gd name="connsiteY4" fmla="*/ 4648 h 9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64" h="9669">
                      <a:moveTo>
                        <a:pt x="2550" y="4648"/>
                      </a:moveTo>
                      <a:cubicBezTo>
                        <a:pt x="2486" y="7188"/>
                        <a:pt x="2042" y="9474"/>
                        <a:pt x="1597" y="9664"/>
                      </a:cubicBezTo>
                      <a:cubicBezTo>
                        <a:pt x="1153" y="9792"/>
                        <a:pt x="518" y="7632"/>
                        <a:pt x="137" y="4966"/>
                      </a:cubicBezTo>
                      <a:cubicBezTo>
                        <a:pt x="-244" y="2298"/>
                        <a:pt x="201" y="139"/>
                        <a:pt x="1090" y="12"/>
                      </a:cubicBezTo>
                      <a:cubicBezTo>
                        <a:pt x="1978" y="-178"/>
                        <a:pt x="2677" y="1854"/>
                        <a:pt x="2550" y="464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2" name="شكل حر: شكل 301">
                  <a:extLst>
                    <a:ext uri="{FF2B5EF4-FFF2-40B4-BE49-F238E27FC236}">
                      <a16:creationId xmlns:a16="http://schemas.microsoft.com/office/drawing/2014/main" id="{679C0FA4-F637-4494-B658-C91D76D59922}"/>
                    </a:ext>
                  </a:extLst>
                </p:cNvPr>
                <p:cNvSpPr/>
                <p:nvPr/>
              </p:nvSpPr>
              <p:spPr>
                <a:xfrm>
                  <a:off x="7710001" y="4334498"/>
                  <a:ext cx="36981" cy="77836"/>
                </a:xfrm>
                <a:custGeom>
                  <a:avLst/>
                  <a:gdLst>
                    <a:gd name="connsiteX0" fmla="*/ 7662 w 36981"/>
                    <a:gd name="connsiteY0" fmla="*/ 73544 h 77836"/>
                    <a:gd name="connsiteX1" fmla="*/ 2010 w 36981"/>
                    <a:gd name="connsiteY1" fmla="*/ 77799 h 77836"/>
                    <a:gd name="connsiteX2" fmla="*/ 295 w 36981"/>
                    <a:gd name="connsiteY2" fmla="*/ 71068 h 77836"/>
                    <a:gd name="connsiteX3" fmla="*/ 17949 w 36981"/>
                    <a:gd name="connsiteY3" fmla="*/ 3504 h 77836"/>
                    <a:gd name="connsiteX4" fmla="*/ 29442 w 36981"/>
                    <a:gd name="connsiteY4" fmla="*/ 837 h 77836"/>
                    <a:gd name="connsiteX5" fmla="*/ 36618 w 36981"/>
                    <a:gd name="connsiteY5" fmla="*/ 10044 h 77836"/>
                    <a:gd name="connsiteX6" fmla="*/ 7662 w 36981"/>
                    <a:gd name="connsiteY6" fmla="*/ 73544 h 77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981" h="77836">
                      <a:moveTo>
                        <a:pt x="7662" y="73544"/>
                      </a:moveTo>
                      <a:cubicBezTo>
                        <a:pt x="6264" y="76402"/>
                        <a:pt x="3852" y="78117"/>
                        <a:pt x="2010" y="77799"/>
                      </a:cubicBezTo>
                      <a:cubicBezTo>
                        <a:pt x="295" y="77291"/>
                        <a:pt x="-467" y="74243"/>
                        <a:pt x="295" y="71068"/>
                      </a:cubicBezTo>
                      <a:lnTo>
                        <a:pt x="17949" y="3504"/>
                      </a:lnTo>
                      <a:cubicBezTo>
                        <a:pt x="18711" y="329"/>
                        <a:pt x="23918" y="-1005"/>
                        <a:pt x="29442" y="837"/>
                      </a:cubicBezTo>
                      <a:cubicBezTo>
                        <a:pt x="35030" y="2488"/>
                        <a:pt x="38078" y="6997"/>
                        <a:pt x="36618" y="10044"/>
                      </a:cubicBezTo>
                      <a:lnTo>
                        <a:pt x="7662" y="73544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3" name="شكل حر: شكل 302">
                  <a:extLst>
                    <a:ext uri="{FF2B5EF4-FFF2-40B4-BE49-F238E27FC236}">
                      <a16:creationId xmlns:a16="http://schemas.microsoft.com/office/drawing/2014/main" id="{90F52CB4-85A0-465C-961A-A8428DC7809D}"/>
                    </a:ext>
                  </a:extLst>
                </p:cNvPr>
                <p:cNvSpPr/>
                <p:nvPr/>
              </p:nvSpPr>
              <p:spPr>
                <a:xfrm>
                  <a:off x="7702709" y="4428674"/>
                  <a:ext cx="4017" cy="9150"/>
                </a:xfrm>
                <a:custGeom>
                  <a:avLst/>
                  <a:gdLst>
                    <a:gd name="connsiteX0" fmla="*/ 3015 w 4017"/>
                    <a:gd name="connsiteY0" fmla="*/ 4832 h 9150"/>
                    <a:gd name="connsiteX1" fmla="*/ 221 w 4017"/>
                    <a:gd name="connsiteY1" fmla="*/ 9150 h 9150"/>
                    <a:gd name="connsiteX2" fmla="*/ 729 w 4017"/>
                    <a:gd name="connsiteY2" fmla="*/ 4261 h 9150"/>
                    <a:gd name="connsiteX3" fmla="*/ 3460 w 4017"/>
                    <a:gd name="connsiteY3" fmla="*/ 6 h 9150"/>
                    <a:gd name="connsiteX4" fmla="*/ 3015 w 4017"/>
                    <a:gd name="connsiteY4" fmla="*/ 4832 h 9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7" h="9150">
                      <a:moveTo>
                        <a:pt x="3015" y="4832"/>
                      </a:moveTo>
                      <a:cubicBezTo>
                        <a:pt x="1936" y="7118"/>
                        <a:pt x="666" y="9150"/>
                        <a:pt x="221" y="9150"/>
                      </a:cubicBezTo>
                      <a:cubicBezTo>
                        <a:pt x="-223" y="9087"/>
                        <a:pt x="31" y="6865"/>
                        <a:pt x="729" y="4261"/>
                      </a:cubicBezTo>
                      <a:cubicBezTo>
                        <a:pt x="1428" y="1657"/>
                        <a:pt x="2634" y="-121"/>
                        <a:pt x="3460" y="6"/>
                      </a:cubicBezTo>
                      <a:cubicBezTo>
                        <a:pt x="4349" y="197"/>
                        <a:pt x="4158" y="2292"/>
                        <a:pt x="3015" y="4832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04" name="رسم 4">
                <a:extLst>
                  <a:ext uri="{FF2B5EF4-FFF2-40B4-BE49-F238E27FC236}">
                    <a16:creationId xmlns:a16="http://schemas.microsoft.com/office/drawing/2014/main" id="{7643C8F2-CC4A-4C49-BD7D-C64FE371F685}"/>
                  </a:ext>
                </a:extLst>
              </p:cNvPr>
              <p:cNvGrpSpPr/>
              <p:nvPr/>
            </p:nvGrpSpPr>
            <p:grpSpPr>
              <a:xfrm>
                <a:off x="7704724" y="4342148"/>
                <a:ext cx="93028" cy="99798"/>
                <a:chOff x="7704724" y="4342148"/>
                <a:chExt cx="93028" cy="99798"/>
              </a:xfrm>
              <a:solidFill>
                <a:srgbClr val="231F20"/>
              </a:solidFill>
            </p:grpSpPr>
            <p:sp>
              <p:nvSpPr>
                <p:cNvPr id="305" name="شكل حر: شكل 304">
                  <a:extLst>
                    <a:ext uri="{FF2B5EF4-FFF2-40B4-BE49-F238E27FC236}">
                      <a16:creationId xmlns:a16="http://schemas.microsoft.com/office/drawing/2014/main" id="{97A60889-7322-48EF-B81B-3B182B21A6FC}"/>
                    </a:ext>
                  </a:extLst>
                </p:cNvPr>
                <p:cNvSpPr/>
                <p:nvPr/>
              </p:nvSpPr>
              <p:spPr>
                <a:xfrm>
                  <a:off x="7716840" y="4342148"/>
                  <a:ext cx="47878" cy="73220"/>
                </a:xfrm>
                <a:custGeom>
                  <a:avLst/>
                  <a:gdLst>
                    <a:gd name="connsiteX0" fmla="*/ 7681 w 47878"/>
                    <a:gd name="connsiteY0" fmla="*/ 69641 h 73220"/>
                    <a:gd name="connsiteX1" fmla="*/ 1331 w 47878"/>
                    <a:gd name="connsiteY1" fmla="*/ 73006 h 73220"/>
                    <a:gd name="connsiteX2" fmla="*/ 886 w 47878"/>
                    <a:gd name="connsiteY2" fmla="*/ 65958 h 73220"/>
                    <a:gd name="connsiteX3" fmla="*/ 29906 w 47878"/>
                    <a:gd name="connsiteY3" fmla="*/ 2458 h 73220"/>
                    <a:gd name="connsiteX4" fmla="*/ 41589 w 47878"/>
                    <a:gd name="connsiteY4" fmla="*/ 1949 h 73220"/>
                    <a:gd name="connsiteX5" fmla="*/ 47177 w 47878"/>
                    <a:gd name="connsiteY5" fmla="*/ 12110 h 73220"/>
                    <a:gd name="connsiteX6" fmla="*/ 7681 w 47878"/>
                    <a:gd name="connsiteY6" fmla="*/ 69641 h 73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878" h="73220">
                      <a:moveTo>
                        <a:pt x="7681" y="69641"/>
                      </a:moveTo>
                      <a:cubicBezTo>
                        <a:pt x="5902" y="72180"/>
                        <a:pt x="2918" y="73832"/>
                        <a:pt x="1331" y="73006"/>
                      </a:cubicBezTo>
                      <a:cubicBezTo>
                        <a:pt x="-257" y="72180"/>
                        <a:pt x="-448" y="68942"/>
                        <a:pt x="886" y="65958"/>
                      </a:cubicBezTo>
                      <a:lnTo>
                        <a:pt x="29906" y="2458"/>
                      </a:lnTo>
                      <a:cubicBezTo>
                        <a:pt x="31239" y="-527"/>
                        <a:pt x="36509" y="-908"/>
                        <a:pt x="41589" y="1949"/>
                      </a:cubicBezTo>
                      <a:cubicBezTo>
                        <a:pt x="46669" y="4807"/>
                        <a:pt x="49209" y="9316"/>
                        <a:pt x="47177" y="12110"/>
                      </a:cubicBezTo>
                      <a:lnTo>
                        <a:pt x="7681" y="69641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6" name="شكل حر: شكل 305">
                  <a:extLst>
                    <a:ext uri="{FF2B5EF4-FFF2-40B4-BE49-F238E27FC236}">
                      <a16:creationId xmlns:a16="http://schemas.microsoft.com/office/drawing/2014/main" id="{04BF9DF1-AD07-4029-AB87-054FBA86A8B2}"/>
                    </a:ext>
                  </a:extLst>
                </p:cNvPr>
                <p:cNvSpPr/>
                <p:nvPr/>
              </p:nvSpPr>
              <p:spPr>
                <a:xfrm>
                  <a:off x="7704724" y="4430256"/>
                  <a:ext cx="5162" cy="8463"/>
                </a:xfrm>
                <a:custGeom>
                  <a:avLst/>
                  <a:gdLst>
                    <a:gd name="connsiteX0" fmla="*/ 3604 w 5162"/>
                    <a:gd name="connsiteY0" fmla="*/ 4646 h 8463"/>
                    <a:gd name="connsiteX1" fmla="*/ 111 w 5162"/>
                    <a:gd name="connsiteY1" fmla="*/ 8457 h 8463"/>
                    <a:gd name="connsiteX2" fmla="*/ 1445 w 5162"/>
                    <a:gd name="connsiteY2" fmla="*/ 3631 h 8463"/>
                    <a:gd name="connsiteX3" fmla="*/ 4810 w 5162"/>
                    <a:gd name="connsiteY3" fmla="*/ 75 h 8463"/>
                    <a:gd name="connsiteX4" fmla="*/ 3604 w 5162"/>
                    <a:gd name="connsiteY4" fmla="*/ 4646 h 8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62" h="8463">
                      <a:moveTo>
                        <a:pt x="3604" y="4646"/>
                      </a:moveTo>
                      <a:cubicBezTo>
                        <a:pt x="2080" y="6869"/>
                        <a:pt x="492" y="8584"/>
                        <a:pt x="111" y="8457"/>
                      </a:cubicBezTo>
                      <a:cubicBezTo>
                        <a:pt x="-270" y="8266"/>
                        <a:pt x="365" y="6044"/>
                        <a:pt x="1445" y="3631"/>
                      </a:cubicBezTo>
                      <a:cubicBezTo>
                        <a:pt x="2588" y="1218"/>
                        <a:pt x="4048" y="-370"/>
                        <a:pt x="4810" y="75"/>
                      </a:cubicBezTo>
                      <a:cubicBezTo>
                        <a:pt x="5572" y="456"/>
                        <a:pt x="5064" y="2488"/>
                        <a:pt x="3604" y="4646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" name="شكل حر: شكل 306">
                  <a:extLst>
                    <a:ext uri="{FF2B5EF4-FFF2-40B4-BE49-F238E27FC236}">
                      <a16:creationId xmlns:a16="http://schemas.microsoft.com/office/drawing/2014/main" id="{2DF4E505-F16C-45C9-A4FE-18E1BD47D459}"/>
                    </a:ext>
                  </a:extLst>
                </p:cNvPr>
                <p:cNvSpPr/>
                <p:nvPr/>
              </p:nvSpPr>
              <p:spPr>
                <a:xfrm>
                  <a:off x="7729483" y="4370393"/>
                  <a:ext cx="68269" cy="55801"/>
                </a:xfrm>
                <a:custGeom>
                  <a:avLst/>
                  <a:gdLst>
                    <a:gd name="connsiteX0" fmla="*/ 7547 w 68269"/>
                    <a:gd name="connsiteY0" fmla="*/ 54413 h 55801"/>
                    <a:gd name="connsiteX1" fmla="*/ 498 w 68269"/>
                    <a:gd name="connsiteY1" fmla="*/ 54922 h 55801"/>
                    <a:gd name="connsiteX2" fmla="*/ 2720 w 68269"/>
                    <a:gd name="connsiteY2" fmla="*/ 48254 h 55801"/>
                    <a:gd name="connsiteX3" fmla="*/ 54156 w 68269"/>
                    <a:gd name="connsiteY3" fmla="*/ 1010 h 55801"/>
                    <a:gd name="connsiteX4" fmla="*/ 65205 w 68269"/>
                    <a:gd name="connsiteY4" fmla="*/ 4947 h 55801"/>
                    <a:gd name="connsiteX5" fmla="*/ 66284 w 68269"/>
                    <a:gd name="connsiteY5" fmla="*/ 16567 h 55801"/>
                    <a:gd name="connsiteX6" fmla="*/ 7547 w 68269"/>
                    <a:gd name="connsiteY6" fmla="*/ 54413 h 55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269" h="55801">
                      <a:moveTo>
                        <a:pt x="7547" y="54413"/>
                      </a:moveTo>
                      <a:cubicBezTo>
                        <a:pt x="4880" y="56065"/>
                        <a:pt x="1768" y="56255"/>
                        <a:pt x="498" y="54922"/>
                      </a:cubicBezTo>
                      <a:cubicBezTo>
                        <a:pt x="-708" y="53524"/>
                        <a:pt x="371" y="50540"/>
                        <a:pt x="2720" y="48254"/>
                      </a:cubicBezTo>
                      <a:lnTo>
                        <a:pt x="54156" y="1010"/>
                      </a:lnTo>
                      <a:cubicBezTo>
                        <a:pt x="56505" y="-1276"/>
                        <a:pt x="61585" y="438"/>
                        <a:pt x="65205" y="4947"/>
                      </a:cubicBezTo>
                      <a:cubicBezTo>
                        <a:pt x="68951" y="9392"/>
                        <a:pt x="69205" y="14726"/>
                        <a:pt x="66284" y="16567"/>
                      </a:cubicBezTo>
                      <a:lnTo>
                        <a:pt x="7547" y="54413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8" name="شكل حر: شكل 307">
                  <a:extLst>
                    <a:ext uri="{FF2B5EF4-FFF2-40B4-BE49-F238E27FC236}">
                      <a16:creationId xmlns:a16="http://schemas.microsoft.com/office/drawing/2014/main" id="{178D5612-588E-446A-B48C-DCA3881D3239}"/>
                    </a:ext>
                  </a:extLst>
                </p:cNvPr>
                <p:cNvSpPr/>
                <p:nvPr/>
              </p:nvSpPr>
              <p:spPr>
                <a:xfrm>
                  <a:off x="7708473" y="4435778"/>
                  <a:ext cx="7810" cy="6168"/>
                </a:xfrm>
                <a:custGeom>
                  <a:avLst/>
                  <a:gdLst>
                    <a:gd name="connsiteX0" fmla="*/ 4744 w 7810"/>
                    <a:gd name="connsiteY0" fmla="*/ 4015 h 6168"/>
                    <a:gd name="connsiteX1" fmla="*/ 45 w 7810"/>
                    <a:gd name="connsiteY1" fmla="*/ 6110 h 6168"/>
                    <a:gd name="connsiteX2" fmla="*/ 3093 w 7810"/>
                    <a:gd name="connsiteY2" fmla="*/ 2237 h 6168"/>
                    <a:gd name="connsiteX3" fmla="*/ 7665 w 7810"/>
                    <a:gd name="connsiteY3" fmla="*/ 205 h 6168"/>
                    <a:gd name="connsiteX4" fmla="*/ 4744 w 7810"/>
                    <a:gd name="connsiteY4" fmla="*/ 4015 h 6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10" h="6168">
                      <a:moveTo>
                        <a:pt x="4744" y="4015"/>
                      </a:moveTo>
                      <a:cubicBezTo>
                        <a:pt x="2648" y="5412"/>
                        <a:pt x="362" y="6428"/>
                        <a:pt x="45" y="6110"/>
                      </a:cubicBezTo>
                      <a:cubicBezTo>
                        <a:pt x="-272" y="5793"/>
                        <a:pt x="1124" y="4015"/>
                        <a:pt x="3093" y="2237"/>
                      </a:cubicBezTo>
                      <a:cubicBezTo>
                        <a:pt x="5061" y="459"/>
                        <a:pt x="7093" y="-431"/>
                        <a:pt x="7665" y="205"/>
                      </a:cubicBezTo>
                      <a:cubicBezTo>
                        <a:pt x="8236" y="903"/>
                        <a:pt x="7093" y="2491"/>
                        <a:pt x="4744" y="4015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09" name="رسم 4">
                <a:extLst>
                  <a:ext uri="{FF2B5EF4-FFF2-40B4-BE49-F238E27FC236}">
                    <a16:creationId xmlns:a16="http://schemas.microsoft.com/office/drawing/2014/main" id="{B0EFC8BD-09C9-4764-8D84-C4DB1B905EB6}"/>
                  </a:ext>
                </a:extLst>
              </p:cNvPr>
              <p:cNvGrpSpPr/>
              <p:nvPr/>
            </p:nvGrpSpPr>
            <p:grpSpPr>
              <a:xfrm>
                <a:off x="7709637" y="4386433"/>
                <a:ext cx="109820" cy="63012"/>
                <a:chOff x="7709637" y="4386433"/>
                <a:chExt cx="109820" cy="63012"/>
              </a:xfrm>
              <a:solidFill>
                <a:srgbClr val="231F20"/>
              </a:solidFill>
            </p:grpSpPr>
            <p:sp>
              <p:nvSpPr>
                <p:cNvPr id="310" name="شكل حر: شكل 309">
                  <a:extLst>
                    <a:ext uri="{FF2B5EF4-FFF2-40B4-BE49-F238E27FC236}">
                      <a16:creationId xmlns:a16="http://schemas.microsoft.com/office/drawing/2014/main" id="{EAF0638F-C1E9-4ED6-9A45-7F185CBAE6EA}"/>
                    </a:ext>
                  </a:extLst>
                </p:cNvPr>
                <p:cNvSpPr/>
                <p:nvPr/>
              </p:nvSpPr>
              <p:spPr>
                <a:xfrm>
                  <a:off x="7733353" y="4386433"/>
                  <a:ext cx="74256" cy="45988"/>
                </a:xfrm>
                <a:custGeom>
                  <a:avLst/>
                  <a:gdLst>
                    <a:gd name="connsiteX0" fmla="*/ 7423 w 74256"/>
                    <a:gd name="connsiteY0" fmla="*/ 45232 h 45988"/>
                    <a:gd name="connsiteX1" fmla="*/ 248 w 74256"/>
                    <a:gd name="connsiteY1" fmla="*/ 44596 h 45988"/>
                    <a:gd name="connsiteX2" fmla="*/ 3677 w 74256"/>
                    <a:gd name="connsiteY2" fmla="*/ 38374 h 45988"/>
                    <a:gd name="connsiteX3" fmla="*/ 62351 w 74256"/>
                    <a:gd name="connsiteY3" fmla="*/ 591 h 45988"/>
                    <a:gd name="connsiteX4" fmla="*/ 72447 w 74256"/>
                    <a:gd name="connsiteY4" fmla="*/ 6433 h 45988"/>
                    <a:gd name="connsiteX5" fmla="*/ 71685 w 74256"/>
                    <a:gd name="connsiteY5" fmla="*/ 17990 h 45988"/>
                    <a:gd name="connsiteX6" fmla="*/ 7423 w 74256"/>
                    <a:gd name="connsiteY6" fmla="*/ 45232 h 45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256" h="45988">
                      <a:moveTo>
                        <a:pt x="7423" y="45232"/>
                      </a:moveTo>
                      <a:cubicBezTo>
                        <a:pt x="4375" y="46438"/>
                        <a:pt x="1073" y="46184"/>
                        <a:pt x="248" y="44596"/>
                      </a:cubicBezTo>
                      <a:cubicBezTo>
                        <a:pt x="-641" y="43009"/>
                        <a:pt x="946" y="40215"/>
                        <a:pt x="3677" y="38374"/>
                      </a:cubicBezTo>
                      <a:lnTo>
                        <a:pt x="62351" y="591"/>
                      </a:lnTo>
                      <a:cubicBezTo>
                        <a:pt x="65081" y="-1250"/>
                        <a:pt x="69717" y="1353"/>
                        <a:pt x="72447" y="6433"/>
                      </a:cubicBezTo>
                      <a:cubicBezTo>
                        <a:pt x="75178" y="11576"/>
                        <a:pt x="74733" y="16783"/>
                        <a:pt x="71685" y="17990"/>
                      </a:cubicBezTo>
                      <a:lnTo>
                        <a:pt x="7423" y="45232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" name="شكل حر: شكل 310">
                  <a:extLst>
                    <a:ext uri="{FF2B5EF4-FFF2-40B4-BE49-F238E27FC236}">
                      <a16:creationId xmlns:a16="http://schemas.microsoft.com/office/drawing/2014/main" id="{DB3D9734-17C0-4853-84B1-4F77ACF30D8A}"/>
                    </a:ext>
                  </a:extLst>
                </p:cNvPr>
                <p:cNvSpPr/>
                <p:nvPr/>
              </p:nvSpPr>
              <p:spPr>
                <a:xfrm>
                  <a:off x="7709637" y="4438790"/>
                  <a:ext cx="8607" cy="4993"/>
                </a:xfrm>
                <a:custGeom>
                  <a:avLst/>
                  <a:gdLst>
                    <a:gd name="connsiteX0" fmla="*/ 4977 w 8607"/>
                    <a:gd name="connsiteY0" fmla="*/ 3606 h 4993"/>
                    <a:gd name="connsiteX1" fmla="*/ 24 w 8607"/>
                    <a:gd name="connsiteY1" fmla="*/ 4875 h 4993"/>
                    <a:gd name="connsiteX2" fmla="*/ 3771 w 8607"/>
                    <a:gd name="connsiteY2" fmla="*/ 1510 h 4993"/>
                    <a:gd name="connsiteX3" fmla="*/ 8533 w 8607"/>
                    <a:gd name="connsiteY3" fmla="*/ 367 h 4993"/>
                    <a:gd name="connsiteX4" fmla="*/ 4977 w 8607"/>
                    <a:gd name="connsiteY4" fmla="*/ 3606 h 4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07" h="4993">
                      <a:moveTo>
                        <a:pt x="4977" y="3606"/>
                      </a:moveTo>
                      <a:cubicBezTo>
                        <a:pt x="2501" y="4685"/>
                        <a:pt x="215" y="5256"/>
                        <a:pt x="24" y="4875"/>
                      </a:cubicBezTo>
                      <a:cubicBezTo>
                        <a:pt x="-230" y="4494"/>
                        <a:pt x="1548" y="2970"/>
                        <a:pt x="3771" y="1510"/>
                      </a:cubicBezTo>
                      <a:cubicBezTo>
                        <a:pt x="5993" y="50"/>
                        <a:pt x="8089" y="-395"/>
                        <a:pt x="8533" y="367"/>
                      </a:cubicBezTo>
                      <a:cubicBezTo>
                        <a:pt x="8978" y="1193"/>
                        <a:pt x="7390" y="2589"/>
                        <a:pt x="4977" y="3606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2" name="شكل حر: شكل 311">
                  <a:extLst>
                    <a:ext uri="{FF2B5EF4-FFF2-40B4-BE49-F238E27FC236}">
                      <a16:creationId xmlns:a16="http://schemas.microsoft.com/office/drawing/2014/main" id="{7F3F6DBF-F763-4550-B82E-E1F902FFF427}"/>
                    </a:ext>
                  </a:extLst>
                </p:cNvPr>
                <p:cNvSpPr/>
                <p:nvPr/>
              </p:nvSpPr>
              <p:spPr>
                <a:xfrm>
                  <a:off x="7737973" y="4429696"/>
                  <a:ext cx="81484" cy="19749"/>
                </a:xfrm>
                <a:custGeom>
                  <a:avLst/>
                  <a:gdLst>
                    <a:gd name="connsiteX0" fmla="*/ 6424 w 81484"/>
                    <a:gd name="connsiteY0" fmla="*/ 19685 h 19749"/>
                    <a:gd name="connsiteX1" fmla="*/ 10 w 81484"/>
                    <a:gd name="connsiteY1" fmla="*/ 16320 h 19749"/>
                    <a:gd name="connsiteX2" fmla="*/ 5598 w 81484"/>
                    <a:gd name="connsiteY2" fmla="*/ 11938 h 19749"/>
                    <a:gd name="connsiteX3" fmla="*/ 74368 w 81484"/>
                    <a:gd name="connsiteY3" fmla="*/ 64 h 19749"/>
                    <a:gd name="connsiteX4" fmla="*/ 81417 w 81484"/>
                    <a:gd name="connsiteY4" fmla="*/ 9398 h 19749"/>
                    <a:gd name="connsiteX5" fmla="*/ 76274 w 81484"/>
                    <a:gd name="connsiteY5" fmla="*/ 19749 h 19749"/>
                    <a:gd name="connsiteX6" fmla="*/ 6424 w 81484"/>
                    <a:gd name="connsiteY6" fmla="*/ 19749 h 19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484" h="19749">
                      <a:moveTo>
                        <a:pt x="6424" y="19685"/>
                      </a:moveTo>
                      <a:cubicBezTo>
                        <a:pt x="3122" y="19622"/>
                        <a:pt x="200" y="18098"/>
                        <a:pt x="10" y="16320"/>
                      </a:cubicBezTo>
                      <a:cubicBezTo>
                        <a:pt x="-181" y="14478"/>
                        <a:pt x="2360" y="12510"/>
                        <a:pt x="5598" y="11938"/>
                      </a:cubicBezTo>
                      <a:lnTo>
                        <a:pt x="74368" y="64"/>
                      </a:lnTo>
                      <a:cubicBezTo>
                        <a:pt x="77607" y="-571"/>
                        <a:pt x="80845" y="3620"/>
                        <a:pt x="81417" y="9398"/>
                      </a:cubicBezTo>
                      <a:cubicBezTo>
                        <a:pt x="81925" y="15177"/>
                        <a:pt x="79512" y="19812"/>
                        <a:pt x="76274" y="19749"/>
                      </a:cubicBezTo>
                      <a:lnTo>
                        <a:pt x="6424" y="19749"/>
                      </a:ln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3" name="شكل حر: شكل 312">
                  <a:extLst>
                    <a:ext uri="{FF2B5EF4-FFF2-40B4-BE49-F238E27FC236}">
                      <a16:creationId xmlns:a16="http://schemas.microsoft.com/office/drawing/2014/main" id="{3A430E5C-5EB6-4E69-B569-FF3BBB5C473F}"/>
                    </a:ext>
                  </a:extLst>
                </p:cNvPr>
                <p:cNvSpPr/>
                <p:nvPr/>
              </p:nvSpPr>
              <p:spPr>
                <a:xfrm>
                  <a:off x="7710930" y="4446464"/>
                  <a:ext cx="9654" cy="2599"/>
                </a:xfrm>
                <a:custGeom>
                  <a:avLst/>
                  <a:gdLst>
                    <a:gd name="connsiteX0" fmla="*/ 5081 w 9654"/>
                    <a:gd name="connsiteY0" fmla="*/ 2599 h 2599"/>
                    <a:gd name="connsiteX1" fmla="*/ 1 w 9654"/>
                    <a:gd name="connsiteY1" fmla="*/ 1837 h 2599"/>
                    <a:gd name="connsiteX2" fmla="*/ 4764 w 9654"/>
                    <a:gd name="connsiteY2" fmla="*/ 186 h 2599"/>
                    <a:gd name="connsiteX3" fmla="*/ 9653 w 9654"/>
                    <a:gd name="connsiteY3" fmla="*/ 1012 h 2599"/>
                    <a:gd name="connsiteX4" fmla="*/ 5081 w 9654"/>
                    <a:gd name="connsiteY4" fmla="*/ 2599 h 2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54" h="2599">
                      <a:moveTo>
                        <a:pt x="5081" y="2599"/>
                      </a:moveTo>
                      <a:cubicBezTo>
                        <a:pt x="2414" y="2599"/>
                        <a:pt x="65" y="2282"/>
                        <a:pt x="1" y="1837"/>
                      </a:cubicBezTo>
                      <a:cubicBezTo>
                        <a:pt x="-62" y="1393"/>
                        <a:pt x="2160" y="631"/>
                        <a:pt x="4764" y="186"/>
                      </a:cubicBezTo>
                      <a:cubicBezTo>
                        <a:pt x="7367" y="-258"/>
                        <a:pt x="9526" y="123"/>
                        <a:pt x="9653" y="1012"/>
                      </a:cubicBezTo>
                      <a:cubicBezTo>
                        <a:pt x="9717" y="1901"/>
                        <a:pt x="7748" y="2599"/>
                        <a:pt x="5081" y="2599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EG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471" name="I2" descr="Abakus خطوط عريضة">
            <a:hlinkClick r:id="" action="ppaction://noaction">
              <a:snd r:embed="rId4" name="1.wav"/>
            </a:hlinkClick>
            <a:extLst>
              <a:ext uri="{FF2B5EF4-FFF2-40B4-BE49-F238E27FC236}">
                <a16:creationId xmlns:a16="http://schemas.microsoft.com/office/drawing/2014/main" id="{D7E18FEB-12A9-419D-81D3-5D76C6B8EB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02036" y="4114825"/>
            <a:ext cx="914400" cy="914400"/>
          </a:xfrm>
          <a:prstGeom prst="rect">
            <a:avLst/>
          </a:prstGeom>
        </p:spPr>
      </p:pic>
      <p:pic>
        <p:nvPicPr>
          <p:cNvPr id="473" name="I3" descr="Adressbuch خطوط عريضة">
            <a:hlinkClick r:id="" action="ppaction://noaction">
              <a:snd r:embed="rId4" name="1.wav"/>
            </a:hlinkClick>
            <a:extLst>
              <a:ext uri="{FF2B5EF4-FFF2-40B4-BE49-F238E27FC236}">
                <a16:creationId xmlns:a16="http://schemas.microsoft.com/office/drawing/2014/main" id="{58D77867-266C-422E-826A-F1CAC925DA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2589" y="4114825"/>
            <a:ext cx="914400" cy="914400"/>
          </a:xfrm>
          <a:prstGeom prst="rect">
            <a:avLst/>
          </a:prstGeom>
        </p:spPr>
      </p:pic>
      <p:pic>
        <p:nvPicPr>
          <p:cNvPr id="475" name="I4" descr="Aperture خطوط عريضة">
            <a:hlinkClick r:id="" action="ppaction://noaction">
              <a:snd r:embed="rId4" name="1.wav"/>
            </a:hlinkClick>
            <a:extLst>
              <a:ext uri="{FF2B5EF4-FFF2-40B4-BE49-F238E27FC236}">
                <a16:creationId xmlns:a16="http://schemas.microsoft.com/office/drawing/2014/main" id="{47C3B4FC-1461-4354-B770-F53D0AAC10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69805" y="4114825"/>
            <a:ext cx="914400" cy="914400"/>
          </a:xfrm>
          <a:prstGeom prst="rect">
            <a:avLst/>
          </a:prstGeom>
        </p:spPr>
      </p:pic>
      <p:pic>
        <p:nvPicPr>
          <p:cNvPr id="477" name="I1" descr="Architecture خطوط عريضة">
            <a:hlinkClick r:id="" action="ppaction://noaction">
              <a:snd r:embed="rId4" name="1.wav"/>
            </a:hlinkClick>
            <a:extLst>
              <a:ext uri="{FF2B5EF4-FFF2-40B4-BE49-F238E27FC236}">
                <a16:creationId xmlns:a16="http://schemas.microsoft.com/office/drawing/2014/main" id="{6BD5DE47-64D3-47DE-A7B5-1C2261990E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74768" y="4114825"/>
            <a:ext cx="914400" cy="914400"/>
          </a:xfrm>
          <a:prstGeom prst="rect">
            <a:avLst/>
          </a:prstGeom>
        </p:spPr>
      </p:pic>
      <p:sp>
        <p:nvSpPr>
          <p:cNvPr id="426" name="4">
            <a:hlinkClick r:id="" action="ppaction://noaction">
              <a:snd r:embed="rId13" name="2.wav"/>
            </a:hlinkClick>
            <a:extLst>
              <a:ext uri="{FF2B5EF4-FFF2-40B4-BE49-F238E27FC236}">
                <a16:creationId xmlns:a16="http://schemas.microsoft.com/office/drawing/2014/main" id="{58D334D5-50AB-4205-8056-47BCA06B588D}"/>
              </a:ext>
            </a:extLst>
          </p:cNvPr>
          <p:cNvSpPr/>
          <p:nvPr/>
        </p:nvSpPr>
        <p:spPr>
          <a:xfrm>
            <a:off x="2894768" y="3520710"/>
            <a:ext cx="1937724" cy="1958007"/>
          </a:xfrm>
          <a:prstGeom prst="rect">
            <a:avLst/>
          </a:prstGeom>
          <a:solidFill>
            <a:srgbClr val="8DD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ar-SA" sz="2800" b="1" dirty="0">
                <a:solidFill>
                  <a:srgbClr val="ED7D31">
                    <a:lumMod val="75000"/>
                  </a:srgbClr>
                </a:solidFill>
                <a:latin typeface="Arabic Typesetting" panose="03020402040406030203" pitchFamily="66" charset="-78"/>
                <a:cs typeface="AF_Taif Normal" pitchFamily="2" charset="-78"/>
              </a:rPr>
              <a:t>التربة الطفيلية</a:t>
            </a:r>
          </a:p>
          <a:p>
            <a:pPr lvl="0" algn="ctr">
              <a:defRPr/>
            </a:pPr>
            <a:r>
              <a:rPr lang="ar-SA" dirty="0">
                <a:solidFill>
                  <a:prstClr val="black"/>
                </a:solidFill>
                <a:latin typeface="Arabic Typesetting" panose="03020402040406030203" pitchFamily="66" charset="-78"/>
                <a:cs typeface="AF_Taif Normal" pitchFamily="2" charset="-78"/>
              </a:rPr>
              <a:t>ليست </a:t>
            </a:r>
            <a:r>
              <a:rPr lang="ar-SA" sz="2000" b="1" dirty="0">
                <a:solidFill>
                  <a:srgbClr val="00B0F0"/>
                </a:solidFill>
                <a:latin typeface="Arabic Typesetting" panose="03020402040406030203" pitchFamily="66" charset="-78"/>
                <a:cs typeface="AF_Taif Normal" pitchFamily="2" charset="-78"/>
              </a:rPr>
              <a:t>رطبة جدا ولا جافة جدا</a:t>
            </a:r>
          </a:p>
          <a:p>
            <a:pPr lvl="0" algn="ctr">
              <a:defRPr/>
            </a:pP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AF_Taif Normal" pitchFamily="2" charset="-78"/>
              </a:rPr>
              <a:t>4</a:t>
            </a:r>
            <a:endParaRPr lang="ar-EG" sz="2800" b="1" dirty="0">
              <a:solidFill>
                <a:schemeClr val="tx1"/>
              </a:solidFill>
            </a:endParaRPr>
          </a:p>
        </p:txBody>
      </p:sp>
      <p:sp>
        <p:nvSpPr>
          <p:cNvPr id="427" name="3">
            <a:hlinkClick r:id="" action="ppaction://noaction">
              <a:snd r:embed="rId13" name="2.wav"/>
            </a:hlinkClick>
            <a:extLst>
              <a:ext uri="{FF2B5EF4-FFF2-40B4-BE49-F238E27FC236}">
                <a16:creationId xmlns:a16="http://schemas.microsoft.com/office/drawing/2014/main" id="{A6B1E66C-155E-4502-A746-8F6C204A2C30}"/>
              </a:ext>
            </a:extLst>
          </p:cNvPr>
          <p:cNvSpPr/>
          <p:nvPr/>
        </p:nvSpPr>
        <p:spPr>
          <a:xfrm>
            <a:off x="4840574" y="3520710"/>
            <a:ext cx="2250611" cy="1958007"/>
          </a:xfrm>
          <a:prstGeom prst="rect">
            <a:avLst/>
          </a:prstGeom>
          <a:solidFill>
            <a:srgbClr val="727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ar-SA" sz="2400" b="1" dirty="0">
                <a:solidFill>
                  <a:srgbClr val="ED7D31">
                    <a:lumMod val="50000"/>
                  </a:srgbClr>
                </a:solidFill>
                <a:latin typeface="Arabic Typesetting" panose="03020402040406030203" pitchFamily="66" charset="-78"/>
                <a:cs typeface="AF_Taif Normal" pitchFamily="2" charset="-78"/>
              </a:rPr>
              <a:t>التربة الطينية</a:t>
            </a:r>
          </a:p>
          <a:p>
            <a:pPr lvl="0" algn="ctr">
              <a:defRPr/>
            </a:pPr>
            <a:r>
              <a:rPr lang="ar-SA" sz="2400" b="1" dirty="0">
                <a:solidFill>
                  <a:srgbClr val="00B0F0"/>
                </a:solidFill>
                <a:latin typeface="Arabic Typesetting" panose="03020402040406030203" pitchFamily="66" charset="-78"/>
                <a:cs typeface="AF_Taif Normal" pitchFamily="2" charset="-78"/>
              </a:rPr>
              <a:t>تحتفظ بالكثير من الما</a:t>
            </a:r>
            <a:r>
              <a:rPr lang="ar-SA" sz="2800" b="1" dirty="0">
                <a:solidFill>
                  <a:srgbClr val="00B0F0"/>
                </a:solidFill>
                <a:latin typeface="Arabic Typesetting" panose="03020402040406030203" pitchFamily="66" charset="-78"/>
                <a:cs typeface="AF_Taif Normal" pitchFamily="2" charset="-78"/>
              </a:rPr>
              <a:t>ء</a:t>
            </a:r>
          </a:p>
          <a:p>
            <a:pPr lvl="0" algn="ctr">
              <a:defRPr/>
            </a:pPr>
            <a:r>
              <a:rPr lang="ar-SA" sz="2800" b="1" dirty="0">
                <a:solidFill>
                  <a:schemeClr val="tx1"/>
                </a:solidFill>
                <a:latin typeface="Arabic Typesetting" panose="03020402040406030203" pitchFamily="66" charset="-78"/>
                <a:cs typeface="AF_Taif Normal" pitchFamily="2" charset="-78"/>
              </a:rPr>
              <a:t>3</a:t>
            </a:r>
          </a:p>
        </p:txBody>
      </p:sp>
      <p:sp>
        <p:nvSpPr>
          <p:cNvPr id="428" name="2">
            <a:hlinkClick r:id="" action="ppaction://noaction">
              <a:snd r:embed="rId13" name="2.wav"/>
            </a:hlinkClick>
            <a:extLst>
              <a:ext uri="{FF2B5EF4-FFF2-40B4-BE49-F238E27FC236}">
                <a16:creationId xmlns:a16="http://schemas.microsoft.com/office/drawing/2014/main" id="{A36886CA-B9F6-4F78-BFA4-241ED50993ED}"/>
              </a:ext>
            </a:extLst>
          </p:cNvPr>
          <p:cNvSpPr/>
          <p:nvPr/>
        </p:nvSpPr>
        <p:spPr>
          <a:xfrm>
            <a:off x="7091300" y="3520710"/>
            <a:ext cx="2062526" cy="1958007"/>
          </a:xfrm>
          <a:prstGeom prst="rect">
            <a:avLst/>
          </a:prstGeom>
          <a:solidFill>
            <a:srgbClr val="FFE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ar-SA" sz="2800" b="1" dirty="0">
                <a:solidFill>
                  <a:prstClr val="black"/>
                </a:solidFill>
                <a:latin typeface="Arabic Typesetting" panose="03020402040406030203" pitchFamily="66" charset="-78"/>
                <a:cs typeface="AF_Taif Normal" pitchFamily="2" charset="-78"/>
              </a:rPr>
              <a:t>التربة </a:t>
            </a:r>
            <a:r>
              <a:rPr lang="ar-SA" sz="2800" b="1" dirty="0" err="1">
                <a:solidFill>
                  <a:prstClr val="black"/>
                </a:solidFill>
                <a:latin typeface="Arabic Typesetting" panose="03020402040406030203" pitchFamily="66" charset="-78"/>
                <a:cs typeface="AF_Taif Normal" pitchFamily="2" charset="-78"/>
              </a:rPr>
              <a:t>الغرينية</a:t>
            </a:r>
            <a:r>
              <a:rPr lang="ar-SA" sz="2800" b="1" dirty="0">
                <a:solidFill>
                  <a:prstClr val="black"/>
                </a:solidFill>
                <a:latin typeface="Arabic Typesetting" panose="03020402040406030203" pitchFamily="66" charset="-78"/>
                <a:cs typeface="AF_Taif Normal" pitchFamily="2" charset="-78"/>
              </a:rPr>
              <a:t> </a:t>
            </a:r>
          </a:p>
          <a:p>
            <a:pPr lvl="0" algn="ctr">
              <a:defRPr/>
            </a:pPr>
            <a:r>
              <a:rPr lang="ar-SA" sz="2800" b="1" dirty="0">
                <a:solidFill>
                  <a:prstClr val="black"/>
                </a:solidFill>
                <a:latin typeface="Arabic Typesetting" panose="03020402040406030203" pitchFamily="66" charset="-78"/>
                <a:cs typeface="AF_Taif Normal" pitchFamily="2" charset="-78"/>
              </a:rPr>
              <a:t>حبيباتها اصغر من الرملية</a:t>
            </a:r>
          </a:p>
          <a:p>
            <a:pPr lvl="0" algn="ctr">
              <a:defRPr/>
            </a:pPr>
            <a:r>
              <a:rPr lang="ar-SA" sz="3600" b="1" dirty="0">
                <a:solidFill>
                  <a:prstClr val="black"/>
                </a:solidFill>
                <a:latin typeface="Arabic Typesetting" panose="03020402040406030203" pitchFamily="66" charset="-78"/>
                <a:cs typeface="AF_Taif Normal" pitchFamily="2" charset="-78"/>
              </a:rPr>
              <a:t>2</a:t>
            </a:r>
            <a:endParaRPr lang="ar-EG" sz="3600" b="1" dirty="0">
              <a:solidFill>
                <a:prstClr val="black"/>
              </a:solidFill>
            </a:endParaRPr>
          </a:p>
        </p:txBody>
      </p:sp>
      <p:sp>
        <p:nvSpPr>
          <p:cNvPr id="429" name="1">
            <a:hlinkClick r:id="" action="ppaction://noaction">
              <a:snd r:embed="rId13" name="2.wav"/>
            </a:hlinkClick>
            <a:extLst>
              <a:ext uri="{FF2B5EF4-FFF2-40B4-BE49-F238E27FC236}">
                <a16:creationId xmlns:a16="http://schemas.microsoft.com/office/drawing/2014/main" id="{59E94279-82FC-429A-AAAA-B9F930B51857}"/>
              </a:ext>
            </a:extLst>
          </p:cNvPr>
          <p:cNvSpPr/>
          <p:nvPr/>
        </p:nvSpPr>
        <p:spPr>
          <a:xfrm>
            <a:off x="9213225" y="3493193"/>
            <a:ext cx="2297929" cy="1958007"/>
          </a:xfrm>
          <a:prstGeom prst="rect">
            <a:avLst/>
          </a:prstGeom>
          <a:solidFill>
            <a:srgbClr val="FC0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ar-SA" sz="4000" b="1" dirty="0">
                <a:solidFill>
                  <a:srgbClr val="FFFF00"/>
                </a:solidFill>
                <a:latin typeface="Arabic Typesetting" panose="03020402040406030203" pitchFamily="66" charset="-78"/>
                <a:cs typeface="AF_Taif Normal" pitchFamily="2" charset="-78"/>
              </a:rPr>
              <a:t>التربة </a:t>
            </a:r>
            <a:r>
              <a:rPr lang="ar-SA" sz="2800" b="1" dirty="0">
                <a:solidFill>
                  <a:srgbClr val="FFFF00"/>
                </a:solidFill>
                <a:latin typeface="Arabic Typesetting" panose="03020402040406030203" pitchFamily="66" charset="-78"/>
                <a:cs typeface="AF_Taif Normal" pitchFamily="2" charset="-78"/>
              </a:rPr>
              <a:t>الرملية </a:t>
            </a:r>
          </a:p>
          <a:p>
            <a:pPr lvl="0" algn="ctr">
              <a:defRPr/>
            </a:pPr>
            <a:r>
              <a:rPr lang="ar-SA" sz="2800" b="1" dirty="0">
                <a:solidFill>
                  <a:prstClr val="black"/>
                </a:solidFill>
                <a:latin typeface="Arabic Typesetting" panose="03020402040406030203" pitchFamily="66" charset="-78"/>
                <a:cs typeface="AF_Taif Normal" pitchFamily="2" charset="-78"/>
              </a:rPr>
              <a:t>تحتفظ </a:t>
            </a:r>
            <a:r>
              <a:rPr lang="ar-SA" sz="2800" b="1" dirty="0">
                <a:solidFill>
                  <a:srgbClr val="00B0F0"/>
                </a:solidFill>
                <a:latin typeface="Arabic Typesetting" panose="03020402040406030203" pitchFamily="66" charset="-78"/>
                <a:cs typeface="AF_Taif Normal" pitchFamily="2" charset="-78"/>
              </a:rPr>
              <a:t>بالقليل من الماء </a:t>
            </a:r>
          </a:p>
          <a:p>
            <a:pPr lvl="0" algn="ctr">
              <a:defRPr/>
            </a:pPr>
            <a:r>
              <a:rPr lang="ar-SA" sz="2800" b="1" dirty="0">
                <a:solidFill>
                  <a:prstClr val="black"/>
                </a:solidFill>
                <a:latin typeface="Arabic Typesetting" panose="03020402040406030203" pitchFamily="66" charset="-78"/>
                <a:cs typeface="AF_Taif Normal" pitchFamily="2" charset="-78"/>
              </a:rPr>
              <a:t>و</a:t>
            </a:r>
            <a:r>
              <a:rPr lang="ar-SA" sz="2800" b="1" dirty="0">
                <a:solidFill>
                  <a:srgbClr val="FF0000"/>
                </a:solidFill>
                <a:latin typeface="Arabic Typesetting" panose="03020402040406030203" pitchFamily="66" charset="-78"/>
                <a:cs typeface="AF_Taif Normal" pitchFamily="2" charset="-78"/>
              </a:rPr>
              <a:t>لا</a:t>
            </a:r>
            <a:r>
              <a:rPr lang="ar-SA" sz="2800" b="1" dirty="0">
                <a:solidFill>
                  <a:prstClr val="black"/>
                </a:solidFill>
                <a:latin typeface="Arabic Typesetting" panose="03020402040406030203" pitchFamily="66" charset="-78"/>
                <a:cs typeface="AF_Taif Normal" pitchFamily="2" charset="-78"/>
              </a:rPr>
              <a:t> </a:t>
            </a:r>
            <a:r>
              <a:rPr lang="ar-SA" sz="2800" b="1" dirty="0">
                <a:solidFill>
                  <a:srgbClr val="00B050"/>
                </a:solidFill>
                <a:latin typeface="Arabic Typesetting" panose="03020402040406030203" pitchFamily="66" charset="-78"/>
                <a:cs typeface="AF_Taif Normal" pitchFamily="2" charset="-78"/>
              </a:rPr>
              <a:t>تصلح للزراعة</a:t>
            </a:r>
          </a:p>
        </p:txBody>
      </p:sp>
      <p:sp>
        <p:nvSpPr>
          <p:cNvPr id="432" name="T1">
            <a:extLst>
              <a:ext uri="{FF2B5EF4-FFF2-40B4-BE49-F238E27FC236}">
                <a16:creationId xmlns:a16="http://schemas.microsoft.com/office/drawing/2014/main" id="{635E0CF3-07F8-4178-A800-099A88EBFF73}"/>
              </a:ext>
            </a:extLst>
          </p:cNvPr>
          <p:cNvSpPr txBox="1"/>
          <p:nvPr/>
        </p:nvSpPr>
        <p:spPr>
          <a:xfrm>
            <a:off x="9303324" y="611444"/>
            <a:ext cx="2744547" cy="22170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ar-SA" sz="3200" b="1" dirty="0">
                <a:solidFill>
                  <a:prstClr val="black"/>
                </a:solidFill>
                <a:latin typeface="Arabic Typesetting" panose="03020402040406030203" pitchFamily="66" charset="-78"/>
                <a:cs typeface="AF_Taif Normal" pitchFamily="2" charset="-78"/>
              </a:rPr>
              <a:t>رحلة الى الرياض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ar-SA" sz="3200" b="1" dirty="0">
                <a:solidFill>
                  <a:prstClr val="black"/>
                </a:solidFill>
                <a:latin typeface="Arabic Typesetting" panose="03020402040406030203" pitchFamily="66" charset="-78"/>
                <a:cs typeface="AF_Taif Normal" pitchFamily="2" charset="-78"/>
              </a:rPr>
              <a:t>نرى في الصحراء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ar-SA" sz="3200" b="1" dirty="0">
                <a:solidFill>
                  <a:prstClr val="black"/>
                </a:solidFill>
                <a:latin typeface="Arabic Typesetting" panose="03020402040406030203" pitchFamily="66" charset="-78"/>
                <a:cs typeface="AF_Taif Normal" pitchFamily="2" charset="-78"/>
              </a:rPr>
              <a:t>التربة الرملية </a:t>
            </a:r>
            <a:endParaRPr lang="ar-EG" sz="3200" b="1" dirty="0">
              <a:solidFill>
                <a:prstClr val="black"/>
              </a:solidFill>
              <a:latin typeface="Arabic Typesetting" panose="03020402040406030203" pitchFamily="66" charset="-78"/>
              <a:cs typeface="AF_Taif Normal" pitchFamily="2" charset="-78"/>
            </a:endParaRPr>
          </a:p>
        </p:txBody>
      </p:sp>
      <p:cxnSp>
        <p:nvCxnSpPr>
          <p:cNvPr id="447" name="11">
            <a:extLst>
              <a:ext uri="{FF2B5EF4-FFF2-40B4-BE49-F238E27FC236}">
                <a16:creationId xmlns:a16="http://schemas.microsoft.com/office/drawing/2014/main" id="{88F94A03-427E-418B-8E3C-483BA2546E90}"/>
              </a:ext>
            </a:extLst>
          </p:cNvPr>
          <p:cNvCxnSpPr>
            <a:cxnSpLocks/>
          </p:cNvCxnSpPr>
          <p:nvPr/>
        </p:nvCxnSpPr>
        <p:spPr>
          <a:xfrm flipV="1">
            <a:off x="10247127" y="1918902"/>
            <a:ext cx="0" cy="159049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6" name="T2">
            <a:extLst>
              <a:ext uri="{FF2B5EF4-FFF2-40B4-BE49-F238E27FC236}">
                <a16:creationId xmlns:a16="http://schemas.microsoft.com/office/drawing/2014/main" id="{507E28D1-C050-4E15-8B63-33553E6C03CF}"/>
              </a:ext>
            </a:extLst>
          </p:cNvPr>
          <p:cNvSpPr txBox="1"/>
          <p:nvPr/>
        </p:nvSpPr>
        <p:spPr>
          <a:xfrm>
            <a:off x="6829255" y="218678"/>
            <a:ext cx="2218890" cy="375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F_Taif Normal" pitchFamily="2" charset="-78"/>
              </a:rPr>
              <a:t>...</a:t>
            </a:r>
            <a:endParaRPr kumimoji="0" lang="ar-EG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F_Taif Normal" pitchFamily="2" charset="-78"/>
            </a:endParaRPr>
          </a:p>
        </p:txBody>
      </p:sp>
      <p:cxnSp>
        <p:nvCxnSpPr>
          <p:cNvPr id="457" name="22">
            <a:extLst>
              <a:ext uri="{FF2B5EF4-FFF2-40B4-BE49-F238E27FC236}">
                <a16:creationId xmlns:a16="http://schemas.microsoft.com/office/drawing/2014/main" id="{B81E703A-8C92-47DB-B48D-3C4CFC0A4578}"/>
              </a:ext>
            </a:extLst>
          </p:cNvPr>
          <p:cNvCxnSpPr>
            <a:cxnSpLocks/>
          </p:cNvCxnSpPr>
          <p:nvPr/>
        </p:nvCxnSpPr>
        <p:spPr>
          <a:xfrm flipV="1">
            <a:off x="8103305" y="1912723"/>
            <a:ext cx="0" cy="159049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8" name="T3">
            <a:extLst>
              <a:ext uri="{FF2B5EF4-FFF2-40B4-BE49-F238E27FC236}">
                <a16:creationId xmlns:a16="http://schemas.microsoft.com/office/drawing/2014/main" id="{EBC3089C-78EF-4FCA-8F13-9762FEC8B0D1}"/>
              </a:ext>
            </a:extLst>
          </p:cNvPr>
          <p:cNvSpPr txBox="1"/>
          <p:nvPr/>
        </p:nvSpPr>
        <p:spPr>
          <a:xfrm>
            <a:off x="5019410" y="430390"/>
            <a:ext cx="1897662" cy="18819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ar-SA" sz="2000" b="1" dirty="0">
                <a:solidFill>
                  <a:prstClr val="black"/>
                </a:solidFill>
                <a:latin typeface="Arabic Typesetting" panose="03020402040406030203" pitchFamily="66" charset="-78"/>
                <a:cs typeface="AF_Taif Normal" pitchFamily="2" charset="-78"/>
              </a:rPr>
              <a:t>رحلة الى المسقي في محافظة عسير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ar-SA" sz="2000" b="1" dirty="0">
                <a:solidFill>
                  <a:prstClr val="black"/>
                </a:solidFill>
                <a:latin typeface="Arabic Typesetting" panose="03020402040406030203" pitchFamily="66" charset="-78"/>
                <a:cs typeface="AF_Taif Normal" pitchFamily="2" charset="-78"/>
              </a:rPr>
              <a:t>وحيث الرتبة خصبة قابلة للزراعة</a:t>
            </a:r>
            <a:endParaRPr lang="ar-EG" sz="2000" b="1" dirty="0">
              <a:solidFill>
                <a:prstClr val="black"/>
              </a:solidFill>
              <a:latin typeface="Arabic Typesetting" panose="03020402040406030203" pitchFamily="66" charset="-78"/>
              <a:cs typeface="AF_Taif Normal" pitchFamily="2" charset="-78"/>
            </a:endParaRPr>
          </a:p>
        </p:txBody>
      </p:sp>
      <p:cxnSp>
        <p:nvCxnSpPr>
          <p:cNvPr id="459" name="33">
            <a:extLst>
              <a:ext uri="{FF2B5EF4-FFF2-40B4-BE49-F238E27FC236}">
                <a16:creationId xmlns:a16="http://schemas.microsoft.com/office/drawing/2014/main" id="{70BC0D1D-CF1C-465B-9F41-A266A5C99485}"/>
              </a:ext>
            </a:extLst>
          </p:cNvPr>
          <p:cNvCxnSpPr>
            <a:cxnSpLocks/>
          </p:cNvCxnSpPr>
          <p:nvPr/>
        </p:nvCxnSpPr>
        <p:spPr>
          <a:xfrm flipV="1">
            <a:off x="5959483" y="1906544"/>
            <a:ext cx="0" cy="159049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0" name="T4">
            <a:extLst>
              <a:ext uri="{FF2B5EF4-FFF2-40B4-BE49-F238E27FC236}">
                <a16:creationId xmlns:a16="http://schemas.microsoft.com/office/drawing/2014/main" id="{551BA02E-DF0C-43DF-BF73-7C272F65199F}"/>
              </a:ext>
            </a:extLst>
          </p:cNvPr>
          <p:cNvSpPr txBox="1"/>
          <p:nvPr/>
        </p:nvSpPr>
        <p:spPr>
          <a:xfrm>
            <a:off x="2702827" y="339226"/>
            <a:ext cx="1854402" cy="168584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ar-SA" sz="2400" b="1">
                <a:solidFill>
                  <a:prstClr val="black"/>
                </a:solidFill>
                <a:latin typeface="Arabic Typesetting" panose="03020402040406030203" pitchFamily="66" charset="-78"/>
                <a:cs typeface="AF_Taif Normal" pitchFamily="2" charset="-78"/>
              </a:rPr>
              <a:t>رحلة الى مزرعة الفراولة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ar-SA" sz="2400" b="1">
                <a:solidFill>
                  <a:prstClr val="black"/>
                </a:solidFill>
                <a:latin typeface="Arabic Typesetting" panose="03020402040406030203" pitchFamily="66" charset="-78"/>
                <a:cs typeface="AF_Taif Normal" pitchFamily="2" charset="-78"/>
              </a:rPr>
              <a:t>في بني مازن</a:t>
            </a:r>
            <a:endParaRPr kumimoji="0" lang="ar-EG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F_Taif Normal" pitchFamily="2" charset="-78"/>
            </a:endParaRPr>
          </a:p>
        </p:txBody>
      </p:sp>
      <p:cxnSp>
        <p:nvCxnSpPr>
          <p:cNvPr id="461" name="44">
            <a:extLst>
              <a:ext uri="{FF2B5EF4-FFF2-40B4-BE49-F238E27FC236}">
                <a16:creationId xmlns:a16="http://schemas.microsoft.com/office/drawing/2014/main" id="{C88476AE-603C-4DA9-B1DF-BB0742CA56DD}"/>
              </a:ext>
            </a:extLst>
          </p:cNvPr>
          <p:cNvCxnSpPr>
            <a:cxnSpLocks/>
          </p:cNvCxnSpPr>
          <p:nvPr/>
        </p:nvCxnSpPr>
        <p:spPr>
          <a:xfrm flipV="1">
            <a:off x="3815661" y="1900365"/>
            <a:ext cx="0" cy="1590499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3" name="T2">
            <a:extLst>
              <a:ext uri="{FF2B5EF4-FFF2-40B4-BE49-F238E27FC236}">
                <a16:creationId xmlns:a16="http://schemas.microsoft.com/office/drawing/2014/main" id="{800D6066-85DC-4716-9CB6-85B85BAFDEF5}"/>
              </a:ext>
            </a:extLst>
          </p:cNvPr>
          <p:cNvSpPr txBox="1"/>
          <p:nvPr/>
        </p:nvSpPr>
        <p:spPr>
          <a:xfrm>
            <a:off x="6925154" y="486584"/>
            <a:ext cx="2106675" cy="2239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F_Taif Normal" pitchFamily="2" charset="-78"/>
              </a:rPr>
              <a:t>أنواع من التربة أخرى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F_Taif Normal" pitchFamily="2" charset="-78"/>
              </a:rPr>
              <a:t>التربة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F_Taif Normal" pitchFamily="2" charset="-78"/>
              </a:rPr>
              <a:t>الغرينية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F_Taif Normal" pitchFamily="2" charset="-78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F_Taif Normal" pitchFamily="2" charset="-78"/>
            </a:endParaRPr>
          </a:p>
        </p:txBody>
      </p:sp>
      <p:pic>
        <p:nvPicPr>
          <p:cNvPr id="449" name="صورة 448">
            <a:extLst>
              <a:ext uri="{FF2B5EF4-FFF2-40B4-BE49-F238E27FC236}">
                <a16:creationId xmlns:a16="http://schemas.microsoft.com/office/drawing/2014/main" id="{F63A35E2-A870-4966-A40C-2FD901A2D4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401071" y="163339"/>
            <a:ext cx="3920154" cy="2972835"/>
          </a:xfrm>
          <a:prstGeom prst="rect">
            <a:avLst/>
          </a:prstGeom>
        </p:spPr>
      </p:pic>
      <p:sp>
        <p:nvSpPr>
          <p:cNvPr id="450" name="مستطيل 449">
            <a:extLst>
              <a:ext uri="{FF2B5EF4-FFF2-40B4-BE49-F238E27FC236}">
                <a16:creationId xmlns:a16="http://schemas.microsoft.com/office/drawing/2014/main" id="{F3F6A3ED-9AE7-452C-B825-6D2F10C32748}"/>
              </a:ext>
            </a:extLst>
          </p:cNvPr>
          <p:cNvSpPr/>
          <p:nvPr/>
        </p:nvSpPr>
        <p:spPr>
          <a:xfrm>
            <a:off x="-1240480" y="2573603"/>
            <a:ext cx="3920153" cy="5630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رحلة مزارع</a:t>
            </a:r>
          </a:p>
        </p:txBody>
      </p:sp>
      <p:pic>
        <p:nvPicPr>
          <p:cNvPr id="451" name="صورة 450">
            <a:extLst>
              <a:ext uri="{FF2B5EF4-FFF2-40B4-BE49-F238E27FC236}">
                <a16:creationId xmlns:a16="http://schemas.microsoft.com/office/drawing/2014/main" id="{E7CE68B6-DDE8-4577-BE31-D277F5C66C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35738" y="7315150"/>
            <a:ext cx="2706859" cy="676715"/>
          </a:xfrm>
          <a:prstGeom prst="rect">
            <a:avLst/>
          </a:prstGeom>
        </p:spPr>
      </p:pic>
      <p:pic>
        <p:nvPicPr>
          <p:cNvPr id="452" name="صورة 451">
            <a:extLst>
              <a:ext uri="{FF2B5EF4-FFF2-40B4-BE49-F238E27FC236}">
                <a16:creationId xmlns:a16="http://schemas.microsoft.com/office/drawing/2014/main" id="{F6FADEE5-CC17-4008-A36C-1AF295518C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90352" y="6255882"/>
            <a:ext cx="2706859" cy="676715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2572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22461 -2.96296E-6 " pathEditMode="relative" rAng="0" ptsTypes="AA">
                                      <p:cBhvr>
                                        <p:cTn id="18" dur="20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" presetID="17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7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7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7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1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5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7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8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2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5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9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7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2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6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6"/>
                  </p:tgtEl>
                </p:cond>
              </p:nextCondLst>
            </p:seq>
          </p:childTnLst>
        </p:cTn>
      </p:par>
    </p:tnLst>
    <p:bldLst>
      <p:bldP spid="426" grpId="0" animBg="1"/>
      <p:bldP spid="426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2" grpId="0"/>
      <p:bldP spid="432" grpId="1"/>
      <p:bldP spid="456" grpId="0"/>
      <p:bldP spid="456" grpId="1"/>
      <p:bldP spid="458" grpId="0"/>
      <p:bldP spid="458" grpId="1"/>
      <p:bldP spid="460" grpId="0"/>
      <p:bldP spid="460" grpId="1"/>
      <p:bldP spid="443" grpId="0"/>
      <p:bldP spid="44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59C19461-2D2C-497B-8F21-25FD3352C0E3}"/>
              </a:ext>
            </a:extLst>
          </p:cNvPr>
          <p:cNvSpPr/>
          <p:nvPr/>
        </p:nvSpPr>
        <p:spPr>
          <a:xfrm>
            <a:off x="887104" y="4012076"/>
            <a:ext cx="3603009" cy="18564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صحراء عاصمة المملكة الرياض</a:t>
            </a:r>
          </a:p>
          <a:p>
            <a:pPr algn="ctr"/>
            <a:r>
              <a:rPr lang="ar-SA" sz="4000" b="1" dirty="0">
                <a:solidFill>
                  <a:srgbClr val="FF0000"/>
                </a:solidFill>
              </a:rPr>
              <a:t>التربة الرملية</a:t>
            </a:r>
          </a:p>
          <a:p>
            <a:pPr algn="ctr"/>
            <a:r>
              <a:rPr lang="ar-SA" sz="2000" b="1" dirty="0">
                <a:solidFill>
                  <a:srgbClr val="00B0F0"/>
                </a:solidFill>
              </a:rPr>
              <a:t>تحتفظ قليل من الماء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B674050-02ED-410D-91A8-B025222AB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944" y="0"/>
            <a:ext cx="6073255" cy="64293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498353A-7C4A-4327-8016-E3F65C283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19" y="0"/>
            <a:ext cx="5316389" cy="401207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E3B4167-3E56-4847-864D-B9C7D3845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5141" y="6091017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20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C7E08B3-1647-49D3-95EA-0F0F46F39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234" y="2709761"/>
            <a:ext cx="4919369" cy="373198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9E1885D-FD0B-402D-86AC-DE57F9D77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91" y="218364"/>
            <a:ext cx="3542243" cy="3358294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7402485-A0ED-473A-9CE3-26CA261A7AFB}"/>
              </a:ext>
            </a:extLst>
          </p:cNvPr>
          <p:cNvSpPr/>
          <p:nvPr/>
        </p:nvSpPr>
        <p:spPr>
          <a:xfrm>
            <a:off x="5308980" y="436728"/>
            <a:ext cx="5914030" cy="16650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أنواع أخرى للتربة:</a:t>
            </a:r>
          </a:p>
          <a:p>
            <a:pPr algn="ctr"/>
            <a:r>
              <a:rPr lang="ar-SA" sz="4000" b="1" dirty="0"/>
              <a:t> </a:t>
            </a:r>
            <a:r>
              <a:rPr lang="ar-SA" sz="4000" b="1" dirty="0">
                <a:solidFill>
                  <a:srgbClr val="002060"/>
                </a:solidFill>
              </a:rPr>
              <a:t>التربة </a:t>
            </a:r>
            <a:r>
              <a:rPr lang="ar-SA" sz="4000" b="1" dirty="0" err="1">
                <a:solidFill>
                  <a:srgbClr val="002060"/>
                </a:solidFill>
              </a:rPr>
              <a:t>الغرينية</a:t>
            </a:r>
            <a:endParaRPr lang="ar-SA" sz="4000" b="1" dirty="0">
              <a:solidFill>
                <a:srgbClr val="00206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AF73A0B-B98A-4219-84DF-809456D83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0603" y="6103384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49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بات, خضراوات&#10;&#10;تم إنشاء الوصف تلقائياً">
            <a:extLst>
              <a:ext uri="{FF2B5EF4-FFF2-40B4-BE49-F238E27FC236}">
                <a16:creationId xmlns:a16="http://schemas.microsoft.com/office/drawing/2014/main" id="{CDF692B5-CFD5-4596-8C91-3B067D52A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95" r="25176" b="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2" name="صورة 1" descr="صورة تحتوي على شجرة, عشب, خارجي, سماء&#10;&#10;تم إنشاء الوصف تلقائياً">
            <a:extLst>
              <a:ext uri="{FF2B5EF4-FFF2-40B4-BE49-F238E27FC236}">
                <a16:creationId xmlns:a16="http://schemas.microsoft.com/office/drawing/2014/main" id="{9DFBEDFF-DFDE-43BC-A8B8-CC825A0F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7" r="5779" b="-4"/>
          <a:stretch/>
        </p:blipFill>
        <p:spPr>
          <a:xfrm>
            <a:off x="7385675" y="0"/>
            <a:ext cx="4657344" cy="3346704"/>
          </a:xfrm>
          <a:prstGeom prst="rect">
            <a:avLst/>
          </a:prstGeom>
        </p:spPr>
      </p:pic>
      <p:pic>
        <p:nvPicPr>
          <p:cNvPr id="1026" name="Picture 2" descr="مشاهدة تفاصيل الصورة ذات الصلة">
            <a:extLst>
              <a:ext uri="{FF2B5EF4-FFF2-40B4-BE49-F238E27FC236}">
                <a16:creationId xmlns:a16="http://schemas.microsoft.com/office/drawing/2014/main" id="{CFFE4086-AB8E-4F35-BD7A-F92813BF8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7" r="2" b="33491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C2785A6-61D5-4888-9D71-E5D4D31829B0}"/>
              </a:ext>
            </a:extLst>
          </p:cNvPr>
          <p:cNvSpPr/>
          <p:nvPr/>
        </p:nvSpPr>
        <p:spPr>
          <a:xfrm>
            <a:off x="3029802" y="0"/>
            <a:ext cx="4208416" cy="13858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/>
              <a:t>المسقى في عسير الجميلة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315EA9A-FDAB-44D7-8220-5DD6E8D0E3DE}"/>
              </a:ext>
            </a:extLst>
          </p:cNvPr>
          <p:cNvSpPr/>
          <p:nvPr/>
        </p:nvSpPr>
        <p:spPr>
          <a:xfrm>
            <a:off x="261581" y="5184648"/>
            <a:ext cx="4208416" cy="13858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/>
              <a:t>نسيج </a:t>
            </a:r>
            <a:r>
              <a:rPr lang="ar-SA" sz="5400" b="1" dirty="0">
                <a:solidFill>
                  <a:srgbClr val="FFFF00"/>
                </a:solidFill>
              </a:rPr>
              <a:t>التربة طينية</a:t>
            </a:r>
          </a:p>
          <a:p>
            <a:pPr algn="ctr"/>
            <a:r>
              <a:rPr lang="ar-SA" sz="2000" b="1" dirty="0">
                <a:solidFill>
                  <a:srgbClr val="00B0F0"/>
                </a:solidFill>
              </a:rPr>
              <a:t>يحتفظ بالماء كثيرا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C6EA232-8288-406F-AC6E-8C7EAF1C8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141" y="6181285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46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مجموعة 18"/>
          <p:cNvGrpSpPr/>
          <p:nvPr/>
        </p:nvGrpSpPr>
        <p:grpSpPr>
          <a:xfrm>
            <a:off x="2247057" y="1047198"/>
            <a:ext cx="3153088" cy="4961436"/>
            <a:chOff x="616783" y="710660"/>
            <a:chExt cx="3749069" cy="5919667"/>
          </a:xfrm>
        </p:grpSpPr>
        <p:pic>
          <p:nvPicPr>
            <p:cNvPr id="15" name="صورة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-468517" y="3498356"/>
              <a:ext cx="5919667" cy="344275"/>
            </a:xfrm>
            <a:prstGeom prst="rect">
              <a:avLst/>
            </a:prstGeom>
          </p:spPr>
        </p:pic>
        <p:pic>
          <p:nvPicPr>
            <p:cNvPr id="13" name="صورة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783" y="931892"/>
              <a:ext cx="3749069" cy="2391999"/>
            </a:xfrm>
            <a:prstGeom prst="rect">
              <a:avLst/>
            </a:prstGeom>
          </p:spPr>
        </p:pic>
        <p:pic>
          <p:nvPicPr>
            <p:cNvPr id="16" name="صورة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697" y="3608091"/>
              <a:ext cx="3595237" cy="646725"/>
            </a:xfrm>
            <a:prstGeom prst="rect">
              <a:avLst/>
            </a:prstGeom>
          </p:spPr>
        </p:pic>
        <p:pic>
          <p:nvPicPr>
            <p:cNvPr id="17" name="صورة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327" y="4400980"/>
              <a:ext cx="3595237" cy="646725"/>
            </a:xfrm>
            <a:prstGeom prst="rect">
              <a:avLst/>
            </a:prstGeom>
          </p:spPr>
        </p:pic>
        <p:pic>
          <p:nvPicPr>
            <p:cNvPr id="18" name="صورة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910" y="5192290"/>
              <a:ext cx="3595237" cy="646725"/>
            </a:xfrm>
            <a:prstGeom prst="rect">
              <a:avLst/>
            </a:prstGeom>
          </p:spPr>
        </p:pic>
      </p:grpSp>
      <p:sp>
        <p:nvSpPr>
          <p:cNvPr id="25" name="مستطيل 24"/>
          <p:cNvSpPr/>
          <p:nvPr/>
        </p:nvSpPr>
        <p:spPr>
          <a:xfrm>
            <a:off x="3463818" y="3505130"/>
            <a:ext cx="916103" cy="488251"/>
          </a:xfrm>
          <a:prstGeom prst="rect">
            <a:avLst/>
          </a:prstGeom>
          <a:noFill/>
        </p:spPr>
        <p:txBody>
          <a:bodyPr wrap="none" lIns="85321" tIns="42660" rIns="85321" bIns="42660">
            <a:spAutoFit/>
          </a:bodyPr>
          <a:lstStyle/>
          <a:p>
            <a:pPr algn="ctr" defTabSz="344089" rtl="0"/>
            <a:r>
              <a:rPr lang="ar-SA" sz="2613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الرملية</a:t>
            </a:r>
          </a:p>
        </p:txBody>
      </p:sp>
      <p:sp>
        <p:nvSpPr>
          <p:cNvPr id="26" name="مستطيل 25"/>
          <p:cNvSpPr/>
          <p:nvPr/>
        </p:nvSpPr>
        <p:spPr>
          <a:xfrm>
            <a:off x="3470946" y="4167050"/>
            <a:ext cx="1001061" cy="488251"/>
          </a:xfrm>
          <a:prstGeom prst="rect">
            <a:avLst/>
          </a:prstGeom>
          <a:noFill/>
        </p:spPr>
        <p:txBody>
          <a:bodyPr wrap="none" lIns="85321" tIns="42660" rIns="85321" bIns="42660">
            <a:spAutoFit/>
          </a:bodyPr>
          <a:lstStyle/>
          <a:p>
            <a:pPr algn="ctr" defTabSz="344089" rtl="0"/>
            <a:r>
              <a:rPr lang="ar-SA" sz="2613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الغرينية</a:t>
            </a:r>
            <a:endParaRPr lang="ar-SA" sz="2613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3470946" y="4803376"/>
            <a:ext cx="911293" cy="488251"/>
          </a:xfrm>
          <a:prstGeom prst="rect">
            <a:avLst/>
          </a:prstGeom>
          <a:noFill/>
        </p:spPr>
        <p:txBody>
          <a:bodyPr wrap="none" lIns="85321" tIns="42660" rIns="85321" bIns="42660">
            <a:spAutoFit/>
          </a:bodyPr>
          <a:lstStyle/>
          <a:p>
            <a:pPr algn="ctr" defTabSz="344089" rtl="0"/>
            <a:r>
              <a:rPr lang="ar-SA" sz="2613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الطينية</a:t>
            </a: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375" y="1009619"/>
            <a:ext cx="2715075" cy="747415"/>
          </a:xfrm>
          <a:prstGeom prst="rect">
            <a:avLst/>
          </a:prstGeom>
        </p:spPr>
      </p:pic>
      <p:sp>
        <p:nvSpPr>
          <p:cNvPr id="21" name="شكل بيضاوي 20">
            <a:hlinkClick r:id="rId6" action="ppaction://hlinksldjump"/>
          </p:cNvPr>
          <p:cNvSpPr/>
          <p:nvPr/>
        </p:nvSpPr>
        <p:spPr>
          <a:xfrm>
            <a:off x="6551106" y="1047198"/>
            <a:ext cx="398218" cy="511921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4089" rtl="0"/>
            <a:r>
              <a:rPr lang="ar-SA" sz="3476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شكل بيضاوي 21">
            <a:hlinkClick r:id="rId7" action="ppaction://hlinksldjump"/>
          </p:cNvPr>
          <p:cNvSpPr/>
          <p:nvPr/>
        </p:nvSpPr>
        <p:spPr>
          <a:xfrm>
            <a:off x="7036008" y="1063258"/>
            <a:ext cx="398218" cy="511921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4089" rtl="0"/>
            <a:r>
              <a:rPr lang="ar-SA" sz="3476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شكل بيضاوي 22">
            <a:hlinkClick r:id="rId8" action="ppaction://hlinksldjump"/>
          </p:cNvPr>
          <p:cNvSpPr/>
          <p:nvPr/>
        </p:nvSpPr>
        <p:spPr>
          <a:xfrm>
            <a:off x="7558955" y="1074042"/>
            <a:ext cx="398218" cy="511921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4089" rtl="0"/>
            <a:r>
              <a:rPr lang="ar-SA" sz="3476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28" name="مجموعة 27"/>
          <p:cNvGrpSpPr/>
          <p:nvPr/>
        </p:nvGrpSpPr>
        <p:grpSpPr>
          <a:xfrm>
            <a:off x="8081772" y="1084192"/>
            <a:ext cx="398218" cy="511921"/>
            <a:chOff x="7913431" y="460988"/>
            <a:chExt cx="504056" cy="647980"/>
          </a:xfrm>
        </p:grpSpPr>
        <p:sp>
          <p:nvSpPr>
            <p:cNvPr id="33" name="شكل بيضاوي 32">
              <a:hlinkClick r:id="rId9" action="ppaction://hlinksldjump"/>
            </p:cNvPr>
            <p:cNvSpPr/>
            <p:nvPr/>
          </p:nvSpPr>
          <p:spPr>
            <a:xfrm>
              <a:off x="7913431" y="460988"/>
              <a:ext cx="504056" cy="6479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344089" rtl="0"/>
              <a:endParaRPr lang="ar-SA" sz="1422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cxnSp>
          <p:nvCxnSpPr>
            <p:cNvPr id="34" name="رابط مستقيم 33"/>
            <p:cNvCxnSpPr>
              <a:stCxn id="33" idx="7"/>
              <a:endCxn id="33" idx="3"/>
            </p:cNvCxnSpPr>
            <p:nvPr/>
          </p:nvCxnSpPr>
          <p:spPr>
            <a:xfrm flipH="1">
              <a:off x="7987248" y="555882"/>
              <a:ext cx="356422" cy="45819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90B5EE9E-1EA9-4378-B48A-6C03FEC83059}"/>
              </a:ext>
            </a:extLst>
          </p:cNvPr>
          <p:cNvGrpSpPr/>
          <p:nvPr/>
        </p:nvGrpSpPr>
        <p:grpSpPr>
          <a:xfrm>
            <a:off x="5963502" y="2461162"/>
            <a:ext cx="3377078" cy="3237678"/>
            <a:chOff x="5229699" y="2187397"/>
            <a:chExt cx="4274638" cy="4098188"/>
          </a:xfrm>
        </p:grpSpPr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08F42640-19BE-4B2C-80B8-64073307C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5229699" y="2187397"/>
              <a:ext cx="4274638" cy="4098188"/>
            </a:xfrm>
            <a:prstGeom prst="rect">
              <a:avLst/>
            </a:prstGeom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5F14DCD6-7FF5-4795-8209-1FD782C83B88}"/>
                </a:ext>
              </a:extLst>
            </p:cNvPr>
            <p:cNvSpPr txBox="1"/>
            <p:nvPr/>
          </p:nvSpPr>
          <p:spPr>
            <a:xfrm>
              <a:off x="6275975" y="3820172"/>
              <a:ext cx="2166814" cy="67088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344089" rtl="0"/>
              <a:r>
                <a:rPr lang="ar-SA" sz="1422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نجمة ذهبية للفريق الرائع تعلق على الجدار</a:t>
              </a:r>
            </a:p>
          </p:txBody>
        </p:sp>
      </p:grpSp>
      <p:sp>
        <p:nvSpPr>
          <p:cNvPr id="30" name="Freeform 6"/>
          <p:cNvSpPr>
            <a:spLocks/>
          </p:cNvSpPr>
          <p:nvPr/>
        </p:nvSpPr>
        <p:spPr bwMode="auto">
          <a:xfrm>
            <a:off x="5669902" y="3841602"/>
            <a:ext cx="2670012" cy="1951158"/>
          </a:xfrm>
          <a:custGeom>
            <a:avLst/>
            <a:gdLst>
              <a:gd name="T0" fmla="*/ 861 w 2587"/>
              <a:gd name="T1" fmla="*/ 195 h 2151"/>
              <a:gd name="T2" fmla="*/ 885 w 2587"/>
              <a:gd name="T3" fmla="*/ 143 h 2151"/>
              <a:gd name="T4" fmla="*/ 931 w 2587"/>
              <a:gd name="T5" fmla="*/ 97 h 2151"/>
              <a:gd name="T6" fmla="*/ 965 w 2587"/>
              <a:gd name="T7" fmla="*/ 76 h 2151"/>
              <a:gd name="T8" fmla="*/ 988 w 2587"/>
              <a:gd name="T9" fmla="*/ 47 h 2151"/>
              <a:gd name="T10" fmla="*/ 985 w 2587"/>
              <a:gd name="T11" fmla="*/ 21 h 2151"/>
              <a:gd name="T12" fmla="*/ 955 w 2587"/>
              <a:gd name="T13" fmla="*/ 3 h 2151"/>
              <a:gd name="T14" fmla="*/ 0 w 2587"/>
              <a:gd name="T15" fmla="*/ 2151 h 2151"/>
              <a:gd name="T16" fmla="*/ 2156 w 2587"/>
              <a:gd name="T17" fmla="*/ 1220 h 2151"/>
              <a:gd name="T18" fmla="*/ 2163 w 2587"/>
              <a:gd name="T19" fmla="*/ 1186 h 2151"/>
              <a:gd name="T20" fmla="*/ 2182 w 2587"/>
              <a:gd name="T21" fmla="*/ 1163 h 2151"/>
              <a:gd name="T22" fmla="*/ 2211 w 2587"/>
              <a:gd name="T23" fmla="*/ 1166 h 2151"/>
              <a:gd name="T24" fmla="*/ 2239 w 2587"/>
              <a:gd name="T25" fmla="*/ 1196 h 2151"/>
              <a:gd name="T26" fmla="*/ 2263 w 2587"/>
              <a:gd name="T27" fmla="*/ 1235 h 2151"/>
              <a:gd name="T28" fmla="*/ 2309 w 2587"/>
              <a:gd name="T29" fmla="*/ 1274 h 2151"/>
              <a:gd name="T30" fmla="*/ 2368 w 2587"/>
              <a:gd name="T31" fmla="*/ 1293 h 2151"/>
              <a:gd name="T32" fmla="*/ 2426 w 2587"/>
              <a:gd name="T33" fmla="*/ 1288 h 2151"/>
              <a:gd name="T34" fmla="*/ 2498 w 2587"/>
              <a:gd name="T35" fmla="*/ 1251 h 2151"/>
              <a:gd name="T36" fmla="*/ 2553 w 2587"/>
              <a:gd name="T37" fmla="*/ 1184 h 2151"/>
              <a:gd name="T38" fmla="*/ 2582 w 2587"/>
              <a:gd name="T39" fmla="*/ 1095 h 2151"/>
              <a:gd name="T40" fmla="*/ 2586 w 2587"/>
              <a:gd name="T41" fmla="*/ 1018 h 2151"/>
              <a:gd name="T42" fmla="*/ 2563 w 2587"/>
              <a:gd name="T43" fmla="*/ 926 h 2151"/>
              <a:gd name="T44" fmla="*/ 2514 w 2587"/>
              <a:gd name="T45" fmla="*/ 852 h 2151"/>
              <a:gd name="T46" fmla="*/ 2446 w 2587"/>
              <a:gd name="T47" fmla="*/ 805 h 2151"/>
              <a:gd name="T48" fmla="*/ 2385 w 2587"/>
              <a:gd name="T49" fmla="*/ 794 h 2151"/>
              <a:gd name="T50" fmla="*/ 2322 w 2587"/>
              <a:gd name="T51" fmla="*/ 808 h 2151"/>
              <a:gd name="T52" fmla="*/ 2278 w 2587"/>
              <a:gd name="T53" fmla="*/ 838 h 2151"/>
              <a:gd name="T54" fmla="*/ 2245 w 2587"/>
              <a:gd name="T55" fmla="*/ 882 h 2151"/>
              <a:gd name="T56" fmla="*/ 2218 w 2587"/>
              <a:gd name="T57" fmla="*/ 917 h 2151"/>
              <a:gd name="T58" fmla="*/ 2189 w 2587"/>
              <a:gd name="T59" fmla="*/ 927 h 2151"/>
              <a:gd name="T60" fmla="*/ 2166 w 2587"/>
              <a:gd name="T61" fmla="*/ 911 h 2151"/>
              <a:gd name="T62" fmla="*/ 2156 w 2587"/>
              <a:gd name="T63" fmla="*/ 869 h 2151"/>
              <a:gd name="T64" fmla="*/ 1282 w 2587"/>
              <a:gd name="T65" fmla="*/ 0 h 2151"/>
              <a:gd name="T66" fmla="*/ 1248 w 2587"/>
              <a:gd name="T67" fmla="*/ 6 h 2151"/>
              <a:gd name="T68" fmla="*/ 1227 w 2587"/>
              <a:gd name="T69" fmla="*/ 27 h 2151"/>
              <a:gd name="T70" fmla="*/ 1229 w 2587"/>
              <a:gd name="T71" fmla="*/ 55 h 2151"/>
              <a:gd name="T72" fmla="*/ 1258 w 2587"/>
              <a:gd name="T73" fmla="*/ 83 h 2151"/>
              <a:gd name="T74" fmla="*/ 1297 w 2587"/>
              <a:gd name="T75" fmla="*/ 107 h 2151"/>
              <a:gd name="T76" fmla="*/ 1336 w 2587"/>
              <a:gd name="T77" fmla="*/ 154 h 2151"/>
              <a:gd name="T78" fmla="*/ 1356 w 2587"/>
              <a:gd name="T79" fmla="*/ 213 h 2151"/>
              <a:gd name="T80" fmla="*/ 1352 w 2587"/>
              <a:gd name="T81" fmla="*/ 270 h 2151"/>
              <a:gd name="T82" fmla="*/ 1313 w 2587"/>
              <a:gd name="T83" fmla="*/ 341 h 2151"/>
              <a:gd name="T84" fmla="*/ 1247 w 2587"/>
              <a:gd name="T85" fmla="*/ 397 h 2151"/>
              <a:gd name="T86" fmla="*/ 1157 w 2587"/>
              <a:gd name="T87" fmla="*/ 426 h 2151"/>
              <a:gd name="T88" fmla="*/ 1082 w 2587"/>
              <a:gd name="T89" fmla="*/ 429 h 2151"/>
              <a:gd name="T90" fmla="*/ 988 w 2587"/>
              <a:gd name="T91" fmla="*/ 406 h 2151"/>
              <a:gd name="T92" fmla="*/ 915 w 2587"/>
              <a:gd name="T93" fmla="*/ 358 h 2151"/>
              <a:gd name="T94" fmla="*/ 869 w 2587"/>
              <a:gd name="T95" fmla="*/ 289 h 2151"/>
              <a:gd name="T96" fmla="*/ 858 w 2587"/>
              <a:gd name="T97" fmla="*/ 231 h 2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587" h="2151">
                <a:moveTo>
                  <a:pt x="858" y="231"/>
                </a:moveTo>
                <a:lnTo>
                  <a:pt x="858" y="231"/>
                </a:lnTo>
                <a:lnTo>
                  <a:pt x="858" y="213"/>
                </a:lnTo>
                <a:lnTo>
                  <a:pt x="861" y="195"/>
                </a:lnTo>
                <a:lnTo>
                  <a:pt x="866" y="180"/>
                </a:lnTo>
                <a:lnTo>
                  <a:pt x="871" y="166"/>
                </a:lnTo>
                <a:lnTo>
                  <a:pt x="877" y="154"/>
                </a:lnTo>
                <a:lnTo>
                  <a:pt x="885" y="143"/>
                </a:lnTo>
                <a:lnTo>
                  <a:pt x="893" y="131"/>
                </a:lnTo>
                <a:lnTo>
                  <a:pt x="902" y="123"/>
                </a:lnTo>
                <a:lnTo>
                  <a:pt x="918" y="107"/>
                </a:lnTo>
                <a:lnTo>
                  <a:pt x="931" y="97"/>
                </a:lnTo>
                <a:lnTo>
                  <a:pt x="946" y="89"/>
                </a:lnTo>
                <a:lnTo>
                  <a:pt x="946" y="89"/>
                </a:lnTo>
                <a:lnTo>
                  <a:pt x="955" y="83"/>
                </a:lnTo>
                <a:lnTo>
                  <a:pt x="965" y="76"/>
                </a:lnTo>
                <a:lnTo>
                  <a:pt x="973" y="70"/>
                </a:lnTo>
                <a:lnTo>
                  <a:pt x="980" y="62"/>
                </a:lnTo>
                <a:lnTo>
                  <a:pt x="985" y="55"/>
                </a:lnTo>
                <a:lnTo>
                  <a:pt x="988" y="47"/>
                </a:lnTo>
                <a:lnTo>
                  <a:pt x="989" y="40"/>
                </a:lnTo>
                <a:lnTo>
                  <a:pt x="989" y="34"/>
                </a:lnTo>
                <a:lnTo>
                  <a:pt x="988" y="27"/>
                </a:lnTo>
                <a:lnTo>
                  <a:pt x="985" y="21"/>
                </a:lnTo>
                <a:lnTo>
                  <a:pt x="980" y="14"/>
                </a:lnTo>
                <a:lnTo>
                  <a:pt x="973" y="9"/>
                </a:lnTo>
                <a:lnTo>
                  <a:pt x="965" y="6"/>
                </a:lnTo>
                <a:lnTo>
                  <a:pt x="955" y="3"/>
                </a:lnTo>
                <a:lnTo>
                  <a:pt x="944" y="1"/>
                </a:lnTo>
                <a:lnTo>
                  <a:pt x="933" y="0"/>
                </a:lnTo>
                <a:lnTo>
                  <a:pt x="0" y="0"/>
                </a:lnTo>
                <a:lnTo>
                  <a:pt x="0" y="2151"/>
                </a:lnTo>
                <a:lnTo>
                  <a:pt x="2154" y="2151"/>
                </a:lnTo>
                <a:lnTo>
                  <a:pt x="2154" y="1656"/>
                </a:lnTo>
                <a:lnTo>
                  <a:pt x="2156" y="1656"/>
                </a:lnTo>
                <a:lnTo>
                  <a:pt x="2156" y="1220"/>
                </a:lnTo>
                <a:lnTo>
                  <a:pt x="2156" y="1220"/>
                </a:lnTo>
                <a:lnTo>
                  <a:pt x="2158" y="1207"/>
                </a:lnTo>
                <a:lnTo>
                  <a:pt x="2159" y="1196"/>
                </a:lnTo>
                <a:lnTo>
                  <a:pt x="2163" y="1186"/>
                </a:lnTo>
                <a:lnTo>
                  <a:pt x="2166" y="1178"/>
                </a:lnTo>
                <a:lnTo>
                  <a:pt x="2171" y="1171"/>
                </a:lnTo>
                <a:lnTo>
                  <a:pt x="2177" y="1166"/>
                </a:lnTo>
                <a:lnTo>
                  <a:pt x="2182" y="1163"/>
                </a:lnTo>
                <a:lnTo>
                  <a:pt x="2189" y="1161"/>
                </a:lnTo>
                <a:lnTo>
                  <a:pt x="2197" y="1161"/>
                </a:lnTo>
                <a:lnTo>
                  <a:pt x="2203" y="1163"/>
                </a:lnTo>
                <a:lnTo>
                  <a:pt x="2211" y="1166"/>
                </a:lnTo>
                <a:lnTo>
                  <a:pt x="2218" y="1171"/>
                </a:lnTo>
                <a:lnTo>
                  <a:pt x="2226" y="1178"/>
                </a:lnTo>
                <a:lnTo>
                  <a:pt x="2232" y="1186"/>
                </a:lnTo>
                <a:lnTo>
                  <a:pt x="2239" y="1196"/>
                </a:lnTo>
                <a:lnTo>
                  <a:pt x="2245" y="1207"/>
                </a:lnTo>
                <a:lnTo>
                  <a:pt x="2245" y="1207"/>
                </a:lnTo>
                <a:lnTo>
                  <a:pt x="2254" y="1220"/>
                </a:lnTo>
                <a:lnTo>
                  <a:pt x="2263" y="1235"/>
                </a:lnTo>
                <a:lnTo>
                  <a:pt x="2278" y="1251"/>
                </a:lnTo>
                <a:lnTo>
                  <a:pt x="2288" y="1259"/>
                </a:lnTo>
                <a:lnTo>
                  <a:pt x="2298" y="1266"/>
                </a:lnTo>
                <a:lnTo>
                  <a:pt x="2309" y="1274"/>
                </a:lnTo>
                <a:lnTo>
                  <a:pt x="2322" y="1280"/>
                </a:lnTo>
                <a:lnTo>
                  <a:pt x="2337" y="1285"/>
                </a:lnTo>
                <a:lnTo>
                  <a:pt x="2351" y="1290"/>
                </a:lnTo>
                <a:lnTo>
                  <a:pt x="2368" y="1293"/>
                </a:lnTo>
                <a:lnTo>
                  <a:pt x="2385" y="1293"/>
                </a:lnTo>
                <a:lnTo>
                  <a:pt x="2385" y="1293"/>
                </a:lnTo>
                <a:lnTo>
                  <a:pt x="2407" y="1293"/>
                </a:lnTo>
                <a:lnTo>
                  <a:pt x="2426" y="1288"/>
                </a:lnTo>
                <a:lnTo>
                  <a:pt x="2446" y="1283"/>
                </a:lnTo>
                <a:lnTo>
                  <a:pt x="2463" y="1274"/>
                </a:lnTo>
                <a:lnTo>
                  <a:pt x="2481" y="1264"/>
                </a:lnTo>
                <a:lnTo>
                  <a:pt x="2498" y="1251"/>
                </a:lnTo>
                <a:lnTo>
                  <a:pt x="2514" y="1236"/>
                </a:lnTo>
                <a:lnTo>
                  <a:pt x="2527" y="1220"/>
                </a:lnTo>
                <a:lnTo>
                  <a:pt x="2540" y="1204"/>
                </a:lnTo>
                <a:lnTo>
                  <a:pt x="2553" y="1184"/>
                </a:lnTo>
                <a:lnTo>
                  <a:pt x="2563" y="1163"/>
                </a:lnTo>
                <a:lnTo>
                  <a:pt x="2571" y="1142"/>
                </a:lnTo>
                <a:lnTo>
                  <a:pt x="2577" y="1119"/>
                </a:lnTo>
                <a:lnTo>
                  <a:pt x="2582" y="1095"/>
                </a:lnTo>
                <a:lnTo>
                  <a:pt x="2586" y="1070"/>
                </a:lnTo>
                <a:lnTo>
                  <a:pt x="2587" y="1044"/>
                </a:lnTo>
                <a:lnTo>
                  <a:pt x="2587" y="1044"/>
                </a:lnTo>
                <a:lnTo>
                  <a:pt x="2586" y="1018"/>
                </a:lnTo>
                <a:lnTo>
                  <a:pt x="2582" y="994"/>
                </a:lnTo>
                <a:lnTo>
                  <a:pt x="2577" y="969"/>
                </a:lnTo>
                <a:lnTo>
                  <a:pt x="2571" y="947"/>
                </a:lnTo>
                <a:lnTo>
                  <a:pt x="2563" y="926"/>
                </a:lnTo>
                <a:lnTo>
                  <a:pt x="2553" y="904"/>
                </a:lnTo>
                <a:lnTo>
                  <a:pt x="2540" y="885"/>
                </a:lnTo>
                <a:lnTo>
                  <a:pt x="2527" y="867"/>
                </a:lnTo>
                <a:lnTo>
                  <a:pt x="2514" y="852"/>
                </a:lnTo>
                <a:lnTo>
                  <a:pt x="2498" y="838"/>
                </a:lnTo>
                <a:lnTo>
                  <a:pt x="2481" y="825"/>
                </a:lnTo>
                <a:lnTo>
                  <a:pt x="2463" y="815"/>
                </a:lnTo>
                <a:lnTo>
                  <a:pt x="2446" y="805"/>
                </a:lnTo>
                <a:lnTo>
                  <a:pt x="2426" y="800"/>
                </a:lnTo>
                <a:lnTo>
                  <a:pt x="2407" y="795"/>
                </a:lnTo>
                <a:lnTo>
                  <a:pt x="2385" y="794"/>
                </a:lnTo>
                <a:lnTo>
                  <a:pt x="2385" y="794"/>
                </a:lnTo>
                <a:lnTo>
                  <a:pt x="2368" y="795"/>
                </a:lnTo>
                <a:lnTo>
                  <a:pt x="2351" y="799"/>
                </a:lnTo>
                <a:lnTo>
                  <a:pt x="2337" y="802"/>
                </a:lnTo>
                <a:lnTo>
                  <a:pt x="2322" y="808"/>
                </a:lnTo>
                <a:lnTo>
                  <a:pt x="2309" y="815"/>
                </a:lnTo>
                <a:lnTo>
                  <a:pt x="2298" y="821"/>
                </a:lnTo>
                <a:lnTo>
                  <a:pt x="2288" y="830"/>
                </a:lnTo>
                <a:lnTo>
                  <a:pt x="2278" y="838"/>
                </a:lnTo>
                <a:lnTo>
                  <a:pt x="2263" y="854"/>
                </a:lnTo>
                <a:lnTo>
                  <a:pt x="2254" y="869"/>
                </a:lnTo>
                <a:lnTo>
                  <a:pt x="2245" y="882"/>
                </a:lnTo>
                <a:lnTo>
                  <a:pt x="2245" y="882"/>
                </a:lnTo>
                <a:lnTo>
                  <a:pt x="2239" y="893"/>
                </a:lnTo>
                <a:lnTo>
                  <a:pt x="2232" y="903"/>
                </a:lnTo>
                <a:lnTo>
                  <a:pt x="2226" y="911"/>
                </a:lnTo>
                <a:lnTo>
                  <a:pt x="2218" y="917"/>
                </a:lnTo>
                <a:lnTo>
                  <a:pt x="2211" y="922"/>
                </a:lnTo>
                <a:lnTo>
                  <a:pt x="2203" y="926"/>
                </a:lnTo>
                <a:lnTo>
                  <a:pt x="2197" y="927"/>
                </a:lnTo>
                <a:lnTo>
                  <a:pt x="2189" y="927"/>
                </a:lnTo>
                <a:lnTo>
                  <a:pt x="2182" y="926"/>
                </a:lnTo>
                <a:lnTo>
                  <a:pt x="2177" y="922"/>
                </a:lnTo>
                <a:lnTo>
                  <a:pt x="2171" y="917"/>
                </a:lnTo>
                <a:lnTo>
                  <a:pt x="2166" y="911"/>
                </a:lnTo>
                <a:lnTo>
                  <a:pt x="2163" y="903"/>
                </a:lnTo>
                <a:lnTo>
                  <a:pt x="2159" y="893"/>
                </a:lnTo>
                <a:lnTo>
                  <a:pt x="2158" y="882"/>
                </a:lnTo>
                <a:lnTo>
                  <a:pt x="2156" y="869"/>
                </a:lnTo>
                <a:lnTo>
                  <a:pt x="2156" y="595"/>
                </a:lnTo>
                <a:lnTo>
                  <a:pt x="2154" y="595"/>
                </a:lnTo>
                <a:lnTo>
                  <a:pt x="2154" y="0"/>
                </a:lnTo>
                <a:lnTo>
                  <a:pt x="1282" y="0"/>
                </a:lnTo>
                <a:lnTo>
                  <a:pt x="1282" y="0"/>
                </a:lnTo>
                <a:lnTo>
                  <a:pt x="1269" y="1"/>
                </a:lnTo>
                <a:lnTo>
                  <a:pt x="1258" y="3"/>
                </a:lnTo>
                <a:lnTo>
                  <a:pt x="1248" y="6"/>
                </a:lnTo>
                <a:lnTo>
                  <a:pt x="1242" y="9"/>
                </a:lnTo>
                <a:lnTo>
                  <a:pt x="1235" y="14"/>
                </a:lnTo>
                <a:lnTo>
                  <a:pt x="1230" y="21"/>
                </a:lnTo>
                <a:lnTo>
                  <a:pt x="1227" y="27"/>
                </a:lnTo>
                <a:lnTo>
                  <a:pt x="1225" y="34"/>
                </a:lnTo>
                <a:lnTo>
                  <a:pt x="1225" y="40"/>
                </a:lnTo>
                <a:lnTo>
                  <a:pt x="1225" y="47"/>
                </a:lnTo>
                <a:lnTo>
                  <a:pt x="1229" y="55"/>
                </a:lnTo>
                <a:lnTo>
                  <a:pt x="1234" y="62"/>
                </a:lnTo>
                <a:lnTo>
                  <a:pt x="1240" y="70"/>
                </a:lnTo>
                <a:lnTo>
                  <a:pt x="1248" y="76"/>
                </a:lnTo>
                <a:lnTo>
                  <a:pt x="1258" y="83"/>
                </a:lnTo>
                <a:lnTo>
                  <a:pt x="1269" y="89"/>
                </a:lnTo>
                <a:lnTo>
                  <a:pt x="1269" y="89"/>
                </a:lnTo>
                <a:lnTo>
                  <a:pt x="1282" y="97"/>
                </a:lnTo>
                <a:lnTo>
                  <a:pt x="1297" y="107"/>
                </a:lnTo>
                <a:lnTo>
                  <a:pt x="1313" y="123"/>
                </a:lnTo>
                <a:lnTo>
                  <a:pt x="1321" y="131"/>
                </a:lnTo>
                <a:lnTo>
                  <a:pt x="1329" y="143"/>
                </a:lnTo>
                <a:lnTo>
                  <a:pt x="1336" y="154"/>
                </a:lnTo>
                <a:lnTo>
                  <a:pt x="1343" y="166"/>
                </a:lnTo>
                <a:lnTo>
                  <a:pt x="1349" y="180"/>
                </a:lnTo>
                <a:lnTo>
                  <a:pt x="1352" y="195"/>
                </a:lnTo>
                <a:lnTo>
                  <a:pt x="1356" y="213"/>
                </a:lnTo>
                <a:lnTo>
                  <a:pt x="1357" y="231"/>
                </a:lnTo>
                <a:lnTo>
                  <a:pt x="1357" y="231"/>
                </a:lnTo>
                <a:lnTo>
                  <a:pt x="1356" y="250"/>
                </a:lnTo>
                <a:lnTo>
                  <a:pt x="1352" y="270"/>
                </a:lnTo>
                <a:lnTo>
                  <a:pt x="1346" y="289"/>
                </a:lnTo>
                <a:lnTo>
                  <a:pt x="1338" y="307"/>
                </a:lnTo>
                <a:lnTo>
                  <a:pt x="1326" y="325"/>
                </a:lnTo>
                <a:lnTo>
                  <a:pt x="1313" y="341"/>
                </a:lnTo>
                <a:lnTo>
                  <a:pt x="1300" y="358"/>
                </a:lnTo>
                <a:lnTo>
                  <a:pt x="1284" y="372"/>
                </a:lnTo>
                <a:lnTo>
                  <a:pt x="1266" y="385"/>
                </a:lnTo>
                <a:lnTo>
                  <a:pt x="1247" y="397"/>
                </a:lnTo>
                <a:lnTo>
                  <a:pt x="1225" y="406"/>
                </a:lnTo>
                <a:lnTo>
                  <a:pt x="1204" y="415"/>
                </a:lnTo>
                <a:lnTo>
                  <a:pt x="1181" y="421"/>
                </a:lnTo>
                <a:lnTo>
                  <a:pt x="1157" y="426"/>
                </a:lnTo>
                <a:lnTo>
                  <a:pt x="1133" y="429"/>
                </a:lnTo>
                <a:lnTo>
                  <a:pt x="1107" y="431"/>
                </a:lnTo>
                <a:lnTo>
                  <a:pt x="1107" y="431"/>
                </a:lnTo>
                <a:lnTo>
                  <a:pt x="1082" y="429"/>
                </a:lnTo>
                <a:lnTo>
                  <a:pt x="1056" y="426"/>
                </a:lnTo>
                <a:lnTo>
                  <a:pt x="1033" y="421"/>
                </a:lnTo>
                <a:lnTo>
                  <a:pt x="1011" y="415"/>
                </a:lnTo>
                <a:lnTo>
                  <a:pt x="988" y="406"/>
                </a:lnTo>
                <a:lnTo>
                  <a:pt x="967" y="397"/>
                </a:lnTo>
                <a:lnTo>
                  <a:pt x="949" y="385"/>
                </a:lnTo>
                <a:lnTo>
                  <a:pt x="931" y="372"/>
                </a:lnTo>
                <a:lnTo>
                  <a:pt x="915" y="358"/>
                </a:lnTo>
                <a:lnTo>
                  <a:pt x="900" y="341"/>
                </a:lnTo>
                <a:lnTo>
                  <a:pt x="887" y="325"/>
                </a:lnTo>
                <a:lnTo>
                  <a:pt x="877" y="307"/>
                </a:lnTo>
                <a:lnTo>
                  <a:pt x="869" y="289"/>
                </a:lnTo>
                <a:lnTo>
                  <a:pt x="863" y="270"/>
                </a:lnTo>
                <a:lnTo>
                  <a:pt x="859" y="250"/>
                </a:lnTo>
                <a:lnTo>
                  <a:pt x="858" y="231"/>
                </a:lnTo>
                <a:lnTo>
                  <a:pt x="858" y="231"/>
                </a:lnTo>
                <a:close/>
              </a:path>
            </a:pathLst>
          </a:custGeom>
          <a:solidFill>
            <a:srgbClr val="97BAE5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</p:spPr>
        <p:txBody>
          <a:bodyPr rIns="436682" anchor="ctr" anchorCtr="1"/>
          <a:lstStyle/>
          <a:p>
            <a:pPr algn="l" defTabSz="344089" rtl="0">
              <a:defRPr/>
            </a:pPr>
            <a:endParaRPr lang="en-GB" sz="3732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32" name="Freeform 8"/>
          <p:cNvSpPr>
            <a:spLocks/>
          </p:cNvSpPr>
          <p:nvPr/>
        </p:nvSpPr>
        <p:spPr bwMode="auto">
          <a:xfrm>
            <a:off x="7877085" y="3471199"/>
            <a:ext cx="2221009" cy="2321561"/>
          </a:xfrm>
          <a:custGeom>
            <a:avLst/>
            <a:gdLst>
              <a:gd name="T0" fmla="*/ 195 w 2151"/>
              <a:gd name="T1" fmla="*/ 1725 h 2586"/>
              <a:gd name="T2" fmla="*/ 141 w 2151"/>
              <a:gd name="T3" fmla="*/ 1702 h 2586"/>
              <a:gd name="T4" fmla="*/ 96 w 2151"/>
              <a:gd name="T5" fmla="*/ 1655 h 2586"/>
              <a:gd name="T6" fmla="*/ 76 w 2151"/>
              <a:gd name="T7" fmla="*/ 1621 h 2586"/>
              <a:gd name="T8" fmla="*/ 47 w 2151"/>
              <a:gd name="T9" fmla="*/ 1598 h 2586"/>
              <a:gd name="T10" fmla="*/ 19 w 2151"/>
              <a:gd name="T11" fmla="*/ 1603 h 2586"/>
              <a:gd name="T12" fmla="*/ 2 w 2151"/>
              <a:gd name="T13" fmla="*/ 1631 h 2586"/>
              <a:gd name="T14" fmla="*/ 2151 w 2151"/>
              <a:gd name="T15" fmla="*/ 2586 h 2586"/>
              <a:gd name="T16" fmla="*/ 1218 w 2151"/>
              <a:gd name="T17" fmla="*/ 430 h 2586"/>
              <a:gd name="T18" fmla="*/ 1184 w 2151"/>
              <a:gd name="T19" fmla="*/ 425 h 2586"/>
              <a:gd name="T20" fmla="*/ 1163 w 2151"/>
              <a:gd name="T21" fmla="*/ 404 h 2586"/>
              <a:gd name="T22" fmla="*/ 1165 w 2151"/>
              <a:gd name="T23" fmla="*/ 376 h 2586"/>
              <a:gd name="T24" fmla="*/ 1194 w 2151"/>
              <a:gd name="T25" fmla="*/ 347 h 2586"/>
              <a:gd name="T26" fmla="*/ 1233 w 2151"/>
              <a:gd name="T27" fmla="*/ 322 h 2586"/>
              <a:gd name="T28" fmla="*/ 1272 w 2151"/>
              <a:gd name="T29" fmla="*/ 277 h 2586"/>
              <a:gd name="T30" fmla="*/ 1292 w 2151"/>
              <a:gd name="T31" fmla="*/ 218 h 2586"/>
              <a:gd name="T32" fmla="*/ 1288 w 2151"/>
              <a:gd name="T33" fmla="*/ 160 h 2586"/>
              <a:gd name="T34" fmla="*/ 1251 w 2151"/>
              <a:gd name="T35" fmla="*/ 88 h 2586"/>
              <a:gd name="T36" fmla="*/ 1183 w 2151"/>
              <a:gd name="T37" fmla="*/ 34 h 2586"/>
              <a:gd name="T38" fmla="*/ 1093 w 2151"/>
              <a:gd name="T39" fmla="*/ 4 h 2586"/>
              <a:gd name="T40" fmla="*/ 1018 w 2151"/>
              <a:gd name="T41" fmla="*/ 2 h 2586"/>
              <a:gd name="T42" fmla="*/ 924 w 2151"/>
              <a:gd name="T43" fmla="*/ 25 h 2586"/>
              <a:gd name="T44" fmla="*/ 851 w 2151"/>
              <a:gd name="T45" fmla="*/ 73 h 2586"/>
              <a:gd name="T46" fmla="*/ 805 w 2151"/>
              <a:gd name="T47" fmla="*/ 142 h 2586"/>
              <a:gd name="T48" fmla="*/ 794 w 2151"/>
              <a:gd name="T49" fmla="*/ 200 h 2586"/>
              <a:gd name="T50" fmla="*/ 807 w 2151"/>
              <a:gd name="T51" fmla="*/ 264 h 2586"/>
              <a:gd name="T52" fmla="*/ 838 w 2151"/>
              <a:gd name="T53" fmla="*/ 308 h 2586"/>
              <a:gd name="T54" fmla="*/ 882 w 2151"/>
              <a:gd name="T55" fmla="*/ 342 h 2586"/>
              <a:gd name="T56" fmla="*/ 916 w 2151"/>
              <a:gd name="T57" fmla="*/ 368 h 2586"/>
              <a:gd name="T58" fmla="*/ 926 w 2151"/>
              <a:gd name="T59" fmla="*/ 397 h 2586"/>
              <a:gd name="T60" fmla="*/ 909 w 2151"/>
              <a:gd name="T61" fmla="*/ 420 h 2586"/>
              <a:gd name="T62" fmla="*/ 869 w 2151"/>
              <a:gd name="T63" fmla="*/ 430 h 2586"/>
              <a:gd name="T64" fmla="*/ 0 w 2151"/>
              <a:gd name="T65" fmla="*/ 1305 h 2586"/>
              <a:gd name="T66" fmla="*/ 5 w 2151"/>
              <a:gd name="T67" fmla="*/ 1338 h 2586"/>
              <a:gd name="T68" fmla="*/ 26 w 2151"/>
              <a:gd name="T69" fmla="*/ 1361 h 2586"/>
              <a:gd name="T70" fmla="*/ 54 w 2151"/>
              <a:gd name="T71" fmla="*/ 1357 h 2586"/>
              <a:gd name="T72" fmla="*/ 83 w 2151"/>
              <a:gd name="T73" fmla="*/ 1328 h 2586"/>
              <a:gd name="T74" fmla="*/ 107 w 2151"/>
              <a:gd name="T75" fmla="*/ 1291 h 2586"/>
              <a:gd name="T76" fmla="*/ 153 w 2151"/>
              <a:gd name="T77" fmla="*/ 1250 h 2586"/>
              <a:gd name="T78" fmla="*/ 211 w 2151"/>
              <a:gd name="T79" fmla="*/ 1230 h 2586"/>
              <a:gd name="T80" fmla="*/ 270 w 2151"/>
              <a:gd name="T81" fmla="*/ 1235 h 2586"/>
              <a:gd name="T82" fmla="*/ 342 w 2151"/>
              <a:gd name="T83" fmla="*/ 1273 h 2586"/>
              <a:gd name="T84" fmla="*/ 395 w 2151"/>
              <a:gd name="T85" fmla="*/ 1339 h 2586"/>
              <a:gd name="T86" fmla="*/ 426 w 2151"/>
              <a:gd name="T87" fmla="*/ 1429 h 2586"/>
              <a:gd name="T88" fmla="*/ 428 w 2151"/>
              <a:gd name="T89" fmla="*/ 1505 h 2586"/>
              <a:gd name="T90" fmla="*/ 405 w 2151"/>
              <a:gd name="T91" fmla="*/ 1598 h 2586"/>
              <a:gd name="T92" fmla="*/ 356 w 2151"/>
              <a:gd name="T93" fmla="*/ 1673 h 2586"/>
              <a:gd name="T94" fmla="*/ 288 w 2151"/>
              <a:gd name="T95" fmla="*/ 1718 h 2586"/>
              <a:gd name="T96" fmla="*/ 229 w 2151"/>
              <a:gd name="T97" fmla="*/ 1730 h 2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51" h="2586">
                <a:moveTo>
                  <a:pt x="229" y="1730"/>
                </a:moveTo>
                <a:lnTo>
                  <a:pt x="229" y="1730"/>
                </a:lnTo>
                <a:lnTo>
                  <a:pt x="211" y="1728"/>
                </a:lnTo>
                <a:lnTo>
                  <a:pt x="195" y="1725"/>
                </a:lnTo>
                <a:lnTo>
                  <a:pt x="179" y="1722"/>
                </a:lnTo>
                <a:lnTo>
                  <a:pt x="166" y="1715"/>
                </a:lnTo>
                <a:lnTo>
                  <a:pt x="153" y="1709"/>
                </a:lnTo>
                <a:lnTo>
                  <a:pt x="141" y="1702"/>
                </a:lnTo>
                <a:lnTo>
                  <a:pt x="132" y="1694"/>
                </a:lnTo>
                <a:lnTo>
                  <a:pt x="122" y="1686"/>
                </a:lnTo>
                <a:lnTo>
                  <a:pt x="107" y="1670"/>
                </a:lnTo>
                <a:lnTo>
                  <a:pt x="96" y="1655"/>
                </a:lnTo>
                <a:lnTo>
                  <a:pt x="88" y="1642"/>
                </a:lnTo>
                <a:lnTo>
                  <a:pt x="88" y="1642"/>
                </a:lnTo>
                <a:lnTo>
                  <a:pt x="83" y="1631"/>
                </a:lnTo>
                <a:lnTo>
                  <a:pt x="76" y="1621"/>
                </a:lnTo>
                <a:lnTo>
                  <a:pt x="68" y="1613"/>
                </a:lnTo>
                <a:lnTo>
                  <a:pt x="62" y="1606"/>
                </a:lnTo>
                <a:lnTo>
                  <a:pt x="54" y="1601"/>
                </a:lnTo>
                <a:lnTo>
                  <a:pt x="47" y="1598"/>
                </a:lnTo>
                <a:lnTo>
                  <a:pt x="39" y="1598"/>
                </a:lnTo>
                <a:lnTo>
                  <a:pt x="32" y="1598"/>
                </a:lnTo>
                <a:lnTo>
                  <a:pt x="26" y="1600"/>
                </a:lnTo>
                <a:lnTo>
                  <a:pt x="19" y="1603"/>
                </a:lnTo>
                <a:lnTo>
                  <a:pt x="15" y="1608"/>
                </a:lnTo>
                <a:lnTo>
                  <a:pt x="10" y="1614"/>
                </a:lnTo>
                <a:lnTo>
                  <a:pt x="5" y="1621"/>
                </a:lnTo>
                <a:lnTo>
                  <a:pt x="2" y="1631"/>
                </a:lnTo>
                <a:lnTo>
                  <a:pt x="0" y="1642"/>
                </a:lnTo>
                <a:lnTo>
                  <a:pt x="0" y="1655"/>
                </a:lnTo>
                <a:lnTo>
                  <a:pt x="0" y="2586"/>
                </a:lnTo>
                <a:lnTo>
                  <a:pt x="2151" y="2586"/>
                </a:lnTo>
                <a:lnTo>
                  <a:pt x="2151" y="431"/>
                </a:lnTo>
                <a:lnTo>
                  <a:pt x="1656" y="431"/>
                </a:lnTo>
                <a:lnTo>
                  <a:pt x="1656" y="430"/>
                </a:lnTo>
                <a:lnTo>
                  <a:pt x="1218" y="430"/>
                </a:lnTo>
                <a:lnTo>
                  <a:pt x="1218" y="430"/>
                </a:lnTo>
                <a:lnTo>
                  <a:pt x="1205" y="430"/>
                </a:lnTo>
                <a:lnTo>
                  <a:pt x="1194" y="428"/>
                </a:lnTo>
                <a:lnTo>
                  <a:pt x="1184" y="425"/>
                </a:lnTo>
                <a:lnTo>
                  <a:pt x="1178" y="420"/>
                </a:lnTo>
                <a:lnTo>
                  <a:pt x="1171" y="415"/>
                </a:lnTo>
                <a:lnTo>
                  <a:pt x="1166" y="410"/>
                </a:lnTo>
                <a:lnTo>
                  <a:pt x="1163" y="404"/>
                </a:lnTo>
                <a:lnTo>
                  <a:pt x="1162" y="397"/>
                </a:lnTo>
                <a:lnTo>
                  <a:pt x="1162" y="391"/>
                </a:lnTo>
                <a:lnTo>
                  <a:pt x="1162" y="383"/>
                </a:lnTo>
                <a:lnTo>
                  <a:pt x="1165" y="376"/>
                </a:lnTo>
                <a:lnTo>
                  <a:pt x="1170" y="368"/>
                </a:lnTo>
                <a:lnTo>
                  <a:pt x="1176" y="361"/>
                </a:lnTo>
                <a:lnTo>
                  <a:pt x="1184" y="353"/>
                </a:lnTo>
                <a:lnTo>
                  <a:pt x="1194" y="347"/>
                </a:lnTo>
                <a:lnTo>
                  <a:pt x="1205" y="342"/>
                </a:lnTo>
                <a:lnTo>
                  <a:pt x="1205" y="342"/>
                </a:lnTo>
                <a:lnTo>
                  <a:pt x="1218" y="334"/>
                </a:lnTo>
                <a:lnTo>
                  <a:pt x="1233" y="322"/>
                </a:lnTo>
                <a:lnTo>
                  <a:pt x="1249" y="308"/>
                </a:lnTo>
                <a:lnTo>
                  <a:pt x="1258" y="298"/>
                </a:lnTo>
                <a:lnTo>
                  <a:pt x="1266" y="288"/>
                </a:lnTo>
                <a:lnTo>
                  <a:pt x="1272" y="277"/>
                </a:lnTo>
                <a:lnTo>
                  <a:pt x="1279" y="264"/>
                </a:lnTo>
                <a:lnTo>
                  <a:pt x="1285" y="251"/>
                </a:lnTo>
                <a:lnTo>
                  <a:pt x="1288" y="235"/>
                </a:lnTo>
                <a:lnTo>
                  <a:pt x="1292" y="218"/>
                </a:lnTo>
                <a:lnTo>
                  <a:pt x="1293" y="200"/>
                </a:lnTo>
                <a:lnTo>
                  <a:pt x="1293" y="200"/>
                </a:lnTo>
                <a:lnTo>
                  <a:pt x="1292" y="181"/>
                </a:lnTo>
                <a:lnTo>
                  <a:pt x="1288" y="160"/>
                </a:lnTo>
                <a:lnTo>
                  <a:pt x="1282" y="142"/>
                </a:lnTo>
                <a:lnTo>
                  <a:pt x="1274" y="122"/>
                </a:lnTo>
                <a:lnTo>
                  <a:pt x="1262" y="104"/>
                </a:lnTo>
                <a:lnTo>
                  <a:pt x="1251" y="88"/>
                </a:lnTo>
                <a:lnTo>
                  <a:pt x="1236" y="73"/>
                </a:lnTo>
                <a:lnTo>
                  <a:pt x="1220" y="59"/>
                </a:lnTo>
                <a:lnTo>
                  <a:pt x="1202" y="46"/>
                </a:lnTo>
                <a:lnTo>
                  <a:pt x="1183" y="34"/>
                </a:lnTo>
                <a:lnTo>
                  <a:pt x="1162" y="25"/>
                </a:lnTo>
                <a:lnTo>
                  <a:pt x="1140" y="17"/>
                </a:lnTo>
                <a:lnTo>
                  <a:pt x="1118" y="8"/>
                </a:lnTo>
                <a:lnTo>
                  <a:pt x="1093" y="4"/>
                </a:lnTo>
                <a:lnTo>
                  <a:pt x="1069" y="2"/>
                </a:lnTo>
                <a:lnTo>
                  <a:pt x="1043" y="0"/>
                </a:lnTo>
                <a:lnTo>
                  <a:pt x="1043" y="0"/>
                </a:lnTo>
                <a:lnTo>
                  <a:pt x="1018" y="2"/>
                </a:lnTo>
                <a:lnTo>
                  <a:pt x="992" y="4"/>
                </a:lnTo>
                <a:lnTo>
                  <a:pt x="970" y="8"/>
                </a:lnTo>
                <a:lnTo>
                  <a:pt x="947" y="17"/>
                </a:lnTo>
                <a:lnTo>
                  <a:pt x="924" y="25"/>
                </a:lnTo>
                <a:lnTo>
                  <a:pt x="903" y="34"/>
                </a:lnTo>
                <a:lnTo>
                  <a:pt x="885" y="46"/>
                </a:lnTo>
                <a:lnTo>
                  <a:pt x="867" y="59"/>
                </a:lnTo>
                <a:lnTo>
                  <a:pt x="851" y="73"/>
                </a:lnTo>
                <a:lnTo>
                  <a:pt x="836" y="88"/>
                </a:lnTo>
                <a:lnTo>
                  <a:pt x="823" y="104"/>
                </a:lnTo>
                <a:lnTo>
                  <a:pt x="813" y="122"/>
                </a:lnTo>
                <a:lnTo>
                  <a:pt x="805" y="142"/>
                </a:lnTo>
                <a:lnTo>
                  <a:pt x="799" y="160"/>
                </a:lnTo>
                <a:lnTo>
                  <a:pt x="795" y="181"/>
                </a:lnTo>
                <a:lnTo>
                  <a:pt x="794" y="200"/>
                </a:lnTo>
                <a:lnTo>
                  <a:pt x="794" y="200"/>
                </a:lnTo>
                <a:lnTo>
                  <a:pt x="794" y="218"/>
                </a:lnTo>
                <a:lnTo>
                  <a:pt x="797" y="235"/>
                </a:lnTo>
                <a:lnTo>
                  <a:pt x="802" y="251"/>
                </a:lnTo>
                <a:lnTo>
                  <a:pt x="807" y="264"/>
                </a:lnTo>
                <a:lnTo>
                  <a:pt x="813" y="277"/>
                </a:lnTo>
                <a:lnTo>
                  <a:pt x="822" y="288"/>
                </a:lnTo>
                <a:lnTo>
                  <a:pt x="830" y="298"/>
                </a:lnTo>
                <a:lnTo>
                  <a:pt x="838" y="308"/>
                </a:lnTo>
                <a:lnTo>
                  <a:pt x="854" y="322"/>
                </a:lnTo>
                <a:lnTo>
                  <a:pt x="867" y="334"/>
                </a:lnTo>
                <a:lnTo>
                  <a:pt x="882" y="342"/>
                </a:lnTo>
                <a:lnTo>
                  <a:pt x="882" y="342"/>
                </a:lnTo>
                <a:lnTo>
                  <a:pt x="891" y="347"/>
                </a:lnTo>
                <a:lnTo>
                  <a:pt x="901" y="353"/>
                </a:lnTo>
                <a:lnTo>
                  <a:pt x="909" y="361"/>
                </a:lnTo>
                <a:lnTo>
                  <a:pt x="916" y="368"/>
                </a:lnTo>
                <a:lnTo>
                  <a:pt x="921" y="376"/>
                </a:lnTo>
                <a:lnTo>
                  <a:pt x="924" y="383"/>
                </a:lnTo>
                <a:lnTo>
                  <a:pt x="926" y="391"/>
                </a:lnTo>
                <a:lnTo>
                  <a:pt x="926" y="397"/>
                </a:lnTo>
                <a:lnTo>
                  <a:pt x="924" y="404"/>
                </a:lnTo>
                <a:lnTo>
                  <a:pt x="921" y="410"/>
                </a:lnTo>
                <a:lnTo>
                  <a:pt x="916" y="415"/>
                </a:lnTo>
                <a:lnTo>
                  <a:pt x="909" y="420"/>
                </a:lnTo>
                <a:lnTo>
                  <a:pt x="901" y="425"/>
                </a:lnTo>
                <a:lnTo>
                  <a:pt x="891" y="428"/>
                </a:lnTo>
                <a:lnTo>
                  <a:pt x="880" y="430"/>
                </a:lnTo>
                <a:lnTo>
                  <a:pt x="869" y="430"/>
                </a:lnTo>
                <a:lnTo>
                  <a:pt x="595" y="430"/>
                </a:lnTo>
                <a:lnTo>
                  <a:pt x="595" y="431"/>
                </a:lnTo>
                <a:lnTo>
                  <a:pt x="0" y="431"/>
                </a:lnTo>
                <a:lnTo>
                  <a:pt x="0" y="1305"/>
                </a:lnTo>
                <a:lnTo>
                  <a:pt x="0" y="1305"/>
                </a:lnTo>
                <a:lnTo>
                  <a:pt x="0" y="1317"/>
                </a:lnTo>
                <a:lnTo>
                  <a:pt x="2" y="1328"/>
                </a:lnTo>
                <a:lnTo>
                  <a:pt x="5" y="1338"/>
                </a:lnTo>
                <a:lnTo>
                  <a:pt x="10" y="1346"/>
                </a:lnTo>
                <a:lnTo>
                  <a:pt x="15" y="1352"/>
                </a:lnTo>
                <a:lnTo>
                  <a:pt x="19" y="1357"/>
                </a:lnTo>
                <a:lnTo>
                  <a:pt x="26" y="1361"/>
                </a:lnTo>
                <a:lnTo>
                  <a:pt x="32" y="1362"/>
                </a:lnTo>
                <a:lnTo>
                  <a:pt x="39" y="1362"/>
                </a:lnTo>
                <a:lnTo>
                  <a:pt x="47" y="1361"/>
                </a:lnTo>
                <a:lnTo>
                  <a:pt x="54" y="1357"/>
                </a:lnTo>
                <a:lnTo>
                  <a:pt x="62" y="1352"/>
                </a:lnTo>
                <a:lnTo>
                  <a:pt x="68" y="1346"/>
                </a:lnTo>
                <a:lnTo>
                  <a:pt x="76" y="1338"/>
                </a:lnTo>
                <a:lnTo>
                  <a:pt x="83" y="1328"/>
                </a:lnTo>
                <a:lnTo>
                  <a:pt x="88" y="1318"/>
                </a:lnTo>
                <a:lnTo>
                  <a:pt x="88" y="1318"/>
                </a:lnTo>
                <a:lnTo>
                  <a:pt x="96" y="1304"/>
                </a:lnTo>
                <a:lnTo>
                  <a:pt x="107" y="1291"/>
                </a:lnTo>
                <a:lnTo>
                  <a:pt x="122" y="1274"/>
                </a:lnTo>
                <a:lnTo>
                  <a:pt x="132" y="1266"/>
                </a:lnTo>
                <a:lnTo>
                  <a:pt x="141" y="1258"/>
                </a:lnTo>
                <a:lnTo>
                  <a:pt x="153" y="1250"/>
                </a:lnTo>
                <a:lnTo>
                  <a:pt x="166" y="1243"/>
                </a:lnTo>
                <a:lnTo>
                  <a:pt x="179" y="1238"/>
                </a:lnTo>
                <a:lnTo>
                  <a:pt x="195" y="1234"/>
                </a:lnTo>
                <a:lnTo>
                  <a:pt x="211" y="1230"/>
                </a:lnTo>
                <a:lnTo>
                  <a:pt x="229" y="1230"/>
                </a:lnTo>
                <a:lnTo>
                  <a:pt x="229" y="1230"/>
                </a:lnTo>
                <a:lnTo>
                  <a:pt x="249" y="1232"/>
                </a:lnTo>
                <a:lnTo>
                  <a:pt x="270" y="1235"/>
                </a:lnTo>
                <a:lnTo>
                  <a:pt x="288" y="1242"/>
                </a:lnTo>
                <a:lnTo>
                  <a:pt x="307" y="1250"/>
                </a:lnTo>
                <a:lnTo>
                  <a:pt x="325" y="1260"/>
                </a:lnTo>
                <a:lnTo>
                  <a:pt x="342" y="1273"/>
                </a:lnTo>
                <a:lnTo>
                  <a:pt x="356" y="1287"/>
                </a:lnTo>
                <a:lnTo>
                  <a:pt x="371" y="1304"/>
                </a:lnTo>
                <a:lnTo>
                  <a:pt x="384" y="1321"/>
                </a:lnTo>
                <a:lnTo>
                  <a:pt x="395" y="1339"/>
                </a:lnTo>
                <a:lnTo>
                  <a:pt x="405" y="1361"/>
                </a:lnTo>
                <a:lnTo>
                  <a:pt x="413" y="1383"/>
                </a:lnTo>
                <a:lnTo>
                  <a:pt x="421" y="1406"/>
                </a:lnTo>
                <a:lnTo>
                  <a:pt x="426" y="1429"/>
                </a:lnTo>
                <a:lnTo>
                  <a:pt x="428" y="1455"/>
                </a:lnTo>
                <a:lnTo>
                  <a:pt x="429" y="1479"/>
                </a:lnTo>
                <a:lnTo>
                  <a:pt x="429" y="1479"/>
                </a:lnTo>
                <a:lnTo>
                  <a:pt x="428" y="1505"/>
                </a:lnTo>
                <a:lnTo>
                  <a:pt x="426" y="1530"/>
                </a:lnTo>
                <a:lnTo>
                  <a:pt x="421" y="1554"/>
                </a:lnTo>
                <a:lnTo>
                  <a:pt x="413" y="1577"/>
                </a:lnTo>
                <a:lnTo>
                  <a:pt x="405" y="1598"/>
                </a:lnTo>
                <a:lnTo>
                  <a:pt x="395" y="1619"/>
                </a:lnTo>
                <a:lnTo>
                  <a:pt x="384" y="1639"/>
                </a:lnTo>
                <a:lnTo>
                  <a:pt x="371" y="1657"/>
                </a:lnTo>
                <a:lnTo>
                  <a:pt x="356" y="1673"/>
                </a:lnTo>
                <a:lnTo>
                  <a:pt x="342" y="1686"/>
                </a:lnTo>
                <a:lnTo>
                  <a:pt x="325" y="1699"/>
                </a:lnTo>
                <a:lnTo>
                  <a:pt x="307" y="1710"/>
                </a:lnTo>
                <a:lnTo>
                  <a:pt x="288" y="1718"/>
                </a:lnTo>
                <a:lnTo>
                  <a:pt x="270" y="1725"/>
                </a:lnTo>
                <a:lnTo>
                  <a:pt x="249" y="1728"/>
                </a:lnTo>
                <a:lnTo>
                  <a:pt x="229" y="1730"/>
                </a:lnTo>
                <a:lnTo>
                  <a:pt x="229" y="1730"/>
                </a:lnTo>
                <a:close/>
              </a:path>
            </a:pathLst>
          </a:custGeom>
          <a:solidFill>
            <a:srgbClr val="508CD4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</p:spPr>
        <p:txBody>
          <a:bodyPr tIns="436682" anchor="ctr" anchorCtr="1"/>
          <a:lstStyle/>
          <a:p>
            <a:pPr algn="l" defTabSz="344089" rtl="0">
              <a:defRPr/>
            </a:pPr>
            <a:endParaRPr lang="en-GB" sz="3732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68EFF73-1F2D-47CD-B84E-80FFDD115510}"/>
              </a:ext>
            </a:extLst>
          </p:cNvPr>
          <p:cNvSpPr/>
          <p:nvPr/>
        </p:nvSpPr>
        <p:spPr>
          <a:xfrm>
            <a:off x="2560421" y="1764840"/>
            <a:ext cx="2552768" cy="864187"/>
          </a:xfrm>
          <a:prstGeom prst="rect">
            <a:avLst/>
          </a:prstGeom>
          <a:noFill/>
        </p:spPr>
        <p:txBody>
          <a:bodyPr wrap="none" lIns="85321" tIns="42660" rIns="85321" bIns="42660">
            <a:spAutoFit/>
          </a:bodyPr>
          <a:lstStyle/>
          <a:p>
            <a:pPr algn="ctr" defTabSz="344089" rtl="0"/>
            <a:r>
              <a:rPr lang="ar-SA" sz="2528" b="1" dirty="0">
                <a:ln w="0"/>
                <a:solidFill>
                  <a:srgbClr val="A5A5A5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أكثر أنواع التربة قدرة </a:t>
            </a:r>
          </a:p>
          <a:p>
            <a:pPr algn="ctr" defTabSz="344089" rtl="0"/>
            <a:r>
              <a:rPr lang="ar-SA" sz="2528" b="1" dirty="0">
                <a:ln w="0"/>
                <a:solidFill>
                  <a:srgbClr val="A5A5A5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على الاحتفاظ بالماء</a:t>
            </a:r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A3761533-9704-4E9E-B9DD-2EC439A0AF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5141" y="6211271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5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005C1CE7-2E95-4358-AC6B-EE080B245C86}"/>
              </a:ext>
            </a:extLst>
          </p:cNvPr>
          <p:cNvSpPr/>
          <p:nvPr/>
        </p:nvSpPr>
        <p:spPr>
          <a:xfrm>
            <a:off x="5021821" y="4004732"/>
            <a:ext cx="6465287" cy="1324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lnSpcReduction="10000"/>
          </a:bodyPr>
          <a:lstStyle/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        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التربة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الطفيلية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ar-SA" sz="4400" b="1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وسط ليست رطبة ولا جافة جدا</a:t>
            </a:r>
            <a:r>
              <a:rPr lang="en-US" sz="4400" b="1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                         </a:t>
            </a:r>
          </a:p>
        </p:txBody>
      </p:sp>
      <p:pic>
        <p:nvPicPr>
          <p:cNvPr id="6" name="video_2021-12-15_02-58-19">
            <a:hlinkClick r:id="" action="ppaction://media"/>
            <a:extLst>
              <a:ext uri="{FF2B5EF4-FFF2-40B4-BE49-F238E27FC236}">
                <a16:creationId xmlns:a16="http://schemas.microsoft.com/office/drawing/2014/main" id="{DD7CF8A9-4264-4DBD-8C99-AC9E24628C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367" y="628650"/>
            <a:ext cx="2983524" cy="5449360"/>
          </a:xfrm>
          <a:prstGeom prst="rect">
            <a:avLst/>
          </a:prstGeom>
        </p:spPr>
      </p:pic>
      <p:pic>
        <p:nvPicPr>
          <p:cNvPr id="4" name="صورة 3" descr="صورة تحتوي على نص, سماء, خارجي&#10;&#10;تم إنشاء الوصف تلقائياً">
            <a:extLst>
              <a:ext uri="{FF2B5EF4-FFF2-40B4-BE49-F238E27FC236}">
                <a16:creationId xmlns:a16="http://schemas.microsoft.com/office/drawing/2014/main" id="{7870BB2B-CD36-4A18-A29C-4B2792F549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63" r="24225" b="-1"/>
          <a:stretch/>
        </p:blipFill>
        <p:spPr>
          <a:xfrm>
            <a:off x="5188549" y="628649"/>
            <a:ext cx="2607876" cy="2639484"/>
          </a:xfrm>
          <a:prstGeom prst="rect">
            <a:avLst/>
          </a:prstGeom>
        </p:spPr>
      </p:pic>
      <p:pic>
        <p:nvPicPr>
          <p:cNvPr id="3" name="صورة 2" descr="صورة تحتوي على نص, خارجي, عشب, سماء&#10;&#10;تم إنشاء الوصف تلقائياً">
            <a:extLst>
              <a:ext uri="{FF2B5EF4-FFF2-40B4-BE49-F238E27FC236}">
                <a16:creationId xmlns:a16="http://schemas.microsoft.com/office/drawing/2014/main" id="{0EE8C780-DD14-4E05-829A-E2039D00A1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75" r="3421" b="-1"/>
          <a:stretch/>
        </p:blipFill>
        <p:spPr>
          <a:xfrm>
            <a:off x="8915573" y="628649"/>
            <a:ext cx="2605018" cy="263948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30E63FF-7492-4E48-A80B-C228EAD627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1290" y="5219117"/>
            <a:ext cx="1520768" cy="1623410"/>
          </a:xfrm>
          <a:prstGeom prst="rect">
            <a:avLst/>
          </a:prstGeom>
        </p:spPr>
      </p:pic>
      <p:sp>
        <p:nvSpPr>
          <p:cNvPr id="8" name="سهم: لليسار 7">
            <a:extLst>
              <a:ext uri="{FF2B5EF4-FFF2-40B4-BE49-F238E27FC236}">
                <a16:creationId xmlns:a16="http://schemas.microsoft.com/office/drawing/2014/main" id="{5E0B0BD2-56EE-4CBB-9944-0172EDBD4501}"/>
              </a:ext>
            </a:extLst>
          </p:cNvPr>
          <p:cNvSpPr/>
          <p:nvPr/>
        </p:nvSpPr>
        <p:spPr>
          <a:xfrm>
            <a:off x="4626591" y="5552936"/>
            <a:ext cx="3275463" cy="10389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مزرعة </a:t>
            </a:r>
            <a:r>
              <a:rPr lang="ar-SA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الفروالة</a:t>
            </a:r>
            <a:r>
              <a:rPr lang="ar-S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3D4B503-0543-4279-A69F-B5BD83A6237A}"/>
              </a:ext>
            </a:extLst>
          </p:cNvPr>
          <p:cNvSpPr txBox="1"/>
          <p:nvPr/>
        </p:nvSpPr>
        <p:spPr>
          <a:xfrm>
            <a:off x="5308979" y="2797791"/>
            <a:ext cx="23201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95000"/>
                  </a:schemeClr>
                </a:solidFill>
              </a:rPr>
              <a:t>الجبل الأخضر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FC7D5708-E59C-40F9-9FC7-F10376B6BF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6425" y="6253511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5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صورة تحتوي على جبل, سماء, الطبيعة, خارجي&#10;&#10;تم إنشاء الوصف تلقائياً">
            <a:extLst>
              <a:ext uri="{FF2B5EF4-FFF2-40B4-BE49-F238E27FC236}">
                <a16:creationId xmlns:a16="http://schemas.microsoft.com/office/drawing/2014/main" id="{9FBBD45D-2884-46C7-A44E-2DB863448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10"/>
            <a:ext cx="121919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عنوان 11">
            <a:extLst>
              <a:ext uri="{FF2B5EF4-FFF2-40B4-BE49-F238E27FC236}">
                <a16:creationId xmlns:a16="http://schemas.microsoft.com/office/drawing/2014/main" id="{A797AF4E-EF0E-417C-ABFE-191CC20624D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590991" y="1680291"/>
            <a:ext cx="7010018" cy="2288225"/>
          </a:xfrm>
          <a:prstGeom prst="rect">
            <a:avLst/>
          </a:prstGeom>
        </p:spPr>
        <p:txBody>
          <a:bodyPr rtlCol="1">
            <a:normAutofit/>
          </a:bodyPr>
          <a:lstStyle/>
          <a:p>
            <a:pPr algn="l"/>
            <a:r>
              <a:rPr lang="ar-SA" sz="5000" dirty="0"/>
              <a:t>*يتعرف التربة ويحدد مكوناتها.</a:t>
            </a:r>
          </a:p>
          <a:p>
            <a:pPr algn="l"/>
            <a:r>
              <a:rPr lang="ar-SA" sz="5000" dirty="0"/>
              <a:t>*يقارن أنواع مختلفة من التربة.</a:t>
            </a:r>
            <a:br>
              <a:rPr lang="ar-SA" sz="5000" dirty="0"/>
            </a:br>
            <a:r>
              <a:rPr lang="ar-SA" sz="5000" dirty="0"/>
              <a:t>أن يفهم اهمية التربة</a:t>
            </a:r>
          </a:p>
        </p:txBody>
      </p:sp>
      <p:sp>
        <p:nvSpPr>
          <p:cNvPr id="8" name="عنوان فرعي 7">
            <a:extLst>
              <a:ext uri="{FF2B5EF4-FFF2-40B4-BE49-F238E27FC236}">
                <a16:creationId xmlns:a16="http://schemas.microsoft.com/office/drawing/2014/main" id="{69581569-7105-4546-B36C-B415E9E94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25541" y="1040202"/>
            <a:ext cx="7010018" cy="785251"/>
          </a:xfrm>
        </p:spPr>
        <p:txBody>
          <a:bodyPr>
            <a:normAutofit/>
          </a:bodyPr>
          <a:lstStyle/>
          <a:p>
            <a:r>
              <a:rPr lang="ar-SA" sz="4000" dirty="0"/>
              <a:t>الاهداف</a:t>
            </a:r>
          </a:p>
        </p:txBody>
      </p:sp>
      <p:pic>
        <p:nvPicPr>
          <p:cNvPr id="10" name="صورة 9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4ED22EDD-992C-479C-91C3-5ED07794D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13" r="-1" b="-1"/>
          <a:stretch/>
        </p:blipFill>
        <p:spPr>
          <a:xfrm>
            <a:off x="933974" y="911082"/>
            <a:ext cx="2034550" cy="1797684"/>
          </a:xfrm>
          <a:custGeom>
            <a:avLst/>
            <a:gdLst/>
            <a:ahLst/>
            <a:cxnLst/>
            <a:rect l="l" t="t" r="r" b="b"/>
            <a:pathLst>
              <a:path w="2034550" h="1797684">
                <a:moveTo>
                  <a:pt x="585760" y="0"/>
                </a:moveTo>
                <a:cubicBezTo>
                  <a:pt x="585760" y="0"/>
                  <a:pt x="585760" y="0"/>
                  <a:pt x="1448790" y="0"/>
                </a:cubicBezTo>
                <a:cubicBezTo>
                  <a:pt x="1502846" y="0"/>
                  <a:pt x="1555038" y="29714"/>
                  <a:pt x="1581134" y="77999"/>
                </a:cubicBezTo>
                <a:cubicBezTo>
                  <a:pt x="1581134" y="77999"/>
                  <a:pt x="1581134" y="77999"/>
                  <a:pt x="2013580" y="822701"/>
                </a:cubicBezTo>
                <a:cubicBezTo>
                  <a:pt x="2041540" y="869128"/>
                  <a:pt x="2041540" y="928556"/>
                  <a:pt x="2013580" y="974984"/>
                </a:cubicBezTo>
                <a:cubicBezTo>
                  <a:pt x="2013580" y="974984"/>
                  <a:pt x="2013580" y="974984"/>
                  <a:pt x="1581134" y="1719685"/>
                </a:cubicBezTo>
                <a:cubicBezTo>
                  <a:pt x="1555038" y="1767970"/>
                  <a:pt x="1502846" y="1797684"/>
                  <a:pt x="1448790" y="1797684"/>
                </a:cubicBezTo>
                <a:cubicBezTo>
                  <a:pt x="1448790" y="1797684"/>
                  <a:pt x="1448790" y="1797684"/>
                  <a:pt x="585760" y="1797684"/>
                </a:cubicBezTo>
                <a:cubicBezTo>
                  <a:pt x="529841" y="1797684"/>
                  <a:pt x="479513" y="1767970"/>
                  <a:pt x="451553" y="1719685"/>
                </a:cubicBezTo>
                <a:cubicBezTo>
                  <a:pt x="451553" y="1719685"/>
                  <a:pt x="451553" y="1719685"/>
                  <a:pt x="20970" y="974984"/>
                </a:cubicBezTo>
                <a:cubicBezTo>
                  <a:pt x="-6990" y="928556"/>
                  <a:pt x="-6990" y="869128"/>
                  <a:pt x="20970" y="822701"/>
                </a:cubicBezTo>
                <a:cubicBezTo>
                  <a:pt x="20970" y="822701"/>
                  <a:pt x="20970" y="822701"/>
                  <a:pt x="451553" y="77999"/>
                </a:cubicBezTo>
                <a:cubicBezTo>
                  <a:pt x="479513" y="29714"/>
                  <a:pt x="529841" y="0"/>
                  <a:pt x="585760" y="0"/>
                </a:cubicBezTo>
                <a:close/>
              </a:path>
            </a:pathLst>
          </a:custGeom>
          <a:ln w="63500">
            <a:solidFill>
              <a:schemeClr val="tx1">
                <a:alpha val="80000"/>
              </a:schemeClr>
            </a:solidFill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892B26D-9472-4958-9BBA-CF5F18D39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846" y="5817798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02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005C1CE7-2E95-4358-AC6B-EE080B245C86}"/>
              </a:ext>
            </a:extLst>
          </p:cNvPr>
          <p:cNvSpPr/>
          <p:nvPr/>
        </p:nvSpPr>
        <p:spPr>
          <a:xfrm>
            <a:off x="3861761" y="974929"/>
            <a:ext cx="6465287" cy="1324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      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التربة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الطفيلية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وسط ليست رطبة ولا جافة جدا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                       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284187-F4C3-43ED-9806-E86A39A75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075" y="2962210"/>
            <a:ext cx="6253713" cy="219664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019E8D4-DDEA-478B-9606-AFEC22D4A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211" y="2962210"/>
            <a:ext cx="2144610" cy="2196644"/>
          </a:xfrm>
          <a:prstGeom prst="rect">
            <a:avLst/>
          </a:prstGeom>
        </p:spPr>
      </p:pic>
      <p:sp>
        <p:nvSpPr>
          <p:cNvPr id="14" name="يساوي 13">
            <a:extLst>
              <a:ext uri="{FF2B5EF4-FFF2-40B4-BE49-F238E27FC236}">
                <a16:creationId xmlns:a16="http://schemas.microsoft.com/office/drawing/2014/main" id="{1E8FED2F-BE86-4F7D-B0C6-3F46E9BCEBF8}"/>
              </a:ext>
            </a:extLst>
          </p:cNvPr>
          <p:cNvSpPr/>
          <p:nvPr/>
        </p:nvSpPr>
        <p:spPr>
          <a:xfrm>
            <a:off x="3425588" y="3698543"/>
            <a:ext cx="1105469" cy="90075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5" name="علامة الجمع 14">
            <a:extLst>
              <a:ext uri="{FF2B5EF4-FFF2-40B4-BE49-F238E27FC236}">
                <a16:creationId xmlns:a16="http://schemas.microsoft.com/office/drawing/2014/main" id="{33A5DF0E-0433-4F5E-A1F8-DAB835E8F1E7}"/>
              </a:ext>
            </a:extLst>
          </p:cNvPr>
          <p:cNvSpPr/>
          <p:nvPr/>
        </p:nvSpPr>
        <p:spPr>
          <a:xfrm>
            <a:off x="8366078" y="3429000"/>
            <a:ext cx="510103" cy="52885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4764E447-064D-4BAC-9828-4D6EF43BF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550" y="3480420"/>
            <a:ext cx="396274" cy="42600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8AC3493-72A7-4F59-AFD4-EC5386DEE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2239" y="0"/>
            <a:ext cx="2979761" cy="184244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0FD6D45-D724-4BF5-BC91-046C8594C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5141" y="6278617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02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مجموعة 18"/>
          <p:cNvGrpSpPr/>
          <p:nvPr/>
        </p:nvGrpSpPr>
        <p:grpSpPr>
          <a:xfrm>
            <a:off x="2260253" y="1047199"/>
            <a:ext cx="3153088" cy="4961436"/>
            <a:chOff x="616783" y="710660"/>
            <a:chExt cx="3749069" cy="5919667"/>
          </a:xfrm>
        </p:grpSpPr>
        <p:pic>
          <p:nvPicPr>
            <p:cNvPr id="15" name="صورة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-468517" y="3498356"/>
              <a:ext cx="5919667" cy="344275"/>
            </a:xfrm>
            <a:prstGeom prst="rect">
              <a:avLst/>
            </a:prstGeom>
          </p:spPr>
        </p:pic>
        <p:pic>
          <p:nvPicPr>
            <p:cNvPr id="13" name="صورة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783" y="931892"/>
              <a:ext cx="3749069" cy="2391999"/>
            </a:xfrm>
            <a:prstGeom prst="rect">
              <a:avLst/>
            </a:prstGeom>
          </p:spPr>
        </p:pic>
        <p:pic>
          <p:nvPicPr>
            <p:cNvPr id="16" name="صورة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697" y="3608091"/>
              <a:ext cx="3595237" cy="646725"/>
            </a:xfrm>
            <a:prstGeom prst="rect">
              <a:avLst/>
            </a:prstGeom>
          </p:spPr>
        </p:pic>
        <p:pic>
          <p:nvPicPr>
            <p:cNvPr id="17" name="صورة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327" y="4400980"/>
              <a:ext cx="3595237" cy="646725"/>
            </a:xfrm>
            <a:prstGeom prst="rect">
              <a:avLst/>
            </a:prstGeom>
          </p:spPr>
        </p:pic>
        <p:pic>
          <p:nvPicPr>
            <p:cNvPr id="18" name="صورة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910" y="5192290"/>
              <a:ext cx="3595237" cy="646725"/>
            </a:xfrm>
            <a:prstGeom prst="rect">
              <a:avLst/>
            </a:prstGeom>
          </p:spPr>
        </p:pic>
      </p:grpSp>
      <p:sp>
        <p:nvSpPr>
          <p:cNvPr id="25" name="مستطيل 24"/>
          <p:cNvSpPr/>
          <p:nvPr/>
        </p:nvSpPr>
        <p:spPr>
          <a:xfrm>
            <a:off x="2549309" y="3505130"/>
            <a:ext cx="2745129" cy="488251"/>
          </a:xfrm>
          <a:prstGeom prst="rect">
            <a:avLst/>
          </a:prstGeom>
          <a:noFill/>
        </p:spPr>
        <p:txBody>
          <a:bodyPr wrap="none" lIns="85321" tIns="42660" rIns="85321" bIns="42660">
            <a:spAutoFit/>
          </a:bodyPr>
          <a:lstStyle/>
          <a:p>
            <a:pPr algn="ctr" defTabSz="344089" rtl="0"/>
            <a:r>
              <a:rPr lang="ar-SA" sz="2613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تربة تحتوي على الحديد</a:t>
            </a:r>
          </a:p>
        </p:txBody>
      </p:sp>
      <p:sp>
        <p:nvSpPr>
          <p:cNvPr id="26" name="مستطيل 25"/>
          <p:cNvSpPr/>
          <p:nvPr/>
        </p:nvSpPr>
        <p:spPr>
          <a:xfrm>
            <a:off x="2784149" y="4143763"/>
            <a:ext cx="2275449" cy="488251"/>
          </a:xfrm>
          <a:prstGeom prst="rect">
            <a:avLst/>
          </a:prstGeom>
          <a:noFill/>
        </p:spPr>
        <p:txBody>
          <a:bodyPr wrap="none" lIns="85321" tIns="42660" rIns="85321" bIns="42660">
            <a:spAutoFit/>
          </a:bodyPr>
          <a:lstStyle/>
          <a:p>
            <a:pPr algn="ctr" defTabSz="344089" rtl="0"/>
            <a:r>
              <a:rPr lang="ar-SA" sz="2613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تربة ذات لون أسود</a:t>
            </a:r>
          </a:p>
        </p:txBody>
      </p:sp>
      <p:sp>
        <p:nvSpPr>
          <p:cNvPr id="27" name="مستطيل 26"/>
          <p:cNvSpPr/>
          <p:nvPr/>
        </p:nvSpPr>
        <p:spPr>
          <a:xfrm>
            <a:off x="2412654" y="4832818"/>
            <a:ext cx="2966343" cy="488251"/>
          </a:xfrm>
          <a:prstGeom prst="rect">
            <a:avLst/>
          </a:prstGeom>
          <a:noFill/>
        </p:spPr>
        <p:txBody>
          <a:bodyPr wrap="none" lIns="85321" tIns="42660" rIns="85321" bIns="42660">
            <a:spAutoFit/>
          </a:bodyPr>
          <a:lstStyle/>
          <a:p>
            <a:pPr algn="ctr" defTabSz="344089" rtl="0"/>
            <a:r>
              <a:rPr lang="ar-SA" sz="2613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تربة تحتوي على الصخور</a:t>
            </a: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375" y="1009619"/>
            <a:ext cx="2715075" cy="747415"/>
          </a:xfrm>
          <a:prstGeom prst="rect">
            <a:avLst/>
          </a:prstGeom>
        </p:spPr>
      </p:pic>
      <p:sp>
        <p:nvSpPr>
          <p:cNvPr id="21" name="شكل بيضاوي 20">
            <a:hlinkClick r:id="rId6" action="ppaction://hlinksldjump"/>
          </p:cNvPr>
          <p:cNvSpPr/>
          <p:nvPr/>
        </p:nvSpPr>
        <p:spPr>
          <a:xfrm>
            <a:off x="6551106" y="1047198"/>
            <a:ext cx="398218" cy="511921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4089" rtl="0"/>
            <a:r>
              <a:rPr lang="ar-SA" sz="3476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شكل بيضاوي 21">
            <a:hlinkClick r:id="rId7" action="ppaction://hlinksldjump"/>
          </p:cNvPr>
          <p:cNvSpPr/>
          <p:nvPr/>
        </p:nvSpPr>
        <p:spPr>
          <a:xfrm>
            <a:off x="7036008" y="1063258"/>
            <a:ext cx="398218" cy="511921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4089" rtl="0"/>
            <a:r>
              <a:rPr lang="ar-SA" sz="3476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شكل بيضاوي 22">
            <a:hlinkClick r:id="rId8" action="ppaction://hlinksldjump"/>
          </p:cNvPr>
          <p:cNvSpPr/>
          <p:nvPr/>
        </p:nvSpPr>
        <p:spPr>
          <a:xfrm>
            <a:off x="7558955" y="1074042"/>
            <a:ext cx="398218" cy="511921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44089" rtl="0"/>
            <a:r>
              <a:rPr lang="ar-SA" sz="3476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28" name="مجموعة 27"/>
          <p:cNvGrpSpPr/>
          <p:nvPr/>
        </p:nvGrpSpPr>
        <p:grpSpPr>
          <a:xfrm>
            <a:off x="8081772" y="1084192"/>
            <a:ext cx="398218" cy="511921"/>
            <a:chOff x="7913431" y="460988"/>
            <a:chExt cx="504056" cy="647980"/>
          </a:xfrm>
        </p:grpSpPr>
        <p:sp>
          <p:nvSpPr>
            <p:cNvPr id="33" name="شكل بيضاوي 32">
              <a:hlinkClick r:id="rId9" action="ppaction://hlinksldjump"/>
            </p:cNvPr>
            <p:cNvSpPr/>
            <p:nvPr/>
          </p:nvSpPr>
          <p:spPr>
            <a:xfrm>
              <a:off x="7913431" y="460988"/>
              <a:ext cx="504056" cy="6479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344089" rtl="0"/>
              <a:endParaRPr lang="ar-SA" sz="1422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cxnSp>
          <p:nvCxnSpPr>
            <p:cNvPr id="34" name="رابط مستقيم 33"/>
            <p:cNvCxnSpPr>
              <a:stCxn id="33" idx="7"/>
              <a:endCxn id="33" idx="3"/>
            </p:cNvCxnSpPr>
            <p:nvPr/>
          </p:nvCxnSpPr>
          <p:spPr>
            <a:xfrm flipH="1">
              <a:off x="7987248" y="555882"/>
              <a:ext cx="356422" cy="45819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7EB62722-9A72-4E77-9B98-5DDCEB8328C4}"/>
              </a:ext>
            </a:extLst>
          </p:cNvPr>
          <p:cNvGrpSpPr/>
          <p:nvPr/>
        </p:nvGrpSpPr>
        <p:grpSpPr>
          <a:xfrm>
            <a:off x="5963502" y="2461162"/>
            <a:ext cx="3377078" cy="3237678"/>
            <a:chOff x="5229699" y="2187397"/>
            <a:chExt cx="4274638" cy="4098188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E42A6BCF-7F5A-415F-94E1-0FBC1741B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5229699" y="2187397"/>
              <a:ext cx="4274638" cy="4098188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15A45AC7-1508-409C-ACA9-3872F4F93C41}"/>
                </a:ext>
              </a:extLst>
            </p:cNvPr>
            <p:cNvSpPr txBox="1"/>
            <p:nvPr/>
          </p:nvSpPr>
          <p:spPr>
            <a:xfrm>
              <a:off x="6275975" y="3820172"/>
              <a:ext cx="2166814" cy="9478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344089" rtl="0"/>
              <a:r>
                <a:rPr lang="ar-SA" sz="1422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نجمة ذهبية للفريق الرائع تعلق على </a:t>
              </a:r>
            </a:p>
            <a:p>
              <a:pPr algn="ctr" defTabSz="344089" rtl="0"/>
              <a:r>
                <a:rPr lang="ar-SA" sz="1422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الحائط الالكتروني</a:t>
              </a:r>
            </a:p>
          </p:txBody>
        </p:sp>
      </p:grpSp>
      <p:sp>
        <p:nvSpPr>
          <p:cNvPr id="30" name="Freeform 6"/>
          <p:cNvSpPr>
            <a:spLocks/>
          </p:cNvSpPr>
          <p:nvPr/>
        </p:nvSpPr>
        <p:spPr bwMode="auto">
          <a:xfrm>
            <a:off x="5669902" y="3841602"/>
            <a:ext cx="2670012" cy="1951158"/>
          </a:xfrm>
          <a:custGeom>
            <a:avLst/>
            <a:gdLst>
              <a:gd name="T0" fmla="*/ 861 w 2587"/>
              <a:gd name="T1" fmla="*/ 195 h 2151"/>
              <a:gd name="T2" fmla="*/ 885 w 2587"/>
              <a:gd name="T3" fmla="*/ 143 h 2151"/>
              <a:gd name="T4" fmla="*/ 931 w 2587"/>
              <a:gd name="T5" fmla="*/ 97 h 2151"/>
              <a:gd name="T6" fmla="*/ 965 w 2587"/>
              <a:gd name="T7" fmla="*/ 76 h 2151"/>
              <a:gd name="T8" fmla="*/ 988 w 2587"/>
              <a:gd name="T9" fmla="*/ 47 h 2151"/>
              <a:gd name="T10" fmla="*/ 985 w 2587"/>
              <a:gd name="T11" fmla="*/ 21 h 2151"/>
              <a:gd name="T12" fmla="*/ 955 w 2587"/>
              <a:gd name="T13" fmla="*/ 3 h 2151"/>
              <a:gd name="T14" fmla="*/ 0 w 2587"/>
              <a:gd name="T15" fmla="*/ 2151 h 2151"/>
              <a:gd name="T16" fmla="*/ 2156 w 2587"/>
              <a:gd name="T17" fmla="*/ 1220 h 2151"/>
              <a:gd name="T18" fmla="*/ 2163 w 2587"/>
              <a:gd name="T19" fmla="*/ 1186 h 2151"/>
              <a:gd name="T20" fmla="*/ 2182 w 2587"/>
              <a:gd name="T21" fmla="*/ 1163 h 2151"/>
              <a:gd name="T22" fmla="*/ 2211 w 2587"/>
              <a:gd name="T23" fmla="*/ 1166 h 2151"/>
              <a:gd name="T24" fmla="*/ 2239 w 2587"/>
              <a:gd name="T25" fmla="*/ 1196 h 2151"/>
              <a:gd name="T26" fmla="*/ 2263 w 2587"/>
              <a:gd name="T27" fmla="*/ 1235 h 2151"/>
              <a:gd name="T28" fmla="*/ 2309 w 2587"/>
              <a:gd name="T29" fmla="*/ 1274 h 2151"/>
              <a:gd name="T30" fmla="*/ 2368 w 2587"/>
              <a:gd name="T31" fmla="*/ 1293 h 2151"/>
              <a:gd name="T32" fmla="*/ 2426 w 2587"/>
              <a:gd name="T33" fmla="*/ 1288 h 2151"/>
              <a:gd name="T34" fmla="*/ 2498 w 2587"/>
              <a:gd name="T35" fmla="*/ 1251 h 2151"/>
              <a:gd name="T36" fmla="*/ 2553 w 2587"/>
              <a:gd name="T37" fmla="*/ 1184 h 2151"/>
              <a:gd name="T38" fmla="*/ 2582 w 2587"/>
              <a:gd name="T39" fmla="*/ 1095 h 2151"/>
              <a:gd name="T40" fmla="*/ 2586 w 2587"/>
              <a:gd name="T41" fmla="*/ 1018 h 2151"/>
              <a:gd name="T42" fmla="*/ 2563 w 2587"/>
              <a:gd name="T43" fmla="*/ 926 h 2151"/>
              <a:gd name="T44" fmla="*/ 2514 w 2587"/>
              <a:gd name="T45" fmla="*/ 852 h 2151"/>
              <a:gd name="T46" fmla="*/ 2446 w 2587"/>
              <a:gd name="T47" fmla="*/ 805 h 2151"/>
              <a:gd name="T48" fmla="*/ 2385 w 2587"/>
              <a:gd name="T49" fmla="*/ 794 h 2151"/>
              <a:gd name="T50" fmla="*/ 2322 w 2587"/>
              <a:gd name="T51" fmla="*/ 808 h 2151"/>
              <a:gd name="T52" fmla="*/ 2278 w 2587"/>
              <a:gd name="T53" fmla="*/ 838 h 2151"/>
              <a:gd name="T54" fmla="*/ 2245 w 2587"/>
              <a:gd name="T55" fmla="*/ 882 h 2151"/>
              <a:gd name="T56" fmla="*/ 2218 w 2587"/>
              <a:gd name="T57" fmla="*/ 917 h 2151"/>
              <a:gd name="T58" fmla="*/ 2189 w 2587"/>
              <a:gd name="T59" fmla="*/ 927 h 2151"/>
              <a:gd name="T60" fmla="*/ 2166 w 2587"/>
              <a:gd name="T61" fmla="*/ 911 h 2151"/>
              <a:gd name="T62" fmla="*/ 2156 w 2587"/>
              <a:gd name="T63" fmla="*/ 869 h 2151"/>
              <a:gd name="T64" fmla="*/ 1282 w 2587"/>
              <a:gd name="T65" fmla="*/ 0 h 2151"/>
              <a:gd name="T66" fmla="*/ 1248 w 2587"/>
              <a:gd name="T67" fmla="*/ 6 h 2151"/>
              <a:gd name="T68" fmla="*/ 1227 w 2587"/>
              <a:gd name="T69" fmla="*/ 27 h 2151"/>
              <a:gd name="T70" fmla="*/ 1229 w 2587"/>
              <a:gd name="T71" fmla="*/ 55 h 2151"/>
              <a:gd name="T72" fmla="*/ 1258 w 2587"/>
              <a:gd name="T73" fmla="*/ 83 h 2151"/>
              <a:gd name="T74" fmla="*/ 1297 w 2587"/>
              <a:gd name="T75" fmla="*/ 107 h 2151"/>
              <a:gd name="T76" fmla="*/ 1336 w 2587"/>
              <a:gd name="T77" fmla="*/ 154 h 2151"/>
              <a:gd name="T78" fmla="*/ 1356 w 2587"/>
              <a:gd name="T79" fmla="*/ 213 h 2151"/>
              <a:gd name="T80" fmla="*/ 1352 w 2587"/>
              <a:gd name="T81" fmla="*/ 270 h 2151"/>
              <a:gd name="T82" fmla="*/ 1313 w 2587"/>
              <a:gd name="T83" fmla="*/ 341 h 2151"/>
              <a:gd name="T84" fmla="*/ 1247 w 2587"/>
              <a:gd name="T85" fmla="*/ 397 h 2151"/>
              <a:gd name="T86" fmla="*/ 1157 w 2587"/>
              <a:gd name="T87" fmla="*/ 426 h 2151"/>
              <a:gd name="T88" fmla="*/ 1082 w 2587"/>
              <a:gd name="T89" fmla="*/ 429 h 2151"/>
              <a:gd name="T90" fmla="*/ 988 w 2587"/>
              <a:gd name="T91" fmla="*/ 406 h 2151"/>
              <a:gd name="T92" fmla="*/ 915 w 2587"/>
              <a:gd name="T93" fmla="*/ 358 h 2151"/>
              <a:gd name="T94" fmla="*/ 869 w 2587"/>
              <a:gd name="T95" fmla="*/ 289 h 2151"/>
              <a:gd name="T96" fmla="*/ 858 w 2587"/>
              <a:gd name="T97" fmla="*/ 231 h 2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587" h="2151">
                <a:moveTo>
                  <a:pt x="858" y="231"/>
                </a:moveTo>
                <a:lnTo>
                  <a:pt x="858" y="231"/>
                </a:lnTo>
                <a:lnTo>
                  <a:pt x="858" y="213"/>
                </a:lnTo>
                <a:lnTo>
                  <a:pt x="861" y="195"/>
                </a:lnTo>
                <a:lnTo>
                  <a:pt x="866" y="180"/>
                </a:lnTo>
                <a:lnTo>
                  <a:pt x="871" y="166"/>
                </a:lnTo>
                <a:lnTo>
                  <a:pt x="877" y="154"/>
                </a:lnTo>
                <a:lnTo>
                  <a:pt x="885" y="143"/>
                </a:lnTo>
                <a:lnTo>
                  <a:pt x="893" y="131"/>
                </a:lnTo>
                <a:lnTo>
                  <a:pt x="902" y="123"/>
                </a:lnTo>
                <a:lnTo>
                  <a:pt x="918" y="107"/>
                </a:lnTo>
                <a:lnTo>
                  <a:pt x="931" y="97"/>
                </a:lnTo>
                <a:lnTo>
                  <a:pt x="946" y="89"/>
                </a:lnTo>
                <a:lnTo>
                  <a:pt x="946" y="89"/>
                </a:lnTo>
                <a:lnTo>
                  <a:pt x="955" y="83"/>
                </a:lnTo>
                <a:lnTo>
                  <a:pt x="965" y="76"/>
                </a:lnTo>
                <a:lnTo>
                  <a:pt x="973" y="70"/>
                </a:lnTo>
                <a:lnTo>
                  <a:pt x="980" y="62"/>
                </a:lnTo>
                <a:lnTo>
                  <a:pt x="985" y="55"/>
                </a:lnTo>
                <a:lnTo>
                  <a:pt x="988" y="47"/>
                </a:lnTo>
                <a:lnTo>
                  <a:pt x="989" y="40"/>
                </a:lnTo>
                <a:lnTo>
                  <a:pt x="989" y="34"/>
                </a:lnTo>
                <a:lnTo>
                  <a:pt x="988" y="27"/>
                </a:lnTo>
                <a:lnTo>
                  <a:pt x="985" y="21"/>
                </a:lnTo>
                <a:lnTo>
                  <a:pt x="980" y="14"/>
                </a:lnTo>
                <a:lnTo>
                  <a:pt x="973" y="9"/>
                </a:lnTo>
                <a:lnTo>
                  <a:pt x="965" y="6"/>
                </a:lnTo>
                <a:lnTo>
                  <a:pt x="955" y="3"/>
                </a:lnTo>
                <a:lnTo>
                  <a:pt x="944" y="1"/>
                </a:lnTo>
                <a:lnTo>
                  <a:pt x="933" y="0"/>
                </a:lnTo>
                <a:lnTo>
                  <a:pt x="0" y="0"/>
                </a:lnTo>
                <a:lnTo>
                  <a:pt x="0" y="2151"/>
                </a:lnTo>
                <a:lnTo>
                  <a:pt x="2154" y="2151"/>
                </a:lnTo>
                <a:lnTo>
                  <a:pt x="2154" y="1656"/>
                </a:lnTo>
                <a:lnTo>
                  <a:pt x="2156" y="1656"/>
                </a:lnTo>
                <a:lnTo>
                  <a:pt x="2156" y="1220"/>
                </a:lnTo>
                <a:lnTo>
                  <a:pt x="2156" y="1220"/>
                </a:lnTo>
                <a:lnTo>
                  <a:pt x="2158" y="1207"/>
                </a:lnTo>
                <a:lnTo>
                  <a:pt x="2159" y="1196"/>
                </a:lnTo>
                <a:lnTo>
                  <a:pt x="2163" y="1186"/>
                </a:lnTo>
                <a:lnTo>
                  <a:pt x="2166" y="1178"/>
                </a:lnTo>
                <a:lnTo>
                  <a:pt x="2171" y="1171"/>
                </a:lnTo>
                <a:lnTo>
                  <a:pt x="2177" y="1166"/>
                </a:lnTo>
                <a:lnTo>
                  <a:pt x="2182" y="1163"/>
                </a:lnTo>
                <a:lnTo>
                  <a:pt x="2189" y="1161"/>
                </a:lnTo>
                <a:lnTo>
                  <a:pt x="2197" y="1161"/>
                </a:lnTo>
                <a:lnTo>
                  <a:pt x="2203" y="1163"/>
                </a:lnTo>
                <a:lnTo>
                  <a:pt x="2211" y="1166"/>
                </a:lnTo>
                <a:lnTo>
                  <a:pt x="2218" y="1171"/>
                </a:lnTo>
                <a:lnTo>
                  <a:pt x="2226" y="1178"/>
                </a:lnTo>
                <a:lnTo>
                  <a:pt x="2232" y="1186"/>
                </a:lnTo>
                <a:lnTo>
                  <a:pt x="2239" y="1196"/>
                </a:lnTo>
                <a:lnTo>
                  <a:pt x="2245" y="1207"/>
                </a:lnTo>
                <a:lnTo>
                  <a:pt x="2245" y="1207"/>
                </a:lnTo>
                <a:lnTo>
                  <a:pt x="2254" y="1220"/>
                </a:lnTo>
                <a:lnTo>
                  <a:pt x="2263" y="1235"/>
                </a:lnTo>
                <a:lnTo>
                  <a:pt x="2278" y="1251"/>
                </a:lnTo>
                <a:lnTo>
                  <a:pt x="2288" y="1259"/>
                </a:lnTo>
                <a:lnTo>
                  <a:pt x="2298" y="1266"/>
                </a:lnTo>
                <a:lnTo>
                  <a:pt x="2309" y="1274"/>
                </a:lnTo>
                <a:lnTo>
                  <a:pt x="2322" y="1280"/>
                </a:lnTo>
                <a:lnTo>
                  <a:pt x="2337" y="1285"/>
                </a:lnTo>
                <a:lnTo>
                  <a:pt x="2351" y="1290"/>
                </a:lnTo>
                <a:lnTo>
                  <a:pt x="2368" y="1293"/>
                </a:lnTo>
                <a:lnTo>
                  <a:pt x="2385" y="1293"/>
                </a:lnTo>
                <a:lnTo>
                  <a:pt x="2385" y="1293"/>
                </a:lnTo>
                <a:lnTo>
                  <a:pt x="2407" y="1293"/>
                </a:lnTo>
                <a:lnTo>
                  <a:pt x="2426" y="1288"/>
                </a:lnTo>
                <a:lnTo>
                  <a:pt x="2446" y="1283"/>
                </a:lnTo>
                <a:lnTo>
                  <a:pt x="2463" y="1274"/>
                </a:lnTo>
                <a:lnTo>
                  <a:pt x="2481" y="1264"/>
                </a:lnTo>
                <a:lnTo>
                  <a:pt x="2498" y="1251"/>
                </a:lnTo>
                <a:lnTo>
                  <a:pt x="2514" y="1236"/>
                </a:lnTo>
                <a:lnTo>
                  <a:pt x="2527" y="1220"/>
                </a:lnTo>
                <a:lnTo>
                  <a:pt x="2540" y="1204"/>
                </a:lnTo>
                <a:lnTo>
                  <a:pt x="2553" y="1184"/>
                </a:lnTo>
                <a:lnTo>
                  <a:pt x="2563" y="1163"/>
                </a:lnTo>
                <a:lnTo>
                  <a:pt x="2571" y="1142"/>
                </a:lnTo>
                <a:lnTo>
                  <a:pt x="2577" y="1119"/>
                </a:lnTo>
                <a:lnTo>
                  <a:pt x="2582" y="1095"/>
                </a:lnTo>
                <a:lnTo>
                  <a:pt x="2586" y="1070"/>
                </a:lnTo>
                <a:lnTo>
                  <a:pt x="2587" y="1044"/>
                </a:lnTo>
                <a:lnTo>
                  <a:pt x="2587" y="1044"/>
                </a:lnTo>
                <a:lnTo>
                  <a:pt x="2586" y="1018"/>
                </a:lnTo>
                <a:lnTo>
                  <a:pt x="2582" y="994"/>
                </a:lnTo>
                <a:lnTo>
                  <a:pt x="2577" y="969"/>
                </a:lnTo>
                <a:lnTo>
                  <a:pt x="2571" y="947"/>
                </a:lnTo>
                <a:lnTo>
                  <a:pt x="2563" y="926"/>
                </a:lnTo>
                <a:lnTo>
                  <a:pt x="2553" y="904"/>
                </a:lnTo>
                <a:lnTo>
                  <a:pt x="2540" y="885"/>
                </a:lnTo>
                <a:lnTo>
                  <a:pt x="2527" y="867"/>
                </a:lnTo>
                <a:lnTo>
                  <a:pt x="2514" y="852"/>
                </a:lnTo>
                <a:lnTo>
                  <a:pt x="2498" y="838"/>
                </a:lnTo>
                <a:lnTo>
                  <a:pt x="2481" y="825"/>
                </a:lnTo>
                <a:lnTo>
                  <a:pt x="2463" y="815"/>
                </a:lnTo>
                <a:lnTo>
                  <a:pt x="2446" y="805"/>
                </a:lnTo>
                <a:lnTo>
                  <a:pt x="2426" y="800"/>
                </a:lnTo>
                <a:lnTo>
                  <a:pt x="2407" y="795"/>
                </a:lnTo>
                <a:lnTo>
                  <a:pt x="2385" y="794"/>
                </a:lnTo>
                <a:lnTo>
                  <a:pt x="2385" y="794"/>
                </a:lnTo>
                <a:lnTo>
                  <a:pt x="2368" y="795"/>
                </a:lnTo>
                <a:lnTo>
                  <a:pt x="2351" y="799"/>
                </a:lnTo>
                <a:lnTo>
                  <a:pt x="2337" y="802"/>
                </a:lnTo>
                <a:lnTo>
                  <a:pt x="2322" y="808"/>
                </a:lnTo>
                <a:lnTo>
                  <a:pt x="2309" y="815"/>
                </a:lnTo>
                <a:lnTo>
                  <a:pt x="2298" y="821"/>
                </a:lnTo>
                <a:lnTo>
                  <a:pt x="2288" y="830"/>
                </a:lnTo>
                <a:lnTo>
                  <a:pt x="2278" y="838"/>
                </a:lnTo>
                <a:lnTo>
                  <a:pt x="2263" y="854"/>
                </a:lnTo>
                <a:lnTo>
                  <a:pt x="2254" y="869"/>
                </a:lnTo>
                <a:lnTo>
                  <a:pt x="2245" y="882"/>
                </a:lnTo>
                <a:lnTo>
                  <a:pt x="2245" y="882"/>
                </a:lnTo>
                <a:lnTo>
                  <a:pt x="2239" y="893"/>
                </a:lnTo>
                <a:lnTo>
                  <a:pt x="2232" y="903"/>
                </a:lnTo>
                <a:lnTo>
                  <a:pt x="2226" y="911"/>
                </a:lnTo>
                <a:lnTo>
                  <a:pt x="2218" y="917"/>
                </a:lnTo>
                <a:lnTo>
                  <a:pt x="2211" y="922"/>
                </a:lnTo>
                <a:lnTo>
                  <a:pt x="2203" y="926"/>
                </a:lnTo>
                <a:lnTo>
                  <a:pt x="2197" y="927"/>
                </a:lnTo>
                <a:lnTo>
                  <a:pt x="2189" y="927"/>
                </a:lnTo>
                <a:lnTo>
                  <a:pt x="2182" y="926"/>
                </a:lnTo>
                <a:lnTo>
                  <a:pt x="2177" y="922"/>
                </a:lnTo>
                <a:lnTo>
                  <a:pt x="2171" y="917"/>
                </a:lnTo>
                <a:lnTo>
                  <a:pt x="2166" y="911"/>
                </a:lnTo>
                <a:lnTo>
                  <a:pt x="2163" y="903"/>
                </a:lnTo>
                <a:lnTo>
                  <a:pt x="2159" y="893"/>
                </a:lnTo>
                <a:lnTo>
                  <a:pt x="2158" y="882"/>
                </a:lnTo>
                <a:lnTo>
                  <a:pt x="2156" y="869"/>
                </a:lnTo>
                <a:lnTo>
                  <a:pt x="2156" y="595"/>
                </a:lnTo>
                <a:lnTo>
                  <a:pt x="2154" y="595"/>
                </a:lnTo>
                <a:lnTo>
                  <a:pt x="2154" y="0"/>
                </a:lnTo>
                <a:lnTo>
                  <a:pt x="1282" y="0"/>
                </a:lnTo>
                <a:lnTo>
                  <a:pt x="1282" y="0"/>
                </a:lnTo>
                <a:lnTo>
                  <a:pt x="1269" y="1"/>
                </a:lnTo>
                <a:lnTo>
                  <a:pt x="1258" y="3"/>
                </a:lnTo>
                <a:lnTo>
                  <a:pt x="1248" y="6"/>
                </a:lnTo>
                <a:lnTo>
                  <a:pt x="1242" y="9"/>
                </a:lnTo>
                <a:lnTo>
                  <a:pt x="1235" y="14"/>
                </a:lnTo>
                <a:lnTo>
                  <a:pt x="1230" y="21"/>
                </a:lnTo>
                <a:lnTo>
                  <a:pt x="1227" y="27"/>
                </a:lnTo>
                <a:lnTo>
                  <a:pt x="1225" y="34"/>
                </a:lnTo>
                <a:lnTo>
                  <a:pt x="1225" y="40"/>
                </a:lnTo>
                <a:lnTo>
                  <a:pt x="1225" y="47"/>
                </a:lnTo>
                <a:lnTo>
                  <a:pt x="1229" y="55"/>
                </a:lnTo>
                <a:lnTo>
                  <a:pt x="1234" y="62"/>
                </a:lnTo>
                <a:lnTo>
                  <a:pt x="1240" y="70"/>
                </a:lnTo>
                <a:lnTo>
                  <a:pt x="1248" y="76"/>
                </a:lnTo>
                <a:lnTo>
                  <a:pt x="1258" y="83"/>
                </a:lnTo>
                <a:lnTo>
                  <a:pt x="1269" y="89"/>
                </a:lnTo>
                <a:lnTo>
                  <a:pt x="1269" y="89"/>
                </a:lnTo>
                <a:lnTo>
                  <a:pt x="1282" y="97"/>
                </a:lnTo>
                <a:lnTo>
                  <a:pt x="1297" y="107"/>
                </a:lnTo>
                <a:lnTo>
                  <a:pt x="1313" y="123"/>
                </a:lnTo>
                <a:lnTo>
                  <a:pt x="1321" y="131"/>
                </a:lnTo>
                <a:lnTo>
                  <a:pt x="1329" y="143"/>
                </a:lnTo>
                <a:lnTo>
                  <a:pt x="1336" y="154"/>
                </a:lnTo>
                <a:lnTo>
                  <a:pt x="1343" y="166"/>
                </a:lnTo>
                <a:lnTo>
                  <a:pt x="1349" y="180"/>
                </a:lnTo>
                <a:lnTo>
                  <a:pt x="1352" y="195"/>
                </a:lnTo>
                <a:lnTo>
                  <a:pt x="1356" y="213"/>
                </a:lnTo>
                <a:lnTo>
                  <a:pt x="1357" y="231"/>
                </a:lnTo>
                <a:lnTo>
                  <a:pt x="1357" y="231"/>
                </a:lnTo>
                <a:lnTo>
                  <a:pt x="1356" y="250"/>
                </a:lnTo>
                <a:lnTo>
                  <a:pt x="1352" y="270"/>
                </a:lnTo>
                <a:lnTo>
                  <a:pt x="1346" y="289"/>
                </a:lnTo>
                <a:lnTo>
                  <a:pt x="1338" y="307"/>
                </a:lnTo>
                <a:lnTo>
                  <a:pt x="1326" y="325"/>
                </a:lnTo>
                <a:lnTo>
                  <a:pt x="1313" y="341"/>
                </a:lnTo>
                <a:lnTo>
                  <a:pt x="1300" y="358"/>
                </a:lnTo>
                <a:lnTo>
                  <a:pt x="1284" y="372"/>
                </a:lnTo>
                <a:lnTo>
                  <a:pt x="1266" y="385"/>
                </a:lnTo>
                <a:lnTo>
                  <a:pt x="1247" y="397"/>
                </a:lnTo>
                <a:lnTo>
                  <a:pt x="1225" y="406"/>
                </a:lnTo>
                <a:lnTo>
                  <a:pt x="1204" y="415"/>
                </a:lnTo>
                <a:lnTo>
                  <a:pt x="1181" y="421"/>
                </a:lnTo>
                <a:lnTo>
                  <a:pt x="1157" y="426"/>
                </a:lnTo>
                <a:lnTo>
                  <a:pt x="1133" y="429"/>
                </a:lnTo>
                <a:lnTo>
                  <a:pt x="1107" y="431"/>
                </a:lnTo>
                <a:lnTo>
                  <a:pt x="1107" y="431"/>
                </a:lnTo>
                <a:lnTo>
                  <a:pt x="1082" y="429"/>
                </a:lnTo>
                <a:lnTo>
                  <a:pt x="1056" y="426"/>
                </a:lnTo>
                <a:lnTo>
                  <a:pt x="1033" y="421"/>
                </a:lnTo>
                <a:lnTo>
                  <a:pt x="1011" y="415"/>
                </a:lnTo>
                <a:lnTo>
                  <a:pt x="988" y="406"/>
                </a:lnTo>
                <a:lnTo>
                  <a:pt x="967" y="397"/>
                </a:lnTo>
                <a:lnTo>
                  <a:pt x="949" y="385"/>
                </a:lnTo>
                <a:lnTo>
                  <a:pt x="931" y="372"/>
                </a:lnTo>
                <a:lnTo>
                  <a:pt x="915" y="358"/>
                </a:lnTo>
                <a:lnTo>
                  <a:pt x="900" y="341"/>
                </a:lnTo>
                <a:lnTo>
                  <a:pt x="887" y="325"/>
                </a:lnTo>
                <a:lnTo>
                  <a:pt x="877" y="307"/>
                </a:lnTo>
                <a:lnTo>
                  <a:pt x="869" y="289"/>
                </a:lnTo>
                <a:lnTo>
                  <a:pt x="863" y="270"/>
                </a:lnTo>
                <a:lnTo>
                  <a:pt x="859" y="250"/>
                </a:lnTo>
                <a:lnTo>
                  <a:pt x="858" y="231"/>
                </a:lnTo>
                <a:lnTo>
                  <a:pt x="858" y="231"/>
                </a:lnTo>
                <a:close/>
              </a:path>
            </a:pathLst>
          </a:custGeom>
          <a:solidFill>
            <a:srgbClr val="97BAE5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</p:spPr>
        <p:txBody>
          <a:bodyPr rIns="436682" anchor="ctr" anchorCtr="1"/>
          <a:lstStyle/>
          <a:p>
            <a:pPr algn="l" defTabSz="344089" rtl="0">
              <a:defRPr/>
            </a:pPr>
            <a:endParaRPr lang="en-GB" sz="3732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CDE3A47-4F1D-42AB-9C0C-48E5336FD97C}"/>
              </a:ext>
            </a:extLst>
          </p:cNvPr>
          <p:cNvSpPr/>
          <p:nvPr/>
        </p:nvSpPr>
        <p:spPr>
          <a:xfrm>
            <a:off x="2126018" y="1764839"/>
            <a:ext cx="3421596" cy="824817"/>
          </a:xfrm>
          <a:prstGeom prst="rect">
            <a:avLst/>
          </a:prstGeom>
          <a:noFill/>
        </p:spPr>
        <p:txBody>
          <a:bodyPr wrap="none" lIns="85321" tIns="42660" rIns="85321" bIns="42660">
            <a:spAutoFit/>
          </a:bodyPr>
          <a:lstStyle/>
          <a:p>
            <a:pPr algn="ctr" defTabSz="344089" rtl="0"/>
            <a:r>
              <a:rPr lang="ar-SA" sz="2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أي العبارات التالية تدل</a:t>
            </a:r>
          </a:p>
          <a:p>
            <a:pPr algn="ctr" defTabSz="344089" rtl="0"/>
            <a:r>
              <a:rPr lang="ar-SA" sz="2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على أن التربة صالحة </a:t>
            </a:r>
            <a:r>
              <a:rPr lang="ar-SA" sz="24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للزراعه</a:t>
            </a:r>
            <a:r>
              <a:rPr lang="ar-SA" sz="2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..</a:t>
            </a:r>
          </a:p>
        </p:txBody>
      </p:sp>
      <p:pic>
        <p:nvPicPr>
          <p:cNvPr id="2" name="رسم 1" descr="سهم أفقي بشكل U">
            <a:hlinkClick r:id="rId6" action="ppaction://hlinksldjump"/>
            <a:extLst>
              <a:ext uri="{FF2B5EF4-FFF2-40B4-BE49-F238E27FC236}">
                <a16:creationId xmlns:a16="http://schemas.microsoft.com/office/drawing/2014/main" id="{AD96957E-9423-4F31-BE7B-1627E4C494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09521" y="887027"/>
            <a:ext cx="688152" cy="6881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0A12B900-E2CD-4AD3-8141-A3266A1A29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85141" y="6211271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792F5C4-C642-4931-9EAC-67D2AFC16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173" y="1112292"/>
            <a:ext cx="6816698" cy="5745707"/>
          </a:xfrm>
          <a:prstGeom prst="rect">
            <a:avLst/>
          </a:prstGeom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C6968617-3D6F-40FE-8A30-DF2BE7822827}"/>
              </a:ext>
            </a:extLst>
          </p:cNvPr>
          <p:cNvSpPr/>
          <p:nvPr/>
        </p:nvSpPr>
        <p:spPr>
          <a:xfrm>
            <a:off x="2388358" y="-1"/>
            <a:ext cx="5022375" cy="11122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التربة من حيث نفاذ الماء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E8243957-A53B-49BF-92ED-095994905380}"/>
              </a:ext>
            </a:extLst>
          </p:cNvPr>
          <p:cNvSpPr/>
          <p:nvPr/>
        </p:nvSpPr>
        <p:spPr>
          <a:xfrm>
            <a:off x="6096000" y="3889612"/>
            <a:ext cx="1314734" cy="1692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FF00"/>
                </a:solidFill>
              </a:rPr>
              <a:t>تربة طينية يتسرب ماء قليل</a:t>
            </a:r>
            <a:r>
              <a:rPr lang="ar-SA" dirty="0"/>
              <a:t> 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18DED69C-E951-4CB6-9CF7-C8C4ACE36626}"/>
              </a:ext>
            </a:extLst>
          </p:cNvPr>
          <p:cNvSpPr/>
          <p:nvPr/>
        </p:nvSpPr>
        <p:spPr>
          <a:xfrm>
            <a:off x="4058529" y="4888173"/>
            <a:ext cx="1314734" cy="1692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FF00"/>
                </a:solidFill>
              </a:rPr>
              <a:t>تربة طفلية</a:t>
            </a:r>
          </a:p>
          <a:p>
            <a:pPr algn="ctr"/>
            <a:r>
              <a:rPr lang="ar-SA" sz="2400" b="1" dirty="0">
                <a:solidFill>
                  <a:srgbClr val="FFFF00"/>
                </a:solidFill>
              </a:rPr>
              <a:t>متوسطة  تسرب الماء</a:t>
            </a:r>
            <a:endParaRPr lang="ar-SA" sz="2400" dirty="0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4922A741-D696-4A67-B248-434CEF2486A8}"/>
              </a:ext>
            </a:extLst>
          </p:cNvPr>
          <p:cNvSpPr/>
          <p:nvPr/>
        </p:nvSpPr>
        <p:spPr>
          <a:xfrm>
            <a:off x="1469173" y="5868537"/>
            <a:ext cx="1929120" cy="7119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FF00"/>
                </a:solidFill>
              </a:rPr>
              <a:t>تربة رملية كثيرة التسرب للماء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9CAB951-0CC9-4DF3-A490-7E520056B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797" y="6224516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01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نواع التربة">
            <a:hlinkClick r:id="" action="ppaction://media"/>
            <a:extLst>
              <a:ext uri="{FF2B5EF4-FFF2-40B4-BE49-F238E27FC236}">
                <a16:creationId xmlns:a16="http://schemas.microsoft.com/office/drawing/2014/main" id="{A8F8D957-53B5-4595-9777-AF9DEECFB6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478" y="272955"/>
            <a:ext cx="11859904" cy="536584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85FAFFD-9CE0-4293-8D16-1E9257F19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141" y="6181285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7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AC4C77C-4547-4A80-A6BD-D3507FA67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706" y="0"/>
            <a:ext cx="8465903" cy="674199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C83455E-C37D-4F4C-B156-DDE993D78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675"/>
            <a:ext cx="2918184" cy="145879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B1F1369-AED5-4C80-92B0-5167DE8AA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6" y="1"/>
            <a:ext cx="2781312" cy="176533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9908ACA-24DD-48CD-AC81-B068E8729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65338"/>
            <a:ext cx="2918184" cy="170906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6E9DCF5-0937-47C5-B660-59D12F2858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313"/>
          <a:stretch/>
        </p:blipFill>
        <p:spPr>
          <a:xfrm>
            <a:off x="23005" y="4989470"/>
            <a:ext cx="2856673" cy="18685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E45D3D4-D4B3-4E3C-8BAF-A1CC0D4C7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5141" y="6211271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01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2" t="38554" r="33625" b="39248"/>
          <a:stretch/>
        </p:blipFill>
        <p:spPr>
          <a:xfrm>
            <a:off x="3098471" y="1244906"/>
            <a:ext cx="6580550" cy="2577947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3260993" y="2174819"/>
            <a:ext cx="5938091" cy="5573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4679673" y="3291011"/>
            <a:ext cx="2866881" cy="2674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07D17C7-45A0-4DAB-AA5B-EC2967E85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511" y="193255"/>
            <a:ext cx="2999492" cy="210330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F6B51E5-79FD-4799-B5E3-AD8A279E3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5141" y="6181285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2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72">
            <a:extLst>
              <a:ext uri="{FF2B5EF4-FFF2-40B4-BE49-F238E27FC236}">
                <a16:creationId xmlns:a16="http://schemas.microsoft.com/office/drawing/2014/main" id="{56651B3B-2F8A-4E48-BEA0-5D35421C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1" descr="صورة تحتوي على نص, أبعاد&#10;&#10;تم إنشاء الوصف تلقائياً">
            <a:extLst>
              <a:ext uri="{FF2B5EF4-FFF2-40B4-BE49-F238E27FC236}">
                <a16:creationId xmlns:a16="http://schemas.microsoft.com/office/drawing/2014/main" id="{3DF72481-33A1-4FB9-91EC-3D789CF78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47394"/>
            <a:ext cx="6278851" cy="784855"/>
          </a:xfrm>
          <a:prstGeom prst="rect">
            <a:avLst/>
          </a:prstGeom>
        </p:spPr>
      </p:pic>
      <p:sp>
        <p:nvSpPr>
          <p:cNvPr id="1031" name="Rectangle 74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7"/>
            <a:ext cx="7566298" cy="82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F74008C-D6E7-45C2-BF61-03E0F2FFB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3011634"/>
            <a:ext cx="6278852" cy="3374882"/>
          </a:xfrm>
          <a:prstGeom prst="rect">
            <a:avLst/>
          </a:prstGeom>
        </p:spPr>
      </p:pic>
      <p:sp>
        <p:nvSpPr>
          <p:cNvPr id="1032" name="Rectangle 76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82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نتيجة الصورة لـ الحيوانات">
            <a:extLst>
              <a:ext uri="{FF2B5EF4-FFF2-40B4-BE49-F238E27FC236}">
                <a16:creationId xmlns:a16="http://schemas.microsoft.com/office/drawing/2014/main" id="{F2DDF6E8-E7D8-443D-B9E6-BD9FAD0D3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9986" y="456627"/>
            <a:ext cx="3440644" cy="294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نتيجة الصورة لـ النباتات">
            <a:extLst>
              <a:ext uri="{FF2B5EF4-FFF2-40B4-BE49-F238E27FC236}">
                <a16:creationId xmlns:a16="http://schemas.microsoft.com/office/drawing/2014/main" id="{585F429D-F104-4574-B00D-24AF23256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9985" y="4273267"/>
            <a:ext cx="3440383" cy="212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B5D1CC4-0732-47B0-8242-A5D9BB1DC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5841" y="6181285"/>
            <a:ext cx="2706859" cy="676715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82952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9F4BC89E-1018-40C4-B04C-7119AD26F1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389223"/>
              </p:ext>
            </p:extLst>
          </p:nvPr>
        </p:nvGraphicFramePr>
        <p:xfrm>
          <a:off x="2361883" y="719665"/>
          <a:ext cx="7798117" cy="214969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95717">
                  <a:extLst>
                    <a:ext uri="{9D8B030D-6E8A-4147-A177-3AD203B41FA5}">
                      <a16:colId xmlns:a16="http://schemas.microsoft.com/office/drawing/2014/main" val="12503840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24281102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66852487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27360734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51684179"/>
                    </a:ext>
                  </a:extLst>
                </a:gridCol>
              </a:tblGrid>
              <a:tr h="53742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861382"/>
                  </a:ext>
                </a:extLst>
              </a:tr>
              <a:tr h="53742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897791"/>
                  </a:ext>
                </a:extLst>
              </a:tr>
              <a:tr h="53742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85303"/>
                  </a:ext>
                </a:extLst>
              </a:tr>
              <a:tr h="53742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186857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92F6689A-5F75-4D4E-B707-F66AF9A75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04" y="706900"/>
            <a:ext cx="11430991" cy="54442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ADDFA2-B9E4-459F-89F3-5B280C22E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833" y="6138335"/>
            <a:ext cx="2706859" cy="676715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68190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8" t="50196" r="37231" b="47035"/>
          <a:stretch/>
        </p:blipFill>
        <p:spPr>
          <a:xfrm>
            <a:off x="4544648" y="3802187"/>
            <a:ext cx="5698823" cy="48791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9" t="44395" r="34611" b="50542"/>
          <a:stretch/>
        </p:blipFill>
        <p:spPr>
          <a:xfrm>
            <a:off x="3021050" y="2815492"/>
            <a:ext cx="7614639" cy="84606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8" t="41087" r="34282" b="49748"/>
          <a:stretch/>
        </p:blipFill>
        <p:spPr>
          <a:xfrm>
            <a:off x="3516995" y="1135225"/>
            <a:ext cx="6622751" cy="1615231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2576789" y="4534212"/>
            <a:ext cx="9342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نعم و هي مورد طبيعي موجود في التربة وهي ضرورية للمخلوقات الحية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9F45CD3-EC8B-4C65-9629-6931309A6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8173" y="210909"/>
            <a:ext cx="2999492" cy="210330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7045E60-67D3-4EFD-8471-09EE0842E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8173" y="5970376"/>
            <a:ext cx="2706859" cy="676715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0879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1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47A7E9A1-D645-4C9B-8903-AFD20A405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889" y="4462272"/>
            <a:ext cx="10762488" cy="1207008"/>
          </a:xfrm>
        </p:spPr>
        <p:txBody>
          <a:bodyPr>
            <a:normAutofit/>
          </a:bodyPr>
          <a:lstStyle/>
          <a:p>
            <a:r>
              <a:rPr lang="ar-SA" dirty="0"/>
              <a:t>المفردات </a:t>
            </a:r>
          </a:p>
        </p:txBody>
      </p:sp>
      <p:sp>
        <p:nvSpPr>
          <p:cNvPr id="8" name="عنوان فرعي 7">
            <a:extLst>
              <a:ext uri="{FF2B5EF4-FFF2-40B4-BE49-F238E27FC236}">
                <a16:creationId xmlns:a16="http://schemas.microsoft.com/office/drawing/2014/main" id="{DD5721F1-7D8F-467C-953D-B9F9CFF8A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3898" y="5669280"/>
            <a:ext cx="9427464" cy="722376"/>
          </a:xfrm>
        </p:spPr>
        <p:txBody>
          <a:bodyPr>
            <a:normAutofit/>
          </a:bodyPr>
          <a:lstStyle/>
          <a:p>
            <a:r>
              <a:rPr lang="ar-SA" dirty="0"/>
              <a:t>صفحة 155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425ECFB-C801-4559-B2B5-6910C5A23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332"/>
          <a:stretch/>
        </p:blipFill>
        <p:spPr>
          <a:xfrm>
            <a:off x="-36221" y="211567"/>
            <a:ext cx="6132221" cy="647583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FBBD45D-2884-46C7-A44E-2DB863448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r="16453" b="1"/>
          <a:stretch/>
        </p:blipFill>
        <p:spPr bwMode="auto">
          <a:xfrm>
            <a:off x="6265164" y="260605"/>
            <a:ext cx="5212080" cy="429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63030C4-7D10-46F3-A008-F1A2E033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6581" y="6010688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54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, أرض, الزواحف, سحلية&#10;&#10;تم إنشاء الوصف تلقائياً">
            <a:extLst>
              <a:ext uri="{FF2B5EF4-FFF2-40B4-BE49-F238E27FC236}">
                <a16:creationId xmlns:a16="http://schemas.microsoft.com/office/drawing/2014/main" id="{FEBF23FE-E4B0-46B8-90DA-87D023B451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0" r="-1" b="-1"/>
          <a:stretch/>
        </p:blipFill>
        <p:spPr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69C1D20-41C0-4B16-8872-E430DDCA4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922" y="5960451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31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C79A1C-0BCF-4AF4-826E-D7FB07E5A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406" y="457200"/>
            <a:ext cx="4933187" cy="59436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C615B86-4316-4D87-82A1-2753656F7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141" y="6062442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60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8878EA1-809C-450E-9034-67234FE96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FF51B122-ACBF-4CD8-8D34-7F2D2AAF9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782578"/>
              </p:ext>
            </p:extLst>
          </p:nvPr>
        </p:nvGraphicFramePr>
        <p:xfrm>
          <a:off x="100364" y="1241106"/>
          <a:ext cx="11048826" cy="5174543"/>
        </p:xfrm>
        <a:graphic>
          <a:graphicData uri="http://schemas.openxmlformats.org/drawingml/2006/table">
            <a:tbl>
              <a:tblPr rtl="1" firstRow="1" bandRow="1">
                <a:tableStyleId>{FABFCF23-3B69-468F-B69F-88F6DE6A72F2}</a:tableStyleId>
              </a:tblPr>
              <a:tblGrid>
                <a:gridCol w="3682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2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2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10643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5400" dirty="0"/>
                        <a:t>ماذا </a:t>
                      </a:r>
                      <a:r>
                        <a:rPr lang="ar-SA" sz="5400" dirty="0" err="1"/>
                        <a:t>أعرف؟</a:t>
                      </a:r>
                      <a:endParaRPr lang="ar-SA" sz="5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5400" dirty="0"/>
                        <a:t>ماذا أريد أن </a:t>
                      </a:r>
                      <a:r>
                        <a:rPr lang="ar-SA" sz="5400" dirty="0" err="1"/>
                        <a:t>أعرف؟</a:t>
                      </a:r>
                      <a:endParaRPr lang="ar-SA" sz="5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sz="5400" dirty="0"/>
                        <a:t>ماذا </a:t>
                      </a:r>
                      <a:r>
                        <a:rPr lang="ar-SA" sz="5400" dirty="0" err="1"/>
                        <a:t>تعلمت؟</a:t>
                      </a:r>
                      <a:endParaRPr lang="ar-SA" sz="5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195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195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75F254CA-FFC3-4AFA-85CA-6807134ED39E}"/>
              </a:ext>
            </a:extLst>
          </p:cNvPr>
          <p:cNvSpPr/>
          <p:nvPr/>
        </p:nvSpPr>
        <p:spPr>
          <a:xfrm>
            <a:off x="3452883" y="270913"/>
            <a:ext cx="5500048" cy="8188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dirty="0"/>
              <a:t>جدول التعلم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BF9E15F-A479-4148-AE63-2B2C61712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141" y="6181284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2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021-12-15_02-58-29">
            <a:hlinkClick r:id="" action="ppaction://media"/>
            <a:extLst>
              <a:ext uri="{FF2B5EF4-FFF2-40B4-BE49-F238E27FC236}">
                <a16:creationId xmlns:a16="http://schemas.microsoft.com/office/drawing/2014/main" id="{F0377FCF-B35D-4DAE-8EDC-B99361BCCF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125" y="0"/>
            <a:ext cx="11818962" cy="627797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13F24B1-AFBE-4D0D-8C5F-AC6E8544A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016" y="6181285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5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DDCD7678-E05B-480D-8B3C-497687F940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1" t="34854" r="34502" b="50542"/>
          <a:stretch/>
        </p:blipFill>
        <p:spPr>
          <a:xfrm>
            <a:off x="643467" y="2294376"/>
            <a:ext cx="5294716" cy="226924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488A8CB-F00B-40EA-99AC-5FD403FA1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CF81CB2-F067-468B-A5CB-7C813FE69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4909" y="6033497"/>
            <a:ext cx="270685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7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دارة">
  <a:themeElements>
    <a:clrScheme name="دارة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دارة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دارة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492</Words>
  <Application>Microsoft Office PowerPoint</Application>
  <PresentationFormat>شاشة عريضة</PresentationFormat>
  <Paragraphs>130</Paragraphs>
  <Slides>39</Slides>
  <Notes>5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39</vt:i4>
      </vt:variant>
    </vt:vector>
  </HeadingPairs>
  <TitlesOfParts>
    <vt:vector size="50" baseType="lpstr">
      <vt:lpstr>Arabic Typesetting</vt:lpstr>
      <vt:lpstr>Arial</vt:lpstr>
      <vt:lpstr>Calibri</vt:lpstr>
      <vt:lpstr>Calibri Light</vt:lpstr>
      <vt:lpstr>Noto Naskh Arabic</vt:lpstr>
      <vt:lpstr>Roboto</vt:lpstr>
      <vt:lpstr>Tw Cen MT</vt:lpstr>
      <vt:lpstr>Office Theme</vt:lpstr>
      <vt:lpstr>دارة</vt:lpstr>
      <vt:lpstr>نسق Office</vt:lpstr>
      <vt:lpstr>1_نسق Office</vt:lpstr>
      <vt:lpstr>الدرس الأول :  التربة</vt:lpstr>
      <vt:lpstr>عرض تقديمي في PowerPoint</vt:lpstr>
      <vt:lpstr>*يتعرف التربة ويحدد مكوناتها. *يقارن أنواع مختلفة من التربة. أن يفهم اهمية التربة</vt:lpstr>
      <vt:lpstr>المفردات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الدرس الأول :  التربة</dc:title>
  <dc:creator>نونو حنونه09</dc:creator>
  <cp:lastModifiedBy>نونو حنونه09</cp:lastModifiedBy>
  <cp:revision>4</cp:revision>
  <dcterms:created xsi:type="dcterms:W3CDTF">2021-12-14T23:15:46Z</dcterms:created>
  <dcterms:modified xsi:type="dcterms:W3CDTF">2021-12-15T19:14:19Z</dcterms:modified>
</cp:coreProperties>
</file>