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6" r:id="rId2"/>
    <p:sldId id="257" r:id="rId3"/>
    <p:sldId id="258" r:id="rId4"/>
    <p:sldId id="283" r:id="rId5"/>
    <p:sldId id="269" r:id="rId6"/>
    <p:sldId id="268" r:id="rId7"/>
    <p:sldId id="259" r:id="rId8"/>
    <p:sldId id="284" r:id="rId9"/>
    <p:sldId id="286" r:id="rId10"/>
    <p:sldId id="272" r:id="rId11"/>
    <p:sldId id="270" r:id="rId12"/>
    <p:sldId id="278" r:id="rId13"/>
    <p:sldId id="260" r:id="rId14"/>
    <p:sldId id="261" r:id="rId15"/>
    <p:sldId id="279" r:id="rId16"/>
    <p:sldId id="262" r:id="rId17"/>
    <p:sldId id="280" r:id="rId18"/>
    <p:sldId id="271" r:id="rId19"/>
    <p:sldId id="282" r:id="rId20"/>
    <p:sldId id="281" r:id="rId21"/>
    <p:sldId id="287" r:id="rId22"/>
    <p:sldId id="263" r:id="rId23"/>
    <p:sldId id="264" r:id="rId24"/>
    <p:sldId id="274" r:id="rId25"/>
    <p:sldId id="265" r:id="rId26"/>
    <p:sldId id="266" r:id="rId27"/>
    <p:sldId id="267" r:id="rId28"/>
    <p:sldId id="273" r:id="rId29"/>
    <p:sldId id="277" r:id="rId3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221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CAEDBC-8552-4810-A012-49B650F7779A}" type="doc">
      <dgm:prSet loTypeId="urn:microsoft.com/office/officeart/2005/8/layout/radial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5A17EC9A-2849-43B0-AB38-6D15AEF73A36}">
      <dgm:prSet phldrT="[نص]"/>
      <dgm:spPr/>
      <dgm:t>
        <a:bodyPr/>
        <a:lstStyle/>
        <a:p>
          <a:pPr rtl="1"/>
          <a:r>
            <a:rPr lang="ar-SA" dirty="0" smtClean="0"/>
            <a:t>النباتات</a:t>
          </a:r>
          <a:endParaRPr lang="ar-SA" dirty="0"/>
        </a:p>
      </dgm:t>
    </dgm:pt>
    <dgm:pt modelId="{94839525-F450-4B1F-A829-245DD76D7663}" type="parTrans" cxnId="{8E40CA99-EAD7-4CE4-AB80-A22EEEDBDBB0}">
      <dgm:prSet/>
      <dgm:spPr/>
      <dgm:t>
        <a:bodyPr/>
        <a:lstStyle/>
        <a:p>
          <a:pPr rtl="1"/>
          <a:endParaRPr lang="ar-SA"/>
        </a:p>
      </dgm:t>
    </dgm:pt>
    <dgm:pt modelId="{83A6E9F5-8F3D-4155-B72E-E64955059F54}" type="sibTrans" cxnId="{8E40CA99-EAD7-4CE4-AB80-A22EEEDBDBB0}">
      <dgm:prSet/>
      <dgm:spPr/>
      <dgm:t>
        <a:bodyPr/>
        <a:lstStyle/>
        <a:p>
          <a:pPr rtl="1"/>
          <a:endParaRPr lang="ar-SA"/>
        </a:p>
      </dgm:t>
    </dgm:pt>
    <dgm:pt modelId="{345E5D37-F77F-4568-AF56-F46335A1E55F}">
      <dgm:prSet phldrT="[نص]"/>
      <dgm:spPr/>
      <dgm:t>
        <a:bodyPr/>
        <a:lstStyle/>
        <a:p>
          <a:pPr rtl="1"/>
          <a:r>
            <a:rPr lang="ar-SA" dirty="0" smtClean="0"/>
            <a:t>الحيوانات </a:t>
          </a:r>
          <a:endParaRPr lang="ar-SA" dirty="0"/>
        </a:p>
      </dgm:t>
    </dgm:pt>
    <dgm:pt modelId="{98A00455-BF2A-4709-AF7A-DDDF1C0A93D4}" type="parTrans" cxnId="{5CC09678-78AE-4888-B072-E28203C311A4}">
      <dgm:prSet/>
      <dgm:spPr/>
      <dgm:t>
        <a:bodyPr/>
        <a:lstStyle/>
        <a:p>
          <a:pPr rtl="1"/>
          <a:endParaRPr lang="ar-SA"/>
        </a:p>
      </dgm:t>
    </dgm:pt>
    <dgm:pt modelId="{FA1E8EDA-DAA3-4025-9F98-98CC2C7DB9CF}" type="sibTrans" cxnId="{5CC09678-78AE-4888-B072-E28203C311A4}">
      <dgm:prSet/>
      <dgm:spPr/>
      <dgm:t>
        <a:bodyPr/>
        <a:lstStyle/>
        <a:p>
          <a:pPr rtl="1"/>
          <a:endParaRPr lang="ar-SA"/>
        </a:p>
      </dgm:t>
    </dgm:pt>
    <dgm:pt modelId="{99A05ACE-6B88-44F3-993A-3DFE7280CA48}" type="pres">
      <dgm:prSet presAssocID="{77CAEDBC-8552-4810-A012-49B650F7779A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61E623B5-ADF7-4869-AB9C-50024310E410}" type="pres">
      <dgm:prSet presAssocID="{77CAEDBC-8552-4810-A012-49B650F7779A}" presName="cycle" presStyleCnt="0"/>
      <dgm:spPr/>
    </dgm:pt>
    <dgm:pt modelId="{228EE7B8-0C7D-4EEB-8590-856DDAB3A94E}" type="pres">
      <dgm:prSet presAssocID="{77CAEDBC-8552-4810-A012-49B650F7779A}" presName="centerShape" presStyleCnt="0"/>
      <dgm:spPr/>
    </dgm:pt>
    <dgm:pt modelId="{37E4ED4B-C650-4DAB-AA81-309136FE50CA}" type="pres">
      <dgm:prSet presAssocID="{77CAEDBC-8552-4810-A012-49B650F7779A}" presName="connSite" presStyleLbl="node1" presStyleIdx="0" presStyleCnt="3"/>
      <dgm:spPr/>
    </dgm:pt>
    <dgm:pt modelId="{2E6B2163-43C4-47DE-8D4D-9640C5531818}" type="pres">
      <dgm:prSet presAssocID="{77CAEDBC-8552-4810-A012-49B650F7779A}" presName="visible" presStyleLbl="node1" presStyleIdx="0" presStyleCnt="3"/>
      <dgm:spPr/>
    </dgm:pt>
    <dgm:pt modelId="{2049DA8F-3E69-4AAA-BDF7-45F2D91EAA97}" type="pres">
      <dgm:prSet presAssocID="{94839525-F450-4B1F-A829-245DD76D7663}" presName="Name25" presStyleLbl="parChTrans1D1" presStyleIdx="0" presStyleCnt="2"/>
      <dgm:spPr/>
      <dgm:t>
        <a:bodyPr/>
        <a:lstStyle/>
        <a:p>
          <a:pPr rtl="1"/>
          <a:endParaRPr lang="ar-SA"/>
        </a:p>
      </dgm:t>
    </dgm:pt>
    <dgm:pt modelId="{E79DDFD5-BBDA-47E4-B6CB-393AE9231104}" type="pres">
      <dgm:prSet presAssocID="{5A17EC9A-2849-43B0-AB38-6D15AEF73A36}" presName="node" presStyleCnt="0"/>
      <dgm:spPr/>
    </dgm:pt>
    <dgm:pt modelId="{CF8995CC-D46F-4B0C-94E6-3415DDB62E45}" type="pres">
      <dgm:prSet presAssocID="{5A17EC9A-2849-43B0-AB38-6D15AEF73A36}" presName="parentNode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3D1ED6B3-8BF5-494B-BC01-6083101E7C8F}" type="pres">
      <dgm:prSet presAssocID="{5A17EC9A-2849-43B0-AB38-6D15AEF73A36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1ADACF30-F29F-4DDC-99D0-5FADC05352BB}" type="pres">
      <dgm:prSet presAssocID="{98A00455-BF2A-4709-AF7A-DDDF1C0A93D4}" presName="Name25" presStyleLbl="parChTrans1D1" presStyleIdx="1" presStyleCnt="2"/>
      <dgm:spPr/>
      <dgm:t>
        <a:bodyPr/>
        <a:lstStyle/>
        <a:p>
          <a:pPr rtl="1"/>
          <a:endParaRPr lang="ar-SA"/>
        </a:p>
      </dgm:t>
    </dgm:pt>
    <dgm:pt modelId="{D62BEEA9-872C-4609-9924-8EF5DB547BC8}" type="pres">
      <dgm:prSet presAssocID="{345E5D37-F77F-4568-AF56-F46335A1E55F}" presName="node" presStyleCnt="0"/>
      <dgm:spPr/>
    </dgm:pt>
    <dgm:pt modelId="{642456BC-0F1F-4B5A-8630-C9AB4E79526B}" type="pres">
      <dgm:prSet presAssocID="{345E5D37-F77F-4568-AF56-F46335A1E55F}" presName="parentNode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85B4B4D2-0E52-4FCA-9038-F3DC3C4538D5}" type="pres">
      <dgm:prSet presAssocID="{345E5D37-F77F-4568-AF56-F46335A1E55F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FCD761C4-C37A-4499-A37C-98638D89E4C1}" type="presOf" srcId="{5A17EC9A-2849-43B0-AB38-6D15AEF73A36}" destId="{CF8995CC-D46F-4B0C-94E6-3415DDB62E45}" srcOrd="0" destOrd="0" presId="urn:microsoft.com/office/officeart/2005/8/layout/radial2"/>
    <dgm:cxn modelId="{5CC09678-78AE-4888-B072-E28203C311A4}" srcId="{77CAEDBC-8552-4810-A012-49B650F7779A}" destId="{345E5D37-F77F-4568-AF56-F46335A1E55F}" srcOrd="1" destOrd="0" parTransId="{98A00455-BF2A-4709-AF7A-DDDF1C0A93D4}" sibTransId="{FA1E8EDA-DAA3-4025-9F98-98CC2C7DB9CF}"/>
    <dgm:cxn modelId="{AD6CDDEF-DA67-473F-8F13-940DD0DEC915}" type="presOf" srcId="{345E5D37-F77F-4568-AF56-F46335A1E55F}" destId="{642456BC-0F1F-4B5A-8630-C9AB4E79526B}" srcOrd="0" destOrd="0" presId="urn:microsoft.com/office/officeart/2005/8/layout/radial2"/>
    <dgm:cxn modelId="{8E40CA99-EAD7-4CE4-AB80-A22EEEDBDBB0}" srcId="{77CAEDBC-8552-4810-A012-49B650F7779A}" destId="{5A17EC9A-2849-43B0-AB38-6D15AEF73A36}" srcOrd="0" destOrd="0" parTransId="{94839525-F450-4B1F-A829-245DD76D7663}" sibTransId="{83A6E9F5-8F3D-4155-B72E-E64955059F54}"/>
    <dgm:cxn modelId="{8A95AA67-131E-4442-9E82-B47EAE100356}" type="presOf" srcId="{98A00455-BF2A-4709-AF7A-DDDF1C0A93D4}" destId="{1ADACF30-F29F-4DDC-99D0-5FADC05352BB}" srcOrd="0" destOrd="0" presId="urn:microsoft.com/office/officeart/2005/8/layout/radial2"/>
    <dgm:cxn modelId="{1F913A82-F1FD-4A6A-B4D6-23DDDB9D7DF3}" type="presOf" srcId="{77CAEDBC-8552-4810-A012-49B650F7779A}" destId="{99A05ACE-6B88-44F3-993A-3DFE7280CA48}" srcOrd="0" destOrd="0" presId="urn:microsoft.com/office/officeart/2005/8/layout/radial2"/>
    <dgm:cxn modelId="{963660BA-56A6-46E1-BB26-D7362A4CB05D}" type="presOf" srcId="{94839525-F450-4B1F-A829-245DD76D7663}" destId="{2049DA8F-3E69-4AAA-BDF7-45F2D91EAA97}" srcOrd="0" destOrd="0" presId="urn:microsoft.com/office/officeart/2005/8/layout/radial2"/>
    <dgm:cxn modelId="{5F85E127-35D0-4C3B-857C-ECE4AABC2922}" type="presParOf" srcId="{99A05ACE-6B88-44F3-993A-3DFE7280CA48}" destId="{61E623B5-ADF7-4869-AB9C-50024310E410}" srcOrd="0" destOrd="0" presId="urn:microsoft.com/office/officeart/2005/8/layout/radial2"/>
    <dgm:cxn modelId="{CC54D261-9A06-4408-9F1B-6F9F1ED87541}" type="presParOf" srcId="{61E623B5-ADF7-4869-AB9C-50024310E410}" destId="{228EE7B8-0C7D-4EEB-8590-856DDAB3A94E}" srcOrd="0" destOrd="0" presId="urn:microsoft.com/office/officeart/2005/8/layout/radial2"/>
    <dgm:cxn modelId="{C158AE5B-5DF2-47EE-8FC3-DCDADA3EB7FB}" type="presParOf" srcId="{228EE7B8-0C7D-4EEB-8590-856DDAB3A94E}" destId="{37E4ED4B-C650-4DAB-AA81-309136FE50CA}" srcOrd="0" destOrd="0" presId="urn:microsoft.com/office/officeart/2005/8/layout/radial2"/>
    <dgm:cxn modelId="{653FA4C1-E3BB-44D1-93C8-EC058601F8B1}" type="presParOf" srcId="{228EE7B8-0C7D-4EEB-8590-856DDAB3A94E}" destId="{2E6B2163-43C4-47DE-8D4D-9640C5531818}" srcOrd="1" destOrd="0" presId="urn:microsoft.com/office/officeart/2005/8/layout/radial2"/>
    <dgm:cxn modelId="{B5062140-E1B0-4B6C-B817-305D27A1D760}" type="presParOf" srcId="{61E623B5-ADF7-4869-AB9C-50024310E410}" destId="{2049DA8F-3E69-4AAA-BDF7-45F2D91EAA97}" srcOrd="1" destOrd="0" presId="urn:microsoft.com/office/officeart/2005/8/layout/radial2"/>
    <dgm:cxn modelId="{9A110EB9-861C-471B-A616-030DE8D962ED}" type="presParOf" srcId="{61E623B5-ADF7-4869-AB9C-50024310E410}" destId="{E79DDFD5-BBDA-47E4-B6CB-393AE9231104}" srcOrd="2" destOrd="0" presId="urn:microsoft.com/office/officeart/2005/8/layout/radial2"/>
    <dgm:cxn modelId="{A4EC9A03-0A4A-4DD2-B26D-96CED7F535CB}" type="presParOf" srcId="{E79DDFD5-BBDA-47E4-B6CB-393AE9231104}" destId="{CF8995CC-D46F-4B0C-94E6-3415DDB62E45}" srcOrd="0" destOrd="0" presId="urn:microsoft.com/office/officeart/2005/8/layout/radial2"/>
    <dgm:cxn modelId="{ED70B1BE-6937-4FEE-B298-9555D9EAB95A}" type="presParOf" srcId="{E79DDFD5-BBDA-47E4-B6CB-393AE9231104}" destId="{3D1ED6B3-8BF5-494B-BC01-6083101E7C8F}" srcOrd="1" destOrd="0" presId="urn:microsoft.com/office/officeart/2005/8/layout/radial2"/>
    <dgm:cxn modelId="{398CAA1E-C7E7-416E-94D5-4E00BD3B8621}" type="presParOf" srcId="{61E623B5-ADF7-4869-AB9C-50024310E410}" destId="{1ADACF30-F29F-4DDC-99D0-5FADC05352BB}" srcOrd="3" destOrd="0" presId="urn:microsoft.com/office/officeart/2005/8/layout/radial2"/>
    <dgm:cxn modelId="{2478AB0D-4B05-41AA-B852-BB5C1531978E}" type="presParOf" srcId="{61E623B5-ADF7-4869-AB9C-50024310E410}" destId="{D62BEEA9-872C-4609-9924-8EF5DB547BC8}" srcOrd="4" destOrd="0" presId="urn:microsoft.com/office/officeart/2005/8/layout/radial2"/>
    <dgm:cxn modelId="{2E2383CF-9C5A-4ACB-BA79-15CE6579FF2A}" type="presParOf" srcId="{D62BEEA9-872C-4609-9924-8EF5DB547BC8}" destId="{642456BC-0F1F-4B5A-8630-C9AB4E79526B}" srcOrd="0" destOrd="0" presId="urn:microsoft.com/office/officeart/2005/8/layout/radial2"/>
    <dgm:cxn modelId="{8F5C88D3-DE06-4F5A-93A0-7F71921445A4}" type="presParOf" srcId="{D62BEEA9-872C-4609-9924-8EF5DB547BC8}" destId="{85B4B4D2-0E52-4FCA-9038-F3DC3C4538D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DACF30-F29F-4DDC-99D0-5FADC05352BB}">
      <dsp:nvSpPr>
        <dsp:cNvPr id="0" name=""/>
        <dsp:cNvSpPr/>
      </dsp:nvSpPr>
      <dsp:spPr>
        <a:xfrm rot="1757951">
          <a:off x="3061972" y="2154630"/>
          <a:ext cx="639316" cy="45000"/>
        </a:xfrm>
        <a:custGeom>
          <a:avLst/>
          <a:gdLst/>
          <a:ahLst/>
          <a:cxnLst/>
          <a:rect l="0" t="0" r="0" b="0"/>
          <a:pathLst>
            <a:path>
              <a:moveTo>
                <a:pt x="0" y="22500"/>
              </a:moveTo>
              <a:lnTo>
                <a:pt x="639316" y="2250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49DA8F-3E69-4AAA-BDF7-45F2D91EAA97}">
      <dsp:nvSpPr>
        <dsp:cNvPr id="0" name=""/>
        <dsp:cNvSpPr/>
      </dsp:nvSpPr>
      <dsp:spPr>
        <a:xfrm rot="19842049">
          <a:off x="3061972" y="1043580"/>
          <a:ext cx="639316" cy="45000"/>
        </a:xfrm>
        <a:custGeom>
          <a:avLst/>
          <a:gdLst/>
          <a:ahLst/>
          <a:cxnLst/>
          <a:rect l="0" t="0" r="0" b="0"/>
          <a:pathLst>
            <a:path>
              <a:moveTo>
                <a:pt x="0" y="22500"/>
              </a:moveTo>
              <a:lnTo>
                <a:pt x="639316" y="2250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6B2163-43C4-47DE-8D4D-9640C5531818}">
      <dsp:nvSpPr>
        <dsp:cNvPr id="0" name=""/>
        <dsp:cNvSpPr/>
      </dsp:nvSpPr>
      <dsp:spPr>
        <a:xfrm>
          <a:off x="1375664" y="605605"/>
          <a:ext cx="2032000" cy="2032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8995CC-D46F-4B0C-94E6-3415DDB62E45}">
      <dsp:nvSpPr>
        <dsp:cNvPr id="0" name=""/>
        <dsp:cNvSpPr/>
      </dsp:nvSpPr>
      <dsp:spPr>
        <a:xfrm>
          <a:off x="3582415" y="1729"/>
          <a:ext cx="1219200" cy="12192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100" kern="1200" dirty="0" smtClean="0"/>
            <a:t>النباتات</a:t>
          </a:r>
          <a:endParaRPr lang="ar-SA" sz="2100" kern="1200" dirty="0"/>
        </a:p>
      </dsp:txBody>
      <dsp:txXfrm>
        <a:off x="3760963" y="180277"/>
        <a:ext cx="862104" cy="862104"/>
      </dsp:txXfrm>
    </dsp:sp>
    <dsp:sp modelId="{642456BC-0F1F-4B5A-8630-C9AB4E79526B}">
      <dsp:nvSpPr>
        <dsp:cNvPr id="0" name=""/>
        <dsp:cNvSpPr/>
      </dsp:nvSpPr>
      <dsp:spPr>
        <a:xfrm>
          <a:off x="3582415" y="2022281"/>
          <a:ext cx="1219200" cy="12192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100" kern="1200" dirty="0" smtClean="0"/>
            <a:t>الحيوانات </a:t>
          </a:r>
          <a:endParaRPr lang="ar-SA" sz="2100" kern="1200" dirty="0"/>
        </a:p>
      </dsp:txBody>
      <dsp:txXfrm>
        <a:off x="3760963" y="2200829"/>
        <a:ext cx="862104" cy="8621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EEF8-0DCF-4DAF-AA0F-2573BD543B05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B577-B6A3-4697-9433-79A1CBB75A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7437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EEF8-0DCF-4DAF-AA0F-2573BD543B05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B577-B6A3-4697-9433-79A1CBB75A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3500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EEF8-0DCF-4DAF-AA0F-2573BD543B05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B577-B6A3-4697-9433-79A1CBB75A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7074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EEF8-0DCF-4DAF-AA0F-2573BD543B05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B577-B6A3-4697-9433-79A1CBB75A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6091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EEF8-0DCF-4DAF-AA0F-2573BD543B05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B577-B6A3-4697-9433-79A1CBB75A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0996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EEF8-0DCF-4DAF-AA0F-2573BD543B05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B577-B6A3-4697-9433-79A1CBB75A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1988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EEF8-0DCF-4DAF-AA0F-2573BD543B05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B577-B6A3-4697-9433-79A1CBB75A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6279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EEF8-0DCF-4DAF-AA0F-2573BD543B05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B577-B6A3-4697-9433-79A1CBB75A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2966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EEF8-0DCF-4DAF-AA0F-2573BD543B05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B577-B6A3-4697-9433-79A1CBB75A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7110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EEF8-0DCF-4DAF-AA0F-2573BD543B05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B577-B6A3-4697-9433-79A1CBB75A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746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EEF8-0DCF-4DAF-AA0F-2573BD543B05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6B577-B6A3-4697-9433-79A1CBB75A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47214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8EEF8-0DCF-4DAF-AA0F-2573BD543B05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6B577-B6A3-4697-9433-79A1CBB75A4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7005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32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37.png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17" Type="http://schemas.openxmlformats.org/officeDocument/2006/relationships/image" Target="../media/image42.jpeg"/><Relationship Id="rId2" Type="http://schemas.openxmlformats.org/officeDocument/2006/relationships/image" Target="../media/image1.pn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40.jpe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43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44.jpe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46.jpe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5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5.png"/><Relationship Id="rId5" Type="http://schemas.openxmlformats.org/officeDocument/2006/relationships/image" Target="../media/image3.png"/><Relationship Id="rId10" Type="http://schemas.openxmlformats.org/officeDocument/2006/relationships/image" Target="../media/image54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0.jpe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57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hyperlink" Target="http://www.google.com.sa/url?sa=i&amp;rct=j&amp;q=%D9%86%D8%AE%D9%84%D8%A9&amp;source=images&amp;cd=&amp;cad=rja&amp;docid=2dmnEs8h_jtO0M&amp;tbnid=wMbdjY_St7EkKM:&amp;ved=0CAUQjRw&amp;url=http://www.alriyadh.com/2010/09/07/article557843.html&amp;ei=dqUfUbGJMqSK4gT_w4DgDA&amp;psig=AFQjCNGFEpurzS_7k8-sRWJLp3Go4jDLsQ&amp;ust=1361114849965530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18.png"/><Relationship Id="rId1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6" Type="http://schemas.openxmlformats.org/officeDocument/2006/relationships/diagramQuickStyle" Target="../diagrams/quickStyle1.xml"/><Relationship Id="rId20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diagramLayout" Target="../diagrams/layout1.xml"/><Relationship Id="rId10" Type="http://schemas.openxmlformats.org/officeDocument/2006/relationships/image" Target="../media/image12.png"/><Relationship Id="rId19" Type="http://schemas.openxmlformats.org/officeDocument/2006/relationships/image" Target="../media/image26.jp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31.jpeg"/><Relationship Id="rId2" Type="http://schemas.openxmlformats.org/officeDocument/2006/relationships/image" Target="../media/image1.pn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05" y="1030715"/>
            <a:ext cx="6350079" cy="353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9325899" y="1418513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4" y="1392264"/>
            <a:ext cx="2297979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ستطيل 33"/>
          <p:cNvSpPr/>
          <p:nvPr/>
        </p:nvSpPr>
        <p:spPr>
          <a:xfrm>
            <a:off x="10712236" y="1415881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مستطيل 32"/>
          <p:cNvSpPr/>
          <p:nvPr/>
        </p:nvSpPr>
        <p:spPr>
          <a:xfrm>
            <a:off x="9325899" y="2891980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مستطيل 31"/>
          <p:cNvSpPr/>
          <p:nvPr/>
        </p:nvSpPr>
        <p:spPr>
          <a:xfrm>
            <a:off x="10716018" y="2891980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2337" y="394449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603" y="4638647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1134" y="4291417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298" y="4740377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88925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ستطيل 22"/>
          <p:cNvSpPr/>
          <p:nvPr/>
        </p:nvSpPr>
        <p:spPr>
          <a:xfrm>
            <a:off x="7924831" y="1583414"/>
            <a:ext cx="9364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 :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</a:t>
            </a:r>
          </a:p>
          <a:p>
            <a:pPr algn="ctr"/>
            <a:r>
              <a:rPr lang="ar-SA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الحصة: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4282529" y="1172927"/>
            <a:ext cx="31053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بسم الله الرحمن الرحيم</a:t>
            </a:r>
            <a:endParaRPr lang="ar-SA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6563363" y="1612388"/>
            <a:ext cx="152798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الثلاثاء</a:t>
            </a:r>
          </a:p>
          <a:p>
            <a:r>
              <a:rPr lang="ar-S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1442/4/2هـ</a:t>
            </a:r>
          </a:p>
          <a:p>
            <a:r>
              <a:rPr lang="ar-S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الأولى </a:t>
            </a:r>
          </a:p>
          <a:p>
            <a:r>
              <a:rPr lang="ar-S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علوم</a:t>
            </a:r>
          </a:p>
        </p:txBody>
      </p:sp>
      <p:sp>
        <p:nvSpPr>
          <p:cNvPr id="26" name="مستطيل 25"/>
          <p:cNvSpPr/>
          <p:nvPr/>
        </p:nvSpPr>
        <p:spPr>
          <a:xfrm>
            <a:off x="4925850" y="2687156"/>
            <a:ext cx="22204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000" b="1" dirty="0" smtClean="0">
                <a:ln/>
                <a:solidFill>
                  <a:schemeClr val="accent4"/>
                </a:solidFill>
              </a:rPr>
              <a:t>الموضوع : </a:t>
            </a:r>
            <a:endParaRPr lang="ar-SA" sz="4000" b="1" dirty="0">
              <a:ln/>
              <a:solidFill>
                <a:schemeClr val="accent4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4811423" y="3128927"/>
            <a:ext cx="24432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موارد الأرض</a:t>
            </a:r>
            <a:r>
              <a:rPr lang="ar-S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10683547" y="1947995"/>
            <a:ext cx="132600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الاستراتيجيات</a:t>
            </a:r>
            <a:endParaRPr lang="ar-SA" sz="2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10678904" y="3030031"/>
            <a:ext cx="130195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العصف </a:t>
            </a:r>
          </a:p>
          <a:p>
            <a:pPr algn="ctr"/>
            <a:r>
              <a:rPr lang="ar-SA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الذهني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9486847" y="1656614"/>
            <a:ext cx="96693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قراءة </a:t>
            </a:r>
          </a:p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الصور</a:t>
            </a:r>
            <a:endParaRPr lang="ar-SA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مستطيل 34"/>
          <p:cNvSpPr/>
          <p:nvPr/>
        </p:nvSpPr>
        <p:spPr>
          <a:xfrm>
            <a:off x="9237327" y="3122351"/>
            <a:ext cx="141737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الحوار </a:t>
            </a:r>
          </a:p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والمناقشة </a:t>
            </a:r>
          </a:p>
        </p:txBody>
      </p:sp>
      <p:pic>
        <p:nvPicPr>
          <p:cNvPr id="36" name="صورة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483" y="3122351"/>
            <a:ext cx="2619593" cy="3790950"/>
          </a:xfrm>
          <a:prstGeom prst="rect">
            <a:avLst/>
          </a:prstGeom>
        </p:spPr>
      </p:pic>
      <p:pic>
        <p:nvPicPr>
          <p:cNvPr id="37" name="Picture 9"/>
          <p:cNvPicPr>
            <a:picLocks noChangeAspect="1" noChangeArrowheads="1"/>
          </p:cNvPicPr>
          <p:nvPr/>
        </p:nvPicPr>
        <p:blipFill>
          <a:blip r:embed="rId20" cstate="print">
            <a:lum contrast="20000"/>
          </a:blip>
          <a:srcRect/>
          <a:stretch>
            <a:fillRect/>
          </a:stretch>
        </p:blipFill>
        <p:spPr bwMode="auto">
          <a:xfrm>
            <a:off x="3190303" y="1874172"/>
            <a:ext cx="1857924" cy="120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104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6436" y="408050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14" cstate="print">
            <a:lum contrast="20000"/>
          </a:blip>
          <a:srcRect/>
          <a:stretch>
            <a:fillRect/>
          </a:stretch>
        </p:blipFill>
        <p:spPr bwMode="auto">
          <a:xfrm>
            <a:off x="2961010" y="222753"/>
            <a:ext cx="5285632" cy="47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صورة 32"/>
          <p:cNvPicPr>
            <a:picLocks noChangeAspect="1"/>
          </p:cNvPicPr>
          <p:nvPr/>
        </p:nvPicPr>
        <p:blipFill rotWithShape="1">
          <a:blip r:embed="rId15"/>
          <a:srcRect l="42777" t="42707" r="34383" b="23438"/>
          <a:stretch/>
        </p:blipFill>
        <p:spPr>
          <a:xfrm>
            <a:off x="8246642" y="219712"/>
            <a:ext cx="3146163" cy="3724779"/>
          </a:xfrm>
          <a:prstGeom prst="rect">
            <a:avLst/>
          </a:prstGeom>
        </p:spPr>
      </p:pic>
      <p:pic>
        <p:nvPicPr>
          <p:cNvPr id="34" name="صورة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88" y="3229491"/>
            <a:ext cx="2064031" cy="35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6436" y="408050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2857592" y="229478"/>
            <a:ext cx="8635992" cy="4784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صورة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88" y="3229491"/>
            <a:ext cx="2064031" cy="35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6436" y="408050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كوخ بيت الخشب - كوخ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444" y="222754"/>
            <a:ext cx="8469580" cy="483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صورة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88" y="3229491"/>
            <a:ext cx="2064031" cy="35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2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6436" y="408050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698" y="1537026"/>
            <a:ext cx="5898499" cy="34522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7"/>
          <a:srcRect l="43379" t="54417" r="35436" b="35075"/>
          <a:stretch/>
        </p:blipFill>
        <p:spPr>
          <a:xfrm>
            <a:off x="4378723" y="252752"/>
            <a:ext cx="6058884" cy="768626"/>
          </a:xfrm>
          <a:prstGeom prst="rect">
            <a:avLst/>
          </a:prstGeom>
        </p:spPr>
      </p:pic>
      <p:pic>
        <p:nvPicPr>
          <p:cNvPr id="33" name="صورة 3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148" y="3168024"/>
            <a:ext cx="2064031" cy="35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6436" y="408050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مستطيل 31"/>
          <p:cNvSpPr/>
          <p:nvPr/>
        </p:nvSpPr>
        <p:spPr>
          <a:xfrm>
            <a:off x="3595301" y="426772"/>
            <a:ext cx="64527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مَا الْمَوَارِدُ الْطَّبِيْعِيَّةُ الَّتِيْ يُمْكِنُ اسْتِخْدَامُهَا ؟ </a:t>
            </a:r>
            <a:endParaRPr lang="ar-SA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PT Bold Heading" pitchFamily="2" charset="-78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7" cstate="print">
            <a:lum contrast="30000"/>
          </a:blip>
          <a:srcRect/>
          <a:stretch>
            <a:fillRect/>
          </a:stretch>
        </p:blipFill>
        <p:spPr bwMode="auto">
          <a:xfrm>
            <a:off x="2918962" y="1392178"/>
            <a:ext cx="8424168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صورة 3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42" y="3046215"/>
            <a:ext cx="2064031" cy="35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نستخدم الصخ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236200"/>
            <a:ext cx="8401935" cy="47777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19913" y="432408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tone Masonry البناء بالحجر - The Engineering Encyclopedia الموسوعة الهندسية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009" y="233158"/>
            <a:ext cx="8401935" cy="478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صورة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33" y="2942131"/>
            <a:ext cx="2064031" cy="35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4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6436" y="408050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مستطيل 31"/>
          <p:cNvSpPr/>
          <p:nvPr/>
        </p:nvSpPr>
        <p:spPr>
          <a:xfrm>
            <a:off x="3595301" y="426772"/>
            <a:ext cx="64527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مَا الْمَوَارِدُ الْطَّبِيْعِيَّةُ الَّتِيْ يُمْكِنُ اسْتِخْدَامُهَا ؟ </a:t>
            </a:r>
            <a:endParaRPr lang="ar-SA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PT Bold Heading" pitchFamily="2" charset="-78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519" y="1473389"/>
            <a:ext cx="5863182" cy="3557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مستطيل 33"/>
          <p:cNvSpPr/>
          <p:nvPr/>
        </p:nvSpPr>
        <p:spPr>
          <a:xfrm>
            <a:off x="2860148" y="2415778"/>
            <a:ext cx="24496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200" b="1" dirty="0" smtClean="0">
                <a:solidFill>
                  <a:srgbClr val="FFFF00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</a:rPr>
              <a:t>نَسْتَخْدِمُ صُوْفٍ الْأَغْنَامِ فِيْ صُنْعِ المَلَابِسِ . </a:t>
            </a:r>
            <a:endParaRPr lang="ar-SA" sz="3200" b="1" dirty="0">
              <a:solidFill>
                <a:srgbClr val="FFFF00"/>
              </a:solidFill>
              <a:effectLst>
                <a:glow rad="101600">
                  <a:srgbClr val="FF0000">
                    <a:alpha val="60000"/>
                  </a:srgbClr>
                </a:glow>
              </a:effectLst>
            </a:endParaRPr>
          </a:p>
        </p:txBody>
      </p:sp>
      <p:pic>
        <p:nvPicPr>
          <p:cNvPr id="41" name="صورة 4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19" y="3306699"/>
            <a:ext cx="2064031" cy="35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6436" y="408050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مستطيل 31"/>
          <p:cNvSpPr/>
          <p:nvPr/>
        </p:nvSpPr>
        <p:spPr>
          <a:xfrm>
            <a:off x="3595301" y="426772"/>
            <a:ext cx="64527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مَا الْمَوَارِدُ الْطَّبِيْعِيَّةُ الَّتِيْ يُمْكِنُ اسْتِخْدَامُهَا ؟ </a:t>
            </a:r>
            <a:endParaRPr lang="ar-SA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PT Bold Heading" pitchFamily="2" charset="-78"/>
            </a:endParaRPr>
          </a:p>
        </p:txBody>
      </p:sp>
      <p:pic>
        <p:nvPicPr>
          <p:cNvPr id="41" name="صورة 4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60" y="3167796"/>
            <a:ext cx="2064031" cy="3529928"/>
          </a:xfrm>
          <a:prstGeom prst="rect">
            <a:avLst/>
          </a:prstGeom>
        </p:spPr>
      </p:pic>
      <p:pic>
        <p:nvPicPr>
          <p:cNvPr id="3074" name="Picture 2" descr="أحذية هيلر فيرتريب 100% من صوف الأغنام النقي - - Men's 11 -12 (XL):  Amazon.a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97" y="2046932"/>
            <a:ext cx="1759454" cy="229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ANI جديد مزدوجة الياقات 2020 سميكة جلد طبيعي فراء من صوف الأغنام سترة  الطبيعية القص الفراء معطف الشتاء الرجال الدافئة الفراء الملابس-Leather ba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r="12064"/>
          <a:stretch/>
        </p:blipFill>
        <p:spPr bwMode="auto">
          <a:xfrm>
            <a:off x="7366849" y="1479966"/>
            <a:ext cx="3937001" cy="319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سجادة من صوف الخراف الأصلي - Buy سجاجيد فرو أبيض Product on Alibaba.co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674" y="1392264"/>
            <a:ext cx="2452175" cy="362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06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6436" y="408050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صورة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35" y="3212722"/>
            <a:ext cx="2064031" cy="3529928"/>
          </a:xfrm>
          <a:prstGeom prst="rect">
            <a:avLst/>
          </a:prstGeom>
        </p:spPr>
      </p:pic>
      <p:pic>
        <p:nvPicPr>
          <p:cNvPr id="5122" name="Picture 2" descr="جاكيت جلد رجالي بقلنسوة معطف من جلد الغنم جاكيت من الجلد الأصلي للرجال  جواكيت بومبر عالية الجودة Chaqueta Cuero Hombre KJ2169|معاطف جلد طبيعي| -  AliExpres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435" y="1587862"/>
            <a:ext cx="3742069" cy="331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أحذية - ملابس رجالية صنعت باتقان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89" y="1682250"/>
            <a:ext cx="3791240" cy="2567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6436" y="408050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7"/>
          <a:srcRect l="23353" t="42882" r="33895" b="22972"/>
          <a:stretch/>
        </p:blipFill>
        <p:spPr>
          <a:xfrm>
            <a:off x="3008412" y="1418501"/>
            <a:ext cx="8354532" cy="3595478"/>
          </a:xfrm>
          <a:prstGeom prst="rect">
            <a:avLst/>
          </a:prstGeom>
        </p:spPr>
      </p:pic>
      <p:pic>
        <p:nvPicPr>
          <p:cNvPr id="33" name="صورة 3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84" y="3040592"/>
            <a:ext cx="2064031" cy="35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4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6436" y="408050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19838" t="22569" r="34383" b="24952"/>
          <a:stretch/>
        </p:blipFill>
        <p:spPr>
          <a:xfrm>
            <a:off x="2955082" y="269787"/>
            <a:ext cx="8407862" cy="4705143"/>
          </a:xfrm>
          <a:prstGeom prst="rect">
            <a:avLst/>
          </a:prstGeom>
        </p:spPr>
      </p:pic>
      <p:pic>
        <p:nvPicPr>
          <p:cNvPr id="32" name="صورة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88" y="3229491"/>
            <a:ext cx="2064031" cy="35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06955" y="4455949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صورة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51" y="3174975"/>
            <a:ext cx="2064031" cy="3529928"/>
          </a:xfrm>
          <a:prstGeom prst="rect">
            <a:avLst/>
          </a:prstGeom>
        </p:spPr>
      </p:pic>
      <p:pic>
        <p:nvPicPr>
          <p:cNvPr id="4098" name="Picture 2" descr="اول دولة منتجة للقطن - ويكيات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362" y="229477"/>
            <a:ext cx="8400581" cy="476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29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ttps://attachment.outlook.live.net/owa/MSA%3Arose-_2010%40hotmail.com/service.svc/s/GetAttachmentThumbnail?id=AQMkADAwATYwMAItYjY3OS04MTBkLTAwAi0wMAoARgAAAyUdreAXcLdAhUIZa68NU0IHAI0tr8tOvWBHp4%2BmcS9TrlgAAAIBDAAAAI0tr8tOvWBHp4%2BmcS9TrlgABI0K6xoAAAABEgAQACsWmdjM%2BDpKjg955%2BRhiJ0%3D&amp;thumbnailType=2&amp;isc=1&amp;token=eyJhbGciOiJSUzI1NiIsImtpZCI6IjU2MzU4ODUyMzRCOTI1MkRERTAwNTc2NkQ5RDlGMjc2NTY1RjYzRTIiLCJ0eXAiOiJKV1QiLCJ4NXQiOiJWaldJVWpTNUpTM2VBRmRtMmRueWRsWmZZLUkifQ.eyJvcmlnaW4iOiJodHRwczovL291dGxvb2subGl2ZS5jb20iLCJ1YyI6ImI0ZDdjMzY3NjYyYzQ2ZmM5YTA0NGYzMTYwNTUxMWFjIiwidmVyIjoiRXhjaGFuZ2UuQ2FsbGJhY2suVjEiLCJhcHBjdHhzZW5kZXIiOiJPd2FEb3dubG9hZEA4NGRmOWU3Zi1lOWY2LTQwYWYtYjQzNS1hYWFhYWFhYWFhYWEiLCJpc3NyaW5nIjoiV1ciLCJhcHBjdHgiOiJ7XCJtc2V4Y2hwcm90XCI6XCJvd2FcIixcInByaW1hcnlzaWRcIjpcIlMtMS0yODI3LTM5MzIxNi0zMDYxNDE2MjA1XCIsXCJwdWlkXCI6XCIxNjg4ODUyOTIxNjgwMTQxXCIsXCJvaWRcIjpcIjAwMDYwMDAwLWI2NzktODEwZC0wMDAwLTAwMDAwMDAwMDAwMFwiLFwic2NvcGVcIjpcIk93YURvd25sb2FkXCJ9IiwibmJmIjoxNjA1Njk3OTgzLCJleHAiOjE2MDU2OTg1ODMsImlzcyI6IjAwMDAwMDAyLTAwMDAtMGZmMS1jZTAwLTAwMDAwMDAwMDAwMEA4NGRmOWU3Zi1lOWY2LTQwYWYtYjQzNS1hYWFhYWFhYWFhYWEiLCJhdWQiOiIwMDAwMDAwMi0wMDAwLTBmZjEtY2UwMC0wMDAwMDAwMDAwMDAvYXR0YWNobWVudC5vdXRsb29rLmxpdmUubmV0QDg0ZGY5ZTdmLWU5ZjYtNDBhZi1iNDM1LWFhYWFhYWFhYWFhYSIsImhhcHAiOiJvd2EifQ.DK72htb8Nezi1aGexB4P82x5JKd8uJWWTFdo31Yrjd7c-adPbckImRAbmbOUFyQjCE7fcrxl0Z6btB11Ddfh4W2Rxczx8-i4RG5W0bZoISX6HSS7gX3M9wfJhWQIVfovQxmKyh_vH-5OYbM_af63fglB7OQArt7yUos6MIfRKqFfmaz2hDz2vxREtXeZnSAjPR_dL8P5FTVvgleh23z1Dxv3KgNbrbROs1wTMbEu3Fc1aAjVZNcmqNt8ePirg3tAgom4ftl-ezy4a3pXL-c5JGE6-n5nGrK1Ox390s4xmLaUvJK2Qc7_5Rrhsq79-6cju8mRbo_C8pzvAHjeFtiujw&amp;X-OWA-CANARY=8BGeh3ZIJEGbeneaElV8kCBPCjazi9gYgM4RhyrtbjNwBsDJ2Cqbq5n-3MlKwpKfM0psKL33c5w.&amp;owa=outlook.live.com&amp;scriptVer=20201109002.09&amp;animation=tr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060" y="2473235"/>
            <a:ext cx="1672793" cy="95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ttachment.outlook.live.net/owa/MSA%3Arose-_2010%40hotmail.com/service.svc/s/GetAttachmentThumbnail?id=AQMkADAwATYwMAItYjY3OS04MTBkLTAwAi0wMAoARgAAAyUdreAXcLdAhUIZa68NU0IHAI0tr8tOvWBHp4%2BmcS9TrlgAAAIBDAAAAI0tr8tOvWBHp4%2BmcS9TrlgABI0K6xsAAAABEgAQAAeYYcLrg%2FdIpq9LKAvGXqc%3D&amp;thumbnailType=2&amp;isc=1&amp;token=eyJhbGciOiJSUzI1NiIsImtpZCI6IjU2MzU4ODUyMzRCOTI1MkRERTAwNTc2NkQ5RDlGMjc2NTY1RjYzRTIiLCJ0eXAiOiJKV1QiLCJ4NXQiOiJWaldJVWpTNUpTM2VBRmRtMmRueWRsWmZZLUkifQ.eyJvcmlnaW4iOiJodHRwczovL291dGxvb2subGl2ZS5jb20iLCJ1YyI6ImI0ZDdjMzY3NjYyYzQ2ZmM5YTA0NGYzMTYwNTUxMWFjIiwidmVyIjoiRXhjaGFuZ2UuQ2FsbGJhY2suVjEiLCJhcHBjdHhzZW5kZXIiOiJPd2FEb3dubG9hZEA4NGRmOWU3Zi1lOWY2LTQwYWYtYjQzNS1hYWFhYWFhYWFhYWEiLCJpc3NyaW5nIjoiV1ciLCJhcHBjdHgiOiJ7XCJtc2V4Y2hwcm90XCI6XCJvd2FcIixcInByaW1hcnlzaWRcIjpcIlMtMS0yODI3LTM5MzIxNi0zMDYxNDE2MjA1XCIsXCJwdWlkXCI6XCIxNjg4ODUyOTIxNjgwMTQxXCIsXCJvaWRcIjpcIjAwMDYwMDAwLWI2NzktODEwZC0wMDAwLTAwMDAwMDAwMDAwMFwiLFwic2NvcGVcIjpcIk93YURvd25sb2FkXCJ9IiwibmJmIjoxNjA1Njk3OTgzLCJleHAiOjE2MDU2OTg1ODMsImlzcyI6IjAwMDAwMDAyLTAwMDAtMGZmMS1jZTAwLTAwMDAwMDAwMDAwMEA4NGRmOWU3Zi1lOWY2LTQwYWYtYjQzNS1hYWFhYWFhYWFhYWEiLCJhdWQiOiIwMDAwMDAwMi0wMDAwLTBmZjEtY2UwMC0wMDAwMDAwMDAwMDAvYXR0YWNobWVudC5vdXRsb29rLmxpdmUubmV0QDg0ZGY5ZTdmLWU5ZjYtNDBhZi1iNDM1LWFhYWFhYWFhYWFhYSIsImhhcHAiOiJvd2EifQ.DK72htb8Nezi1aGexB4P82x5JKd8uJWWTFdo31Yrjd7c-adPbckImRAbmbOUFyQjCE7fcrxl0Z6btB11Ddfh4W2Rxczx8-i4RG5W0bZoISX6HSS7gX3M9wfJhWQIVfovQxmKyh_vH-5OYbM_af63fglB7OQArt7yUos6MIfRKqFfmaz2hDz2vxREtXeZnSAjPR_dL8P5FTVvgleh23z1Dxv3KgNbrbROs1wTMbEu3Fc1aAjVZNcmqNt8ePirg3tAgom4ftl-ezy4a3pXL-c5JGE6-n5nGrK1Ox390s4xmLaUvJK2Qc7_5Rrhsq79-6cju8mRbo_C8pzvAHjeFtiujw&amp;X-OWA-CANARY=0dzgle-DEE26yvgAKGnTy8CIOTmzi9gYmmCTKuyeN-pcx6EtLAmYX960UYc6WKLcD-RPp9yhNuk.&amp;owa=outlook.live.com&amp;scriptVer=20201109002.09&amp;animation=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0000">
            <a:off x="1504709" y="4519860"/>
            <a:ext cx="897807" cy="497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4483100" y="1536700"/>
            <a:ext cx="4787900" cy="307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/>
          <p:cNvSpPr/>
          <p:nvPr/>
        </p:nvSpPr>
        <p:spPr>
          <a:xfrm>
            <a:off x="5420176" y="1536700"/>
            <a:ext cx="27350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بسم الله الرحمن الرحيم</a:t>
            </a:r>
            <a:endParaRPr lang="ar-SA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8522077" y="1873071"/>
            <a:ext cx="74892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 :</a:t>
            </a:r>
          </a:p>
          <a:p>
            <a:r>
              <a:rPr lang="ar-SA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</a:t>
            </a:r>
          </a:p>
          <a:p>
            <a:r>
              <a:rPr lang="ar-SA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الحصة:</a:t>
            </a:r>
          </a:p>
          <a:p>
            <a:r>
              <a:rPr lang="ar-SA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</a:t>
            </a:r>
            <a:endParaRPr lang="ar-SA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7504896" y="1904642"/>
            <a:ext cx="119616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الأربعاء</a:t>
            </a:r>
          </a:p>
          <a:p>
            <a:r>
              <a:rPr lang="ar-SA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1442/4/3هـ</a:t>
            </a:r>
          </a:p>
          <a:p>
            <a:r>
              <a:rPr lang="ar-SA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الرابعة </a:t>
            </a:r>
          </a:p>
          <a:p>
            <a:r>
              <a:rPr lang="ar-SA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علوم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6071380" y="3073400"/>
            <a:ext cx="16113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2800" b="1" dirty="0" smtClean="0">
                <a:ln/>
                <a:solidFill>
                  <a:schemeClr val="accent4"/>
                </a:solidFill>
              </a:rPr>
              <a:t>الموضوع : </a:t>
            </a:r>
            <a:endParaRPr lang="ar-SA" sz="2800" b="1" dirty="0">
              <a:ln/>
              <a:solidFill>
                <a:schemeClr val="accent4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5418155" y="3596620"/>
            <a:ext cx="29177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تابع موارد الأرض</a:t>
            </a:r>
            <a:endParaRPr lang="ar-SA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34" name="Picture 10" descr="https://attachment.outlook.live.net/owa/MSA%3Arose-_2010%40hotmail.com/service.svc/s/GetAttachmentThumbnail?id=AQMkADAwATYwMAItYjY3OS04MTBkLTAwAi0wMAoARgAAAyUdreAXcLdAhUIZa68NU0IHAI0tr8tOvWBHp4%2BmcS9TrlgAAAIBDAAAAI0tr8tOvWBHp4%2BmcS9TrlgABI0K6xwAAAABEgAQAB2%2BuFSHBZFCnYyF5JQt83c%3D&amp;thumbnailType=2&amp;isc=1&amp;token=eyJhbGciOiJSUzI1NiIsImtpZCI6IjU2MzU4ODUyMzRCOTI1MkRERTAwNTc2NkQ5RDlGMjc2NTY1RjYzRTIiLCJ0eXAiOiJKV1QiLCJ4NXQiOiJWaldJVWpTNUpTM2VBRmRtMmRueWRsWmZZLUkifQ.eyJvcmlnaW4iOiJodHRwczovL291dGxvb2subGl2ZS5jb20iLCJ1YyI6ImI0ZDdjMzY3NjYyYzQ2ZmM5YTA0NGYzMTYwNTUxMWFjIiwidmVyIjoiRXhjaGFuZ2UuQ2FsbGJhY2suVjEiLCJhcHBjdHhzZW5kZXIiOiJPd2FEb3dubG9hZEA4NGRmOWU3Zi1lOWY2LTQwYWYtYjQzNS1hYWFhYWFhYWFhYWEiLCJpc3NyaW5nIjoiV1ciLCJhcHBjdHgiOiJ7XCJtc2V4Y2hwcm90XCI6XCJvd2FcIixcInByaW1hcnlzaWRcIjpcIlMtMS0yODI3LTM5MzIxNi0zMDYxNDE2MjA1XCIsXCJwdWlkXCI6XCIxNjg4ODUyOTIxNjgwMTQxXCIsXCJvaWRcIjpcIjAwMDYwMDAwLWI2NzktODEwZC0wMDAwLTAwMDAwMDAwMDAwMFwiLFwic2NvcGVcIjpcIk93YURvd25sb2FkXCJ9IiwibmJmIjoxNjA1Njk4ODgzLCJleHAiOjE2MDU2OTk0ODMsImlzcyI6IjAwMDAwMDAyLTAwMDAtMGZmMS1jZTAwLTAwMDAwMDAwMDAwMEA4NGRmOWU3Zi1lOWY2LTQwYWYtYjQzNS1hYWFhYWFhYWFhYWEiLCJhdWQiOiIwMDAwMDAwMi0wMDAwLTBmZjEtY2UwMC0wMDAwMDAwMDAwMDAvYXR0YWNobWVudC5vdXRsb29rLmxpdmUubmV0QDg0ZGY5ZTdmLWU5ZjYtNDBhZi1iNDM1LWFhYWFhYWFhYWFhYSIsImhhcHAiOiJvd2EifQ.vZFPmAiJ9OskOgd0kzEpTd8pdO9ZtNk2Vr7e1fTecPpSiXZj76-JVcVtHr_p9nFXWCipoqoaPfjmrs6hDKjQuRw9cI476zfxSWYbwdN2JfW1s6FWFLK4-qdYt4OuE0Sj7hfzavt5R6scbhhsCIBizb4gekTNq4c01sRx3v1dEgJdSNJTSCdv48XN_wb77h8BXtCJkf3reK4_yLN5hj2vy9kZEli2bR1uew0AX-lyzq7TlUMQ1oHDjQSVkKVjtpk2mgck7giyRDkPik2IDOw6HPhWMRhbEFdzpCYuoivm9YiD2B-kZelRGqODrz8hm2IxAEkDkEV6GqugR6EF_P19VA&amp;X-OWA-CANARY=JN9Rte0FbE6ZkH0e4J_8DMDCTVa1i9gYBuA6tU0l-6_DtStqWNJkpMMu2-Pfg4ZB0Hg4bUEpAb4.&amp;owa=outlook.live.com&amp;scriptVer=20201109002.09&amp;animation=tr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99" y="1536700"/>
            <a:ext cx="2780143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4568879" y="2126074"/>
            <a:ext cx="1677559" cy="120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06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6436" y="408050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مستطيل 31"/>
          <p:cNvSpPr/>
          <p:nvPr/>
        </p:nvSpPr>
        <p:spPr>
          <a:xfrm>
            <a:off x="2294666" y="393491"/>
            <a:ext cx="8934925" cy="464742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  <a:effectLst>
                  <a:glow rad="736600">
                    <a:srgbClr val="FFFF00"/>
                  </a:glow>
                </a:effectLst>
                <a:latin typeface="Times New Roman" pitchFamily="18" charset="0"/>
                <a:cs typeface="PT Bold Heading" pitchFamily="2" charset="-78"/>
              </a:rPr>
              <a:t>مَا أَهَمِّيَّةُ الْتُّرْبَةِ ؟ </a:t>
            </a:r>
          </a:p>
          <a:p>
            <a:r>
              <a:rPr lang="ar-SA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ar-SA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ar-SA" sz="4400" b="1" dirty="0" smtClean="0">
                <a:solidFill>
                  <a:srgbClr val="00FF00"/>
                </a:solidFill>
                <a:effectLst>
                  <a:glow rad="101600">
                    <a:srgbClr val="604878">
                      <a:lumMod val="50000"/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الْتُّرْبَةِ مَوْرِدِ طَبِيْعِيٌّ مُهِمّ جَدَّا لِلْنَّبَاتِ ، </a:t>
            </a:r>
          </a:p>
          <a:p>
            <a:r>
              <a:rPr lang="ar-SA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ولِلْحَيَوَانِ وَ لِلْإِنْسَانِ . </a:t>
            </a:r>
            <a:br>
              <a:rPr lang="ar-SA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ar-SA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تَنْمُوَ الْنَّبَاتَاتِ فِيْ الْتُّرْبَةِ . </a:t>
            </a:r>
          </a:p>
          <a:p>
            <a:r>
              <a:rPr lang="ar-SA" sz="4400" b="1" dirty="0" smtClean="0">
                <a:solidFill>
                  <a:srgbClr val="00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يَأْكُلُ الْإِنْسَانُ الْنَّبَاتَاتِ ، وَ يَحْيَا عَلَيْهَا كَثِيْرٌ مِنْ الْحَيَوَانَاتُ . </a:t>
            </a:r>
            <a:endParaRPr lang="ar-SA" sz="4400" b="1" dirty="0">
              <a:solidFill>
                <a:srgbClr val="00FF00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صورة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88" y="3229491"/>
            <a:ext cx="2064031" cy="35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6436" y="408050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صورة 31" descr="znba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016056" y="1320294"/>
            <a:ext cx="8346888" cy="3720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صورة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6" y="3202194"/>
            <a:ext cx="2064031" cy="35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6436" y="408050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082" y="1281112"/>
            <a:ext cx="8407862" cy="373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6436" y="408050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009" y="1367010"/>
            <a:ext cx="8265791" cy="3646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صورة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68" y="3212722"/>
            <a:ext cx="2064031" cy="35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6436" y="408050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مستطيل 31"/>
          <p:cNvSpPr/>
          <p:nvPr/>
        </p:nvSpPr>
        <p:spPr>
          <a:xfrm>
            <a:off x="3036394" y="2163155"/>
            <a:ext cx="818111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200" b="1" dirty="0" smtClean="0">
                <a:solidFill>
                  <a:srgbClr val="00FF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يُمْكِنُ اسْتِخْدَامُ الْتُّرْبَةِ أَيْضا فِيْ صُنْعِ الْأَشْيَاءِ . </a:t>
            </a:r>
          </a:p>
          <a:p>
            <a:r>
              <a:rPr lang="ar-SA" sz="2800" b="1" dirty="0" smtClean="0">
                <a:solidFill>
                  <a:srgbClr val="0000FF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ar-SA" sz="2800" b="1" dirty="0" smtClean="0">
                <a:solidFill>
                  <a:srgbClr val="0000FF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ar-SA" sz="2800" b="1" dirty="0" smtClean="0">
                <a:solidFill>
                  <a:srgbClr val="00B0F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الْطِّيْنِ نَوْعٌ مِنَ الْتُّرْبَةِ يَسْتَخْدِمُهُ الْخَزَّافُ فِيْ صُنْعِ أَشْيَاءَ مِثْلَ</a:t>
            </a:r>
          </a:p>
          <a:p>
            <a:r>
              <a:rPr lang="ar-SA" sz="2800" b="1" dirty="0">
                <a:solidFill>
                  <a:srgbClr val="00B0F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SA" sz="2800" b="1" dirty="0" smtClean="0">
                <a:solidFill>
                  <a:srgbClr val="00B0F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       الْأَطْبَاقِ وَ الْأَكْوَابِ . </a:t>
            </a:r>
            <a:endParaRPr lang="ar-SA" sz="2800" b="1" dirty="0">
              <a:solidFill>
                <a:srgbClr val="00B0F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مستطيل 33"/>
          <p:cNvSpPr/>
          <p:nvPr/>
        </p:nvSpPr>
        <p:spPr>
          <a:xfrm>
            <a:off x="3955718" y="426772"/>
            <a:ext cx="5976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rgbClr val="7030A0">
                      <a:alpha val="60000"/>
                    </a:srgb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PT Bold Heading" pitchFamily="2" charset="-78"/>
              </a:rPr>
              <a:t>كَيْفَ تَسْتَفِيْدْ الْمَخْلُوْقَاتِ الْحَيَّةِ مِنْ الْتُّرْبَةُ ؟ </a:t>
            </a:r>
            <a:endParaRPr lang="ar-SA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01600">
                  <a:srgbClr val="7030A0">
                    <a:alpha val="60000"/>
                  </a:srgb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PT Bold Heading" pitchFamily="2" charset="-78"/>
            </a:endParaRPr>
          </a:p>
        </p:txBody>
      </p:sp>
      <p:pic>
        <p:nvPicPr>
          <p:cNvPr id="33" name="صورة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87" y="3107052"/>
            <a:ext cx="2064031" cy="35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208" y="1465359"/>
            <a:ext cx="7224847" cy="3623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مستطيل 32"/>
          <p:cNvSpPr/>
          <p:nvPr/>
        </p:nvSpPr>
        <p:spPr>
          <a:xfrm>
            <a:off x="4242318" y="193927"/>
            <a:ext cx="56905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كَوْبِ مَصْنُوعٍ مِنَ الْطِّيْنِ </a:t>
            </a:r>
            <a:endParaRPr lang="ar-SA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1" cstate="print">
            <a:lum contrast="10000"/>
          </a:blip>
          <a:srcRect/>
          <a:stretch>
            <a:fillRect/>
          </a:stretch>
        </p:blipFill>
        <p:spPr bwMode="auto">
          <a:xfrm>
            <a:off x="9234198" y="3746801"/>
            <a:ext cx="1521142" cy="128713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" name="صورة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95" y="3231892"/>
            <a:ext cx="2064031" cy="35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6436" y="408050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16"/>
          <a:srcRect l="27159" t="42708" r="41313" b="31667"/>
          <a:stretch/>
        </p:blipFill>
        <p:spPr>
          <a:xfrm>
            <a:off x="3096126" y="1376821"/>
            <a:ext cx="7959575" cy="3637158"/>
          </a:xfrm>
          <a:prstGeom prst="rect">
            <a:avLst/>
          </a:prstGeom>
        </p:spPr>
      </p:pic>
      <p:pic>
        <p:nvPicPr>
          <p:cNvPr id="32" name="صورة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76" y="3255784"/>
            <a:ext cx="2064031" cy="35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45289" y="1409416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3285" y="391363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128056" y="229478"/>
            <a:ext cx="795095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ستطيل 33"/>
          <p:cNvSpPr/>
          <p:nvPr/>
        </p:nvSpPr>
        <p:spPr>
          <a:xfrm>
            <a:off x="4633928" y="350008"/>
            <a:ext cx="50246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نهاية الحصة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صورة 4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157" y="2019300"/>
            <a:ext cx="4680624" cy="460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6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6436" y="408050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6"/>
          <a:srcRect l="19342" t="42618" r="34009" b="22367"/>
          <a:stretch/>
        </p:blipFill>
        <p:spPr>
          <a:xfrm>
            <a:off x="2961009" y="229477"/>
            <a:ext cx="8401935" cy="4784502"/>
          </a:xfrm>
          <a:prstGeom prst="rect">
            <a:avLst/>
          </a:prstGeom>
        </p:spPr>
      </p:pic>
      <p:pic>
        <p:nvPicPr>
          <p:cNvPr id="32" name="صورة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88" y="3229491"/>
            <a:ext cx="2064031" cy="35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44289" y="4376132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ماذا تعرفى عن محفزات الطلق ؟؟؟؟؟ – استراحة حواء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082" y="155988"/>
            <a:ext cx="8489547" cy="48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صورة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205" y="3249015"/>
            <a:ext cx="2064031" cy="35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6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222754"/>
            <a:ext cx="8401935" cy="47912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6436" y="408050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pic>
        <p:nvPicPr>
          <p:cNvPr id="33" name="Picture 10" descr="http://s.alriyadh.com/2010/09/07/img/457429281059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024" y="229478"/>
            <a:ext cx="7448421" cy="478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صورة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88" y="3229491"/>
            <a:ext cx="2064031" cy="35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"/>
            <a:ext cx="9151554" cy="52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6436" y="408050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4"/>
          <a:srcRect l="17984" t="19444" r="32625" b="24869"/>
          <a:stretch/>
        </p:blipFill>
        <p:spPr>
          <a:xfrm>
            <a:off x="2978824" y="222754"/>
            <a:ext cx="8384120" cy="4743971"/>
          </a:xfrm>
          <a:prstGeom prst="rect">
            <a:avLst/>
          </a:prstGeom>
        </p:spPr>
      </p:pic>
      <p:pic>
        <p:nvPicPr>
          <p:cNvPr id="32" name="صورة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88" y="3229491"/>
            <a:ext cx="2064031" cy="35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2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55717" y="1397675"/>
            <a:ext cx="8401935" cy="37633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6436" y="408050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530" y="5017021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209" y="5206849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مستطيل 31"/>
          <p:cNvSpPr/>
          <p:nvPr/>
        </p:nvSpPr>
        <p:spPr>
          <a:xfrm>
            <a:off x="2891653" y="328917"/>
            <a:ext cx="800102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b="1" dirty="0" smtClean="0">
                <a:solidFill>
                  <a:srgbClr val="0000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PT Bold Heading" pitchFamily="2" charset="-78"/>
              </a:rPr>
              <a:t>                      </a:t>
            </a:r>
            <a:r>
              <a:rPr lang="ar-SA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PT Bold Heading" pitchFamily="2" charset="-78"/>
              </a:rPr>
              <a:t>مَا الْمَوَارِدُ الْطَّبِيْعِيَّةُ ؟ </a:t>
            </a:r>
            <a:endParaRPr lang="ar-SA" sz="2800" b="1" dirty="0" smtClean="0">
              <a:solidFill>
                <a:srgbClr val="0000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PT Bold Heading" pitchFamily="2" charset="-78"/>
            </a:endParaRPr>
          </a:p>
          <a:p>
            <a:endParaRPr lang="ar-SA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ar-SA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ar-SA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ar-SA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الْأَشْيَاءِ الَّتِيْ نَحْصُلُ عَلَيْهَا مِنَ الْأَرْضِ </a:t>
            </a:r>
            <a:endParaRPr lang="en-US" sz="28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r-SA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وَ نَسْتَخْدِمُهَا تُسَمَّىَ ( مَوَارِدِ طَبِيْعِيَّةٍ ) </a:t>
            </a:r>
          </a:p>
          <a:p>
            <a:r>
              <a:rPr lang="ar-SA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ar-SA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ar-SA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نَحْنُ نَسْتَخْدِمُ فِيْ حَيَاتِنَا </a:t>
            </a:r>
            <a:r>
              <a:rPr lang="ar-SA" sz="2800" b="1" u="sng" dirty="0" smtClean="0">
                <a:solidFill>
                  <a:srgbClr val="FF0000"/>
                </a:solidFill>
                <a:latin typeface="Times New Roman" pitchFamily="18" charset="0"/>
                <a:cs typeface="PT Bold Heading" pitchFamily="2" charset="-78"/>
              </a:rPr>
              <a:t>مَوَارِدِ حَيَّةً </a:t>
            </a:r>
            <a:r>
              <a:rPr lang="ar-SA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مِنْهَا : </a:t>
            </a:r>
            <a:r>
              <a:rPr lang="ar-SA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الْحَيَوَانَاتِ</a:t>
            </a:r>
            <a:r>
              <a:rPr lang="ar-SA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SA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، </a:t>
            </a:r>
            <a:r>
              <a:rPr lang="ar-SA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وَ</a:t>
            </a:r>
            <a:r>
              <a:rPr lang="ar-SA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SA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الْنَّبَاتَاتِ</a:t>
            </a:r>
            <a:r>
              <a:rPr lang="ar-SA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ar-SA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ar-SA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وَ</a:t>
            </a:r>
            <a:r>
              <a:rPr lang="ar-SA" sz="2800" b="1" u="sng" dirty="0" smtClean="0">
                <a:solidFill>
                  <a:srgbClr val="FF0000"/>
                </a:solidFill>
                <a:latin typeface="Times New Roman" pitchFamily="18" charset="0"/>
                <a:cs typeface="PT Bold Heading" pitchFamily="2" charset="-78"/>
              </a:rPr>
              <a:t> مَوَارِدَ غَيْرَ حَيَّةٍ </a:t>
            </a:r>
            <a:r>
              <a:rPr lang="ar-SA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مِنْهَا : </a:t>
            </a:r>
            <a:r>
              <a:rPr lang="ar-SA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الْصُّخُوْرِ</a:t>
            </a:r>
            <a:r>
              <a:rPr lang="ar-SA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SA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وَ</a:t>
            </a:r>
            <a:r>
              <a:rPr lang="ar-SA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SA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الْتُرْبَةَ</a:t>
            </a:r>
            <a:r>
              <a:rPr lang="ar-SA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SA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، </a:t>
            </a:r>
            <a:r>
              <a:rPr lang="ar-SA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وَ</a:t>
            </a:r>
            <a:r>
              <a:rPr lang="ar-SA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SA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الْمَاءُ</a:t>
            </a:r>
            <a:r>
              <a:rPr lang="ar-SA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SA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وَ</a:t>
            </a:r>
            <a:r>
              <a:rPr lang="ar-SA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SA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الْهَوَاءُ</a:t>
            </a:r>
            <a:r>
              <a:rPr lang="ar-SA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. </a:t>
            </a:r>
          </a:p>
          <a:p>
            <a:r>
              <a:rPr lang="ar-SA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ar-SA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ar-SA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يَسْتَخْدِمُ الْنَّاسُ الْمَوَارِدَ الْطَّبِيْعِيَّةَ بِطُرُقٍ عِدَّةَ ، لَكِنْ يَجِبُ مُرَاعَاةُ عَدَمِ اسْتِهْلَاكِ جَمِيْعٌ هَذِهِ الْمَوَارِدِ . </a:t>
            </a:r>
            <a:endParaRPr lang="ar-SA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صورة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88" y="3229491"/>
            <a:ext cx="2064031" cy="35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2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55717" y="1397675"/>
            <a:ext cx="8401935" cy="37633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6436" y="408050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530" y="5017021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209" y="5206849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صورة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88" y="3229491"/>
            <a:ext cx="2064031" cy="3529928"/>
          </a:xfrm>
          <a:prstGeom prst="rect">
            <a:avLst/>
          </a:prstGeom>
        </p:spPr>
      </p:pic>
      <p:graphicFrame>
        <p:nvGraphicFramePr>
          <p:cNvPr id="34" name="رسم تخطيطي 33"/>
          <p:cNvGraphicFramePr/>
          <p:nvPr>
            <p:extLst>
              <p:ext uri="{D42A27DB-BD31-4B8C-83A1-F6EECF244321}">
                <p14:modId xmlns:p14="http://schemas.microsoft.com/office/powerpoint/2010/main" val="2218871816"/>
              </p:ext>
            </p:extLst>
          </p:nvPr>
        </p:nvGraphicFramePr>
        <p:xfrm>
          <a:off x="2680129" y="1773810"/>
          <a:ext cx="8128000" cy="3243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5" name="شكل بيضاوي 4"/>
          <p:cNvSpPr/>
          <p:nvPr/>
        </p:nvSpPr>
        <p:spPr>
          <a:xfrm>
            <a:off x="4062547" y="2387600"/>
            <a:ext cx="2020754" cy="20320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 smtClean="0"/>
              <a:t>الموارد الحية </a:t>
            </a:r>
            <a:endParaRPr lang="ar-SA" sz="4000" dirty="0"/>
          </a:p>
        </p:txBody>
      </p:sp>
      <p:sp>
        <p:nvSpPr>
          <p:cNvPr id="6" name="مستطيل 5"/>
          <p:cNvSpPr/>
          <p:nvPr/>
        </p:nvSpPr>
        <p:spPr>
          <a:xfrm>
            <a:off x="5235999" y="147236"/>
            <a:ext cx="3281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موارد الأرض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1" name="صورة 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821" y="1381345"/>
            <a:ext cx="1516062" cy="173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صورة 4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008" y="3516160"/>
            <a:ext cx="2311400" cy="1572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723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2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55717" y="1397675"/>
            <a:ext cx="8401935" cy="37633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6436" y="408050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530" y="5017021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209" y="5206849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 smtClean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mtClean="0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التقويم</a:t>
            </a:r>
            <a:endParaRPr lang="en-US" dirty="0"/>
          </a:p>
        </p:txBody>
      </p:sp>
      <p:sp>
        <p:nvSpPr>
          <p:cNvPr id="31" name="مستطيل 30"/>
          <p:cNvSpPr/>
          <p:nvPr/>
        </p:nvSpPr>
        <p:spPr>
          <a:xfrm>
            <a:off x="3096126" y="229478"/>
            <a:ext cx="798288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صورة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88" y="3229491"/>
            <a:ext cx="2064031" cy="3529928"/>
          </a:xfrm>
          <a:prstGeom prst="rect">
            <a:avLst/>
          </a:prstGeom>
        </p:spPr>
      </p:pic>
      <p:sp>
        <p:nvSpPr>
          <p:cNvPr id="34" name="مستطيل 33"/>
          <p:cNvSpPr/>
          <p:nvPr/>
        </p:nvSpPr>
        <p:spPr>
          <a:xfrm>
            <a:off x="8858654" y="1560878"/>
            <a:ext cx="1840748" cy="1600305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/>
              <a:t>الماء </a:t>
            </a:r>
            <a:endParaRPr lang="ar-SA" sz="3600" b="1" dirty="0"/>
          </a:p>
        </p:txBody>
      </p:sp>
      <p:pic>
        <p:nvPicPr>
          <p:cNvPr id="41" name="صورة 4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729" y="1824977"/>
            <a:ext cx="1232139" cy="1404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2" name="مستطيل 41"/>
          <p:cNvSpPr/>
          <p:nvPr/>
        </p:nvSpPr>
        <p:spPr>
          <a:xfrm>
            <a:off x="6165419" y="2640974"/>
            <a:ext cx="1805652" cy="1054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/>
              <a:t>الموارد غير </a:t>
            </a:r>
            <a:endParaRPr lang="ar-SA" sz="2800" b="1" dirty="0"/>
          </a:p>
          <a:p>
            <a:pPr algn="ctr"/>
            <a:r>
              <a:rPr lang="ar-SA" sz="2800" b="1" dirty="0" smtClean="0"/>
              <a:t>حية</a:t>
            </a:r>
            <a:endParaRPr lang="ar-SA" sz="2800" b="1" dirty="0"/>
          </a:p>
        </p:txBody>
      </p:sp>
      <p:sp>
        <p:nvSpPr>
          <p:cNvPr id="43" name="مستطيل 42"/>
          <p:cNvSpPr/>
          <p:nvPr/>
        </p:nvSpPr>
        <p:spPr>
          <a:xfrm>
            <a:off x="8950291" y="3484363"/>
            <a:ext cx="1812798" cy="1486399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/>
              <a:t>الهواء   </a:t>
            </a:r>
            <a:endParaRPr lang="ar-SA" sz="3600" b="1" dirty="0"/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027" y="3581539"/>
            <a:ext cx="1309095" cy="15719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مستطيل 44"/>
          <p:cNvSpPr/>
          <p:nvPr/>
        </p:nvSpPr>
        <p:spPr>
          <a:xfrm>
            <a:off x="4217727" y="1672196"/>
            <a:ext cx="1994169" cy="1502779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/>
              <a:t>الصخور </a:t>
            </a:r>
            <a:endParaRPr lang="ar-SA" sz="3600" b="1" dirty="0"/>
          </a:p>
        </p:txBody>
      </p:sp>
      <p:sp>
        <p:nvSpPr>
          <p:cNvPr id="46" name="مستطيل 45"/>
          <p:cNvSpPr/>
          <p:nvPr/>
        </p:nvSpPr>
        <p:spPr>
          <a:xfrm>
            <a:off x="4241224" y="3599703"/>
            <a:ext cx="1994169" cy="1417318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/>
              <a:t>التربة </a:t>
            </a:r>
            <a:endParaRPr lang="ar-SA" sz="3600" b="1" dirty="0"/>
          </a:p>
        </p:txBody>
      </p:sp>
      <p:pic>
        <p:nvPicPr>
          <p:cNvPr id="7170" name="Picture 2" descr="الصخور النارية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667" y="1949499"/>
            <a:ext cx="1297701" cy="1300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المجلة الفلاحية | كتاب نفاذية التربة - المجلة الفلاحية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268" y="3850210"/>
            <a:ext cx="1402303" cy="1189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مستطيل 46"/>
          <p:cNvSpPr/>
          <p:nvPr/>
        </p:nvSpPr>
        <p:spPr>
          <a:xfrm>
            <a:off x="5266277" y="159599"/>
            <a:ext cx="3281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موارد الأرض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844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3" grpId="0" animBg="1"/>
      <p:bldP spid="45" grpId="0" animBg="1"/>
      <p:bldP spid="46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355</Words>
  <Application>Microsoft Office PowerPoint</Application>
  <PresentationFormat>ملء الشاشة</PresentationFormat>
  <Paragraphs>242</Paragraphs>
  <Slides>29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PT Bold Heading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15</cp:revision>
  <dcterms:created xsi:type="dcterms:W3CDTF">2020-11-16T11:23:03Z</dcterms:created>
  <dcterms:modified xsi:type="dcterms:W3CDTF">2021-09-01T21:21:23Z</dcterms:modified>
</cp:coreProperties>
</file>