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6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EDD738D-C83E-4048-AC8F-11083A56DE2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B94DCAE-A67E-4D75-AE39-874B296CAA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49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4DCAE-A67E-4D75-AE39-874B296CAAD3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03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964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842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642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868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224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999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442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494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045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749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140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3C73-A50B-40C6-84C6-EE2EA60821AB}" type="datetimeFigureOut">
              <a:rPr lang="ar-SA" smtClean="0"/>
              <a:t>14/05/46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956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21456" y="2728913"/>
            <a:ext cx="6415086" cy="5310142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54764F-C1E9-ED4E-6129-DD72DCCECC05}"/>
              </a:ext>
            </a:extLst>
          </p:cNvPr>
          <p:cNvSpPr txBox="1"/>
          <p:nvPr/>
        </p:nvSpPr>
        <p:spPr>
          <a:xfrm>
            <a:off x="0" y="2738555"/>
            <a:ext cx="6857999" cy="4955203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endParaRPr lang="ar-SA" sz="8000" dirty="0">
              <a:solidFill>
                <a:schemeClr val="accent2">
                  <a:lumMod val="60000"/>
                  <a:lumOff val="40000"/>
                </a:schemeClr>
              </a:solidFill>
              <a:cs typeface="AGA Battouta Regular" pitchFamily="2" charset="-78"/>
            </a:endParaRPr>
          </a:p>
          <a:p>
            <a:pPr algn="ctr"/>
            <a:r>
              <a:rPr lang="ar-SA" sz="8000" dirty="0">
                <a:solidFill>
                  <a:schemeClr val="accent2">
                    <a:lumMod val="60000"/>
                    <a:lumOff val="40000"/>
                  </a:schemeClr>
                </a:solidFill>
                <a:cs typeface="AGA Battouta Regular" pitchFamily="2" charset="-78"/>
              </a:rPr>
              <a:t>الخطة الإسبوعية </a:t>
            </a:r>
          </a:p>
          <a:p>
            <a:pPr algn="ctr"/>
            <a:r>
              <a:rPr lang="ar-SA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للصف الأول الابتدائي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800" dirty="0">
                <a:solidFill>
                  <a:srgbClr val="002060"/>
                </a:solidFill>
                <a:cs typeface="AGA Battouta Regular" pitchFamily="2" charset="-78"/>
              </a:rPr>
              <a:t>لمادة </a:t>
            </a:r>
            <a:r>
              <a:rPr lang="ar-SA" sz="4800" dirty="0">
                <a:solidFill>
                  <a:srgbClr val="C00000"/>
                </a:solidFill>
                <a:cs typeface="AGA Battouta Regular" pitchFamily="2" charset="-78"/>
              </a:rPr>
              <a:t>العلوم</a:t>
            </a:r>
            <a:r>
              <a:rPr lang="ar-SA" sz="4800" dirty="0">
                <a:solidFill>
                  <a:srgbClr val="002060"/>
                </a:solidFill>
                <a:cs typeface="AGA Battouta Regular" pitchFamily="2" charset="-78"/>
              </a:rPr>
              <a:t> </a:t>
            </a:r>
          </a:p>
          <a:p>
            <a:pPr algn="ctr"/>
            <a:r>
              <a:rPr lang="ar-SA" sz="4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الفصل الدراسي الثاني</a:t>
            </a:r>
            <a:endParaRPr lang="en-US" sz="4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للعام الدراسي 1446 هـ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368570" y="556798"/>
            <a:ext cx="2885953" cy="1546315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9AD7E43D-9FC6-F2A5-B5A5-586CDBFCE68B}"/>
              </a:ext>
            </a:extLst>
          </p:cNvPr>
          <p:cNvSpPr txBox="1"/>
          <p:nvPr/>
        </p:nvSpPr>
        <p:spPr>
          <a:xfrm>
            <a:off x="242888" y="8445936"/>
            <a:ext cx="3803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4000" dirty="0">
                <a:solidFill>
                  <a:schemeClr val="accent5">
                    <a:lumMod val="50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7EFA7A8-E299-697B-4612-06FAC1742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898" y="1866945"/>
            <a:ext cx="2033588" cy="203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725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يلاحظ ويصف كيف تتغير المواد الصلبة.</a:t>
            </a: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المادة تتغير 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ar-SA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39793" y="3666948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تتغير المادة؟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(9)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19/ 7 -  23/ 7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8A2CDA6-84F7-5513-C294-2D6830906334}"/>
              </a:ext>
            </a:extLst>
          </p:cNvPr>
          <p:cNvSpPr txBox="1"/>
          <p:nvPr/>
        </p:nvSpPr>
        <p:spPr>
          <a:xfrm>
            <a:off x="2270533" y="5906991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التقويم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(افكر واتحدث واكتب)</a:t>
            </a:r>
          </a:p>
        </p:txBody>
      </p:sp>
    </p:spTree>
    <p:extLst>
      <p:ext uri="{BB962C8B-B14F-4D97-AF65-F5344CB8AC3E}">
        <p14:creationId xmlns:p14="http://schemas.microsoft.com/office/powerpoint/2010/main" val="1124546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86354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يحضر مخاليط من مواد صلبة وأخرى سائلة مختلفة.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يوضح لماذا يمكن فصل بعض المخاليط ولا يمكن فصل مخاليط أخرى.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المخاليط 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 استكشف )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المخلوط؟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المخاليط الأخرى + 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(10)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26/ 7 -  30/ 7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DE0992D-00C9-9D10-D125-B191A7C17159}"/>
              </a:ext>
            </a:extLst>
          </p:cNvPr>
          <p:cNvSpPr txBox="1"/>
          <p:nvPr/>
        </p:nvSpPr>
        <p:spPr>
          <a:xfrm>
            <a:off x="2236654" y="6234631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التقويم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(افكر واتحدث واكتب)</a:t>
            </a:r>
          </a:p>
        </p:txBody>
      </p:sp>
    </p:spTree>
    <p:extLst>
      <p:ext uri="{BB962C8B-B14F-4D97-AF65-F5344CB8AC3E}">
        <p14:creationId xmlns:p14="http://schemas.microsoft.com/office/powerpoint/2010/main" val="1067310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D43B7-A42E-D060-0237-6A5F2D768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1B84943-E449-7B82-CA17-B8B6158C2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8D7F0940-098C-17C2-245A-526075AD4431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39A27EF9-9D6C-0EA5-A732-401482AE8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16E37B0-8B00-A4FC-A00B-063A6ABB4BDD}"/>
              </a:ext>
            </a:extLst>
          </p:cNvPr>
          <p:cNvSpPr txBox="1"/>
          <p:nvPr/>
        </p:nvSpPr>
        <p:spPr>
          <a:xfrm>
            <a:off x="268733" y="1657475"/>
            <a:ext cx="6277977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اتقان جميع المهارات الأساسية.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973F28A6-522B-43B9-FA80-9310FBD56180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2AC39DA9-FA5A-836E-05F1-87803414047F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C2B4DFE5-939C-1222-EE27-032EA6C90887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FF0CE99-9E16-7AEA-35F0-F804F8997FA5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24A36EC1-0BA2-4B10-06C2-470391667E2B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603B6652-104E-6918-711E-8C2A78F960D4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BDAD9E42-88A6-FAD1-00A4-781CEE00B5E9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الاستعداد والمذاكرة جيداً للتقويم النهائي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74CA1CEF-F9A1-D1E8-363D-5BC33E45D475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 الفصل السابع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F4159CB-E6AD-4C88-E980-32A9780ECA35}"/>
              </a:ext>
            </a:extLst>
          </p:cNvPr>
          <p:cNvSpPr txBox="1"/>
          <p:nvPr/>
        </p:nvSpPr>
        <p:spPr>
          <a:xfrm>
            <a:off x="512629" y="349395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تقويم ختامي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1279F596-E701-534A-2FB0-DA8264B4F2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F826763E-EF23-80AD-D031-ECEBBA2C38FE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(11)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3/ 8 – 7/ 8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0F7693E-1C9A-110D-88FC-0DB38A57954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B21DF71-AA93-0D47-8A00-8209D007BE4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16764291-FAD7-3BE0-19B6-3FCADEEEBD0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8958D956-37B6-8A96-7ECB-69435DC90268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61FC5297-B413-A9C7-EE79-C2D01F27B30A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781BA50-5296-A5AB-1B12-411679EDBEDB}"/>
              </a:ext>
            </a:extLst>
          </p:cNvPr>
          <p:cNvSpPr txBox="1"/>
          <p:nvPr/>
        </p:nvSpPr>
        <p:spPr>
          <a:xfrm>
            <a:off x="2266352" y="5989640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تقويم ختامي</a:t>
            </a:r>
          </a:p>
        </p:txBody>
      </p:sp>
    </p:spTree>
    <p:extLst>
      <p:ext uri="{BB962C8B-B14F-4D97-AF65-F5344CB8AC3E}">
        <p14:creationId xmlns:p14="http://schemas.microsoft.com/office/powerpoint/2010/main" val="2757971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BAD12-3470-75C1-6A36-FCD525E1A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84B9565-8788-6FE7-5319-BDE8C68E7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C838D52A-AA58-185A-BC13-960EF2C6198C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4133961-F101-6FE7-D791-BC646450A9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A487922-5CF7-6877-1327-E58BD35E7442}"/>
              </a:ext>
            </a:extLst>
          </p:cNvPr>
          <p:cNvSpPr txBox="1"/>
          <p:nvPr/>
        </p:nvSpPr>
        <p:spPr>
          <a:xfrm>
            <a:off x="268733" y="1657475"/>
            <a:ext cx="6277977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اتقان جميع المهارات الأساسية.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F0A4B6FA-A4E1-310C-20AB-8C3260F12625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061439F0-DB1E-13D4-12AB-380AE1E87A85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2CE87B2E-3301-CE7F-43D7-47AA48E571EF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36EFA1F-59E8-4BE0-66FF-47E3E210D991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7AE340B-548A-8064-76C9-A8A5B7CB32D2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0534895-9E8C-B968-9662-9D6BE0FE9E68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299693E9-3804-F74F-C50A-2DBCFF66D45E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الاستعداد والمذاكرة جيداً للتقويم النهائي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BE8EF47B-76C4-415B-11A5-A58D7484F4F3}"/>
              </a:ext>
            </a:extLst>
          </p:cNvPr>
          <p:cNvSpPr txBox="1"/>
          <p:nvPr/>
        </p:nvSpPr>
        <p:spPr>
          <a:xfrm>
            <a:off x="4010736" y="3726029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خطط علاجية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8038F56D-AB3D-E4E9-F465-23999D374C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748ED64-32BA-71E0-E68F-0798BC804967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(12)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10/ 8 – 14 / 8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42D8D24-F0A8-63DA-91C5-18D894D02A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3E3C9CC-EE4C-5F9C-23BA-5F2FF55006D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C45D35AF-BE1A-8C9E-B8F0-9F29A4B3693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046444C3-2755-55DE-EED2-00F4ED19ACF2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AB854EAA-63C0-41F8-0E23-AA28967E0591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954356-4F3A-0161-768D-7D5D61EC57D9}"/>
              </a:ext>
            </a:extLst>
          </p:cNvPr>
          <p:cNvSpPr txBox="1"/>
          <p:nvPr/>
        </p:nvSpPr>
        <p:spPr>
          <a:xfrm>
            <a:off x="549569" y="3723304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خطط علاجية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3F943E0-BAC5-8556-A9A6-60F46984643D}"/>
              </a:ext>
            </a:extLst>
          </p:cNvPr>
          <p:cNvSpPr txBox="1"/>
          <p:nvPr/>
        </p:nvSpPr>
        <p:spPr>
          <a:xfrm>
            <a:off x="2178543" y="6093887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خطط علاجية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975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42888" y="2728912"/>
            <a:ext cx="6415086" cy="5386387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54764F-C1E9-ED4E-6129-DD72DCCECC05}"/>
              </a:ext>
            </a:extLst>
          </p:cNvPr>
          <p:cNvSpPr txBox="1"/>
          <p:nvPr/>
        </p:nvSpPr>
        <p:spPr>
          <a:xfrm>
            <a:off x="1" y="3093087"/>
            <a:ext cx="6857999" cy="347787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ان اصبت فهو من الله وان أخطأت فهو مني ومن الشيطان</a:t>
            </a:r>
          </a:p>
          <a:p>
            <a:pPr algn="ctr"/>
            <a:endParaRPr lang="ar-SA" sz="4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ar-SA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لا تنسونا من دعواتكم الصادقة في حين استفدت من هذا الملف</a:t>
            </a:r>
            <a:endParaRPr lang="ar-SA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368570" y="556798"/>
            <a:ext cx="2885953" cy="1546315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9AD7E43D-9FC6-F2A5-B5A5-586CDBFCE68B}"/>
              </a:ext>
            </a:extLst>
          </p:cNvPr>
          <p:cNvSpPr txBox="1"/>
          <p:nvPr/>
        </p:nvSpPr>
        <p:spPr>
          <a:xfrm>
            <a:off x="2040719" y="7265349"/>
            <a:ext cx="3803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أختكم: </a:t>
            </a:r>
            <a:r>
              <a:rPr lang="ar-SA" sz="40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AACD244D-9D7C-874D-4E63-57A91E620C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2" t="9381" r="8221" b="13765"/>
          <a:stretch/>
        </p:blipFill>
        <p:spPr bwMode="auto">
          <a:xfrm>
            <a:off x="1013707" y="6547480"/>
            <a:ext cx="1342592" cy="143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829E300-1FF7-BFDF-9AD7-8916FA1B1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704" y="8039099"/>
            <a:ext cx="2033588" cy="203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00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يتعرف الموارد الطبيعية ويصفها.</a:t>
            </a:r>
          </a:p>
          <a:p>
            <a:pPr algn="r"/>
            <a:endParaRPr lang="ar-SA" b="1" dirty="0">
              <a:solidFill>
                <a:srgbClr val="002060"/>
              </a:solidFill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516989" y="3536843"/>
            <a:ext cx="2297195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موارد الارض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( 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استكشف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)</a:t>
            </a:r>
          </a:p>
          <a:p>
            <a:pPr algn="ctr"/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4010736" y="369544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تهيئة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66352" y="6062591"/>
            <a:ext cx="2297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ما الموارد الطبيعية؟</a:t>
            </a:r>
          </a:p>
          <a:p>
            <a:pPr algn="ctr"/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212046" y="112630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(1)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15/ 5 – 19 / 5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3859593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82047" y="1760803"/>
            <a:ext cx="627797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sz="2400" b="1" dirty="0">
                <a:solidFill>
                  <a:srgbClr val="002060"/>
                </a:solidFill>
              </a:rPr>
              <a:t>يشرح كيف يستخدم الناس الموارد الطبيعية.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ما أهمية التربة؟</a:t>
            </a: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نشاط صفحة 16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التقويم ( افكر واتحدث)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067415" y="5934112"/>
            <a:ext cx="249613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الاستفادة من موارد الأرض 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( </a:t>
            </a:r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(2)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22/ 5 – 26/ 5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78871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311290" y="1626202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يشرح أهمية الماء والهواء كموردين طبيعيين.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يوضح مفهوم التلوث والحاجة الى نظافة كل من اليابسة والماء والهواء.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أهمية الماء والهواء؟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التلوث؟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تقويم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(افكر واتحدث + مراجعة )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(3)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29 / 5 – 4/ 6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061060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887157"/>
            <a:ext cx="6277977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يصف كيف نحافظ على الموارد بإعادة الاستخدام والترشيد والتدوير.</a:t>
            </a: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+ نشاط صفحة 27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المحافظة على موارد الارض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( </a:t>
            </a:r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نعيد استخدام الموارد؟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نحافظ على الموارد + التقويم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(4)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7/ 6 – 11/ 6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426051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يعرف ان جميع الأشياء تتكون من مادة.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يحدد بعض خصائص المادة.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خصائص المواد</a:t>
            </a:r>
          </a:p>
          <a:p>
            <a:pPr algn="ctr"/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استكشف 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المادة؟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الكتلة؟ +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(5)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14/ 6 – 18/ 6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1380E7A-0758-331F-5727-4D766812E6FD}"/>
              </a:ext>
            </a:extLst>
          </p:cNvPr>
          <p:cNvSpPr txBox="1"/>
          <p:nvPr/>
        </p:nvSpPr>
        <p:spPr>
          <a:xfrm>
            <a:off x="2270533" y="620339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التقويم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(افكر واتحدث واكتب)</a:t>
            </a:r>
          </a:p>
        </p:txBody>
      </p:sp>
    </p:spTree>
    <p:extLst>
      <p:ext uri="{BB962C8B-B14F-4D97-AF65-F5344CB8AC3E}">
        <p14:creationId xmlns:p14="http://schemas.microsoft.com/office/powerpoint/2010/main" val="1801695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يحدد خصائص المواد الصلبة.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="1" dirty="0">
                <a:solidFill>
                  <a:srgbClr val="002060"/>
                </a:solidFill>
                <a:latin typeface="Calibri" panose="020F0502020204030204"/>
                <a:cs typeface="Arial" panose="020B0604020202020204" pitchFamily="34" charset="0"/>
              </a:rPr>
              <a:t>يقارن بين خصائص أنواع مختلفة من المواد الصلبة.</a:t>
            </a: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78960" y="3254518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المواد الصلبة 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 </a:t>
            </a:r>
            <a:r>
              <a:rPr lang="ar-SA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641360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التقويم 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 افكر واتحدث )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(6)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21/ 6 – 25/ 6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امل الزهراني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52F7390-A0EC-C6E5-D13F-5189630064B1}"/>
              </a:ext>
            </a:extLst>
          </p:cNvPr>
          <p:cNvSpPr txBox="1"/>
          <p:nvPr/>
        </p:nvSpPr>
        <p:spPr>
          <a:xfrm>
            <a:off x="2224002" y="5493204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خصائص الأشياء الصلبة؟ +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7036072-2794-3162-139C-C8F387DEB77B}"/>
              </a:ext>
            </a:extLst>
          </p:cNvPr>
          <p:cNvSpPr txBox="1"/>
          <p:nvPr/>
        </p:nvSpPr>
        <p:spPr>
          <a:xfrm>
            <a:off x="516989" y="3359864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المادة الصلبة؟</a:t>
            </a:r>
          </a:p>
        </p:txBody>
      </p:sp>
    </p:spTree>
    <p:extLst>
      <p:ext uri="{BB962C8B-B14F-4D97-AF65-F5344CB8AC3E}">
        <p14:creationId xmlns:p14="http://schemas.microsoft.com/office/powerpoint/2010/main" val="578684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يحدد خصائص السوائل والغازات.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تقويم نهائي للمهارات السابقة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السوائل والغازات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 </a:t>
            </a:r>
            <a:r>
              <a:rPr lang="ar-SA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خصائص الأشياء السائلة؟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(7)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28/ 6 – 2/ 7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313166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800000"/>
            <a:ext cx="6277977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يقارن بين خصائص أنواع مختلفة من السوائل والغازات.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خصائص الغازات؟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التقويم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(افكر واتحدث واكتب)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 الفصل السادس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(8)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12/ 7 – 16/ 7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rgbClr val="00206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95647886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402</TotalTime>
  <Words>756</Words>
  <PresentationFormat>A4 Paper (210x297 mm)‎</PresentationFormat>
  <Paragraphs>192</Paragraphs>
  <Slides>14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0" baseType="lpstr">
      <vt:lpstr>(A) Arslan Wessam B</vt:lpstr>
      <vt:lpstr>AGA Battouta Regular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2024-08-13T12:56:47Z</dcterms:created>
  <dcterms:modified xsi:type="dcterms:W3CDTF">2024-11-15T16:53:17Z</dcterms:modified>
</cp:coreProperties>
</file>