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9" r:id="rId13"/>
    <p:sldId id="270" r:id="rId14"/>
    <p:sldId id="268" r:id="rId15"/>
    <p:sldId id="267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7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01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t.me/Omomar2233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omomar_math" TargetMode="Externa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A9189FDF-7D59-14D7-1AA1-0552343A9847}"/>
              </a:ext>
            </a:extLst>
          </p:cNvPr>
          <p:cNvSpPr/>
          <p:nvPr userDrawn="1"/>
        </p:nvSpPr>
        <p:spPr>
          <a:xfrm>
            <a:off x="0" y="0"/>
            <a:ext cx="12192000" cy="69612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6096F88-7456-F160-DB5F-17E3CE8D33CF}"/>
              </a:ext>
            </a:extLst>
          </p:cNvPr>
          <p:cNvSpPr/>
          <p:nvPr userDrawn="1"/>
        </p:nvSpPr>
        <p:spPr>
          <a:xfrm>
            <a:off x="280219" y="250723"/>
            <a:ext cx="11533239" cy="647454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8" name="جدول 17">
            <a:extLst>
              <a:ext uri="{FF2B5EF4-FFF2-40B4-BE49-F238E27FC236}">
                <a16:creationId xmlns:a16="http://schemas.microsoft.com/office/drawing/2014/main" id="{73B21F69-2A76-0F15-E229-F4399AFCC66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5445953"/>
              </p:ext>
            </p:extLst>
          </p:nvPr>
        </p:nvGraphicFramePr>
        <p:xfrm>
          <a:off x="533401" y="386339"/>
          <a:ext cx="11067435" cy="36933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55391">
                  <a:extLst>
                    <a:ext uri="{9D8B030D-6E8A-4147-A177-3AD203B41FA5}">
                      <a16:colId xmlns:a16="http://schemas.microsoft.com/office/drawing/2014/main" val="1316136598"/>
                    </a:ext>
                  </a:extLst>
                </a:gridCol>
                <a:gridCol w="1961535">
                  <a:extLst>
                    <a:ext uri="{9D8B030D-6E8A-4147-A177-3AD203B41FA5}">
                      <a16:colId xmlns:a16="http://schemas.microsoft.com/office/drawing/2014/main" val="2464223298"/>
                    </a:ext>
                  </a:extLst>
                </a:gridCol>
                <a:gridCol w="2035278">
                  <a:extLst>
                    <a:ext uri="{9D8B030D-6E8A-4147-A177-3AD203B41FA5}">
                      <a16:colId xmlns:a16="http://schemas.microsoft.com/office/drawing/2014/main" val="1470506586"/>
                    </a:ext>
                  </a:extLst>
                </a:gridCol>
                <a:gridCol w="1814051">
                  <a:extLst>
                    <a:ext uri="{9D8B030D-6E8A-4147-A177-3AD203B41FA5}">
                      <a16:colId xmlns:a16="http://schemas.microsoft.com/office/drawing/2014/main" val="3086763689"/>
                    </a:ext>
                  </a:extLst>
                </a:gridCol>
                <a:gridCol w="3301180">
                  <a:extLst>
                    <a:ext uri="{9D8B030D-6E8A-4147-A177-3AD203B41FA5}">
                      <a16:colId xmlns:a16="http://schemas.microsoft.com/office/drawing/2014/main" val="2493573541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اليوم  :</a:t>
                      </a: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التاريخ :</a:t>
                      </a: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الحصة :</a:t>
                      </a: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0" dirty="0">
                          <a:solidFill>
                            <a:schemeClr val="tx1"/>
                          </a:solidFill>
                          <a:latin typeface="Kharabeesh Font" panose="01000000000000000000" pitchFamily="2" charset="-78"/>
                          <a:cs typeface="Khalid Art bold" pitchFamily="2" charset="-78"/>
                        </a:rPr>
                        <a:t>الفصل : </a:t>
                      </a:r>
                      <a:endParaRPr lang="ar-SA" b="0" dirty="0">
                        <a:solidFill>
                          <a:schemeClr val="tx1"/>
                        </a:solidFill>
                        <a:cs typeface="Khalid Art bold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الموضوع : المتطابقات المثلثية </a:t>
                      </a: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33863"/>
                  </a:ext>
                </a:extLst>
              </a:tr>
            </a:tbl>
          </a:graphicData>
        </a:graphic>
      </p:graphicFrame>
      <p:pic>
        <p:nvPicPr>
          <p:cNvPr id="19" name="صورة 18">
            <a:extLst>
              <a:ext uri="{FF2B5EF4-FFF2-40B4-BE49-F238E27FC236}">
                <a16:creationId xmlns:a16="http://schemas.microsoft.com/office/drawing/2014/main" id="{5F1CA34E-261F-F9CF-2B9C-C3E5A4239C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42" t="17312" r="17823" b="12575"/>
          <a:stretch/>
        </p:blipFill>
        <p:spPr>
          <a:xfrm>
            <a:off x="378542" y="5650830"/>
            <a:ext cx="957366" cy="95226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318B5F1A-B16E-FD41-B083-22E1ABEDA193}"/>
              </a:ext>
            </a:extLst>
          </p:cNvPr>
          <p:cNvGrpSpPr/>
          <p:nvPr userDrawn="1"/>
        </p:nvGrpSpPr>
        <p:grpSpPr>
          <a:xfrm>
            <a:off x="1434231" y="6197201"/>
            <a:ext cx="1992579" cy="369332"/>
            <a:chOff x="1007698" y="6193557"/>
            <a:chExt cx="1992579" cy="369332"/>
          </a:xfrm>
        </p:grpSpPr>
        <p:pic>
          <p:nvPicPr>
            <p:cNvPr id="21" name="Picture 2" descr="حذف التلغرام - موضوع">
              <a:extLst>
                <a:ext uri="{FF2B5EF4-FFF2-40B4-BE49-F238E27FC236}">
                  <a16:creationId xmlns:a16="http://schemas.microsoft.com/office/drawing/2014/main" id="{D667D4BC-42B8-141A-C762-2F702AEA085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98" y="6236922"/>
              <a:ext cx="594376" cy="28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مربع نص 21">
              <a:hlinkClick r:id="rId6"/>
              <a:extLst>
                <a:ext uri="{FF2B5EF4-FFF2-40B4-BE49-F238E27FC236}">
                  <a16:creationId xmlns:a16="http://schemas.microsoft.com/office/drawing/2014/main" id="{0DDE7D1F-6257-1314-E6F0-BA71358C86EC}"/>
                </a:ext>
              </a:extLst>
            </p:cNvPr>
            <p:cNvSpPr txBox="1"/>
            <p:nvPr userDrawn="1"/>
          </p:nvSpPr>
          <p:spPr>
            <a:xfrm>
              <a:off x="1187783" y="6193557"/>
              <a:ext cx="18124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>
                  <a:solidFill>
                    <a:schemeClr val="tx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Omomar2233</a:t>
              </a:r>
              <a:endParaRPr lang="ar-SA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24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مستدير الزوايا">
            <a:extLst>
              <a:ext uri="{FF2B5EF4-FFF2-40B4-BE49-F238E27FC236}">
                <a16:creationId xmlns:a16="http://schemas.microsoft.com/office/drawing/2014/main" id="{D3923644-BCA4-DCE8-4F2E-E659DCD28E8D}"/>
              </a:ext>
            </a:extLst>
          </p:cNvPr>
          <p:cNvSpPr/>
          <p:nvPr/>
        </p:nvSpPr>
        <p:spPr>
          <a:xfrm>
            <a:off x="1916508" y="1204173"/>
            <a:ext cx="1741715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rgbClr val="254071"/>
            </a:solidFill>
            <a:prstDash val="sys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مستطيل مستدير الزوايا">
            <a:extLst>
              <a:ext uri="{FF2B5EF4-FFF2-40B4-BE49-F238E27FC236}">
                <a16:creationId xmlns:a16="http://schemas.microsoft.com/office/drawing/2014/main" id="{6CEA9FC5-6D5B-C43A-7F35-C3349414BBE9}"/>
              </a:ext>
            </a:extLst>
          </p:cNvPr>
          <p:cNvSpPr/>
          <p:nvPr/>
        </p:nvSpPr>
        <p:spPr>
          <a:xfrm>
            <a:off x="9057039" y="1241396"/>
            <a:ext cx="1741715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rgbClr val="254071"/>
            </a:solidFill>
            <a:prstDash val="sys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مستطيل مستدير الزوايا">
            <a:extLst>
              <a:ext uri="{FF2B5EF4-FFF2-40B4-BE49-F238E27FC236}">
                <a16:creationId xmlns:a16="http://schemas.microsoft.com/office/drawing/2014/main" id="{797C11F2-9086-6239-A72E-C7A8572DB485}"/>
              </a:ext>
            </a:extLst>
          </p:cNvPr>
          <p:cNvSpPr/>
          <p:nvPr/>
        </p:nvSpPr>
        <p:spPr>
          <a:xfrm>
            <a:off x="5362183" y="1219892"/>
            <a:ext cx="1741715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rgbClr val="254071"/>
            </a:solidFill>
            <a:prstDash val="sys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B613013-3B68-2064-DB0B-2B1DB69B6DC5}"/>
              </a:ext>
            </a:extLst>
          </p:cNvPr>
          <p:cNvSpPr/>
          <p:nvPr/>
        </p:nvSpPr>
        <p:spPr>
          <a:xfrm>
            <a:off x="1032768" y="1656735"/>
            <a:ext cx="3252133" cy="4183625"/>
          </a:xfrm>
          <a:custGeom>
            <a:avLst/>
            <a:gdLst/>
            <a:ahLst/>
            <a:cxnLst/>
            <a:rect l="l" t="t" r="r" b="b"/>
            <a:pathLst>
              <a:path w="3108960" h="3258735">
                <a:moveTo>
                  <a:pt x="0" y="0"/>
                </a:moveTo>
                <a:lnTo>
                  <a:pt x="3108960" y="0"/>
                </a:lnTo>
                <a:lnTo>
                  <a:pt x="3108960" y="3258734"/>
                </a:lnTo>
                <a:lnTo>
                  <a:pt x="0" y="3258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2C083C7-6FF3-91AC-4A29-76D15F6DFE1E}"/>
              </a:ext>
            </a:extLst>
          </p:cNvPr>
          <p:cNvSpPr/>
          <p:nvPr/>
        </p:nvSpPr>
        <p:spPr>
          <a:xfrm>
            <a:off x="4451301" y="1656734"/>
            <a:ext cx="3252133" cy="4117257"/>
          </a:xfrm>
          <a:custGeom>
            <a:avLst/>
            <a:gdLst/>
            <a:ahLst/>
            <a:cxnLst/>
            <a:rect l="l" t="t" r="r" b="b"/>
            <a:pathLst>
              <a:path w="3108960" h="3258735">
                <a:moveTo>
                  <a:pt x="0" y="0"/>
                </a:moveTo>
                <a:lnTo>
                  <a:pt x="3108960" y="0"/>
                </a:lnTo>
                <a:lnTo>
                  <a:pt x="3108960" y="3258734"/>
                </a:lnTo>
                <a:lnTo>
                  <a:pt x="0" y="3258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CB18CEA-DE0A-4C4A-8C1F-71B2BD47A260}"/>
              </a:ext>
            </a:extLst>
          </p:cNvPr>
          <p:cNvSpPr/>
          <p:nvPr/>
        </p:nvSpPr>
        <p:spPr>
          <a:xfrm>
            <a:off x="8014780" y="1656736"/>
            <a:ext cx="3252133" cy="4183624"/>
          </a:xfrm>
          <a:custGeom>
            <a:avLst/>
            <a:gdLst/>
            <a:ahLst/>
            <a:cxnLst/>
            <a:rect l="l" t="t" r="r" b="b"/>
            <a:pathLst>
              <a:path w="3108960" h="3258735">
                <a:moveTo>
                  <a:pt x="0" y="0"/>
                </a:moveTo>
                <a:lnTo>
                  <a:pt x="3108960" y="0"/>
                </a:lnTo>
                <a:lnTo>
                  <a:pt x="3108960" y="3258734"/>
                </a:lnTo>
                <a:lnTo>
                  <a:pt x="0" y="3258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CA53749-58E2-FE35-5401-537F775283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1472" y="3054997"/>
            <a:ext cx="2701032" cy="743763"/>
          </a:xfrm>
          <a:prstGeom prst="rect">
            <a:avLst/>
          </a:prstGeom>
          <a:ln>
            <a:noFill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38FACEB-D698-B66C-5410-7B1A38BAE4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7699" y="2963081"/>
            <a:ext cx="2544439" cy="1567876"/>
          </a:xfrm>
          <a:prstGeom prst="rect">
            <a:avLst/>
          </a:prstGeom>
          <a:ln>
            <a:noFill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43202E7-C53C-E05B-0F61-25DCBBB392A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6694" y="1900113"/>
            <a:ext cx="2291503" cy="3956527"/>
          </a:xfrm>
          <a:prstGeom prst="rect">
            <a:avLst/>
          </a:prstGeom>
          <a:ln>
            <a:noFill/>
          </a:ln>
        </p:spPr>
      </p:pic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65E61D0A-166B-2F4A-8DF3-BC4230B5D7C8}"/>
              </a:ext>
            </a:extLst>
          </p:cNvPr>
          <p:cNvSpPr/>
          <p:nvPr/>
        </p:nvSpPr>
        <p:spPr>
          <a:xfrm>
            <a:off x="9067968" y="1330163"/>
            <a:ext cx="1741715" cy="65314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PT Bold Heading" panose="02010400000000000000" pitchFamily="2" charset="-78"/>
              </a:rPr>
              <a:t>فيما سبق</a:t>
            </a:r>
          </a:p>
        </p:txBody>
      </p:sp>
      <p:sp>
        <p:nvSpPr>
          <p:cNvPr id="13" name="مخطط انسيابي: محطة طرفية 12">
            <a:extLst>
              <a:ext uri="{FF2B5EF4-FFF2-40B4-BE49-F238E27FC236}">
                <a16:creationId xmlns:a16="http://schemas.microsoft.com/office/drawing/2014/main" id="{ABC9DA33-E325-7B53-6BAE-CD7ECAAD61DD}"/>
              </a:ext>
            </a:extLst>
          </p:cNvPr>
          <p:cNvSpPr/>
          <p:nvPr/>
        </p:nvSpPr>
        <p:spPr>
          <a:xfrm>
            <a:off x="5473360" y="1264694"/>
            <a:ext cx="1741715" cy="65314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PT Bold Heading" panose="02010400000000000000" pitchFamily="2" charset="-78"/>
              </a:rPr>
              <a:t>الآن</a:t>
            </a:r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1E5245DF-5850-C54F-6950-1EEBEEB6BE9C}"/>
              </a:ext>
            </a:extLst>
          </p:cNvPr>
          <p:cNvSpPr/>
          <p:nvPr/>
        </p:nvSpPr>
        <p:spPr>
          <a:xfrm>
            <a:off x="2105795" y="1330163"/>
            <a:ext cx="1741715" cy="65314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PT Bold Heading" panose="02010400000000000000" pitchFamily="2" charset="-78"/>
              </a:rPr>
              <a:t>المفردات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E4E86027-88F2-9CA2-8D4A-6C47DE44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99" y="1084009"/>
            <a:ext cx="981349" cy="9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5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">
            <a:extLst>
              <a:ext uri="{FF2B5EF4-FFF2-40B4-BE49-F238E27FC236}">
                <a16:creationId xmlns:a16="http://schemas.microsoft.com/office/drawing/2014/main" id="{A0298445-8BA3-8CE0-147B-BD5376CF58CE}"/>
              </a:ext>
            </a:extLst>
          </p:cNvPr>
          <p:cNvSpPr/>
          <p:nvPr/>
        </p:nvSpPr>
        <p:spPr>
          <a:xfrm>
            <a:off x="9085007" y="900047"/>
            <a:ext cx="2553752" cy="579806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rgbClr val="254071"/>
            </a:solidFill>
            <a:prstDash val="sys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7DEE810-5CAC-E1BF-443D-206949ACB801}"/>
              </a:ext>
            </a:extLst>
          </p:cNvPr>
          <p:cNvSpPr txBox="1"/>
          <p:nvPr/>
        </p:nvSpPr>
        <p:spPr>
          <a:xfrm>
            <a:off x="9085007" y="959117"/>
            <a:ext cx="2427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771F60"/>
                </a:solidFill>
                <a:cs typeface="PT Bold Heading" panose="02010400000000000000" pitchFamily="2" charset="-78"/>
              </a:rPr>
              <a:t>تحقق من فهمك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FE6D1E5-176E-F8DA-09C5-0743C8AF7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48"/>
          <a:stretch/>
        </p:blipFill>
        <p:spPr>
          <a:xfrm>
            <a:off x="2153265" y="1538923"/>
            <a:ext cx="9485494" cy="8763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BEF39659-3371-D81E-7552-9F872A60F78A}"/>
              </a:ext>
            </a:extLst>
          </p:cNvPr>
          <p:cNvSpPr/>
          <p:nvPr/>
        </p:nvSpPr>
        <p:spPr>
          <a:xfrm>
            <a:off x="1885158" y="1420782"/>
            <a:ext cx="1875681" cy="363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2D5EEA4-2813-A2CB-CB7A-5A722AE94CB1}"/>
              </a:ext>
            </a:extLst>
          </p:cNvPr>
          <p:cNvSpPr/>
          <p:nvPr/>
        </p:nvSpPr>
        <p:spPr>
          <a:xfrm>
            <a:off x="1757339" y="2169591"/>
            <a:ext cx="1875681" cy="363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69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997B5A5-06B4-FF44-6CD7-B153829E32FF}"/>
              </a:ext>
            </a:extLst>
          </p:cNvPr>
          <p:cNvGrpSpPr/>
          <p:nvPr/>
        </p:nvGrpSpPr>
        <p:grpSpPr>
          <a:xfrm>
            <a:off x="10191135" y="900047"/>
            <a:ext cx="1447624" cy="579806"/>
            <a:chOff x="9085007" y="900047"/>
            <a:chExt cx="2553752" cy="579806"/>
          </a:xfrm>
        </p:grpSpPr>
        <p:sp>
          <p:nvSpPr>
            <p:cNvPr id="3" name="مستطيل مستدير الزوايا">
              <a:extLst>
                <a:ext uri="{FF2B5EF4-FFF2-40B4-BE49-F238E27FC236}">
                  <a16:creationId xmlns:a16="http://schemas.microsoft.com/office/drawing/2014/main" id="{992B3D19-2261-9AFB-8CB5-B64E03623C53}"/>
                </a:ext>
              </a:extLst>
            </p:cNvPr>
            <p:cNvSpPr/>
            <p:nvPr/>
          </p:nvSpPr>
          <p:spPr>
            <a:xfrm>
              <a:off x="9085007" y="900047"/>
              <a:ext cx="2553752" cy="579806"/>
            </a:xfrm>
            <a:prstGeom prst="roundRect">
              <a:avLst>
                <a:gd name="adj" fmla="val 10321"/>
              </a:avLst>
            </a:prstGeom>
            <a:solidFill>
              <a:schemeClr val="bg1"/>
            </a:solidFill>
            <a:ln w="38100">
              <a:solidFill>
                <a:srgbClr val="254071"/>
              </a:solidFill>
              <a:prstDash val="sysDot"/>
            </a:ln>
          </p:spPr>
          <p:txBody>
            <a:bodyPr lIns="0" tIns="0" rIns="0" bIns="0"/>
            <a:lstStyle/>
            <a:p>
              <a:endParaRPr/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D143704-7B8B-4CEB-B498-FEF6E08BDB8A}"/>
                </a:ext>
              </a:extLst>
            </p:cNvPr>
            <p:cNvSpPr txBox="1"/>
            <p:nvPr/>
          </p:nvSpPr>
          <p:spPr>
            <a:xfrm>
              <a:off x="9085007" y="959117"/>
              <a:ext cx="242705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solidFill>
                    <a:srgbClr val="771F60"/>
                  </a:solidFill>
                  <a:cs typeface="PT Bold Heading" panose="02010400000000000000" pitchFamily="2" charset="-78"/>
                </a:rPr>
                <a:t>تدرب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58AB8F15-BC13-D2E3-1A88-A7FC44F8D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29"/>
          <a:stretch/>
        </p:blipFill>
        <p:spPr>
          <a:xfrm>
            <a:off x="9004917" y="1538923"/>
            <a:ext cx="2633842" cy="122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1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997B5A5-06B4-FF44-6CD7-B153829E32FF}"/>
              </a:ext>
            </a:extLst>
          </p:cNvPr>
          <p:cNvGrpSpPr/>
          <p:nvPr/>
        </p:nvGrpSpPr>
        <p:grpSpPr>
          <a:xfrm>
            <a:off x="10191135" y="900047"/>
            <a:ext cx="1447624" cy="579806"/>
            <a:chOff x="9085007" y="900047"/>
            <a:chExt cx="2553752" cy="579806"/>
          </a:xfrm>
        </p:grpSpPr>
        <p:sp>
          <p:nvSpPr>
            <p:cNvPr id="3" name="مستطيل مستدير الزوايا">
              <a:extLst>
                <a:ext uri="{FF2B5EF4-FFF2-40B4-BE49-F238E27FC236}">
                  <a16:creationId xmlns:a16="http://schemas.microsoft.com/office/drawing/2014/main" id="{992B3D19-2261-9AFB-8CB5-B64E03623C53}"/>
                </a:ext>
              </a:extLst>
            </p:cNvPr>
            <p:cNvSpPr/>
            <p:nvPr/>
          </p:nvSpPr>
          <p:spPr>
            <a:xfrm>
              <a:off x="9085007" y="900047"/>
              <a:ext cx="2553752" cy="579806"/>
            </a:xfrm>
            <a:prstGeom prst="roundRect">
              <a:avLst>
                <a:gd name="adj" fmla="val 10321"/>
              </a:avLst>
            </a:prstGeom>
            <a:solidFill>
              <a:schemeClr val="bg1"/>
            </a:solidFill>
            <a:ln w="38100">
              <a:solidFill>
                <a:srgbClr val="254071"/>
              </a:solidFill>
              <a:prstDash val="sysDot"/>
            </a:ln>
          </p:spPr>
          <p:txBody>
            <a:bodyPr lIns="0" tIns="0" rIns="0" bIns="0"/>
            <a:lstStyle/>
            <a:p>
              <a:endParaRPr/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D143704-7B8B-4CEB-B498-FEF6E08BDB8A}"/>
                </a:ext>
              </a:extLst>
            </p:cNvPr>
            <p:cNvSpPr txBox="1"/>
            <p:nvPr/>
          </p:nvSpPr>
          <p:spPr>
            <a:xfrm>
              <a:off x="9085007" y="959117"/>
              <a:ext cx="242705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solidFill>
                    <a:srgbClr val="771F60"/>
                  </a:solidFill>
                  <a:cs typeface="PT Bold Heading" panose="02010400000000000000" pitchFamily="2" charset="-78"/>
                </a:rPr>
                <a:t>تدرب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53A290AF-F79D-3AFB-E813-AFEFD8022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9"/>
          <a:stretch/>
        </p:blipFill>
        <p:spPr>
          <a:xfrm>
            <a:off x="5552899" y="1538923"/>
            <a:ext cx="6085860" cy="46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4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997B5A5-06B4-FF44-6CD7-B153829E32FF}"/>
              </a:ext>
            </a:extLst>
          </p:cNvPr>
          <p:cNvGrpSpPr/>
          <p:nvPr/>
        </p:nvGrpSpPr>
        <p:grpSpPr>
          <a:xfrm>
            <a:off x="10191135" y="900047"/>
            <a:ext cx="1447624" cy="579806"/>
            <a:chOff x="9085007" y="900047"/>
            <a:chExt cx="2553752" cy="579806"/>
          </a:xfrm>
        </p:grpSpPr>
        <p:sp>
          <p:nvSpPr>
            <p:cNvPr id="3" name="مستطيل مستدير الزوايا">
              <a:extLst>
                <a:ext uri="{FF2B5EF4-FFF2-40B4-BE49-F238E27FC236}">
                  <a16:creationId xmlns:a16="http://schemas.microsoft.com/office/drawing/2014/main" id="{992B3D19-2261-9AFB-8CB5-B64E03623C53}"/>
                </a:ext>
              </a:extLst>
            </p:cNvPr>
            <p:cNvSpPr/>
            <p:nvPr/>
          </p:nvSpPr>
          <p:spPr>
            <a:xfrm>
              <a:off x="9085007" y="900047"/>
              <a:ext cx="2553752" cy="579806"/>
            </a:xfrm>
            <a:prstGeom prst="roundRect">
              <a:avLst>
                <a:gd name="adj" fmla="val 10321"/>
              </a:avLst>
            </a:prstGeom>
            <a:solidFill>
              <a:schemeClr val="bg1"/>
            </a:solidFill>
            <a:ln w="38100">
              <a:solidFill>
                <a:srgbClr val="254071"/>
              </a:solidFill>
              <a:prstDash val="sysDot"/>
            </a:ln>
          </p:spPr>
          <p:txBody>
            <a:bodyPr lIns="0" tIns="0" rIns="0" bIns="0"/>
            <a:lstStyle/>
            <a:p>
              <a:endParaRPr/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D143704-7B8B-4CEB-B498-FEF6E08BDB8A}"/>
                </a:ext>
              </a:extLst>
            </p:cNvPr>
            <p:cNvSpPr txBox="1"/>
            <p:nvPr/>
          </p:nvSpPr>
          <p:spPr>
            <a:xfrm>
              <a:off x="9085007" y="959117"/>
              <a:ext cx="242705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solidFill>
                    <a:srgbClr val="771F60"/>
                  </a:solidFill>
                  <a:cs typeface="PT Bold Heading" panose="02010400000000000000" pitchFamily="2" charset="-78"/>
                </a:rPr>
                <a:t>تدرب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B5AC0AA8-5564-2AA0-019A-6105C3830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5548" y="1538923"/>
            <a:ext cx="5151394" cy="391245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2248331-13BD-89E2-1845-35CEFB2C35D8}"/>
              </a:ext>
            </a:extLst>
          </p:cNvPr>
          <p:cNvSpPr/>
          <p:nvPr/>
        </p:nvSpPr>
        <p:spPr>
          <a:xfrm>
            <a:off x="6096000" y="4603075"/>
            <a:ext cx="2195229" cy="1163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2414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997B5A5-06B4-FF44-6CD7-B153829E32FF}"/>
              </a:ext>
            </a:extLst>
          </p:cNvPr>
          <p:cNvGrpSpPr/>
          <p:nvPr/>
        </p:nvGrpSpPr>
        <p:grpSpPr>
          <a:xfrm>
            <a:off x="9085007" y="900047"/>
            <a:ext cx="2553752" cy="579806"/>
            <a:chOff x="9085007" y="900047"/>
            <a:chExt cx="2553752" cy="579806"/>
          </a:xfrm>
        </p:grpSpPr>
        <p:sp>
          <p:nvSpPr>
            <p:cNvPr id="3" name="مستطيل مستدير الزوايا">
              <a:extLst>
                <a:ext uri="{FF2B5EF4-FFF2-40B4-BE49-F238E27FC236}">
                  <a16:creationId xmlns:a16="http://schemas.microsoft.com/office/drawing/2014/main" id="{992B3D19-2261-9AFB-8CB5-B64E03623C53}"/>
                </a:ext>
              </a:extLst>
            </p:cNvPr>
            <p:cNvSpPr/>
            <p:nvPr/>
          </p:nvSpPr>
          <p:spPr>
            <a:xfrm>
              <a:off x="9085007" y="900047"/>
              <a:ext cx="2553752" cy="579806"/>
            </a:xfrm>
            <a:prstGeom prst="roundRect">
              <a:avLst>
                <a:gd name="adj" fmla="val 10321"/>
              </a:avLst>
            </a:prstGeom>
            <a:solidFill>
              <a:schemeClr val="bg1"/>
            </a:solidFill>
            <a:ln w="38100">
              <a:solidFill>
                <a:srgbClr val="254071"/>
              </a:solidFill>
              <a:prstDash val="sysDot"/>
            </a:ln>
          </p:spPr>
          <p:txBody>
            <a:bodyPr lIns="0" tIns="0" rIns="0" bIns="0"/>
            <a:lstStyle/>
            <a:p>
              <a:endParaRPr/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D143704-7B8B-4CEB-B498-FEF6E08BDB8A}"/>
                </a:ext>
              </a:extLst>
            </p:cNvPr>
            <p:cNvSpPr txBox="1"/>
            <p:nvPr/>
          </p:nvSpPr>
          <p:spPr>
            <a:xfrm>
              <a:off x="9085007" y="959117"/>
              <a:ext cx="242705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solidFill>
                    <a:srgbClr val="771F60"/>
                  </a:solidFill>
                  <a:cs typeface="PT Bold Heading" panose="02010400000000000000" pitchFamily="2" charset="-78"/>
                </a:rPr>
                <a:t>تدريب تحصيلي 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F5EEE6D3-336F-E70F-86C9-023369787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27"/>
          <a:stretch/>
        </p:blipFill>
        <p:spPr>
          <a:xfrm>
            <a:off x="6417618" y="1774581"/>
            <a:ext cx="5094448" cy="165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5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997B5A5-06B4-FF44-6CD7-B153829E32FF}"/>
              </a:ext>
            </a:extLst>
          </p:cNvPr>
          <p:cNvGrpSpPr/>
          <p:nvPr/>
        </p:nvGrpSpPr>
        <p:grpSpPr>
          <a:xfrm>
            <a:off x="9085007" y="900047"/>
            <a:ext cx="2553752" cy="579806"/>
            <a:chOff x="9085007" y="900047"/>
            <a:chExt cx="2553752" cy="579806"/>
          </a:xfrm>
        </p:grpSpPr>
        <p:sp>
          <p:nvSpPr>
            <p:cNvPr id="3" name="مستطيل مستدير الزوايا">
              <a:extLst>
                <a:ext uri="{FF2B5EF4-FFF2-40B4-BE49-F238E27FC236}">
                  <a16:creationId xmlns:a16="http://schemas.microsoft.com/office/drawing/2014/main" id="{992B3D19-2261-9AFB-8CB5-B64E03623C53}"/>
                </a:ext>
              </a:extLst>
            </p:cNvPr>
            <p:cNvSpPr/>
            <p:nvPr/>
          </p:nvSpPr>
          <p:spPr>
            <a:xfrm>
              <a:off x="9085007" y="900047"/>
              <a:ext cx="2553752" cy="579806"/>
            </a:xfrm>
            <a:prstGeom prst="roundRect">
              <a:avLst>
                <a:gd name="adj" fmla="val 10321"/>
              </a:avLst>
            </a:prstGeom>
            <a:solidFill>
              <a:schemeClr val="bg1"/>
            </a:solidFill>
            <a:ln w="38100">
              <a:solidFill>
                <a:srgbClr val="254071"/>
              </a:solidFill>
              <a:prstDash val="sysDot"/>
            </a:ln>
          </p:spPr>
          <p:txBody>
            <a:bodyPr lIns="0" tIns="0" rIns="0" bIns="0"/>
            <a:lstStyle/>
            <a:p>
              <a:endParaRPr/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D143704-7B8B-4CEB-B498-FEF6E08BDB8A}"/>
                </a:ext>
              </a:extLst>
            </p:cNvPr>
            <p:cNvSpPr txBox="1"/>
            <p:nvPr/>
          </p:nvSpPr>
          <p:spPr>
            <a:xfrm>
              <a:off x="9085007" y="959117"/>
              <a:ext cx="242705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solidFill>
                    <a:srgbClr val="771F60"/>
                  </a:solidFill>
                  <a:cs typeface="PT Bold Heading" panose="02010400000000000000" pitchFamily="2" charset="-78"/>
                </a:rPr>
                <a:t>تدريب تحصيلي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2F2B5ACF-7BB4-D3AD-6A0F-06C1878AF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540"/>
          <a:stretch/>
        </p:blipFill>
        <p:spPr>
          <a:xfrm>
            <a:off x="6220490" y="1538923"/>
            <a:ext cx="5418269" cy="19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2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E7A8C62-B1AE-86CD-C584-6C3D68AA3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95"/>
          <a:stretch/>
        </p:blipFill>
        <p:spPr>
          <a:xfrm>
            <a:off x="1379339" y="2130568"/>
            <a:ext cx="10100146" cy="2596863"/>
          </a:xfrm>
          <a:prstGeom prst="rect">
            <a:avLst/>
          </a:prstGeom>
        </p:spPr>
      </p:pic>
      <p:sp>
        <p:nvSpPr>
          <p:cNvPr id="3" name="مستطيل مستدير الزوايا">
            <a:extLst>
              <a:ext uri="{FF2B5EF4-FFF2-40B4-BE49-F238E27FC236}">
                <a16:creationId xmlns:a16="http://schemas.microsoft.com/office/drawing/2014/main" id="{30461919-CA66-4D0D-0095-2152EBC20BC5}"/>
              </a:ext>
            </a:extLst>
          </p:cNvPr>
          <p:cNvSpPr/>
          <p:nvPr/>
        </p:nvSpPr>
        <p:spPr>
          <a:xfrm>
            <a:off x="9059517" y="1145423"/>
            <a:ext cx="2000123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rgbClr val="254071"/>
            </a:solidFill>
            <a:prstDash val="sys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3C216F2-C003-0301-075B-35FF88CFCB02}"/>
              </a:ext>
            </a:extLst>
          </p:cNvPr>
          <p:cNvSpPr txBox="1"/>
          <p:nvPr/>
        </p:nvSpPr>
        <p:spPr>
          <a:xfrm>
            <a:off x="9356787" y="1263564"/>
            <a:ext cx="15024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771F60"/>
                </a:solidFill>
                <a:cs typeface="PT Bold Heading" panose="02010400000000000000" pitchFamily="2" charset="-78"/>
              </a:rPr>
              <a:t>لماذا؟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BEC9438-06F6-69EE-491C-BB6AE7C0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30" y="930828"/>
            <a:ext cx="1066167" cy="106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1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B111109-7524-D8CA-60BF-3742ACCDD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791"/>
          <a:stretch/>
        </p:blipFill>
        <p:spPr>
          <a:xfrm>
            <a:off x="3977542" y="1043728"/>
            <a:ext cx="7531940" cy="541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5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D3B7D307-6BFB-74BF-5BD7-BC475301B1F0}"/>
              </a:ext>
            </a:extLst>
          </p:cNvPr>
          <p:cNvSpPr/>
          <p:nvPr/>
        </p:nvSpPr>
        <p:spPr>
          <a:xfrm>
            <a:off x="4306527" y="1231490"/>
            <a:ext cx="4807975" cy="477110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62980B5A-7714-6BB1-FC5E-A3D92848C0FF}"/>
              </a:ext>
            </a:extLst>
          </p:cNvPr>
          <p:cNvCxnSpPr>
            <a:cxnSpLocks/>
          </p:cNvCxnSpPr>
          <p:nvPr/>
        </p:nvCxnSpPr>
        <p:spPr>
          <a:xfrm>
            <a:off x="6710514" y="855407"/>
            <a:ext cx="0" cy="5604387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E697A339-DA53-76FF-9C36-D1DC520521D3}"/>
              </a:ext>
            </a:extLst>
          </p:cNvPr>
          <p:cNvCxnSpPr>
            <a:cxnSpLocks/>
          </p:cNvCxnSpPr>
          <p:nvPr/>
        </p:nvCxnSpPr>
        <p:spPr>
          <a:xfrm flipH="1">
            <a:off x="3347634" y="3617041"/>
            <a:ext cx="6828754" cy="4055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2">
            <a:extLst>
              <a:ext uri="{FF2B5EF4-FFF2-40B4-BE49-F238E27FC236}">
                <a16:creationId xmlns:a16="http://schemas.microsoft.com/office/drawing/2014/main" id="{B4DB06BD-D618-6403-ABD3-E7E79E9A0027}"/>
              </a:ext>
            </a:extLst>
          </p:cNvPr>
          <p:cNvSpPr/>
          <p:nvPr/>
        </p:nvSpPr>
        <p:spPr>
          <a:xfrm rot="11583968">
            <a:off x="10120007" y="1360233"/>
            <a:ext cx="1277884" cy="1213233"/>
          </a:xfrm>
          <a:custGeom>
            <a:avLst/>
            <a:gdLst/>
            <a:ahLst/>
            <a:cxnLst/>
            <a:rect l="l" t="t" r="r" b="b"/>
            <a:pathLst>
              <a:path w="2349240" h="1657282">
                <a:moveTo>
                  <a:pt x="0" y="0"/>
                </a:moveTo>
                <a:lnTo>
                  <a:pt x="2349240" y="0"/>
                </a:lnTo>
                <a:lnTo>
                  <a:pt x="2349240" y="1657282"/>
                </a:lnTo>
                <a:lnTo>
                  <a:pt x="0" y="1657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0514248-DE97-2599-B1AF-9CC21A8B705A}"/>
              </a:ext>
            </a:extLst>
          </p:cNvPr>
          <p:cNvSpPr txBox="1"/>
          <p:nvPr/>
        </p:nvSpPr>
        <p:spPr>
          <a:xfrm rot="20095844">
            <a:off x="8488322" y="1478278"/>
            <a:ext cx="30221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cs typeface="PT Bold Heading" panose="02010400000000000000" pitchFamily="2" charset="-78"/>
              </a:rPr>
              <a:t>مراجعة قوانين حساب المثلثات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98C0B9A4-21CD-D796-E622-EE0F9A46328D}"/>
              </a:ext>
            </a:extLst>
          </p:cNvPr>
          <p:cNvSpPr/>
          <p:nvPr/>
        </p:nvSpPr>
        <p:spPr>
          <a:xfrm>
            <a:off x="426206" y="1231489"/>
            <a:ext cx="2557214" cy="426797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ثلث قائم الزاوية 12">
            <a:extLst>
              <a:ext uri="{FF2B5EF4-FFF2-40B4-BE49-F238E27FC236}">
                <a16:creationId xmlns:a16="http://schemas.microsoft.com/office/drawing/2014/main" id="{2093255F-3324-5913-62E5-F9302C2529DC}"/>
              </a:ext>
            </a:extLst>
          </p:cNvPr>
          <p:cNvSpPr/>
          <p:nvPr/>
        </p:nvSpPr>
        <p:spPr>
          <a:xfrm>
            <a:off x="968644" y="1520647"/>
            <a:ext cx="1472339" cy="907277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IMG_5993.png" descr="IMG_5993.png">
            <a:extLst>
              <a:ext uri="{FF2B5EF4-FFF2-40B4-BE49-F238E27FC236}">
                <a16:creationId xmlns:a16="http://schemas.microsoft.com/office/drawing/2014/main" id="{9444AACB-D15E-607A-2F64-1D0B15799E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01" t="7593"/>
          <a:stretch/>
        </p:blipFill>
        <p:spPr>
          <a:xfrm>
            <a:off x="8841105" y="903310"/>
            <a:ext cx="869625" cy="9872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42697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D23162E-3149-EB8E-3CAA-24FFC6CA4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43" y="1597991"/>
            <a:ext cx="7931715" cy="553660"/>
          </a:xfrm>
          <a:prstGeom prst="rect">
            <a:avLst/>
          </a:prstGeom>
        </p:spPr>
      </p:pic>
      <p:sp>
        <p:nvSpPr>
          <p:cNvPr id="3" name="مستطيل مستدير الزوايا">
            <a:extLst>
              <a:ext uri="{FF2B5EF4-FFF2-40B4-BE49-F238E27FC236}">
                <a16:creationId xmlns:a16="http://schemas.microsoft.com/office/drawing/2014/main" id="{A0298445-8BA3-8CE0-147B-BD5376CF58CE}"/>
              </a:ext>
            </a:extLst>
          </p:cNvPr>
          <p:cNvSpPr/>
          <p:nvPr/>
        </p:nvSpPr>
        <p:spPr>
          <a:xfrm>
            <a:off x="9085007" y="900047"/>
            <a:ext cx="2553752" cy="579806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rgbClr val="254071"/>
            </a:solidFill>
            <a:prstDash val="sys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7DEE810-5CAC-E1BF-443D-206949ACB801}"/>
              </a:ext>
            </a:extLst>
          </p:cNvPr>
          <p:cNvSpPr txBox="1"/>
          <p:nvPr/>
        </p:nvSpPr>
        <p:spPr>
          <a:xfrm>
            <a:off x="9085007" y="959117"/>
            <a:ext cx="2427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771F60"/>
                </a:solidFill>
                <a:cs typeface="PT Bold Heading" panose="02010400000000000000" pitchFamily="2" charset="-78"/>
              </a:rPr>
              <a:t>تحقق من فهمك </a:t>
            </a:r>
          </a:p>
        </p:txBody>
      </p:sp>
    </p:spTree>
    <p:extLst>
      <p:ext uri="{BB962C8B-B14F-4D97-AF65-F5344CB8AC3E}">
        <p14:creationId xmlns:p14="http://schemas.microsoft.com/office/powerpoint/2010/main" val="376137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">
            <a:extLst>
              <a:ext uri="{FF2B5EF4-FFF2-40B4-BE49-F238E27FC236}">
                <a16:creationId xmlns:a16="http://schemas.microsoft.com/office/drawing/2014/main" id="{A0298445-8BA3-8CE0-147B-BD5376CF58CE}"/>
              </a:ext>
            </a:extLst>
          </p:cNvPr>
          <p:cNvSpPr/>
          <p:nvPr/>
        </p:nvSpPr>
        <p:spPr>
          <a:xfrm>
            <a:off x="9085007" y="900047"/>
            <a:ext cx="2553752" cy="579806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rgbClr val="254071"/>
            </a:solidFill>
            <a:prstDash val="sys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7DEE810-5CAC-E1BF-443D-206949ACB801}"/>
              </a:ext>
            </a:extLst>
          </p:cNvPr>
          <p:cNvSpPr txBox="1"/>
          <p:nvPr/>
        </p:nvSpPr>
        <p:spPr>
          <a:xfrm>
            <a:off x="9085007" y="959117"/>
            <a:ext cx="2427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771F60"/>
                </a:solidFill>
                <a:cs typeface="PT Bold Heading" panose="02010400000000000000" pitchFamily="2" charset="-78"/>
              </a:rPr>
              <a:t>تحقق من فهمك </a:t>
            </a:r>
          </a:p>
        </p:txBody>
      </p:sp>
      <p:pic>
        <p:nvPicPr>
          <p:cNvPr id="5" name="Picture 32">
            <a:extLst>
              <a:ext uri="{FF2B5EF4-FFF2-40B4-BE49-F238E27FC236}">
                <a16:creationId xmlns:a16="http://schemas.microsoft.com/office/drawing/2014/main" id="{988EDA15-B46B-5913-EDEB-17BF649F1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533" y="1656985"/>
            <a:ext cx="8221226" cy="7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8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06BBBA8-BCA0-B43C-A27C-07532E297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20" y="1143818"/>
            <a:ext cx="10075324" cy="9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6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">
            <a:extLst>
              <a:ext uri="{FF2B5EF4-FFF2-40B4-BE49-F238E27FC236}">
                <a16:creationId xmlns:a16="http://schemas.microsoft.com/office/drawing/2014/main" id="{A0298445-8BA3-8CE0-147B-BD5376CF58CE}"/>
              </a:ext>
            </a:extLst>
          </p:cNvPr>
          <p:cNvSpPr/>
          <p:nvPr/>
        </p:nvSpPr>
        <p:spPr>
          <a:xfrm>
            <a:off x="9085007" y="900047"/>
            <a:ext cx="2553752" cy="579806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rgbClr val="254071"/>
            </a:solidFill>
            <a:prstDash val="sys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7DEE810-5CAC-E1BF-443D-206949ACB801}"/>
              </a:ext>
            </a:extLst>
          </p:cNvPr>
          <p:cNvSpPr txBox="1"/>
          <p:nvPr/>
        </p:nvSpPr>
        <p:spPr>
          <a:xfrm>
            <a:off x="9085007" y="959117"/>
            <a:ext cx="2427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771F60"/>
                </a:solidFill>
                <a:cs typeface="PT Bold Heading" panose="02010400000000000000" pitchFamily="2" charset="-78"/>
              </a:rPr>
              <a:t>تحقق من فهمك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2E48A49-0091-FB45-4B20-A21DB2D90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325" y="1643290"/>
            <a:ext cx="1410739" cy="53294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3A3619B-C465-1D16-98C6-5B8C9301A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30" t="2292"/>
          <a:stretch/>
        </p:blipFill>
        <p:spPr>
          <a:xfrm>
            <a:off x="8868763" y="2079901"/>
            <a:ext cx="2769996" cy="71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BC00768-57BD-BA13-1F56-E7B17D98970C}"/>
              </a:ext>
            </a:extLst>
          </p:cNvPr>
          <p:cNvGrpSpPr/>
          <p:nvPr/>
        </p:nvGrpSpPr>
        <p:grpSpPr>
          <a:xfrm>
            <a:off x="9085007" y="900047"/>
            <a:ext cx="2553752" cy="579806"/>
            <a:chOff x="9085007" y="900047"/>
            <a:chExt cx="2553752" cy="579806"/>
          </a:xfrm>
        </p:grpSpPr>
        <p:sp>
          <p:nvSpPr>
            <p:cNvPr id="3" name="مستطيل مستدير الزوايا">
              <a:extLst>
                <a:ext uri="{FF2B5EF4-FFF2-40B4-BE49-F238E27FC236}">
                  <a16:creationId xmlns:a16="http://schemas.microsoft.com/office/drawing/2014/main" id="{A0298445-8BA3-8CE0-147B-BD5376CF58CE}"/>
                </a:ext>
              </a:extLst>
            </p:cNvPr>
            <p:cNvSpPr/>
            <p:nvPr/>
          </p:nvSpPr>
          <p:spPr>
            <a:xfrm>
              <a:off x="9085007" y="900047"/>
              <a:ext cx="2553752" cy="579806"/>
            </a:xfrm>
            <a:prstGeom prst="roundRect">
              <a:avLst>
                <a:gd name="adj" fmla="val 10321"/>
              </a:avLst>
            </a:prstGeom>
            <a:solidFill>
              <a:schemeClr val="bg1"/>
            </a:solidFill>
            <a:ln w="38100">
              <a:solidFill>
                <a:srgbClr val="254071"/>
              </a:solidFill>
              <a:prstDash val="sysDot"/>
            </a:ln>
          </p:spPr>
          <p:txBody>
            <a:bodyPr lIns="0" tIns="0" rIns="0" bIns="0"/>
            <a:lstStyle/>
            <a:p>
              <a:endParaRPr/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7DEE810-5CAC-E1BF-443D-206949ACB801}"/>
                </a:ext>
              </a:extLst>
            </p:cNvPr>
            <p:cNvSpPr txBox="1"/>
            <p:nvPr/>
          </p:nvSpPr>
          <p:spPr>
            <a:xfrm>
              <a:off x="9085007" y="959117"/>
              <a:ext cx="242705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solidFill>
                    <a:srgbClr val="771F60"/>
                  </a:solidFill>
                  <a:cs typeface="PT Bold Heading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02E48A49-0091-FB45-4B20-A21DB2D90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325" y="1643290"/>
            <a:ext cx="1410739" cy="53294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AEAD587-C96B-62E3-2632-A5E99E690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" t="1208" r="66319" b="1085"/>
          <a:stretch/>
        </p:blipFill>
        <p:spPr>
          <a:xfrm>
            <a:off x="8808068" y="2176236"/>
            <a:ext cx="2769996" cy="71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534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32</Words>
  <Application>Microsoft Office PowerPoint</Application>
  <PresentationFormat>شاشة عريضة</PresentationFormat>
  <Paragraphs>15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Kharabeesh Font</vt:lpstr>
      <vt:lpstr>PT Bold Heading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1</cp:revision>
  <dcterms:created xsi:type="dcterms:W3CDTF">2024-11-16T20:20:45Z</dcterms:created>
  <dcterms:modified xsi:type="dcterms:W3CDTF">2024-11-16T20:37:13Z</dcterms:modified>
</cp:coreProperties>
</file>