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8288000" cy="10287000"/>
  <p:notesSz cx="6858000" cy="9144000"/>
  <p:embeddedFontLst>
    <p:embeddedFont>
      <p:font typeface="Aldhabi" panose="01000000000000000000" pitchFamily="2" charset="-7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EC472A9D-6E16-40E3-8ACF-7AEF0521A84F}"/>
    <pc:docChg chg="undo custSel addSld modSld sldOrd">
      <pc:chgData name="nourah Alaklabi" userId="b439187ee2954565" providerId="LiveId" clId="{EC472A9D-6E16-40E3-8ACF-7AEF0521A84F}" dt="2024-09-14T11:48:13.099" v="327" actId="1076"/>
      <pc:docMkLst>
        <pc:docMk/>
      </pc:docMkLst>
      <pc:sldChg chg="addSp delSp modSp mod">
        <pc:chgData name="nourah Alaklabi" userId="b439187ee2954565" providerId="LiveId" clId="{EC472A9D-6E16-40E3-8ACF-7AEF0521A84F}" dt="2024-09-14T11:09:34.133" v="93"/>
        <pc:sldMkLst>
          <pc:docMk/>
          <pc:sldMk cId="0" sldId="256"/>
        </pc:sldMkLst>
        <pc:spChg chg="del">
          <ac:chgData name="nourah Alaklabi" userId="b439187ee2954565" providerId="LiveId" clId="{EC472A9D-6E16-40E3-8ACF-7AEF0521A84F}" dt="2024-09-14T11:02:31.250" v="2" actId="21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nourah Alaklabi" userId="b439187ee2954565" providerId="LiveId" clId="{EC472A9D-6E16-40E3-8ACF-7AEF0521A84F}" dt="2024-09-14T11:06:14.739" v="6" actId="21"/>
          <ac:spMkLst>
            <pc:docMk/>
            <pc:sldMk cId="0" sldId="256"/>
            <ac:spMk id="6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02:26.341" v="1" actId="21"/>
          <ac:spMkLst>
            <pc:docMk/>
            <pc:sldMk cId="0" sldId="256"/>
            <ac:spMk id="8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02:22.539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06:33.073" v="9" actId="1076"/>
          <ac:spMkLst>
            <pc:docMk/>
            <pc:sldMk cId="0" sldId="256"/>
            <ac:spMk id="12" creationId="{2F8564F6-DF34-B5A8-A6B0-74224510D017}"/>
          </ac:spMkLst>
        </pc:spChg>
        <pc:spChg chg="add mod">
          <ac:chgData name="nourah Alaklabi" userId="b439187ee2954565" providerId="LiveId" clId="{EC472A9D-6E16-40E3-8ACF-7AEF0521A84F}" dt="2024-09-14T11:09:34.133" v="93"/>
          <ac:spMkLst>
            <pc:docMk/>
            <pc:sldMk cId="0" sldId="256"/>
            <ac:spMk id="13" creationId="{5221BF9A-5D80-D4DB-34F2-4567E0FE3BF6}"/>
          </ac:spMkLst>
        </pc:spChg>
        <pc:picChg chg="add mod">
          <ac:chgData name="nourah Alaklabi" userId="b439187ee2954565" providerId="LiveId" clId="{EC472A9D-6E16-40E3-8ACF-7AEF0521A84F}" dt="2024-09-14T11:06:29.054" v="8" actId="1076"/>
          <ac:picMkLst>
            <pc:docMk/>
            <pc:sldMk cId="0" sldId="256"/>
            <ac:picMk id="11" creationId="{116C74C4-FF27-EC6C-DAFB-9A470474325B}"/>
          </ac:picMkLst>
        </pc:picChg>
      </pc:sldChg>
      <pc:sldChg chg="addSp modSp mod">
        <pc:chgData name="nourah Alaklabi" userId="b439187ee2954565" providerId="LiveId" clId="{EC472A9D-6E16-40E3-8ACF-7AEF0521A84F}" dt="2024-09-14T11:08:47.453" v="91" actId="20577"/>
        <pc:sldMkLst>
          <pc:docMk/>
          <pc:sldMk cId="0" sldId="257"/>
        </pc:sldMkLst>
        <pc:spChg chg="add mod">
          <ac:chgData name="nourah Alaklabi" userId="b439187ee2954565" providerId="LiveId" clId="{EC472A9D-6E16-40E3-8ACF-7AEF0521A84F}" dt="2024-09-14T11:08:47.453" v="91" actId="20577"/>
          <ac:spMkLst>
            <pc:docMk/>
            <pc:sldMk cId="0" sldId="257"/>
            <ac:spMk id="13" creationId="{00368707-846E-67DF-2FC4-AD1D901ED66C}"/>
          </ac:spMkLst>
        </pc:spChg>
        <pc:grpChg chg="mod">
          <ac:chgData name="nourah Alaklabi" userId="b439187ee2954565" providerId="LiveId" clId="{EC472A9D-6E16-40E3-8ACF-7AEF0521A84F}" dt="2024-09-14T11:08:21.083" v="85" actId="1076"/>
          <ac:grpSpMkLst>
            <pc:docMk/>
            <pc:sldMk cId="0" sldId="257"/>
            <ac:grpSpMk id="9" creationId="{00000000-0000-0000-0000-000000000000}"/>
          </ac:grpSpMkLst>
        </pc:grpChg>
      </pc:sldChg>
      <pc:sldChg chg="addSp modSp mod">
        <pc:chgData name="nourah Alaklabi" userId="b439187ee2954565" providerId="LiveId" clId="{EC472A9D-6E16-40E3-8ACF-7AEF0521A84F}" dt="2024-09-14T11:13:35.921" v="130" actId="1076"/>
        <pc:sldMkLst>
          <pc:docMk/>
          <pc:sldMk cId="0" sldId="258"/>
        </pc:sldMkLst>
        <pc:spChg chg="mod ord">
          <ac:chgData name="nourah Alaklabi" userId="b439187ee2954565" providerId="LiveId" clId="{EC472A9D-6E16-40E3-8ACF-7AEF0521A84F}" dt="2024-09-14T11:12:54.221" v="126" actId="166"/>
          <ac:spMkLst>
            <pc:docMk/>
            <pc:sldMk cId="0" sldId="258"/>
            <ac:spMk id="11" creationId="{00000000-0000-0000-0000-000000000000}"/>
          </ac:spMkLst>
        </pc:spChg>
        <pc:spChg chg="mod ord">
          <ac:chgData name="nourah Alaklabi" userId="b439187ee2954565" providerId="LiveId" clId="{EC472A9D-6E16-40E3-8ACF-7AEF0521A84F}" dt="2024-09-14T11:13:09.148" v="127" actId="166"/>
          <ac:spMkLst>
            <pc:docMk/>
            <pc:sldMk cId="0" sldId="258"/>
            <ac:spMk id="12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13:35.921" v="130" actId="1076"/>
          <ac:spMkLst>
            <pc:docMk/>
            <pc:sldMk cId="0" sldId="258"/>
            <ac:spMk id="14" creationId="{1792A30F-DFC3-34AF-A52B-E50414C60F39}"/>
          </ac:spMkLst>
        </pc:spChg>
        <pc:grpChg chg="mod">
          <ac:chgData name="nourah Alaklabi" userId="b439187ee2954565" providerId="LiveId" clId="{EC472A9D-6E16-40E3-8ACF-7AEF0521A84F}" dt="2024-09-14T11:12:03.760" v="118" actId="1076"/>
          <ac:grpSpMkLst>
            <pc:docMk/>
            <pc:sldMk cId="0" sldId="258"/>
            <ac:grpSpMk id="9" creationId="{00000000-0000-0000-0000-000000000000}"/>
          </ac:grpSpMkLst>
        </pc:grpChg>
        <pc:picChg chg="add mod">
          <ac:chgData name="nourah Alaklabi" userId="b439187ee2954565" providerId="LiveId" clId="{EC472A9D-6E16-40E3-8ACF-7AEF0521A84F}" dt="2024-09-14T11:12:47.148" v="125" actId="14100"/>
          <ac:picMkLst>
            <pc:docMk/>
            <pc:sldMk cId="0" sldId="258"/>
            <ac:picMk id="16" creationId="{5130E951-1910-B7F0-CB3C-E7A1522D0DB5}"/>
          </ac:picMkLst>
        </pc:picChg>
      </pc:sldChg>
      <pc:sldChg chg="addSp modSp mod">
        <pc:chgData name="nourah Alaklabi" userId="b439187ee2954565" providerId="LiveId" clId="{EC472A9D-6E16-40E3-8ACF-7AEF0521A84F}" dt="2024-09-14T11:16:48.034" v="150" actId="1076"/>
        <pc:sldMkLst>
          <pc:docMk/>
          <pc:sldMk cId="0" sldId="259"/>
        </pc:sldMkLst>
        <pc:spChg chg="ord">
          <ac:chgData name="nourah Alaklabi" userId="b439187ee2954565" providerId="LiveId" clId="{EC472A9D-6E16-40E3-8ACF-7AEF0521A84F}" dt="2024-09-14T11:15:45.164" v="142" actId="166"/>
          <ac:spMkLst>
            <pc:docMk/>
            <pc:sldMk cId="0" sldId="259"/>
            <ac:spMk id="11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16:48.034" v="150" actId="1076"/>
          <ac:spMkLst>
            <pc:docMk/>
            <pc:sldMk cId="0" sldId="259"/>
            <ac:spMk id="17" creationId="{CA38FDF7-4FC0-247C-AB0E-32480449A1F9}"/>
          </ac:spMkLst>
        </pc:spChg>
        <pc:grpChg chg="mod">
          <ac:chgData name="nourah Alaklabi" userId="b439187ee2954565" providerId="LiveId" clId="{EC472A9D-6E16-40E3-8ACF-7AEF0521A84F}" dt="2024-09-14T11:13:55.347" v="131" actId="14100"/>
          <ac:grpSpMkLst>
            <pc:docMk/>
            <pc:sldMk cId="0" sldId="259"/>
            <ac:grpSpMk id="9" creationId="{00000000-0000-0000-0000-000000000000}"/>
          </ac:grpSpMkLst>
        </pc:grpChg>
        <pc:picChg chg="add mod">
          <ac:chgData name="nourah Alaklabi" userId="b439187ee2954565" providerId="LiveId" clId="{EC472A9D-6E16-40E3-8ACF-7AEF0521A84F}" dt="2024-09-14T11:13:58.559" v="132"/>
          <ac:picMkLst>
            <pc:docMk/>
            <pc:sldMk cId="0" sldId="259"/>
            <ac:picMk id="14" creationId="{2D4C5C94-72CD-5813-5D97-88FE1B09D804}"/>
          </ac:picMkLst>
        </pc:picChg>
        <pc:picChg chg="add mod">
          <ac:chgData name="nourah Alaklabi" userId="b439187ee2954565" providerId="LiveId" clId="{EC472A9D-6E16-40E3-8ACF-7AEF0521A84F}" dt="2024-09-14T11:16:17.647" v="144" actId="1076"/>
          <ac:picMkLst>
            <pc:docMk/>
            <pc:sldMk cId="0" sldId="259"/>
            <ac:picMk id="16" creationId="{F299F047-B9FF-7017-8748-B1BCA19FE4A4}"/>
          </ac:picMkLst>
        </pc:picChg>
      </pc:sldChg>
      <pc:sldChg chg="addSp delSp modSp mod">
        <pc:chgData name="nourah Alaklabi" userId="b439187ee2954565" providerId="LiveId" clId="{EC472A9D-6E16-40E3-8ACF-7AEF0521A84F}" dt="2024-09-14T11:32:04.176" v="201"/>
        <pc:sldMkLst>
          <pc:docMk/>
          <pc:sldMk cId="0" sldId="260"/>
        </pc:sldMkLst>
        <pc:spChg chg="del">
          <ac:chgData name="nourah Alaklabi" userId="b439187ee2954565" providerId="LiveId" clId="{EC472A9D-6E16-40E3-8ACF-7AEF0521A84F}" dt="2024-09-14T11:18:56.715" v="161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18:58.743" v="162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19:03.802" v="164" actId="21"/>
          <ac:spMkLst>
            <pc:docMk/>
            <pc:sldMk cId="0" sldId="260"/>
            <ac:spMk id="12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19:44.271" v="174" actId="1076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18:14.807" v="151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18:51.103" v="159" actId="21"/>
          <ac:spMkLst>
            <pc:docMk/>
            <pc:sldMk cId="0" sldId="260"/>
            <ac:spMk id="15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18:19.004" v="152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18:54.376" v="160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19:01.153" v="163" actId="21"/>
          <ac:spMkLst>
            <pc:docMk/>
            <pc:sldMk cId="0" sldId="260"/>
            <ac:spMk id="18" creationId="{00000000-0000-0000-0000-000000000000}"/>
          </ac:spMkLst>
        </pc:spChg>
        <pc:spChg chg="del mod">
          <ac:chgData name="nourah Alaklabi" userId="b439187ee2954565" providerId="LiveId" clId="{EC472A9D-6E16-40E3-8ACF-7AEF0521A84F}" dt="2024-09-14T11:18:46.954" v="158" actId="21"/>
          <ac:spMkLst>
            <pc:docMk/>
            <pc:sldMk cId="0" sldId="260"/>
            <ac:spMk id="19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19:15.674" v="167" actId="1076"/>
          <ac:spMkLst>
            <pc:docMk/>
            <pc:sldMk cId="0" sldId="260"/>
            <ac:spMk id="20" creationId="{EA0A1421-D5A9-C6F5-B801-31A63C93CE59}"/>
          </ac:spMkLst>
        </pc:spChg>
        <pc:spChg chg="add mod">
          <ac:chgData name="nourah Alaklabi" userId="b439187ee2954565" providerId="LiveId" clId="{EC472A9D-6E16-40E3-8ACF-7AEF0521A84F}" dt="2024-09-14T11:19:20.984" v="169" actId="1076"/>
          <ac:spMkLst>
            <pc:docMk/>
            <pc:sldMk cId="0" sldId="260"/>
            <ac:spMk id="21" creationId="{A9DC6A58-E9CB-721E-3270-84FAC0C60F39}"/>
          </ac:spMkLst>
        </pc:spChg>
        <pc:spChg chg="add mod">
          <ac:chgData name="nourah Alaklabi" userId="b439187ee2954565" providerId="LiveId" clId="{EC472A9D-6E16-40E3-8ACF-7AEF0521A84F}" dt="2024-09-14T11:19:26.368" v="171" actId="1076"/>
          <ac:spMkLst>
            <pc:docMk/>
            <pc:sldMk cId="0" sldId="260"/>
            <ac:spMk id="22" creationId="{FDE02DE4-6F72-754E-E9EB-7098152FFAF3}"/>
          </ac:spMkLst>
        </pc:spChg>
        <pc:spChg chg="add mod">
          <ac:chgData name="nourah Alaklabi" userId="b439187ee2954565" providerId="LiveId" clId="{EC472A9D-6E16-40E3-8ACF-7AEF0521A84F}" dt="2024-09-14T11:19:40.828" v="173" actId="1076"/>
          <ac:spMkLst>
            <pc:docMk/>
            <pc:sldMk cId="0" sldId="260"/>
            <ac:spMk id="23" creationId="{3A5CF370-6F02-559E-19B0-FF21CDB501A6}"/>
          </ac:spMkLst>
        </pc:spChg>
        <pc:picChg chg="add mod">
          <ac:chgData name="nourah Alaklabi" userId="b439187ee2954565" providerId="LiveId" clId="{EC472A9D-6E16-40E3-8ACF-7AEF0521A84F}" dt="2024-09-14T11:20:00.547" v="176" actId="1076"/>
          <ac:picMkLst>
            <pc:docMk/>
            <pc:sldMk cId="0" sldId="260"/>
            <ac:picMk id="24" creationId="{BB46521E-D690-5918-C1FD-21CAB2A57C74}"/>
          </ac:picMkLst>
        </pc:picChg>
        <pc:picChg chg="add mod">
          <ac:chgData name="nourah Alaklabi" userId="b439187ee2954565" providerId="LiveId" clId="{EC472A9D-6E16-40E3-8ACF-7AEF0521A84F}" dt="2024-09-14T11:20:47.632" v="183"/>
          <ac:picMkLst>
            <pc:docMk/>
            <pc:sldMk cId="0" sldId="260"/>
            <ac:picMk id="26" creationId="{79F0B9FA-FD42-6E91-D148-69433AD4C773}"/>
          </ac:picMkLst>
        </pc:picChg>
        <pc:picChg chg="add mod">
          <ac:chgData name="nourah Alaklabi" userId="b439187ee2954565" providerId="LiveId" clId="{EC472A9D-6E16-40E3-8ACF-7AEF0521A84F}" dt="2024-09-14T11:26:43.106" v="194" actId="1076"/>
          <ac:picMkLst>
            <pc:docMk/>
            <pc:sldMk cId="0" sldId="260"/>
            <ac:picMk id="28" creationId="{2F68AF83-0ED0-5445-ECF3-918E49196295}"/>
          </ac:picMkLst>
        </pc:picChg>
        <pc:picChg chg="add mod">
          <ac:chgData name="nourah Alaklabi" userId="b439187ee2954565" providerId="LiveId" clId="{EC472A9D-6E16-40E3-8ACF-7AEF0521A84F}" dt="2024-09-14T11:32:04.176" v="201"/>
          <ac:picMkLst>
            <pc:docMk/>
            <pc:sldMk cId="0" sldId="260"/>
            <ac:picMk id="30" creationId="{EDCB43F9-80EE-A3C4-7D05-6C83129F5BFB}"/>
          </ac:picMkLst>
        </pc:picChg>
      </pc:sldChg>
      <pc:sldChg chg="addSp delSp modSp mod ord">
        <pc:chgData name="nourah Alaklabi" userId="b439187ee2954565" providerId="LiveId" clId="{EC472A9D-6E16-40E3-8ACF-7AEF0521A84F}" dt="2024-09-14T11:47:55.340" v="325" actId="1076"/>
        <pc:sldMkLst>
          <pc:docMk/>
          <pc:sldMk cId="0" sldId="261"/>
        </pc:sldMkLst>
        <pc:spChg chg="del">
          <ac:chgData name="nourah Alaklabi" userId="b439187ee2954565" providerId="LiveId" clId="{EC472A9D-6E16-40E3-8ACF-7AEF0521A84F}" dt="2024-09-14T11:35:56.641" v="227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35:49.260" v="224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36:21.662" v="230" actId="21"/>
          <ac:spMkLst>
            <pc:docMk/>
            <pc:sldMk cId="0" sldId="261"/>
            <ac:spMk id="12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47:03.984" v="316" actId="1076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35:59.128" v="228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35:54.133" v="226" actId="21"/>
          <ac:spMkLst>
            <pc:docMk/>
            <pc:sldMk cId="0" sldId="261"/>
            <ac:spMk id="16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36:38.867" v="233" actId="1076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35:51.637" v="22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EC472A9D-6E16-40E3-8ACF-7AEF0521A84F}" dt="2024-09-14T11:36:19.526" v="229" actId="21"/>
          <ac:spMkLst>
            <pc:docMk/>
            <pc:sldMk cId="0" sldId="261"/>
            <ac:spMk id="19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47:55.340" v="325" actId="1076"/>
          <ac:spMkLst>
            <pc:docMk/>
            <pc:sldMk cId="0" sldId="261"/>
            <ac:spMk id="25" creationId="{C1D5CF16-ABA0-AE61-B9AE-C24A076A910E}"/>
          </ac:spMkLst>
        </pc:spChg>
        <pc:picChg chg="add del mod">
          <ac:chgData name="nourah Alaklabi" userId="b439187ee2954565" providerId="LiveId" clId="{EC472A9D-6E16-40E3-8ACF-7AEF0521A84F}" dt="2024-09-14T11:38:37.204" v="246" actId="21"/>
          <ac:picMkLst>
            <pc:docMk/>
            <pc:sldMk cId="0" sldId="261"/>
            <ac:picMk id="21" creationId="{80AD5C9E-9C1B-CF96-E7F4-D8C0D83DB2FE}"/>
          </ac:picMkLst>
        </pc:picChg>
        <pc:picChg chg="add mod">
          <ac:chgData name="nourah Alaklabi" userId="b439187ee2954565" providerId="LiveId" clId="{EC472A9D-6E16-40E3-8ACF-7AEF0521A84F}" dt="2024-09-14T11:41:55.722" v="281" actId="1440"/>
          <ac:picMkLst>
            <pc:docMk/>
            <pc:sldMk cId="0" sldId="261"/>
            <ac:picMk id="23" creationId="{77B831D4-7368-1ADD-E524-6C7AE6093FB0}"/>
          </ac:picMkLst>
        </pc:picChg>
        <pc:picChg chg="add mod">
          <ac:chgData name="nourah Alaklabi" userId="b439187ee2954565" providerId="LiveId" clId="{EC472A9D-6E16-40E3-8ACF-7AEF0521A84F}" dt="2024-09-14T11:43:00.217" v="290" actId="14100"/>
          <ac:picMkLst>
            <pc:docMk/>
            <pc:sldMk cId="0" sldId="261"/>
            <ac:picMk id="24" creationId="{3DFD52B0-67D5-03C6-D5D7-BCF25E9B365C}"/>
          </ac:picMkLst>
        </pc:picChg>
      </pc:sldChg>
      <pc:sldChg chg="addSp modSp mod ord">
        <pc:chgData name="nourah Alaklabi" userId="b439187ee2954565" providerId="LiveId" clId="{EC472A9D-6E16-40E3-8ACF-7AEF0521A84F}" dt="2024-09-14T11:46:35.605" v="308" actId="20577"/>
        <pc:sldMkLst>
          <pc:docMk/>
          <pc:sldMk cId="0" sldId="262"/>
        </pc:sldMkLst>
        <pc:spChg chg="mod">
          <ac:chgData name="nourah Alaklabi" userId="b439187ee2954565" providerId="LiveId" clId="{EC472A9D-6E16-40E3-8ACF-7AEF0521A84F}" dt="2024-09-14T11:40:11.563" v="263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40:18.802" v="265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32:59.903" v="205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40:37.993" v="269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40:30.429" v="268" actId="1076"/>
          <ac:spMkLst>
            <pc:docMk/>
            <pc:sldMk cId="0" sldId="262"/>
            <ac:spMk id="14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46:35.605" v="308" actId="20577"/>
          <ac:spMkLst>
            <pc:docMk/>
            <pc:sldMk cId="0" sldId="262"/>
            <ac:spMk id="19" creationId="{99D05212-4154-AC75-0923-A4D3666CA8F2}"/>
          </ac:spMkLst>
        </pc:spChg>
        <pc:picChg chg="add mod">
          <ac:chgData name="nourah Alaklabi" userId="b439187ee2954565" providerId="LiveId" clId="{EC472A9D-6E16-40E3-8ACF-7AEF0521A84F}" dt="2024-09-14T11:40:07.225" v="262" actId="1076"/>
          <ac:picMkLst>
            <pc:docMk/>
            <pc:sldMk cId="0" sldId="262"/>
            <ac:picMk id="16" creationId="{CFE2F97A-A2D1-7F18-79B1-4DF128279D41}"/>
          </ac:picMkLst>
        </pc:picChg>
        <pc:picChg chg="add mod">
          <ac:chgData name="nourah Alaklabi" userId="b439187ee2954565" providerId="LiveId" clId="{EC472A9D-6E16-40E3-8ACF-7AEF0521A84F}" dt="2024-09-14T11:40:17.072" v="264" actId="1076"/>
          <ac:picMkLst>
            <pc:docMk/>
            <pc:sldMk cId="0" sldId="262"/>
            <ac:picMk id="18" creationId="{5A6FC85D-8464-F677-4864-A24F837781BA}"/>
          </ac:picMkLst>
        </pc:picChg>
      </pc:sldChg>
      <pc:sldChg chg="addSp delSp modSp mod">
        <pc:chgData name="nourah Alaklabi" userId="b439187ee2954565" providerId="LiveId" clId="{EC472A9D-6E16-40E3-8ACF-7AEF0521A84F}" dt="2024-09-14T11:46:52.603" v="313" actId="1076"/>
        <pc:sldMkLst>
          <pc:docMk/>
          <pc:sldMk cId="0" sldId="263"/>
        </pc:sldMkLst>
        <pc:spChg chg="del">
          <ac:chgData name="nourah Alaklabi" userId="b439187ee2954565" providerId="LiveId" clId="{EC472A9D-6E16-40E3-8ACF-7AEF0521A84F}" dt="2024-09-14T11:37:35.495" v="242" actId="21"/>
          <ac:spMkLst>
            <pc:docMk/>
            <pc:sldMk cId="0" sldId="263"/>
            <ac:spMk id="10" creationId="{00000000-0000-0000-0000-000000000000}"/>
          </ac:spMkLst>
        </pc:spChg>
        <pc:spChg chg="mod">
          <ac:chgData name="nourah Alaklabi" userId="b439187ee2954565" providerId="LiveId" clId="{EC472A9D-6E16-40E3-8ACF-7AEF0521A84F}" dt="2024-09-14T11:38:54.576" v="251" actId="1076"/>
          <ac:spMkLst>
            <pc:docMk/>
            <pc:sldMk cId="0" sldId="263"/>
            <ac:spMk id="11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46:52.603" v="313" actId="1076"/>
          <ac:spMkLst>
            <pc:docMk/>
            <pc:sldMk cId="0" sldId="263"/>
            <ac:spMk id="13" creationId="{7A5AC53A-0B5B-7460-B1C1-BD4E7F7BB6C8}"/>
          </ac:spMkLst>
        </pc:spChg>
        <pc:picChg chg="add mod">
          <ac:chgData name="nourah Alaklabi" userId="b439187ee2954565" providerId="LiveId" clId="{EC472A9D-6E16-40E3-8ACF-7AEF0521A84F}" dt="2024-09-14T11:38:57.455" v="252" actId="1076"/>
          <ac:picMkLst>
            <pc:docMk/>
            <pc:sldMk cId="0" sldId="263"/>
            <ac:picMk id="12" creationId="{39C0A584-1272-63C1-DC0B-E630ACF2A7E6}"/>
          </ac:picMkLst>
        </pc:picChg>
      </pc:sldChg>
      <pc:sldChg chg="addSp delSp modSp add mod">
        <pc:chgData name="nourah Alaklabi" userId="b439187ee2954565" providerId="LiveId" clId="{EC472A9D-6E16-40E3-8ACF-7AEF0521A84F}" dt="2024-09-14T11:48:13.099" v="327" actId="1076"/>
        <pc:sldMkLst>
          <pc:docMk/>
          <pc:sldMk cId="2908761902" sldId="264"/>
        </pc:sldMkLst>
        <pc:spChg chg="mod">
          <ac:chgData name="nourah Alaklabi" userId="b439187ee2954565" providerId="LiveId" clId="{EC472A9D-6E16-40E3-8ACF-7AEF0521A84F}" dt="2024-09-14T11:45:07.186" v="302" actId="1076"/>
          <ac:spMkLst>
            <pc:docMk/>
            <pc:sldMk cId="2908761902" sldId="264"/>
            <ac:spMk id="11" creationId="{00000000-0000-0000-0000-000000000000}"/>
          </ac:spMkLst>
        </pc:spChg>
        <pc:spChg chg="add mod">
          <ac:chgData name="nourah Alaklabi" userId="b439187ee2954565" providerId="LiveId" clId="{EC472A9D-6E16-40E3-8ACF-7AEF0521A84F}" dt="2024-09-14T11:48:13.099" v="327" actId="1076"/>
          <ac:spMkLst>
            <pc:docMk/>
            <pc:sldMk cId="2908761902" sldId="264"/>
            <ac:spMk id="18" creationId="{6B090299-59D9-E629-A394-7B4A463A814C}"/>
          </ac:spMkLst>
        </pc:spChg>
        <pc:picChg chg="del">
          <ac:chgData name="nourah Alaklabi" userId="b439187ee2954565" providerId="LiveId" clId="{EC472A9D-6E16-40E3-8ACF-7AEF0521A84F}" dt="2024-09-14T11:40:55.091" v="273" actId="21"/>
          <ac:picMkLst>
            <pc:docMk/>
            <pc:sldMk cId="2908761902" sldId="264"/>
            <ac:picMk id="12" creationId="{39C0A584-1272-63C1-DC0B-E630ACF2A7E6}"/>
          </ac:picMkLst>
        </pc:picChg>
        <pc:picChg chg="add del">
          <ac:chgData name="nourah Alaklabi" userId="b439187ee2954565" providerId="LiveId" clId="{EC472A9D-6E16-40E3-8ACF-7AEF0521A84F}" dt="2024-09-14T11:41:37.074" v="276" actId="21"/>
          <ac:picMkLst>
            <pc:docMk/>
            <pc:sldMk cId="2908761902" sldId="264"/>
            <ac:picMk id="13" creationId="{21E9CCEE-DEB2-6037-4083-4E1739EE88B5}"/>
          </ac:picMkLst>
        </pc:picChg>
        <pc:picChg chg="add mod">
          <ac:chgData name="nourah Alaklabi" userId="b439187ee2954565" providerId="LiveId" clId="{EC472A9D-6E16-40E3-8ACF-7AEF0521A84F}" dt="2024-09-14T11:45:14.573" v="303" actId="1076"/>
          <ac:picMkLst>
            <pc:docMk/>
            <pc:sldMk cId="2908761902" sldId="264"/>
            <ac:picMk id="15" creationId="{B1D46079-7C71-20A5-E184-4F4EE3ED1AA3}"/>
          </ac:picMkLst>
        </pc:picChg>
        <pc:picChg chg="add mod">
          <ac:chgData name="nourah Alaklabi" userId="b439187ee2954565" providerId="LiveId" clId="{EC472A9D-6E16-40E3-8ACF-7AEF0521A84F}" dt="2024-09-14T11:45:22.272" v="304" actId="1076"/>
          <ac:picMkLst>
            <pc:docMk/>
            <pc:sldMk cId="2908761902" sldId="264"/>
            <ac:picMk id="17" creationId="{C73729B0-1477-F250-BEEC-F83F801793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0264" cy="12130742"/>
            <a:chOff x="0" y="0"/>
            <a:chExt cx="1232662" cy="3194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662" cy="3194928"/>
            </a:xfrm>
            <a:custGeom>
              <a:avLst/>
              <a:gdLst/>
              <a:ahLst/>
              <a:cxnLst/>
              <a:rect l="l" t="t" r="r" b="b"/>
              <a:pathLst>
                <a:path w="1232662" h="3194928">
                  <a:moveTo>
                    <a:pt x="0" y="0"/>
                  </a:moveTo>
                  <a:lnTo>
                    <a:pt x="1232662" y="0"/>
                  </a:lnTo>
                  <a:lnTo>
                    <a:pt x="1232662" y="3194928"/>
                  </a:lnTo>
                  <a:lnTo>
                    <a:pt x="0" y="3194928"/>
                  </a:lnTo>
                  <a:close/>
                </a:path>
              </a:pathLst>
            </a:custGeom>
            <a:solidFill>
              <a:srgbClr val="CFAC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232662" cy="3280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5521700"/>
            <a:ext cx="6361445" cy="4765300"/>
          </a:xfrm>
          <a:custGeom>
            <a:avLst/>
            <a:gdLst/>
            <a:ahLst/>
            <a:cxnLst/>
            <a:rect l="l" t="t" r="r" b="b"/>
            <a:pathLst>
              <a:path w="6361445" h="4765300">
                <a:moveTo>
                  <a:pt x="0" y="0"/>
                </a:moveTo>
                <a:lnTo>
                  <a:pt x="6361445" y="0"/>
                </a:lnTo>
                <a:lnTo>
                  <a:pt x="6361445" y="4765300"/>
                </a:lnTo>
                <a:lnTo>
                  <a:pt x="0" y="476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16C74C4-FF27-EC6C-DAFB-9A4704743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04900"/>
            <a:ext cx="9334500" cy="75819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2F8564F6-DF34-B5A8-A6B0-74224510D017}"/>
              </a:ext>
            </a:extLst>
          </p:cNvPr>
          <p:cNvSpPr/>
          <p:nvPr/>
        </p:nvSpPr>
        <p:spPr>
          <a:xfrm>
            <a:off x="14186559" y="-325487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221BF9A-5D80-D4DB-34F2-4567E0FE3BF6}"/>
              </a:ext>
            </a:extLst>
          </p:cNvPr>
          <p:cNvSpPr txBox="1"/>
          <p:nvPr/>
        </p:nvSpPr>
        <p:spPr>
          <a:xfrm>
            <a:off x="8503277" y="8507278"/>
            <a:ext cx="6361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257" y="-2324722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016814" y="1870270"/>
            <a:ext cx="6386353" cy="654646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3690529" y="552372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0368707-846E-67DF-2FC4-AD1D901ED66C}"/>
              </a:ext>
            </a:extLst>
          </p:cNvPr>
          <p:cNvSpPr txBox="1"/>
          <p:nvPr/>
        </p:nvSpPr>
        <p:spPr>
          <a:xfrm>
            <a:off x="10515600" y="2789009"/>
            <a:ext cx="464820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6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تهيئة الفصل ( 4 )</a:t>
            </a:r>
          </a:p>
          <a:p>
            <a:pPr algn="ctr" rtl="1"/>
            <a:r>
              <a:rPr lang="ar-SA" sz="6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القسمة </a:t>
            </a:r>
          </a:p>
          <a:p>
            <a:pPr algn="ctr" rtl="1"/>
            <a:endParaRPr lang="ar-SA" sz="60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/>
            <a:endParaRPr lang="ar-SA" sz="60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/>
            <a:r>
              <a:rPr lang="ar-SA" sz="6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7306096" y="595297"/>
            <a:ext cx="10576954" cy="799763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792A30F-DFC3-34AF-A52B-E50414C60F39}"/>
              </a:ext>
            </a:extLst>
          </p:cNvPr>
          <p:cNvSpPr txBox="1"/>
          <p:nvPr/>
        </p:nvSpPr>
        <p:spPr>
          <a:xfrm>
            <a:off x="5867400" y="8517896"/>
            <a:ext cx="11278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صفحة : 108 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130E951-1910-B7F0-CB3C-E7A1522D0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454" y="1233485"/>
            <a:ext cx="8402510" cy="6857757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15163799" y="228470"/>
            <a:ext cx="2768329" cy="3034941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086600" y="7636078"/>
            <a:ext cx="1233249" cy="1577412"/>
          </a:xfrm>
          <a:custGeom>
            <a:avLst/>
            <a:gdLst/>
            <a:ahLst/>
            <a:cxnLst/>
            <a:rect l="l" t="t" r="r" b="b"/>
            <a:pathLst>
              <a:path w="1233249" h="1577412">
                <a:moveTo>
                  <a:pt x="0" y="0"/>
                </a:moveTo>
                <a:lnTo>
                  <a:pt x="1233250" y="0"/>
                </a:lnTo>
                <a:lnTo>
                  <a:pt x="1233250" y="1577412"/>
                </a:lnTo>
                <a:lnTo>
                  <a:pt x="0" y="1577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1201400" y="672019"/>
            <a:ext cx="6618946" cy="8586281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77457" y="672019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1" y="0"/>
                </a:lnTo>
                <a:lnTo>
                  <a:pt x="5617261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D4C5C94-72CD-5813-5D97-88FE1B09D8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2013061"/>
            <a:ext cx="4661220" cy="79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299F047-B9FF-7017-8748-B1BCA19FE4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5288" y="2172703"/>
            <a:ext cx="5895577" cy="618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eform 11"/>
          <p:cNvSpPr/>
          <p:nvPr/>
        </p:nvSpPr>
        <p:spPr>
          <a:xfrm>
            <a:off x="15399859" y="552372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5"/>
                </a:lnTo>
                <a:lnTo>
                  <a:pt x="0" y="24116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A38FDF7-4FC0-247C-AB0E-32480449A1F9}"/>
              </a:ext>
            </a:extLst>
          </p:cNvPr>
          <p:cNvSpPr txBox="1"/>
          <p:nvPr/>
        </p:nvSpPr>
        <p:spPr>
          <a:xfrm>
            <a:off x="5822120" y="7805164"/>
            <a:ext cx="537928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</a:t>
            </a:r>
          </a:p>
          <a:p>
            <a:pPr algn="r"/>
            <a:r>
              <a:rPr lang="ar-SA" sz="6600" dirty="0">
                <a:latin typeface="Aldhabi" panose="01000000000000000000" pitchFamily="2" charset="-78"/>
                <a:cs typeface="Aldhabi" panose="01000000000000000000" pitchFamily="2" charset="-78"/>
              </a:rPr>
              <a:t>  صفحة : 108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91400" y="269810"/>
            <a:ext cx="4481725" cy="2608934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EA0A1421-D5A9-C6F5-B801-31A63C93CE59}"/>
              </a:ext>
            </a:extLst>
          </p:cNvPr>
          <p:cNvSpPr/>
          <p:nvPr/>
        </p:nvSpPr>
        <p:spPr>
          <a:xfrm>
            <a:off x="13221164" y="4076700"/>
            <a:ext cx="4481725" cy="2608934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A9DC6A58-E9CB-721E-3270-84FAC0C60F39}"/>
              </a:ext>
            </a:extLst>
          </p:cNvPr>
          <p:cNvSpPr/>
          <p:nvPr/>
        </p:nvSpPr>
        <p:spPr>
          <a:xfrm>
            <a:off x="7391400" y="4076700"/>
            <a:ext cx="4481725" cy="2608934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FDE02DE4-6F72-754E-E9EB-7098152FFAF3}"/>
              </a:ext>
            </a:extLst>
          </p:cNvPr>
          <p:cNvSpPr/>
          <p:nvPr/>
        </p:nvSpPr>
        <p:spPr>
          <a:xfrm>
            <a:off x="1295400" y="4076700"/>
            <a:ext cx="4481725" cy="2608934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A5CF370-6F02-559E-19B0-FF21CDB501A6}"/>
              </a:ext>
            </a:extLst>
          </p:cNvPr>
          <p:cNvSpPr txBox="1"/>
          <p:nvPr/>
        </p:nvSpPr>
        <p:spPr>
          <a:xfrm>
            <a:off x="1600200" y="8424273"/>
            <a:ext cx="11278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صفحة : 108  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BB46521E-D690-5918-C1FD-21CAB2A57C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7076" y="1035996"/>
            <a:ext cx="2930372" cy="863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9F0B9FA-FD42-6E91-D148-69433AD4C77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49400" y="5143500"/>
            <a:ext cx="2445894" cy="83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F68AF83-0ED0-5445-ECF3-918E4919629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45337" y="5127368"/>
            <a:ext cx="2173849" cy="854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DCB43F9-80EE-A3C4-7D05-6C83129F5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7400" y="5127368"/>
            <a:ext cx="3094945" cy="854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734773" y="235367"/>
            <a:ext cx="4408647" cy="2254599"/>
          </a:xfrm>
          <a:custGeom>
            <a:avLst/>
            <a:gdLst/>
            <a:ahLst/>
            <a:cxnLst/>
            <a:rect l="l" t="t" r="r" b="b"/>
            <a:pathLst>
              <a:path w="3640800" h="2254599">
                <a:moveTo>
                  <a:pt x="0" y="0"/>
                </a:moveTo>
                <a:lnTo>
                  <a:pt x="3640800" y="0"/>
                </a:lnTo>
                <a:lnTo>
                  <a:pt x="3640800" y="2254600"/>
                </a:lnTo>
                <a:lnTo>
                  <a:pt x="0" y="2254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94325" y="2170384"/>
            <a:ext cx="12464460" cy="7594958"/>
          </a:xfrm>
          <a:custGeom>
            <a:avLst/>
            <a:gdLst/>
            <a:ahLst/>
            <a:cxnLst/>
            <a:rect l="l" t="t" r="r" b="b"/>
            <a:pathLst>
              <a:path w="4775774" h="2957442">
                <a:moveTo>
                  <a:pt x="0" y="0"/>
                </a:moveTo>
                <a:lnTo>
                  <a:pt x="4775774" y="0"/>
                </a:lnTo>
                <a:lnTo>
                  <a:pt x="4775774" y="2957442"/>
                </a:lnTo>
                <a:lnTo>
                  <a:pt x="0" y="2957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2" name="Freeform 12"/>
          <p:cNvSpPr/>
          <p:nvPr/>
        </p:nvSpPr>
        <p:spPr>
          <a:xfrm>
            <a:off x="2087187" y="414750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146166" y="290972"/>
            <a:ext cx="1059583" cy="614558"/>
          </a:xfrm>
          <a:custGeom>
            <a:avLst/>
            <a:gdLst/>
            <a:ahLst/>
            <a:cxnLst/>
            <a:rect l="l" t="t" r="r" b="b"/>
            <a:pathLst>
              <a:path w="1059583" h="614558">
                <a:moveTo>
                  <a:pt x="0" y="0"/>
                </a:moveTo>
                <a:lnTo>
                  <a:pt x="1059583" y="0"/>
                </a:lnTo>
                <a:lnTo>
                  <a:pt x="1059583" y="614558"/>
                </a:lnTo>
                <a:lnTo>
                  <a:pt x="0" y="6145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588258" y="2994598"/>
            <a:ext cx="1401215" cy="812705"/>
          </a:xfrm>
          <a:custGeom>
            <a:avLst/>
            <a:gdLst/>
            <a:ahLst/>
            <a:cxnLst/>
            <a:rect l="l" t="t" r="r" b="b"/>
            <a:pathLst>
              <a:path w="1401215" h="812705">
                <a:moveTo>
                  <a:pt x="0" y="0"/>
                </a:moveTo>
                <a:lnTo>
                  <a:pt x="1401215" y="0"/>
                </a:lnTo>
                <a:lnTo>
                  <a:pt x="1401215" y="812705"/>
                </a:lnTo>
                <a:lnTo>
                  <a:pt x="0" y="8127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FE2F97A-A2D1-7F18-79B1-4DF128279D4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600" y="4542635"/>
            <a:ext cx="10691821" cy="3004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A6FC85D-8464-F677-4864-A24F837781B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0214" y="1010581"/>
            <a:ext cx="3365744" cy="736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9D05212-4154-AC75-0923-A4D3666CA8F2}"/>
              </a:ext>
            </a:extLst>
          </p:cNvPr>
          <p:cNvSpPr txBox="1"/>
          <p:nvPr/>
        </p:nvSpPr>
        <p:spPr>
          <a:xfrm>
            <a:off x="2829215" y="8239526"/>
            <a:ext cx="11278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صفحة : 110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28600" y="750570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9C0A584-1272-63C1-DC0B-E630ACF2A7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1400" y="2857500"/>
            <a:ext cx="11598176" cy="2662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A5AC53A-0B5B-7460-B1C1-BD4E7F7BB6C8}"/>
              </a:ext>
            </a:extLst>
          </p:cNvPr>
          <p:cNvSpPr txBox="1"/>
          <p:nvPr/>
        </p:nvSpPr>
        <p:spPr>
          <a:xfrm>
            <a:off x="3352800" y="8261530"/>
            <a:ext cx="11278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صفحة : 110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33601" y="539181"/>
            <a:ext cx="13915456" cy="8922677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411200" y="1423669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77B831D4-7368-1ADD-E524-6C7AE6093FB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9621" y="3013303"/>
            <a:ext cx="10609650" cy="170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DFD52B0-67D5-03C6-D5D7-BCF25E9B365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9622" y="6243202"/>
            <a:ext cx="10683746" cy="109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D5CF16-ABA0-AE61-B9AE-C24A076A910E}"/>
              </a:ext>
            </a:extLst>
          </p:cNvPr>
          <p:cNvSpPr txBox="1"/>
          <p:nvPr/>
        </p:nvSpPr>
        <p:spPr>
          <a:xfrm>
            <a:off x="-533400" y="8839251"/>
            <a:ext cx="63192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صفحة : 108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52400" y="765810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1D46079-7C71-20A5-E184-4F4EE3ED1A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3480" y="1061000"/>
            <a:ext cx="13582916" cy="241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73729B0-1477-F250-BEEC-F83F801793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3148" y="5143500"/>
            <a:ext cx="13582916" cy="200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B090299-59D9-E629-A394-7B4A463A814C}"/>
              </a:ext>
            </a:extLst>
          </p:cNvPr>
          <p:cNvSpPr txBox="1"/>
          <p:nvPr/>
        </p:nvSpPr>
        <p:spPr>
          <a:xfrm>
            <a:off x="914400" y="8864016"/>
            <a:ext cx="63192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   صفحة : 108  </a:t>
            </a:r>
          </a:p>
        </p:txBody>
      </p:sp>
    </p:spTree>
    <p:extLst>
      <p:ext uri="{BB962C8B-B14F-4D97-AF65-F5344CB8AC3E}">
        <p14:creationId xmlns:p14="http://schemas.microsoft.com/office/powerpoint/2010/main" val="290876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83</Words>
  <Application>Microsoft Office PowerPoint</Application>
  <PresentationFormat>مخصص</PresentationFormat>
  <Paragraphs>14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Aldhabi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بنفسجي بسيط لمعرض الاعمال</dc:title>
  <dc:creator>HP</dc:creator>
  <cp:lastModifiedBy>nourah Alaklabi</cp:lastModifiedBy>
  <cp:revision>1</cp:revision>
  <dcterms:created xsi:type="dcterms:W3CDTF">2006-08-16T00:00:00Z</dcterms:created>
  <dcterms:modified xsi:type="dcterms:W3CDTF">2024-09-14T11:49:33Z</dcterms:modified>
  <dc:identifier>DAGN_nnRs7U</dc:identifier>
</cp:coreProperties>
</file>