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6" r:id="rId7"/>
    <p:sldId id="267" r:id="rId8"/>
    <p:sldId id="263" r:id="rId9"/>
    <p:sldId id="264" r:id="rId10"/>
    <p:sldId id="270" r:id="rId11"/>
    <p:sldId id="268" r:id="rId12"/>
    <p:sldId id="261" r:id="rId13"/>
    <p:sldId id="262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E4D-2ADE-41F9-A769-94E0DA9672A3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449B-47A1-4755-953B-1DE257CEA7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585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E4D-2ADE-41F9-A769-94E0DA9672A3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449B-47A1-4755-953B-1DE257CEA7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709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E4D-2ADE-41F9-A769-94E0DA9672A3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449B-47A1-4755-953B-1DE257CEA7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8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E4D-2ADE-41F9-A769-94E0DA9672A3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449B-47A1-4755-953B-1DE257CEA7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023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E4D-2ADE-41F9-A769-94E0DA9672A3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449B-47A1-4755-953B-1DE257CEA7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03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E4D-2ADE-41F9-A769-94E0DA9672A3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449B-47A1-4755-953B-1DE257CEA7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97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E4D-2ADE-41F9-A769-94E0DA9672A3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449B-47A1-4755-953B-1DE257CEA7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178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E4D-2ADE-41F9-A769-94E0DA9672A3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449B-47A1-4755-953B-1DE257CEA7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682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E4D-2ADE-41F9-A769-94E0DA9672A3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449B-47A1-4755-953B-1DE257CEA7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796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E4D-2ADE-41F9-A769-94E0DA9672A3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449B-47A1-4755-953B-1DE257CEA7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488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E4D-2ADE-41F9-A769-94E0DA9672A3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449B-47A1-4755-953B-1DE257CEA7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722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7DE4D-2ADE-41F9-A769-94E0DA9672A3}" type="datetimeFigureOut">
              <a:rPr lang="ar-SA" smtClean="0"/>
              <a:t>11/03/42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449B-47A1-4755-953B-1DE257CEA7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716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7.jpe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712236" y="1415881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7924831" y="1583414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401460" y="1612388"/>
            <a:ext cx="1689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الثلاثاء</a:t>
            </a: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1442/3/10هـ</a:t>
            </a: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السابعة</a:t>
            </a: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925850" y="2687156"/>
            <a:ext cx="222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 smtClean="0">
                <a:ln/>
                <a:solidFill>
                  <a:schemeClr val="accent4"/>
                </a:solidFill>
              </a:rPr>
              <a:t>الموضوع : </a:t>
            </a:r>
            <a:endParaRPr lang="ar-SA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3702948" y="3128927"/>
            <a:ext cx="4660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تابع مقدمة في الأنظمة البيئية </a:t>
            </a:r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0683547" y="1947995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sz="2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9486847" y="1656614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0678904" y="3030031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237327" y="3122351"/>
            <a:ext cx="14173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الحوار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والمناقشة </a:t>
            </a:r>
          </a:p>
        </p:txBody>
      </p:sp>
      <p:pic>
        <p:nvPicPr>
          <p:cNvPr id="35" name="صورة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04" y="3145997"/>
            <a:ext cx="261959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9926" y="4516186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4873" y="4382098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pic>
        <p:nvPicPr>
          <p:cNvPr id="4098" name="Picture 2" descr="ما معنى النهر الجاري في المنام - موسوعة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08" y="1386909"/>
            <a:ext cx="8291192" cy="36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40" y="2909487"/>
            <a:ext cx="2619593" cy="3790950"/>
          </a:xfrm>
          <a:prstGeom prst="rect">
            <a:avLst/>
          </a:prstGeom>
        </p:spPr>
      </p:pic>
      <p:sp>
        <p:nvSpPr>
          <p:cNvPr id="42" name="مستطيل 41"/>
          <p:cNvSpPr/>
          <p:nvPr/>
        </p:nvSpPr>
        <p:spPr>
          <a:xfrm>
            <a:off x="5584853" y="323651"/>
            <a:ext cx="25811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الصورة 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270172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pic>
        <p:nvPicPr>
          <p:cNvPr id="5122" name="Picture 2" descr="مصممة فلسطينية تحوّل خشب الزيتون إلى حلي - GreenArea.m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90" y="1361439"/>
            <a:ext cx="8023810" cy="365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40" y="2909487"/>
            <a:ext cx="2619593" cy="3790950"/>
          </a:xfrm>
          <a:prstGeom prst="rect">
            <a:avLst/>
          </a:prstGeom>
        </p:spPr>
      </p:pic>
      <p:sp>
        <p:nvSpPr>
          <p:cNvPr id="42" name="مستطيل 41"/>
          <p:cNvSpPr/>
          <p:nvPr/>
        </p:nvSpPr>
        <p:spPr>
          <a:xfrm>
            <a:off x="5584853" y="323651"/>
            <a:ext cx="25811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الصورة 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042" y="4337473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6"/>
          <a:srcRect l="42386" t="30382" r="8711" b="28641"/>
          <a:stretch/>
        </p:blipFill>
        <p:spPr>
          <a:xfrm>
            <a:off x="2978824" y="1418500"/>
            <a:ext cx="8384120" cy="3577999"/>
          </a:xfrm>
          <a:prstGeom prst="rect">
            <a:avLst/>
          </a:prstGeom>
        </p:spPr>
      </p:pic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20" y="2972948"/>
            <a:ext cx="2619593" cy="3790950"/>
          </a:xfrm>
          <a:prstGeom prst="rect">
            <a:avLst/>
          </a:prstGeom>
        </p:spPr>
      </p:pic>
      <p:cxnSp>
        <p:nvCxnSpPr>
          <p:cNvPr id="6" name="رابط مستقيم 5"/>
          <p:cNvCxnSpPr/>
          <p:nvPr/>
        </p:nvCxnSpPr>
        <p:spPr>
          <a:xfrm flipV="1">
            <a:off x="3613119" y="4855333"/>
            <a:ext cx="1175763" cy="26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8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.outlook.live.net/owa/MSA%3Arose-_2010%40hotmail.com/service.svc/s/GetAttachmentThumbnail?id=AQMkADAwATYwMAItYjY3OS04MTBkLTAwAi0wMAoARgAAAyUdreAXcLdAhUIZa68NU0IHAI0tr8tOvWBHp4%2BmcS9TrlgAAAIBDAAAAI0tr8tOvWBHp4%2BmcS9TrlgABHs6%2BbsAAAABEgAQAKfupTzSXzdAkl6aa8RxS5o%3D&amp;thumbnailType=2&amp;owa=outlook.live.com&amp;scriptVer=20201019001.14&amp;isc=1&amp;X-OWA-CANARY=cycNb0X4_UWwIgiMFamV2OB7rbWMetgYUtsKuZVcW_ASj70muhtq6cuNmyXp3hn3YpuoflYDw58.&amp;token=eyJhbGciOiJSUzI1NiIsImtpZCI6IjU2MzU4ODUyMzRCOTI1MkRERTAwNTc2NkQ5RDlGMjc2NTY1RjYzRTIiLCJ0eXAiOiJKV1QiLCJ4NXQiOiJWaldJVWpTNUpTM2VBRmRtMmRueWRsWmZZLUkifQ.eyJvcmlnaW4iOiJodHRwczovL291dGxvb2subGl2ZS5jb20iLCJ1YyI6IjAzODlkZjkxNTI2ZTQ5ZTNiZmY4Y2I4MTRlZTZjODM1IiwidmVyIjoiRXhjaGFuZ2UuQ2FsbGJhY2suVjEiLCJhcHBjdHhzZW5kZXIiOiJPd2FEb3dubG9hZEA4NGRmOWU3Zi1lOWY2LTQwYWYtYjQzNS1hYWFhYWFhYWFhYWEiLCJpc3NyaW5nIjoiV1ciLCJhcHBjdHgiOiJ7XCJtc2V4Y2hwcm90XCI6XCJvd2FcIixcInByaW1hcnlzaWRcIjpcIlMtMS0yODI3LTM5MzIxNi0zMDYxNDE2MjA1XCIsXCJwdWlkXCI6XCIxNjg4ODUyOTIxNjgwMTQxXCIsXCJvaWRcIjpcIjAwMDYwMDAwLWI2NzktODEwZC0wMDAwLTAwMDAwMDAwMDAwMFwiLFwic2NvcGVcIjpcIk93YURvd25sb2FkXCJ9IiwibmJmIjoxNjAzODEyMjU5LCJleHAiOjE2MDM4MTI4NTksImlzcyI6IjAwMDAwMDAyLTAwMDAtMGZmMS1jZTAwLTAwMDAwMDAwMDAwMEA4NGRmOWU3Zi1lOWY2LTQwYWYtYjQzNS1hYWFhYWFhYWFhYWEiLCJhdWQiOiIwMDAwMDAwMi0wMDAwLTBmZjEtY2UwMC0wMDAwMDAwMDAwMDAvYXR0YWNobWVudC5vdXRsb29rLmxpdmUubmV0QDg0ZGY5ZTdmLWU5ZjYtNDBhZi1iNDM1LWFhYWFhYWFhYWFhYSIsImhhcHAiOiJvd2EifQ.O9DkDJyTOMP0XiRcfC0GNDINR60nG5M9PObufokbporGsHwDACyeshuWkHfpq-G1yb9hWfjPQYk1WHOjDpl55L5ADwk1VW1P30rWNbTEz0IA963Q3BmIN3WEFruC3VTJFtJ_d8O61Gw2jLmiOzZvax2M4WO9Rl57t2yIB3_ZK8BZHhz8NuiXFDMUIxa6MxbKmSgEkRaqqIPDornOdUdwVKMDQvbiRxv10Xi1rOnfFVYFlrkkjnFFRqgPwabkusGG0SU24dX_EIH6bo-H1XnU6hrevzeMdH2i4C3T3OHr2UuuAmmyno9MqPxQwWnlNqFvdCFvoj3QmiNC2lh8iOvuQA&amp;animation=tru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03" y="88900"/>
            <a:ext cx="4636651" cy="610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69" y="3041709"/>
            <a:ext cx="261959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2273" y="41152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7"/>
          <a:srcRect l="46779" t="40451" r="15837" b="25027"/>
          <a:stretch/>
        </p:blipFill>
        <p:spPr>
          <a:xfrm>
            <a:off x="3016056" y="1368147"/>
            <a:ext cx="8111867" cy="3645832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04" y="3145997"/>
            <a:ext cx="2619593" cy="379095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467833" y="323651"/>
            <a:ext cx="28151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مراجعة لما سبق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9913" y="4092975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7"/>
          <a:srcRect l="47267" t="40798" r="15837" b="24295"/>
          <a:stretch/>
        </p:blipFill>
        <p:spPr>
          <a:xfrm>
            <a:off x="2978823" y="1392264"/>
            <a:ext cx="8223845" cy="3621715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04" y="3145997"/>
            <a:ext cx="2619593" cy="3790950"/>
          </a:xfrm>
          <a:prstGeom prst="rect">
            <a:avLst/>
          </a:prstGeom>
        </p:spPr>
      </p:pic>
      <p:sp>
        <p:nvSpPr>
          <p:cNvPr id="42" name="مستطيل 41"/>
          <p:cNvSpPr/>
          <p:nvPr/>
        </p:nvSpPr>
        <p:spPr>
          <a:xfrm>
            <a:off x="5467833" y="323651"/>
            <a:ext cx="28151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مراجعة لما سبق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265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7"/>
          <a:srcRect l="47071" t="40799" r="16520" b="27600"/>
          <a:stretch/>
        </p:blipFill>
        <p:spPr>
          <a:xfrm>
            <a:off x="2978824" y="1425225"/>
            <a:ext cx="8223845" cy="3588753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12" y="3114265"/>
            <a:ext cx="2619593" cy="3790950"/>
          </a:xfrm>
          <a:prstGeom prst="rect">
            <a:avLst/>
          </a:prstGeom>
        </p:spPr>
      </p:pic>
      <p:sp>
        <p:nvSpPr>
          <p:cNvPr id="42" name="مستطيل 41"/>
          <p:cNvSpPr/>
          <p:nvPr/>
        </p:nvSpPr>
        <p:spPr>
          <a:xfrm>
            <a:off x="5467833" y="323651"/>
            <a:ext cx="28151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مراجعة لما سبق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5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7421" y="414192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pic>
        <p:nvPicPr>
          <p:cNvPr id="3" name="Picture 2" descr="مراجعة الدرس الأول: المخلوقات الحية وعلاقاتها المتبادلة – مدونة علم البيئة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24" y="1366910"/>
            <a:ext cx="8384119" cy="365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04" y="3145997"/>
            <a:ext cx="2619593" cy="3790950"/>
          </a:xfrm>
          <a:prstGeom prst="rect">
            <a:avLst/>
          </a:prstGeom>
        </p:spPr>
      </p:pic>
      <p:sp>
        <p:nvSpPr>
          <p:cNvPr id="42" name="مستطيل 41"/>
          <p:cNvSpPr/>
          <p:nvPr/>
        </p:nvSpPr>
        <p:spPr>
          <a:xfrm>
            <a:off x="5467833" y="323651"/>
            <a:ext cx="28151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مراجعة لما سبق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2499" y="4067276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7"/>
          <a:srcRect l="35261" t="29166" r="5100" b="29690"/>
          <a:stretch/>
        </p:blipFill>
        <p:spPr>
          <a:xfrm>
            <a:off x="3025281" y="1403229"/>
            <a:ext cx="7759701" cy="351164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9541565" y="2517913"/>
            <a:ext cx="1139687" cy="23969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1" name="صورة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4585" y="3019403"/>
            <a:ext cx="261959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5537" y="4455949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7"/>
          <a:srcRect l="40337" t="29687" r="8711" b="28482"/>
          <a:stretch/>
        </p:blipFill>
        <p:spPr>
          <a:xfrm>
            <a:off x="2955082" y="1425225"/>
            <a:ext cx="8407861" cy="3588753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40" y="2909487"/>
            <a:ext cx="2619593" cy="3790950"/>
          </a:xfrm>
          <a:prstGeom prst="rect">
            <a:avLst/>
          </a:prstGeom>
        </p:spPr>
      </p:pic>
      <p:cxnSp>
        <p:nvCxnSpPr>
          <p:cNvPr id="6" name="رابط مستقيم 5"/>
          <p:cNvCxnSpPr/>
          <p:nvPr/>
        </p:nvCxnSpPr>
        <p:spPr>
          <a:xfrm>
            <a:off x="5577280" y="4868423"/>
            <a:ext cx="2016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4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81185" y="4029055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pic>
        <p:nvPicPr>
          <p:cNvPr id="2050" name="Picture 2" descr="Location - The Aquatic Biom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37" y="1390426"/>
            <a:ext cx="6973863" cy="362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40" y="2909487"/>
            <a:ext cx="2619593" cy="3790950"/>
          </a:xfrm>
          <a:prstGeom prst="rect">
            <a:avLst/>
          </a:prstGeom>
        </p:spPr>
      </p:pic>
      <p:sp>
        <p:nvSpPr>
          <p:cNvPr id="42" name="مستطيل 41"/>
          <p:cNvSpPr/>
          <p:nvPr/>
        </p:nvSpPr>
        <p:spPr>
          <a:xfrm>
            <a:off x="5584853" y="323651"/>
            <a:ext cx="25811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الصورة 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6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0601" y="4067276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chPress - آش بري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65" y="1373176"/>
            <a:ext cx="6967941" cy="364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99" y="2909487"/>
            <a:ext cx="2619593" cy="3790950"/>
          </a:xfrm>
          <a:prstGeom prst="rect">
            <a:avLst/>
          </a:prstGeom>
        </p:spPr>
      </p:pic>
      <p:sp>
        <p:nvSpPr>
          <p:cNvPr id="42" name="مستطيل 41"/>
          <p:cNvSpPr/>
          <p:nvPr/>
        </p:nvSpPr>
        <p:spPr>
          <a:xfrm>
            <a:off x="5584853" y="323651"/>
            <a:ext cx="25811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الصورة 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5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158</Words>
  <Application>Microsoft Office PowerPoint</Application>
  <PresentationFormat>ملء الشاشة</PresentationFormat>
  <Paragraphs>110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10</cp:revision>
  <dcterms:created xsi:type="dcterms:W3CDTF">2020-10-27T14:12:42Z</dcterms:created>
  <dcterms:modified xsi:type="dcterms:W3CDTF">2020-10-27T16:46:28Z</dcterms:modified>
</cp:coreProperties>
</file>