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4" r:id="rId10"/>
    <p:sldId id="265" r:id="rId11"/>
    <p:sldId id="270" r:id="rId12"/>
    <p:sldId id="271" r:id="rId13"/>
    <p:sldId id="267" r:id="rId14"/>
    <p:sldId id="275" r:id="rId15"/>
    <p:sldId id="269" r:id="rId16"/>
    <p:sldId id="268" r:id="rId17"/>
  </p:sldIdLst>
  <p:sldSz cx="18288000" cy="10287000"/>
  <p:notesSz cx="6858000" cy="9144000"/>
  <p:embeddedFontLst>
    <p:embeddedFont>
      <p:font typeface="Aldhabi" panose="01000000000000000000" pitchFamily="2" charset="-78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26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F396EAD4-67D3-4B4E-95C0-35332AA8047A}"/>
    <pc:docChg chg="custSel addSld delSld modSld sldOrd">
      <pc:chgData name="nourah Alaklabi" userId="b439187ee2954565" providerId="LiveId" clId="{F396EAD4-67D3-4B4E-95C0-35332AA8047A}" dt="2024-09-10T17:43:05.505" v="359"/>
      <pc:docMkLst>
        <pc:docMk/>
      </pc:docMkLst>
      <pc:sldChg chg="addSp delSp modSp mod">
        <pc:chgData name="nourah Alaklabi" userId="b439187ee2954565" providerId="LiveId" clId="{F396EAD4-67D3-4B4E-95C0-35332AA8047A}" dt="2024-09-10T15:51:00.724" v="48"/>
        <pc:sldMkLst>
          <pc:docMk/>
          <pc:sldMk cId="0" sldId="257"/>
        </pc:sldMkLst>
        <pc:spChg chg="mod">
          <ac:chgData name="nourah Alaklabi" userId="b439187ee2954565" providerId="LiveId" clId="{F396EAD4-67D3-4B4E-95C0-35332AA8047A}" dt="2024-09-10T15:49:35.217" v="43" actId="20577"/>
          <ac:spMkLst>
            <pc:docMk/>
            <pc:sldMk cId="0" sldId="257"/>
            <ac:spMk id="8" creationId="{3039ADEE-46A7-BA83-2CDC-8995268A6B3E}"/>
          </ac:spMkLst>
        </pc:spChg>
        <pc:picChg chg="del">
          <ac:chgData name="nourah Alaklabi" userId="b439187ee2954565" providerId="LiveId" clId="{F396EAD4-67D3-4B4E-95C0-35332AA8047A}" dt="2024-09-10T15:49:06.289" v="4" actId="21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F396EAD4-67D3-4B4E-95C0-35332AA8047A}" dt="2024-09-10T15:51:00.724" v="48"/>
          <ac:picMkLst>
            <pc:docMk/>
            <pc:sldMk cId="0" sldId="257"/>
            <ac:picMk id="15" creationId="{38B7ABD9-1EBD-4263-ED7E-D58808FAC530}"/>
          </ac:picMkLst>
        </pc:picChg>
      </pc:sldChg>
      <pc:sldChg chg="addSp delSp modSp mod">
        <pc:chgData name="nourah Alaklabi" userId="b439187ee2954565" providerId="LiveId" clId="{F396EAD4-67D3-4B4E-95C0-35332AA8047A}" dt="2024-09-10T17:25:30.659" v="217" actId="20577"/>
        <pc:sldMkLst>
          <pc:docMk/>
          <pc:sldMk cId="0" sldId="258"/>
        </pc:sldMkLst>
        <pc:spChg chg="del">
          <ac:chgData name="nourah Alaklabi" userId="b439187ee2954565" providerId="LiveId" clId="{F396EAD4-67D3-4B4E-95C0-35332AA8047A}" dt="2024-09-10T16:39:55.565" v="67" actId="21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F396EAD4-67D3-4B4E-95C0-35332AA8047A}" dt="2024-09-10T16:40:43.624" v="77" actId="1076"/>
          <ac:spMkLst>
            <pc:docMk/>
            <pc:sldMk cId="0" sldId="258"/>
            <ac:spMk id="9" creationId="{00000000-0000-0000-0000-000000000000}"/>
          </ac:spMkLst>
        </pc:spChg>
        <pc:spChg chg="mod">
          <ac:chgData name="nourah Alaklabi" userId="b439187ee2954565" providerId="LiveId" clId="{F396EAD4-67D3-4B4E-95C0-35332AA8047A}" dt="2024-09-10T16:38:32.253" v="61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F396EAD4-67D3-4B4E-95C0-35332AA8047A}" dt="2024-09-10T17:25:30.659" v="217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F396EAD4-67D3-4B4E-95C0-35332AA8047A}" dt="2024-09-10T16:41:21.755" v="82" actId="1076"/>
          <ac:spMkLst>
            <pc:docMk/>
            <pc:sldMk cId="0" sldId="258"/>
            <ac:spMk id="15" creationId="{590AC6F2-AE63-E429-6429-D36C5292ED06}"/>
          </ac:spMkLst>
        </pc:spChg>
        <pc:spChg chg="del">
          <ac:chgData name="nourah Alaklabi" userId="b439187ee2954565" providerId="LiveId" clId="{F396EAD4-67D3-4B4E-95C0-35332AA8047A}" dt="2024-09-10T16:39:59.374" v="68" actId="21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F396EAD4-67D3-4B4E-95C0-35332AA8047A}" dt="2024-09-10T15:52:25.321" v="49"/>
          <ac:picMkLst>
            <pc:docMk/>
            <pc:sldMk cId="0" sldId="258"/>
            <ac:picMk id="18" creationId="{FE6E4E1B-7BF6-3D04-2D69-AC810412909F}"/>
          </ac:picMkLst>
        </pc:picChg>
      </pc:sldChg>
      <pc:sldChg chg="addSp delSp modSp mod">
        <pc:chgData name="nourah Alaklabi" userId="b439187ee2954565" providerId="LiveId" clId="{F396EAD4-67D3-4B4E-95C0-35332AA8047A}" dt="2024-09-10T17:26:49.867" v="228" actId="1440"/>
        <pc:sldMkLst>
          <pc:docMk/>
          <pc:sldMk cId="0" sldId="259"/>
        </pc:sldMkLst>
        <pc:spChg chg="del">
          <ac:chgData name="nourah Alaklabi" userId="b439187ee2954565" providerId="LiveId" clId="{F396EAD4-67D3-4B4E-95C0-35332AA8047A}" dt="2024-09-10T16:40:06.517" v="70" actId="21"/>
          <ac:spMkLst>
            <pc:docMk/>
            <pc:sldMk cId="0" sldId="259"/>
            <ac:spMk id="7" creationId="{00000000-0000-0000-0000-000000000000}"/>
          </ac:spMkLst>
        </pc:spChg>
        <pc:spChg chg="mod">
          <ac:chgData name="nourah Alaklabi" userId="b439187ee2954565" providerId="LiveId" clId="{F396EAD4-67D3-4B4E-95C0-35332AA8047A}" dt="2024-09-10T16:42:00.057" v="85" actId="1076"/>
          <ac:spMkLst>
            <pc:docMk/>
            <pc:sldMk cId="0" sldId="259"/>
            <ac:spMk id="8" creationId="{00000000-0000-0000-0000-000000000000}"/>
          </ac:spMkLst>
        </pc:spChg>
        <pc:spChg chg="mod">
          <ac:chgData name="nourah Alaklabi" userId="b439187ee2954565" providerId="LiveId" clId="{F396EAD4-67D3-4B4E-95C0-35332AA8047A}" dt="2024-09-10T16:38:37.590" v="62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F396EAD4-67D3-4B4E-95C0-35332AA8047A}" dt="2024-09-10T16:42:03.809" v="86" actId="1076"/>
          <ac:spMkLst>
            <pc:docMk/>
            <pc:sldMk cId="0" sldId="259"/>
            <ac:spMk id="13" creationId="{37F0BDCF-46D5-1350-B8FF-8426BDD879ED}"/>
          </ac:spMkLst>
        </pc:spChg>
        <pc:spChg chg="del">
          <ac:chgData name="nourah Alaklabi" userId="b439187ee2954565" providerId="LiveId" clId="{F396EAD4-67D3-4B4E-95C0-35332AA8047A}" dt="2024-09-10T16:40:03.919" v="69" actId="21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F396EAD4-67D3-4B4E-95C0-35332AA8047A}" dt="2024-09-10T17:25:36.083" v="219" actId="20577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F396EAD4-67D3-4B4E-95C0-35332AA8047A}" dt="2024-09-10T15:52:36.257" v="50"/>
          <ac:picMkLst>
            <pc:docMk/>
            <pc:sldMk cId="0" sldId="259"/>
            <ac:picMk id="11" creationId="{41020B01-05AB-C602-91AA-F282FBE84A56}"/>
          </ac:picMkLst>
        </pc:picChg>
        <pc:picChg chg="add mod">
          <ac:chgData name="nourah Alaklabi" userId="b439187ee2954565" providerId="LiveId" clId="{F396EAD4-67D3-4B4E-95C0-35332AA8047A}" dt="2024-09-10T17:26:00.246" v="224"/>
          <ac:picMkLst>
            <pc:docMk/>
            <pc:sldMk cId="0" sldId="259"/>
            <ac:picMk id="18" creationId="{0C98BEFA-8E12-D793-3E5F-3D251A584F5D}"/>
          </ac:picMkLst>
        </pc:picChg>
        <pc:picChg chg="add mod">
          <ac:chgData name="nourah Alaklabi" userId="b439187ee2954565" providerId="LiveId" clId="{F396EAD4-67D3-4B4E-95C0-35332AA8047A}" dt="2024-09-10T17:26:49.867" v="228" actId="1440"/>
          <ac:picMkLst>
            <pc:docMk/>
            <pc:sldMk cId="0" sldId="259"/>
            <ac:picMk id="20" creationId="{146D3D80-C025-639E-FB66-38B14793D6CF}"/>
          </ac:picMkLst>
        </pc:picChg>
      </pc:sldChg>
      <pc:sldChg chg="addSp delSp modSp mod">
        <pc:chgData name="nourah Alaklabi" userId="b439187ee2954565" providerId="LiveId" clId="{F396EAD4-67D3-4B4E-95C0-35332AA8047A}" dt="2024-09-10T17:28:35.294" v="244"/>
        <pc:sldMkLst>
          <pc:docMk/>
          <pc:sldMk cId="0" sldId="260"/>
        </pc:sldMkLst>
        <pc:spChg chg="del">
          <ac:chgData name="nourah Alaklabi" userId="b439187ee2954565" providerId="LiveId" clId="{F396EAD4-67D3-4B4E-95C0-35332AA8047A}" dt="2024-09-10T16:40:15.362" v="72" actId="21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F396EAD4-67D3-4B4E-95C0-35332AA8047A}" dt="2024-09-10T16:46:07.868" v="88" actId="1076"/>
          <ac:spMkLst>
            <pc:docMk/>
            <pc:sldMk cId="0" sldId="260"/>
            <ac:spMk id="7" creationId="{00000000-0000-0000-0000-000000000000}"/>
          </ac:spMkLst>
        </pc:spChg>
        <pc:spChg chg="mod">
          <ac:chgData name="nourah Alaklabi" userId="b439187ee2954565" providerId="LiveId" clId="{F396EAD4-67D3-4B4E-95C0-35332AA8047A}" dt="2024-09-10T16:39:08.268" v="63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F396EAD4-67D3-4B4E-95C0-35332AA8047A}" dt="2024-09-10T16:46:10.821" v="89" actId="1076"/>
          <ac:spMkLst>
            <pc:docMk/>
            <pc:sldMk cId="0" sldId="260"/>
            <ac:spMk id="14" creationId="{3F48A92E-6BF9-2D8D-1012-99DA5E6E4FA6}"/>
          </ac:spMkLst>
        </pc:spChg>
        <pc:spChg chg="del">
          <ac:chgData name="nourah Alaklabi" userId="b439187ee2954565" providerId="LiveId" clId="{F396EAD4-67D3-4B4E-95C0-35332AA8047A}" dt="2024-09-10T16:40:13.131" v="71" actId="21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F396EAD4-67D3-4B4E-95C0-35332AA8047A}" dt="2024-09-10T17:27:00.192" v="230" actId="20577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F396EAD4-67D3-4B4E-95C0-35332AA8047A}" dt="2024-09-10T15:52:39.234" v="51"/>
          <ac:picMkLst>
            <pc:docMk/>
            <pc:sldMk cId="0" sldId="260"/>
            <ac:picMk id="11" creationId="{8815BD7C-4D64-279D-61A4-5BA2650028E4}"/>
          </ac:picMkLst>
        </pc:picChg>
        <pc:picChg chg="add mod">
          <ac:chgData name="nourah Alaklabi" userId="b439187ee2954565" providerId="LiveId" clId="{F396EAD4-67D3-4B4E-95C0-35332AA8047A}" dt="2024-09-10T17:27:52.045" v="237"/>
          <ac:picMkLst>
            <pc:docMk/>
            <pc:sldMk cId="0" sldId="260"/>
            <ac:picMk id="18" creationId="{57D607C8-60D5-78F7-0286-EC3E31FDD951}"/>
          </ac:picMkLst>
        </pc:picChg>
        <pc:picChg chg="add mod">
          <ac:chgData name="nourah Alaklabi" userId="b439187ee2954565" providerId="LiveId" clId="{F396EAD4-67D3-4B4E-95C0-35332AA8047A}" dt="2024-09-10T17:28:35.294" v="244"/>
          <ac:picMkLst>
            <pc:docMk/>
            <pc:sldMk cId="0" sldId="260"/>
            <ac:picMk id="20" creationId="{879201E4-EA7E-016D-9236-3BF2018385B8}"/>
          </ac:picMkLst>
        </pc:picChg>
      </pc:sldChg>
      <pc:sldChg chg="addSp delSp modSp mod">
        <pc:chgData name="nourah Alaklabi" userId="b439187ee2954565" providerId="LiveId" clId="{F396EAD4-67D3-4B4E-95C0-35332AA8047A}" dt="2024-09-10T17:30:13.981" v="255" actId="1076"/>
        <pc:sldMkLst>
          <pc:docMk/>
          <pc:sldMk cId="0" sldId="261"/>
        </pc:sldMkLst>
        <pc:spChg chg="del">
          <ac:chgData name="nourah Alaklabi" userId="b439187ee2954565" providerId="LiveId" clId="{F396EAD4-67D3-4B4E-95C0-35332AA8047A}" dt="2024-09-10T16:40:23.128" v="74" actId="21"/>
          <ac:spMkLst>
            <pc:docMk/>
            <pc:sldMk cId="0" sldId="261"/>
            <ac:spMk id="6" creationId="{00000000-0000-0000-0000-000000000000}"/>
          </ac:spMkLst>
        </pc:spChg>
        <pc:spChg chg="mod">
          <ac:chgData name="nourah Alaklabi" userId="b439187ee2954565" providerId="LiveId" clId="{F396EAD4-67D3-4B4E-95C0-35332AA8047A}" dt="2024-09-10T16:46:43.352" v="90" actId="1076"/>
          <ac:spMkLst>
            <pc:docMk/>
            <pc:sldMk cId="0" sldId="261"/>
            <ac:spMk id="7" creationId="{00000000-0000-0000-0000-000000000000}"/>
          </ac:spMkLst>
        </pc:spChg>
        <pc:spChg chg="mod">
          <ac:chgData name="nourah Alaklabi" userId="b439187ee2954565" providerId="LiveId" clId="{F396EAD4-67D3-4B4E-95C0-35332AA8047A}" dt="2024-09-10T16:39:18.152" v="64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F396EAD4-67D3-4B4E-95C0-35332AA8047A}" dt="2024-09-10T16:47:01.506" v="93" actId="1076"/>
          <ac:spMkLst>
            <pc:docMk/>
            <pc:sldMk cId="0" sldId="261"/>
            <ac:spMk id="14" creationId="{D11934C5-16A5-0306-3336-43FBB2EEED97}"/>
          </ac:spMkLst>
        </pc:spChg>
        <pc:spChg chg="del">
          <ac:chgData name="nourah Alaklabi" userId="b439187ee2954565" providerId="LiveId" clId="{F396EAD4-67D3-4B4E-95C0-35332AA8047A}" dt="2024-09-10T16:40:20.379" v="73" actId="21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F396EAD4-67D3-4B4E-95C0-35332AA8047A}" dt="2024-09-10T17:30:13.981" v="255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F396EAD4-67D3-4B4E-95C0-35332AA8047A}" dt="2024-09-10T15:52:42.087" v="52"/>
          <ac:picMkLst>
            <pc:docMk/>
            <pc:sldMk cId="0" sldId="261"/>
            <ac:picMk id="11" creationId="{D04E49AF-740F-B140-F5F6-D7AC4E07FF8B}"/>
          </ac:picMkLst>
        </pc:picChg>
        <pc:picChg chg="add mod">
          <ac:chgData name="nourah Alaklabi" userId="b439187ee2954565" providerId="LiveId" clId="{F396EAD4-67D3-4B4E-95C0-35332AA8047A}" dt="2024-09-10T17:29:31.426" v="251"/>
          <ac:picMkLst>
            <pc:docMk/>
            <pc:sldMk cId="0" sldId="261"/>
            <ac:picMk id="18" creationId="{8F19E117-2431-3981-39F2-66B27468112F}"/>
          </ac:picMkLst>
        </pc:picChg>
      </pc:sldChg>
      <pc:sldChg chg="addSp delSp modSp del mod">
        <pc:chgData name="nourah Alaklabi" userId="b439187ee2954565" providerId="LiveId" clId="{F396EAD4-67D3-4B4E-95C0-35332AA8047A}" dt="2024-09-10T17:31:08.735" v="256" actId="2696"/>
        <pc:sldMkLst>
          <pc:docMk/>
          <pc:sldMk cId="0" sldId="262"/>
        </pc:sldMkLst>
        <pc:spChg chg="del">
          <ac:chgData name="nourah Alaklabi" userId="b439187ee2954565" providerId="LiveId" clId="{F396EAD4-67D3-4B4E-95C0-35332AA8047A}" dt="2024-09-10T16:40:32.541" v="76" actId="21"/>
          <ac:spMkLst>
            <pc:docMk/>
            <pc:sldMk cId="0" sldId="262"/>
            <ac:spMk id="6" creationId="{00000000-0000-0000-0000-000000000000}"/>
          </ac:spMkLst>
        </pc:spChg>
        <pc:spChg chg="mod">
          <ac:chgData name="nourah Alaklabi" userId="b439187ee2954565" providerId="LiveId" clId="{F396EAD4-67D3-4B4E-95C0-35332AA8047A}" dt="2024-09-10T16:47:06.535" v="94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nourah Alaklabi" userId="b439187ee2954565" providerId="LiveId" clId="{F396EAD4-67D3-4B4E-95C0-35332AA8047A}" dt="2024-09-10T16:39:23.148" v="65"/>
          <ac:spMkLst>
            <pc:docMk/>
            <pc:sldMk cId="0" sldId="262"/>
            <ac:spMk id="12" creationId="{34C6D66C-DCC1-D8F5-AE50-2BE15F482391}"/>
          </ac:spMkLst>
        </pc:spChg>
        <pc:spChg chg="mod">
          <ac:chgData name="nourah Alaklabi" userId="b439187ee2954565" providerId="LiveId" clId="{F396EAD4-67D3-4B4E-95C0-35332AA8047A}" dt="2024-09-10T16:47:22.129" v="99" actId="1076"/>
          <ac:spMkLst>
            <pc:docMk/>
            <pc:sldMk cId="0" sldId="262"/>
            <ac:spMk id="14" creationId="{EBB8A7E6-717C-2085-418D-A8ACADDB116D}"/>
          </ac:spMkLst>
        </pc:spChg>
        <pc:spChg chg="del">
          <ac:chgData name="nourah Alaklabi" userId="b439187ee2954565" providerId="LiveId" clId="{F396EAD4-67D3-4B4E-95C0-35332AA8047A}" dt="2024-09-10T16:40:29.587" v="75" actId="21"/>
          <ac:spMkLst>
            <pc:docMk/>
            <pc:sldMk cId="0" sldId="262"/>
            <ac:spMk id="15" creationId="{3E27DCB8-AC1C-0D90-0BBC-821D9246053F}"/>
          </ac:spMkLst>
        </pc:spChg>
        <pc:picChg chg="add mod">
          <ac:chgData name="nourah Alaklabi" userId="b439187ee2954565" providerId="LiveId" clId="{F396EAD4-67D3-4B4E-95C0-35332AA8047A}" dt="2024-09-10T15:52:45.464" v="53"/>
          <ac:picMkLst>
            <pc:docMk/>
            <pc:sldMk cId="0" sldId="262"/>
            <ac:picMk id="11" creationId="{3CFFE412-C5E8-2442-5C2E-1D3FF2EAE4EA}"/>
          </ac:picMkLst>
        </pc:picChg>
      </pc:sldChg>
      <pc:sldChg chg="addSp modSp del mod">
        <pc:chgData name="nourah Alaklabi" userId="b439187ee2954565" providerId="LiveId" clId="{F396EAD4-67D3-4B4E-95C0-35332AA8047A}" dt="2024-09-10T17:31:12.518" v="257" actId="2696"/>
        <pc:sldMkLst>
          <pc:docMk/>
          <pc:sldMk cId="0" sldId="263"/>
        </pc:sldMkLst>
        <pc:spChg chg="mod">
          <ac:chgData name="nourah Alaklabi" userId="b439187ee2954565" providerId="LiveId" clId="{F396EAD4-67D3-4B4E-95C0-35332AA8047A}" dt="2024-09-10T16:39:29.882" v="66"/>
          <ac:spMkLst>
            <pc:docMk/>
            <pc:sldMk cId="0" sldId="263"/>
            <ac:spMk id="6" creationId="{EC2C6E49-0747-D390-AD5A-EEE98F7C1DFF}"/>
          </ac:spMkLst>
        </pc:spChg>
        <pc:picChg chg="add mod">
          <ac:chgData name="nourah Alaklabi" userId="b439187ee2954565" providerId="LiveId" clId="{F396EAD4-67D3-4B4E-95C0-35332AA8047A}" dt="2024-09-10T15:52:51.837" v="54"/>
          <ac:picMkLst>
            <pc:docMk/>
            <pc:sldMk cId="0" sldId="263"/>
            <ac:picMk id="11" creationId="{A390D6FA-6DB3-A277-80B8-4EBDD447C7C7}"/>
          </ac:picMkLst>
        </pc:picChg>
      </pc:sldChg>
      <pc:sldChg chg="addSp modSp mod">
        <pc:chgData name="nourah Alaklabi" userId="b439187ee2954565" providerId="LiveId" clId="{F396EAD4-67D3-4B4E-95C0-35332AA8047A}" dt="2024-09-10T17:31:48.523" v="264"/>
        <pc:sldMkLst>
          <pc:docMk/>
          <pc:sldMk cId="0" sldId="264"/>
        </pc:sldMkLst>
        <pc:spChg chg="mod">
          <ac:chgData name="nourah Alaklabi" userId="b439187ee2954565" providerId="LiveId" clId="{F396EAD4-67D3-4B4E-95C0-35332AA8047A}" dt="2024-09-10T17:31:21.188" v="259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F396EAD4-67D3-4B4E-95C0-35332AA8047A}" dt="2024-09-10T17:31:48.523" v="264"/>
          <ac:picMkLst>
            <pc:docMk/>
            <pc:sldMk cId="0" sldId="264"/>
            <ac:picMk id="11" creationId="{3A7064FC-7E64-4C08-5E5A-E5AF5BA46D52}"/>
          </ac:picMkLst>
        </pc:picChg>
      </pc:sldChg>
      <pc:sldChg chg="addSp modSp mod">
        <pc:chgData name="nourah Alaklabi" userId="b439187ee2954565" providerId="LiveId" clId="{F396EAD4-67D3-4B4E-95C0-35332AA8047A}" dt="2024-09-10T17:32:25.289" v="271"/>
        <pc:sldMkLst>
          <pc:docMk/>
          <pc:sldMk cId="0" sldId="265"/>
        </pc:sldMkLst>
        <pc:spChg chg="mod">
          <ac:chgData name="nourah Alaklabi" userId="b439187ee2954565" providerId="LiveId" clId="{F396EAD4-67D3-4B4E-95C0-35332AA8047A}" dt="2024-09-10T17:31:56.072" v="266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F396EAD4-67D3-4B4E-95C0-35332AA8047A}" dt="2024-09-10T17:32:25.289" v="271"/>
          <ac:picMkLst>
            <pc:docMk/>
            <pc:sldMk cId="0" sldId="265"/>
            <ac:picMk id="11" creationId="{980C468A-2A89-2A4E-2D37-86A06AE5AF58}"/>
          </ac:picMkLst>
        </pc:picChg>
      </pc:sldChg>
      <pc:sldChg chg="del">
        <pc:chgData name="nourah Alaklabi" userId="b439187ee2954565" providerId="LiveId" clId="{F396EAD4-67D3-4B4E-95C0-35332AA8047A}" dt="2024-09-10T17:32:29.309" v="272" actId="2696"/>
        <pc:sldMkLst>
          <pc:docMk/>
          <pc:sldMk cId="0" sldId="266"/>
        </pc:sldMkLst>
      </pc:sldChg>
      <pc:sldChg chg="addSp modSp mod">
        <pc:chgData name="nourah Alaklabi" userId="b439187ee2954565" providerId="LiveId" clId="{F396EAD4-67D3-4B4E-95C0-35332AA8047A}" dt="2024-09-10T17:37:30.372" v="309" actId="1076"/>
        <pc:sldMkLst>
          <pc:docMk/>
          <pc:sldMk cId="0" sldId="267"/>
        </pc:sldMkLst>
        <pc:spChg chg="mod">
          <ac:chgData name="nourah Alaklabi" userId="b439187ee2954565" providerId="LiveId" clId="{F396EAD4-67D3-4B4E-95C0-35332AA8047A}" dt="2024-09-10T17:37:17.208" v="305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F396EAD4-67D3-4B4E-95C0-35332AA8047A}" dt="2024-09-10T17:37:30.372" v="309" actId="1076"/>
          <ac:picMkLst>
            <pc:docMk/>
            <pc:sldMk cId="0" sldId="267"/>
            <ac:picMk id="9" creationId="{AFA3DB75-6C7C-FB12-0201-B37A4818F1F1}"/>
          </ac:picMkLst>
        </pc:picChg>
      </pc:sldChg>
      <pc:sldChg chg="modSp mod">
        <pc:chgData name="nourah Alaklabi" userId="b439187ee2954565" providerId="LiveId" clId="{F396EAD4-67D3-4B4E-95C0-35332AA8047A}" dt="2024-09-10T17:39:20.529" v="353" actId="1076"/>
        <pc:sldMkLst>
          <pc:docMk/>
          <pc:sldMk cId="0" sldId="268"/>
        </pc:sldMkLst>
        <pc:spChg chg="mod">
          <ac:chgData name="nourah Alaklabi" userId="b439187ee2954565" providerId="LiveId" clId="{F396EAD4-67D3-4B4E-95C0-35332AA8047A}" dt="2024-09-10T17:39:20.529" v="353" actId="1076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F396EAD4-67D3-4B4E-95C0-35332AA8047A}" dt="2024-09-10T17:42:12.426" v="358"/>
        <pc:sldMkLst>
          <pc:docMk/>
          <pc:sldMk cId="0" sldId="269"/>
        </pc:sldMkLst>
        <pc:picChg chg="del">
          <ac:chgData name="nourah Alaklabi" userId="b439187ee2954565" providerId="LiveId" clId="{F396EAD4-67D3-4B4E-95C0-35332AA8047A}" dt="2024-09-10T17:41:46.320" v="355" actId="21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F396EAD4-67D3-4B4E-95C0-35332AA8047A}" dt="2024-09-10T17:42:12.426" v="358"/>
          <ac:picMkLst>
            <pc:docMk/>
            <pc:sldMk cId="0" sldId="269"/>
            <ac:picMk id="13" creationId="{20899CCA-6440-8D4C-6BDE-6FAFE1F13AEC}"/>
          </ac:picMkLst>
        </pc:picChg>
      </pc:sldChg>
      <pc:sldChg chg="addSp modSp mod">
        <pc:chgData name="nourah Alaklabi" userId="b439187ee2954565" providerId="LiveId" clId="{F396EAD4-67D3-4B4E-95C0-35332AA8047A}" dt="2024-09-10T17:34:28.064" v="288" actId="1076"/>
        <pc:sldMkLst>
          <pc:docMk/>
          <pc:sldMk cId="1714451983" sldId="270"/>
        </pc:sldMkLst>
        <pc:spChg chg="mod">
          <ac:chgData name="nourah Alaklabi" userId="b439187ee2954565" providerId="LiveId" clId="{F396EAD4-67D3-4B4E-95C0-35332AA8047A}" dt="2024-09-10T17:32:47.758" v="274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F396EAD4-67D3-4B4E-95C0-35332AA8047A}" dt="2024-09-10T17:34:22.581" v="287" actId="1076"/>
          <ac:picMkLst>
            <pc:docMk/>
            <pc:sldMk cId="1714451983" sldId="270"/>
            <ac:picMk id="10" creationId="{824B3F50-08BE-A742-13E4-30B1E23ED37E}"/>
          </ac:picMkLst>
        </pc:picChg>
        <pc:picChg chg="add mod">
          <ac:chgData name="nourah Alaklabi" userId="b439187ee2954565" providerId="LiveId" clId="{F396EAD4-67D3-4B4E-95C0-35332AA8047A}" dt="2024-09-10T17:34:28.064" v="288" actId="1076"/>
          <ac:picMkLst>
            <pc:docMk/>
            <pc:sldMk cId="1714451983" sldId="270"/>
            <ac:picMk id="12" creationId="{08C03BF1-C617-EB8D-079E-F5EE9702C68C}"/>
          </ac:picMkLst>
        </pc:picChg>
      </pc:sldChg>
      <pc:sldChg chg="addSp modSp mod">
        <pc:chgData name="nourah Alaklabi" userId="b439187ee2954565" providerId="LiveId" clId="{F396EAD4-67D3-4B4E-95C0-35332AA8047A}" dt="2024-09-10T17:35:17.304" v="295"/>
        <pc:sldMkLst>
          <pc:docMk/>
          <pc:sldMk cId="2434396656" sldId="271"/>
        </pc:sldMkLst>
        <pc:spChg chg="mod">
          <ac:chgData name="nourah Alaklabi" userId="b439187ee2954565" providerId="LiveId" clId="{F396EAD4-67D3-4B4E-95C0-35332AA8047A}" dt="2024-09-10T17:34:36.394" v="290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F396EAD4-67D3-4B4E-95C0-35332AA8047A}" dt="2024-09-10T17:35:17.304" v="295"/>
          <ac:picMkLst>
            <pc:docMk/>
            <pc:sldMk cId="2434396656" sldId="271"/>
            <ac:picMk id="11" creationId="{A496D680-5664-F595-19F4-9ECF51E54A3D}"/>
          </ac:picMkLst>
        </pc:picChg>
      </pc:sldChg>
      <pc:sldChg chg="addSp delSp modSp del mod">
        <pc:chgData name="nourah Alaklabi" userId="b439187ee2954565" providerId="LiveId" clId="{F396EAD4-67D3-4B4E-95C0-35332AA8047A}" dt="2024-09-10T17:37:25.333" v="307" actId="2696"/>
        <pc:sldMkLst>
          <pc:docMk/>
          <pc:sldMk cId="2820606227" sldId="272"/>
        </pc:sldMkLst>
        <pc:spChg chg="mod">
          <ac:chgData name="nourah Alaklabi" userId="b439187ee2954565" providerId="LiveId" clId="{F396EAD4-67D3-4B4E-95C0-35332AA8047A}" dt="2024-09-10T17:35:47.009" v="297" actId="20577"/>
          <ac:spMkLst>
            <pc:docMk/>
            <pc:sldMk cId="2820606227" sldId="272"/>
            <ac:spMk id="11" creationId="{82123BCC-9CB3-629B-D7BB-5683FC501640}"/>
          </ac:spMkLst>
        </pc:spChg>
        <pc:picChg chg="add del mod">
          <ac:chgData name="nourah Alaklabi" userId="b439187ee2954565" providerId="LiveId" clId="{F396EAD4-67D3-4B4E-95C0-35332AA8047A}" dt="2024-09-10T17:37:21.767" v="306" actId="21"/>
          <ac:picMkLst>
            <pc:docMk/>
            <pc:sldMk cId="2820606227" sldId="272"/>
            <ac:picMk id="10" creationId="{77E96C04-D4B8-9299-0B6E-838EDEFA5D2F}"/>
          </ac:picMkLst>
        </pc:picChg>
      </pc:sldChg>
      <pc:sldChg chg="addSp delSp modSp mod">
        <pc:chgData name="nourah Alaklabi" userId="b439187ee2954565" providerId="LiveId" clId="{F396EAD4-67D3-4B4E-95C0-35332AA8047A}" dt="2024-09-10T17:43:05.505" v="359"/>
        <pc:sldMkLst>
          <pc:docMk/>
          <pc:sldMk cId="664543454" sldId="273"/>
        </pc:sldMkLst>
        <pc:spChg chg="del mod">
          <ac:chgData name="nourah Alaklabi" userId="b439187ee2954565" providerId="LiveId" clId="{F396EAD4-67D3-4B4E-95C0-35332AA8047A}" dt="2024-09-10T17:20:21.569" v="119" actId="21"/>
          <ac:spMkLst>
            <pc:docMk/>
            <pc:sldMk cId="664543454" sldId="273"/>
            <ac:spMk id="6" creationId="{00000000-0000-0000-0000-000000000000}"/>
          </ac:spMkLst>
        </pc:spChg>
        <pc:spChg chg="mod">
          <ac:chgData name="nourah Alaklabi" userId="b439187ee2954565" providerId="LiveId" clId="{F396EAD4-67D3-4B4E-95C0-35332AA8047A}" dt="2024-09-10T15:53:36.394" v="55" actId="14100"/>
          <ac:spMkLst>
            <pc:docMk/>
            <pc:sldMk cId="664543454" sldId="273"/>
            <ac:spMk id="7" creationId="{00000000-0000-0000-0000-000000000000}"/>
          </ac:spMkLst>
        </pc:spChg>
        <pc:spChg chg="add del mod">
          <ac:chgData name="nourah Alaklabi" userId="b439187ee2954565" providerId="LiveId" clId="{F396EAD4-67D3-4B4E-95C0-35332AA8047A}" dt="2024-09-10T17:18:02.570" v="109" actId="21"/>
          <ac:spMkLst>
            <pc:docMk/>
            <pc:sldMk cId="664543454" sldId="273"/>
            <ac:spMk id="9" creationId="{85EB7006-AAEA-557E-7A44-CB32109AEAD8}"/>
          </ac:spMkLst>
        </pc:spChg>
        <pc:spChg chg="add mod">
          <ac:chgData name="nourah Alaklabi" userId="b439187ee2954565" providerId="LiveId" clId="{F396EAD4-67D3-4B4E-95C0-35332AA8047A}" dt="2024-09-10T17:22:10.253" v="214" actId="1076"/>
          <ac:spMkLst>
            <pc:docMk/>
            <pc:sldMk cId="664543454" sldId="273"/>
            <ac:spMk id="14" creationId="{0D46E389-581B-D84B-07D8-21880C0F24DF}"/>
          </ac:spMkLst>
        </pc:spChg>
        <pc:picChg chg="add mod">
          <ac:chgData name="nourah Alaklabi" userId="b439187ee2954565" providerId="LiveId" clId="{F396EAD4-67D3-4B4E-95C0-35332AA8047A}" dt="2024-09-10T17:43:05.505" v="359"/>
          <ac:picMkLst>
            <pc:docMk/>
            <pc:sldMk cId="664543454" sldId="273"/>
            <ac:picMk id="12" creationId="{A3B16A4B-1462-05A0-1B28-28AD999B24C5}"/>
          </ac:picMkLst>
        </pc:picChg>
        <pc:picChg chg="del">
          <ac:chgData name="nourah Alaklabi" userId="b439187ee2954565" providerId="LiveId" clId="{F396EAD4-67D3-4B4E-95C0-35332AA8047A}" dt="2024-09-10T17:16:42.215" v="100" actId="21"/>
          <ac:picMkLst>
            <pc:docMk/>
            <pc:sldMk cId="664543454" sldId="273"/>
            <ac:picMk id="13" creationId="{2E1F9831-6498-EF1C-1E3A-FCD0A26E87C4}"/>
          </ac:picMkLst>
        </pc:picChg>
      </pc:sldChg>
      <pc:sldChg chg="modSp mod">
        <pc:chgData name="nourah Alaklabi" userId="b439187ee2954565" providerId="LiveId" clId="{F396EAD4-67D3-4B4E-95C0-35332AA8047A}" dt="2024-09-10T17:23:14.494" v="215"/>
        <pc:sldMkLst>
          <pc:docMk/>
          <pc:sldMk cId="1874374897" sldId="274"/>
        </pc:sldMkLst>
        <pc:spChg chg="mod">
          <ac:chgData name="nourah Alaklabi" userId="b439187ee2954565" providerId="LiveId" clId="{F396EAD4-67D3-4B4E-95C0-35332AA8047A}" dt="2024-09-10T15:54:53.183" v="60" actId="20577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F396EAD4-67D3-4B4E-95C0-35332AA8047A}" dt="2024-09-10T17:23:14.494" v="215"/>
          <ac:picMkLst>
            <pc:docMk/>
            <pc:sldMk cId="1874374897" sldId="274"/>
            <ac:picMk id="17" creationId="{8E09457B-25FE-C890-A0B0-6374FC73B27B}"/>
          </ac:picMkLst>
        </pc:picChg>
      </pc:sldChg>
      <pc:sldChg chg="addSp delSp modSp add mod ord">
        <pc:chgData name="nourah Alaklabi" userId="b439187ee2954565" providerId="LiveId" clId="{F396EAD4-67D3-4B4E-95C0-35332AA8047A}" dt="2024-09-10T17:38:46.077" v="346"/>
        <pc:sldMkLst>
          <pc:docMk/>
          <pc:sldMk cId="1258658986" sldId="275"/>
        </pc:sldMkLst>
        <pc:spChg chg="mod">
          <ac:chgData name="nourah Alaklabi" userId="b439187ee2954565" providerId="LiveId" clId="{F396EAD4-67D3-4B4E-95C0-35332AA8047A}" dt="2024-09-10T17:38:05.228" v="338" actId="14100"/>
          <ac:spMkLst>
            <pc:docMk/>
            <pc:sldMk cId="1258658986" sldId="275"/>
            <ac:spMk id="9" creationId="{3CB3385E-BD6E-5FB3-098E-9F5F51569A57}"/>
          </ac:spMkLst>
        </pc:spChg>
        <pc:spChg chg="mod">
          <ac:chgData name="nourah Alaklabi" userId="b439187ee2954565" providerId="LiveId" clId="{F396EAD4-67D3-4B4E-95C0-35332AA8047A}" dt="2024-09-10T17:38:12.376" v="340" actId="20577"/>
          <ac:spMkLst>
            <pc:docMk/>
            <pc:sldMk cId="1258658986" sldId="275"/>
            <ac:spMk id="10" creationId="{96455AAB-280F-5C18-E429-137F584EEE29}"/>
          </ac:spMkLst>
        </pc:spChg>
        <pc:picChg chg="del">
          <ac:chgData name="nourah Alaklabi" userId="b439187ee2954565" providerId="LiveId" clId="{F396EAD4-67D3-4B4E-95C0-35332AA8047A}" dt="2024-09-10T17:37:49.306" v="313" actId="21"/>
          <ac:picMkLst>
            <pc:docMk/>
            <pc:sldMk cId="1258658986" sldId="275"/>
            <ac:picMk id="11" creationId="{A496D680-5664-F595-19F4-9ECF51E54A3D}"/>
          </ac:picMkLst>
        </pc:picChg>
        <pc:picChg chg="add mod">
          <ac:chgData name="nourah Alaklabi" userId="b439187ee2954565" providerId="LiveId" clId="{F396EAD4-67D3-4B4E-95C0-35332AA8047A}" dt="2024-09-10T17:38:46.077" v="346"/>
          <ac:picMkLst>
            <pc:docMk/>
            <pc:sldMk cId="1258658986" sldId="275"/>
            <ac:picMk id="12" creationId="{AC834DE5-DA7E-BBB5-4E46-84ED7AC38A29}"/>
          </ac:picMkLst>
        </pc:picChg>
      </pc:sldChg>
    </pc:docChg>
  </pc:docChgLst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07/03/46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7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2.svg"/><Relationship Id="rId5" Type="http://schemas.openxmlformats.org/officeDocument/2006/relationships/image" Target="../media/image7.sv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2.sv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1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2.sv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2.svg"/><Relationship Id="rId1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1.png"/><Relationship Id="rId17" Type="http://schemas.openxmlformats.org/officeDocument/2006/relationships/hyperlink" Target="https://www.liveworksheets.com/c?a=s&amp;t=538zf2ote0y&amp;sr=n&amp;l=qk&amp;i=duxuxnu&amp;r=oi&amp;f=dzdcznuz&amp;ms=uz&amp;cd=p806ge5jzr2iltcnxmxmlxjongnkglxgxg&amp;mw=hs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5" Type="http://schemas.openxmlformats.org/officeDocument/2006/relationships/image" Target="../media/image7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7.png"/><Relationship Id="rId5" Type="http://schemas.openxmlformats.org/officeDocument/2006/relationships/image" Target="../media/image7.svg"/><Relationship Id="rId10" Type="http://schemas.openxmlformats.org/officeDocument/2006/relationships/image" Target="../media/image56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1drv.ms/b/s!AmVFleJ-GDm0sBIs7smMM6nlJ0Ov?e=ZZlykd" TargetMode="External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www.youtube.com/watch?v=0rRh-1hIwOk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2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6.svg"/><Relationship Id="rId3" Type="http://schemas.openxmlformats.org/officeDocument/2006/relationships/image" Target="../media/image2.svg"/><Relationship Id="rId21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16.sv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24.svg"/><Relationship Id="rId20" Type="http://schemas.openxmlformats.org/officeDocument/2006/relationships/hyperlink" Target="https://www.ien.edu.sa/?choice=2#/lesson/94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28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6.sv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5" Type="http://schemas.openxmlformats.org/officeDocument/2006/relationships/image" Target="../media/image5.svg"/><Relationship Id="rId15" Type="http://schemas.openxmlformats.org/officeDocument/2006/relationships/image" Target="../media/image24.svg"/><Relationship Id="rId23" Type="http://schemas.openxmlformats.org/officeDocument/2006/relationships/image" Target="../media/image29.png"/><Relationship Id="rId10" Type="http://schemas.openxmlformats.org/officeDocument/2006/relationships/image" Target="../media/image15.png"/><Relationship Id="rId19" Type="http://schemas.openxmlformats.org/officeDocument/2006/relationships/hyperlink" Target="https://www.ien.edu.sa/?choice=2#/lesson/943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3.png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3.png"/><Relationship Id="rId18" Type="http://schemas.openxmlformats.org/officeDocument/2006/relationships/image" Target="../media/image31.svg"/><Relationship Id="rId3" Type="http://schemas.openxmlformats.org/officeDocument/2006/relationships/image" Target="../media/image1.png"/><Relationship Id="rId21" Type="http://schemas.openxmlformats.org/officeDocument/2006/relationships/image" Target="../media/image27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0.png"/><Relationship Id="rId25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svg"/><Relationship Id="rId20" Type="http://schemas.openxmlformats.org/officeDocument/2006/relationships/hyperlink" Target="https://www.ien.edu.sa/?choice=2#/lesson/94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24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25.png"/><Relationship Id="rId23" Type="http://schemas.microsoft.com/office/2007/relationships/hdphoto" Target="../media/hdphoto3.wdp"/><Relationship Id="rId10" Type="http://schemas.openxmlformats.org/officeDocument/2006/relationships/image" Target="../media/image16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5.png"/><Relationship Id="rId14" Type="http://schemas.openxmlformats.org/officeDocument/2006/relationships/image" Target="../media/image24.sv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svg"/><Relationship Id="rId18" Type="http://schemas.openxmlformats.org/officeDocument/2006/relationships/hyperlink" Target="https://www.ien.edu.sa/?choice=2#/lesson/943" TargetMode="External"/><Relationship Id="rId3" Type="http://schemas.openxmlformats.org/officeDocument/2006/relationships/image" Target="../media/image2.svg"/><Relationship Id="rId21" Type="http://schemas.microsoft.com/office/2007/relationships/hdphoto" Target="../media/hdphoto5.wdp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6.svg"/><Relationship Id="rId10" Type="http://schemas.openxmlformats.org/officeDocument/2006/relationships/image" Target="../media/image10.png"/><Relationship Id="rId19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7.svg"/><Relationship Id="rId5" Type="http://schemas.openxmlformats.org/officeDocument/2006/relationships/image" Target="../media/image7.sv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98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80C468A-2A89-2A4E-2D37-86A06AE5AF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7825" y="3821899"/>
            <a:ext cx="14730988" cy="1730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98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24B3F50-08BE-A742-13E4-30B1E23ED3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44" y="3199031"/>
            <a:ext cx="7844486" cy="272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8C03BF1-C617-EB8D-079E-F5EE9702C6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140" y="3196893"/>
            <a:ext cx="7941085" cy="272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98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496D680-5664-F595-19F4-9ECF51E54A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36" y="4070042"/>
            <a:ext cx="16101850" cy="1073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98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FA3DB75-6C7C-FB12-0201-B37A4818F1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720" y="3924714"/>
            <a:ext cx="12865708" cy="1476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323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تَدَرَّيب على الاختبار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C834DE5-DA7E-BBB5-4E46-84ED7AC38A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1043" y="3191324"/>
            <a:ext cx="10576462" cy="5615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8658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hlinkClick r:id="rId17"/>
            <a:extLst>
              <a:ext uri="{FF2B5EF4-FFF2-40B4-BE49-F238E27FC236}">
                <a16:creationId xmlns:a16="http://schemas.microsoft.com/office/drawing/2014/main" id="{20899CCA-6440-8D4C-6BDE-6FAFE1F13A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66012" y="3815613"/>
            <a:ext cx="2143145" cy="20560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083857" y="7831332"/>
            <a:ext cx="412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س 19 : صفحة 98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6884886" y="662512"/>
            <a:ext cx="5769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مهارة اليوم : ضرب عدد من 3 أرقام في عدد من رقمين ..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683C4DD-24B7-53FC-CDB4-A6A8DCC61489}"/>
              </a:ext>
            </a:extLst>
          </p:cNvPr>
          <p:cNvSpPr txBox="1"/>
          <p:nvPr/>
        </p:nvSpPr>
        <p:spPr>
          <a:xfrm>
            <a:off x="14623250" y="3009900"/>
            <a:ext cx="3338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مهاراتي مجموعة رفعة</a:t>
            </a:r>
          </a:p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التعليمية</a:t>
            </a:r>
          </a:p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إعداد : أ/ هبه المزيد</a:t>
            </a:r>
          </a:p>
        </p:txBody>
      </p:sp>
      <p:pic>
        <p:nvPicPr>
          <p:cNvPr id="14" name="صورة 13">
            <a:hlinkClick r:id="rId12"/>
            <a:extLst>
              <a:ext uri="{FF2B5EF4-FFF2-40B4-BE49-F238E27FC236}">
                <a16:creationId xmlns:a16="http://schemas.microsoft.com/office/drawing/2014/main" id="{081E5E5A-AD4C-D716-EE48-688D0398A3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49399" y="3661660"/>
            <a:ext cx="1382145" cy="1304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38B7ABD9-1EBD-4263-ED7E-D58808FAC5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3347" y="4871791"/>
            <a:ext cx="8885350" cy="2905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2999" y="2628899"/>
            <a:ext cx="12649199" cy="7433503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3B16A4B-1462-05A0-1B28-28AD999B2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92722" y="5291850"/>
            <a:ext cx="3261763" cy="21075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D46E389-581B-D84B-07D8-21880C0F24DF}"/>
              </a:ext>
            </a:extLst>
          </p:cNvPr>
          <p:cNvSpPr txBox="1"/>
          <p:nvPr/>
        </p:nvSpPr>
        <p:spPr>
          <a:xfrm>
            <a:off x="5939079" y="5297378"/>
            <a:ext cx="71735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باستعمال نواتج الضرب الجزئية وتحليل الأعداد أوجد مساحة المستطيل المجاور ؟</a:t>
            </a:r>
          </a:p>
        </p:txBody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3-6 : الضَّربُ في عددِ من رقمين 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1576" y="407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3-6 : الضَّربُ في عددِ من رقمين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107043" y="4544568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أضربُ عددًا من ثلاثةِ أرقامِ </a:t>
            </a:r>
          </a:p>
          <a:p>
            <a:pPr algn="r" rtl="1"/>
            <a:r>
              <a:rPr lang="ar-SA" sz="2800" b="1" dirty="0">
                <a:cs typeface="+mj-cs"/>
              </a:rPr>
              <a:t>في عددٍ مِنْ رَقمينِ.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FE6E4E1B-7BF6-3D04-2D69-AC810412909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47616" y="294313"/>
            <a:ext cx="1104668" cy="1362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910137" y="3709922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3-6 : الضَّربُ في عددِ من رقمين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639800" y="4080928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أضربُ عددًا من ثلاثةِ أرقامِ </a:t>
            </a:r>
          </a:p>
          <a:p>
            <a:pPr algn="r" rtl="1"/>
            <a:r>
              <a:rPr lang="ar-SA" sz="2800" b="1" dirty="0">
                <a:cs typeface="+mj-cs"/>
              </a:rPr>
              <a:t>في عددٍ مِنْ رَقمينِ.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41020B01-05AB-C602-91AA-F282FBE84A5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47616" y="294313"/>
            <a:ext cx="1104668" cy="1362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C98BEFA-8E12-D793-3E5F-3D251A584F5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7473" y="3073910"/>
            <a:ext cx="5612133" cy="4139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46D3D80-C025-639E-FB66-38B14793D6C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82518" y="3073910"/>
            <a:ext cx="4852833" cy="4139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92200" y="3569299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3-6 : الضَّربُ في عددِ من رقمين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389607" y="3967009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أضربُ عددًا من ثلاثةِ أرقامِ </a:t>
            </a:r>
          </a:p>
          <a:p>
            <a:pPr algn="r" rtl="1"/>
            <a:r>
              <a:rPr lang="ar-SA" sz="2800" b="1" dirty="0">
                <a:cs typeface="+mj-cs"/>
              </a:rPr>
              <a:t>في عددٍ مِنْ رَقمينِ.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8815BD7C-4D64-279D-61A4-5BA2650028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47616" y="294313"/>
            <a:ext cx="1104668" cy="1362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7D607C8-60D5-78F7-0286-EC3E31FDD9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9172" y="2579162"/>
            <a:ext cx="11443970" cy="12215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79201E4-EA7E-016D-9236-3BF2018385B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514" y="3967009"/>
            <a:ext cx="8957363" cy="61003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16000" y="39300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3-6 : الضَّربُ في عددِ من رقمين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389607" y="4354821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أضربُ عددًا من ثلاثةِ أرقامِ </a:t>
            </a:r>
          </a:p>
          <a:p>
            <a:pPr algn="r" rtl="1"/>
            <a:r>
              <a:rPr lang="ar-SA" sz="2800" b="1" dirty="0">
                <a:cs typeface="+mj-cs"/>
              </a:rPr>
              <a:t>في عددٍ مِنْ رَقمينِ.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3719925" y="928922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D04E49AF-740F-B140-F5F6-D7AC4E07FF8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47616" y="294313"/>
            <a:ext cx="1104668" cy="1362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F19E117-2431-3981-39F2-66B2746811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5073" y="2567545"/>
            <a:ext cx="10366208" cy="65491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98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A7064FC-7E64-4C08-5E5A-E5AF5BA46D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0" y="3381816"/>
            <a:ext cx="12928483" cy="1885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301</Words>
  <Application>Microsoft Office PowerPoint</Application>
  <PresentationFormat>مخصص</PresentationFormat>
  <Paragraphs>54</Paragraphs>
  <Slides>16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Arial</vt:lpstr>
      <vt:lpstr>Calibri</vt:lpstr>
      <vt:lpstr>Wingdings</vt:lpstr>
      <vt:lpstr>Aldhabi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2024-09-10T17:43:53Z</dcterms:modified>
  <dc:identifier>DAGN_jeNjEQ</dc:identifier>
</cp:coreProperties>
</file>