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75" r:id="rId12"/>
    <p:sldId id="264" r:id="rId13"/>
    <p:sldId id="265" r:id="rId14"/>
    <p:sldId id="266" r:id="rId15"/>
    <p:sldId id="270" r:id="rId16"/>
    <p:sldId id="271" r:id="rId17"/>
    <p:sldId id="272" r:id="rId18"/>
    <p:sldId id="267" r:id="rId19"/>
    <p:sldId id="269" r:id="rId20"/>
    <p:sldId id="268" r:id="rId21"/>
  </p:sldIdLst>
  <p:sldSz cx="18288000" cy="10287000"/>
  <p:notesSz cx="6858000" cy="9144000"/>
  <p:embeddedFontLst>
    <p:embeddedFont>
      <p:font typeface="Aldhabi" panose="01000000000000000000" pitchFamily="2" charset="-7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352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81903315-5349-45DB-ADAB-938A866107B1}"/>
    <pc:docChg chg="undo custSel addSld modSld">
      <pc:chgData name="nourah Alaklabi" userId="b439187ee2954565" providerId="LiveId" clId="{81903315-5349-45DB-ADAB-938A866107B1}" dt="2024-09-07T08:32:03.570" v="884"/>
      <pc:docMkLst>
        <pc:docMk/>
      </pc:docMkLst>
      <pc:sldChg chg="addSp modSp mod">
        <pc:chgData name="nourah Alaklabi" userId="b439187ee2954565" providerId="LiveId" clId="{81903315-5349-45DB-ADAB-938A866107B1}" dt="2024-09-06T19:41:53.970" v="181" actId="1076"/>
        <pc:sldMkLst>
          <pc:docMk/>
          <pc:sldMk cId="0" sldId="256"/>
        </pc:sldMkLst>
        <pc:picChg chg="add mod">
          <ac:chgData name="nourah Alaklabi" userId="b439187ee2954565" providerId="LiveId" clId="{81903315-5349-45DB-ADAB-938A866107B1}" dt="2024-09-06T19:41:53.970" v="181" actId="1076"/>
          <ac:picMkLst>
            <pc:docMk/>
            <pc:sldMk cId="0" sldId="256"/>
            <ac:picMk id="17" creationId="{41E778B1-D25E-143E-9360-1BA3B4F2A75A}"/>
          </ac:picMkLst>
        </pc:picChg>
      </pc:sldChg>
      <pc:sldChg chg="addSp delSp modSp mod">
        <pc:chgData name="nourah Alaklabi" userId="b439187ee2954565" providerId="LiveId" clId="{81903315-5349-45DB-ADAB-938A866107B1}" dt="2024-09-06T19:28:24.774" v="40"/>
        <pc:sldMkLst>
          <pc:docMk/>
          <pc:sldMk cId="0" sldId="257"/>
        </pc:sldMkLst>
        <pc:spChg chg="mod">
          <ac:chgData name="nourah Alaklabi" userId="b439187ee2954565" providerId="LiveId" clId="{81903315-5349-45DB-ADAB-938A866107B1}" dt="2024-09-06T19:27:41.563" v="32" actId="122"/>
          <ac:spMkLst>
            <pc:docMk/>
            <pc:sldMk cId="0" sldId="257"/>
            <ac:spMk id="8" creationId="{3039ADEE-46A7-BA83-2CDC-8995268A6B3E}"/>
          </ac:spMkLst>
        </pc:spChg>
        <pc:picChg chg="del">
          <ac:chgData name="nourah Alaklabi" userId="b439187ee2954565" providerId="LiveId" clId="{81903315-5349-45DB-ADAB-938A866107B1}" dt="2024-09-06T19:25:28.880" v="0" actId="21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81903315-5349-45DB-ADAB-938A866107B1}" dt="2024-09-06T19:28:24.774" v="40"/>
          <ac:picMkLst>
            <pc:docMk/>
            <pc:sldMk cId="0" sldId="257"/>
            <ac:picMk id="15" creationId="{12A0BB45-C7CB-2468-3392-E71F16FD42E1}"/>
          </ac:picMkLst>
        </pc:picChg>
      </pc:sldChg>
      <pc:sldChg chg="addSp delSp modSp mod">
        <pc:chgData name="nourah Alaklabi" userId="b439187ee2954565" providerId="LiveId" clId="{81903315-5349-45DB-ADAB-938A866107B1}" dt="2024-09-06T19:41:59.150" v="182" actId="21"/>
        <pc:sldMkLst>
          <pc:docMk/>
          <pc:sldMk cId="0" sldId="258"/>
        </pc:sldMkLst>
        <pc:spChg chg="mod">
          <ac:chgData name="nourah Alaklabi" userId="b439187ee2954565" providerId="LiveId" clId="{81903315-5349-45DB-ADAB-938A866107B1}" dt="2024-09-06T19:30:48.367" v="64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81903315-5349-45DB-ADAB-938A866107B1}" dt="2024-09-06T19:37:01.463" v="158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81903315-5349-45DB-ADAB-938A866107B1}" dt="2024-09-06T19:32:20.945" v="77" actId="1076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81903315-5349-45DB-ADAB-938A866107B1}" dt="2024-09-06T19:33:18.553" v="14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81903315-5349-45DB-ADAB-938A866107B1}" dt="2024-09-06T19:39:55.190" v="173"/>
          <ac:picMkLst>
            <pc:docMk/>
            <pc:sldMk cId="0" sldId="258"/>
            <ac:picMk id="18" creationId="{B707A638-E0DD-0092-A3FC-DAE9112DE13F}"/>
          </ac:picMkLst>
        </pc:picChg>
        <pc:picChg chg="add del mod">
          <ac:chgData name="nourah Alaklabi" userId="b439187ee2954565" providerId="LiveId" clId="{81903315-5349-45DB-ADAB-938A866107B1}" dt="2024-09-06T19:41:59.150" v="182" actId="21"/>
          <ac:picMkLst>
            <pc:docMk/>
            <pc:sldMk cId="0" sldId="258"/>
            <ac:picMk id="20" creationId="{167E4DD2-213E-4096-85CD-3E1B4B3C87E4}"/>
          </ac:picMkLst>
        </pc:picChg>
      </pc:sldChg>
      <pc:sldChg chg="addSp modSp mod">
        <pc:chgData name="nourah Alaklabi" userId="b439187ee2954565" providerId="LiveId" clId="{81903315-5349-45DB-ADAB-938A866107B1}" dt="2024-09-06T19:45:40.517" v="204" actId="1076"/>
        <pc:sldMkLst>
          <pc:docMk/>
          <pc:sldMk cId="0" sldId="259"/>
        </pc:sldMkLst>
        <pc:spChg chg="mod">
          <ac:chgData name="nourah Alaklabi" userId="b439187ee2954565" providerId="LiveId" clId="{81903315-5349-45DB-ADAB-938A866107B1}" dt="2024-09-06T19:30:56.663" v="65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81903315-5349-45DB-ADAB-938A866107B1}" dt="2024-09-06T19:34:48.390" v="147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81903315-5349-45DB-ADAB-938A866107B1}" dt="2024-09-06T19:37:08.864" v="160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81903315-5349-45DB-ADAB-938A866107B1}" dt="2024-09-06T19:45:40.517" v="204" actId="1076"/>
          <ac:spMkLst>
            <pc:docMk/>
            <pc:sldMk cId="0" sldId="259"/>
            <ac:spMk id="23" creationId="{2E102DE4-4938-BE7E-9FF3-1AF1FB24858B}"/>
          </ac:spMkLst>
        </pc:spChg>
        <pc:picChg chg="add mod">
          <ac:chgData name="nourah Alaklabi" userId="b439187ee2954565" providerId="LiveId" clId="{81903315-5349-45DB-ADAB-938A866107B1}" dt="2024-09-06T19:42:07.943" v="183"/>
          <ac:picMkLst>
            <pc:docMk/>
            <pc:sldMk cId="0" sldId="259"/>
            <ac:picMk id="11" creationId="{FB4FB655-CB51-3555-4797-BB8AD80E956E}"/>
          </ac:picMkLst>
        </pc:picChg>
        <pc:picChg chg="add mod">
          <ac:chgData name="nourah Alaklabi" userId="b439187ee2954565" providerId="LiveId" clId="{81903315-5349-45DB-ADAB-938A866107B1}" dt="2024-09-06T19:43:57.831" v="193"/>
          <ac:picMkLst>
            <pc:docMk/>
            <pc:sldMk cId="0" sldId="259"/>
            <ac:picMk id="18" creationId="{11385954-62A6-B734-036E-ECE2C45BB4C3}"/>
          </ac:picMkLst>
        </pc:picChg>
        <pc:picChg chg="add mod">
          <ac:chgData name="nourah Alaklabi" userId="b439187ee2954565" providerId="LiveId" clId="{81903315-5349-45DB-ADAB-938A866107B1}" dt="2024-09-06T19:44:28.636" v="197" actId="1440"/>
          <ac:picMkLst>
            <pc:docMk/>
            <pc:sldMk cId="0" sldId="259"/>
            <ac:picMk id="20" creationId="{A73C5B86-661F-783B-91C7-892E461BBB77}"/>
          </ac:picMkLst>
        </pc:picChg>
        <pc:picChg chg="add mod">
          <ac:chgData name="nourah Alaklabi" userId="b439187ee2954565" providerId="LiveId" clId="{81903315-5349-45DB-ADAB-938A866107B1}" dt="2024-09-06T19:45:02.552" v="202"/>
          <ac:picMkLst>
            <pc:docMk/>
            <pc:sldMk cId="0" sldId="259"/>
            <ac:picMk id="22" creationId="{6CFE399B-85C4-6B2A-6EAA-735AE6725A4E}"/>
          </ac:picMkLst>
        </pc:picChg>
      </pc:sldChg>
      <pc:sldChg chg="addSp modSp mod">
        <pc:chgData name="nourah Alaklabi" userId="b439187ee2954565" providerId="LiveId" clId="{81903315-5349-45DB-ADAB-938A866107B1}" dt="2024-09-06T19:46:23.406" v="211"/>
        <pc:sldMkLst>
          <pc:docMk/>
          <pc:sldMk cId="0" sldId="260"/>
        </pc:sldMkLst>
        <pc:spChg chg="mod">
          <ac:chgData name="nourah Alaklabi" userId="b439187ee2954565" providerId="LiveId" clId="{81903315-5349-45DB-ADAB-938A866107B1}" dt="2024-09-06T19:31:01.779" v="66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81903315-5349-45DB-ADAB-938A866107B1}" dt="2024-09-06T19:35:04.160" v="150" actId="403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81903315-5349-45DB-ADAB-938A866107B1}" dt="2024-09-06T19:37:17.247" v="162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81903315-5349-45DB-ADAB-938A866107B1}" dt="2024-09-06T19:42:13.424" v="184"/>
          <ac:picMkLst>
            <pc:docMk/>
            <pc:sldMk cId="0" sldId="260"/>
            <ac:picMk id="11" creationId="{89060BD6-DA97-8969-A6CA-D5BE12136795}"/>
          </ac:picMkLst>
        </pc:picChg>
        <pc:picChg chg="add mod">
          <ac:chgData name="nourah Alaklabi" userId="b439187ee2954565" providerId="LiveId" clId="{81903315-5349-45DB-ADAB-938A866107B1}" dt="2024-09-06T19:46:23.406" v="211"/>
          <ac:picMkLst>
            <pc:docMk/>
            <pc:sldMk cId="0" sldId="260"/>
            <ac:picMk id="18" creationId="{CB245A53-1634-3CE6-F879-30266D616854}"/>
          </ac:picMkLst>
        </pc:picChg>
      </pc:sldChg>
      <pc:sldChg chg="addSp modSp mod">
        <pc:chgData name="nourah Alaklabi" userId="b439187ee2954565" providerId="LiveId" clId="{81903315-5349-45DB-ADAB-938A866107B1}" dt="2024-09-06T19:48:30.960" v="262" actId="20577"/>
        <pc:sldMkLst>
          <pc:docMk/>
          <pc:sldMk cId="0" sldId="261"/>
        </pc:sldMkLst>
        <pc:spChg chg="mod">
          <ac:chgData name="nourah Alaklabi" userId="b439187ee2954565" providerId="LiveId" clId="{81903315-5349-45DB-ADAB-938A866107B1}" dt="2024-09-06T19:31:09.046" v="67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81903315-5349-45DB-ADAB-938A866107B1}" dt="2024-09-06T19:35:18.118" v="153" actId="403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81903315-5349-45DB-ADAB-938A866107B1}" dt="2024-09-06T19:46:32.222" v="213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81903315-5349-45DB-ADAB-938A866107B1}" dt="2024-09-06T19:48:30.960" v="262" actId="20577"/>
          <ac:spMkLst>
            <pc:docMk/>
            <pc:sldMk cId="0" sldId="261"/>
            <ac:spMk id="19" creationId="{2BC0BF79-B7CE-822B-6D88-5915FF8A83C1}"/>
          </ac:spMkLst>
        </pc:spChg>
        <pc:picChg chg="add mod">
          <ac:chgData name="nourah Alaklabi" userId="b439187ee2954565" providerId="LiveId" clId="{81903315-5349-45DB-ADAB-938A866107B1}" dt="2024-09-06T19:42:17.939" v="185"/>
          <ac:picMkLst>
            <pc:docMk/>
            <pc:sldMk cId="0" sldId="261"/>
            <ac:picMk id="11" creationId="{EDCBA1F8-7F8B-FF08-31DC-BCDB9725F4EC}"/>
          </ac:picMkLst>
        </pc:picChg>
        <pc:picChg chg="add mod">
          <ac:chgData name="nourah Alaklabi" userId="b439187ee2954565" providerId="LiveId" clId="{81903315-5349-45DB-ADAB-938A866107B1}" dt="2024-09-06T19:47:15.401" v="218"/>
          <ac:picMkLst>
            <pc:docMk/>
            <pc:sldMk cId="0" sldId="261"/>
            <ac:picMk id="18" creationId="{20385102-6076-0840-3DAF-CB57210A4D48}"/>
          </ac:picMkLst>
        </pc:picChg>
      </pc:sldChg>
      <pc:sldChg chg="addSp delSp modSp mod">
        <pc:chgData name="nourah Alaklabi" userId="b439187ee2954565" providerId="LiveId" clId="{81903315-5349-45DB-ADAB-938A866107B1}" dt="2024-09-06T19:52:30.135" v="348"/>
        <pc:sldMkLst>
          <pc:docMk/>
          <pc:sldMk cId="0" sldId="262"/>
        </pc:sldMkLst>
        <pc:spChg chg="mod">
          <ac:chgData name="nourah Alaklabi" userId="b439187ee2954565" providerId="LiveId" clId="{81903315-5349-45DB-ADAB-938A866107B1}" dt="2024-09-06T19:51:21.233" v="333" actId="14100"/>
          <ac:spMkLst>
            <pc:docMk/>
            <pc:sldMk cId="0" sldId="262"/>
            <ac:spMk id="6" creationId="{00000000-0000-0000-0000-000000000000}"/>
          </ac:spMkLst>
        </pc:spChg>
        <pc:spChg chg="del">
          <ac:chgData name="nourah Alaklabi" userId="b439187ee2954565" providerId="LiveId" clId="{81903315-5349-45DB-ADAB-938A866107B1}" dt="2024-09-06T19:51:05.524" v="329" actId="21"/>
          <ac:spMkLst>
            <pc:docMk/>
            <pc:sldMk cId="0" sldId="262"/>
            <ac:spMk id="7" creationId="{00000000-0000-0000-0000-000000000000}"/>
          </ac:spMkLst>
        </pc:spChg>
        <pc:spChg chg="mod">
          <ac:chgData name="nourah Alaklabi" userId="b439187ee2954565" providerId="LiveId" clId="{81903315-5349-45DB-ADAB-938A866107B1}" dt="2024-09-06T19:31:14.097" v="68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81903315-5349-45DB-ADAB-938A866107B1}" dt="2024-09-06T19:51:47.101" v="340" actId="1076"/>
          <ac:spMkLst>
            <pc:docMk/>
            <pc:sldMk cId="0" sldId="262"/>
            <ac:spMk id="13" creationId="{5E3E9541-4B5D-821E-3D24-0BF6C0874608}"/>
          </ac:spMkLst>
        </pc:spChg>
        <pc:spChg chg="del">
          <ac:chgData name="nourah Alaklabi" userId="b439187ee2954565" providerId="LiveId" clId="{81903315-5349-45DB-ADAB-938A866107B1}" dt="2024-09-06T19:51:11.819" v="330" actId="21"/>
          <ac:spMkLst>
            <pc:docMk/>
            <pc:sldMk cId="0" sldId="262"/>
            <ac:spMk id="14" creationId="{EBB8A7E6-717C-2085-418D-A8ACADDB116D}"/>
          </ac:spMkLst>
        </pc:spChg>
        <pc:spChg chg="del mod">
          <ac:chgData name="nourah Alaklabi" userId="b439187ee2954565" providerId="LiveId" clId="{81903315-5349-45DB-ADAB-938A866107B1}" dt="2024-09-06T19:51:18.496" v="332" actId="21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81903315-5349-45DB-ADAB-938A866107B1}" dt="2024-09-06T19:48:45.364" v="264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81903315-5349-45DB-ADAB-938A866107B1}" dt="2024-09-06T19:42:21.357" v="186"/>
          <ac:picMkLst>
            <pc:docMk/>
            <pc:sldMk cId="0" sldId="262"/>
            <ac:picMk id="11" creationId="{58EA3094-AAE0-8A52-3E46-728174EB24C9}"/>
          </ac:picMkLst>
        </pc:picChg>
        <pc:picChg chg="add mod">
          <ac:chgData name="nourah Alaklabi" userId="b439187ee2954565" providerId="LiveId" clId="{81903315-5349-45DB-ADAB-938A866107B1}" dt="2024-09-06T19:51:49.187" v="341" actId="1076"/>
          <ac:picMkLst>
            <pc:docMk/>
            <pc:sldMk cId="0" sldId="262"/>
            <ac:picMk id="19" creationId="{7B9FD032-F455-40F6-5A08-6D4AF530EB2B}"/>
          </ac:picMkLst>
        </pc:picChg>
        <pc:picChg chg="add mod">
          <ac:chgData name="nourah Alaklabi" userId="b439187ee2954565" providerId="LiveId" clId="{81903315-5349-45DB-ADAB-938A866107B1}" dt="2024-09-06T19:52:30.135" v="348"/>
          <ac:picMkLst>
            <pc:docMk/>
            <pc:sldMk cId="0" sldId="262"/>
            <ac:picMk id="21" creationId="{E2930512-ACD2-F431-7A00-A2E5F7AED733}"/>
          </ac:picMkLst>
        </pc:picChg>
      </pc:sldChg>
      <pc:sldChg chg="addSp delSp modSp mod">
        <pc:chgData name="nourah Alaklabi" userId="b439187ee2954565" providerId="LiveId" clId="{81903315-5349-45DB-ADAB-938A866107B1}" dt="2024-09-06T19:55:01.870" v="396" actId="14100"/>
        <pc:sldMkLst>
          <pc:docMk/>
          <pc:sldMk cId="0" sldId="263"/>
        </pc:sldMkLst>
        <pc:spChg chg="mod">
          <ac:chgData name="nourah Alaklabi" userId="b439187ee2954565" providerId="LiveId" clId="{81903315-5349-45DB-ADAB-938A866107B1}" dt="2024-09-06T19:31:21.148" v="69"/>
          <ac:spMkLst>
            <pc:docMk/>
            <pc:sldMk cId="0" sldId="263"/>
            <ac:spMk id="6" creationId="{EC2C6E49-0747-D390-AD5A-EEE98F7C1DFF}"/>
          </ac:spMkLst>
        </pc:spChg>
        <pc:spChg chg="del">
          <ac:chgData name="nourah Alaklabi" userId="b439187ee2954565" providerId="LiveId" clId="{81903315-5349-45DB-ADAB-938A866107B1}" dt="2024-09-06T19:54:50.523" v="393" actId="21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81903315-5349-45DB-ADAB-938A866107B1}" dt="2024-09-06T19:53:08.139" v="351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81903315-5349-45DB-ADAB-938A866107B1}" dt="2024-09-06T19:54:56.369" v="394" actId="1076"/>
          <ac:spMkLst>
            <pc:docMk/>
            <pc:sldMk cId="0" sldId="263"/>
            <ac:spMk id="13" creationId="{932B27A9-33AB-92E3-6A89-D8EAB5D7D4D1}"/>
          </ac:spMkLst>
        </pc:spChg>
        <pc:picChg chg="add mod">
          <ac:chgData name="nourah Alaklabi" userId="b439187ee2954565" providerId="LiveId" clId="{81903315-5349-45DB-ADAB-938A866107B1}" dt="2024-09-06T19:42:25.824" v="187"/>
          <ac:picMkLst>
            <pc:docMk/>
            <pc:sldMk cId="0" sldId="263"/>
            <ac:picMk id="11" creationId="{5244BAEA-E83F-0E9C-5F73-1EB0AFF4AB37}"/>
          </ac:picMkLst>
        </pc:picChg>
        <pc:picChg chg="add mod">
          <ac:chgData name="nourah Alaklabi" userId="b439187ee2954565" providerId="LiveId" clId="{81903315-5349-45DB-ADAB-938A866107B1}" dt="2024-09-06T19:55:01.870" v="396" actId="14100"/>
          <ac:picMkLst>
            <pc:docMk/>
            <pc:sldMk cId="0" sldId="263"/>
            <ac:picMk id="16" creationId="{026090EB-0824-B62D-5D33-92868230FD29}"/>
          </ac:picMkLst>
        </pc:picChg>
      </pc:sldChg>
      <pc:sldChg chg="addSp delSp modSp mod">
        <pc:chgData name="nourah Alaklabi" userId="b439187ee2954565" providerId="LiveId" clId="{81903315-5349-45DB-ADAB-938A866107B1}" dt="2024-09-06T19:57:57.715" v="445"/>
        <pc:sldMkLst>
          <pc:docMk/>
          <pc:sldMk cId="0" sldId="264"/>
        </pc:sldMkLst>
        <pc:spChg chg="mod">
          <ac:chgData name="nourah Alaklabi" userId="b439187ee2954565" providerId="LiveId" clId="{81903315-5349-45DB-ADAB-938A866107B1}" dt="2024-09-06T19:56:28.946" v="431" actId="20577"/>
          <ac:spMkLst>
            <pc:docMk/>
            <pc:sldMk cId="0" sldId="264"/>
            <ac:spMk id="8" creationId="{E6D2BB4E-FBCF-6C5C-FB28-5189C46AF4D8}"/>
          </ac:spMkLst>
        </pc:spChg>
        <pc:picChg chg="add del mod">
          <ac:chgData name="nourah Alaklabi" userId="b439187ee2954565" providerId="LiveId" clId="{81903315-5349-45DB-ADAB-938A866107B1}" dt="2024-09-06T19:57:32.041" v="440" actId="21"/>
          <ac:picMkLst>
            <pc:docMk/>
            <pc:sldMk cId="0" sldId="264"/>
            <ac:picMk id="11" creationId="{2E2AB758-6844-7B5C-EDE9-C2F474831620}"/>
          </ac:picMkLst>
        </pc:picChg>
        <pc:picChg chg="add mod">
          <ac:chgData name="nourah Alaklabi" userId="b439187ee2954565" providerId="LiveId" clId="{81903315-5349-45DB-ADAB-938A866107B1}" dt="2024-09-06T19:57:57.715" v="445"/>
          <ac:picMkLst>
            <pc:docMk/>
            <pc:sldMk cId="0" sldId="264"/>
            <ac:picMk id="13" creationId="{CF7576E7-4648-D954-BA52-5F2D0EC3FDC0}"/>
          </ac:picMkLst>
        </pc:picChg>
      </pc:sldChg>
      <pc:sldChg chg="addSp modSp mod">
        <pc:chgData name="nourah Alaklabi" userId="b439187ee2954565" providerId="LiveId" clId="{81903315-5349-45DB-ADAB-938A866107B1}" dt="2024-09-06T19:58:58.147" v="456" actId="1076"/>
        <pc:sldMkLst>
          <pc:docMk/>
          <pc:sldMk cId="0" sldId="265"/>
        </pc:sldMkLst>
        <pc:spChg chg="mod">
          <ac:chgData name="nourah Alaklabi" userId="b439187ee2954565" providerId="LiveId" clId="{81903315-5349-45DB-ADAB-938A866107B1}" dt="2024-09-06T19:58:10.751" v="447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81903315-5349-45DB-ADAB-938A866107B1}" dt="2024-09-06T19:58:58.147" v="456" actId="1076"/>
          <ac:picMkLst>
            <pc:docMk/>
            <pc:sldMk cId="0" sldId="265"/>
            <ac:picMk id="11" creationId="{CA7FF3B8-3AAB-9705-69B0-59678D7BA649}"/>
          </ac:picMkLst>
        </pc:picChg>
      </pc:sldChg>
      <pc:sldChg chg="addSp modSp mod">
        <pc:chgData name="nourah Alaklabi" userId="b439187ee2954565" providerId="LiveId" clId="{81903315-5349-45DB-ADAB-938A866107B1}" dt="2024-09-06T19:59:42.240" v="463"/>
        <pc:sldMkLst>
          <pc:docMk/>
          <pc:sldMk cId="0" sldId="266"/>
        </pc:sldMkLst>
        <pc:spChg chg="mod">
          <ac:chgData name="nourah Alaklabi" userId="b439187ee2954565" providerId="LiveId" clId="{81903315-5349-45DB-ADAB-938A866107B1}" dt="2024-09-06T19:59:06.580" v="458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81903315-5349-45DB-ADAB-938A866107B1}" dt="2024-09-06T19:59:42.240" v="463"/>
          <ac:picMkLst>
            <pc:docMk/>
            <pc:sldMk cId="0" sldId="266"/>
            <ac:picMk id="8" creationId="{E876DECD-47A7-CF66-8A6A-6AA21034C655}"/>
          </ac:picMkLst>
        </pc:picChg>
      </pc:sldChg>
      <pc:sldChg chg="addSp modSp mod">
        <pc:chgData name="nourah Alaklabi" userId="b439187ee2954565" providerId="LiveId" clId="{81903315-5349-45DB-ADAB-938A866107B1}" dt="2024-09-06T20:10:08.489" v="516"/>
        <pc:sldMkLst>
          <pc:docMk/>
          <pc:sldMk cId="0" sldId="267"/>
        </pc:sldMkLst>
        <pc:spChg chg="mod">
          <ac:chgData name="nourah Alaklabi" userId="b439187ee2954565" providerId="LiveId" clId="{81903315-5349-45DB-ADAB-938A866107B1}" dt="2024-09-06T20:09:06.679" v="509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81903315-5349-45DB-ADAB-938A866107B1}" dt="2024-09-06T20:10:08.489" v="516"/>
          <ac:picMkLst>
            <pc:docMk/>
            <pc:sldMk cId="0" sldId="267"/>
            <ac:picMk id="10" creationId="{D27A07FC-360A-C631-E0DD-C8DFCEEDD014}"/>
          </ac:picMkLst>
        </pc:picChg>
      </pc:sldChg>
      <pc:sldChg chg="modSp mod">
        <pc:chgData name="nourah Alaklabi" userId="b439187ee2954565" providerId="LiveId" clId="{81903315-5349-45DB-ADAB-938A866107B1}" dt="2024-09-06T20:12:34.417" v="530" actId="20577"/>
        <pc:sldMkLst>
          <pc:docMk/>
          <pc:sldMk cId="0" sldId="268"/>
        </pc:sldMkLst>
        <pc:spChg chg="mod">
          <ac:chgData name="nourah Alaklabi" userId="b439187ee2954565" providerId="LiveId" clId="{81903315-5349-45DB-ADAB-938A866107B1}" dt="2024-09-06T20:12:34.417" v="530" actId="20577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81903315-5349-45DB-ADAB-938A866107B1}" dt="2024-09-07T08:32:03.570" v="884"/>
        <pc:sldMkLst>
          <pc:docMk/>
          <pc:sldMk cId="0" sldId="269"/>
        </pc:sldMkLst>
        <pc:picChg chg="del">
          <ac:chgData name="nourah Alaklabi" userId="b439187ee2954565" providerId="LiveId" clId="{81903315-5349-45DB-ADAB-938A866107B1}" dt="2024-09-06T20:20:09.659" v="532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81903315-5349-45DB-ADAB-938A866107B1}" dt="2024-09-07T08:32:03.570" v="884"/>
          <ac:picMkLst>
            <pc:docMk/>
            <pc:sldMk cId="0" sldId="269"/>
            <ac:picMk id="13" creationId="{302A0182-AA1B-E4FF-ABA6-9931F2E6D561}"/>
          </ac:picMkLst>
        </pc:picChg>
      </pc:sldChg>
      <pc:sldChg chg="addSp delSp modSp mod">
        <pc:chgData name="nourah Alaklabi" userId="b439187ee2954565" providerId="LiveId" clId="{81903315-5349-45DB-ADAB-938A866107B1}" dt="2024-09-06T20:07:21.941" v="502" actId="1440"/>
        <pc:sldMkLst>
          <pc:docMk/>
          <pc:sldMk cId="1714451983" sldId="270"/>
        </pc:sldMkLst>
        <pc:spChg chg="mod">
          <ac:chgData name="nourah Alaklabi" userId="b439187ee2954565" providerId="LiveId" clId="{81903315-5349-45DB-ADAB-938A866107B1}" dt="2024-09-06T19:59:47.905" v="465" actId="20577"/>
          <ac:spMkLst>
            <pc:docMk/>
            <pc:sldMk cId="1714451983" sldId="270"/>
            <ac:spMk id="16" creationId="{CC9FDC60-443D-F6D7-6319-F8302C6C1B1B}"/>
          </ac:spMkLst>
        </pc:spChg>
        <pc:picChg chg="add del mod">
          <ac:chgData name="nourah Alaklabi" userId="b439187ee2954565" providerId="LiveId" clId="{81903315-5349-45DB-ADAB-938A866107B1}" dt="2024-09-06T20:06:20.531" v="490" actId="21"/>
          <ac:picMkLst>
            <pc:docMk/>
            <pc:sldMk cId="1714451983" sldId="270"/>
            <ac:picMk id="10" creationId="{2F6EABA1-F6D0-B16B-83E4-00978B677C14}"/>
          </ac:picMkLst>
        </pc:picChg>
        <pc:picChg chg="add mod">
          <ac:chgData name="nourah Alaklabi" userId="b439187ee2954565" providerId="LiveId" clId="{81903315-5349-45DB-ADAB-938A866107B1}" dt="2024-09-06T20:07:21.941" v="502" actId="1440"/>
          <ac:picMkLst>
            <pc:docMk/>
            <pc:sldMk cId="1714451983" sldId="270"/>
            <ac:picMk id="12" creationId="{A96282D5-E5C9-4B0E-7152-3680B6CBBAB9}"/>
          </ac:picMkLst>
        </pc:picChg>
      </pc:sldChg>
      <pc:sldChg chg="addSp delSp modSp mod">
        <pc:chgData name="nourah Alaklabi" userId="b439187ee2954565" providerId="LiveId" clId="{81903315-5349-45DB-ADAB-938A866107B1}" dt="2024-09-06T20:03:56.017" v="481" actId="1076"/>
        <pc:sldMkLst>
          <pc:docMk/>
          <pc:sldMk cId="2434396656" sldId="271"/>
        </pc:sldMkLst>
        <pc:spChg chg="mod">
          <ac:chgData name="nourah Alaklabi" userId="b439187ee2954565" providerId="LiveId" clId="{81903315-5349-45DB-ADAB-938A866107B1}" dt="2024-09-06T20:03:00.475" v="474" actId="20577"/>
          <ac:spMkLst>
            <pc:docMk/>
            <pc:sldMk cId="2434396656" sldId="271"/>
            <ac:spMk id="10" creationId="{96455AAB-280F-5C18-E429-137F584EEE29}"/>
          </ac:spMkLst>
        </pc:spChg>
        <pc:picChg chg="add del mod">
          <ac:chgData name="nourah Alaklabi" userId="b439187ee2954565" providerId="LiveId" clId="{81903315-5349-45DB-ADAB-938A866107B1}" dt="2024-09-06T20:03:40.480" v="476" actId="21"/>
          <ac:picMkLst>
            <pc:docMk/>
            <pc:sldMk cId="2434396656" sldId="271"/>
            <ac:picMk id="11" creationId="{D70D327C-B7ED-533E-AA8E-19F7AF9BE487}"/>
          </ac:picMkLst>
        </pc:picChg>
        <pc:picChg chg="add mod">
          <ac:chgData name="nourah Alaklabi" userId="b439187ee2954565" providerId="LiveId" clId="{81903315-5349-45DB-ADAB-938A866107B1}" dt="2024-09-06T20:03:56.017" v="481" actId="1076"/>
          <ac:picMkLst>
            <pc:docMk/>
            <pc:sldMk cId="2434396656" sldId="271"/>
            <ac:picMk id="13" creationId="{EAE2FB54-CB4D-6BAE-F2F4-7B8BA0FFB510}"/>
          </ac:picMkLst>
        </pc:picChg>
      </pc:sldChg>
      <pc:sldChg chg="addSp modSp mod">
        <pc:chgData name="nourah Alaklabi" userId="b439187ee2954565" providerId="LiveId" clId="{81903315-5349-45DB-ADAB-938A866107B1}" dt="2024-09-06T20:08:54.239" v="507"/>
        <pc:sldMkLst>
          <pc:docMk/>
          <pc:sldMk cId="2820606227" sldId="272"/>
        </pc:sldMkLst>
        <pc:spChg chg="mod">
          <ac:chgData name="nourah Alaklabi" userId="b439187ee2954565" providerId="LiveId" clId="{81903315-5349-45DB-ADAB-938A866107B1}" dt="2024-09-06T20:05:06.089" v="48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81903315-5349-45DB-ADAB-938A866107B1}" dt="2024-09-06T20:08:54.239" v="507"/>
          <ac:picMkLst>
            <pc:docMk/>
            <pc:sldMk cId="2820606227" sldId="272"/>
            <ac:picMk id="10" creationId="{C40FAF25-CE04-1C17-AA34-F1E9464FCE82}"/>
          </ac:picMkLst>
        </pc:picChg>
      </pc:sldChg>
      <pc:sldChg chg="addSp delSp modSp mod">
        <pc:chgData name="nourah Alaklabi" userId="b439187ee2954565" providerId="LiveId" clId="{81903315-5349-45DB-ADAB-938A866107B1}" dt="2024-09-07T08:30:05.637" v="881" actId="207"/>
        <pc:sldMkLst>
          <pc:docMk/>
          <pc:sldMk cId="664543454" sldId="273"/>
        </pc:sldMkLst>
        <pc:spChg chg="mod">
          <ac:chgData name="nourah Alaklabi" userId="b439187ee2954565" providerId="LiveId" clId="{81903315-5349-45DB-ADAB-938A866107B1}" dt="2024-09-07T08:25:52.435" v="668" actId="1076"/>
          <ac:spMkLst>
            <pc:docMk/>
            <pc:sldMk cId="664543454" sldId="273"/>
            <ac:spMk id="5" creationId="{00000000-0000-0000-0000-000000000000}"/>
          </ac:spMkLst>
        </pc:spChg>
        <pc:spChg chg="del">
          <ac:chgData name="nourah Alaklabi" userId="b439187ee2954565" providerId="LiveId" clId="{81903315-5349-45DB-ADAB-938A866107B1}" dt="2024-09-07T08:25:42.088" v="666" actId="21"/>
          <ac:spMkLst>
            <pc:docMk/>
            <pc:sldMk cId="664543454" sldId="273"/>
            <ac:spMk id="6" creationId="{00000000-0000-0000-0000-000000000000}"/>
          </ac:spMkLst>
        </pc:spChg>
        <pc:spChg chg="mod">
          <ac:chgData name="nourah Alaklabi" userId="b439187ee2954565" providerId="LiveId" clId="{81903315-5349-45DB-ADAB-938A866107B1}" dt="2024-09-07T08:25:21.106" v="661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81903315-5349-45DB-ADAB-938A866107B1}" dt="2024-09-07T08:25:58.323" v="669" actId="1076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81903315-5349-45DB-ADAB-938A866107B1}" dt="2024-09-07T08:23:06.247" v="636" actId="1076"/>
          <ac:spMkLst>
            <pc:docMk/>
            <pc:sldMk cId="664543454" sldId="273"/>
            <ac:spMk id="9" creationId="{9873FD99-94A8-B457-5437-5F822FD62E71}"/>
          </ac:spMkLst>
        </pc:spChg>
        <pc:spChg chg="add mod">
          <ac:chgData name="nourah Alaklabi" userId="b439187ee2954565" providerId="LiveId" clId="{81903315-5349-45DB-ADAB-938A866107B1}" dt="2024-09-07T08:23:08.838" v="637" actId="1076"/>
          <ac:spMkLst>
            <pc:docMk/>
            <pc:sldMk cId="664543454" sldId="273"/>
            <ac:spMk id="11" creationId="{FFE5C090-640C-7998-39C0-AF07E4539D65}"/>
          </ac:spMkLst>
        </pc:spChg>
        <pc:spChg chg="add mod">
          <ac:chgData name="nourah Alaklabi" userId="b439187ee2954565" providerId="LiveId" clId="{81903315-5349-45DB-ADAB-938A866107B1}" dt="2024-09-07T08:23:16.411" v="638" actId="1076"/>
          <ac:spMkLst>
            <pc:docMk/>
            <pc:sldMk cId="664543454" sldId="273"/>
            <ac:spMk id="12" creationId="{ACAEEE5D-5AE8-B07B-2781-3E72250253F9}"/>
          </ac:spMkLst>
        </pc:spChg>
        <pc:spChg chg="add mod">
          <ac:chgData name="nourah Alaklabi" userId="b439187ee2954565" providerId="LiveId" clId="{81903315-5349-45DB-ADAB-938A866107B1}" dt="2024-09-07T08:23:23.430" v="639" actId="1076"/>
          <ac:spMkLst>
            <pc:docMk/>
            <pc:sldMk cId="664543454" sldId="273"/>
            <ac:spMk id="14" creationId="{80D60B9F-287C-C8EF-B53F-241CF6214EFD}"/>
          </ac:spMkLst>
        </pc:spChg>
        <pc:spChg chg="add mod">
          <ac:chgData name="nourah Alaklabi" userId="b439187ee2954565" providerId="LiveId" clId="{81903315-5349-45DB-ADAB-938A866107B1}" dt="2024-09-07T08:23:31.933" v="640" actId="1076"/>
          <ac:spMkLst>
            <pc:docMk/>
            <pc:sldMk cId="664543454" sldId="273"/>
            <ac:spMk id="15" creationId="{2FD54D2A-5954-F33D-EF76-694F51C4067A}"/>
          </ac:spMkLst>
        </pc:spChg>
        <pc:spChg chg="add mod">
          <ac:chgData name="nourah Alaklabi" userId="b439187ee2954565" providerId="LiveId" clId="{81903315-5349-45DB-ADAB-938A866107B1}" dt="2024-09-07T08:23:52.197" v="643" actId="1076"/>
          <ac:spMkLst>
            <pc:docMk/>
            <pc:sldMk cId="664543454" sldId="273"/>
            <ac:spMk id="16" creationId="{B10A5D05-BA51-12C0-8627-E9D4193987AC}"/>
          </ac:spMkLst>
        </pc:spChg>
        <pc:spChg chg="add mod">
          <ac:chgData name="nourah Alaklabi" userId="b439187ee2954565" providerId="LiveId" clId="{81903315-5349-45DB-ADAB-938A866107B1}" dt="2024-09-07T08:24:10.313" v="647" actId="20577"/>
          <ac:spMkLst>
            <pc:docMk/>
            <pc:sldMk cId="664543454" sldId="273"/>
            <ac:spMk id="18" creationId="{29669AA1-D32B-CAA4-D733-D0D26C8C2DD9}"/>
          </ac:spMkLst>
        </pc:spChg>
        <pc:spChg chg="add mod">
          <ac:chgData name="nourah Alaklabi" userId="b439187ee2954565" providerId="LiveId" clId="{81903315-5349-45DB-ADAB-938A866107B1}" dt="2024-09-07T08:24:26.104" v="651" actId="20577"/>
          <ac:spMkLst>
            <pc:docMk/>
            <pc:sldMk cId="664543454" sldId="273"/>
            <ac:spMk id="19" creationId="{F3E493B4-5D07-60E9-EB30-3AB403738451}"/>
          </ac:spMkLst>
        </pc:spChg>
        <pc:spChg chg="add mod">
          <ac:chgData name="nourah Alaklabi" userId="b439187ee2954565" providerId="LiveId" clId="{81903315-5349-45DB-ADAB-938A866107B1}" dt="2024-09-07T08:24:59.816" v="655" actId="20577"/>
          <ac:spMkLst>
            <pc:docMk/>
            <pc:sldMk cId="664543454" sldId="273"/>
            <ac:spMk id="20" creationId="{EB3DA6E3-19B1-18F5-E6F0-F568B5755181}"/>
          </ac:spMkLst>
        </pc:spChg>
        <pc:spChg chg="add mod">
          <ac:chgData name="nourah Alaklabi" userId="b439187ee2954565" providerId="LiveId" clId="{81903315-5349-45DB-ADAB-938A866107B1}" dt="2024-09-07T08:25:33.824" v="664" actId="20577"/>
          <ac:spMkLst>
            <pc:docMk/>
            <pc:sldMk cId="664543454" sldId="273"/>
            <ac:spMk id="21" creationId="{8DA527BA-F46F-4EAF-AD31-DFAE04BFB65A}"/>
          </ac:spMkLst>
        </pc:spChg>
        <pc:spChg chg="add mod">
          <ac:chgData name="nourah Alaklabi" userId="b439187ee2954565" providerId="LiveId" clId="{81903315-5349-45DB-ADAB-938A866107B1}" dt="2024-09-07T08:30:05.637" v="881" actId="207"/>
          <ac:spMkLst>
            <pc:docMk/>
            <pc:sldMk cId="664543454" sldId="273"/>
            <ac:spMk id="22" creationId="{CD300220-F3E9-B74F-31D8-C2A1C41951CA}"/>
          </ac:spMkLst>
        </pc:spChg>
        <pc:picChg chg="del">
          <ac:chgData name="nourah Alaklabi" userId="b439187ee2954565" providerId="LiveId" clId="{81903315-5349-45DB-ADAB-938A866107B1}" dt="2024-09-07T08:25:38.607" v="665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81903315-5349-45DB-ADAB-938A866107B1}" dt="2024-09-06T19:43:06.037" v="188"/>
        <pc:sldMkLst>
          <pc:docMk/>
          <pc:sldMk cId="1874374897" sldId="274"/>
        </pc:sldMkLst>
        <pc:spChg chg="mod">
          <ac:chgData name="nourah Alaklabi" userId="b439187ee2954565" providerId="LiveId" clId="{81903315-5349-45DB-ADAB-938A866107B1}" dt="2024-09-06T19:30:08.703" v="63" actId="122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81903315-5349-45DB-ADAB-938A866107B1}" dt="2024-09-06T19:43:06.037" v="188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81903315-5349-45DB-ADAB-938A866107B1}" dt="2024-09-06T19:57:19.989" v="439" actId="21"/>
        <pc:sldMkLst>
          <pc:docMk/>
          <pc:sldMk cId="1002813801" sldId="275"/>
        </pc:sldMkLst>
        <pc:spChg chg="del">
          <ac:chgData name="nourah Alaklabi" userId="b439187ee2954565" providerId="LiveId" clId="{81903315-5349-45DB-ADAB-938A866107B1}" dt="2024-09-06T19:57:19.989" v="439" actId="21"/>
          <ac:spMkLst>
            <pc:docMk/>
            <pc:sldMk cId="1002813801" sldId="275"/>
            <ac:spMk id="10" creationId="{00000000-0000-0000-0000-000000000000}"/>
          </ac:spMkLst>
        </pc:spChg>
        <pc:spChg chg="mod">
          <ac:chgData name="nourah Alaklabi" userId="b439187ee2954565" providerId="LiveId" clId="{81903315-5349-45DB-ADAB-938A866107B1}" dt="2024-09-06T19:55:40.327" v="424" actId="20577"/>
          <ac:spMkLst>
            <pc:docMk/>
            <pc:sldMk cId="1002813801" sldId="275"/>
            <ac:spMk id="13" creationId="{932B27A9-33AB-92E3-6A89-D8EAB5D7D4D1}"/>
          </ac:spMkLst>
        </pc:spChg>
        <pc:spChg chg="add mod">
          <ac:chgData name="nourah Alaklabi" userId="b439187ee2954565" providerId="LiveId" clId="{81903315-5349-45DB-ADAB-938A866107B1}" dt="2024-09-06T19:57:15.882" v="438"/>
          <ac:spMkLst>
            <pc:docMk/>
            <pc:sldMk cId="1002813801" sldId="275"/>
            <ac:spMk id="17" creationId="{53133F50-BC61-59C0-B3A6-3EFD3F23BBDF}"/>
          </ac:spMkLst>
        </pc:spChg>
        <pc:picChg chg="add mod">
          <ac:chgData name="nourah Alaklabi" userId="b439187ee2954565" providerId="LiveId" clId="{81903315-5349-45DB-ADAB-938A866107B1}" dt="2024-09-06T19:56:14.151" v="429"/>
          <ac:picMkLst>
            <pc:docMk/>
            <pc:sldMk cId="1002813801" sldId="275"/>
            <ac:picMk id="15" creationId="{EE710C43-65AF-814D-4352-AA15BB956FAD}"/>
          </ac:picMkLst>
        </pc:picChg>
        <pc:picChg chg="del">
          <ac:chgData name="nourah Alaklabi" userId="b439187ee2954565" providerId="LiveId" clId="{81903315-5349-45DB-ADAB-938A866107B1}" dt="2024-09-06T19:55:11.533" v="398" actId="21"/>
          <ac:picMkLst>
            <pc:docMk/>
            <pc:sldMk cId="1002813801" sldId="275"/>
            <ac:picMk id="16" creationId="{026090EB-0824-B62D-5D33-92868230FD29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04/03/46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17" Type="http://schemas.openxmlformats.org/officeDocument/2006/relationships/hyperlink" Target="https://www.ien.edu.sa/?choice=2#/lesson/936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svg"/><Relationship Id="rId5" Type="http://schemas.openxmlformats.org/officeDocument/2006/relationships/image" Target="../media/image7.svg"/><Relationship Id="rId15" Type="http://schemas.openxmlformats.org/officeDocument/2006/relationships/image" Target="../media/image41.svg"/><Relationship Id="rId10" Type="http://schemas.openxmlformats.org/officeDocument/2006/relationships/image" Target="../media/image23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18" Type="http://schemas.microsoft.com/office/2007/relationships/hdphoto" Target="../media/hdphoto9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svg"/><Relationship Id="rId5" Type="http://schemas.openxmlformats.org/officeDocument/2006/relationships/image" Target="../media/image7.svg"/><Relationship Id="rId15" Type="http://schemas.openxmlformats.org/officeDocument/2006/relationships/hyperlink" Target="https://www.ien.edu.sa/?choice=2#/lesson/936" TargetMode="External"/><Relationship Id="rId10" Type="http://schemas.openxmlformats.org/officeDocument/2006/relationships/image" Target="../media/image23.png"/><Relationship Id="rId19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svg"/><Relationship Id="rId5" Type="http://schemas.openxmlformats.org/officeDocument/2006/relationships/image" Target="../media/image7.sv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2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6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7.png"/><Relationship Id="rId17" Type="http://schemas.openxmlformats.org/officeDocument/2006/relationships/hyperlink" Target="https://www.liveworksheets.com/ep3172066xo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6.svg"/><Relationship Id="rId5" Type="http://schemas.openxmlformats.org/officeDocument/2006/relationships/image" Target="../media/image7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microsoft.com/office/2007/relationships/hdphoto" Target="../media/hdphoto17.wdp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1drv.ms/b/s!AmVFleJ-GDm0sBIs7smMM6nlJ0Ov?e=ZZlykd" TargetMode="External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3.png"/><Relationship Id="rId5" Type="http://schemas.openxmlformats.org/officeDocument/2006/relationships/image" Target="../media/image7.svg"/><Relationship Id="rId10" Type="http://schemas.openxmlformats.org/officeDocument/2006/relationships/image" Target="../media/image62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DSwH8wjWbhA?t=6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20" Type="http://schemas.openxmlformats.org/officeDocument/2006/relationships/hyperlink" Target="https://www.ien.edu.sa/?choice=2#/lesson/93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6.svg"/><Relationship Id="rId25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5.svg"/><Relationship Id="rId15" Type="http://schemas.openxmlformats.org/officeDocument/2006/relationships/image" Target="../media/image24.sv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36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3.png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2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hyperlink" Target="https://www.ien.edu.sa/?choice=2#/lesson/93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23" Type="http://schemas.microsoft.com/office/2007/relationships/hdphoto" Target="../media/hdphoto4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4.sv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hyperlink" Target="https://www.ien.edu.sa/?choice=2#/lesson/936" TargetMode="External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7.wdp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23" Type="http://schemas.openxmlformats.org/officeDocument/2006/relationships/image" Target="../media/image39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6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1E778B1-D25E-143E-9360-1BA3B4F2A7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14" y="4030924"/>
            <a:ext cx="2455339" cy="222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65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5244BAEA-E83F-0E9C-5F73-1EB0AFF4AB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91200" y="346010"/>
            <a:ext cx="965152" cy="12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2B27A9-33AB-92E3-6A89-D8EAB5D7D4D1}"/>
              </a:ext>
            </a:extLst>
          </p:cNvPr>
          <p:cNvSpPr txBox="1"/>
          <p:nvPr/>
        </p:nvSpPr>
        <p:spPr>
          <a:xfrm>
            <a:off x="6962584" y="2712707"/>
            <a:ext cx="95265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مِــثـــالٌ :اسـتـعـمالُ خـصـائـصِ الـجـمـعِ  لـجـمـعِ الـكسـورِ العـشـريّةِ 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26090EB-0824-B62D-5D33-92868230FD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6634" y="3845208"/>
            <a:ext cx="11794493" cy="452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65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5"/>
            <a:extLst>
              <a:ext uri="{FF2B5EF4-FFF2-40B4-BE49-F238E27FC236}">
                <a16:creationId xmlns:a16="http://schemas.microsoft.com/office/drawing/2014/main" id="{5244BAEA-E83F-0E9C-5F73-1EB0AFF4AB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1200" y="346010"/>
            <a:ext cx="965152" cy="12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2B27A9-33AB-92E3-6A89-D8EAB5D7D4D1}"/>
              </a:ext>
            </a:extLst>
          </p:cNvPr>
          <p:cNvSpPr txBox="1"/>
          <p:nvPr/>
        </p:nvSpPr>
        <p:spPr>
          <a:xfrm>
            <a:off x="6962584" y="2712707"/>
            <a:ext cx="95265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مِــثـــالٌ : مـجـمـوعـات مـن 10 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EE710C43-65AF-814D-4352-AA15BB956F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2323" y="3586759"/>
            <a:ext cx="11178581" cy="484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eeform 10">
            <a:extLst>
              <a:ext uri="{FF2B5EF4-FFF2-40B4-BE49-F238E27FC236}">
                <a16:creationId xmlns:a16="http://schemas.microsoft.com/office/drawing/2014/main" id="{53133F50-BC61-59C0-B3A6-3EFD3F23BBDF}"/>
              </a:ext>
            </a:extLst>
          </p:cNvPr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281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66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F7576E7-4648-D954-BA52-5F2D0EC3FD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637" y="3824586"/>
            <a:ext cx="15214798" cy="1746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66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A7FF3B8-3AAB-9705-69B0-59678D7BA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3163607"/>
            <a:ext cx="16457207" cy="167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66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876DECD-47A7-CF66-8A6A-6AA21034C6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3856880"/>
            <a:ext cx="14036218" cy="171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96282D5-E5C9-4B0E-7152-3680B6CBBA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7378" y="4040984"/>
            <a:ext cx="14307308" cy="1441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AE2FB54-CB4D-6BAE-F2F4-7B8BA0FFB5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218" y="3685567"/>
            <a:ext cx="14159563" cy="189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40FAF25-CE04-1C17-AA34-F1E9464FCE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800" y="3390900"/>
            <a:ext cx="8196603" cy="330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27A07FC-360A-C631-E0DD-C8DFCEEDD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4195071"/>
            <a:ext cx="11931723" cy="85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302A0182-AA1B-E4FF-ABA6-9931F2E6D5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656" y="3579967"/>
            <a:ext cx="2629229" cy="252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884886" y="662512"/>
            <a:ext cx="5769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مهارة اليوم : جمع أعداد مكونة من عدة أرقام 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3C4DD-24B7-53FC-CDB4-A6A8DCC61489}"/>
              </a:ext>
            </a:extLst>
          </p:cNvPr>
          <p:cNvSpPr txBox="1"/>
          <p:nvPr/>
        </p:nvSpPr>
        <p:spPr>
          <a:xfrm>
            <a:off x="14623250" y="3009900"/>
            <a:ext cx="333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مهاراتي مجموعة رفعة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التعليمية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إعداد : أ/ هبه المزيد</a:t>
            </a:r>
          </a:p>
        </p:txBody>
      </p:sp>
      <p:pic>
        <p:nvPicPr>
          <p:cNvPr id="14" name="صورة 13">
            <a:hlinkClick r:id="rId12"/>
            <a:extLst>
              <a:ext uri="{FF2B5EF4-FFF2-40B4-BE49-F238E27FC236}">
                <a16:creationId xmlns:a16="http://schemas.microsoft.com/office/drawing/2014/main" id="{081E5E5A-AD4C-D716-EE48-688D0398A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9399" y="3661660"/>
            <a:ext cx="1382145" cy="130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2A0BB45-C7CB-2468-3392-E71F16FD42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168" y="4966598"/>
            <a:ext cx="10123141" cy="320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462811" y="7266408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13+ س 14 : صفحة 66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27403" y="4409602"/>
            <a:ext cx="4065684" cy="1630138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380999" y="2088691"/>
            <a:ext cx="13604198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15014314" y="4724366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873FD99-94A8-B457-5437-5F822FD62E71}"/>
              </a:ext>
            </a:extLst>
          </p:cNvPr>
          <p:cNvSpPr txBox="1"/>
          <p:nvPr/>
        </p:nvSpPr>
        <p:spPr>
          <a:xfrm>
            <a:off x="12321809" y="3491831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٣</a:t>
            </a:r>
            <a:endParaRPr lang="ar-SA" sz="48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FE5C090-640C-7998-39C0-AF07E4539D65}"/>
              </a:ext>
            </a:extLst>
          </p:cNvPr>
          <p:cNvSpPr txBox="1"/>
          <p:nvPr/>
        </p:nvSpPr>
        <p:spPr>
          <a:xfrm>
            <a:off x="11174074" y="4177157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٤</a:t>
            </a:r>
            <a:endParaRPr lang="ar-SA" sz="80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CAEEE5D-5AE8-B07B-2781-3E72250253F9}"/>
              </a:ext>
            </a:extLst>
          </p:cNvPr>
          <p:cNvSpPr txBox="1"/>
          <p:nvPr/>
        </p:nvSpPr>
        <p:spPr>
          <a:xfrm>
            <a:off x="9969446" y="3491831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٥</a:t>
            </a:r>
            <a:endParaRPr lang="ar-SA" sz="48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0D60B9F-287C-C8EF-B53F-241CF6214EFD}"/>
              </a:ext>
            </a:extLst>
          </p:cNvPr>
          <p:cNvSpPr txBox="1"/>
          <p:nvPr/>
        </p:nvSpPr>
        <p:spPr>
          <a:xfrm>
            <a:off x="8803627" y="4202016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٧</a:t>
            </a:r>
            <a:endParaRPr lang="ar-SA" sz="48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FD54D2A-5954-F33D-EF76-694F51C4067A}"/>
              </a:ext>
            </a:extLst>
          </p:cNvPr>
          <p:cNvSpPr txBox="1"/>
          <p:nvPr/>
        </p:nvSpPr>
        <p:spPr>
          <a:xfrm>
            <a:off x="7576255" y="3491830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٨</a:t>
            </a:r>
            <a:endParaRPr lang="ar-SA" sz="4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10A5D05-BA51-12C0-8627-E9D4193987AC}"/>
              </a:ext>
            </a:extLst>
          </p:cNvPr>
          <p:cNvSpPr txBox="1"/>
          <p:nvPr/>
        </p:nvSpPr>
        <p:spPr>
          <a:xfrm>
            <a:off x="6349633" y="4230215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١٩</a:t>
            </a:r>
            <a:endParaRPr lang="ar-SA" sz="48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9669AA1-D32B-CAA4-D733-D0D26C8C2DD9}"/>
              </a:ext>
            </a:extLst>
          </p:cNvPr>
          <p:cNvSpPr txBox="1"/>
          <p:nvPr/>
        </p:nvSpPr>
        <p:spPr>
          <a:xfrm>
            <a:off x="5083591" y="3491830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١٢</a:t>
            </a:r>
            <a:endParaRPr lang="ar-SA" sz="48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3E493B4-5D07-60E9-EB30-3AB403738451}"/>
              </a:ext>
            </a:extLst>
          </p:cNvPr>
          <p:cNvSpPr txBox="1"/>
          <p:nvPr/>
        </p:nvSpPr>
        <p:spPr>
          <a:xfrm>
            <a:off x="3777704" y="4230215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١٦</a:t>
            </a:r>
            <a:endParaRPr lang="ar-SA" sz="48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B3DA6E3-19B1-18F5-E6F0-F568B5755181}"/>
              </a:ext>
            </a:extLst>
          </p:cNvPr>
          <p:cNvSpPr txBox="1"/>
          <p:nvPr/>
        </p:nvSpPr>
        <p:spPr>
          <a:xfrm>
            <a:off x="2587890" y="3491829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٢١</a:t>
            </a:r>
            <a:endParaRPr lang="ar-SA" sz="48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DA527BA-F46F-4EAF-AD31-DFAE04BFB65A}"/>
              </a:ext>
            </a:extLst>
          </p:cNvPr>
          <p:cNvSpPr txBox="1"/>
          <p:nvPr/>
        </p:nvSpPr>
        <p:spPr>
          <a:xfrm>
            <a:off x="1020047" y="4171141"/>
            <a:ext cx="914400" cy="830997"/>
          </a:xfrm>
          <a:prstGeom prst="rect">
            <a:avLst/>
          </a:prstGeom>
          <a:noFill/>
          <a:ln w="603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ku-Arab-IQ" sz="4800" b="1" dirty="0"/>
              <a:t>٢٥</a:t>
            </a:r>
            <a:endParaRPr lang="ar-SA" sz="48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D300220-F3E9-B74F-31D8-C2A1C41951CA}"/>
              </a:ext>
            </a:extLst>
          </p:cNvPr>
          <p:cNvSpPr txBox="1"/>
          <p:nvPr/>
        </p:nvSpPr>
        <p:spPr>
          <a:xfrm>
            <a:off x="906097" y="5378055"/>
            <a:ext cx="123661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اقسم الطلاب الى مجموعات .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rgbClr val="612352"/>
                </a:solidFill>
                <a:cs typeface="+mj-cs"/>
              </a:rPr>
              <a:t> لديك 10 بطاقات مرقمة كما هو موضح أمامك .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أوجد ناتج جمع الأعداد بدون استعمال الورقة والقلم .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rgbClr val="612352"/>
                </a:solidFill>
                <a:cs typeface="+mj-cs"/>
              </a:rPr>
              <a:t> ما الطريقة التي استعملتها لتكون عملية الجمع سهلة وبسيطة .  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622540" y="2744207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ctr" rtl="1"/>
            <a:r>
              <a:rPr lang="ar-SA" sz="2800" b="1" dirty="0">
                <a:cs typeface="+mj-cs"/>
              </a:rPr>
              <a:t>أستعملُ خصائصَ الجمعِ لأجدَ</a:t>
            </a:r>
          </a:p>
          <a:p>
            <a:pPr algn="ctr" rtl="1"/>
            <a:r>
              <a:rPr lang="ar-SA" sz="2800" b="1" dirty="0">
                <a:cs typeface="+mj-cs"/>
              </a:rPr>
              <a:t>ناتجَ جمِع الأعدادِ والكسور </a:t>
            </a:r>
          </a:p>
          <a:p>
            <a:pPr algn="ctr" rtl="1"/>
            <a:r>
              <a:rPr lang="ar-SA" sz="2800" b="1" dirty="0">
                <a:cs typeface="+mj-cs"/>
              </a:rPr>
              <a:t>العشرية ذهنيًا..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09322" y="5843501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الأبدال .</a:t>
            </a:r>
          </a:p>
          <a:p>
            <a:pPr algn="r" rtl="1"/>
            <a:r>
              <a:rPr lang="ar-SA" sz="2800" b="1" dirty="0"/>
              <a:t>العنصر المحايد الجمعي  .</a:t>
            </a:r>
          </a:p>
          <a:p>
            <a:pPr algn="r" rtl="1"/>
            <a:r>
              <a:rPr lang="ar-SA" sz="2800" b="1" dirty="0"/>
              <a:t>التجميع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B707A638-E0DD-0092-A3FC-DAE9112DE1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1200" y="346010"/>
            <a:ext cx="965152" cy="12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5777422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الأبدال .</a:t>
            </a:r>
          </a:p>
          <a:p>
            <a:pPr algn="r" rtl="1"/>
            <a:r>
              <a:rPr lang="ar-SA" sz="2800" b="1" dirty="0"/>
              <a:t>العنصر المحايد الجمعي  .</a:t>
            </a:r>
          </a:p>
          <a:p>
            <a:pPr algn="r" rtl="1"/>
            <a:r>
              <a:rPr lang="ar-SA" sz="2800" b="1" dirty="0"/>
              <a:t>التجميع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FB4FB655-CB51-3555-4797-BB8AD80E95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346010"/>
            <a:ext cx="965152" cy="12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1385954-62A6-B734-036E-ECE2C45BB4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0462" y="3265190"/>
            <a:ext cx="6621801" cy="387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73C5B86-661F-783B-91C7-892E461BBB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48187" y="3210998"/>
            <a:ext cx="3864634" cy="392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CFE399B-85C4-6B2A-6EAA-735AE6725A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187" y="7643751"/>
            <a:ext cx="10804076" cy="152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E102DE4-4938-BE7E-9FF3-1AF1FB24858B}"/>
              </a:ext>
            </a:extLst>
          </p:cNvPr>
          <p:cNvSpPr txBox="1"/>
          <p:nvPr/>
        </p:nvSpPr>
        <p:spPr>
          <a:xfrm>
            <a:off x="9610929" y="2427232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اْســتــعِــــدَّ 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09955" y="5831134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الأبدال .</a:t>
            </a:r>
          </a:p>
          <a:p>
            <a:pPr algn="r" rtl="1"/>
            <a:r>
              <a:rPr lang="ar-SA" sz="2800" b="1" dirty="0"/>
              <a:t>العنصر المحايد الجمعي  .</a:t>
            </a:r>
          </a:p>
          <a:p>
            <a:pPr algn="r" rtl="1"/>
            <a:r>
              <a:rPr lang="ar-SA" sz="2800" b="1" dirty="0"/>
              <a:t>التجميع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89060BD6-DA97-8969-A6CA-D5BE121367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1200" y="346010"/>
            <a:ext cx="965152" cy="12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B245A53-1634-3CE6-F879-30266D61685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0471" y="2638849"/>
            <a:ext cx="9410053" cy="674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الأَعدادَ ضِمنَ البلايينِ (الملياراتِ) وَأكتُبُها بالصِّيغ القياسيةِ ،و التحليليةِ،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069865" y="6139600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الأبدال .</a:t>
            </a:r>
          </a:p>
          <a:p>
            <a:pPr algn="r" rtl="1"/>
            <a:r>
              <a:rPr lang="ar-SA" sz="2800" b="1" dirty="0"/>
              <a:t>العنصر المحايد الجمعي  .</a:t>
            </a:r>
          </a:p>
          <a:p>
            <a:pPr algn="r" rtl="1"/>
            <a:r>
              <a:rPr lang="ar-SA" sz="2800" b="1" dirty="0"/>
              <a:t>التجميع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EDCBA1F8-7F8B-FF08-31DC-BCDB9725F4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91200" y="346010"/>
            <a:ext cx="965152" cy="12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0385102-6076-0840-3DAF-CB57210A4D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7656" y="4840198"/>
            <a:ext cx="10612966" cy="333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BC0BF79-B7CE-822B-6D88-5915FF8A83C1}"/>
              </a:ext>
            </a:extLst>
          </p:cNvPr>
          <p:cNvSpPr txBox="1"/>
          <p:nvPr/>
        </p:nvSpPr>
        <p:spPr>
          <a:xfrm>
            <a:off x="7158801" y="3215684"/>
            <a:ext cx="61991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مِــثـــالٌ :خـصـائـصُ الـجـمـعِ 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7600" y="2512659"/>
            <a:ext cx="4120286" cy="4923418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2-5 : خـصـائـصُ الـجـمـع..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58EA3094-AAE0-8A52-3E46-728174EB24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346010"/>
            <a:ext cx="965152" cy="121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E3E9541-4B5D-821E-3D24-0BF6C0874608}"/>
              </a:ext>
            </a:extLst>
          </p:cNvPr>
          <p:cNvSpPr txBox="1"/>
          <p:nvPr/>
        </p:nvSpPr>
        <p:spPr>
          <a:xfrm>
            <a:off x="3680446" y="2448990"/>
            <a:ext cx="95265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مِــثـــالٌ مِـن واقِـع الـحَـيـاةِ :اسـتـعـمالُ الخـصـائـصِ لـجـمـعِ  الأعدادِ.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B9FD032-F455-40F6-5A08-6D4AF530EB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768" y="3178000"/>
            <a:ext cx="9126523" cy="6089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2930512-ACD2-F431-7A00-A2E5F7AED7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81470" y="3112593"/>
            <a:ext cx="3195482" cy="325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469</Words>
  <Application>Microsoft Office PowerPoint</Application>
  <PresentationFormat>مخصص</PresentationFormat>
  <Paragraphs>94</Paragraphs>
  <Slides>20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Aldhabi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2024-09-07T08:33:04Z</dcterms:modified>
  <dc:identifier>DAGN_jeNjEQ</dc:identifier>
</cp:coreProperties>
</file>