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3" r:id="rId4"/>
    <p:sldId id="274" r:id="rId5"/>
    <p:sldId id="258" r:id="rId6"/>
    <p:sldId id="259" r:id="rId7"/>
    <p:sldId id="260" r:id="rId8"/>
    <p:sldId id="261" r:id="rId9"/>
    <p:sldId id="262" r:id="rId10"/>
    <p:sldId id="264" r:id="rId11"/>
    <p:sldId id="265" r:id="rId12"/>
    <p:sldId id="266" r:id="rId13"/>
    <p:sldId id="270" r:id="rId14"/>
    <p:sldId id="271" r:id="rId15"/>
    <p:sldId id="272" r:id="rId16"/>
    <p:sldId id="267" r:id="rId17"/>
    <p:sldId id="275" r:id="rId18"/>
    <p:sldId id="269" r:id="rId19"/>
    <p:sldId id="268" r:id="rId20"/>
  </p:sldIdLst>
  <p:sldSz cx="18288000" cy="10287000"/>
  <p:notesSz cx="6858000" cy="9144000"/>
  <p:embeddedFontLst>
    <p:embeddedFont>
      <p:font typeface="Aldhabi" panose="01000000000000000000" pitchFamily="2" charset="-78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900" y="1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urah Alaklabi" userId="b439187ee2954565" providerId="LiveId" clId="{90E5B03A-1BAF-4B04-B184-6F677F38F36F}"/>
    <pc:docChg chg="custSel modSld">
      <pc:chgData name="nourah Alaklabi" userId="b439187ee2954565" providerId="LiveId" clId="{90E5B03A-1BAF-4B04-B184-6F677F38F36F}" dt="2024-08-19T14:59:10.258" v="25" actId="3626"/>
      <pc:docMkLst>
        <pc:docMk/>
      </pc:docMkLst>
      <pc:sldChg chg="delSp mod">
        <pc:chgData name="nourah Alaklabi" userId="b439187ee2954565" providerId="LiveId" clId="{90E5B03A-1BAF-4B04-B184-6F677F38F36F}" dt="2024-08-19T14:56:46.994" v="3" actId="21"/>
        <pc:sldMkLst>
          <pc:docMk/>
          <pc:sldMk cId="0" sldId="258"/>
        </pc:sldMkLst>
        <pc:picChg chg="del">
          <ac:chgData name="nourah Alaklabi" userId="b439187ee2954565" providerId="LiveId" clId="{90E5B03A-1BAF-4B04-B184-6F677F38F36F}" dt="2024-08-19T14:56:46.994" v="3" actId="21"/>
          <ac:picMkLst>
            <pc:docMk/>
            <pc:sldMk cId="0" sldId="258"/>
            <ac:picMk id="14" creationId="{A059CE48-7438-9497-A66C-8EA589D6FDB5}"/>
          </ac:picMkLst>
        </pc:picChg>
      </pc:sldChg>
      <pc:sldChg chg="delSp mod">
        <pc:chgData name="nourah Alaklabi" userId="b439187ee2954565" providerId="LiveId" clId="{90E5B03A-1BAF-4B04-B184-6F677F38F36F}" dt="2024-08-19T14:57:15.394" v="8" actId="21"/>
        <pc:sldMkLst>
          <pc:docMk/>
          <pc:sldMk cId="0" sldId="259"/>
        </pc:sldMkLst>
        <pc:picChg chg="del">
          <ac:chgData name="nourah Alaklabi" userId="b439187ee2954565" providerId="LiveId" clId="{90E5B03A-1BAF-4B04-B184-6F677F38F36F}" dt="2024-08-19T14:56:50.884" v="4" actId="21"/>
          <ac:picMkLst>
            <pc:docMk/>
            <pc:sldMk cId="0" sldId="259"/>
            <ac:picMk id="11" creationId="{A3AEC739-948B-93EB-233B-62DA49E9A67A}"/>
          </ac:picMkLst>
        </pc:picChg>
        <pc:picChg chg="del">
          <ac:chgData name="nourah Alaklabi" userId="b439187ee2954565" providerId="LiveId" clId="{90E5B03A-1BAF-4B04-B184-6F677F38F36F}" dt="2024-08-19T14:57:13.266" v="7" actId="21"/>
          <ac:picMkLst>
            <pc:docMk/>
            <pc:sldMk cId="0" sldId="259"/>
            <ac:picMk id="16" creationId="{7E7F79EF-5EB0-0B50-BE32-C0C1197A26B9}"/>
          </ac:picMkLst>
        </pc:picChg>
        <pc:picChg chg="del">
          <ac:chgData name="nourah Alaklabi" userId="b439187ee2954565" providerId="LiveId" clId="{90E5B03A-1BAF-4B04-B184-6F677F38F36F}" dt="2024-08-19T14:57:15.394" v="8" actId="21"/>
          <ac:picMkLst>
            <pc:docMk/>
            <pc:sldMk cId="0" sldId="259"/>
            <ac:picMk id="18" creationId="{D28ED89A-C42F-C0AA-C61C-6060145775D5}"/>
          </ac:picMkLst>
        </pc:picChg>
      </pc:sldChg>
      <pc:sldChg chg="delSp mod">
        <pc:chgData name="nourah Alaklabi" userId="b439187ee2954565" providerId="LiveId" clId="{90E5B03A-1BAF-4B04-B184-6F677F38F36F}" dt="2024-08-19T14:57:07.476" v="6" actId="21"/>
        <pc:sldMkLst>
          <pc:docMk/>
          <pc:sldMk cId="0" sldId="260"/>
        </pc:sldMkLst>
        <pc:picChg chg="del">
          <ac:chgData name="nourah Alaklabi" userId="b439187ee2954565" providerId="LiveId" clId="{90E5B03A-1BAF-4B04-B184-6F677F38F36F}" dt="2024-08-19T14:57:05.434" v="5" actId="21"/>
          <ac:picMkLst>
            <pc:docMk/>
            <pc:sldMk cId="0" sldId="260"/>
            <ac:picMk id="11" creationId="{8C933064-1CB3-9144-4350-A53B2A7464E5}"/>
          </ac:picMkLst>
        </pc:picChg>
        <pc:picChg chg="del">
          <ac:chgData name="nourah Alaklabi" userId="b439187ee2954565" providerId="LiveId" clId="{90E5B03A-1BAF-4B04-B184-6F677F38F36F}" dt="2024-08-19T14:57:07.476" v="6" actId="21"/>
          <ac:picMkLst>
            <pc:docMk/>
            <pc:sldMk cId="0" sldId="260"/>
            <ac:picMk id="13" creationId="{511FEFA4-77EA-FBFB-0144-16473665AF1F}"/>
          </ac:picMkLst>
        </pc:picChg>
      </pc:sldChg>
      <pc:sldChg chg="delSp mod">
        <pc:chgData name="nourah Alaklabi" userId="b439187ee2954565" providerId="LiveId" clId="{90E5B03A-1BAF-4B04-B184-6F677F38F36F}" dt="2024-08-19T14:57:59.730" v="10" actId="21"/>
        <pc:sldMkLst>
          <pc:docMk/>
          <pc:sldMk cId="0" sldId="261"/>
        </pc:sldMkLst>
        <pc:picChg chg="del">
          <ac:chgData name="nourah Alaklabi" userId="b439187ee2954565" providerId="LiveId" clId="{90E5B03A-1BAF-4B04-B184-6F677F38F36F}" dt="2024-08-19T14:57:59.730" v="10" actId="21"/>
          <ac:picMkLst>
            <pc:docMk/>
            <pc:sldMk cId="0" sldId="261"/>
            <ac:picMk id="11" creationId="{D97A9875-D64B-CD24-45A7-13A139796769}"/>
          </ac:picMkLst>
        </pc:picChg>
        <pc:picChg chg="del">
          <ac:chgData name="nourah Alaklabi" userId="b439187ee2954565" providerId="LiveId" clId="{90E5B03A-1BAF-4B04-B184-6F677F38F36F}" dt="2024-08-19T14:57:22.256" v="9" actId="21"/>
          <ac:picMkLst>
            <pc:docMk/>
            <pc:sldMk cId="0" sldId="261"/>
            <ac:picMk id="13" creationId="{F530143F-349D-DD18-BCAE-48F041653C0E}"/>
          </ac:picMkLst>
        </pc:picChg>
      </pc:sldChg>
      <pc:sldChg chg="delSp mod">
        <pc:chgData name="nourah Alaklabi" userId="b439187ee2954565" providerId="LiveId" clId="{90E5B03A-1BAF-4B04-B184-6F677F38F36F}" dt="2024-08-19T14:58:09.272" v="12" actId="21"/>
        <pc:sldMkLst>
          <pc:docMk/>
          <pc:sldMk cId="0" sldId="262"/>
        </pc:sldMkLst>
        <pc:picChg chg="del">
          <ac:chgData name="nourah Alaklabi" userId="b439187ee2954565" providerId="LiveId" clId="{90E5B03A-1BAF-4B04-B184-6F677F38F36F}" dt="2024-08-19T14:58:09.272" v="12" actId="21"/>
          <ac:picMkLst>
            <pc:docMk/>
            <pc:sldMk cId="0" sldId="262"/>
            <ac:picMk id="11" creationId="{DE10D578-718A-DF20-E4BC-47B6A6F3EDAF}"/>
          </ac:picMkLst>
        </pc:picChg>
        <pc:picChg chg="del">
          <ac:chgData name="nourah Alaklabi" userId="b439187ee2954565" providerId="LiveId" clId="{90E5B03A-1BAF-4B04-B184-6F677F38F36F}" dt="2024-08-19T14:58:07.053" v="11" actId="21"/>
          <ac:picMkLst>
            <pc:docMk/>
            <pc:sldMk cId="0" sldId="262"/>
            <ac:picMk id="13" creationId="{D5B3D4E4-39AD-286C-1492-BDA0427D9A3F}"/>
          </ac:picMkLst>
        </pc:picChg>
      </pc:sldChg>
      <pc:sldChg chg="delSp mod">
        <pc:chgData name="nourah Alaklabi" userId="b439187ee2954565" providerId="LiveId" clId="{90E5B03A-1BAF-4B04-B184-6F677F38F36F}" dt="2024-08-19T14:58:20.929" v="15" actId="21"/>
        <pc:sldMkLst>
          <pc:docMk/>
          <pc:sldMk cId="0" sldId="263"/>
        </pc:sldMkLst>
        <pc:picChg chg="del">
          <ac:chgData name="nourah Alaklabi" userId="b439187ee2954565" providerId="LiveId" clId="{90E5B03A-1BAF-4B04-B184-6F677F38F36F}" dt="2024-08-19T14:58:20.929" v="15" actId="21"/>
          <ac:picMkLst>
            <pc:docMk/>
            <pc:sldMk cId="0" sldId="263"/>
            <ac:picMk id="11" creationId="{226E4ECF-530C-42AC-907C-C408CA5EF134}"/>
          </ac:picMkLst>
        </pc:picChg>
        <pc:picChg chg="del">
          <ac:chgData name="nourah Alaklabi" userId="b439187ee2954565" providerId="LiveId" clId="{90E5B03A-1BAF-4B04-B184-6F677F38F36F}" dt="2024-08-19T14:58:17.179" v="14" actId="21"/>
          <ac:picMkLst>
            <pc:docMk/>
            <pc:sldMk cId="0" sldId="263"/>
            <ac:picMk id="13" creationId="{62577B2C-53CF-21C3-E08B-3F280FC6AFAE}"/>
          </ac:picMkLst>
        </pc:picChg>
        <pc:picChg chg="del">
          <ac:chgData name="nourah Alaklabi" userId="b439187ee2954565" providerId="LiveId" clId="{90E5B03A-1BAF-4B04-B184-6F677F38F36F}" dt="2024-08-19T14:58:13.377" v="13" actId="21"/>
          <ac:picMkLst>
            <pc:docMk/>
            <pc:sldMk cId="0" sldId="263"/>
            <ac:picMk id="15" creationId="{5E091DCA-474C-8EAD-2613-DC11ABD2DF68}"/>
          </ac:picMkLst>
        </pc:picChg>
      </pc:sldChg>
      <pc:sldChg chg="delSp mod">
        <pc:chgData name="nourah Alaklabi" userId="b439187ee2954565" providerId="LiveId" clId="{90E5B03A-1BAF-4B04-B184-6F677F38F36F}" dt="2024-08-19T14:58:27.620" v="16" actId="21"/>
        <pc:sldMkLst>
          <pc:docMk/>
          <pc:sldMk cId="0" sldId="264"/>
        </pc:sldMkLst>
        <pc:picChg chg="del">
          <ac:chgData name="nourah Alaklabi" userId="b439187ee2954565" providerId="LiveId" clId="{90E5B03A-1BAF-4B04-B184-6F677F38F36F}" dt="2024-08-19T14:58:27.620" v="16" actId="21"/>
          <ac:picMkLst>
            <pc:docMk/>
            <pc:sldMk cId="0" sldId="264"/>
            <ac:picMk id="10" creationId="{FB420E1C-DEEE-93A8-A470-38B20A6863E5}"/>
          </ac:picMkLst>
        </pc:picChg>
      </pc:sldChg>
      <pc:sldChg chg="delSp mod">
        <pc:chgData name="nourah Alaklabi" userId="b439187ee2954565" providerId="LiveId" clId="{90E5B03A-1BAF-4B04-B184-6F677F38F36F}" dt="2024-08-19T14:58:31.856" v="17" actId="21"/>
        <pc:sldMkLst>
          <pc:docMk/>
          <pc:sldMk cId="0" sldId="265"/>
        </pc:sldMkLst>
        <pc:picChg chg="del">
          <ac:chgData name="nourah Alaklabi" userId="b439187ee2954565" providerId="LiveId" clId="{90E5B03A-1BAF-4B04-B184-6F677F38F36F}" dt="2024-08-19T14:58:31.856" v="17" actId="21"/>
          <ac:picMkLst>
            <pc:docMk/>
            <pc:sldMk cId="0" sldId="265"/>
            <ac:picMk id="10" creationId="{DE3C1011-9042-2CF8-CB04-968E5D0BE914}"/>
          </ac:picMkLst>
        </pc:picChg>
      </pc:sldChg>
      <pc:sldChg chg="delSp mod">
        <pc:chgData name="nourah Alaklabi" userId="b439187ee2954565" providerId="LiveId" clId="{90E5B03A-1BAF-4B04-B184-6F677F38F36F}" dt="2024-08-19T14:58:37.210" v="18" actId="21"/>
        <pc:sldMkLst>
          <pc:docMk/>
          <pc:sldMk cId="0" sldId="266"/>
        </pc:sldMkLst>
        <pc:picChg chg="del">
          <ac:chgData name="nourah Alaklabi" userId="b439187ee2954565" providerId="LiveId" clId="{90E5B03A-1BAF-4B04-B184-6F677F38F36F}" dt="2024-08-19T14:58:37.210" v="18" actId="21"/>
          <ac:picMkLst>
            <pc:docMk/>
            <pc:sldMk cId="0" sldId="266"/>
            <ac:picMk id="8" creationId="{0E2C5FEB-21FB-C6AE-638F-B72F6C3960B3}"/>
          </ac:picMkLst>
        </pc:picChg>
      </pc:sldChg>
      <pc:sldChg chg="delSp mod">
        <pc:chgData name="nourah Alaklabi" userId="b439187ee2954565" providerId="LiveId" clId="{90E5B03A-1BAF-4B04-B184-6F677F38F36F}" dt="2024-08-19T14:59:04.102" v="24" actId="21"/>
        <pc:sldMkLst>
          <pc:docMk/>
          <pc:sldMk cId="0" sldId="267"/>
        </pc:sldMkLst>
        <pc:picChg chg="del">
          <ac:chgData name="nourah Alaklabi" userId="b439187ee2954565" providerId="LiveId" clId="{90E5B03A-1BAF-4B04-B184-6F677F38F36F}" dt="2024-08-19T14:59:04.102" v="24" actId="21"/>
          <ac:picMkLst>
            <pc:docMk/>
            <pc:sldMk cId="0" sldId="267"/>
            <ac:picMk id="10" creationId="{206C7A2B-FCBC-3810-4CC2-3FAEDA499D44}"/>
          </ac:picMkLst>
        </pc:picChg>
      </pc:sldChg>
      <pc:sldChg chg="modSp mod">
        <pc:chgData name="nourah Alaklabi" userId="b439187ee2954565" providerId="LiveId" clId="{90E5B03A-1BAF-4B04-B184-6F677F38F36F}" dt="2024-08-19T14:59:10.258" v="25" actId="3626"/>
        <pc:sldMkLst>
          <pc:docMk/>
          <pc:sldMk cId="0" sldId="269"/>
        </pc:sldMkLst>
        <pc:picChg chg="mod">
          <ac:chgData name="nourah Alaklabi" userId="b439187ee2954565" providerId="LiveId" clId="{90E5B03A-1BAF-4B04-B184-6F677F38F36F}" dt="2024-08-19T14:59:10.258" v="25" actId="3626"/>
          <ac:picMkLst>
            <pc:docMk/>
            <pc:sldMk cId="0" sldId="269"/>
            <ac:picMk id="9" creationId="{BFADAEB7-5DAF-A670-EECA-B696242E749D}"/>
          </ac:picMkLst>
        </pc:picChg>
      </pc:sldChg>
      <pc:sldChg chg="delSp mod">
        <pc:chgData name="nourah Alaklabi" userId="b439187ee2954565" providerId="LiveId" clId="{90E5B03A-1BAF-4B04-B184-6F677F38F36F}" dt="2024-08-19T14:58:47.620" v="21" actId="21"/>
        <pc:sldMkLst>
          <pc:docMk/>
          <pc:sldMk cId="1714451983" sldId="270"/>
        </pc:sldMkLst>
        <pc:picChg chg="del">
          <ac:chgData name="nourah Alaklabi" userId="b439187ee2954565" providerId="LiveId" clId="{90E5B03A-1BAF-4B04-B184-6F677F38F36F}" dt="2024-08-19T14:58:41.753" v="19" actId="21"/>
          <ac:picMkLst>
            <pc:docMk/>
            <pc:sldMk cId="1714451983" sldId="270"/>
            <ac:picMk id="11" creationId="{E9CF5161-B60C-40D0-0277-7408F0C994C1}"/>
          </ac:picMkLst>
        </pc:picChg>
        <pc:picChg chg="del">
          <ac:chgData name="nourah Alaklabi" userId="b439187ee2954565" providerId="LiveId" clId="{90E5B03A-1BAF-4B04-B184-6F677F38F36F}" dt="2024-08-19T14:58:47.620" v="21" actId="21"/>
          <ac:picMkLst>
            <pc:docMk/>
            <pc:sldMk cId="1714451983" sldId="270"/>
            <ac:picMk id="13" creationId="{2E84B20A-D65B-0E63-9630-F7FA330CF685}"/>
          </ac:picMkLst>
        </pc:picChg>
        <pc:picChg chg="del">
          <ac:chgData name="nourah Alaklabi" userId="b439187ee2954565" providerId="LiveId" clId="{90E5B03A-1BAF-4B04-B184-6F677F38F36F}" dt="2024-08-19T14:58:44.988" v="20" actId="21"/>
          <ac:picMkLst>
            <pc:docMk/>
            <pc:sldMk cId="1714451983" sldId="270"/>
            <ac:picMk id="15" creationId="{41B542B4-5E2E-E24F-4CE1-CF147446F743}"/>
          </ac:picMkLst>
        </pc:picChg>
      </pc:sldChg>
      <pc:sldChg chg="delSp mod">
        <pc:chgData name="nourah Alaklabi" userId="b439187ee2954565" providerId="LiveId" clId="{90E5B03A-1BAF-4B04-B184-6F677F38F36F}" dt="2024-08-19T14:58:55.746" v="22" actId="21"/>
        <pc:sldMkLst>
          <pc:docMk/>
          <pc:sldMk cId="2434396656" sldId="271"/>
        </pc:sldMkLst>
        <pc:picChg chg="del">
          <ac:chgData name="nourah Alaklabi" userId="b439187ee2954565" providerId="LiveId" clId="{90E5B03A-1BAF-4B04-B184-6F677F38F36F}" dt="2024-08-19T14:58:55.746" v="22" actId="21"/>
          <ac:picMkLst>
            <pc:docMk/>
            <pc:sldMk cId="2434396656" sldId="271"/>
            <ac:picMk id="8" creationId="{06A53FB2-A83E-FE37-C14D-BA49F2B4E98C}"/>
          </ac:picMkLst>
        </pc:picChg>
      </pc:sldChg>
      <pc:sldChg chg="delSp mod">
        <pc:chgData name="nourah Alaklabi" userId="b439187ee2954565" providerId="LiveId" clId="{90E5B03A-1BAF-4B04-B184-6F677F38F36F}" dt="2024-08-19T14:58:59.826" v="23" actId="21"/>
        <pc:sldMkLst>
          <pc:docMk/>
          <pc:sldMk cId="2820606227" sldId="272"/>
        </pc:sldMkLst>
        <pc:picChg chg="del">
          <ac:chgData name="nourah Alaklabi" userId="b439187ee2954565" providerId="LiveId" clId="{90E5B03A-1BAF-4B04-B184-6F677F38F36F}" dt="2024-08-19T14:58:59.826" v="23" actId="21"/>
          <ac:picMkLst>
            <pc:docMk/>
            <pc:sldMk cId="2820606227" sldId="272"/>
            <ac:picMk id="10" creationId="{17B6D697-140E-998E-204F-E79332E78ED1}"/>
          </ac:picMkLst>
        </pc:picChg>
      </pc:sldChg>
      <pc:sldChg chg="delSp mod">
        <pc:chgData name="nourah Alaklabi" userId="b439187ee2954565" providerId="LiveId" clId="{90E5B03A-1BAF-4B04-B184-6F677F38F36F}" dt="2024-08-19T14:56:30.333" v="1" actId="21"/>
        <pc:sldMkLst>
          <pc:docMk/>
          <pc:sldMk cId="664543454" sldId="273"/>
        </pc:sldMkLst>
        <pc:spChg chg="del">
          <ac:chgData name="nourah Alaklabi" userId="b439187ee2954565" providerId="LiveId" clId="{90E5B03A-1BAF-4B04-B184-6F677F38F36F}" dt="2024-08-19T14:56:30.333" v="1" actId="21"/>
          <ac:spMkLst>
            <pc:docMk/>
            <pc:sldMk cId="664543454" sldId="273"/>
            <ac:spMk id="9" creationId="{8D96BDB8-C92F-56BB-560B-54381A3C72A6}"/>
          </ac:spMkLst>
        </pc:spChg>
        <pc:picChg chg="del">
          <ac:chgData name="nourah Alaklabi" userId="b439187ee2954565" providerId="LiveId" clId="{90E5B03A-1BAF-4B04-B184-6F677F38F36F}" dt="2024-08-19T14:56:24.142" v="0" actId="21"/>
          <ac:picMkLst>
            <pc:docMk/>
            <pc:sldMk cId="664543454" sldId="273"/>
            <ac:picMk id="16" creationId="{D7241FF3-A68C-4653-3D72-479C447A7DC3}"/>
          </ac:picMkLst>
        </pc:picChg>
      </pc:sldChg>
      <pc:sldChg chg="modSp mod">
        <pc:chgData name="nourah Alaklabi" userId="b439187ee2954565" providerId="LiveId" clId="{90E5B03A-1BAF-4B04-B184-6F677F38F36F}" dt="2024-08-19T14:56:35.763" v="2" actId="3626"/>
        <pc:sldMkLst>
          <pc:docMk/>
          <pc:sldMk cId="1874374897" sldId="274"/>
        </pc:sldMkLst>
        <pc:picChg chg="mod">
          <ac:chgData name="nourah Alaklabi" userId="b439187ee2954565" providerId="LiveId" clId="{90E5B03A-1BAF-4B04-B184-6F677F38F36F}" dt="2024-08-19T14:56:35.763" v="2" actId="3626"/>
          <ac:picMkLst>
            <pc:docMk/>
            <pc:sldMk cId="1874374897" sldId="274"/>
            <ac:picMk id="17" creationId="{8E09457B-25FE-C890-A0B0-6374FC73B27B}"/>
          </ac:picMkLst>
        </pc:picChg>
      </pc:sldChg>
    </pc:docChg>
  </pc:docChgLst>
  <pc:docChgLst>
    <pc:chgData name="nourah Alaklabi" userId="b439187ee2954565" providerId="LiveId" clId="{73D94693-4027-4F5A-A44E-D5A590540A09}"/>
    <pc:docChg chg="undo custSel addSld delSld modSld">
      <pc:chgData name="nourah Alaklabi" userId="b439187ee2954565" providerId="LiveId" clId="{73D94693-4027-4F5A-A44E-D5A590540A09}" dt="2024-08-31T11:55:49.145" v="876" actId="167"/>
      <pc:docMkLst>
        <pc:docMk/>
      </pc:docMkLst>
      <pc:sldChg chg="addSp delSp modSp mod">
        <pc:chgData name="nourah Alaklabi" userId="b439187ee2954565" providerId="LiveId" clId="{73D94693-4027-4F5A-A44E-D5A590540A09}" dt="2024-08-31T10:36:16.176" v="231" actId="21"/>
        <pc:sldMkLst>
          <pc:docMk/>
          <pc:sldMk cId="0" sldId="257"/>
        </pc:sldMkLst>
        <pc:spChg chg="del mod">
          <ac:chgData name="nourah Alaklabi" userId="b439187ee2954565" providerId="LiveId" clId="{73D94693-4027-4F5A-A44E-D5A590540A09}" dt="2024-08-31T10:36:16.176" v="231" actId="21"/>
          <ac:spMkLst>
            <pc:docMk/>
            <pc:sldMk cId="0" sldId="257"/>
            <ac:spMk id="6" creationId="{00000000-0000-0000-0000-000000000000}"/>
          </ac:spMkLst>
        </pc:spChg>
        <pc:spChg chg="mod">
          <ac:chgData name="nourah Alaklabi" userId="b439187ee2954565" providerId="LiveId" clId="{73D94693-4027-4F5A-A44E-D5A590540A09}" dt="2024-08-31T10:36:03.168" v="228" actId="1076"/>
          <ac:spMkLst>
            <pc:docMk/>
            <pc:sldMk cId="0" sldId="257"/>
            <ac:spMk id="7" creationId="{00000000-0000-0000-0000-000000000000}"/>
          </ac:spMkLst>
        </pc:spChg>
        <pc:spChg chg="mod">
          <ac:chgData name="nourah Alaklabi" userId="b439187ee2954565" providerId="LiveId" clId="{73D94693-4027-4F5A-A44E-D5A590540A09}" dt="2024-08-31T10:25:24.432" v="21" actId="1076"/>
          <ac:spMkLst>
            <pc:docMk/>
            <pc:sldMk cId="0" sldId="257"/>
            <ac:spMk id="8" creationId="{3039ADEE-46A7-BA83-2CDC-8995268A6B3E}"/>
          </ac:spMkLst>
        </pc:spChg>
        <pc:spChg chg="del mod">
          <ac:chgData name="nourah Alaklabi" userId="b439187ee2954565" providerId="LiveId" clId="{73D94693-4027-4F5A-A44E-D5A590540A09}" dt="2024-08-31T10:28:58.367" v="26" actId="21"/>
          <ac:spMkLst>
            <pc:docMk/>
            <pc:sldMk cId="0" sldId="257"/>
            <ac:spMk id="11" creationId="{5683C4DD-24B7-53FC-CDB4-A6A8DCC61489}"/>
          </ac:spMkLst>
        </pc:spChg>
        <pc:spChg chg="add mod">
          <ac:chgData name="nourah Alaklabi" userId="b439187ee2954565" providerId="LiveId" clId="{73D94693-4027-4F5A-A44E-D5A590540A09}" dt="2024-08-31T10:36:13.563" v="230" actId="1076"/>
          <ac:spMkLst>
            <pc:docMk/>
            <pc:sldMk cId="0" sldId="257"/>
            <ac:spMk id="13" creationId="{B0CC5645-1438-CE6F-3AB5-7A912322F5CD}"/>
          </ac:spMkLst>
        </pc:spChg>
        <pc:spChg chg="add mod">
          <ac:chgData name="nourah Alaklabi" userId="b439187ee2954565" providerId="LiveId" clId="{73D94693-4027-4F5A-A44E-D5A590540A09}" dt="2024-08-31T10:36:08.468" v="229" actId="1076"/>
          <ac:spMkLst>
            <pc:docMk/>
            <pc:sldMk cId="0" sldId="257"/>
            <ac:spMk id="15" creationId="{67771DF2-8400-C118-3776-621C51F05671}"/>
          </ac:spMkLst>
        </pc:spChg>
        <pc:picChg chg="del">
          <ac:chgData name="nourah Alaklabi" userId="b439187ee2954565" providerId="LiveId" clId="{73D94693-4027-4F5A-A44E-D5A590540A09}" dt="2024-08-31T10:21:51.915" v="0" actId="21"/>
          <ac:picMkLst>
            <pc:docMk/>
            <pc:sldMk cId="0" sldId="257"/>
            <ac:picMk id="10" creationId="{5DDE3091-7AE0-8898-F5CA-D34303D54E31}"/>
          </ac:picMkLst>
        </pc:picChg>
        <pc:picChg chg="add del">
          <ac:chgData name="nourah Alaklabi" userId="b439187ee2954565" providerId="LiveId" clId="{73D94693-4027-4F5A-A44E-D5A590540A09}" dt="2024-08-31T10:28:51.692" v="24" actId="21"/>
          <ac:picMkLst>
            <pc:docMk/>
            <pc:sldMk cId="0" sldId="257"/>
            <ac:picMk id="14" creationId="{081E5E5A-AD4C-D716-EE48-688D0398A389}"/>
          </ac:picMkLst>
        </pc:picChg>
      </pc:sldChg>
      <pc:sldChg chg="addSp modSp mod">
        <pc:chgData name="nourah Alaklabi" userId="b439187ee2954565" providerId="LiveId" clId="{73D94693-4027-4F5A-A44E-D5A590540A09}" dt="2024-08-31T10:49:27.943" v="340" actId="20577"/>
        <pc:sldMkLst>
          <pc:docMk/>
          <pc:sldMk cId="0" sldId="258"/>
        </pc:sldMkLst>
        <pc:spChg chg="mod">
          <ac:chgData name="nourah Alaklabi" userId="b439187ee2954565" providerId="LiveId" clId="{73D94693-4027-4F5A-A44E-D5A590540A09}" dt="2024-08-31T10:40:43.142" v="242"/>
          <ac:spMkLst>
            <pc:docMk/>
            <pc:sldMk cId="0" sldId="258"/>
            <ac:spMk id="12" creationId="{7AC1225A-EBBF-0BC5-D64C-E84C2DBE2E91}"/>
          </ac:spMkLst>
        </pc:spChg>
        <pc:spChg chg="mod">
          <ac:chgData name="nourah Alaklabi" userId="b439187ee2954565" providerId="LiveId" clId="{73D94693-4027-4F5A-A44E-D5A590540A09}" dt="2024-08-31T10:49:27.943" v="340" actId="20577"/>
          <ac:spMkLst>
            <pc:docMk/>
            <pc:sldMk cId="0" sldId="258"/>
            <ac:spMk id="13" creationId="{DA0DE6BF-A8AE-FB75-D1F5-A682F5334E53}"/>
          </ac:spMkLst>
        </pc:spChg>
        <pc:spChg chg="mod">
          <ac:chgData name="nourah Alaklabi" userId="b439187ee2954565" providerId="LiveId" clId="{73D94693-4027-4F5A-A44E-D5A590540A09}" dt="2024-08-31T10:44:45.335" v="266" actId="20577"/>
          <ac:spMkLst>
            <pc:docMk/>
            <pc:sldMk cId="0" sldId="258"/>
            <ac:spMk id="15" creationId="{590AC6F2-AE63-E429-6429-D36C5292ED06}"/>
          </ac:spMkLst>
        </pc:spChg>
        <pc:spChg chg="mod">
          <ac:chgData name="nourah Alaklabi" userId="b439187ee2954565" providerId="LiveId" clId="{73D94693-4027-4F5A-A44E-D5A590540A09}" dt="2024-08-31T10:46:36.734" v="330" actId="403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73D94693-4027-4F5A-A44E-D5A590540A09}" dt="2024-08-31T10:43:46.271" v="256"/>
          <ac:picMkLst>
            <pc:docMk/>
            <pc:sldMk cId="0" sldId="258"/>
            <ac:picMk id="18" creationId="{BC19355F-B439-82D8-A00B-F8E7C5FB9082}"/>
          </ac:picMkLst>
        </pc:picChg>
      </pc:sldChg>
      <pc:sldChg chg="addSp modSp mod">
        <pc:chgData name="nourah Alaklabi" userId="b439187ee2954565" providerId="LiveId" clId="{73D94693-4027-4F5A-A44E-D5A590540A09}" dt="2024-08-31T11:22:44.621" v="524"/>
        <pc:sldMkLst>
          <pc:docMk/>
          <pc:sldMk cId="0" sldId="259"/>
        </pc:sldMkLst>
        <pc:spChg chg="mod">
          <ac:chgData name="nourah Alaklabi" userId="b439187ee2954565" providerId="LiveId" clId="{73D94693-4027-4F5A-A44E-D5A590540A09}" dt="2024-08-31T10:40:51.186" v="243"/>
          <ac:spMkLst>
            <pc:docMk/>
            <pc:sldMk cId="0" sldId="259"/>
            <ac:spMk id="12" creationId="{3A1FAE83-5EF0-D633-1BFC-A148D49E8851}"/>
          </ac:spMkLst>
        </pc:spChg>
        <pc:spChg chg="mod">
          <ac:chgData name="nourah Alaklabi" userId="b439187ee2954565" providerId="LiveId" clId="{73D94693-4027-4F5A-A44E-D5A590540A09}" dt="2024-08-31T10:45:00.288" v="267"/>
          <ac:spMkLst>
            <pc:docMk/>
            <pc:sldMk cId="0" sldId="259"/>
            <ac:spMk id="13" creationId="{37F0BDCF-46D5-1350-B8FF-8426BDD879ED}"/>
          </ac:spMkLst>
        </pc:spChg>
        <pc:spChg chg="mod">
          <ac:chgData name="nourah Alaklabi" userId="b439187ee2954565" providerId="LiveId" clId="{73D94693-4027-4F5A-A44E-D5A590540A09}" dt="2024-08-31T10:47:01.295" v="332" actId="1076"/>
          <ac:spMkLst>
            <pc:docMk/>
            <pc:sldMk cId="0" sldId="259"/>
            <ac:spMk id="14" creationId="{9F2AD07C-44F8-D100-1B2A-26A917B53FF8}"/>
          </ac:spMkLst>
        </pc:spChg>
        <pc:spChg chg="mod">
          <ac:chgData name="nourah Alaklabi" userId="b439187ee2954565" providerId="LiveId" clId="{73D94693-4027-4F5A-A44E-D5A590540A09}" dt="2024-08-31T11:19:50.549" v="507" actId="207"/>
          <ac:spMkLst>
            <pc:docMk/>
            <pc:sldMk cId="0" sldId="259"/>
            <ac:spMk id="15" creationId="{BF0F22A0-4E28-86B2-908B-6A10A7229C99}"/>
          </ac:spMkLst>
        </pc:spChg>
        <pc:spChg chg="add mod">
          <ac:chgData name="nourah Alaklabi" userId="b439187ee2954565" providerId="LiveId" clId="{73D94693-4027-4F5A-A44E-D5A590540A09}" dt="2024-08-31T11:20:30.412" v="508"/>
          <ac:spMkLst>
            <pc:docMk/>
            <pc:sldMk cId="0" sldId="259"/>
            <ac:spMk id="16" creationId="{1E6C7D10-D2D4-95DC-7AEE-7408B005F2A9}"/>
          </ac:spMkLst>
        </pc:spChg>
        <pc:picChg chg="add mod">
          <ac:chgData name="nourah Alaklabi" userId="b439187ee2954565" providerId="LiveId" clId="{73D94693-4027-4F5A-A44E-D5A590540A09}" dt="2024-08-31T10:43:52.638" v="257"/>
          <ac:picMkLst>
            <pc:docMk/>
            <pc:sldMk cId="0" sldId="259"/>
            <ac:picMk id="11" creationId="{78B5FCC5-77DD-DAC6-E8F2-3CBEDDFA36BE}"/>
          </ac:picMkLst>
        </pc:picChg>
        <pc:picChg chg="add mod">
          <ac:chgData name="nourah Alaklabi" userId="b439187ee2954565" providerId="LiveId" clId="{73D94693-4027-4F5A-A44E-D5A590540A09}" dt="2024-08-31T11:21:37.873" v="513"/>
          <ac:picMkLst>
            <pc:docMk/>
            <pc:sldMk cId="0" sldId="259"/>
            <ac:picMk id="19" creationId="{550F1DCF-E7F6-2805-5D12-1F1C0DDBCF55}"/>
          </ac:picMkLst>
        </pc:picChg>
        <pc:picChg chg="add mod">
          <ac:chgData name="nourah Alaklabi" userId="b439187ee2954565" providerId="LiveId" clId="{73D94693-4027-4F5A-A44E-D5A590540A09}" dt="2024-08-31T11:22:08.985" v="519"/>
          <ac:picMkLst>
            <pc:docMk/>
            <pc:sldMk cId="0" sldId="259"/>
            <ac:picMk id="21" creationId="{701FF732-81A6-87E8-1FC0-92EDC74584DE}"/>
          </ac:picMkLst>
        </pc:picChg>
        <pc:picChg chg="add mod">
          <ac:chgData name="nourah Alaklabi" userId="b439187ee2954565" providerId="LiveId" clId="{73D94693-4027-4F5A-A44E-D5A590540A09}" dt="2024-08-31T11:22:44.621" v="524"/>
          <ac:picMkLst>
            <pc:docMk/>
            <pc:sldMk cId="0" sldId="259"/>
            <ac:picMk id="23" creationId="{A4E3E694-CDB7-0343-B28D-00969C117C21}"/>
          </ac:picMkLst>
        </pc:picChg>
      </pc:sldChg>
      <pc:sldChg chg="addSp modSp mod">
        <pc:chgData name="nourah Alaklabi" userId="b439187ee2954565" providerId="LiveId" clId="{73D94693-4027-4F5A-A44E-D5A590540A09}" dt="2024-08-31T11:29:52.125" v="554"/>
        <pc:sldMkLst>
          <pc:docMk/>
          <pc:sldMk cId="0" sldId="260"/>
        </pc:sldMkLst>
        <pc:spChg chg="mod">
          <ac:chgData name="nourah Alaklabi" userId="b439187ee2954565" providerId="LiveId" clId="{73D94693-4027-4F5A-A44E-D5A590540A09}" dt="2024-08-31T11:28:17.334" v="529" actId="1076"/>
          <ac:spMkLst>
            <pc:docMk/>
            <pc:sldMk cId="0" sldId="260"/>
            <ac:spMk id="5" creationId="{00000000-0000-0000-0000-000000000000}"/>
          </ac:spMkLst>
        </pc:spChg>
        <pc:spChg chg="mod">
          <ac:chgData name="nourah Alaklabi" userId="b439187ee2954565" providerId="LiveId" clId="{73D94693-4027-4F5A-A44E-D5A590540A09}" dt="2024-08-31T10:40:57.913" v="244"/>
          <ac:spMkLst>
            <pc:docMk/>
            <pc:sldMk cId="0" sldId="260"/>
            <ac:spMk id="12" creationId="{D17933CF-9C22-89C1-AEE7-0E3D535E229C}"/>
          </ac:spMkLst>
        </pc:spChg>
        <pc:spChg chg="add mod">
          <ac:chgData name="nourah Alaklabi" userId="b439187ee2954565" providerId="LiveId" clId="{73D94693-4027-4F5A-A44E-D5A590540A09}" dt="2024-08-31T11:29:16.628" v="548" actId="403"/>
          <ac:spMkLst>
            <pc:docMk/>
            <pc:sldMk cId="0" sldId="260"/>
            <ac:spMk id="13" creationId="{64D4C28E-B77E-8FA9-7E66-07EA4C2C302E}"/>
          </ac:spMkLst>
        </pc:spChg>
        <pc:spChg chg="mod">
          <ac:chgData name="nourah Alaklabi" userId="b439187ee2954565" providerId="LiveId" clId="{73D94693-4027-4F5A-A44E-D5A590540A09}" dt="2024-08-31T10:45:07.459" v="268"/>
          <ac:spMkLst>
            <pc:docMk/>
            <pc:sldMk cId="0" sldId="260"/>
            <ac:spMk id="14" creationId="{3F48A92E-6BF9-2D8D-1012-99DA5E6E4FA6}"/>
          </ac:spMkLst>
        </pc:spChg>
        <pc:spChg chg="mod">
          <ac:chgData name="nourah Alaklabi" userId="b439187ee2954565" providerId="LiveId" clId="{73D94693-4027-4F5A-A44E-D5A590540A09}" dt="2024-08-31T10:47:10.482" v="334" actId="1076"/>
          <ac:spMkLst>
            <pc:docMk/>
            <pc:sldMk cId="0" sldId="260"/>
            <ac:spMk id="15" creationId="{006F90B6-26AA-81C9-5ABE-F49F2C5C32E2}"/>
          </ac:spMkLst>
        </pc:spChg>
        <pc:spChg chg="mod">
          <ac:chgData name="nourah Alaklabi" userId="b439187ee2954565" providerId="LiveId" clId="{73D94693-4027-4F5A-A44E-D5A590540A09}" dt="2024-08-31T11:23:05.435" v="526" actId="20577"/>
          <ac:spMkLst>
            <pc:docMk/>
            <pc:sldMk cId="0" sldId="260"/>
            <ac:spMk id="16" creationId="{9F563461-81D2-26F2-49EA-D10CB0B4BDA0}"/>
          </ac:spMkLst>
        </pc:spChg>
        <pc:picChg chg="add mod">
          <ac:chgData name="nourah Alaklabi" userId="b439187ee2954565" providerId="LiveId" clId="{73D94693-4027-4F5A-A44E-D5A590540A09}" dt="2024-08-31T10:43:56.106" v="258"/>
          <ac:picMkLst>
            <pc:docMk/>
            <pc:sldMk cId="0" sldId="260"/>
            <ac:picMk id="11" creationId="{2633F636-69F0-E74D-9BF3-7E3CD1B6440E}"/>
          </ac:picMkLst>
        </pc:picChg>
        <pc:picChg chg="add mod">
          <ac:chgData name="nourah Alaklabi" userId="b439187ee2954565" providerId="LiveId" clId="{73D94693-4027-4F5A-A44E-D5A590540A09}" dt="2024-08-31T11:29:52.125" v="554"/>
          <ac:picMkLst>
            <pc:docMk/>
            <pc:sldMk cId="0" sldId="260"/>
            <ac:picMk id="19" creationId="{448666D9-27F8-465B-6B0D-1AB07678226B}"/>
          </ac:picMkLst>
        </pc:picChg>
      </pc:sldChg>
      <pc:sldChg chg="addSp modSp mod">
        <pc:chgData name="nourah Alaklabi" userId="b439187ee2954565" providerId="LiveId" clId="{73D94693-4027-4F5A-A44E-D5A590540A09}" dt="2024-08-31T11:31:48.972" v="591"/>
        <pc:sldMkLst>
          <pc:docMk/>
          <pc:sldMk cId="0" sldId="261"/>
        </pc:sldMkLst>
        <pc:spChg chg="mod">
          <ac:chgData name="nourah Alaklabi" userId="b439187ee2954565" providerId="LiveId" clId="{73D94693-4027-4F5A-A44E-D5A590540A09}" dt="2024-08-31T10:41:03.645" v="245"/>
          <ac:spMkLst>
            <pc:docMk/>
            <pc:sldMk cId="0" sldId="261"/>
            <ac:spMk id="12" creationId="{A2E4C31C-FF07-8C3E-47FF-2E0A8A0EE003}"/>
          </ac:spMkLst>
        </pc:spChg>
        <pc:spChg chg="mod">
          <ac:chgData name="nourah Alaklabi" userId="b439187ee2954565" providerId="LiveId" clId="{73D94693-4027-4F5A-A44E-D5A590540A09}" dt="2024-08-31T10:45:14.545" v="269"/>
          <ac:spMkLst>
            <pc:docMk/>
            <pc:sldMk cId="0" sldId="261"/>
            <ac:spMk id="14" creationId="{D11934C5-16A5-0306-3336-43FBB2EEED97}"/>
          </ac:spMkLst>
        </pc:spChg>
        <pc:spChg chg="mod">
          <ac:chgData name="nourah Alaklabi" userId="b439187ee2954565" providerId="LiveId" clId="{73D94693-4027-4F5A-A44E-D5A590540A09}" dt="2024-08-31T10:47:18.744" v="336" actId="1076"/>
          <ac:spMkLst>
            <pc:docMk/>
            <pc:sldMk cId="0" sldId="261"/>
            <ac:spMk id="15" creationId="{F9D12A9C-1867-8C38-8C8C-6A5A5D0E2742}"/>
          </ac:spMkLst>
        </pc:spChg>
        <pc:spChg chg="mod">
          <ac:chgData name="nourah Alaklabi" userId="b439187ee2954565" providerId="LiveId" clId="{73D94693-4027-4F5A-A44E-D5A590540A09}" dt="2024-08-31T11:30:40.002" v="561" actId="20577"/>
          <ac:spMkLst>
            <pc:docMk/>
            <pc:sldMk cId="0" sldId="261"/>
            <ac:spMk id="16" creationId="{2913A32E-88FA-18E7-37EA-4FFA1787D1B6}"/>
          </ac:spMkLst>
        </pc:spChg>
        <pc:spChg chg="add mod">
          <ac:chgData name="nourah Alaklabi" userId="b439187ee2954565" providerId="LiveId" clId="{73D94693-4027-4F5A-A44E-D5A590540A09}" dt="2024-08-31T11:31:14.575" v="585" actId="14100"/>
          <ac:spMkLst>
            <pc:docMk/>
            <pc:sldMk cId="0" sldId="261"/>
            <ac:spMk id="19" creationId="{F7B27D69-9644-1240-1320-0CB49E0713C0}"/>
          </ac:spMkLst>
        </pc:spChg>
        <pc:picChg chg="add mod">
          <ac:chgData name="nourah Alaklabi" userId="b439187ee2954565" providerId="LiveId" clId="{73D94693-4027-4F5A-A44E-D5A590540A09}" dt="2024-08-31T10:43:59.487" v="259"/>
          <ac:picMkLst>
            <pc:docMk/>
            <pc:sldMk cId="0" sldId="261"/>
            <ac:picMk id="11" creationId="{B1889AA7-9688-6132-24C2-CC59928E3556}"/>
          </ac:picMkLst>
        </pc:picChg>
        <pc:picChg chg="add mod">
          <ac:chgData name="nourah Alaklabi" userId="b439187ee2954565" providerId="LiveId" clId="{73D94693-4027-4F5A-A44E-D5A590540A09}" dt="2024-08-31T11:30:35.290" v="559"/>
          <ac:picMkLst>
            <pc:docMk/>
            <pc:sldMk cId="0" sldId="261"/>
            <ac:picMk id="18" creationId="{1DDA8E23-6334-5E3B-6555-397D789F21FE}"/>
          </ac:picMkLst>
        </pc:picChg>
        <pc:picChg chg="add mod">
          <ac:chgData name="nourah Alaklabi" userId="b439187ee2954565" providerId="LiveId" clId="{73D94693-4027-4F5A-A44E-D5A590540A09}" dt="2024-08-31T11:31:48.972" v="591"/>
          <ac:picMkLst>
            <pc:docMk/>
            <pc:sldMk cId="0" sldId="261"/>
            <ac:picMk id="21" creationId="{9ECFBCBE-7235-F80B-237D-D6FDBBEF4158}"/>
          </ac:picMkLst>
        </pc:picChg>
      </pc:sldChg>
      <pc:sldChg chg="addSp delSp modSp mod">
        <pc:chgData name="nourah Alaklabi" userId="b439187ee2954565" providerId="LiveId" clId="{73D94693-4027-4F5A-A44E-D5A590540A09}" dt="2024-08-31T11:55:49.145" v="876" actId="167"/>
        <pc:sldMkLst>
          <pc:docMk/>
          <pc:sldMk cId="0" sldId="262"/>
        </pc:sldMkLst>
        <pc:spChg chg="ord">
          <ac:chgData name="nourah Alaklabi" userId="b439187ee2954565" providerId="LiveId" clId="{73D94693-4027-4F5A-A44E-D5A590540A09}" dt="2024-08-31T11:55:49.145" v="876" actId="167"/>
          <ac:spMkLst>
            <pc:docMk/>
            <pc:sldMk cId="0" sldId="262"/>
            <ac:spMk id="2" creationId="{00000000-0000-0000-0000-000000000000}"/>
          </ac:spMkLst>
        </pc:spChg>
        <pc:spChg chg="del">
          <ac:chgData name="nourah Alaklabi" userId="b439187ee2954565" providerId="LiveId" clId="{73D94693-4027-4F5A-A44E-D5A590540A09}" dt="2024-08-31T11:36:13.848" v="690" actId="21"/>
          <ac:spMkLst>
            <pc:docMk/>
            <pc:sldMk cId="0" sldId="262"/>
            <ac:spMk id="6" creationId="{00000000-0000-0000-0000-000000000000}"/>
          </ac:spMkLst>
        </pc:spChg>
        <pc:spChg chg="del">
          <ac:chgData name="nourah Alaklabi" userId="b439187ee2954565" providerId="LiveId" clId="{73D94693-4027-4F5A-A44E-D5A590540A09}" dt="2024-08-31T11:36:08.261" v="688" actId="21"/>
          <ac:spMkLst>
            <pc:docMk/>
            <pc:sldMk cId="0" sldId="262"/>
            <ac:spMk id="7" creationId="{00000000-0000-0000-0000-000000000000}"/>
          </ac:spMkLst>
        </pc:spChg>
        <pc:spChg chg="ord">
          <ac:chgData name="nourah Alaklabi" userId="b439187ee2954565" providerId="LiveId" clId="{73D94693-4027-4F5A-A44E-D5A590540A09}" dt="2024-08-31T11:36:53.556" v="701" actId="166"/>
          <ac:spMkLst>
            <pc:docMk/>
            <pc:sldMk cId="0" sldId="262"/>
            <ac:spMk id="10" creationId="{00000000-0000-0000-0000-000000000000}"/>
          </ac:spMkLst>
        </pc:spChg>
        <pc:spChg chg="mod">
          <ac:chgData name="nourah Alaklabi" userId="b439187ee2954565" providerId="LiveId" clId="{73D94693-4027-4F5A-A44E-D5A590540A09}" dt="2024-08-31T10:41:09.246" v="246"/>
          <ac:spMkLst>
            <pc:docMk/>
            <pc:sldMk cId="0" sldId="262"/>
            <ac:spMk id="12" creationId="{34C6D66C-DCC1-D8F5-AE50-2BE15F482391}"/>
          </ac:spMkLst>
        </pc:spChg>
        <pc:spChg chg="del mod">
          <ac:chgData name="nourah Alaklabi" userId="b439187ee2954565" providerId="LiveId" clId="{73D94693-4027-4F5A-A44E-D5A590540A09}" dt="2024-08-31T11:36:11.585" v="689" actId="21"/>
          <ac:spMkLst>
            <pc:docMk/>
            <pc:sldMk cId="0" sldId="262"/>
            <ac:spMk id="14" creationId="{EBB8A7E6-717C-2085-418D-A8ACADDB116D}"/>
          </ac:spMkLst>
        </pc:spChg>
        <pc:spChg chg="del mod">
          <ac:chgData name="nourah Alaklabi" userId="b439187ee2954565" providerId="LiveId" clId="{73D94693-4027-4F5A-A44E-D5A590540A09}" dt="2024-08-31T11:36:17.227" v="691" actId="21"/>
          <ac:spMkLst>
            <pc:docMk/>
            <pc:sldMk cId="0" sldId="262"/>
            <ac:spMk id="15" creationId="{3E27DCB8-AC1C-0D90-0BBC-821D9246053F}"/>
          </ac:spMkLst>
        </pc:spChg>
        <pc:spChg chg="mod">
          <ac:chgData name="nourah Alaklabi" userId="b439187ee2954565" providerId="LiveId" clId="{73D94693-4027-4F5A-A44E-D5A590540A09}" dt="2024-08-31T11:35:43.640" v="685" actId="14100"/>
          <ac:spMkLst>
            <pc:docMk/>
            <pc:sldMk cId="0" sldId="262"/>
            <ac:spMk id="16" creationId="{B427DA98-A029-83C5-CF52-20F5FE83DD31}"/>
          </ac:spMkLst>
        </pc:spChg>
        <pc:spChg chg="add mod">
          <ac:chgData name="nourah Alaklabi" userId="b439187ee2954565" providerId="LiveId" clId="{73D94693-4027-4F5A-A44E-D5A590540A09}" dt="2024-08-31T11:36:37.932" v="696" actId="14100"/>
          <ac:spMkLst>
            <pc:docMk/>
            <pc:sldMk cId="0" sldId="262"/>
            <ac:spMk id="19" creationId="{720C1295-42CA-B7AB-B51C-1E175B005ECF}"/>
          </ac:spMkLst>
        </pc:spChg>
        <pc:spChg chg="add mod ord">
          <ac:chgData name="nourah Alaklabi" userId="b439187ee2954565" providerId="LiveId" clId="{73D94693-4027-4F5A-A44E-D5A590540A09}" dt="2024-08-31T11:55:09.591" v="869" actId="167"/>
          <ac:spMkLst>
            <pc:docMk/>
            <pc:sldMk cId="0" sldId="262"/>
            <ac:spMk id="24" creationId="{080F0EC1-A4DD-9272-2CFE-6612C1B3BAA7}"/>
          </ac:spMkLst>
        </pc:spChg>
        <pc:picChg chg="add mod">
          <ac:chgData name="nourah Alaklabi" userId="b439187ee2954565" providerId="LiveId" clId="{73D94693-4027-4F5A-A44E-D5A590540A09}" dt="2024-08-31T10:44:03.119" v="260"/>
          <ac:picMkLst>
            <pc:docMk/>
            <pc:sldMk cId="0" sldId="262"/>
            <ac:picMk id="11" creationId="{1BD5C347-C434-F72D-EC27-72799E7059F9}"/>
          </ac:picMkLst>
        </pc:picChg>
        <pc:picChg chg="add del mod">
          <ac:chgData name="nourah Alaklabi" userId="b439187ee2954565" providerId="LiveId" clId="{73D94693-4027-4F5A-A44E-D5A590540A09}" dt="2024-08-31T11:36:30.244" v="694" actId="14100"/>
          <ac:picMkLst>
            <pc:docMk/>
            <pc:sldMk cId="0" sldId="262"/>
            <ac:picMk id="18" creationId="{5CD16742-9CFF-6661-9DC8-B410CCE019CA}"/>
          </ac:picMkLst>
        </pc:picChg>
        <pc:picChg chg="add mod">
          <ac:chgData name="nourah Alaklabi" userId="b439187ee2954565" providerId="LiveId" clId="{73D94693-4027-4F5A-A44E-D5A590540A09}" dt="2024-08-31T11:36:50.617" v="700" actId="14100"/>
          <ac:picMkLst>
            <pc:docMk/>
            <pc:sldMk cId="0" sldId="262"/>
            <ac:picMk id="21" creationId="{DD441297-83BD-AEC6-E011-45573B2E8875}"/>
          </ac:picMkLst>
        </pc:picChg>
        <pc:picChg chg="add mod">
          <ac:chgData name="nourah Alaklabi" userId="b439187ee2954565" providerId="LiveId" clId="{73D94693-4027-4F5A-A44E-D5A590540A09}" dt="2024-08-31T11:55:30.180" v="875" actId="1440"/>
          <ac:picMkLst>
            <pc:docMk/>
            <pc:sldMk cId="0" sldId="262"/>
            <ac:picMk id="23" creationId="{7FA1E1A6-97E6-7175-D95F-2F9E2B0BDC59}"/>
          </ac:picMkLst>
        </pc:picChg>
      </pc:sldChg>
      <pc:sldChg chg="addSp modSp del mod">
        <pc:chgData name="nourah Alaklabi" userId="b439187ee2954565" providerId="LiveId" clId="{73D94693-4027-4F5A-A44E-D5A590540A09}" dt="2024-08-31T11:37:07.525" v="702" actId="2696"/>
        <pc:sldMkLst>
          <pc:docMk/>
          <pc:sldMk cId="0" sldId="263"/>
        </pc:sldMkLst>
        <pc:spChg chg="mod">
          <ac:chgData name="nourah Alaklabi" userId="b439187ee2954565" providerId="LiveId" clId="{73D94693-4027-4F5A-A44E-D5A590540A09}" dt="2024-08-31T10:41:18.729" v="247"/>
          <ac:spMkLst>
            <pc:docMk/>
            <pc:sldMk cId="0" sldId="263"/>
            <ac:spMk id="6" creationId="{EC2C6E49-0747-D390-AD5A-EEE98F7C1DFF}"/>
          </ac:spMkLst>
        </pc:spChg>
        <pc:picChg chg="add mod">
          <ac:chgData name="nourah Alaklabi" userId="b439187ee2954565" providerId="LiveId" clId="{73D94693-4027-4F5A-A44E-D5A590540A09}" dt="2024-08-31T10:44:06.822" v="261"/>
          <ac:picMkLst>
            <pc:docMk/>
            <pc:sldMk cId="0" sldId="263"/>
            <ac:picMk id="11" creationId="{D91E6A86-2419-AF07-582B-198C7325BCF2}"/>
          </ac:picMkLst>
        </pc:picChg>
      </pc:sldChg>
      <pc:sldChg chg="addSp delSp modSp mod">
        <pc:chgData name="nourah Alaklabi" userId="b439187ee2954565" providerId="LiveId" clId="{73D94693-4027-4F5A-A44E-D5A590540A09}" dt="2024-08-31T11:39:47.668" v="719" actId="1076"/>
        <pc:sldMkLst>
          <pc:docMk/>
          <pc:sldMk cId="0" sldId="264"/>
        </pc:sldMkLst>
        <pc:spChg chg="mod">
          <ac:chgData name="nourah Alaklabi" userId="b439187ee2954565" providerId="LiveId" clId="{73D94693-4027-4F5A-A44E-D5A590540A09}" dt="2024-08-31T11:37:12.400" v="704" actId="20577"/>
          <ac:spMkLst>
            <pc:docMk/>
            <pc:sldMk cId="0" sldId="264"/>
            <ac:spMk id="8" creationId="{E6D2BB4E-FBCF-6C5C-FB28-5189C46AF4D8}"/>
          </ac:spMkLst>
        </pc:spChg>
        <pc:picChg chg="add mod">
          <ac:chgData name="nourah Alaklabi" userId="b439187ee2954565" providerId="LiveId" clId="{73D94693-4027-4F5A-A44E-D5A590540A09}" dt="2024-08-31T11:39:47.668" v="719" actId="1076"/>
          <ac:picMkLst>
            <pc:docMk/>
            <pc:sldMk cId="0" sldId="264"/>
            <ac:picMk id="11" creationId="{B1175658-F0EF-58CB-AA50-7E83077A6C52}"/>
          </ac:picMkLst>
        </pc:picChg>
        <pc:picChg chg="add del mod">
          <ac:chgData name="nourah Alaklabi" userId="b439187ee2954565" providerId="LiveId" clId="{73D94693-4027-4F5A-A44E-D5A590540A09}" dt="2024-08-31T11:39:44.869" v="718" actId="21"/>
          <ac:picMkLst>
            <pc:docMk/>
            <pc:sldMk cId="0" sldId="264"/>
            <ac:picMk id="13" creationId="{47C94B0B-92D1-8AF5-1BBA-57FDD3ACADD6}"/>
          </ac:picMkLst>
        </pc:picChg>
      </pc:sldChg>
      <pc:sldChg chg="addSp modSp mod">
        <pc:chgData name="nourah Alaklabi" userId="b439187ee2954565" providerId="LiveId" clId="{73D94693-4027-4F5A-A44E-D5A590540A09}" dt="2024-08-31T11:39:58.088" v="723" actId="20577"/>
        <pc:sldMkLst>
          <pc:docMk/>
          <pc:sldMk cId="0" sldId="265"/>
        </pc:sldMkLst>
        <pc:spChg chg="mod">
          <ac:chgData name="nourah Alaklabi" userId="b439187ee2954565" providerId="LiveId" clId="{73D94693-4027-4F5A-A44E-D5A590540A09}" dt="2024-08-31T11:39:58.088" v="723" actId="20577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73D94693-4027-4F5A-A44E-D5A590540A09}" dt="2024-08-31T11:39:54.011" v="721" actId="1076"/>
          <ac:picMkLst>
            <pc:docMk/>
            <pc:sldMk cId="0" sldId="265"/>
            <ac:picMk id="10" creationId="{5CB349C2-6FD7-B340-4897-EEF404CFF1FC}"/>
          </ac:picMkLst>
        </pc:picChg>
      </pc:sldChg>
      <pc:sldChg chg="addSp modSp mod">
        <pc:chgData name="nourah Alaklabi" userId="b439187ee2954565" providerId="LiveId" clId="{73D94693-4027-4F5A-A44E-D5A590540A09}" dt="2024-08-31T11:40:58.760" v="731"/>
        <pc:sldMkLst>
          <pc:docMk/>
          <pc:sldMk cId="0" sldId="266"/>
        </pc:sldMkLst>
        <pc:spChg chg="mod">
          <ac:chgData name="nourah Alaklabi" userId="b439187ee2954565" providerId="LiveId" clId="{73D94693-4027-4F5A-A44E-D5A590540A09}" dt="2024-08-31T11:40:03.214" v="725" actId="20577"/>
          <ac:spMkLst>
            <pc:docMk/>
            <pc:sldMk cId="0" sldId="266"/>
            <ac:spMk id="11" creationId="{83F78000-4162-7637-DFBD-67D301FFB292}"/>
          </ac:spMkLst>
        </pc:spChg>
        <pc:picChg chg="add mod">
          <ac:chgData name="nourah Alaklabi" userId="b439187ee2954565" providerId="LiveId" clId="{73D94693-4027-4F5A-A44E-D5A590540A09}" dt="2024-08-31T11:40:58.760" v="731"/>
          <ac:picMkLst>
            <pc:docMk/>
            <pc:sldMk cId="0" sldId="266"/>
            <ac:picMk id="8" creationId="{612DF523-372A-D831-D8DE-E1BE3A796F16}"/>
          </ac:picMkLst>
        </pc:picChg>
      </pc:sldChg>
      <pc:sldChg chg="addSp modSp mod">
        <pc:chgData name="nourah Alaklabi" userId="b439187ee2954565" providerId="LiveId" clId="{73D94693-4027-4F5A-A44E-D5A590540A09}" dt="2024-08-31T11:46:47.773" v="776" actId="20577"/>
        <pc:sldMkLst>
          <pc:docMk/>
          <pc:sldMk cId="0" sldId="267"/>
        </pc:sldMkLst>
        <pc:spChg chg="mod">
          <ac:chgData name="nourah Alaklabi" userId="b439187ee2954565" providerId="LiveId" clId="{73D94693-4027-4F5A-A44E-D5A590540A09}" dt="2024-08-31T11:46:47.773" v="776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73D94693-4027-4F5A-A44E-D5A590540A09}" dt="2024-08-31T11:46:39.699" v="774"/>
          <ac:picMkLst>
            <pc:docMk/>
            <pc:sldMk cId="0" sldId="267"/>
            <ac:picMk id="10" creationId="{640C5740-A970-EE7E-4343-5D76FAB6DBA0}"/>
          </ac:picMkLst>
        </pc:picChg>
      </pc:sldChg>
      <pc:sldChg chg="modSp mod">
        <pc:chgData name="nourah Alaklabi" userId="b439187ee2954565" providerId="LiveId" clId="{73D94693-4027-4F5A-A44E-D5A590540A09}" dt="2024-08-31T11:49:07.286" v="818" actId="122"/>
        <pc:sldMkLst>
          <pc:docMk/>
          <pc:sldMk cId="0" sldId="268"/>
        </pc:sldMkLst>
        <pc:spChg chg="mod">
          <ac:chgData name="nourah Alaklabi" userId="b439187ee2954565" providerId="LiveId" clId="{73D94693-4027-4F5A-A44E-D5A590540A09}" dt="2024-08-31T11:49:07.286" v="818" actId="122"/>
          <ac:spMkLst>
            <pc:docMk/>
            <pc:sldMk cId="0" sldId="268"/>
            <ac:spMk id="8" creationId="{7B7BB3DD-5304-072A-3D42-089A73F912A5}"/>
          </ac:spMkLst>
        </pc:spChg>
      </pc:sldChg>
      <pc:sldChg chg="addSp delSp modSp mod">
        <pc:chgData name="nourah Alaklabi" userId="b439187ee2954565" providerId="LiveId" clId="{73D94693-4027-4F5A-A44E-D5A590540A09}" dt="2024-08-31T11:48:09.125" v="781"/>
        <pc:sldMkLst>
          <pc:docMk/>
          <pc:sldMk cId="0" sldId="269"/>
        </pc:sldMkLst>
        <pc:spChg chg="mod">
          <ac:chgData name="nourah Alaklabi" userId="b439187ee2954565" providerId="LiveId" clId="{73D94693-4027-4F5A-A44E-D5A590540A09}" dt="2024-08-31T11:47:25.039" v="778" actId="14100"/>
          <ac:spMkLst>
            <pc:docMk/>
            <pc:sldMk cId="0" sldId="269"/>
            <ac:spMk id="5" creationId="{00000000-0000-0000-0000-000000000000}"/>
          </ac:spMkLst>
        </pc:spChg>
        <pc:picChg chg="del">
          <ac:chgData name="nourah Alaklabi" userId="b439187ee2954565" providerId="LiveId" clId="{73D94693-4027-4F5A-A44E-D5A590540A09}" dt="2024-08-31T11:47:01.587" v="777" actId="21"/>
          <ac:picMkLst>
            <pc:docMk/>
            <pc:sldMk cId="0" sldId="269"/>
            <ac:picMk id="9" creationId="{BFADAEB7-5DAF-A670-EECA-B696242E749D}"/>
          </ac:picMkLst>
        </pc:picChg>
        <pc:picChg chg="add mod">
          <ac:chgData name="nourah Alaklabi" userId="b439187ee2954565" providerId="LiveId" clId="{73D94693-4027-4F5A-A44E-D5A590540A09}" dt="2024-08-31T11:48:09.125" v="781"/>
          <ac:picMkLst>
            <pc:docMk/>
            <pc:sldMk cId="0" sldId="269"/>
            <ac:picMk id="12" creationId="{A6237EC4-CF6E-E179-6F5C-56F9F8661F77}"/>
          </ac:picMkLst>
        </pc:picChg>
      </pc:sldChg>
      <pc:sldChg chg="addSp modSp mod">
        <pc:chgData name="nourah Alaklabi" userId="b439187ee2954565" providerId="LiveId" clId="{73D94693-4027-4F5A-A44E-D5A590540A09}" dt="2024-08-31T11:42:50.652" v="739"/>
        <pc:sldMkLst>
          <pc:docMk/>
          <pc:sldMk cId="1714451983" sldId="270"/>
        </pc:sldMkLst>
        <pc:spChg chg="mod">
          <ac:chgData name="nourah Alaklabi" userId="b439187ee2954565" providerId="LiveId" clId="{73D94693-4027-4F5A-A44E-D5A590540A09}" dt="2024-08-31T11:41:10.267" v="733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73D94693-4027-4F5A-A44E-D5A590540A09}" dt="2024-08-31T11:42:50.652" v="739"/>
          <ac:picMkLst>
            <pc:docMk/>
            <pc:sldMk cId="1714451983" sldId="270"/>
            <ac:picMk id="10" creationId="{B0039372-CE37-628C-0900-CA3182A9C9AA}"/>
          </ac:picMkLst>
        </pc:picChg>
      </pc:sldChg>
      <pc:sldChg chg="addSp modSp mod">
        <pc:chgData name="nourah Alaklabi" userId="b439187ee2954565" providerId="LiveId" clId="{73D94693-4027-4F5A-A44E-D5A590540A09}" dt="2024-08-31T11:43:53.804" v="752"/>
        <pc:sldMkLst>
          <pc:docMk/>
          <pc:sldMk cId="2434396656" sldId="271"/>
        </pc:sldMkLst>
        <pc:spChg chg="mod">
          <ac:chgData name="nourah Alaklabi" userId="b439187ee2954565" providerId="LiveId" clId="{73D94693-4027-4F5A-A44E-D5A590540A09}" dt="2024-08-31T11:42:57.892" v="743" actId="20577"/>
          <ac:spMkLst>
            <pc:docMk/>
            <pc:sldMk cId="2434396656" sldId="271"/>
            <ac:spMk id="10" creationId="{96455AAB-280F-5C18-E429-137F584EEE29}"/>
          </ac:spMkLst>
        </pc:spChg>
        <pc:picChg chg="add mod">
          <ac:chgData name="nourah Alaklabi" userId="b439187ee2954565" providerId="LiveId" clId="{73D94693-4027-4F5A-A44E-D5A590540A09}" dt="2024-08-31T11:43:53.804" v="752"/>
          <ac:picMkLst>
            <pc:docMk/>
            <pc:sldMk cId="2434396656" sldId="271"/>
            <ac:picMk id="11" creationId="{61E8CF4B-F6DB-210E-7255-353192F76B42}"/>
          </ac:picMkLst>
        </pc:picChg>
      </pc:sldChg>
      <pc:sldChg chg="addSp modSp mod">
        <pc:chgData name="nourah Alaklabi" userId="b439187ee2954565" providerId="LiveId" clId="{73D94693-4027-4F5A-A44E-D5A590540A09}" dt="2024-08-31T11:45:43.490" v="769"/>
        <pc:sldMkLst>
          <pc:docMk/>
          <pc:sldMk cId="2820606227" sldId="272"/>
        </pc:sldMkLst>
        <pc:spChg chg="mod">
          <ac:chgData name="nourah Alaklabi" userId="b439187ee2954565" providerId="LiveId" clId="{73D94693-4027-4F5A-A44E-D5A590540A09}" dt="2024-08-31T11:44:04.153" v="754" actId="20577"/>
          <ac:spMkLst>
            <pc:docMk/>
            <pc:sldMk cId="2820606227" sldId="272"/>
            <ac:spMk id="11" creationId="{82123BCC-9CB3-629B-D7BB-5683FC501640}"/>
          </ac:spMkLst>
        </pc:spChg>
        <pc:picChg chg="add mod">
          <ac:chgData name="nourah Alaklabi" userId="b439187ee2954565" providerId="LiveId" clId="{73D94693-4027-4F5A-A44E-D5A590540A09}" dt="2024-08-31T11:45:40.218" v="768"/>
          <ac:picMkLst>
            <pc:docMk/>
            <pc:sldMk cId="2820606227" sldId="272"/>
            <ac:picMk id="10" creationId="{A2A61A25-1E8B-02D4-AD3E-4E5B99639BFF}"/>
          </ac:picMkLst>
        </pc:picChg>
        <pc:picChg chg="add mod">
          <ac:chgData name="nourah Alaklabi" userId="b439187ee2954565" providerId="LiveId" clId="{73D94693-4027-4F5A-A44E-D5A590540A09}" dt="2024-08-31T11:45:43.490" v="769"/>
          <ac:picMkLst>
            <pc:docMk/>
            <pc:sldMk cId="2820606227" sldId="272"/>
            <ac:picMk id="13" creationId="{18D7CD3A-FE23-84A0-236F-6602A1DCA56A}"/>
          </ac:picMkLst>
        </pc:picChg>
      </pc:sldChg>
      <pc:sldChg chg="addSp delSp modSp mod">
        <pc:chgData name="nourah Alaklabi" userId="b439187ee2954565" providerId="LiveId" clId="{73D94693-4027-4F5A-A44E-D5A590540A09}" dt="2024-08-31T11:17:40.896" v="500" actId="1076"/>
        <pc:sldMkLst>
          <pc:docMk/>
          <pc:sldMk cId="664543454" sldId="273"/>
        </pc:sldMkLst>
        <pc:spChg chg="del">
          <ac:chgData name="nourah Alaklabi" userId="b439187ee2954565" providerId="LiveId" clId="{73D94693-4027-4F5A-A44E-D5A590540A09}" dt="2024-08-31T11:13:19.390" v="362" actId="21"/>
          <ac:spMkLst>
            <pc:docMk/>
            <pc:sldMk cId="664543454" sldId="273"/>
            <ac:spMk id="5" creationId="{00000000-0000-0000-0000-000000000000}"/>
          </ac:spMkLst>
        </pc:spChg>
        <pc:spChg chg="mod">
          <ac:chgData name="nourah Alaklabi" userId="b439187ee2954565" providerId="LiveId" clId="{73D94693-4027-4F5A-A44E-D5A590540A09}" dt="2024-08-31T11:13:33.623" v="366" actId="14100"/>
          <ac:spMkLst>
            <pc:docMk/>
            <pc:sldMk cId="664543454" sldId="273"/>
            <ac:spMk id="6" creationId="{00000000-0000-0000-0000-000000000000}"/>
          </ac:spMkLst>
        </pc:spChg>
        <pc:spChg chg="mod">
          <ac:chgData name="nourah Alaklabi" userId="b439187ee2954565" providerId="LiveId" clId="{73D94693-4027-4F5A-A44E-D5A590540A09}" dt="2024-08-31T11:13:37.163" v="367" actId="14100"/>
          <ac:spMkLst>
            <pc:docMk/>
            <pc:sldMk cId="664543454" sldId="273"/>
            <ac:spMk id="7" creationId="{00000000-0000-0000-0000-000000000000}"/>
          </ac:spMkLst>
        </pc:spChg>
        <pc:spChg chg="mod">
          <ac:chgData name="nourah Alaklabi" userId="b439187ee2954565" providerId="LiveId" clId="{73D94693-4027-4F5A-A44E-D5A590540A09}" dt="2024-08-31T11:13:17.060" v="361" actId="1076"/>
          <ac:spMkLst>
            <pc:docMk/>
            <pc:sldMk cId="664543454" sldId="273"/>
            <ac:spMk id="8" creationId="{3039ADEE-46A7-BA83-2CDC-8995268A6B3E}"/>
          </ac:spMkLst>
        </pc:spChg>
        <pc:spChg chg="add mod">
          <ac:chgData name="nourah Alaklabi" userId="b439187ee2954565" providerId="LiveId" clId="{73D94693-4027-4F5A-A44E-D5A590540A09}" dt="2024-08-31T11:17:40.896" v="500" actId="1076"/>
          <ac:spMkLst>
            <pc:docMk/>
            <pc:sldMk cId="664543454" sldId="273"/>
            <ac:spMk id="12" creationId="{060416BC-AB8B-001B-945F-BFE7E69D3C80}"/>
          </ac:spMkLst>
        </pc:spChg>
        <pc:picChg chg="add mod">
          <ac:chgData name="nourah Alaklabi" userId="b439187ee2954565" providerId="LiveId" clId="{73D94693-4027-4F5A-A44E-D5A590540A09}" dt="2024-08-31T11:13:39.518" v="368" actId="1076"/>
          <ac:picMkLst>
            <pc:docMk/>
            <pc:sldMk cId="664543454" sldId="273"/>
            <ac:picMk id="11" creationId="{8CF5CE61-C78A-9401-951D-EDDC2DD36F79}"/>
          </ac:picMkLst>
        </pc:picChg>
        <pc:picChg chg="del">
          <ac:chgData name="nourah Alaklabi" userId="b439187ee2954565" providerId="LiveId" clId="{73D94693-4027-4F5A-A44E-D5A590540A09}" dt="2024-08-31T11:13:08.769" v="360" actId="21"/>
          <ac:picMkLst>
            <pc:docMk/>
            <pc:sldMk cId="664543454" sldId="273"/>
            <ac:picMk id="13" creationId="{2E1F9831-6498-EF1C-1E3A-FCD0A26E87C4}"/>
          </ac:picMkLst>
        </pc:picChg>
      </pc:sldChg>
      <pc:sldChg chg="modSp mod">
        <pc:chgData name="nourah Alaklabi" userId="b439187ee2954565" providerId="LiveId" clId="{73D94693-4027-4F5A-A44E-D5A590540A09}" dt="2024-08-31T11:19:05.032" v="501"/>
        <pc:sldMkLst>
          <pc:docMk/>
          <pc:sldMk cId="1874374897" sldId="274"/>
        </pc:sldMkLst>
        <pc:spChg chg="mod">
          <ac:chgData name="nourah Alaklabi" userId="b439187ee2954565" providerId="LiveId" clId="{73D94693-4027-4F5A-A44E-D5A590540A09}" dt="2024-08-31T10:40:27.439" v="241" actId="20577"/>
          <ac:spMkLst>
            <pc:docMk/>
            <pc:sldMk cId="1874374897" sldId="274"/>
            <ac:spMk id="10" creationId="{652E1699-BEBB-7904-8255-999C7952A4C1}"/>
          </ac:spMkLst>
        </pc:spChg>
        <pc:picChg chg="mod">
          <ac:chgData name="nourah Alaklabi" userId="b439187ee2954565" providerId="LiveId" clId="{73D94693-4027-4F5A-A44E-D5A590540A09}" dt="2024-08-31T11:19:05.032" v="501"/>
          <ac:picMkLst>
            <pc:docMk/>
            <pc:sldMk cId="1874374897" sldId="274"/>
            <ac:picMk id="17" creationId="{8E09457B-25FE-C890-A0B0-6374FC73B27B}"/>
          </ac:picMkLst>
        </pc:picChg>
      </pc:sldChg>
      <pc:sldChg chg="addSp delSp modSp add mod">
        <pc:chgData name="nourah Alaklabi" userId="b439187ee2954565" providerId="LiveId" clId="{73D94693-4027-4F5A-A44E-D5A590540A09}" dt="2024-08-31T11:52:01.870" v="853"/>
        <pc:sldMkLst>
          <pc:docMk/>
          <pc:sldMk cId="763204906" sldId="275"/>
        </pc:sldMkLst>
        <pc:spChg chg="del">
          <ac:chgData name="nourah Alaklabi" userId="b439187ee2954565" providerId="LiveId" clId="{73D94693-4027-4F5A-A44E-D5A590540A09}" dt="2024-08-31T11:51:09.185" v="851" actId="21"/>
          <ac:spMkLst>
            <pc:docMk/>
            <pc:sldMk cId="763204906" sldId="275"/>
            <ac:spMk id="6" creationId="{00000000-0000-0000-0000-000000000000}"/>
          </ac:spMkLst>
        </pc:spChg>
        <pc:spChg chg="mod">
          <ac:chgData name="nourah Alaklabi" userId="b439187ee2954565" providerId="LiveId" clId="{73D94693-4027-4F5A-A44E-D5A590540A09}" dt="2024-08-31T11:50:18.736" v="843" actId="20577"/>
          <ac:spMkLst>
            <pc:docMk/>
            <pc:sldMk cId="763204906" sldId="275"/>
            <ac:spMk id="8" creationId="{EE5BDCA7-4F3B-A446-3ED1-9BA50E3D0FA1}"/>
          </ac:spMkLst>
        </pc:spChg>
        <pc:spChg chg="mod">
          <ac:chgData name="nourah Alaklabi" userId="b439187ee2954565" providerId="LiveId" clId="{73D94693-4027-4F5A-A44E-D5A590540A09}" dt="2024-08-31T11:49:59.251" v="822" actId="20577"/>
          <ac:spMkLst>
            <pc:docMk/>
            <pc:sldMk cId="763204906" sldId="275"/>
            <ac:spMk id="11" creationId="{C230280E-2691-954E-5E01-E7974FCFBA7E}"/>
          </ac:spMkLst>
        </pc:spChg>
        <pc:spChg chg="add mod">
          <ac:chgData name="nourah Alaklabi" userId="b439187ee2954565" providerId="LiveId" clId="{73D94693-4027-4F5A-A44E-D5A590540A09}" dt="2024-08-31T11:51:12.792" v="852" actId="1076"/>
          <ac:spMkLst>
            <pc:docMk/>
            <pc:sldMk cId="763204906" sldId="275"/>
            <ac:spMk id="13" creationId="{E6AEAAEE-42FF-234B-4A12-2395585CE51C}"/>
          </ac:spMkLst>
        </pc:spChg>
        <pc:picChg chg="del">
          <ac:chgData name="nourah Alaklabi" userId="b439187ee2954565" providerId="LiveId" clId="{73D94693-4027-4F5A-A44E-D5A590540A09}" dt="2024-08-31T11:49:56.311" v="820" actId="21"/>
          <ac:picMkLst>
            <pc:docMk/>
            <pc:sldMk cId="763204906" sldId="275"/>
            <ac:picMk id="10" creationId="{640C5740-A970-EE7E-4343-5D76FAB6DBA0}"/>
          </ac:picMkLst>
        </pc:picChg>
        <pc:picChg chg="add mod">
          <ac:chgData name="nourah Alaklabi" userId="b439187ee2954565" providerId="LiveId" clId="{73D94693-4027-4F5A-A44E-D5A590540A09}" dt="2024-08-31T11:52:01.870" v="853"/>
          <ac:picMkLst>
            <pc:docMk/>
            <pc:sldMk cId="763204906" sldId="275"/>
            <ac:picMk id="12" creationId="{BFA58ED7-FA99-9A66-C34F-C897486F4151}"/>
          </ac:picMkLst>
        </pc:picChg>
      </pc:sldChg>
    </pc:docChg>
  </pc:docChgLst>
  <pc:docChgLst>
    <pc:chgData name="nourah Alaklabi" userId="b439187ee2954565" providerId="LiveId" clId="{A0A07460-B636-48A1-B3FC-7DD7ED525D54}"/>
    <pc:docChg chg="undo redo custSel addSld modSld sldOrd">
      <pc:chgData name="nourah Alaklabi" userId="b439187ee2954565" providerId="LiveId" clId="{A0A07460-B636-48A1-B3FC-7DD7ED525D54}" dt="2024-08-17T14:25:18.458" v="1409"/>
      <pc:docMkLst>
        <pc:docMk/>
      </pc:docMkLst>
      <pc:sldChg chg="addSp modSp mod">
        <pc:chgData name="nourah Alaklabi" userId="b439187ee2954565" providerId="LiveId" clId="{A0A07460-B636-48A1-B3FC-7DD7ED525D54}" dt="2024-08-17T14:24:19.736" v="1401" actId="14100"/>
        <pc:sldMkLst>
          <pc:docMk/>
          <pc:sldMk cId="0" sldId="256"/>
        </pc:sldMkLst>
        <pc:spChg chg="mod">
          <ac:chgData name="nourah Alaklabi" userId="b439187ee2954565" providerId="LiveId" clId="{A0A07460-B636-48A1-B3FC-7DD7ED525D54}" dt="2024-08-16T21:14:04.336" v="224" actId="1076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3:39:38.345" v="904" actId="207"/>
          <ac:spMkLst>
            <pc:docMk/>
            <pc:sldMk cId="0" sldId="256"/>
            <ac:spMk id="12" creationId="{06FF2F66-E5AC-322A-684E-FF9549C21631}"/>
          </ac:spMkLst>
        </pc:spChg>
        <pc:spChg chg="add mod">
          <ac:chgData name="nourah Alaklabi" userId="b439187ee2954565" providerId="LiveId" clId="{A0A07460-B636-48A1-B3FC-7DD7ED525D54}" dt="2024-08-17T13:39:42.548" v="905" actId="207"/>
          <ac:spMkLst>
            <pc:docMk/>
            <pc:sldMk cId="0" sldId="256"/>
            <ac:spMk id="13" creationId="{676DC7C1-33CB-ACD4-39BC-AC90548A250E}"/>
          </ac:spMkLst>
        </pc:spChg>
        <pc:spChg chg="add mod">
          <ac:chgData name="nourah Alaklabi" userId="b439187ee2954565" providerId="LiveId" clId="{A0A07460-B636-48A1-B3FC-7DD7ED525D54}" dt="2024-08-17T13:39:47.677" v="906" actId="207"/>
          <ac:spMkLst>
            <pc:docMk/>
            <pc:sldMk cId="0" sldId="256"/>
            <ac:spMk id="14" creationId="{6D93CD8B-5C45-C689-178B-BDF6C6A76C5A}"/>
          </ac:spMkLst>
        </pc:spChg>
        <pc:spChg chg="add mod">
          <ac:chgData name="nourah Alaklabi" userId="b439187ee2954565" providerId="LiveId" clId="{A0A07460-B636-48A1-B3FC-7DD7ED525D54}" dt="2024-08-17T13:39:51.309" v="907" actId="207"/>
          <ac:spMkLst>
            <pc:docMk/>
            <pc:sldMk cId="0" sldId="256"/>
            <ac:spMk id="15" creationId="{ECE0722B-EB8F-15CA-3800-13251D450801}"/>
          </ac:spMkLst>
        </pc:spChg>
        <pc:spChg chg="add mod">
          <ac:chgData name="nourah Alaklabi" userId="b439187ee2954565" providerId="LiveId" clId="{A0A07460-B636-48A1-B3FC-7DD7ED525D54}" dt="2024-08-17T14:24:19.736" v="1401" actId="14100"/>
          <ac:spMkLst>
            <pc:docMk/>
            <pc:sldMk cId="0" sldId="256"/>
            <ac:spMk id="16" creationId="{1EA83A76-FBD1-E8A2-8DD6-412E33F87DDD}"/>
          </ac:spMkLst>
        </pc:spChg>
        <pc:picChg chg="add mod">
          <ac:chgData name="nourah Alaklabi" userId="b439187ee2954565" providerId="LiveId" clId="{A0A07460-B636-48A1-B3FC-7DD7ED525D54}" dt="2024-08-17T14:19:41.116" v="1387"/>
          <ac:picMkLst>
            <pc:docMk/>
            <pc:sldMk cId="0" sldId="256"/>
            <ac:picMk id="11" creationId="{D300D1F0-6EA0-4E86-E32C-AC57578C75EE}"/>
          </ac:picMkLst>
        </pc:picChg>
      </pc:sldChg>
      <pc:sldChg chg="addSp modSp mod">
        <pc:chgData name="nourah Alaklabi" userId="b439187ee2954565" providerId="LiveId" clId="{A0A07460-B636-48A1-B3FC-7DD7ED525D54}" dt="2024-08-17T14:24:30.524" v="1402"/>
        <pc:sldMkLst>
          <pc:docMk/>
          <pc:sldMk cId="0" sldId="257"/>
        </pc:sldMkLst>
        <pc:spChg chg="add mod">
          <ac:chgData name="nourah Alaklabi" userId="b439187ee2954565" providerId="LiveId" clId="{A0A07460-B636-48A1-B3FC-7DD7ED525D54}" dt="2024-08-17T13:39:26.238" v="902" actId="207"/>
          <ac:spMkLst>
            <pc:docMk/>
            <pc:sldMk cId="0" sldId="257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39:30.199" v="903" actId="207"/>
          <ac:spMkLst>
            <pc:docMk/>
            <pc:sldMk cId="0" sldId="257"/>
            <ac:spMk id="11" creationId="{5683C4DD-24B7-53FC-CDB4-A6A8DCC61489}"/>
          </ac:spMkLst>
        </pc:spChg>
        <pc:spChg chg="add mod">
          <ac:chgData name="nourah Alaklabi" userId="b439187ee2954565" providerId="LiveId" clId="{A0A07460-B636-48A1-B3FC-7DD7ED525D54}" dt="2024-08-17T14:24:30.524" v="1402"/>
          <ac:spMkLst>
            <pc:docMk/>
            <pc:sldMk cId="0" sldId="257"/>
            <ac:spMk id="12" creationId="{26AC0F5F-0528-8C8B-1A35-EDBE794E7FD7}"/>
          </ac:spMkLst>
        </pc:spChg>
        <pc:spChg chg="add mod">
          <ac:chgData name="nourah Alaklabi" userId="b439187ee2954565" providerId="LiveId" clId="{A0A07460-B636-48A1-B3FC-7DD7ED525D54}" dt="2024-08-17T11:56:40.085" v="503"/>
          <ac:spMkLst>
            <pc:docMk/>
            <pc:sldMk cId="0" sldId="257"/>
            <ac:spMk id="12" creationId="{4AD9AC70-A083-9F89-7A75-20DBC81177A0}"/>
          </ac:spMkLst>
        </pc:spChg>
        <pc:picChg chg="add mod">
          <ac:chgData name="nourah Alaklabi" userId="b439187ee2954565" providerId="LiveId" clId="{A0A07460-B636-48A1-B3FC-7DD7ED525D54}" dt="2024-08-17T14:18:05.700" v="1370"/>
          <ac:picMkLst>
            <pc:docMk/>
            <pc:sldMk cId="0" sldId="257"/>
            <ac:picMk id="9" creationId="{1F90F4CA-96EA-3A60-C0CF-8FC92D590157}"/>
          </ac:picMkLst>
        </pc:picChg>
        <pc:picChg chg="add mod">
          <ac:chgData name="nourah Alaklabi" userId="b439187ee2954565" providerId="LiveId" clId="{A0A07460-B636-48A1-B3FC-7DD7ED525D54}" dt="2024-08-17T11:54:33.116" v="438" actId="1440"/>
          <ac:picMkLst>
            <pc:docMk/>
            <pc:sldMk cId="0" sldId="257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1:58:50.018" v="515"/>
          <ac:picMkLst>
            <pc:docMk/>
            <pc:sldMk cId="0" sldId="257"/>
            <ac:picMk id="14" creationId="{081E5E5A-AD4C-D716-EE48-688D0398A389}"/>
          </ac:picMkLst>
        </pc:picChg>
      </pc:sldChg>
      <pc:sldChg chg="addSp modSp mod">
        <pc:chgData name="nourah Alaklabi" userId="b439187ee2954565" providerId="LiveId" clId="{A0A07460-B636-48A1-B3FC-7DD7ED525D54}" dt="2024-08-17T14:18:19.167" v="1372"/>
        <pc:sldMkLst>
          <pc:docMk/>
          <pc:sldMk cId="0" sldId="258"/>
        </pc:sldMkLst>
        <pc:spChg chg="mod">
          <ac:chgData name="nourah Alaklabi" userId="b439187ee2954565" providerId="LiveId" clId="{A0A07460-B636-48A1-B3FC-7DD7ED525D54}" dt="2024-08-16T21:27:22.558" v="308" actId="1076"/>
          <ac:spMkLst>
            <pc:docMk/>
            <pc:sldMk cId="0" sldId="258"/>
            <ac:spMk id="8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27:25.621" v="309" actId="1076"/>
          <ac:spMkLst>
            <pc:docMk/>
            <pc:sldMk cId="0" sldId="258"/>
            <ac:spMk id="9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26.539" v="329" actId="14100"/>
          <ac:spMkLst>
            <pc:docMk/>
            <pc:sldMk cId="0" sldId="258"/>
            <ac:spMk id="12" creationId="{7AC1225A-EBBF-0BC5-D64C-E84C2DBE2E91}"/>
          </ac:spMkLst>
        </pc:spChg>
        <pc:spChg chg="add mod">
          <ac:chgData name="nourah Alaklabi" userId="b439187ee2954565" providerId="LiveId" clId="{A0A07460-B636-48A1-B3FC-7DD7ED525D54}" dt="2024-08-17T12:46:03.743" v="749" actId="1076"/>
          <ac:spMkLst>
            <pc:docMk/>
            <pc:sldMk cId="0" sldId="258"/>
            <ac:spMk id="13" creationId="{DA0DE6BF-A8AE-FB75-D1F5-A682F5334E53}"/>
          </ac:spMkLst>
        </pc:spChg>
        <pc:spChg chg="add mod">
          <ac:chgData name="nourah Alaklabi" userId="b439187ee2954565" providerId="LiveId" clId="{A0A07460-B636-48A1-B3FC-7DD7ED525D54}" dt="2024-08-16T21:27:28.760" v="310" actId="1076"/>
          <ac:spMkLst>
            <pc:docMk/>
            <pc:sldMk cId="0" sldId="258"/>
            <ac:spMk id="15" creationId="{590AC6F2-AE63-E429-6429-D36C5292ED06}"/>
          </ac:spMkLst>
        </pc:spChg>
        <pc:spChg chg="add mod">
          <ac:chgData name="nourah Alaklabi" userId="b439187ee2954565" providerId="LiveId" clId="{A0A07460-B636-48A1-B3FC-7DD7ED525D54}" dt="2024-08-16T21:28:09.364" v="323" actId="20577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A0A07460-B636-48A1-B3FC-7DD7ED525D54}" dt="2024-08-16T20:27:34.449" v="40"/>
          <ac:picMkLst>
            <pc:docMk/>
            <pc:sldMk cId="0" sldId="258"/>
            <ac:picMk id="14" creationId="{A059CE48-7438-9497-A66C-8EA589D6FDB5}"/>
          </ac:picMkLst>
        </pc:picChg>
        <pc:picChg chg="add mod">
          <ac:chgData name="nourah Alaklabi" userId="b439187ee2954565" providerId="LiveId" clId="{A0A07460-B636-48A1-B3FC-7DD7ED525D54}" dt="2024-08-17T14:18:19.167" v="1372"/>
          <ac:picMkLst>
            <pc:docMk/>
            <pc:sldMk cId="0" sldId="258"/>
            <ac:picMk id="17" creationId="{A79F4661-E85C-0C3A-BECA-FF874914B66C}"/>
          </ac:picMkLst>
        </pc:picChg>
      </pc:sldChg>
      <pc:sldChg chg="addSp modSp mod">
        <pc:chgData name="nourah Alaklabi" userId="b439187ee2954565" providerId="LiveId" clId="{A0A07460-B636-48A1-B3FC-7DD7ED525D54}" dt="2024-08-17T14:18:26.536" v="1373"/>
        <pc:sldMkLst>
          <pc:docMk/>
          <pc:sldMk cId="0" sldId="259"/>
        </pc:sldMkLst>
        <pc:spChg chg="mod">
          <ac:chgData name="nourah Alaklabi" userId="b439187ee2954565" providerId="LiveId" clId="{A0A07460-B636-48A1-B3FC-7DD7ED525D54}" dt="2024-08-16T21:31:12.940" v="334" actId="14100"/>
          <ac:spMkLst>
            <pc:docMk/>
            <pc:sldMk cId="0" sldId="259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40.897" v="330"/>
          <ac:spMkLst>
            <pc:docMk/>
            <pc:sldMk cId="0" sldId="259"/>
            <ac:spMk id="12" creationId="{3A1FAE83-5EF0-D633-1BFC-A148D49E8851}"/>
          </ac:spMkLst>
        </pc:spChg>
        <pc:spChg chg="add mod">
          <ac:chgData name="nourah Alaklabi" userId="b439187ee2954565" providerId="LiveId" clId="{A0A07460-B636-48A1-B3FC-7DD7ED525D54}" dt="2024-08-16T21:30:50.230" v="331"/>
          <ac:spMkLst>
            <pc:docMk/>
            <pc:sldMk cId="0" sldId="259"/>
            <ac:spMk id="13" creationId="{37F0BDCF-46D5-1350-B8FF-8426BDD879ED}"/>
          </ac:spMkLst>
        </pc:spChg>
        <pc:spChg chg="add mod">
          <ac:chgData name="nourah Alaklabi" userId="b439187ee2954565" providerId="LiveId" clId="{A0A07460-B636-48A1-B3FC-7DD7ED525D54}" dt="2024-08-16T21:31:17.459" v="335" actId="1076"/>
          <ac:spMkLst>
            <pc:docMk/>
            <pc:sldMk cId="0" sldId="259"/>
            <ac:spMk id="14" creationId="{9F2AD07C-44F8-D100-1B2A-26A917B53FF8}"/>
          </ac:spMkLst>
        </pc:spChg>
        <pc:spChg chg="add mod">
          <ac:chgData name="nourah Alaklabi" userId="b439187ee2954565" providerId="LiveId" clId="{A0A07460-B636-48A1-B3FC-7DD7ED525D54}" dt="2024-08-17T12:46:34.714" v="754" actId="1076"/>
          <ac:spMkLst>
            <pc:docMk/>
            <pc:sldMk cId="0" sldId="259"/>
            <ac:spMk id="15" creationId="{BF0F22A0-4E28-86B2-908B-6A10A7229C99}"/>
          </ac:spMkLst>
        </pc:spChg>
        <pc:picChg chg="add mod">
          <ac:chgData name="nourah Alaklabi" userId="b439187ee2954565" providerId="LiveId" clId="{A0A07460-B636-48A1-B3FC-7DD7ED525D54}" dt="2024-08-16T21:28:44.239" v="324"/>
          <ac:picMkLst>
            <pc:docMk/>
            <pc:sldMk cId="0" sldId="259"/>
            <ac:picMk id="11" creationId="{A3AEC739-948B-93EB-233B-62DA49E9A67A}"/>
          </ac:picMkLst>
        </pc:picChg>
        <pc:picChg chg="add mod">
          <ac:chgData name="nourah Alaklabi" userId="b439187ee2954565" providerId="LiveId" clId="{A0A07460-B636-48A1-B3FC-7DD7ED525D54}" dt="2024-08-16T21:33:21.360" v="342" actId="1440"/>
          <ac:picMkLst>
            <pc:docMk/>
            <pc:sldMk cId="0" sldId="259"/>
            <ac:picMk id="16" creationId="{7E7F79EF-5EB0-0B50-BE32-C0C1197A26B9}"/>
          </ac:picMkLst>
        </pc:picChg>
        <pc:picChg chg="add mod">
          <ac:chgData name="nourah Alaklabi" userId="b439187ee2954565" providerId="LiveId" clId="{A0A07460-B636-48A1-B3FC-7DD7ED525D54}" dt="2024-08-17T14:18:26.536" v="1373"/>
          <ac:picMkLst>
            <pc:docMk/>
            <pc:sldMk cId="0" sldId="259"/>
            <ac:picMk id="17" creationId="{DB477345-3841-FEB8-40F7-E28617F36BCF}"/>
          </ac:picMkLst>
        </pc:picChg>
        <pc:picChg chg="add mod">
          <ac:chgData name="nourah Alaklabi" userId="b439187ee2954565" providerId="LiveId" clId="{A0A07460-B636-48A1-B3FC-7DD7ED525D54}" dt="2024-08-16T21:34:37.096" v="352" actId="1440"/>
          <ac:picMkLst>
            <pc:docMk/>
            <pc:sldMk cId="0" sldId="259"/>
            <ac:picMk id="18" creationId="{D28ED89A-C42F-C0AA-C61C-6060145775D5}"/>
          </ac:picMkLst>
        </pc:picChg>
      </pc:sldChg>
      <pc:sldChg chg="addSp modSp mod">
        <pc:chgData name="nourah Alaklabi" userId="b439187ee2954565" providerId="LiveId" clId="{A0A07460-B636-48A1-B3FC-7DD7ED525D54}" dt="2024-08-17T14:18:29.535" v="1374"/>
        <pc:sldMkLst>
          <pc:docMk/>
          <pc:sldMk cId="0" sldId="260"/>
        </pc:sldMkLst>
        <pc:spChg chg="mod">
          <ac:chgData name="nourah Alaklabi" userId="b439187ee2954565" providerId="LiveId" clId="{A0A07460-B636-48A1-B3FC-7DD7ED525D54}" dt="2024-08-17T12:01:41.700" v="522" actId="14100"/>
          <ac:spMkLst>
            <pc:docMk/>
            <pc:sldMk cId="0" sldId="260"/>
            <ac:spMk id="6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2:01:35.698" v="521" actId="14100"/>
          <ac:spMkLst>
            <pc:docMk/>
            <pc:sldMk cId="0" sldId="260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0:58.013" v="516"/>
          <ac:spMkLst>
            <pc:docMk/>
            <pc:sldMk cId="0" sldId="260"/>
            <ac:spMk id="12" creationId="{D17933CF-9C22-89C1-AEE7-0E3D535E229C}"/>
          </ac:spMkLst>
        </pc:spChg>
        <pc:spChg chg="add mod">
          <ac:chgData name="nourah Alaklabi" userId="b439187ee2954565" providerId="LiveId" clId="{A0A07460-B636-48A1-B3FC-7DD7ED525D54}" dt="2024-08-17T12:01:08.477" v="517"/>
          <ac:spMkLst>
            <pc:docMk/>
            <pc:sldMk cId="0" sldId="260"/>
            <ac:spMk id="14" creationId="{3F48A92E-6BF9-2D8D-1012-99DA5E6E4FA6}"/>
          </ac:spMkLst>
        </pc:spChg>
        <pc:spChg chg="add mod">
          <ac:chgData name="nourah Alaklabi" userId="b439187ee2954565" providerId="LiveId" clId="{A0A07460-B636-48A1-B3FC-7DD7ED525D54}" dt="2024-08-17T12:01:46.059" v="523" actId="1076"/>
          <ac:spMkLst>
            <pc:docMk/>
            <pc:sldMk cId="0" sldId="260"/>
            <ac:spMk id="15" creationId="{006F90B6-26AA-81C9-5ABE-F49F2C5C32E2}"/>
          </ac:spMkLst>
        </pc:spChg>
        <pc:spChg chg="add mod">
          <ac:chgData name="nourah Alaklabi" userId="b439187ee2954565" providerId="LiveId" clId="{A0A07460-B636-48A1-B3FC-7DD7ED525D54}" dt="2024-08-17T12:47:19.558" v="756" actId="1076"/>
          <ac:spMkLst>
            <pc:docMk/>
            <pc:sldMk cId="0" sldId="260"/>
            <ac:spMk id="16" creationId="{9F563461-81D2-26F2-49EA-D10CB0B4BDA0}"/>
          </ac:spMkLst>
        </pc:spChg>
        <pc:picChg chg="add mod">
          <ac:chgData name="nourah Alaklabi" userId="b439187ee2954565" providerId="LiveId" clId="{A0A07460-B636-48A1-B3FC-7DD7ED525D54}" dt="2024-08-16T21:28:51.301" v="325"/>
          <ac:picMkLst>
            <pc:docMk/>
            <pc:sldMk cId="0" sldId="260"/>
            <ac:picMk id="11" creationId="{8C933064-1CB3-9144-4350-A53B2A7464E5}"/>
          </ac:picMkLst>
        </pc:picChg>
        <pc:picChg chg="add mod">
          <ac:chgData name="nourah Alaklabi" userId="b439187ee2954565" providerId="LiveId" clId="{A0A07460-B636-48A1-B3FC-7DD7ED525D54}" dt="2024-08-16T21:35:36.615" v="358" actId="1440"/>
          <ac:picMkLst>
            <pc:docMk/>
            <pc:sldMk cId="0" sldId="260"/>
            <ac:picMk id="13" creationId="{511FEFA4-77EA-FBFB-0144-16473665AF1F}"/>
          </ac:picMkLst>
        </pc:picChg>
        <pc:picChg chg="add mod">
          <ac:chgData name="nourah Alaklabi" userId="b439187ee2954565" providerId="LiveId" clId="{A0A07460-B636-48A1-B3FC-7DD7ED525D54}" dt="2024-08-17T14:18:29.535" v="1374"/>
          <ac:picMkLst>
            <pc:docMk/>
            <pc:sldMk cId="0" sldId="260"/>
            <ac:picMk id="17" creationId="{1EF8A466-2A77-A6C3-DE80-EE27F4C85213}"/>
          </ac:picMkLst>
        </pc:picChg>
      </pc:sldChg>
      <pc:sldChg chg="addSp modSp mod">
        <pc:chgData name="nourah Alaklabi" userId="b439187ee2954565" providerId="LiveId" clId="{A0A07460-B636-48A1-B3FC-7DD7ED525D54}" dt="2024-08-17T14:18:33.320" v="1375"/>
        <pc:sldMkLst>
          <pc:docMk/>
          <pc:sldMk cId="0" sldId="261"/>
        </pc:sldMkLst>
        <pc:spChg chg="mod">
          <ac:chgData name="nourah Alaklabi" userId="b439187ee2954565" providerId="LiveId" clId="{A0A07460-B636-48A1-B3FC-7DD7ED525D54}" dt="2024-08-17T12:02:52.163" v="529" actId="14100"/>
          <ac:spMkLst>
            <pc:docMk/>
            <pc:sldMk cId="0" sldId="261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06.690" v="524"/>
          <ac:spMkLst>
            <pc:docMk/>
            <pc:sldMk cId="0" sldId="261"/>
            <ac:spMk id="12" creationId="{A2E4C31C-FF07-8C3E-47FF-2E0A8A0EE003}"/>
          </ac:spMkLst>
        </pc:spChg>
        <pc:spChg chg="add mod">
          <ac:chgData name="nourah Alaklabi" userId="b439187ee2954565" providerId="LiveId" clId="{A0A07460-B636-48A1-B3FC-7DD7ED525D54}" dt="2024-08-17T12:02:31.403" v="528"/>
          <ac:spMkLst>
            <pc:docMk/>
            <pc:sldMk cId="0" sldId="261"/>
            <ac:spMk id="14" creationId="{D11934C5-16A5-0306-3336-43FBB2EEED97}"/>
          </ac:spMkLst>
        </pc:spChg>
        <pc:spChg chg="add mod">
          <ac:chgData name="nourah Alaklabi" userId="b439187ee2954565" providerId="LiveId" clId="{A0A07460-B636-48A1-B3FC-7DD7ED525D54}" dt="2024-08-17T12:02:58.403" v="531" actId="1076"/>
          <ac:spMkLst>
            <pc:docMk/>
            <pc:sldMk cId="0" sldId="261"/>
            <ac:spMk id="15" creationId="{F9D12A9C-1867-8C38-8C8C-6A5A5D0E2742}"/>
          </ac:spMkLst>
        </pc:spChg>
        <pc:spChg chg="add mod">
          <ac:chgData name="nourah Alaklabi" userId="b439187ee2954565" providerId="LiveId" clId="{A0A07460-B636-48A1-B3FC-7DD7ED525D54}" dt="2024-08-17T12:48:00.205" v="758" actId="1076"/>
          <ac:spMkLst>
            <pc:docMk/>
            <pc:sldMk cId="0" sldId="261"/>
            <ac:spMk id="16" creationId="{2913A32E-88FA-18E7-37EA-4FFA1787D1B6}"/>
          </ac:spMkLst>
        </pc:spChg>
        <pc:picChg chg="add mod">
          <ac:chgData name="nourah Alaklabi" userId="b439187ee2954565" providerId="LiveId" clId="{A0A07460-B636-48A1-B3FC-7DD7ED525D54}" dt="2024-08-16T21:28:58.851" v="326"/>
          <ac:picMkLst>
            <pc:docMk/>
            <pc:sldMk cId="0" sldId="261"/>
            <ac:picMk id="11" creationId="{D97A9875-D64B-CD24-45A7-13A139796769}"/>
          </ac:picMkLst>
        </pc:picChg>
        <pc:picChg chg="add mod">
          <ac:chgData name="nourah Alaklabi" userId="b439187ee2954565" providerId="LiveId" clId="{A0A07460-B636-48A1-B3FC-7DD7ED525D54}" dt="2024-08-16T21:36:33.415" v="364" actId="1440"/>
          <ac:picMkLst>
            <pc:docMk/>
            <pc:sldMk cId="0" sldId="261"/>
            <ac:picMk id="13" creationId="{F530143F-349D-DD18-BCAE-48F041653C0E}"/>
          </ac:picMkLst>
        </pc:picChg>
        <pc:picChg chg="add mod">
          <ac:chgData name="nourah Alaklabi" userId="b439187ee2954565" providerId="LiveId" clId="{A0A07460-B636-48A1-B3FC-7DD7ED525D54}" dt="2024-08-17T14:18:33.320" v="1375"/>
          <ac:picMkLst>
            <pc:docMk/>
            <pc:sldMk cId="0" sldId="261"/>
            <ac:picMk id="17" creationId="{6966A25E-6EBC-9589-405F-C34B5D7B3E36}"/>
          </ac:picMkLst>
        </pc:picChg>
      </pc:sldChg>
      <pc:sldChg chg="addSp modSp mod">
        <pc:chgData name="nourah Alaklabi" userId="b439187ee2954565" providerId="LiveId" clId="{A0A07460-B636-48A1-B3FC-7DD7ED525D54}" dt="2024-08-17T14:18:36.754" v="1376"/>
        <pc:sldMkLst>
          <pc:docMk/>
          <pc:sldMk cId="0" sldId="262"/>
        </pc:sldMkLst>
        <pc:spChg chg="mod">
          <ac:chgData name="nourah Alaklabi" userId="b439187ee2954565" providerId="LiveId" clId="{A0A07460-B636-48A1-B3FC-7DD7ED525D54}" dt="2024-08-17T12:03:05.728" v="532" actId="14100"/>
          <ac:spMkLst>
            <pc:docMk/>
            <pc:sldMk cId="0" sldId="262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0.972" v="525"/>
          <ac:spMkLst>
            <pc:docMk/>
            <pc:sldMk cId="0" sldId="262"/>
            <ac:spMk id="12" creationId="{34C6D66C-DCC1-D8F5-AE50-2BE15F482391}"/>
          </ac:spMkLst>
        </pc:spChg>
        <pc:spChg chg="add mod">
          <ac:chgData name="nourah Alaklabi" userId="b439187ee2954565" providerId="LiveId" clId="{A0A07460-B636-48A1-B3FC-7DD7ED525D54}" dt="2024-08-17T12:02:25.718" v="527"/>
          <ac:spMkLst>
            <pc:docMk/>
            <pc:sldMk cId="0" sldId="262"/>
            <ac:spMk id="14" creationId="{EBB8A7E6-717C-2085-418D-A8ACADDB116D}"/>
          </ac:spMkLst>
        </pc:spChg>
        <pc:spChg chg="add mod">
          <ac:chgData name="nourah Alaklabi" userId="b439187ee2954565" providerId="LiveId" clId="{A0A07460-B636-48A1-B3FC-7DD7ED525D54}" dt="2024-08-17T12:03:12.877" v="534" actId="1076"/>
          <ac:spMkLst>
            <pc:docMk/>
            <pc:sldMk cId="0" sldId="262"/>
            <ac:spMk id="15" creationId="{3E27DCB8-AC1C-0D90-0BBC-821D9246053F}"/>
          </ac:spMkLst>
        </pc:spChg>
        <pc:spChg chg="add mod">
          <ac:chgData name="nourah Alaklabi" userId="b439187ee2954565" providerId="LiveId" clId="{A0A07460-B636-48A1-B3FC-7DD7ED525D54}" dt="2024-08-17T12:49:03.615" v="762" actId="20577"/>
          <ac:spMkLst>
            <pc:docMk/>
            <pc:sldMk cId="0" sldId="262"/>
            <ac:spMk id="16" creationId="{B427DA98-A029-83C5-CF52-20F5FE83DD31}"/>
          </ac:spMkLst>
        </pc:spChg>
        <pc:picChg chg="add mod">
          <ac:chgData name="nourah Alaklabi" userId="b439187ee2954565" providerId="LiveId" clId="{A0A07460-B636-48A1-B3FC-7DD7ED525D54}" dt="2024-08-16T21:29:05.435" v="327"/>
          <ac:picMkLst>
            <pc:docMk/>
            <pc:sldMk cId="0" sldId="262"/>
            <ac:picMk id="11" creationId="{DE10D578-718A-DF20-E4BC-47B6A6F3EDAF}"/>
          </ac:picMkLst>
        </pc:picChg>
        <pc:picChg chg="add mod">
          <ac:chgData name="nourah Alaklabi" userId="b439187ee2954565" providerId="LiveId" clId="{A0A07460-B636-48A1-B3FC-7DD7ED525D54}" dt="2024-08-16T21:38:33.545" v="369" actId="1440"/>
          <ac:picMkLst>
            <pc:docMk/>
            <pc:sldMk cId="0" sldId="262"/>
            <ac:picMk id="13" creationId="{D5B3D4E4-39AD-286C-1492-BDA0427D9A3F}"/>
          </ac:picMkLst>
        </pc:picChg>
        <pc:picChg chg="add mod">
          <ac:chgData name="nourah Alaklabi" userId="b439187ee2954565" providerId="LiveId" clId="{A0A07460-B636-48A1-B3FC-7DD7ED525D54}" dt="2024-08-17T14:18:36.754" v="1376"/>
          <ac:picMkLst>
            <pc:docMk/>
            <pc:sldMk cId="0" sldId="262"/>
            <ac:picMk id="17" creationId="{787755D3-EEA9-5707-600E-96A9140AF1A6}"/>
          </ac:picMkLst>
        </pc:picChg>
      </pc:sldChg>
      <pc:sldChg chg="addSp delSp modSp mod">
        <pc:chgData name="nourah Alaklabi" userId="b439187ee2954565" providerId="LiveId" clId="{A0A07460-B636-48A1-B3FC-7DD7ED525D54}" dt="2024-08-17T14:18:45.069" v="1377"/>
        <pc:sldMkLst>
          <pc:docMk/>
          <pc:sldMk cId="0" sldId="263"/>
        </pc:sldMkLst>
        <pc:spChg chg="del">
          <ac:chgData name="nourah Alaklabi" userId="b439187ee2954565" providerId="LiveId" clId="{A0A07460-B636-48A1-B3FC-7DD7ED525D54}" dt="2024-08-16T21:40:52.357" v="375" actId="21"/>
          <ac:spMkLst>
            <pc:docMk/>
            <pc:sldMk cId="0" sldId="263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5.587" v="526"/>
          <ac:spMkLst>
            <pc:docMk/>
            <pc:sldMk cId="0" sldId="263"/>
            <ac:spMk id="6" creationId="{EC2C6E49-0747-D390-AD5A-EEE98F7C1DFF}"/>
          </ac:spMkLst>
        </pc:spChg>
        <pc:spChg chg="mod">
          <ac:chgData name="nourah Alaklabi" userId="b439187ee2954565" providerId="LiveId" clId="{A0A07460-B636-48A1-B3FC-7DD7ED525D54}" dt="2024-08-16T21:41:17.175" v="380" actId="14100"/>
          <ac:spMkLst>
            <pc:docMk/>
            <pc:sldMk cId="0" sldId="26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42:33.720" v="388" actId="1076"/>
          <ac:spMkLst>
            <pc:docMk/>
            <pc:sldMk cId="0" sldId="263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9:21.334" v="766" actId="1076"/>
          <ac:spMkLst>
            <pc:docMk/>
            <pc:sldMk cId="0" sldId="263"/>
            <ac:spMk id="12" creationId="{861A05D6-1DB3-EE45-3A3E-FB6BABBB35B7}"/>
          </ac:spMkLst>
        </pc:spChg>
        <pc:picChg chg="add mod">
          <ac:chgData name="nourah Alaklabi" userId="b439187ee2954565" providerId="LiveId" clId="{A0A07460-B636-48A1-B3FC-7DD7ED525D54}" dt="2024-08-16T21:29:12.465" v="328"/>
          <ac:picMkLst>
            <pc:docMk/>
            <pc:sldMk cId="0" sldId="263"/>
            <ac:picMk id="11" creationId="{226E4ECF-530C-42AC-907C-C408CA5EF134}"/>
          </ac:picMkLst>
        </pc:picChg>
        <pc:picChg chg="add mod">
          <ac:chgData name="nourah Alaklabi" userId="b439187ee2954565" providerId="LiveId" clId="{A0A07460-B636-48A1-B3FC-7DD7ED525D54}" dt="2024-08-16T21:41:19.566" v="381" actId="1076"/>
          <ac:picMkLst>
            <pc:docMk/>
            <pc:sldMk cId="0" sldId="263"/>
            <ac:picMk id="13" creationId="{62577B2C-53CF-21C3-E08B-3F280FC6AFAE}"/>
          </ac:picMkLst>
        </pc:picChg>
        <pc:picChg chg="add mod">
          <ac:chgData name="nourah Alaklabi" userId="b439187ee2954565" providerId="LiveId" clId="{A0A07460-B636-48A1-B3FC-7DD7ED525D54}" dt="2024-08-17T14:18:45.069" v="1377"/>
          <ac:picMkLst>
            <pc:docMk/>
            <pc:sldMk cId="0" sldId="263"/>
            <ac:picMk id="14" creationId="{D71D986A-7F13-3D90-9479-A223EB8BE7F1}"/>
          </ac:picMkLst>
        </pc:picChg>
        <pc:picChg chg="add mod">
          <ac:chgData name="nourah Alaklabi" userId="b439187ee2954565" providerId="LiveId" clId="{A0A07460-B636-48A1-B3FC-7DD7ED525D54}" dt="2024-08-16T21:42:51.340" v="392" actId="1440"/>
          <ac:picMkLst>
            <pc:docMk/>
            <pc:sldMk cId="0" sldId="263"/>
            <ac:picMk id="15" creationId="{5E091DCA-474C-8EAD-2613-DC11ABD2DF68}"/>
          </ac:picMkLst>
        </pc:picChg>
      </pc:sldChg>
      <pc:sldChg chg="addSp modSp mod">
        <pc:chgData name="nourah Alaklabi" userId="b439187ee2954565" providerId="LiveId" clId="{A0A07460-B636-48A1-B3FC-7DD7ED525D54}" dt="2024-08-17T14:18:51.200" v="1378"/>
        <pc:sldMkLst>
          <pc:docMk/>
          <pc:sldMk cId="0" sldId="264"/>
        </pc:sldMkLst>
        <pc:spChg chg="mod">
          <ac:chgData name="nourah Alaklabi" userId="b439187ee2954565" providerId="LiveId" clId="{A0A07460-B636-48A1-B3FC-7DD7ED525D54}" dt="2024-08-17T12:19:44.153" v="646" actId="1076"/>
          <ac:spMkLst>
            <pc:docMk/>
            <pc:sldMk cId="0" sldId="264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19:48.219" v="647" actId="1076"/>
          <ac:spMkLst>
            <pc:docMk/>
            <pc:sldMk cId="0" sldId="264"/>
            <ac:spMk id="7" creationId="{EF6E04D5-8942-E963-7AB0-1E15E72AD5FE}"/>
          </ac:spMkLst>
        </pc:spChg>
        <pc:spChg chg="add mod">
          <ac:chgData name="nourah Alaklabi" userId="b439187ee2954565" providerId="LiveId" clId="{A0A07460-B636-48A1-B3FC-7DD7ED525D54}" dt="2024-08-17T12:18:30.776" v="641" actId="20577"/>
          <ac:spMkLst>
            <pc:docMk/>
            <pc:sldMk cId="0" sldId="264"/>
            <ac:spMk id="8" creationId="{E6D2BB4E-FBCF-6C5C-FB28-5189C46AF4D8}"/>
          </ac:spMkLst>
        </pc:spChg>
        <pc:picChg chg="add mod">
          <ac:chgData name="nourah Alaklabi" userId="b439187ee2954565" providerId="LiveId" clId="{A0A07460-B636-48A1-B3FC-7DD7ED525D54}" dt="2024-08-17T14:18:51.200" v="1378"/>
          <ac:picMkLst>
            <pc:docMk/>
            <pc:sldMk cId="0" sldId="264"/>
            <ac:picMk id="9" creationId="{1ACC8213-03E0-C59A-5449-43C06C3CDF29}"/>
          </ac:picMkLst>
        </pc:picChg>
        <pc:picChg chg="add mod">
          <ac:chgData name="nourah Alaklabi" userId="b439187ee2954565" providerId="LiveId" clId="{A0A07460-B636-48A1-B3FC-7DD7ED525D54}" dt="2024-08-17T12:19:57.546" v="650" actId="1440"/>
          <ac:picMkLst>
            <pc:docMk/>
            <pc:sldMk cId="0" sldId="264"/>
            <ac:picMk id="10" creationId="{FB420E1C-DEEE-93A8-A470-38B20A6863E5}"/>
          </ac:picMkLst>
        </pc:picChg>
      </pc:sldChg>
      <pc:sldChg chg="addSp modSp mod">
        <pc:chgData name="nourah Alaklabi" userId="b439187ee2954565" providerId="LiveId" clId="{A0A07460-B636-48A1-B3FC-7DD7ED525D54}" dt="2024-08-17T14:20:44.540" v="1395" actId="1076"/>
        <pc:sldMkLst>
          <pc:docMk/>
          <pc:sldMk cId="0" sldId="265"/>
        </pc:sldMkLst>
        <pc:spChg chg="mod">
          <ac:chgData name="nourah Alaklabi" userId="b439187ee2954565" providerId="LiveId" clId="{A0A07460-B636-48A1-B3FC-7DD7ED525D54}" dt="2024-08-17T12:20:16.823" v="651" actId="1076"/>
          <ac:spMkLst>
            <pc:docMk/>
            <pc:sldMk cId="0" sldId="265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0:31.054" v="652"/>
          <ac:spMkLst>
            <pc:docMk/>
            <pc:sldMk cId="0" sldId="265"/>
            <ac:spMk id="7" creationId="{99A12256-65CF-3AF5-0EB7-61D7CFC841DC}"/>
          </ac:spMkLst>
        </pc:spChg>
        <pc:spChg chg="add mod">
          <ac:chgData name="nourah Alaklabi" userId="b439187ee2954565" providerId="LiveId" clId="{A0A07460-B636-48A1-B3FC-7DD7ED525D54}" dt="2024-08-17T12:20:43.533" v="654" actId="1076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A0A07460-B636-48A1-B3FC-7DD7ED525D54}" dt="2024-08-17T14:20:44.540" v="1395" actId="1076"/>
          <ac:picMkLst>
            <pc:docMk/>
            <pc:sldMk cId="0" sldId="265"/>
            <ac:picMk id="9" creationId="{061FFDD2-8F1C-B5FA-A05E-6DE20938FEBA}"/>
          </ac:picMkLst>
        </pc:picChg>
        <pc:picChg chg="add mod">
          <ac:chgData name="nourah Alaklabi" userId="b439187ee2954565" providerId="LiveId" clId="{A0A07460-B636-48A1-B3FC-7DD7ED525D54}" dt="2024-08-17T12:22:18.722" v="660" actId="1440"/>
          <ac:picMkLst>
            <pc:docMk/>
            <pc:sldMk cId="0" sldId="265"/>
            <ac:picMk id="10" creationId="{DE3C1011-9042-2CF8-CB04-968E5D0BE914}"/>
          </ac:picMkLst>
        </pc:picChg>
      </pc:sldChg>
      <pc:sldChg chg="addSp delSp modSp mod">
        <pc:chgData name="nourah Alaklabi" userId="b439187ee2954565" providerId="LiveId" clId="{A0A07460-B636-48A1-B3FC-7DD7ED525D54}" dt="2024-08-17T14:20:38.875" v="1394" actId="1076"/>
        <pc:sldMkLst>
          <pc:docMk/>
          <pc:sldMk cId="0" sldId="266"/>
        </pc:sldMkLst>
        <pc:spChg chg="mod">
          <ac:chgData name="nourah Alaklabi" userId="b439187ee2954565" providerId="LiveId" clId="{A0A07460-B636-48A1-B3FC-7DD7ED525D54}" dt="2024-08-17T12:24:52.929" v="662" actId="1076"/>
          <ac:spMkLst>
            <pc:docMk/>
            <pc:sldMk cId="0" sldId="266"/>
            <ac:spMk id="5" creationId="{00000000-0000-0000-0000-000000000000}"/>
          </ac:spMkLst>
        </pc:spChg>
        <pc:spChg chg="del">
          <ac:chgData name="nourah Alaklabi" userId="b439187ee2954565" providerId="LiveId" clId="{A0A07460-B636-48A1-B3FC-7DD7ED525D54}" dt="2024-08-17T12:25:54.123" v="668" actId="21"/>
          <ac:spMkLst>
            <pc:docMk/>
            <pc:sldMk cId="0" sldId="266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6:05.259" v="669"/>
          <ac:spMkLst>
            <pc:docMk/>
            <pc:sldMk cId="0" sldId="266"/>
            <ac:spMk id="9" creationId="{534C1DE1-7C03-FF7A-E79B-39430E2E3027}"/>
          </ac:spMkLst>
        </pc:spChg>
        <pc:spChg chg="add mod">
          <ac:chgData name="nourah Alaklabi" userId="b439187ee2954565" providerId="LiveId" clId="{A0A07460-B636-48A1-B3FC-7DD7ED525D54}" dt="2024-08-17T12:26:24.573" v="671" actId="1076"/>
          <ac:spMkLst>
            <pc:docMk/>
            <pc:sldMk cId="0" sldId="266"/>
            <ac:spMk id="10" creationId="{30FF9AB2-66FD-5C4E-BDB4-EDE1B0F526D9}"/>
          </ac:spMkLst>
        </pc:spChg>
        <pc:spChg chg="add mod">
          <ac:chgData name="nourah Alaklabi" userId="b439187ee2954565" providerId="LiveId" clId="{A0A07460-B636-48A1-B3FC-7DD7ED525D54}" dt="2024-08-17T12:26:38.040" v="673" actId="1076"/>
          <ac:spMkLst>
            <pc:docMk/>
            <pc:sldMk cId="0" sldId="266"/>
            <ac:spMk id="11" creationId="{83F78000-4162-7637-DFBD-67D301FFB292}"/>
          </ac:spMkLst>
        </pc:spChg>
        <pc:picChg chg="add mod">
          <ac:chgData name="nourah Alaklabi" userId="b439187ee2954565" providerId="LiveId" clId="{A0A07460-B636-48A1-B3FC-7DD7ED525D54}" dt="2024-08-17T14:20:38.875" v="1394" actId="1076"/>
          <ac:picMkLst>
            <pc:docMk/>
            <pc:sldMk cId="0" sldId="266"/>
            <ac:picMk id="6" creationId="{FDB8FF5E-F6D6-DFE4-26EE-88AD33C95017}"/>
          </ac:picMkLst>
        </pc:picChg>
        <pc:picChg chg="add mod">
          <ac:chgData name="nourah Alaklabi" userId="b439187ee2954565" providerId="LiveId" clId="{A0A07460-B636-48A1-B3FC-7DD7ED525D54}" dt="2024-08-17T12:25:38.710" v="666" actId="14100"/>
          <ac:picMkLst>
            <pc:docMk/>
            <pc:sldMk cId="0" sldId="266"/>
            <ac:picMk id="8" creationId="{0E2C5FEB-21FB-C6AE-638F-B72F6C3960B3}"/>
          </ac:picMkLst>
        </pc:picChg>
      </pc:sldChg>
      <pc:sldChg chg="addSp modSp mod">
        <pc:chgData name="nourah Alaklabi" userId="b439187ee2954565" providerId="LiveId" clId="{A0A07460-B636-48A1-B3FC-7DD7ED525D54}" dt="2024-08-17T14:20:24.334" v="1390" actId="1076"/>
        <pc:sldMkLst>
          <pc:docMk/>
          <pc:sldMk cId="0" sldId="267"/>
        </pc:sldMkLst>
        <pc:spChg chg="mod">
          <ac:chgData name="nourah Alaklabi" userId="b439187ee2954565" providerId="LiveId" clId="{A0A07460-B636-48A1-B3FC-7DD7ED525D54}" dt="2024-08-17T12:41:58.209" v="734" actId="14100"/>
          <ac:spMkLst>
            <pc:docMk/>
            <pc:sldMk cId="0" sldId="267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2:18.830" v="738" actId="207"/>
          <ac:spMkLst>
            <pc:docMk/>
            <pc:sldMk cId="0" sldId="267"/>
            <ac:spMk id="8" creationId="{EE5BDCA7-4F3B-A446-3ED1-9BA50E3D0FA1}"/>
          </ac:spMkLst>
        </pc:spChg>
        <pc:spChg chg="add mod">
          <ac:chgData name="nourah Alaklabi" userId="b439187ee2954565" providerId="LiveId" clId="{A0A07460-B636-48A1-B3FC-7DD7ED525D54}" dt="2024-08-17T12:50:37.506" v="782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A0A07460-B636-48A1-B3FC-7DD7ED525D54}" dt="2024-08-17T14:20:24.334" v="1390" actId="1076"/>
          <ac:picMkLst>
            <pc:docMk/>
            <pc:sldMk cId="0" sldId="267"/>
            <ac:picMk id="7" creationId="{B9C8ECFC-7D66-90A6-B2AE-097BA234CDB3}"/>
          </ac:picMkLst>
        </pc:picChg>
        <pc:picChg chg="add mod">
          <ac:chgData name="nourah Alaklabi" userId="b439187ee2954565" providerId="LiveId" clId="{A0A07460-B636-48A1-B3FC-7DD7ED525D54}" dt="2024-08-17T12:44:56.034" v="743" actId="1440"/>
          <ac:picMkLst>
            <pc:docMk/>
            <pc:sldMk cId="0" sldId="267"/>
            <ac:picMk id="10" creationId="{206C7A2B-FCBC-3810-4CC2-3FAEDA499D44}"/>
          </ac:picMkLst>
        </pc:picChg>
      </pc:sldChg>
      <pc:sldChg chg="addSp modSp mod">
        <pc:chgData name="nourah Alaklabi" userId="b439187ee2954565" providerId="LiveId" clId="{A0A07460-B636-48A1-B3FC-7DD7ED525D54}" dt="2024-08-17T14:20:13.542" v="1388" actId="1076"/>
        <pc:sldMkLst>
          <pc:docMk/>
          <pc:sldMk cId="0" sldId="268"/>
        </pc:sldMkLst>
        <pc:spChg chg="add mod">
          <ac:chgData name="nourah Alaklabi" userId="b439187ee2954565" providerId="LiveId" clId="{A0A07460-B636-48A1-B3FC-7DD7ED525D54}" dt="2024-08-17T13:27:20.378" v="869" actId="207"/>
          <ac:spMkLst>
            <pc:docMk/>
            <pc:sldMk cId="0" sldId="268"/>
            <ac:spMk id="8" creationId="{7B7BB3DD-5304-072A-3D42-089A73F912A5}"/>
          </ac:spMkLst>
        </pc:spChg>
        <pc:picChg chg="add mod">
          <ac:chgData name="nourah Alaklabi" userId="b439187ee2954565" providerId="LiveId" clId="{A0A07460-B636-48A1-B3FC-7DD7ED525D54}" dt="2024-08-17T14:20:13.542" v="1388" actId="1076"/>
          <ac:picMkLst>
            <pc:docMk/>
            <pc:sldMk cId="0" sldId="268"/>
            <ac:picMk id="9" creationId="{569F8EA5-04BA-DA53-A1BB-CEFA21280822}"/>
          </ac:picMkLst>
        </pc:picChg>
      </pc:sldChg>
      <pc:sldChg chg="addSp delSp modSp mod ord">
        <pc:chgData name="nourah Alaklabi" userId="b439187ee2954565" providerId="LiveId" clId="{A0A07460-B636-48A1-B3FC-7DD7ED525D54}" dt="2024-08-17T14:20:21.402" v="1389" actId="1076"/>
        <pc:sldMkLst>
          <pc:docMk/>
          <pc:sldMk cId="0" sldId="269"/>
        </pc:sldMkLst>
        <pc:spChg chg="add del mod">
          <ac:chgData name="nourah Alaklabi" userId="b439187ee2954565" providerId="LiveId" clId="{A0A07460-B636-48A1-B3FC-7DD7ED525D54}" dt="2024-08-17T13:24:34.726" v="797" actId="21"/>
          <ac:spMkLst>
            <pc:docMk/>
            <pc:sldMk cId="0" sldId="269"/>
            <ac:spMk id="10" creationId="{7F9668B0-4A09-99E6-1394-66EC1F314E69}"/>
          </ac:spMkLst>
        </pc:spChg>
        <pc:spChg chg="add mod">
          <ac:chgData name="nourah Alaklabi" userId="b439187ee2954565" providerId="LiveId" clId="{A0A07460-B636-48A1-B3FC-7DD7ED525D54}" dt="2024-08-17T13:25:35.511" v="834" actId="113"/>
          <ac:spMkLst>
            <pc:docMk/>
            <pc:sldMk cId="0" sldId="269"/>
            <ac:spMk id="11" creationId="{E3151E35-73E4-9CFA-9609-764F63B09C5C}"/>
          </ac:spMkLst>
        </pc:spChg>
        <pc:picChg chg="add mod">
          <ac:chgData name="nourah Alaklabi" userId="b439187ee2954565" providerId="LiveId" clId="{A0A07460-B636-48A1-B3FC-7DD7ED525D54}" dt="2024-08-17T13:23:54.737" v="792"/>
          <ac:picMkLst>
            <pc:docMk/>
            <pc:sldMk cId="0" sldId="269"/>
            <ac:picMk id="9" creationId="{BFADAEB7-5DAF-A670-EECA-B696242E749D}"/>
          </ac:picMkLst>
        </pc:picChg>
        <pc:picChg chg="add mod">
          <ac:chgData name="nourah Alaklabi" userId="b439187ee2954565" providerId="LiveId" clId="{A0A07460-B636-48A1-B3FC-7DD7ED525D54}" dt="2024-08-17T14:20:21.402" v="1389" actId="1076"/>
          <ac:picMkLst>
            <pc:docMk/>
            <pc:sldMk cId="0" sldId="269"/>
            <ac:picMk id="10" creationId="{BB014D91-22AD-A574-E689-B180AFFB5EBB}"/>
          </ac:picMkLst>
        </pc:picChg>
      </pc:sldChg>
      <pc:sldChg chg="addSp delSp modSp add mod">
        <pc:chgData name="nourah Alaklabi" userId="b439187ee2954565" providerId="LiveId" clId="{A0A07460-B636-48A1-B3FC-7DD7ED525D54}" dt="2024-08-17T14:20:35.615" v="1393" actId="1076"/>
        <pc:sldMkLst>
          <pc:docMk/>
          <pc:sldMk cId="1714451983" sldId="270"/>
        </pc:sldMkLst>
        <pc:spChg chg="add mod">
          <ac:chgData name="nourah Alaklabi" userId="b439187ee2954565" providerId="LiveId" clId="{A0A07460-B636-48A1-B3FC-7DD7ED525D54}" dt="2024-08-17T12:28:38.407" v="685" actId="1076"/>
          <ac:spMkLst>
            <pc:docMk/>
            <pc:sldMk cId="1714451983" sldId="270"/>
            <ac:spMk id="9" creationId="{3CB3385E-BD6E-5FB3-098E-9F5F51569A57}"/>
          </ac:spMkLst>
        </pc:spChg>
        <pc:spChg chg="add mod">
          <ac:chgData name="nourah Alaklabi" userId="b439187ee2954565" providerId="LiveId" clId="{A0A07460-B636-48A1-B3FC-7DD7ED525D54}" dt="2024-08-17T12:50:00.554" v="770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A0A07460-B636-48A1-B3FC-7DD7ED525D54}" dt="2024-08-17T14:20:35.615" v="1393" actId="1076"/>
          <ac:picMkLst>
            <pc:docMk/>
            <pc:sldMk cId="1714451983" sldId="270"/>
            <ac:picMk id="7" creationId="{456B6CC7-EE60-FF86-4485-34DB9C34E18C}"/>
          </ac:picMkLst>
        </pc:picChg>
        <pc:picChg chg="del">
          <ac:chgData name="nourah Alaklabi" userId="b439187ee2954565" providerId="LiveId" clId="{A0A07460-B636-48A1-B3FC-7DD7ED525D54}" dt="2024-08-17T12:26:45.162" v="674" actId="21"/>
          <ac:picMkLst>
            <pc:docMk/>
            <pc:sldMk cId="1714451983" sldId="270"/>
            <ac:picMk id="8" creationId="{0E2C5FEB-21FB-C6AE-638F-B72F6C3960B3}"/>
          </ac:picMkLst>
        </pc:picChg>
        <pc:picChg chg="add mod">
          <ac:chgData name="nourah Alaklabi" userId="b439187ee2954565" providerId="LiveId" clId="{A0A07460-B636-48A1-B3FC-7DD7ED525D54}" dt="2024-08-17T12:32:00.316" v="700" actId="1076"/>
          <ac:picMkLst>
            <pc:docMk/>
            <pc:sldMk cId="1714451983" sldId="270"/>
            <ac:picMk id="11" creationId="{E9CF5161-B60C-40D0-0277-7408F0C994C1}"/>
          </ac:picMkLst>
        </pc:picChg>
        <pc:picChg chg="add mod">
          <ac:chgData name="nourah Alaklabi" userId="b439187ee2954565" providerId="LiveId" clId="{A0A07460-B636-48A1-B3FC-7DD7ED525D54}" dt="2024-08-17T12:31:56.943" v="699" actId="1076"/>
          <ac:picMkLst>
            <pc:docMk/>
            <pc:sldMk cId="1714451983" sldId="270"/>
            <ac:picMk id="13" creationId="{2E84B20A-D65B-0E63-9630-F7FA330CF685}"/>
          </ac:picMkLst>
        </pc:picChg>
        <pc:picChg chg="add mod">
          <ac:chgData name="nourah Alaklabi" userId="b439187ee2954565" providerId="LiveId" clId="{A0A07460-B636-48A1-B3FC-7DD7ED525D54}" dt="2024-08-17T12:32:11.902" v="702" actId="1440"/>
          <ac:picMkLst>
            <pc:docMk/>
            <pc:sldMk cId="1714451983" sldId="270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30.351" v="1392" actId="1076"/>
        <pc:sldMkLst>
          <pc:docMk/>
          <pc:sldMk cId="2434396656" sldId="271"/>
        </pc:sldMkLst>
        <pc:spChg chg="add mod">
          <ac:chgData name="nourah Alaklabi" userId="b439187ee2954565" providerId="LiveId" clId="{A0A07460-B636-48A1-B3FC-7DD7ED525D54}" dt="2024-08-17T12:50:14.958" v="774" actId="20577"/>
          <ac:spMkLst>
            <pc:docMk/>
            <pc:sldMk cId="2434396656" sldId="271"/>
            <ac:spMk id="10" creationId="{96455AAB-280F-5C18-E429-137F584EEE29}"/>
          </ac:spMkLst>
        </pc:spChg>
        <pc:picChg chg="add mod">
          <ac:chgData name="nourah Alaklabi" userId="b439187ee2954565" providerId="LiveId" clId="{A0A07460-B636-48A1-B3FC-7DD7ED525D54}" dt="2024-08-17T14:20:30.351" v="1392" actId="1076"/>
          <ac:picMkLst>
            <pc:docMk/>
            <pc:sldMk cId="2434396656" sldId="271"/>
            <ac:picMk id="7" creationId="{A1236101-1ADB-1B9C-8E14-FCE84D990B06}"/>
          </ac:picMkLst>
        </pc:picChg>
        <pc:picChg chg="add mod">
          <ac:chgData name="nourah Alaklabi" userId="b439187ee2954565" providerId="LiveId" clId="{A0A07460-B636-48A1-B3FC-7DD7ED525D54}" dt="2024-08-17T12:33:11.217" v="710" actId="1440"/>
          <ac:picMkLst>
            <pc:docMk/>
            <pc:sldMk cId="2434396656" sldId="271"/>
            <ac:picMk id="8" creationId="{06A53FB2-A83E-FE37-C14D-BA49F2B4E98C}"/>
          </ac:picMkLst>
        </pc:picChg>
        <pc:picChg chg="del">
          <ac:chgData name="nourah Alaklabi" userId="b439187ee2954565" providerId="LiveId" clId="{A0A07460-B636-48A1-B3FC-7DD7ED525D54}" dt="2024-08-17T12:32:32.669" v="704" actId="21"/>
          <ac:picMkLst>
            <pc:docMk/>
            <pc:sldMk cId="2434396656" sldId="271"/>
            <ac:picMk id="11" creationId="{E9CF5161-B60C-40D0-0277-7408F0C994C1}"/>
          </ac:picMkLst>
        </pc:picChg>
        <pc:picChg chg="del">
          <ac:chgData name="nourah Alaklabi" userId="b439187ee2954565" providerId="LiveId" clId="{A0A07460-B636-48A1-B3FC-7DD7ED525D54}" dt="2024-08-17T12:32:35.105" v="705" actId="21"/>
          <ac:picMkLst>
            <pc:docMk/>
            <pc:sldMk cId="2434396656" sldId="271"/>
            <ac:picMk id="13" creationId="{2E84B20A-D65B-0E63-9630-F7FA330CF685}"/>
          </ac:picMkLst>
        </pc:picChg>
        <pc:picChg chg="del">
          <ac:chgData name="nourah Alaklabi" userId="b439187ee2954565" providerId="LiveId" clId="{A0A07460-B636-48A1-B3FC-7DD7ED525D54}" dt="2024-08-17T12:32:37.014" v="706" actId="21"/>
          <ac:picMkLst>
            <pc:docMk/>
            <pc:sldMk cId="2434396656" sldId="271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27.692" v="1391" actId="1076"/>
        <pc:sldMkLst>
          <pc:docMk/>
          <pc:sldMk cId="2820606227" sldId="272"/>
        </pc:sldMkLst>
        <pc:spChg chg="add mod">
          <ac:chgData name="nourah Alaklabi" userId="b439187ee2954565" providerId="LiveId" clId="{A0A07460-B636-48A1-B3FC-7DD7ED525D54}" dt="2024-08-17T12:50:27.197" v="778" actId="20577"/>
          <ac:spMkLst>
            <pc:docMk/>
            <pc:sldMk cId="2820606227" sldId="272"/>
            <ac:spMk id="11" creationId="{82123BCC-9CB3-629B-D7BB-5683FC501640}"/>
          </ac:spMkLst>
        </pc:spChg>
        <pc:picChg chg="add mod">
          <ac:chgData name="nourah Alaklabi" userId="b439187ee2954565" providerId="LiveId" clId="{A0A07460-B636-48A1-B3FC-7DD7ED525D54}" dt="2024-08-17T14:20:27.692" v="1391" actId="1076"/>
          <ac:picMkLst>
            <pc:docMk/>
            <pc:sldMk cId="2820606227" sldId="272"/>
            <ac:picMk id="7" creationId="{420F1E44-0C23-DB07-2041-350A4B7A4391}"/>
          </ac:picMkLst>
        </pc:picChg>
        <pc:picChg chg="del">
          <ac:chgData name="nourah Alaklabi" userId="b439187ee2954565" providerId="LiveId" clId="{A0A07460-B636-48A1-B3FC-7DD7ED525D54}" dt="2024-08-17T12:40:13.896" v="713" actId="21"/>
          <ac:picMkLst>
            <pc:docMk/>
            <pc:sldMk cId="2820606227" sldId="272"/>
            <ac:picMk id="8" creationId="{06A53FB2-A83E-FE37-C14D-BA49F2B4E98C}"/>
          </ac:picMkLst>
        </pc:picChg>
        <pc:picChg chg="add mod">
          <ac:chgData name="nourah Alaklabi" userId="b439187ee2954565" providerId="LiveId" clId="{A0A07460-B636-48A1-B3FC-7DD7ED525D54}" dt="2024-08-17T12:40:29.187" v="717" actId="1440"/>
          <ac:picMkLst>
            <pc:docMk/>
            <pc:sldMk cId="2820606227" sldId="272"/>
            <ac:picMk id="10" creationId="{17B6D697-140E-998E-204F-E79332E78ED1}"/>
          </ac:picMkLst>
        </pc:picChg>
      </pc:sldChg>
      <pc:sldChg chg="addSp delSp modSp add mod">
        <pc:chgData name="nourah Alaklabi" userId="b439187ee2954565" providerId="LiveId" clId="{A0A07460-B636-48A1-B3FC-7DD7ED525D54}" dt="2024-08-17T14:25:10.252" v="1408" actId="1076"/>
        <pc:sldMkLst>
          <pc:docMk/>
          <pc:sldMk cId="664543454" sldId="273"/>
        </pc:sldMkLst>
        <pc:spChg chg="mod">
          <ac:chgData name="nourah Alaklabi" userId="b439187ee2954565" providerId="LiveId" clId="{A0A07460-B636-48A1-B3FC-7DD7ED525D54}" dt="2024-08-17T13:53:13.524" v="1293" actId="14100"/>
          <ac:spMkLst>
            <pc:docMk/>
            <pc:sldMk cId="664543454" sldId="27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3:40:03.963" v="908" actId="207"/>
          <ac:spMkLst>
            <pc:docMk/>
            <pc:sldMk cId="664543454" sldId="273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53:35.802" v="1300" actId="5793"/>
          <ac:spMkLst>
            <pc:docMk/>
            <pc:sldMk cId="664543454" sldId="273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25:10.252" v="1408" actId="1076"/>
          <ac:spMkLst>
            <pc:docMk/>
            <pc:sldMk cId="664543454" sldId="273"/>
            <ac:spMk id="10" creationId="{A533159E-7D03-1753-ACA9-A55E569B8F24}"/>
          </ac:spMkLst>
        </pc:spChg>
        <pc:spChg chg="del mod">
          <ac:chgData name="nourah Alaklabi" userId="b439187ee2954565" providerId="LiveId" clId="{A0A07460-B636-48A1-B3FC-7DD7ED525D54}" dt="2024-08-17T13:37:07.321" v="900"/>
          <ac:spMkLst>
            <pc:docMk/>
            <pc:sldMk cId="664543454" sldId="273"/>
            <ac:spMk id="11" creationId="{5683C4DD-24B7-53FC-CDB4-A6A8DCC61489}"/>
          </ac:spMkLst>
        </pc:spChg>
        <pc:picChg chg="del">
          <ac:chgData name="nourah Alaklabi" userId="b439187ee2954565" providerId="LiveId" clId="{A0A07460-B636-48A1-B3FC-7DD7ED525D54}" dt="2024-08-17T13:35:42.453" v="871" actId="21"/>
          <ac:picMkLst>
            <pc:docMk/>
            <pc:sldMk cId="664543454" sldId="273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3:44:07.377" v="941"/>
          <ac:picMkLst>
            <pc:docMk/>
            <pc:sldMk cId="664543454" sldId="273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35:44.858" v="872" actId="21"/>
          <ac:picMkLst>
            <pc:docMk/>
            <pc:sldMk cId="664543454" sldId="273"/>
            <ac:picMk id="14" creationId="{081E5E5A-AD4C-D716-EE48-688D0398A389}"/>
          </ac:picMkLst>
        </pc:picChg>
        <pc:picChg chg="add mod">
          <ac:chgData name="nourah Alaklabi" userId="b439187ee2954565" providerId="LiveId" clId="{A0A07460-B636-48A1-B3FC-7DD7ED525D54}" dt="2024-08-17T14:24:51.786" v="1406" actId="1076"/>
          <ac:picMkLst>
            <pc:docMk/>
            <pc:sldMk cId="664543454" sldId="273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8:09.401" v="1371"/>
          <ac:picMkLst>
            <pc:docMk/>
            <pc:sldMk cId="664543454" sldId="273"/>
            <ac:picMk id="17" creationId="{822961D5-F729-1731-2C93-747A1177A8DB}"/>
          </ac:picMkLst>
        </pc:picChg>
      </pc:sldChg>
      <pc:sldChg chg="addSp delSp modSp add mod">
        <pc:chgData name="nourah Alaklabi" userId="b439187ee2954565" providerId="LiveId" clId="{A0A07460-B636-48A1-B3FC-7DD7ED525D54}" dt="2024-08-17T14:25:18.458" v="1409"/>
        <pc:sldMkLst>
          <pc:docMk/>
          <pc:sldMk cId="1874374897" sldId="274"/>
        </pc:sldMkLst>
        <pc:spChg chg="del">
          <ac:chgData name="nourah Alaklabi" userId="b439187ee2954565" providerId="LiveId" clId="{A0A07460-B636-48A1-B3FC-7DD7ED525D54}" dt="2024-08-17T13:59:30.171" v="1310" actId="21"/>
          <ac:spMkLst>
            <pc:docMk/>
            <pc:sldMk cId="1874374897" sldId="274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4:25:18.458" v="1409"/>
          <ac:spMkLst>
            <pc:docMk/>
            <pc:sldMk cId="1874374897" sldId="274"/>
            <ac:spMk id="7" creationId="{9C2B451D-87E1-05DA-8FA4-559483AF0D8E}"/>
          </ac:spMkLst>
        </pc:spChg>
        <pc:spChg chg="del mod">
          <ac:chgData name="nourah Alaklabi" userId="b439187ee2954565" providerId="LiveId" clId="{A0A07460-B636-48A1-B3FC-7DD7ED525D54}" dt="2024-08-17T14:02:25.187" v="1315" actId="21"/>
          <ac:spMkLst>
            <pc:docMk/>
            <pc:sldMk cId="1874374897" sldId="274"/>
            <ac:spMk id="8" creationId="{3039ADEE-46A7-BA83-2CDC-8995268A6B3E}"/>
          </ac:spMkLst>
        </pc:spChg>
        <pc:spChg chg="del">
          <ac:chgData name="nourah Alaklabi" userId="b439187ee2954565" providerId="LiveId" clId="{A0A07460-B636-48A1-B3FC-7DD7ED525D54}" dt="2024-08-17T13:59:26.818" v="1309" actId="21"/>
          <ac:spMkLst>
            <pc:docMk/>
            <pc:sldMk cId="1874374897" sldId="274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01:38.793" v="1313" actId="1076"/>
          <ac:spMkLst>
            <pc:docMk/>
            <pc:sldMk cId="1874374897" sldId="274"/>
            <ac:spMk id="10" creationId="{652E1699-BEBB-7904-8255-999C7952A4C1}"/>
          </ac:spMkLst>
        </pc:spChg>
        <pc:spChg chg="add mod">
          <ac:chgData name="nourah Alaklabi" userId="b439187ee2954565" providerId="LiveId" clId="{A0A07460-B636-48A1-B3FC-7DD7ED525D54}" dt="2024-08-17T14:02:56.188" v="1321" actId="1076"/>
          <ac:spMkLst>
            <pc:docMk/>
            <pc:sldMk cId="1874374897" sldId="274"/>
            <ac:spMk id="11" creationId="{54AEFDDD-8933-A732-6EA0-BB08EA0D29A4}"/>
          </ac:spMkLst>
        </pc:spChg>
        <pc:spChg chg="add del mod ord">
          <ac:chgData name="nourah Alaklabi" userId="b439187ee2954565" providerId="LiveId" clId="{A0A07460-B636-48A1-B3FC-7DD7ED525D54}" dt="2024-08-17T14:06:29.184" v="1338" actId="21"/>
          <ac:spMkLst>
            <pc:docMk/>
            <pc:sldMk cId="1874374897" sldId="274"/>
            <ac:spMk id="12" creationId="{6151694C-4D4E-8A7E-F0F2-08E7CBC7C280}"/>
          </ac:spMkLst>
        </pc:spChg>
        <pc:spChg chg="add mod ord">
          <ac:chgData name="nourah Alaklabi" userId="b439187ee2954565" providerId="LiveId" clId="{A0A07460-B636-48A1-B3FC-7DD7ED525D54}" dt="2024-08-17T14:07:27.114" v="1347" actId="1076"/>
          <ac:spMkLst>
            <pc:docMk/>
            <pc:sldMk cId="1874374897" sldId="274"/>
            <ac:spMk id="14" creationId="{9F04B81C-768D-564F-BD2D-9B9479CE8C10}"/>
          </ac:spMkLst>
        </pc:spChg>
        <pc:spChg chg="add del mod">
          <ac:chgData name="nourah Alaklabi" userId="b439187ee2954565" providerId="LiveId" clId="{A0A07460-B636-48A1-B3FC-7DD7ED525D54}" dt="2024-08-17T14:08:25.355" v="1354" actId="21"/>
          <ac:spMkLst>
            <pc:docMk/>
            <pc:sldMk cId="1874374897" sldId="274"/>
            <ac:spMk id="18" creationId="{67EAEA60-4A43-25CA-A1AD-F68250D7C036}"/>
          </ac:spMkLst>
        </pc:spChg>
        <pc:spChg chg="add mod">
          <ac:chgData name="nourah Alaklabi" userId="b439187ee2954565" providerId="LiveId" clId="{A0A07460-B636-48A1-B3FC-7DD7ED525D54}" dt="2024-08-17T14:09:28.240" v="1357"/>
          <ac:spMkLst>
            <pc:docMk/>
            <pc:sldMk cId="1874374897" sldId="274"/>
            <ac:spMk id="19" creationId="{D137210C-27B7-E45B-AAB1-99EBB688DE17}"/>
          </ac:spMkLst>
        </pc:spChg>
        <pc:picChg chg="del">
          <ac:chgData name="nourah Alaklabi" userId="b439187ee2954565" providerId="LiveId" clId="{A0A07460-B636-48A1-B3FC-7DD7ED525D54}" dt="2024-08-17T13:59:18.070" v="1307" actId="21"/>
          <ac:picMkLst>
            <pc:docMk/>
            <pc:sldMk cId="1874374897" sldId="274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59:22.041" v="1308" actId="21"/>
          <ac:picMkLst>
            <pc:docMk/>
            <pc:sldMk cId="1874374897" sldId="274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0:50.426" v="1358"/>
          <ac:picMkLst>
            <pc:docMk/>
            <pc:sldMk cId="1874374897" sldId="274"/>
            <ac:picMk id="17" creationId="{8E09457B-25FE-C890-A0B0-6374FC73B27B}"/>
          </ac:picMkLst>
        </pc:picChg>
        <pc:picChg chg="add mod">
          <ac:chgData name="nourah Alaklabi" userId="b439187ee2954565" providerId="LiveId" clId="{A0A07460-B636-48A1-B3FC-7DD7ED525D54}" dt="2024-08-17T14:16:50.131" v="1369" actId="1076"/>
          <ac:picMkLst>
            <pc:docMk/>
            <pc:sldMk cId="1874374897" sldId="274"/>
            <ac:picMk id="21" creationId="{30172F1F-15F5-3F45-02B1-6E9BC0F131D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1E995F3-1B26-4B67-A3F4-8234D36A03E5}" type="datetimeFigureOut">
              <a:rPr lang="ar-SA" smtClean="0"/>
              <a:t>26/02/46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01A7D9E-3AD7-4952-A311-78F26D53CA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0207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A7D9E-3AD7-4952-A311-78F26D53CAD0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6729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2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1.svg"/><Relationship Id="rId5" Type="http://schemas.openxmlformats.org/officeDocument/2006/relationships/image" Target="../media/image7.svg"/><Relationship Id="rId10" Type="http://schemas.openxmlformats.org/officeDocument/2006/relationships/image" Target="../media/image40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1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3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2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3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8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7.svg"/><Relationship Id="rId5" Type="http://schemas.openxmlformats.org/officeDocument/2006/relationships/image" Target="../media/image7.svg"/><Relationship Id="rId10" Type="http://schemas.openxmlformats.org/officeDocument/2006/relationships/image" Target="../media/image46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9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7.svg"/><Relationship Id="rId5" Type="http://schemas.openxmlformats.org/officeDocument/2006/relationships/image" Target="../media/image7.svg"/><Relationship Id="rId10" Type="http://schemas.openxmlformats.org/officeDocument/2006/relationships/image" Target="../media/image46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6" Type="http://schemas.microsoft.com/office/2007/relationships/hdphoto" Target="../media/hdphoto1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7.svg"/><Relationship Id="rId5" Type="http://schemas.openxmlformats.org/officeDocument/2006/relationships/image" Target="../media/image7.sv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7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5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microsoft.com/office/2007/relationships/hdphoto" Target="../media/hdphoto18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4.png"/><Relationship Id="rId5" Type="http://schemas.openxmlformats.org/officeDocument/2006/relationships/image" Target="../media/image7.svg"/><Relationship Id="rId10" Type="http://schemas.openxmlformats.org/officeDocument/2006/relationships/image" Target="../media/image14.jp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4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8.svg"/><Relationship Id="rId18" Type="http://schemas.openxmlformats.org/officeDocument/2006/relationships/image" Target="../media/image61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7.png"/><Relationship Id="rId17" Type="http://schemas.openxmlformats.org/officeDocument/2006/relationships/hyperlink" Target="https://www.ien.edu.sa/?choice=2#/lesson/933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6.svg"/><Relationship Id="rId5" Type="http://schemas.openxmlformats.org/officeDocument/2006/relationships/image" Target="../media/image7.svg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6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3.png"/><Relationship Id="rId5" Type="http://schemas.openxmlformats.org/officeDocument/2006/relationships/image" Target="../media/image7.svg"/><Relationship Id="rId10" Type="http://schemas.openxmlformats.org/officeDocument/2006/relationships/image" Target="../media/image62.gif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7.svg"/><Relationship Id="rId10" Type="http://schemas.openxmlformats.org/officeDocument/2006/relationships/image" Target="../media/image14.jp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hyperlink" Target="https://youtu.be/_StH_874VwE?si=00HVXZs9xtvk1YAz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0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24.svg"/><Relationship Id="rId3" Type="http://schemas.openxmlformats.org/officeDocument/2006/relationships/image" Target="../media/image2.svg"/><Relationship Id="rId21" Type="http://schemas.openxmlformats.org/officeDocument/2006/relationships/image" Target="../media/image25.png"/><Relationship Id="rId7" Type="http://schemas.openxmlformats.org/officeDocument/2006/relationships/image" Target="../media/image6.png"/><Relationship Id="rId12" Type="http://schemas.openxmlformats.org/officeDocument/2006/relationships/image" Target="../media/image16.svg"/><Relationship Id="rId17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22.svg"/><Relationship Id="rId20" Type="http://schemas.openxmlformats.org/officeDocument/2006/relationships/hyperlink" Target="https://www.ien.edu.sa/?choice=2#/lesson/933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svg"/><Relationship Id="rId19" Type="http://schemas.openxmlformats.org/officeDocument/2006/relationships/image" Target="../media/image14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svg"/><Relationship Id="rId18" Type="http://schemas.openxmlformats.org/officeDocument/2006/relationships/image" Target="../media/image14.jpg"/><Relationship Id="rId26" Type="http://schemas.microsoft.com/office/2007/relationships/hdphoto" Target="../media/hdphoto4.wdp"/><Relationship Id="rId3" Type="http://schemas.openxmlformats.org/officeDocument/2006/relationships/image" Target="../media/image2.svg"/><Relationship Id="rId21" Type="http://schemas.openxmlformats.org/officeDocument/2006/relationships/image" Target="../media/image26.png"/><Relationship Id="rId7" Type="http://schemas.openxmlformats.org/officeDocument/2006/relationships/image" Target="../media/image7.svg"/><Relationship Id="rId12" Type="http://schemas.openxmlformats.org/officeDocument/2006/relationships/image" Target="../media/image10.png"/><Relationship Id="rId17" Type="http://schemas.openxmlformats.org/officeDocument/2006/relationships/image" Target="../media/image24.svg"/><Relationship Id="rId25" Type="http://schemas.openxmlformats.org/officeDocument/2006/relationships/image" Target="../media/image28.png"/><Relationship Id="rId2" Type="http://schemas.openxmlformats.org/officeDocument/2006/relationships/image" Target="../media/image1.pn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6.svg"/><Relationship Id="rId24" Type="http://schemas.microsoft.com/office/2007/relationships/hdphoto" Target="../media/hdphoto3.wdp"/><Relationship Id="rId5" Type="http://schemas.openxmlformats.org/officeDocument/2006/relationships/image" Target="../media/image5.svg"/><Relationship Id="rId15" Type="http://schemas.openxmlformats.org/officeDocument/2006/relationships/image" Target="../media/image22.svg"/><Relationship Id="rId23" Type="http://schemas.openxmlformats.org/officeDocument/2006/relationships/image" Target="../media/image27.png"/><Relationship Id="rId10" Type="http://schemas.openxmlformats.org/officeDocument/2006/relationships/image" Target="../media/image15.png"/><Relationship Id="rId19" Type="http://schemas.openxmlformats.org/officeDocument/2006/relationships/hyperlink" Target="https://www.ien.edu.sa/?choice=2#/lesson/933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21.png"/><Relationship Id="rId22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1.png"/><Relationship Id="rId18" Type="http://schemas.openxmlformats.org/officeDocument/2006/relationships/image" Target="../media/image30.svg"/><Relationship Id="rId3" Type="http://schemas.openxmlformats.org/officeDocument/2006/relationships/image" Target="../media/image1.png"/><Relationship Id="rId21" Type="http://schemas.openxmlformats.org/officeDocument/2006/relationships/image" Target="../media/image25.png"/><Relationship Id="rId7" Type="http://schemas.openxmlformats.org/officeDocument/2006/relationships/image" Target="../media/image8.png"/><Relationship Id="rId12" Type="http://schemas.openxmlformats.org/officeDocument/2006/relationships/image" Target="../media/image11.sv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svg"/><Relationship Id="rId20" Type="http://schemas.openxmlformats.org/officeDocument/2006/relationships/hyperlink" Target="https://www.ien.edu.sa/?choice=2#/lesson/933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23.png"/><Relationship Id="rId23" Type="http://schemas.microsoft.com/office/2007/relationships/hdphoto" Target="../media/hdphoto5.wdp"/><Relationship Id="rId10" Type="http://schemas.openxmlformats.org/officeDocument/2006/relationships/image" Target="../media/image16.svg"/><Relationship Id="rId19" Type="http://schemas.openxmlformats.org/officeDocument/2006/relationships/image" Target="../media/image14.jpg"/><Relationship Id="rId4" Type="http://schemas.openxmlformats.org/officeDocument/2006/relationships/image" Target="../media/image2.svg"/><Relationship Id="rId9" Type="http://schemas.openxmlformats.org/officeDocument/2006/relationships/image" Target="../media/image15.png"/><Relationship Id="rId14" Type="http://schemas.openxmlformats.org/officeDocument/2006/relationships/image" Target="../media/image22.svg"/><Relationship Id="rId22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svg"/><Relationship Id="rId18" Type="http://schemas.openxmlformats.org/officeDocument/2006/relationships/hyperlink" Target="https://www.ien.edu.sa/?choice=2#/lesson/933" TargetMode="External"/><Relationship Id="rId3" Type="http://schemas.openxmlformats.org/officeDocument/2006/relationships/image" Target="../media/image2.svg"/><Relationship Id="rId21" Type="http://schemas.microsoft.com/office/2007/relationships/hdphoto" Target="../media/hdphoto6.wdp"/><Relationship Id="rId7" Type="http://schemas.openxmlformats.org/officeDocument/2006/relationships/image" Target="../media/image9.svg"/><Relationship Id="rId12" Type="http://schemas.openxmlformats.org/officeDocument/2006/relationships/image" Target="../media/image21.png"/><Relationship Id="rId17" Type="http://schemas.openxmlformats.org/officeDocument/2006/relationships/image" Target="../media/image14.jpg"/><Relationship Id="rId2" Type="http://schemas.openxmlformats.org/officeDocument/2006/relationships/image" Target="../media/image1.png"/><Relationship Id="rId16" Type="http://schemas.openxmlformats.org/officeDocument/2006/relationships/image" Target="../media/image32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4.svg"/><Relationship Id="rId23" Type="http://schemas.microsoft.com/office/2007/relationships/hdphoto" Target="../media/hdphoto7.wdp"/><Relationship Id="rId10" Type="http://schemas.openxmlformats.org/officeDocument/2006/relationships/image" Target="../media/image10.png"/><Relationship Id="rId19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23.png"/><Relationship Id="rId22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2.svg"/><Relationship Id="rId18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36.png"/><Relationship Id="rId7" Type="http://schemas.openxmlformats.org/officeDocument/2006/relationships/image" Target="../media/image7.svg"/><Relationship Id="rId12" Type="http://schemas.openxmlformats.org/officeDocument/2006/relationships/image" Target="../media/image21.png"/><Relationship Id="rId17" Type="http://schemas.openxmlformats.org/officeDocument/2006/relationships/hyperlink" Target="https://www.ien.edu.sa/?choice=2#/lesson/933" TargetMode="External"/><Relationship Id="rId25" Type="http://schemas.openxmlformats.org/officeDocument/2006/relationships/image" Target="../media/image39.jpg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20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6.svg"/><Relationship Id="rId24" Type="http://schemas.openxmlformats.org/officeDocument/2006/relationships/image" Target="../media/image38.svg"/><Relationship Id="rId5" Type="http://schemas.openxmlformats.org/officeDocument/2006/relationships/image" Target="../media/image11.svg"/><Relationship Id="rId15" Type="http://schemas.openxmlformats.org/officeDocument/2006/relationships/image" Target="../media/image24.svg"/><Relationship Id="rId23" Type="http://schemas.openxmlformats.org/officeDocument/2006/relationships/image" Target="../media/image37.png"/><Relationship Id="rId10" Type="http://schemas.openxmlformats.org/officeDocument/2006/relationships/image" Target="../media/image15.png"/><Relationship Id="rId19" Type="http://schemas.openxmlformats.org/officeDocument/2006/relationships/image" Target="../media/image35.png"/><Relationship Id="rId4" Type="http://schemas.openxmlformats.org/officeDocument/2006/relationships/image" Target="../media/image10.png"/><Relationship Id="rId9" Type="http://schemas.openxmlformats.org/officeDocument/2006/relationships/image" Target="../media/image9.svg"/><Relationship Id="rId14" Type="http://schemas.openxmlformats.org/officeDocument/2006/relationships/image" Target="../media/image23.png"/><Relationship Id="rId22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805824" y="6287385"/>
            <a:ext cx="8731631" cy="4194383"/>
          </a:xfrm>
          <a:custGeom>
            <a:avLst/>
            <a:gdLst/>
            <a:ahLst/>
            <a:cxnLst/>
            <a:rect l="l" t="t" r="r" b="b"/>
            <a:pathLst>
              <a:path w="8731631" h="4194383">
                <a:moveTo>
                  <a:pt x="8731631" y="0"/>
                </a:moveTo>
                <a:lnTo>
                  <a:pt x="0" y="0"/>
                </a:lnTo>
                <a:lnTo>
                  <a:pt x="0" y="4194383"/>
                </a:lnTo>
                <a:lnTo>
                  <a:pt x="8731631" y="4194383"/>
                </a:lnTo>
                <a:lnTo>
                  <a:pt x="873163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464300"/>
            <a:ext cx="12343510" cy="7822700"/>
          </a:xfrm>
          <a:custGeom>
            <a:avLst/>
            <a:gdLst/>
            <a:ahLst/>
            <a:cxnLst/>
            <a:rect l="l" t="t" r="r" b="b"/>
            <a:pathLst>
              <a:path w="12343510" h="7822700">
                <a:moveTo>
                  <a:pt x="0" y="0"/>
                </a:moveTo>
                <a:lnTo>
                  <a:pt x="12343510" y="0"/>
                </a:lnTo>
                <a:lnTo>
                  <a:pt x="12343510" y="7822700"/>
                </a:lnTo>
                <a:lnTo>
                  <a:pt x="0" y="782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6287385"/>
            <a:ext cx="1420184" cy="3791754"/>
          </a:xfrm>
          <a:custGeom>
            <a:avLst/>
            <a:gdLst/>
            <a:ahLst/>
            <a:cxnLst/>
            <a:rect l="l" t="t" r="r" b="b"/>
            <a:pathLst>
              <a:path w="1420184" h="3791754">
                <a:moveTo>
                  <a:pt x="0" y="0"/>
                </a:moveTo>
                <a:lnTo>
                  <a:pt x="1420184" y="0"/>
                </a:lnTo>
                <a:lnTo>
                  <a:pt x="1420184" y="3791755"/>
                </a:lnTo>
                <a:lnTo>
                  <a:pt x="0" y="37917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375318" y="0"/>
            <a:ext cx="912682" cy="1529359"/>
          </a:xfrm>
          <a:custGeom>
            <a:avLst/>
            <a:gdLst/>
            <a:ahLst/>
            <a:cxnLst/>
            <a:rect l="l" t="t" r="r" b="b"/>
            <a:pathLst>
              <a:path w="912682" h="1529359">
                <a:moveTo>
                  <a:pt x="0" y="0"/>
                </a:moveTo>
                <a:lnTo>
                  <a:pt x="912682" y="0"/>
                </a:lnTo>
                <a:lnTo>
                  <a:pt x="912682" y="1529359"/>
                </a:lnTo>
                <a:lnTo>
                  <a:pt x="0" y="15293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39014" y="3080341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139014" y="19918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39014" y="59597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040484" y="151447"/>
            <a:ext cx="4538791" cy="2129105"/>
          </a:xfrm>
          <a:custGeom>
            <a:avLst/>
            <a:gdLst/>
            <a:ahLst/>
            <a:cxnLst/>
            <a:rect l="l" t="t" r="r" b="b"/>
            <a:pathLst>
              <a:path w="4538791" h="2129105">
                <a:moveTo>
                  <a:pt x="0" y="0"/>
                </a:moveTo>
                <a:lnTo>
                  <a:pt x="4538791" y="0"/>
                </a:lnTo>
                <a:lnTo>
                  <a:pt x="4538791" y="2129105"/>
                </a:lnTo>
                <a:lnTo>
                  <a:pt x="0" y="21291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w="38100" cap="sq">
            <a:solidFill>
              <a:srgbClr val="A796A6"/>
            </a:solidFill>
            <a:prstDash val="solid"/>
            <a:miter/>
          </a:ln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6FF2F66-E5AC-322A-684E-FF9549C21631}"/>
              </a:ext>
            </a:extLst>
          </p:cNvPr>
          <p:cNvSpPr txBox="1"/>
          <p:nvPr/>
        </p:nvSpPr>
        <p:spPr>
          <a:xfrm>
            <a:off x="6574038" y="764679"/>
            <a:ext cx="3086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( القوانين الصفية )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76DC7C1-33CB-ACD4-39BC-AC90548A250E}"/>
              </a:ext>
            </a:extLst>
          </p:cNvPr>
          <p:cNvSpPr txBox="1"/>
          <p:nvPr/>
        </p:nvSpPr>
        <p:spPr>
          <a:xfrm>
            <a:off x="12842701" y="874106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أجلس جلسة صحيحة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الالتزام بالهدوء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D93CD8B-5C45-C689-178B-BDF6C6A76C5A}"/>
              </a:ext>
            </a:extLst>
          </p:cNvPr>
          <p:cNvSpPr txBox="1"/>
          <p:nvPr/>
        </p:nvSpPr>
        <p:spPr>
          <a:xfrm>
            <a:off x="12809121" y="3707222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أرفع يدي عند المشاركة.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أحترم الآخرين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CE0722B-EB8F-15CA-3800-13251D450801}"/>
              </a:ext>
            </a:extLst>
          </p:cNvPr>
          <p:cNvSpPr txBox="1"/>
          <p:nvPr/>
        </p:nvSpPr>
        <p:spPr>
          <a:xfrm>
            <a:off x="13013597" y="6540338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أستمع لشرح معلمتي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أحافظ على نظافة المكان .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300D1F0-6EA0-4E86-E32C-AC57578C75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EA83A76-FBD1-E8A2-8DD6-412E33F87DDD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496800" y="2776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6175804"/>
            <a:ext cx="2756691" cy="4114800"/>
          </a:xfrm>
          <a:custGeom>
            <a:avLst/>
            <a:gdLst/>
            <a:ahLst/>
            <a:cxnLst/>
            <a:rect l="l" t="t" r="r" b="b"/>
            <a:pathLst>
              <a:path w="2756691" h="4114800">
                <a:moveTo>
                  <a:pt x="0" y="0"/>
                </a:moveTo>
                <a:lnTo>
                  <a:pt x="2756691" y="0"/>
                </a:lnTo>
                <a:lnTo>
                  <a:pt x="2756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F6E04D5-8942-E963-7AB0-1E15E72AD5FE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6D2BB4E-FBCF-6C5C-FB28-5189C46AF4D8}"/>
              </a:ext>
            </a:extLst>
          </p:cNvPr>
          <p:cNvSpPr txBox="1"/>
          <p:nvPr/>
        </p:nvSpPr>
        <p:spPr>
          <a:xfrm>
            <a:off x="4724400" y="9489791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51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ACC8213-03E0-C59A-5449-43C06C3CDF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1175658-F0EF-58CB-AA50-7E83077A6C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5073" y="4257688"/>
            <a:ext cx="13530126" cy="2088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268200" y="126614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74366" y="6508759"/>
            <a:ext cx="2529557" cy="3614819"/>
          </a:xfrm>
          <a:custGeom>
            <a:avLst/>
            <a:gdLst/>
            <a:ahLst/>
            <a:cxnLst/>
            <a:rect l="l" t="t" r="r" b="b"/>
            <a:pathLst>
              <a:path w="2529557" h="3614819">
                <a:moveTo>
                  <a:pt x="0" y="0"/>
                </a:moveTo>
                <a:lnTo>
                  <a:pt x="2529557" y="0"/>
                </a:lnTo>
                <a:lnTo>
                  <a:pt x="2529557" y="3614819"/>
                </a:lnTo>
                <a:lnTo>
                  <a:pt x="0" y="3614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9A12256-65CF-3AF5-0EB7-61D7CFC841DC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1F2D0C9-14C2-2BC0-C004-363AAF3A7145}"/>
              </a:ext>
            </a:extLst>
          </p:cNvPr>
          <p:cNvSpPr txBox="1"/>
          <p:nvPr/>
        </p:nvSpPr>
        <p:spPr>
          <a:xfrm>
            <a:off x="4731047" y="9390945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51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61FFDD2-8F1C-B5FA-A05E-6DE20938FE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625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5CB349C2-6FD7-B340-4897-EEF404CFF1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5000" y="4252421"/>
            <a:ext cx="13503004" cy="1245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534C1DE1-7C03-FF7A-E79B-39430E2E3027}"/>
              </a:ext>
            </a:extLst>
          </p:cNvPr>
          <p:cNvSpPr/>
          <p:nvPr/>
        </p:nvSpPr>
        <p:spPr>
          <a:xfrm>
            <a:off x="15574366" y="6508759"/>
            <a:ext cx="2529557" cy="3614819"/>
          </a:xfrm>
          <a:custGeom>
            <a:avLst/>
            <a:gdLst/>
            <a:ahLst/>
            <a:cxnLst/>
            <a:rect l="l" t="t" r="r" b="b"/>
            <a:pathLst>
              <a:path w="2529557" h="3614819">
                <a:moveTo>
                  <a:pt x="0" y="0"/>
                </a:moveTo>
                <a:lnTo>
                  <a:pt x="2529557" y="0"/>
                </a:lnTo>
                <a:lnTo>
                  <a:pt x="2529557" y="3614819"/>
                </a:lnTo>
                <a:lnTo>
                  <a:pt x="0" y="3614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0FF9AB2-66FD-5C4E-BDB4-EDE1B0F526D9}"/>
              </a:ext>
            </a:extLst>
          </p:cNvPr>
          <p:cNvSpPr txBox="1"/>
          <p:nvPr/>
        </p:nvSpPr>
        <p:spPr>
          <a:xfrm>
            <a:off x="13588687" y="1201121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3F78000-4162-7637-DFBD-67D301FFB292}"/>
              </a:ext>
            </a:extLst>
          </p:cNvPr>
          <p:cNvSpPr txBox="1"/>
          <p:nvPr/>
        </p:nvSpPr>
        <p:spPr>
          <a:xfrm>
            <a:off x="4720714" y="9285084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51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DB8FF5E-F6D6-DFE4-26EE-88AD33C950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7532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12DF523-372A-D831-D8DE-E1BE3A796F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1200" y="3830404"/>
            <a:ext cx="12536215" cy="3990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C9FDC60-443D-F6D7-6319-F8302C6C1B1B}"/>
              </a:ext>
            </a:extLst>
          </p:cNvPr>
          <p:cNvSpPr txBox="1"/>
          <p:nvPr/>
        </p:nvSpPr>
        <p:spPr>
          <a:xfrm>
            <a:off x="4272683" y="9590370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52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56B6CC7-EE60-FF86-4485-34DB9C34E1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6461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B0039372-CE37-628C-0900-CA3182A9C9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9237" y="3842220"/>
            <a:ext cx="13803912" cy="2255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4451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6455AAB-280F-5C18-E429-137F584EEE29}"/>
              </a:ext>
            </a:extLst>
          </p:cNvPr>
          <p:cNvSpPr txBox="1"/>
          <p:nvPr/>
        </p:nvSpPr>
        <p:spPr>
          <a:xfrm>
            <a:off x="4038600" y="9656088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52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1236101-1ADB-1B9C-8E14-FCE84D990B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80" y="40162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1E8CF4B-F6DB-210E-7255-353192F76B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4044" y="4349739"/>
            <a:ext cx="14520562" cy="1403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4396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2123BCC-9CB3-629B-D7BB-5683FC501640}"/>
              </a:ext>
            </a:extLst>
          </p:cNvPr>
          <p:cNvSpPr txBox="1"/>
          <p:nvPr/>
        </p:nvSpPr>
        <p:spPr>
          <a:xfrm>
            <a:off x="3866933" y="9628192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52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20F1E44-0C23-DB07-2041-350A4B7A43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87" y="480317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2A61A25-1E8B-02D4-AD3E-4E5B99639B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8050" y="4004012"/>
            <a:ext cx="9744053" cy="25749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18D7CD3A-FE23-84A0-236F-6602A1DCA5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311" y="4004012"/>
            <a:ext cx="5030374" cy="24348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20606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3258800" y="3301152"/>
            <a:ext cx="4845123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22628" y="5961494"/>
            <a:ext cx="3065372" cy="4626977"/>
          </a:xfrm>
          <a:custGeom>
            <a:avLst/>
            <a:gdLst/>
            <a:ahLst/>
            <a:cxnLst/>
            <a:rect l="l" t="t" r="r" b="b"/>
            <a:pathLst>
              <a:path w="3065372" h="4626977">
                <a:moveTo>
                  <a:pt x="0" y="0"/>
                </a:moveTo>
                <a:lnTo>
                  <a:pt x="3065372" y="0"/>
                </a:lnTo>
                <a:lnTo>
                  <a:pt x="3065372" y="4626977"/>
                </a:lnTo>
                <a:lnTo>
                  <a:pt x="0" y="4626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E5BDCA7-4F3B-A446-3ED1-9BA50E3D0FA1}"/>
              </a:ext>
            </a:extLst>
          </p:cNvPr>
          <p:cNvSpPr txBox="1"/>
          <p:nvPr/>
        </p:nvSpPr>
        <p:spPr>
          <a:xfrm>
            <a:off x="13028229" y="4302565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مسائلُ مهاراتِ التفكيرِ العُليا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230280E-2691-954E-5E01-E7974FCFBA7E}"/>
              </a:ext>
            </a:extLst>
          </p:cNvPr>
          <p:cNvSpPr txBox="1"/>
          <p:nvPr/>
        </p:nvSpPr>
        <p:spPr>
          <a:xfrm>
            <a:off x="4132277" y="941962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52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9C8ECFC-7D66-90A6-B2AE-097BA234CD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530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640C5740-A970-EE7E-4343-5D76FAB6DB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3992" y="3267163"/>
            <a:ext cx="10971705" cy="3270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3258800" y="3301152"/>
            <a:ext cx="4845123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E5BDCA7-4F3B-A446-3ED1-9BA50E3D0FA1}"/>
              </a:ext>
            </a:extLst>
          </p:cNvPr>
          <p:cNvSpPr txBox="1"/>
          <p:nvPr/>
        </p:nvSpPr>
        <p:spPr>
          <a:xfrm>
            <a:off x="13028229" y="4302565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تدريب على الاختبار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230280E-2691-954E-5E01-E7974FCFBA7E}"/>
              </a:ext>
            </a:extLst>
          </p:cNvPr>
          <p:cNvSpPr txBox="1"/>
          <p:nvPr/>
        </p:nvSpPr>
        <p:spPr>
          <a:xfrm>
            <a:off x="4132277" y="941962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53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9C8ECFC-7D66-90A6-B2AE-097BA234CD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530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FA58ED7-FA99-9A66-C34F-C897486F41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5968" y="2261129"/>
            <a:ext cx="11404755" cy="6013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Freeform 6">
            <a:extLst>
              <a:ext uri="{FF2B5EF4-FFF2-40B4-BE49-F238E27FC236}">
                <a16:creationId xmlns:a16="http://schemas.microsoft.com/office/drawing/2014/main" id="{E6AEAAEE-42FF-234B-4A12-2395585CE51C}"/>
              </a:ext>
            </a:extLst>
          </p:cNvPr>
          <p:cNvSpPr/>
          <p:nvPr/>
        </p:nvSpPr>
        <p:spPr>
          <a:xfrm>
            <a:off x="15163488" y="6045577"/>
            <a:ext cx="2756691" cy="4114800"/>
          </a:xfrm>
          <a:custGeom>
            <a:avLst/>
            <a:gdLst/>
            <a:ahLst/>
            <a:cxnLst/>
            <a:rect l="l" t="t" r="r" b="b"/>
            <a:pathLst>
              <a:path w="2756691" h="4114800">
                <a:moveTo>
                  <a:pt x="0" y="0"/>
                </a:moveTo>
                <a:lnTo>
                  <a:pt x="2756691" y="0"/>
                </a:lnTo>
                <a:lnTo>
                  <a:pt x="2756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63204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5202294" y="1731659"/>
            <a:ext cx="7470582" cy="6612240"/>
          </a:xfrm>
          <a:custGeom>
            <a:avLst/>
            <a:gdLst/>
            <a:ahLst/>
            <a:cxnLst/>
            <a:rect l="l" t="t" r="r" b="b"/>
            <a:pathLst>
              <a:path w="7470582" h="4823525">
                <a:moveTo>
                  <a:pt x="0" y="0"/>
                </a:moveTo>
                <a:lnTo>
                  <a:pt x="7470582" y="0"/>
                </a:lnTo>
                <a:lnTo>
                  <a:pt x="7470582" y="4823525"/>
                </a:lnTo>
                <a:lnTo>
                  <a:pt x="0" y="4823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06142" y="1268397"/>
            <a:ext cx="1366511" cy="1855756"/>
          </a:xfrm>
          <a:custGeom>
            <a:avLst/>
            <a:gdLst/>
            <a:ahLst/>
            <a:cxnLst/>
            <a:rect l="l" t="t" r="r" b="b"/>
            <a:pathLst>
              <a:path w="1366511" h="1855756">
                <a:moveTo>
                  <a:pt x="0" y="0"/>
                </a:moveTo>
                <a:lnTo>
                  <a:pt x="1366511" y="0"/>
                </a:lnTo>
                <a:lnTo>
                  <a:pt x="1366511" y="1855755"/>
                </a:lnTo>
                <a:lnTo>
                  <a:pt x="0" y="18557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7183678"/>
            <a:ext cx="3870357" cy="3103322"/>
          </a:xfrm>
          <a:custGeom>
            <a:avLst/>
            <a:gdLst/>
            <a:ahLst/>
            <a:cxnLst/>
            <a:rect l="l" t="t" r="r" b="b"/>
            <a:pathLst>
              <a:path w="3870357" h="3103322">
                <a:moveTo>
                  <a:pt x="0" y="0"/>
                </a:moveTo>
                <a:lnTo>
                  <a:pt x="3870357" y="0"/>
                </a:lnTo>
                <a:lnTo>
                  <a:pt x="3870357" y="3103322"/>
                </a:lnTo>
                <a:lnTo>
                  <a:pt x="0" y="3103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74991" y="7023874"/>
            <a:ext cx="2758825" cy="3263126"/>
          </a:xfrm>
          <a:custGeom>
            <a:avLst/>
            <a:gdLst/>
            <a:ahLst/>
            <a:cxnLst/>
            <a:rect l="l" t="t" r="r" b="b"/>
            <a:pathLst>
              <a:path w="2758825" h="3263126">
                <a:moveTo>
                  <a:pt x="0" y="0"/>
                </a:moveTo>
                <a:lnTo>
                  <a:pt x="2758825" y="0"/>
                </a:lnTo>
                <a:lnTo>
                  <a:pt x="2758825" y="3263126"/>
                </a:lnTo>
                <a:lnTo>
                  <a:pt x="0" y="32631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3151E35-73E4-9CFA-9609-764F63B09C5C}"/>
              </a:ext>
            </a:extLst>
          </p:cNvPr>
          <p:cNvSpPr txBox="1"/>
          <p:nvPr/>
        </p:nvSpPr>
        <p:spPr>
          <a:xfrm>
            <a:off x="6399738" y="2933700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000" b="1" dirty="0">
                <a:solidFill>
                  <a:schemeClr val="accent4">
                    <a:lumMod val="75000"/>
                  </a:schemeClr>
                </a:solidFill>
              </a:rPr>
              <a:t>( نـــشـــاط تـــفـــاعـــلـــي )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B014D91-22AD-A574-E689-B180AFFB5E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44" y="492026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صورة 11">
            <a:hlinkClick r:id="rId17"/>
            <a:extLst>
              <a:ext uri="{FF2B5EF4-FFF2-40B4-BE49-F238E27FC236}">
                <a16:creationId xmlns:a16="http://schemas.microsoft.com/office/drawing/2014/main" id="{A6237EC4-CF6E-E179-6F5C-56F9F8661F7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81172" y="3973611"/>
            <a:ext cx="6112826" cy="321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7361047" y="65979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247931" y="1747782"/>
            <a:ext cx="4346517" cy="4237854"/>
          </a:xfrm>
          <a:prstGeom prst="rect">
            <a:avLst/>
          </a:prstGeom>
          <a:ln w="38100" cap="sq">
            <a:solidFill>
              <a:srgbClr val="8E699D"/>
            </a:solidFill>
            <a:prstDash val="solid"/>
          </a:ln>
        </p:spPr>
      </p:pic>
      <p:sp>
        <p:nvSpPr>
          <p:cNvPr id="7" name="Freeform 7"/>
          <p:cNvSpPr/>
          <p:nvPr/>
        </p:nvSpPr>
        <p:spPr>
          <a:xfrm>
            <a:off x="5627516" y="8186139"/>
            <a:ext cx="2303471" cy="2144322"/>
          </a:xfrm>
          <a:custGeom>
            <a:avLst/>
            <a:gdLst/>
            <a:ahLst/>
            <a:cxnLst/>
            <a:rect l="l" t="t" r="r" b="b"/>
            <a:pathLst>
              <a:path w="2303471" h="2144322">
                <a:moveTo>
                  <a:pt x="0" y="0"/>
                </a:moveTo>
                <a:lnTo>
                  <a:pt x="2303471" y="0"/>
                </a:lnTo>
                <a:lnTo>
                  <a:pt x="2303471" y="2144322"/>
                </a:lnTo>
                <a:lnTo>
                  <a:pt x="0" y="21443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B7BB3DD-5304-072A-3D42-089A73F912A5}"/>
              </a:ext>
            </a:extLst>
          </p:cNvPr>
          <p:cNvSpPr txBox="1"/>
          <p:nvPr/>
        </p:nvSpPr>
        <p:spPr>
          <a:xfrm>
            <a:off x="7260846" y="7048500"/>
            <a:ext cx="41202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س 25 : صفحة 52</a:t>
            </a:r>
          </a:p>
          <a:p>
            <a:pPr algn="ct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تدريب على الاختبار صفحة 53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69F8EA5-04BA-DA53-A1BB-CEFA212808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11378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995670" y="2714234"/>
            <a:ext cx="11380703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7010400" y="746706"/>
            <a:ext cx="38153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مـسـألـة الـيـوم 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F90F4CA-96EA-3A60-C0CF-8FC92D5901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6AC0F5F-0528-8C8B-1A35-EDBE794E7FD7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0CC5645-1438-CE6F-3AB5-7A912322F5CD}"/>
              </a:ext>
            </a:extLst>
          </p:cNvPr>
          <p:cNvSpPr txBox="1"/>
          <p:nvPr/>
        </p:nvSpPr>
        <p:spPr>
          <a:xfrm>
            <a:off x="2811529" y="5291246"/>
            <a:ext cx="97489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40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اكتب ثلاثة أعداد تقع بين العدد </a:t>
            </a:r>
            <a:r>
              <a:rPr lang="ku-Arab-IQ" sz="40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٥ ١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 , </a:t>
            </a:r>
            <a:r>
              <a:rPr lang="ku-Arab-IQ" sz="40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 ١ </a:t>
            </a:r>
            <a:r>
              <a:rPr lang="ar-SA" sz="40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 والعدد </a:t>
            </a:r>
            <a:r>
              <a:rPr lang="ku-Arab-IQ" sz="40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٦ ١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,</a:t>
            </a:r>
            <a:r>
              <a:rPr lang="ku-Arab-IQ" sz="40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 ١</a:t>
            </a:r>
            <a:endParaRPr lang="ar-SA" sz="40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7771DF2-8400-C118-3776-621C51F05671}"/>
              </a:ext>
            </a:extLst>
          </p:cNvPr>
          <p:cNvSpPr txBox="1"/>
          <p:nvPr/>
        </p:nvSpPr>
        <p:spPr>
          <a:xfrm>
            <a:off x="2882728" y="6673998"/>
            <a:ext cx="96065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وتساوي </a:t>
            </a:r>
            <a:r>
              <a:rPr lang="ku-Arab-IQ" sz="40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٥ ١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 , </a:t>
            </a:r>
            <a:r>
              <a:rPr lang="ku-Arab-IQ" sz="40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 ١ </a:t>
            </a:r>
            <a:r>
              <a:rPr lang="ar-SA" sz="40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 عند تقريبها الى أقرب جزء من مئة ؟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325599" y="2851698"/>
            <a:ext cx="3778323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2487584" y="342899"/>
            <a:ext cx="11506196" cy="9677400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14859985" y="3515447"/>
            <a:ext cx="23675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نـــــشــــاط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822961D5-F729-1731-2C93-747A1177A8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533159E-7D03-1753-ACA9-A55E569B8F24}"/>
              </a:ext>
            </a:extLst>
          </p:cNvPr>
          <p:cNvSpPr txBox="1"/>
          <p:nvPr/>
        </p:nvSpPr>
        <p:spPr>
          <a:xfrm>
            <a:off x="12383809" y="9634694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CF5CE61-C78A-9401-951D-EDDC2DD36F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6935" y="2887215"/>
            <a:ext cx="5320720" cy="5782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60416BC-AB8B-001B-945F-BFE7E69D3C80}"/>
              </a:ext>
            </a:extLst>
          </p:cNvPr>
          <p:cNvSpPr txBox="1"/>
          <p:nvPr/>
        </p:nvSpPr>
        <p:spPr>
          <a:xfrm>
            <a:off x="8774562" y="3912997"/>
            <a:ext cx="467468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أقدر كل قطعة الى أقرب جزء من عشرة ..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endParaRPr lang="ar-SA" sz="32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أقدر الفرق بين ثمن </a:t>
            </a:r>
            <a:r>
              <a:rPr lang="ar-SA" sz="3200" b="1" dirty="0" err="1">
                <a:solidFill>
                  <a:schemeClr val="accent4">
                    <a:lumMod val="50000"/>
                  </a:schemeClr>
                </a:solidFill>
                <a:cs typeface="+mj-cs"/>
              </a:rPr>
              <a:t>البنطال</a:t>
            </a: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 و حذاء الرياضة ..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endParaRPr lang="ar-SA" sz="32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اختار قطعتين و أقدر ثمنها ..</a:t>
            </a:r>
          </a:p>
        </p:txBody>
      </p:sp>
    </p:spTree>
    <p:extLst>
      <p:ext uri="{BB962C8B-B14F-4D97-AF65-F5344CB8AC3E}">
        <p14:creationId xmlns:p14="http://schemas.microsoft.com/office/powerpoint/2010/main" val="664543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637" y="285169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52E1699-BEBB-7904-8255-999C7952A4C1}"/>
              </a:ext>
            </a:extLst>
          </p:cNvPr>
          <p:cNvSpPr txBox="1"/>
          <p:nvPr/>
        </p:nvSpPr>
        <p:spPr>
          <a:xfrm>
            <a:off x="6830388" y="944584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2 – 1 : تقديرُ نواتج الجمع والطرح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4AEFDDD-8933-A732-6EA0-BB08EA0D29A4}"/>
              </a:ext>
            </a:extLst>
          </p:cNvPr>
          <p:cNvSpPr txBox="1"/>
          <p:nvPr/>
        </p:nvSpPr>
        <p:spPr>
          <a:xfrm>
            <a:off x="14139027" y="3586759"/>
            <a:ext cx="350111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تـــشـــويـــــقــــه 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9F04B81C-768D-564F-BD2D-9B9479CE8C10}"/>
              </a:ext>
            </a:extLst>
          </p:cNvPr>
          <p:cNvSpPr/>
          <p:nvPr/>
        </p:nvSpPr>
        <p:spPr>
          <a:xfrm>
            <a:off x="5486400" y="4322827"/>
            <a:ext cx="6199146" cy="4216300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7" name="صورة 16">
            <a:hlinkClick r:id="rId12"/>
            <a:extLst>
              <a:ext uri="{FF2B5EF4-FFF2-40B4-BE49-F238E27FC236}">
                <a16:creationId xmlns:a16="http://schemas.microsoft.com/office/drawing/2014/main" id="{8E09457B-25FE-C890-A0B0-6374FC73B27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256595"/>
            <a:ext cx="3185821" cy="1778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D137210C-27B7-E45B-AAB1-99EBB688DE17}"/>
              </a:ext>
            </a:extLst>
          </p:cNvPr>
          <p:cNvSpPr/>
          <p:nvPr/>
        </p:nvSpPr>
        <p:spPr>
          <a:xfrm rot="585373">
            <a:off x="10547513" y="3485880"/>
            <a:ext cx="2218949" cy="2327190"/>
          </a:xfrm>
          <a:custGeom>
            <a:avLst/>
            <a:gdLst/>
            <a:ahLst/>
            <a:cxnLst/>
            <a:rect l="l" t="t" r="r" b="b"/>
            <a:pathLst>
              <a:path w="2643029" h="3104880">
                <a:moveTo>
                  <a:pt x="0" y="0"/>
                </a:moveTo>
                <a:lnTo>
                  <a:pt x="2643029" y="0"/>
                </a:lnTo>
                <a:lnTo>
                  <a:pt x="2643029" y="3104880"/>
                </a:lnTo>
                <a:lnTo>
                  <a:pt x="0" y="31048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30172F1F-15F5-3F45-02B1-6E9BC0F131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9C2B451D-87E1-05DA-8FA4-559483AF0D8E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</p:spTree>
    <p:extLst>
      <p:ext uri="{BB962C8B-B14F-4D97-AF65-F5344CB8AC3E}">
        <p14:creationId xmlns:p14="http://schemas.microsoft.com/office/powerpoint/2010/main" val="1874374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287770"/>
            <a:ext cx="12622059" cy="7999230"/>
          </a:xfrm>
          <a:custGeom>
            <a:avLst/>
            <a:gdLst/>
            <a:ahLst/>
            <a:cxnLst/>
            <a:rect l="l" t="t" r="r" b="b"/>
            <a:pathLst>
              <a:path w="12622059" h="7999230">
                <a:moveTo>
                  <a:pt x="0" y="0"/>
                </a:moveTo>
                <a:lnTo>
                  <a:pt x="12622059" y="0"/>
                </a:lnTo>
                <a:lnTo>
                  <a:pt x="12622059" y="7999230"/>
                </a:lnTo>
                <a:lnTo>
                  <a:pt x="0" y="7999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5961494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5" y="0"/>
                </a:lnTo>
                <a:lnTo>
                  <a:pt x="1542245" y="4117646"/>
                </a:lnTo>
                <a:lnTo>
                  <a:pt x="0" y="41176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85249" y="5254457"/>
            <a:ext cx="4120286" cy="341055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85249" y="2463755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AC1225A-EBBF-0BC5-D64C-E84C2DBE2E9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2 – 1 : تقديرُ نواتج الجمع والطرح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90AC6F2-AE63-E429-6429-D36C5292ED06}"/>
              </a:ext>
            </a:extLst>
          </p:cNvPr>
          <p:cNvSpPr txBox="1"/>
          <p:nvPr/>
        </p:nvSpPr>
        <p:spPr>
          <a:xfrm>
            <a:off x="13417471" y="2743042"/>
            <a:ext cx="42457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أَقدّرُ نواتجَ الجمع والطرحِ </a:t>
            </a:r>
          </a:p>
          <a:p>
            <a:pPr algn="r" rtl="1"/>
            <a:r>
              <a:rPr lang="ar-SA" sz="2800" b="1" dirty="0">
                <a:cs typeface="+mj-cs"/>
              </a:rPr>
              <a:t>باستعمالِ التقريب والأعدادِ المتناغمةِ.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728AF22-D5E8-1EA7-8A76-7C363EE4901A}"/>
              </a:ext>
            </a:extLst>
          </p:cNvPr>
          <p:cNvSpPr txBox="1"/>
          <p:nvPr/>
        </p:nvSpPr>
        <p:spPr>
          <a:xfrm>
            <a:off x="14133861" y="6122106"/>
            <a:ext cx="3443798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800" b="1" dirty="0"/>
              <a:t> الــتــقــديــرٌ .</a:t>
            </a:r>
          </a:p>
          <a:p>
            <a:pPr algn="r" rtl="1"/>
            <a:r>
              <a:rPr lang="ar-SA" sz="2800" b="1" dirty="0"/>
              <a:t>الأعــدادُ الــمــتــنــاغــمــةُ 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A0DE6BF-A8AE-FB75-D1F5-A682F5334E53}"/>
              </a:ext>
            </a:extLst>
          </p:cNvPr>
          <p:cNvSpPr txBox="1"/>
          <p:nvPr/>
        </p:nvSpPr>
        <p:spPr>
          <a:xfrm>
            <a:off x="7330369" y="9702225"/>
            <a:ext cx="91265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50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A79F4661-E85C-0C3A-BECA-FF874914B66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صورة 17">
            <a:hlinkClick r:id="rId20"/>
            <a:extLst>
              <a:ext uri="{FF2B5EF4-FFF2-40B4-BE49-F238E27FC236}">
                <a16:creationId xmlns:a16="http://schemas.microsoft.com/office/drawing/2014/main" id="{BC19355F-B439-82D8-A00B-F8E7C5FB908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91200" y="346010"/>
            <a:ext cx="1022381" cy="1316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577" y="6162809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6" y="0"/>
                </a:lnTo>
                <a:lnTo>
                  <a:pt x="1542246" y="4117645"/>
                </a:lnTo>
                <a:lnTo>
                  <a:pt x="0" y="4117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5211280"/>
            <a:ext cx="4120286" cy="3361219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A1FAE83-5EF0-D633-1BFC-A148D49E885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2 – 1 : تقديرُ نواتج الجمع والطرح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7F0BDCF-46D5-1350-B8FF-8426BDD879ED}"/>
              </a:ext>
            </a:extLst>
          </p:cNvPr>
          <p:cNvSpPr txBox="1"/>
          <p:nvPr/>
        </p:nvSpPr>
        <p:spPr>
          <a:xfrm>
            <a:off x="13417471" y="2743042"/>
            <a:ext cx="42457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أَقدّرُ نواتجَ الجمع والطرحِ </a:t>
            </a:r>
          </a:p>
          <a:p>
            <a:pPr algn="r" rtl="1"/>
            <a:r>
              <a:rPr lang="ar-SA" sz="2800" b="1" dirty="0">
                <a:cs typeface="+mj-cs"/>
              </a:rPr>
              <a:t>باستعمالِ التقريب والأعدادِ المتناغمةِ.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F2AD07C-44F8-D100-1B2A-26A917B53FF8}"/>
              </a:ext>
            </a:extLst>
          </p:cNvPr>
          <p:cNvSpPr txBox="1"/>
          <p:nvPr/>
        </p:nvSpPr>
        <p:spPr>
          <a:xfrm>
            <a:off x="14073155" y="6054004"/>
            <a:ext cx="344379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400" b="1" dirty="0"/>
              <a:t> الــتــقــديــرٌ .</a:t>
            </a:r>
          </a:p>
          <a:p>
            <a:pPr algn="r" rtl="1"/>
            <a:r>
              <a:rPr lang="ar-SA" sz="2400" b="1" dirty="0"/>
              <a:t>الأعــدادُ الــمــتــنــاغــمــةُ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F0F22A0-4E28-86B2-908B-6A10A7229C99}"/>
              </a:ext>
            </a:extLst>
          </p:cNvPr>
          <p:cNvSpPr txBox="1"/>
          <p:nvPr/>
        </p:nvSpPr>
        <p:spPr>
          <a:xfrm>
            <a:off x="8077200" y="9634123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50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DB477345-3841-FEB8-40F7-E28617F36B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78B5FCC5-77DD-DAC6-E8F2-3CBEDDFA36B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91200" y="346010"/>
            <a:ext cx="1022381" cy="1316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E6C7D10-D2D4-95DC-7AEE-7408B005F2A9}"/>
              </a:ext>
            </a:extLst>
          </p:cNvPr>
          <p:cNvSpPr txBox="1"/>
          <p:nvPr/>
        </p:nvSpPr>
        <p:spPr>
          <a:xfrm>
            <a:off x="9372600" y="2749959"/>
            <a:ext cx="344379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800" b="1" dirty="0">
                <a:solidFill>
                  <a:schemeClr val="accent4">
                    <a:lumMod val="75000"/>
                  </a:schemeClr>
                </a:solidFill>
              </a:rPr>
              <a:t>اْســتــعِــــدَّ :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550F1DCF-E7F6-2805-5D12-1F1C0DDBCF5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1834" y="3834852"/>
            <a:ext cx="4874564" cy="3361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701FF732-81A6-87E8-1FC0-92EDC74584D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8239" y="3748821"/>
            <a:ext cx="5714013" cy="3577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A4E3E694-CDB7-0343-B28D-00969C117C2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4070" y="7706445"/>
            <a:ext cx="10962328" cy="162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13632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67216" y="8343899"/>
            <a:ext cx="1292184" cy="2072143"/>
          </a:xfrm>
          <a:custGeom>
            <a:avLst/>
            <a:gdLst/>
            <a:ahLst/>
            <a:cxnLst/>
            <a:rect l="l" t="t" r="r" b="b"/>
            <a:pathLst>
              <a:path w="1413586" h="2266683">
                <a:moveTo>
                  <a:pt x="0" y="0"/>
                </a:moveTo>
                <a:lnTo>
                  <a:pt x="1413586" y="0"/>
                </a:lnTo>
                <a:lnTo>
                  <a:pt x="1413586" y="2266683"/>
                </a:lnTo>
                <a:lnTo>
                  <a:pt x="0" y="2266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17933CF-9C22-89C1-AEE7-0E3D535E229C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2 – 1 : تقديرُ نواتج الجمع والطرح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F48A92E-6BF9-2D8D-1012-99DA5E6E4FA6}"/>
              </a:ext>
            </a:extLst>
          </p:cNvPr>
          <p:cNvSpPr txBox="1"/>
          <p:nvPr/>
        </p:nvSpPr>
        <p:spPr>
          <a:xfrm>
            <a:off x="13417471" y="2743042"/>
            <a:ext cx="42457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أَقدّرُ نواتجَ الجمع والطرحِ </a:t>
            </a:r>
          </a:p>
          <a:p>
            <a:pPr algn="r" rtl="1"/>
            <a:r>
              <a:rPr lang="ar-SA" sz="2800" b="1" dirty="0">
                <a:cs typeface="+mj-cs"/>
              </a:rPr>
              <a:t>باستعمالِ التقريب والأعدادِ المتناغمةِ.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06F90B6-26AA-81C9-5ABE-F49F2C5C32E2}"/>
              </a:ext>
            </a:extLst>
          </p:cNvPr>
          <p:cNvSpPr txBox="1"/>
          <p:nvPr/>
        </p:nvSpPr>
        <p:spPr>
          <a:xfrm>
            <a:off x="14127403" y="5999201"/>
            <a:ext cx="344379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400" b="1" dirty="0"/>
              <a:t> الــتــقــديــرٌ .</a:t>
            </a:r>
          </a:p>
          <a:p>
            <a:pPr algn="r" rtl="1"/>
            <a:r>
              <a:rPr lang="ar-SA" sz="2400" b="1" dirty="0"/>
              <a:t>الأعــدادُ الــمــتــنــاغــمــةُ 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F563461-81D2-26F2-49EA-D10CB0B4BDA0}"/>
              </a:ext>
            </a:extLst>
          </p:cNvPr>
          <p:cNvSpPr txBox="1"/>
          <p:nvPr/>
        </p:nvSpPr>
        <p:spPr>
          <a:xfrm>
            <a:off x="7924800" y="964066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50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EF8A466-2A77-A6C3-DE80-EE27F4C852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20"/>
            <a:extLst>
              <a:ext uri="{FF2B5EF4-FFF2-40B4-BE49-F238E27FC236}">
                <a16:creationId xmlns:a16="http://schemas.microsoft.com/office/drawing/2014/main" id="{2633F636-69F0-E74D-9BF3-7E3CD1B6440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91200" y="346010"/>
            <a:ext cx="1022381" cy="1316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4D4C28E-B77E-8FA9-7E66-07EA4C2C302E}"/>
              </a:ext>
            </a:extLst>
          </p:cNvPr>
          <p:cNvSpPr txBox="1"/>
          <p:nvPr/>
        </p:nvSpPr>
        <p:spPr>
          <a:xfrm>
            <a:off x="7239000" y="2533355"/>
            <a:ext cx="54709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latin typeface="Aldhabi" panose="01000000000000000000" pitchFamily="2" charset="-78"/>
                <a:cs typeface="+mj-cs"/>
              </a:rPr>
              <a:t>مِـثـالُ : التقديرُ باستعمال التقريب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448666D9-27F8-465B-6B0D-1AB07678226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2800" y="3540988"/>
            <a:ext cx="9357180" cy="4278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593525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0374" y="5747987"/>
            <a:ext cx="2278597" cy="4424460"/>
          </a:xfrm>
          <a:custGeom>
            <a:avLst/>
            <a:gdLst/>
            <a:ahLst/>
            <a:cxnLst/>
            <a:rect l="l" t="t" r="r" b="b"/>
            <a:pathLst>
              <a:path w="2278597" h="4424460">
                <a:moveTo>
                  <a:pt x="0" y="0"/>
                </a:moveTo>
                <a:lnTo>
                  <a:pt x="2278597" y="0"/>
                </a:lnTo>
                <a:lnTo>
                  <a:pt x="2278597" y="4424460"/>
                </a:lnTo>
                <a:lnTo>
                  <a:pt x="0" y="44244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2E4C31C-FF07-8C3E-47FF-2E0A8A0EE003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2 – 1 : تقديرُ نواتج الجمع والطرح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11934C5-16A5-0306-3336-43FBB2EEED97}"/>
              </a:ext>
            </a:extLst>
          </p:cNvPr>
          <p:cNvSpPr txBox="1"/>
          <p:nvPr/>
        </p:nvSpPr>
        <p:spPr>
          <a:xfrm>
            <a:off x="13417471" y="2743042"/>
            <a:ext cx="42457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أَقدّرُ نواتجَ الجمع والطرحِ </a:t>
            </a:r>
          </a:p>
          <a:p>
            <a:pPr algn="r" rtl="1"/>
            <a:r>
              <a:rPr lang="ar-SA" sz="2800" b="1" dirty="0">
                <a:cs typeface="+mj-cs"/>
              </a:rPr>
              <a:t>باستعمالِ التقريب والأعدادِ المتناغمةِ.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9D12A9C-1867-8C38-8C8C-6A5A5D0E2742}"/>
              </a:ext>
            </a:extLst>
          </p:cNvPr>
          <p:cNvSpPr txBox="1"/>
          <p:nvPr/>
        </p:nvSpPr>
        <p:spPr>
          <a:xfrm>
            <a:off x="14127403" y="6197875"/>
            <a:ext cx="344379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400" b="1" dirty="0"/>
              <a:t> الــتــقــديــرٌ .</a:t>
            </a:r>
          </a:p>
          <a:p>
            <a:pPr algn="r" rtl="1"/>
            <a:r>
              <a:rPr lang="ar-SA" sz="2400" b="1" dirty="0"/>
              <a:t>الأعــدادُ الــمــتــنــاغــمــةُ 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913A32E-88FA-18E7-37EA-4FFA1787D1B6}"/>
              </a:ext>
            </a:extLst>
          </p:cNvPr>
          <p:cNvSpPr txBox="1"/>
          <p:nvPr/>
        </p:nvSpPr>
        <p:spPr>
          <a:xfrm>
            <a:off x="8444678" y="9554885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50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6966A25E-6EBC-9589-405F-C34B5D7B3E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8"/>
            <a:extLst>
              <a:ext uri="{FF2B5EF4-FFF2-40B4-BE49-F238E27FC236}">
                <a16:creationId xmlns:a16="http://schemas.microsoft.com/office/drawing/2014/main" id="{B1889AA7-9688-6132-24C2-CC59928E355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91200" y="346010"/>
            <a:ext cx="1022381" cy="1316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1DDA8E23-6334-5E3B-6555-397D789F21F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9709" y="2550938"/>
            <a:ext cx="10087333" cy="1467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F7B27D69-9644-1240-1320-0CB49E0713C0}"/>
              </a:ext>
            </a:extLst>
          </p:cNvPr>
          <p:cNvSpPr txBox="1"/>
          <p:nvPr/>
        </p:nvSpPr>
        <p:spPr>
          <a:xfrm>
            <a:off x="5791200" y="4153645"/>
            <a:ext cx="74478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latin typeface="Aldhabi" panose="01000000000000000000" pitchFamily="2" charset="-78"/>
                <a:cs typeface="+mj-cs"/>
              </a:rPr>
              <a:t>مِـثـالُ : التقديرُ باستعمال الأعدادِ المتناغمةِ .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9ECFBCBE-7235-F80B-237D-D6FDBBEF415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2548" y="4741031"/>
            <a:ext cx="9126522" cy="4735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080F0EC1-A4DD-9272-2CFE-6612C1B3BAA7}"/>
              </a:ext>
            </a:extLst>
          </p:cNvPr>
          <p:cNvSpPr/>
          <p:nvPr/>
        </p:nvSpPr>
        <p:spPr>
          <a:xfrm rot="10800000">
            <a:off x="11573777" y="5094891"/>
            <a:ext cx="6062445" cy="4169628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4C6D66C-DCC1-D8F5-AE50-2BE15F48239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2 – 1 : تقديرُ نواتج الجمع والطرح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427DA98-A029-83C5-CF52-20F5FE83DD31}"/>
              </a:ext>
            </a:extLst>
          </p:cNvPr>
          <p:cNvSpPr txBox="1"/>
          <p:nvPr/>
        </p:nvSpPr>
        <p:spPr>
          <a:xfrm>
            <a:off x="10795833" y="9510309"/>
            <a:ext cx="60624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صفحة 51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787755D3-EEA9-5707-600E-96A9140AF1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7"/>
            <a:extLst>
              <a:ext uri="{FF2B5EF4-FFF2-40B4-BE49-F238E27FC236}">
                <a16:creationId xmlns:a16="http://schemas.microsoft.com/office/drawing/2014/main" id="{1BD5C347-C434-F72D-EC27-72799E7059F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91200" y="346010"/>
            <a:ext cx="1022381" cy="1316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5CD16742-9CFF-6661-9DC8-B410CCE019C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24800" y="2464987"/>
            <a:ext cx="9639564" cy="1498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20C1295-42CA-B7AB-B51C-1E175B005ECF}"/>
              </a:ext>
            </a:extLst>
          </p:cNvPr>
          <p:cNvSpPr txBox="1"/>
          <p:nvPr/>
        </p:nvSpPr>
        <p:spPr>
          <a:xfrm>
            <a:off x="11049000" y="3963345"/>
            <a:ext cx="63472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latin typeface="Aldhabi" panose="01000000000000000000" pitchFamily="2" charset="-78"/>
                <a:cs typeface="+mj-cs"/>
              </a:rPr>
              <a:t>مِـثـالُ مِن واقِع الحَـياةِ :</a:t>
            </a:r>
          </a:p>
          <a:p>
            <a:pPr algn="r" rtl="1"/>
            <a:r>
              <a:rPr lang="ar-SA" sz="3600" b="1" dirty="0">
                <a:latin typeface="Aldhabi" panose="01000000000000000000" pitchFamily="2" charset="-78"/>
                <a:cs typeface="+mj-cs"/>
              </a:rPr>
              <a:t> التقديرُ باستعمال تقريبِ الكسورِ العشريةِ.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DD441297-83BD-AEC6-E011-45573B2E88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1200" y="4118248"/>
            <a:ext cx="8854731" cy="603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Freeform 10"/>
          <p:cNvSpPr/>
          <p:nvPr/>
        </p:nvSpPr>
        <p:spPr>
          <a:xfrm>
            <a:off x="0" y="6615044"/>
            <a:ext cx="2267982" cy="3626135"/>
          </a:xfrm>
          <a:custGeom>
            <a:avLst/>
            <a:gdLst/>
            <a:ahLst/>
            <a:cxnLst/>
            <a:rect l="l" t="t" r="r" b="b"/>
            <a:pathLst>
              <a:path w="2267982" h="3626135">
                <a:moveTo>
                  <a:pt x="0" y="0"/>
                </a:moveTo>
                <a:lnTo>
                  <a:pt x="2267982" y="0"/>
                </a:lnTo>
                <a:lnTo>
                  <a:pt x="2267982" y="3626135"/>
                </a:lnTo>
                <a:lnTo>
                  <a:pt x="0" y="362613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7FA1E1A6-97E6-7175-D95F-2F9E2B0BDC5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194" y="6116411"/>
            <a:ext cx="3130433" cy="24605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420</Words>
  <Application>Microsoft Office PowerPoint</Application>
  <PresentationFormat>مخصص</PresentationFormat>
  <Paragraphs>81</Paragraphs>
  <Slides>19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4" baseType="lpstr">
      <vt:lpstr>Arial</vt:lpstr>
      <vt:lpstr>Aldhabi</vt:lpstr>
      <vt:lpstr>Calibri</vt:lpstr>
      <vt:lpstr>Wingdings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ناعم ملف اعمال ابداعي</dc:title>
  <dc:creator>HP</dc:creator>
  <cp:lastModifiedBy>nourah Alaklabi</cp:lastModifiedBy>
  <cp:revision>1</cp:revision>
  <dcterms:created xsi:type="dcterms:W3CDTF">2006-08-16T00:00:00Z</dcterms:created>
  <dcterms:modified xsi:type="dcterms:W3CDTF">2024-08-31T11:58:12Z</dcterms:modified>
  <dc:identifier>DAGN_jeNjEQ</dc:identifier>
</cp:coreProperties>
</file>