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75" r:id="rId5"/>
    <p:sldId id="274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70" r:id="rId15"/>
    <p:sldId id="271" r:id="rId16"/>
    <p:sldId id="267" r:id="rId17"/>
    <p:sldId id="269" r:id="rId18"/>
    <p:sldId id="268" r:id="rId19"/>
  </p:sldIdLst>
  <p:sldSz cx="18288000" cy="10287000"/>
  <p:notesSz cx="6858000" cy="9144000"/>
  <p:embeddedFontLst>
    <p:embeddedFont>
      <p:font typeface="Aldhabi" panose="01000000000000000000" pitchFamily="2" charset="-78"/>
      <p:regular r:id="rId21"/>
    </p:embeddedFont>
    <p:embeddedFont>
      <p:font typeface="Arabic Typesetting" panose="03020402040406030203" pitchFamily="66" charset="-7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58033B25-0184-4B27-939F-17CCD912905B}"/>
    <pc:docChg chg="undo custSel addSld delSld modSld">
      <pc:chgData name="nourah Alaklabi" userId="b439187ee2954565" providerId="LiveId" clId="{58033B25-0184-4B27-939F-17CCD912905B}" dt="2024-08-31T10:27:47.809" v="743" actId="1076"/>
      <pc:docMkLst>
        <pc:docMk/>
      </pc:docMkLst>
      <pc:sldChg chg="addSp delSp modSp mod">
        <pc:chgData name="nourah Alaklabi" userId="b439187ee2954565" providerId="LiveId" clId="{58033B25-0184-4B27-939F-17CCD912905B}" dt="2024-08-31T08:22:39.356" v="57" actId="1076"/>
        <pc:sldMkLst>
          <pc:docMk/>
          <pc:sldMk cId="0" sldId="257"/>
        </pc:sldMkLst>
        <pc:spChg chg="mod">
          <ac:chgData name="nourah Alaklabi" userId="b439187ee2954565" providerId="LiveId" clId="{58033B25-0184-4B27-939F-17CCD912905B}" dt="2024-08-27T16:47:17.074" v="29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nourah Alaklabi" userId="b439187ee2954565" providerId="LiveId" clId="{58033B25-0184-4B27-939F-17CCD912905B}" dt="2024-08-27T16:46:56.643" v="25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58033B25-0184-4B27-939F-17CCD912905B}" dt="2024-08-27T16:48:50.858" v="48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58033B25-0184-4B27-939F-17CCD912905B}" dt="2024-08-27T16:47:21.502" v="30" actId="1076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58033B25-0184-4B27-939F-17CCD912905B}" dt="2024-08-27T16:47:01.409" v="26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58033B25-0184-4B27-939F-17CCD912905B}" dt="2024-08-31T08:22:39.356" v="57" actId="1076"/>
          <ac:spMkLst>
            <pc:docMk/>
            <pc:sldMk cId="0" sldId="257"/>
            <ac:spMk id="13" creationId="{15C063EB-0D8F-6CBD-1B32-F554A498CE17}"/>
          </ac:spMkLst>
        </pc:spChg>
        <pc:picChg chg="del">
          <ac:chgData name="nourah Alaklabi" userId="b439187ee2954565" providerId="LiveId" clId="{58033B25-0184-4B27-939F-17CCD912905B}" dt="2024-08-27T16:45:01.223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58033B25-0184-4B27-939F-17CCD912905B}" dt="2024-08-27T16:47:04.027" v="27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58033B25-0184-4B27-939F-17CCD912905B}" dt="2024-08-31T08:36:33.421" v="144" actId="20577"/>
        <pc:sldMkLst>
          <pc:docMk/>
          <pc:sldMk cId="0" sldId="258"/>
        </pc:sldMkLst>
        <pc:spChg chg="mod">
          <ac:chgData name="nourah Alaklabi" userId="b439187ee2954565" providerId="LiveId" clId="{58033B25-0184-4B27-939F-17CCD912905B}" dt="2024-08-31T08:26:20.977" v="86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nourah Alaklabi" userId="b439187ee2954565" providerId="LiveId" clId="{58033B25-0184-4B27-939F-17CCD912905B}" dt="2024-08-31T08:24:43.546" v="73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58033B25-0184-4B27-939F-17CCD912905B}" dt="2024-08-31T08:36:33.421" v="144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58033B25-0184-4B27-939F-17CCD912905B}" dt="2024-08-31T08:32:52.867" v="103" actId="20577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58033B25-0184-4B27-939F-17CCD912905B}" dt="2024-08-31T08:33:24.303" v="122" actId="1076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58033B25-0184-4B27-939F-17CCD912905B}" dt="2024-08-31T08:28:10.004" v="92"/>
          <ac:picMkLst>
            <pc:docMk/>
            <pc:sldMk cId="0" sldId="258"/>
            <ac:picMk id="18" creationId="{CC58F285-2F41-967E-9FB2-F5042615B6DC}"/>
          </ac:picMkLst>
        </pc:picChg>
      </pc:sldChg>
      <pc:sldChg chg="addSp modSp mod">
        <pc:chgData name="nourah Alaklabi" userId="b439187ee2954565" providerId="LiveId" clId="{58033B25-0184-4B27-939F-17CCD912905B}" dt="2024-08-31T09:01:24.175" v="303"/>
        <pc:sldMkLst>
          <pc:docMk/>
          <pc:sldMk cId="0" sldId="259"/>
        </pc:sldMkLst>
        <pc:spChg chg="mod">
          <ac:chgData name="nourah Alaklabi" userId="b439187ee2954565" providerId="LiveId" clId="{58033B25-0184-4B27-939F-17CCD912905B}" dt="2024-08-31T08:24:57.132" v="75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58033B25-0184-4B27-939F-17CCD912905B}" dt="2024-08-31T08:34:05.779" v="124" actId="1076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58033B25-0184-4B27-939F-17CCD912905B}" dt="2024-08-31T08:35:17.890" v="134" actId="1076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58033B25-0184-4B27-939F-17CCD912905B}" dt="2024-08-31T08:40:41.485" v="146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58033B25-0184-4B27-939F-17CCD912905B}" dt="2024-08-31T08:43:10.347" v="189" actId="403"/>
          <ac:spMkLst>
            <pc:docMk/>
            <pc:sldMk cId="0" sldId="259"/>
            <ac:spMk id="21" creationId="{966D5428-E224-8273-FA9B-07B14BE3FD5D}"/>
          </ac:spMkLst>
        </pc:spChg>
        <pc:picChg chg="add mod">
          <ac:chgData name="nourah Alaklabi" userId="b439187ee2954565" providerId="LiveId" clId="{58033B25-0184-4B27-939F-17CCD912905B}" dt="2024-08-31T08:29:09.673" v="93"/>
          <ac:picMkLst>
            <pc:docMk/>
            <pc:sldMk cId="0" sldId="259"/>
            <ac:picMk id="11" creationId="{44D5FFDE-1E03-9D8D-B3AB-19A7F14BC794}"/>
          </ac:picMkLst>
        </pc:picChg>
        <pc:picChg chg="add mod">
          <ac:chgData name="nourah Alaklabi" userId="b439187ee2954565" providerId="LiveId" clId="{58033B25-0184-4B27-939F-17CCD912905B}" dt="2024-08-31T09:01:16.701" v="301"/>
          <ac:picMkLst>
            <pc:docMk/>
            <pc:sldMk cId="0" sldId="259"/>
            <ac:picMk id="18" creationId="{115A058F-8E70-AA4C-05E2-FB4AE5BB4380}"/>
          </ac:picMkLst>
        </pc:picChg>
        <pc:picChg chg="add mod">
          <ac:chgData name="nourah Alaklabi" userId="b439187ee2954565" providerId="LiveId" clId="{58033B25-0184-4B27-939F-17CCD912905B}" dt="2024-08-31T09:01:19.913" v="302"/>
          <ac:picMkLst>
            <pc:docMk/>
            <pc:sldMk cId="0" sldId="259"/>
            <ac:picMk id="20" creationId="{079ADEA2-98AE-30B1-4DD9-7C115F79332F}"/>
          </ac:picMkLst>
        </pc:picChg>
        <pc:picChg chg="add mod">
          <ac:chgData name="nourah Alaklabi" userId="b439187ee2954565" providerId="LiveId" clId="{58033B25-0184-4B27-939F-17CCD912905B}" dt="2024-08-31T09:01:24.175" v="303"/>
          <ac:picMkLst>
            <pc:docMk/>
            <pc:sldMk cId="0" sldId="259"/>
            <ac:picMk id="23" creationId="{6B3C18F3-4995-8436-071E-7D510F1B838C}"/>
          </ac:picMkLst>
        </pc:picChg>
      </pc:sldChg>
      <pc:sldChg chg="addSp modSp mod">
        <pc:chgData name="nourah Alaklabi" userId="b439187ee2954565" providerId="LiveId" clId="{58033B25-0184-4B27-939F-17CCD912905B}" dt="2024-08-31T08:49:37.984" v="295"/>
        <pc:sldMkLst>
          <pc:docMk/>
          <pc:sldMk cId="0" sldId="260"/>
        </pc:sldMkLst>
        <pc:spChg chg="mod">
          <ac:chgData name="nourah Alaklabi" userId="b439187ee2954565" providerId="LiveId" clId="{58033B25-0184-4B27-939F-17CCD912905B}" dt="2024-08-31T08:35:31.638" v="137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58033B25-0184-4B27-939F-17CCD912905B}" dt="2024-08-31T08:49:09.220" v="292" actId="10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nourah Alaklabi" userId="b439187ee2954565" providerId="LiveId" clId="{58033B25-0184-4B27-939F-17CCD912905B}" dt="2024-08-31T08:25:08.647" v="77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58033B25-0184-4B27-939F-17CCD912905B}" dt="2024-08-31T08:48:30.193" v="288" actId="1076"/>
          <ac:spMkLst>
            <pc:docMk/>
            <pc:sldMk cId="0" sldId="260"/>
            <ac:spMk id="13" creationId="{74559580-7186-C8A6-B250-69B24F9A2CFE}"/>
          </ac:spMkLst>
        </pc:spChg>
        <pc:spChg chg="mod">
          <ac:chgData name="nourah Alaklabi" userId="b439187ee2954565" providerId="LiveId" clId="{58033B25-0184-4B27-939F-17CCD912905B}" dt="2024-08-31T08:34:22.612" v="128" actId="1076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58033B25-0184-4B27-939F-17CCD912905B}" dt="2024-08-31T08:35:36.775" v="138" actId="1076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58033B25-0184-4B27-939F-17CCD912905B}" dt="2024-08-31T08:47:40.831" v="270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58033B25-0184-4B27-939F-17CCD912905B}" dt="2024-08-31T08:49:12.029" v="293" actId="1076"/>
          <ac:picMkLst>
            <pc:docMk/>
            <pc:sldMk cId="0" sldId="260"/>
            <ac:picMk id="11" creationId="{836EE84F-4D19-EB41-8ECA-EF901CDCFE7D}"/>
          </ac:picMkLst>
        </pc:picChg>
        <pc:picChg chg="add mod">
          <ac:chgData name="nourah Alaklabi" userId="b439187ee2954565" providerId="LiveId" clId="{58033B25-0184-4B27-939F-17CCD912905B}" dt="2024-08-31T08:49:37.984" v="295"/>
          <ac:picMkLst>
            <pc:docMk/>
            <pc:sldMk cId="0" sldId="260"/>
            <ac:picMk id="19" creationId="{6C796DEF-9E65-D950-D5CF-A3DC65D70D7A}"/>
          </ac:picMkLst>
        </pc:picChg>
      </pc:sldChg>
      <pc:sldChg chg="addSp modSp mod">
        <pc:chgData name="nourah Alaklabi" userId="b439187ee2954565" providerId="LiveId" clId="{58033B25-0184-4B27-939F-17CCD912905B}" dt="2024-08-31T09:05:32.471" v="345" actId="166"/>
        <pc:sldMkLst>
          <pc:docMk/>
          <pc:sldMk cId="0" sldId="261"/>
        </pc:sldMkLst>
        <pc:spChg chg="ord">
          <ac:chgData name="nourah Alaklabi" userId="b439187ee2954565" providerId="LiveId" clId="{58033B25-0184-4B27-939F-17CCD912905B}" dt="2024-08-31T09:05:32.471" v="345" actId="16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nourah Alaklabi" userId="b439187ee2954565" providerId="LiveId" clId="{58033B25-0184-4B27-939F-17CCD912905B}" dt="2024-08-31T08:25:20.207" v="79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58033B25-0184-4B27-939F-17CCD912905B}" dt="2024-08-31T08:34:33.174" v="130" actId="1076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58033B25-0184-4B27-939F-17CCD912905B}" dt="2024-08-31T08:35:51.927" v="140" actId="1076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58033B25-0184-4B27-939F-17CCD912905B}" dt="2024-08-31T09:00:27.939" v="297" actId="20577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58033B25-0184-4B27-939F-17CCD912905B}" dt="2024-08-31T09:05:18.240" v="343" actId="1076"/>
          <ac:spMkLst>
            <pc:docMk/>
            <pc:sldMk cId="0" sldId="261"/>
            <ac:spMk id="19" creationId="{60EB1BCC-56B0-D778-60E2-3D8DF7205132}"/>
          </ac:spMkLst>
        </pc:spChg>
        <pc:picChg chg="add mod">
          <ac:chgData name="nourah Alaklabi" userId="b439187ee2954565" providerId="LiveId" clId="{58033B25-0184-4B27-939F-17CCD912905B}" dt="2024-08-31T08:29:16.372" v="95"/>
          <ac:picMkLst>
            <pc:docMk/>
            <pc:sldMk cId="0" sldId="261"/>
            <ac:picMk id="11" creationId="{06D7356E-DC70-323C-0479-60E2548D85E5}"/>
          </ac:picMkLst>
        </pc:picChg>
        <pc:picChg chg="add mod">
          <ac:chgData name="nourah Alaklabi" userId="b439187ee2954565" providerId="LiveId" clId="{58033B25-0184-4B27-939F-17CCD912905B}" dt="2024-08-31T09:01:36.831" v="305"/>
          <ac:picMkLst>
            <pc:docMk/>
            <pc:sldMk cId="0" sldId="261"/>
            <ac:picMk id="18" creationId="{975D9AE6-EA51-9287-6BFC-5E3C0D31BEA8}"/>
          </ac:picMkLst>
        </pc:picChg>
        <pc:picChg chg="add mod">
          <ac:chgData name="nourah Alaklabi" userId="b439187ee2954565" providerId="LiveId" clId="{58033B25-0184-4B27-939F-17CCD912905B}" dt="2024-08-31T09:05:20.251" v="344" actId="1076"/>
          <ac:picMkLst>
            <pc:docMk/>
            <pc:sldMk cId="0" sldId="261"/>
            <ac:picMk id="21" creationId="{2AF1DE1A-AA5E-ABC0-D784-3C6A782DA2C3}"/>
          </ac:picMkLst>
        </pc:picChg>
      </pc:sldChg>
      <pc:sldChg chg="addSp modSp del mod">
        <pc:chgData name="nourah Alaklabi" userId="b439187ee2954565" providerId="LiveId" clId="{58033B25-0184-4B27-939F-17CCD912905B}" dt="2024-08-31T09:05:50.419" v="346" actId="2696"/>
        <pc:sldMkLst>
          <pc:docMk/>
          <pc:sldMk cId="0" sldId="262"/>
        </pc:sldMkLst>
        <pc:spChg chg="mod">
          <ac:chgData name="nourah Alaklabi" userId="b439187ee2954565" providerId="LiveId" clId="{58033B25-0184-4B27-939F-17CCD912905B}" dt="2024-08-31T08:25:31.097" v="81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58033B25-0184-4B27-939F-17CCD912905B}" dt="2024-08-31T08:34:48.357" v="132" actId="1076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58033B25-0184-4B27-939F-17CCD912905B}" dt="2024-08-31T08:36:09.568" v="142" actId="1076"/>
          <ac:spMkLst>
            <pc:docMk/>
            <pc:sldMk cId="0" sldId="262"/>
            <ac:spMk id="15" creationId="{3E27DCB8-AC1C-0D90-0BBC-821D9246053F}"/>
          </ac:spMkLst>
        </pc:spChg>
        <pc:picChg chg="add mod">
          <ac:chgData name="nourah Alaklabi" userId="b439187ee2954565" providerId="LiveId" clId="{58033B25-0184-4B27-939F-17CCD912905B}" dt="2024-08-31T08:29:20.376" v="96"/>
          <ac:picMkLst>
            <pc:docMk/>
            <pc:sldMk cId="0" sldId="262"/>
            <ac:picMk id="11" creationId="{A9E8DFC2-D5BC-0430-A9D2-5C61EB27CC8E}"/>
          </ac:picMkLst>
        </pc:picChg>
      </pc:sldChg>
      <pc:sldChg chg="addSp modSp mod">
        <pc:chgData name="nourah Alaklabi" userId="b439187ee2954565" providerId="LiveId" clId="{58033B25-0184-4B27-939F-17CCD912905B}" dt="2024-08-31T09:07:20.782" v="365"/>
        <pc:sldMkLst>
          <pc:docMk/>
          <pc:sldMk cId="0" sldId="263"/>
        </pc:sldMkLst>
        <pc:spChg chg="mod">
          <ac:chgData name="nourah Alaklabi" userId="b439187ee2954565" providerId="LiveId" clId="{58033B25-0184-4B27-939F-17CCD912905B}" dt="2024-08-31T08:25:41.687" v="83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58033B25-0184-4B27-939F-17CCD912905B}" dt="2024-08-31T09:05:58.093" v="350" actId="20577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58033B25-0184-4B27-939F-17CCD912905B}" dt="2024-08-31T08:29:26.814" v="97"/>
          <ac:picMkLst>
            <pc:docMk/>
            <pc:sldMk cId="0" sldId="263"/>
            <ac:picMk id="11" creationId="{746D6C87-9E13-DC83-B955-5FEB24857BF0}"/>
          </ac:picMkLst>
        </pc:picChg>
        <pc:picChg chg="add mod">
          <ac:chgData name="nourah Alaklabi" userId="b439187ee2954565" providerId="LiveId" clId="{58033B25-0184-4B27-939F-17CCD912905B}" dt="2024-08-31T09:06:43.175" v="357"/>
          <ac:picMkLst>
            <pc:docMk/>
            <pc:sldMk cId="0" sldId="263"/>
            <ac:picMk id="15" creationId="{81B6611C-BB7E-52CB-4779-631CA1239CB8}"/>
          </ac:picMkLst>
        </pc:picChg>
        <pc:picChg chg="add mod">
          <ac:chgData name="nourah Alaklabi" userId="b439187ee2954565" providerId="LiveId" clId="{58033B25-0184-4B27-939F-17CCD912905B}" dt="2024-08-31T09:07:20.782" v="365"/>
          <ac:picMkLst>
            <pc:docMk/>
            <pc:sldMk cId="0" sldId="263"/>
            <ac:picMk id="17" creationId="{622BD282-4F31-F036-3E4A-6EBED7DDA5E6}"/>
          </ac:picMkLst>
        </pc:picChg>
      </pc:sldChg>
      <pc:sldChg chg="addSp delSp modSp mod">
        <pc:chgData name="nourah Alaklabi" userId="b439187ee2954565" providerId="LiveId" clId="{58033B25-0184-4B27-939F-17CCD912905B}" dt="2024-08-31T09:11:44.550" v="383"/>
        <pc:sldMkLst>
          <pc:docMk/>
          <pc:sldMk cId="0" sldId="264"/>
        </pc:sldMkLst>
        <pc:spChg chg="mod">
          <ac:chgData name="nourah Alaklabi" userId="b439187ee2954565" providerId="LiveId" clId="{58033B25-0184-4B27-939F-17CCD912905B}" dt="2024-08-31T09:08:04.383" v="367" actId="20577"/>
          <ac:spMkLst>
            <pc:docMk/>
            <pc:sldMk cId="0" sldId="264"/>
            <ac:spMk id="8" creationId="{E6D2BB4E-FBCF-6C5C-FB28-5189C46AF4D8}"/>
          </ac:spMkLst>
        </pc:spChg>
        <pc:picChg chg="add del mod">
          <ac:chgData name="nourah Alaklabi" userId="b439187ee2954565" providerId="LiveId" clId="{58033B25-0184-4B27-939F-17CCD912905B}" dt="2024-08-31T09:10:56.250" v="376" actId="21"/>
          <ac:picMkLst>
            <pc:docMk/>
            <pc:sldMk cId="0" sldId="264"/>
            <ac:picMk id="11" creationId="{9468A854-8E20-CAAF-1C6C-E29A20AF03EE}"/>
          </ac:picMkLst>
        </pc:picChg>
        <pc:picChg chg="add mod">
          <ac:chgData name="nourah Alaklabi" userId="b439187ee2954565" providerId="LiveId" clId="{58033B25-0184-4B27-939F-17CCD912905B}" dt="2024-08-31T09:11:44.550" v="383"/>
          <ac:picMkLst>
            <pc:docMk/>
            <pc:sldMk cId="0" sldId="264"/>
            <ac:picMk id="13" creationId="{D9D29ECE-4358-0A83-214E-583FCB8FCA57}"/>
          </ac:picMkLst>
        </pc:picChg>
      </pc:sldChg>
      <pc:sldChg chg="addSp modSp mod">
        <pc:chgData name="nourah Alaklabi" userId="b439187ee2954565" providerId="LiveId" clId="{58033B25-0184-4B27-939F-17CCD912905B}" dt="2024-08-31T09:16:13.792" v="392" actId="1076"/>
        <pc:sldMkLst>
          <pc:docMk/>
          <pc:sldMk cId="0" sldId="265"/>
        </pc:sldMkLst>
        <pc:spChg chg="mod">
          <ac:chgData name="nourah Alaklabi" userId="b439187ee2954565" providerId="LiveId" clId="{58033B25-0184-4B27-939F-17CCD912905B}" dt="2024-08-31T09:12:18.156" v="385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58033B25-0184-4B27-939F-17CCD912905B}" dt="2024-08-31T09:16:13.792" v="392" actId="1076"/>
          <ac:picMkLst>
            <pc:docMk/>
            <pc:sldMk cId="0" sldId="265"/>
            <ac:picMk id="11" creationId="{12065E50-19FE-CCF5-4AF9-49DF31125172}"/>
          </ac:picMkLst>
        </pc:picChg>
      </pc:sldChg>
      <pc:sldChg chg="addSp modSp mod">
        <pc:chgData name="nourah Alaklabi" userId="b439187ee2954565" providerId="LiveId" clId="{58033B25-0184-4B27-939F-17CCD912905B}" dt="2024-08-31T09:17:35.109" v="400" actId="1440"/>
        <pc:sldMkLst>
          <pc:docMk/>
          <pc:sldMk cId="0" sldId="266"/>
        </pc:sldMkLst>
        <pc:spChg chg="mod">
          <ac:chgData name="nourah Alaklabi" userId="b439187ee2954565" providerId="LiveId" clId="{58033B25-0184-4B27-939F-17CCD912905B}" dt="2024-08-31T09:16:36.052" v="394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58033B25-0184-4B27-939F-17CCD912905B}" dt="2024-08-31T09:17:35.109" v="400" actId="1440"/>
          <ac:picMkLst>
            <pc:docMk/>
            <pc:sldMk cId="0" sldId="266"/>
            <ac:picMk id="8" creationId="{BADF3F08-EB24-AEBA-DA1D-2F51BCD16A08}"/>
          </ac:picMkLst>
        </pc:picChg>
      </pc:sldChg>
      <pc:sldChg chg="addSp modSp mod">
        <pc:chgData name="nourah Alaklabi" userId="b439187ee2954565" providerId="LiveId" clId="{58033B25-0184-4B27-939F-17CCD912905B}" dt="2024-08-31T09:28:30.140" v="426" actId="20577"/>
        <pc:sldMkLst>
          <pc:docMk/>
          <pc:sldMk cId="0" sldId="267"/>
        </pc:sldMkLst>
        <pc:spChg chg="mod">
          <ac:chgData name="nourah Alaklabi" userId="b439187ee2954565" providerId="LiveId" clId="{58033B25-0184-4B27-939F-17CCD912905B}" dt="2024-08-31T09:28:30.140" v="426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58033B25-0184-4B27-939F-17CCD912905B}" dt="2024-08-31T09:28:26.589" v="424"/>
          <ac:picMkLst>
            <pc:docMk/>
            <pc:sldMk cId="0" sldId="267"/>
            <ac:picMk id="10" creationId="{6F05EB9C-3339-4B78-5828-A2C6E0B943B1}"/>
          </ac:picMkLst>
        </pc:picChg>
      </pc:sldChg>
      <pc:sldChg chg="modSp mod">
        <pc:chgData name="nourah Alaklabi" userId="b439187ee2954565" providerId="LiveId" clId="{58033B25-0184-4B27-939F-17CCD912905B}" dt="2024-08-31T10:27:47.809" v="743" actId="1076"/>
        <pc:sldMkLst>
          <pc:docMk/>
          <pc:sldMk cId="0" sldId="268"/>
        </pc:sldMkLst>
        <pc:spChg chg="mod">
          <ac:chgData name="nourah Alaklabi" userId="b439187ee2954565" providerId="LiveId" clId="{58033B25-0184-4B27-939F-17CCD912905B}" dt="2024-08-31T10:27:47.809" v="743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58033B25-0184-4B27-939F-17CCD912905B}" dt="2024-08-31T09:31:17.455" v="436" actId="1440"/>
        <pc:sldMkLst>
          <pc:docMk/>
          <pc:sldMk cId="0" sldId="269"/>
        </pc:sldMkLst>
        <pc:spChg chg="mod">
          <ac:chgData name="nourah Alaklabi" userId="b439187ee2954565" providerId="LiveId" clId="{58033B25-0184-4B27-939F-17CCD912905B}" dt="2024-08-31T09:30:43.627" v="433" actId="14100"/>
          <ac:spMkLst>
            <pc:docMk/>
            <pc:sldMk cId="0" sldId="269"/>
            <ac:spMk id="5" creationId="{00000000-0000-0000-0000-000000000000}"/>
          </ac:spMkLst>
        </pc:spChg>
        <pc:picChg chg="del">
          <ac:chgData name="nourah Alaklabi" userId="b439187ee2954565" providerId="LiveId" clId="{58033B25-0184-4B27-939F-17CCD912905B}" dt="2024-08-31T09:29:01.453" v="428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58033B25-0184-4B27-939F-17CCD912905B}" dt="2024-08-31T09:31:17.455" v="436" actId="1440"/>
          <ac:picMkLst>
            <pc:docMk/>
            <pc:sldMk cId="0" sldId="269"/>
            <ac:picMk id="13" creationId="{A3285587-DE70-1327-E603-29CEF8B321D4}"/>
          </ac:picMkLst>
        </pc:picChg>
      </pc:sldChg>
      <pc:sldChg chg="addSp modSp mod">
        <pc:chgData name="nourah Alaklabi" userId="b439187ee2954565" providerId="LiveId" clId="{58033B25-0184-4B27-939F-17CCD912905B}" dt="2024-08-31T09:25:29.531" v="407"/>
        <pc:sldMkLst>
          <pc:docMk/>
          <pc:sldMk cId="1714451983" sldId="270"/>
        </pc:sldMkLst>
        <pc:spChg chg="mod">
          <ac:chgData name="nourah Alaklabi" userId="b439187ee2954565" providerId="LiveId" clId="{58033B25-0184-4B27-939F-17CCD912905B}" dt="2024-08-31T09:25:17.758" v="403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58033B25-0184-4B27-939F-17CCD912905B}" dt="2024-08-31T09:25:29.531" v="407"/>
          <ac:picMkLst>
            <pc:docMk/>
            <pc:sldMk cId="1714451983" sldId="270"/>
            <ac:picMk id="10" creationId="{00607E08-8971-51A8-99BD-F6D45043BE05}"/>
          </ac:picMkLst>
        </pc:picChg>
      </pc:sldChg>
      <pc:sldChg chg="addSp modSp mod">
        <pc:chgData name="nourah Alaklabi" userId="b439187ee2954565" providerId="LiveId" clId="{58033B25-0184-4B27-939F-17CCD912905B}" dt="2024-08-31T09:26:09.959" v="416"/>
        <pc:sldMkLst>
          <pc:docMk/>
          <pc:sldMk cId="2434396656" sldId="271"/>
        </pc:sldMkLst>
        <pc:spChg chg="mod">
          <ac:chgData name="nourah Alaklabi" userId="b439187ee2954565" providerId="LiveId" clId="{58033B25-0184-4B27-939F-17CCD912905B}" dt="2024-08-31T09:25:34.906" v="409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58033B25-0184-4B27-939F-17CCD912905B}" dt="2024-08-31T09:26:09.959" v="416"/>
          <ac:picMkLst>
            <pc:docMk/>
            <pc:sldMk cId="2434396656" sldId="271"/>
            <ac:picMk id="11" creationId="{0A070131-D071-564A-F085-2C34BC6C0964}"/>
          </ac:picMkLst>
        </pc:picChg>
      </pc:sldChg>
      <pc:sldChg chg="del">
        <pc:chgData name="nourah Alaklabi" userId="b439187ee2954565" providerId="LiveId" clId="{58033B25-0184-4B27-939F-17CCD912905B}" dt="2024-08-31T09:28:48.550" v="427" actId="2696"/>
        <pc:sldMkLst>
          <pc:docMk/>
          <pc:sldMk cId="2820606227" sldId="272"/>
        </pc:sldMkLst>
      </pc:sldChg>
      <pc:sldChg chg="addSp delSp modSp mod">
        <pc:chgData name="nourah Alaklabi" userId="b439187ee2954565" providerId="LiveId" clId="{58033B25-0184-4B27-939F-17CCD912905B}" dt="2024-08-31T10:12:06.144" v="722" actId="20577"/>
        <pc:sldMkLst>
          <pc:docMk/>
          <pc:sldMk cId="664543454" sldId="273"/>
        </pc:sldMkLst>
        <pc:spChg chg="mod">
          <ac:chgData name="nourah Alaklabi" userId="b439187ee2954565" providerId="LiveId" clId="{58033B25-0184-4B27-939F-17CCD912905B}" dt="2024-08-31T10:00:32.986" v="459" actId="14100"/>
          <ac:spMkLst>
            <pc:docMk/>
            <pc:sldMk cId="664543454" sldId="273"/>
            <ac:spMk id="6" creationId="{00000000-0000-0000-0000-000000000000}"/>
          </ac:spMkLst>
        </pc:spChg>
        <pc:spChg chg="add mod">
          <ac:chgData name="nourah Alaklabi" userId="b439187ee2954565" providerId="LiveId" clId="{58033B25-0184-4B27-939F-17CCD912905B}" dt="2024-08-31T10:12:06.144" v="722" actId="20577"/>
          <ac:spMkLst>
            <pc:docMk/>
            <pc:sldMk cId="664543454" sldId="273"/>
            <ac:spMk id="15" creationId="{C8B4AFD6-429B-98C0-329E-5519D4E00AD8}"/>
          </ac:spMkLst>
        </pc:spChg>
        <pc:picChg chg="add mod">
          <ac:chgData name="nourah Alaklabi" userId="b439187ee2954565" providerId="LiveId" clId="{58033B25-0184-4B27-939F-17CCD912905B}" dt="2024-08-31T09:58:18.939" v="457" actId="931"/>
          <ac:picMkLst>
            <pc:docMk/>
            <pc:sldMk cId="664543454" sldId="273"/>
            <ac:picMk id="11" creationId="{85C0717F-F934-1D28-4380-F5ABCA59FFD6}"/>
          </ac:picMkLst>
        </pc:picChg>
        <pc:picChg chg="del">
          <ac:chgData name="nourah Alaklabi" userId="b439187ee2954565" providerId="LiveId" clId="{58033B25-0184-4B27-939F-17CCD912905B}" dt="2024-08-31T09:58:07.245" v="456" actId="21"/>
          <ac:picMkLst>
            <pc:docMk/>
            <pc:sldMk cId="664543454" sldId="273"/>
            <ac:picMk id="13" creationId="{2E1F9831-6498-EF1C-1E3A-FCD0A26E87C4}"/>
          </ac:picMkLst>
        </pc:picChg>
        <pc:picChg chg="add mod">
          <ac:chgData name="nourah Alaklabi" userId="b439187ee2954565" providerId="LiveId" clId="{58033B25-0184-4B27-939F-17CCD912905B}" dt="2024-08-31T10:00:40.021" v="462"/>
          <ac:picMkLst>
            <pc:docMk/>
            <pc:sldMk cId="664543454" sldId="273"/>
            <ac:picMk id="14" creationId="{E45A26A6-719C-977D-73E9-2ACC49CA3F59}"/>
          </ac:picMkLst>
        </pc:picChg>
      </pc:sldChg>
      <pc:sldChg chg="modSp mod">
        <pc:chgData name="nourah Alaklabi" userId="b439187ee2954565" providerId="LiveId" clId="{58033B25-0184-4B27-939F-17CCD912905B}" dt="2024-08-31T08:31:16.879" v="98"/>
        <pc:sldMkLst>
          <pc:docMk/>
          <pc:sldMk cId="1874374897" sldId="274"/>
        </pc:sldMkLst>
        <pc:spChg chg="mod">
          <ac:chgData name="nourah Alaklabi" userId="b439187ee2954565" providerId="LiveId" clId="{58033B25-0184-4B27-939F-17CCD912905B}" dt="2024-08-31T08:24:13.348" v="71" actId="1076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58033B25-0184-4B27-939F-17CCD912905B}" dt="2024-08-31T08:31:16.879" v="98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58033B25-0184-4B27-939F-17CCD912905B}" dt="2024-08-31T10:10:35.694" v="721" actId="1076"/>
        <pc:sldMkLst>
          <pc:docMk/>
          <pc:sldMk cId="542183162" sldId="275"/>
        </pc:sldMkLst>
        <pc:spChg chg="del">
          <ac:chgData name="nourah Alaklabi" userId="b439187ee2954565" providerId="LiveId" clId="{58033B25-0184-4B27-939F-17CCD912905B}" dt="2024-08-31T10:09:38.443" v="703" actId="21"/>
          <ac:spMkLst>
            <pc:docMk/>
            <pc:sldMk cId="542183162" sldId="275"/>
            <ac:spMk id="5" creationId="{00000000-0000-0000-0000-000000000000}"/>
          </ac:spMkLst>
        </pc:spChg>
        <pc:spChg chg="mod ord">
          <ac:chgData name="nourah Alaklabi" userId="b439187ee2954565" providerId="LiveId" clId="{58033B25-0184-4B27-939F-17CCD912905B}" dt="2024-08-31T10:10:28.882" v="718" actId="14100"/>
          <ac:spMkLst>
            <pc:docMk/>
            <pc:sldMk cId="542183162" sldId="275"/>
            <ac:spMk id="7" creationId="{00000000-0000-0000-0000-000000000000}"/>
          </ac:spMkLst>
        </pc:spChg>
        <pc:spChg chg="del">
          <ac:chgData name="nourah Alaklabi" userId="b439187ee2954565" providerId="LiveId" clId="{58033B25-0184-4B27-939F-17CCD912905B}" dt="2024-08-31T10:09:41.572" v="704" actId="21"/>
          <ac:spMkLst>
            <pc:docMk/>
            <pc:sldMk cId="542183162" sldId="275"/>
            <ac:spMk id="8" creationId="{3039ADEE-46A7-BA83-2CDC-8995268A6B3E}"/>
          </ac:spMkLst>
        </pc:spChg>
        <pc:spChg chg="del">
          <ac:chgData name="nourah Alaklabi" userId="b439187ee2954565" providerId="LiveId" clId="{58033B25-0184-4B27-939F-17CCD912905B}" dt="2024-08-31T10:09:24.379" v="700" actId="21"/>
          <ac:spMkLst>
            <pc:docMk/>
            <pc:sldMk cId="542183162" sldId="275"/>
            <ac:spMk id="15" creationId="{C8B4AFD6-429B-98C0-329E-5519D4E00AD8}"/>
          </ac:spMkLst>
        </pc:spChg>
        <pc:picChg chg="add mod ord">
          <ac:chgData name="nourah Alaklabi" userId="b439187ee2954565" providerId="LiveId" clId="{58033B25-0184-4B27-939F-17CCD912905B}" dt="2024-08-31T10:10:35.694" v="721" actId="1076"/>
          <ac:picMkLst>
            <pc:docMk/>
            <pc:sldMk cId="542183162" sldId="275"/>
            <ac:picMk id="11" creationId="{F5A0F1F2-9E3E-25B5-3C22-A52353E871B5}"/>
          </ac:picMkLst>
        </pc:picChg>
        <pc:picChg chg="mod">
          <ac:chgData name="nourah Alaklabi" userId="b439187ee2954565" providerId="LiveId" clId="{58033B25-0184-4B27-939F-17CCD912905B}" dt="2024-08-31T10:10:25.749" v="717" actId="1076"/>
          <ac:picMkLst>
            <pc:docMk/>
            <pc:sldMk cId="542183162" sldId="275"/>
            <ac:picMk id="17" creationId="{822961D5-F729-1731-2C93-747A1177A8DB}"/>
          </ac:picMkLst>
        </pc:picChg>
      </pc:sldChg>
    </pc:docChg>
  </pc:docChgLst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26/02/46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9.wdp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23" Type="http://schemas.openxmlformats.org/officeDocument/2006/relationships/image" Target="../media/image39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2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4.png"/><Relationship Id="rId22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image" Target="../media/image7.sv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2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5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svg"/><Relationship Id="rId18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2.png"/><Relationship Id="rId17" Type="http://schemas.openxmlformats.org/officeDocument/2006/relationships/hyperlink" Target="https://www.ien.edu.sa/?choice=2#/lesson/932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svg"/><Relationship Id="rId5" Type="http://schemas.openxmlformats.org/officeDocument/2006/relationships/image" Target="../media/image7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openxmlformats.org/officeDocument/2006/relationships/image" Target="../media/image7.svg"/><Relationship Id="rId10" Type="http://schemas.openxmlformats.org/officeDocument/2006/relationships/image" Target="../media/image57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QnB26iVIl70?si=CRClQbkKEna52Iec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hyperlink" Target="https://www.ien.edu.sa/?choice=2#/lesson/93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26" Type="http://schemas.microsoft.com/office/2007/relationships/hdphoto" Target="../media/hdphoto4.wdp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5.svg"/><Relationship Id="rId25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24" Type="http://schemas.microsoft.com/office/2007/relationships/hdphoto" Target="../media/hdphoto3.wdp"/><Relationship Id="rId5" Type="http://schemas.openxmlformats.org/officeDocument/2006/relationships/image" Target="../media/image5.svg"/><Relationship Id="rId15" Type="http://schemas.openxmlformats.org/officeDocument/2006/relationships/image" Target="../media/image23.sv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hyperlink" Target="https://www.ien.edu.sa/?choice=2#/lesson/932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2.png"/><Relationship Id="rId22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?choice=2#/lesson/93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23" Type="http://schemas.microsoft.com/office/2007/relationships/hdphoto" Target="../media/hdphoto5.wdp"/><Relationship Id="rId10" Type="http://schemas.openxmlformats.org/officeDocument/2006/relationships/image" Target="../media/image16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3.sv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21" Type="http://schemas.openxmlformats.org/officeDocument/2006/relationships/image" Target="../media/image34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hyperlink" Target="https://www.ien.edu.sa/?choice=2#/lesson/932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23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4.png"/><Relationship Id="rId22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42689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>
                <a:latin typeface="Aldhabi" panose="01000000000000000000" pitchFamily="2" charset="-78"/>
                <a:cs typeface="+mj-cs"/>
              </a:rPr>
              <a:t>2-1 : تقريبُ الأعداد والكسور العشريّة</a:t>
            </a:r>
            <a:endParaRPr lang="ar-SA" sz="3200" b="1" dirty="0"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48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746D6C87-9E13-DC83-B955-5FEB24857B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293971"/>
            <a:ext cx="1020598" cy="1338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1B6611C-BB7E-52CB-4779-631CA1239C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009" y="4010132"/>
            <a:ext cx="9436187" cy="312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22BD282-4F31-F036-3E4A-6EBED7DDA5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79538" y="2998337"/>
            <a:ext cx="3024451" cy="279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9D29ECE-4358-0A83-214E-583FCB8FCA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392" y="3772407"/>
            <a:ext cx="14783215" cy="174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2065E50-19FE-CCF5-4AF9-49DF311251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4565422"/>
            <a:ext cx="14114998" cy="160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48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ADF3F08-EB24-AEBA-DA1D-2F51BCD16A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566" y="4132196"/>
            <a:ext cx="12890659" cy="2578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0607E08-8971-51A8-99BD-F6D45043B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0350" y="4145649"/>
            <a:ext cx="14327300" cy="237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A070131-D071-564A-F085-2C34BC6C09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8544" y="3595418"/>
            <a:ext cx="12499543" cy="463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F05EB9C-3339-4B78-5828-A2C6E0B943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645" y="2933700"/>
            <a:ext cx="12078296" cy="367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59"/>
            <a:ext cx="7470582" cy="6155040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A3285587-DE70-1327-E603-29CEF8B321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1172" y="3973611"/>
            <a:ext cx="6112826" cy="321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259555" y="7389519"/>
            <a:ext cx="4120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dirty="0">
                <a:solidFill>
                  <a:schemeClr val="accent4">
                    <a:lumMod val="75000"/>
                  </a:schemeClr>
                </a:solidFill>
              </a:rPr>
              <a:t>س 20 + 21 : صفحة 49</a:t>
            </a:r>
          </a:p>
          <a:p>
            <a:pPr algn="r" rtl="1"/>
            <a:r>
              <a:rPr lang="ar-SA" sz="3200" dirty="0">
                <a:solidFill>
                  <a:schemeClr val="accent4">
                    <a:lumMod val="75000"/>
                  </a:schemeClr>
                </a:solidFill>
              </a:rPr>
              <a:t>س 22 + 23   : صفحة 49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72222" y="232952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2681140" y="2705877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7273700" y="796530"/>
            <a:ext cx="2596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مـسـألـة الـيـوم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5C063EB-0D8F-6CBD-1B32-F554A498CE17}"/>
              </a:ext>
            </a:extLst>
          </p:cNvPr>
          <p:cNvSpPr txBox="1"/>
          <p:nvPr/>
        </p:nvSpPr>
        <p:spPr>
          <a:xfrm>
            <a:off x="3802027" y="5203832"/>
            <a:ext cx="91389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فاز فريق سعد لكرة القدم في آخر ٤ مباريات، بينما خسر الفريق مباراتين قبل ذلك. إذا كان عدد المباريات التي لعبها الفريق ٩ مباريات، فما عدد المباريات التي فاز بها، علمًا بأنه لم يتعادل في أي منها؟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465400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45A26A6-719C-977D-73E9-2ACC49CA3F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555" y="3542869"/>
            <a:ext cx="2667608" cy="284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8B4AFD6-429B-98C0-329E-5519D4E00AD8}"/>
              </a:ext>
            </a:extLst>
          </p:cNvPr>
          <p:cNvSpPr txBox="1"/>
          <p:nvPr/>
        </p:nvSpPr>
        <p:spPr>
          <a:xfrm>
            <a:off x="2325110" y="4389290"/>
            <a:ext cx="103184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اختار مجموعتين من طلاب الصف .</a:t>
            </a:r>
          </a:p>
          <a:p>
            <a:pPr algn="r" rtl="1"/>
            <a:endParaRPr lang="ar-SA" sz="40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اطلب من كل مجموعة تكوين أكبر عدد و أصغر عدد ممكن من الأرقام الواضحة في الصورة بدون تكرار أي رقم .</a:t>
            </a: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endParaRPr lang="ar-SA" sz="40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اطلب منهم تقريب كل من العددين الى المنزلة التي اذكرها لهم .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465400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2998" y="1181099"/>
            <a:ext cx="12649199" cy="8881302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5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45A26A6-719C-977D-73E9-2ACC49CA3F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555" y="3542869"/>
            <a:ext cx="2667608" cy="284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5A0F1F2-9E3E-25B5-3C22-A52353E8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6628" y="3190553"/>
            <a:ext cx="9677400" cy="64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8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7034248" y="908733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2-1 : تقريبُ الأعداد والكسور العشريّة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>
                <a:latin typeface="Aldhabi" panose="01000000000000000000" pitchFamily="2" charset="-78"/>
                <a:cs typeface="+mj-cs"/>
              </a:rPr>
              <a:t>2-1 : تقريبُ الأعداد والكسور العشريّة</a:t>
            </a:r>
            <a:endParaRPr lang="ar-SA" sz="3200" b="1" dirty="0"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31678" y="3047109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أقرّبُ الأعدادَ والكسورَ </a:t>
            </a:r>
            <a:r>
              <a:rPr lang="ar-SA" sz="2800" b="1" dirty="0" err="1">
                <a:cs typeface="+mj-cs"/>
              </a:rPr>
              <a:t>العشریةَ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27403" y="6092815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الــتــقــريــبُ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CC58F285-2F41-967E-9FB2-F5042615B6D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1200" y="293971"/>
            <a:ext cx="1020598" cy="1338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>
                <a:latin typeface="Aldhabi" panose="01000000000000000000" pitchFamily="2" charset="-78"/>
                <a:cs typeface="+mj-cs"/>
              </a:rPr>
              <a:t>2-1 : تقريبُ الأعداد والكسور العشريّة</a:t>
            </a:r>
            <a:endParaRPr lang="ar-SA" sz="3200" b="1" dirty="0"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393493" y="3109705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أقرّبُ الأعدادَ والكسورَ </a:t>
            </a:r>
            <a:r>
              <a:rPr lang="ar-SA" sz="2800" b="1" dirty="0" err="1">
                <a:cs typeface="+mj-cs"/>
              </a:rPr>
              <a:t>العشریةَ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19650" y="5965132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الــتــقــريــبُ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44D5FFDE-1E03-9D8D-B3AB-19A7F14BC79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293971"/>
            <a:ext cx="1020598" cy="1338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15A058F-8E70-AA4C-05E2-FB4AE5BB43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7827" y="3918700"/>
            <a:ext cx="6596602" cy="350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79ADEA2-98AE-30B1-4DD9-7C115F7933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2980" y="3881108"/>
            <a:ext cx="3067655" cy="350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66D5428-E224-8273-FA9B-07B14BE3FD5D}"/>
              </a:ext>
            </a:extLst>
          </p:cNvPr>
          <p:cNvSpPr txBox="1"/>
          <p:nvPr/>
        </p:nvSpPr>
        <p:spPr>
          <a:xfrm>
            <a:off x="9372600" y="2749959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اْســتــعِــــدَّ :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6B3C18F3-4995-8436-071E-7D510F1B83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2980" y="7910888"/>
            <a:ext cx="10180490" cy="131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2" y="57524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>
                <a:latin typeface="Aldhabi" panose="01000000000000000000" pitchFamily="2" charset="-78"/>
                <a:cs typeface="+mj-cs"/>
              </a:rPr>
              <a:t>2-1 : تقريبُ الأعداد والكسور العشريّة</a:t>
            </a:r>
            <a:endParaRPr lang="ar-SA" sz="3200" b="1" dirty="0"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398648" y="3222241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أقرّبُ الأعدادَ والكسورَ </a:t>
            </a:r>
            <a:r>
              <a:rPr lang="ar-SA" sz="2800" b="1" dirty="0" err="1">
                <a:cs typeface="+mj-cs"/>
              </a:rPr>
              <a:t>العشریةَ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069865" y="6097140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الــتــقــريــبُ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836EE84F-4D19-EB41-8ECA-EF901CDCFE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3424" y="255726"/>
            <a:ext cx="1020598" cy="1338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4559580-7186-C8A6-B250-69B24F9A2CFE}"/>
              </a:ext>
            </a:extLst>
          </p:cNvPr>
          <p:cNvSpPr txBox="1"/>
          <p:nvPr/>
        </p:nvSpPr>
        <p:spPr>
          <a:xfrm>
            <a:off x="10101614" y="4626597"/>
            <a:ext cx="363000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مِـثـالٌ مِـن واقِـعِ الحَـياةِ :</a:t>
            </a:r>
          </a:p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 تـقـريـبُ الأعداد الكـلـيّـةِ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C796DEF-9E65-D950-D5CF-A3DC65D70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664" y="2189355"/>
            <a:ext cx="8653814" cy="764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>
                <a:latin typeface="Aldhabi" panose="01000000000000000000" pitchFamily="2" charset="-78"/>
                <a:cs typeface="+mj-cs"/>
              </a:rPr>
              <a:t>2-1 : تقريبُ الأعداد والكسور العشريّة</a:t>
            </a:r>
            <a:endParaRPr lang="ar-SA" sz="3200" b="1" dirty="0"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2854" y="3152457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أقرّبُ الأعدادَ والكسورَ </a:t>
            </a:r>
            <a:r>
              <a:rPr lang="ar-SA" sz="2800" b="1" dirty="0" err="1">
                <a:cs typeface="+mj-cs"/>
              </a:rPr>
              <a:t>العشریةَ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6243191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الــتــقــريــبُ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48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06D7356E-DC70-323C-0479-60E2548D85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91200" y="293971"/>
            <a:ext cx="1020598" cy="1338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75D9AE6-EA51-9287-6BFC-5E3C0D31BE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216" y="2555850"/>
            <a:ext cx="8983038" cy="140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0EB1BCC-56B0-D778-60E2-3D8DF7205132}"/>
              </a:ext>
            </a:extLst>
          </p:cNvPr>
          <p:cNvSpPr txBox="1"/>
          <p:nvPr/>
        </p:nvSpPr>
        <p:spPr>
          <a:xfrm>
            <a:off x="10132314" y="5141642"/>
            <a:ext cx="359702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مِـثـالٌ :</a:t>
            </a:r>
          </a:p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 تـقـريـبُ الـكـسـورِ  العـشـريَّـةِ 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2AF1DE1A-AA5E-ABC0-D784-3C6A782DA2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8675" y="4180666"/>
            <a:ext cx="8345960" cy="527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387</Words>
  <Application>Microsoft Office PowerPoint</Application>
  <PresentationFormat>مخصص</PresentationFormat>
  <Paragraphs>69</Paragraphs>
  <Slides>18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Courier New</vt:lpstr>
      <vt:lpstr>Arial</vt:lpstr>
      <vt:lpstr>Aldhabi</vt:lpstr>
      <vt:lpstr>Calibri</vt:lpstr>
      <vt:lpstr>Wingdings</vt:lpstr>
      <vt:lpstr>Arabic Typesetting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2024-08-31T10:28:45Z</dcterms:modified>
  <dc:identifier>DAGN_jeNjEQ</dc:identifier>
</cp:coreProperties>
</file>