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Aldhabi" panose="01000000000000000000" pitchFamily="2" charset="-7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8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90E5FF24-110F-48E4-9598-0860AAB7B33E}"/>
    <pc:docChg chg="undo custSel addSld delSld modSld sldOrd">
      <pc:chgData name="nourah Alaklabi" userId="b439187ee2954565" providerId="LiveId" clId="{90E5FF24-110F-48E4-9598-0860AAB7B33E}" dt="2024-08-26T17:12:40.508" v="330" actId="1076"/>
      <pc:docMkLst>
        <pc:docMk/>
      </pc:docMkLst>
      <pc:sldChg chg="addSp delSp modSp mod">
        <pc:chgData name="nourah Alaklabi" userId="b439187ee2954565" providerId="LiveId" clId="{90E5FF24-110F-48E4-9598-0860AAB7B33E}" dt="2024-08-26T16:41:20.892" v="49" actId="403"/>
        <pc:sldMkLst>
          <pc:docMk/>
          <pc:sldMk cId="0" sldId="256"/>
        </pc:sldMkLst>
        <pc:spChg chg="del">
          <ac:chgData name="nourah Alaklabi" userId="b439187ee2954565" providerId="LiveId" clId="{90E5FF24-110F-48E4-9598-0860AAB7B33E}" dt="2024-08-26T16:38:18.188" v="0" actId="21"/>
          <ac:spMkLst>
            <pc:docMk/>
            <pc:sldMk cId="0" sldId="256"/>
            <ac:spMk id="5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38:23.904" v="2" actId="1076"/>
          <ac:spMkLst>
            <pc:docMk/>
            <pc:sldMk cId="0" sldId="256"/>
            <ac:spMk id="6" creationId="{00000000-0000-0000-0000-000000000000}"/>
          </ac:spMkLst>
        </pc:spChg>
        <pc:spChg chg="del">
          <ac:chgData name="nourah Alaklabi" userId="b439187ee2954565" providerId="LiveId" clId="{90E5FF24-110F-48E4-9598-0860AAB7B33E}" dt="2024-08-26T16:38:20.856" v="1" actId="21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nourah Alaklabi" userId="b439187ee2954565" providerId="LiveId" clId="{90E5FF24-110F-48E4-9598-0860AAB7B33E}" dt="2024-08-26T16:39:50.683" v="4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90E5FF24-110F-48E4-9598-0860AAB7B33E}" dt="2024-08-26T16:41:20.892" v="49" actId="403"/>
          <ac:spMkLst>
            <pc:docMk/>
            <pc:sldMk cId="0" sldId="256"/>
            <ac:spMk id="16" creationId="{DEB7BC35-8A60-17D5-FF33-9AF10F2A7A36}"/>
          </ac:spMkLst>
        </pc:spChg>
        <pc:picChg chg="add mod">
          <ac:chgData name="nourah Alaklabi" userId="b439187ee2954565" providerId="LiveId" clId="{90E5FF24-110F-48E4-9598-0860AAB7B33E}" dt="2024-08-26T16:40:03.531" v="7" actId="1076"/>
          <ac:picMkLst>
            <pc:docMk/>
            <pc:sldMk cId="0" sldId="256"/>
            <ac:picMk id="11" creationId="{12D4293E-4091-FBC6-9215-02513F13B065}"/>
          </ac:picMkLst>
        </pc:picChg>
        <pc:picChg chg="add mod">
          <ac:chgData name="nourah Alaklabi" userId="b439187ee2954565" providerId="LiveId" clId="{90E5FF24-110F-48E4-9598-0860AAB7B33E}" dt="2024-08-26T16:40:09.861" v="8" actId="931"/>
          <ac:picMkLst>
            <pc:docMk/>
            <pc:sldMk cId="0" sldId="256"/>
            <ac:picMk id="13" creationId="{762B922B-DBDF-92BC-31F6-0B47D4C844AC}"/>
          </ac:picMkLst>
        </pc:picChg>
        <pc:picChg chg="add mod">
          <ac:chgData name="nourah Alaklabi" userId="b439187ee2954565" providerId="LiveId" clId="{90E5FF24-110F-48E4-9598-0860AAB7B33E}" dt="2024-08-26T16:40:32.819" v="14" actId="1076"/>
          <ac:picMkLst>
            <pc:docMk/>
            <pc:sldMk cId="0" sldId="256"/>
            <ac:picMk id="15" creationId="{92EE1DA2-75DE-4B45-791A-93EC49C4DAD3}"/>
          </ac:picMkLst>
        </pc:picChg>
      </pc:sldChg>
      <pc:sldChg chg="addSp modSp mod">
        <pc:chgData name="nourah Alaklabi" userId="b439187ee2954565" providerId="LiveId" clId="{90E5FF24-110F-48E4-9598-0860AAB7B33E}" dt="2024-08-26T16:57:30.844" v="220" actId="20577"/>
        <pc:sldMkLst>
          <pc:docMk/>
          <pc:sldMk cId="0" sldId="257"/>
        </pc:sldMkLst>
        <pc:spChg chg="add mod">
          <ac:chgData name="nourah Alaklabi" userId="b439187ee2954565" providerId="LiveId" clId="{90E5FF24-110F-48E4-9598-0860AAB7B33E}" dt="2024-08-26T16:57:30.844" v="220" actId="20577"/>
          <ac:spMkLst>
            <pc:docMk/>
            <pc:sldMk cId="0" sldId="257"/>
            <ac:spMk id="13" creationId="{1CA483F9-5B7D-42E2-1E23-5A8C847F9F63}"/>
          </ac:spMkLst>
        </pc:spChg>
        <pc:spChg chg="add mod">
          <ac:chgData name="nourah Alaklabi" userId="b439187ee2954565" providerId="LiveId" clId="{90E5FF24-110F-48E4-9598-0860AAB7B33E}" dt="2024-08-26T16:43:22.861" v="87" actId="207"/>
          <ac:spMkLst>
            <pc:docMk/>
            <pc:sldMk cId="0" sldId="257"/>
            <ac:spMk id="14" creationId="{514CF33A-E108-4D99-9DB9-D361A17B4787}"/>
          </ac:spMkLst>
        </pc:spChg>
      </pc:sldChg>
      <pc:sldChg chg="addSp modSp mod">
        <pc:chgData name="nourah Alaklabi" userId="b439187ee2954565" providerId="LiveId" clId="{90E5FF24-110F-48E4-9598-0860AAB7B33E}" dt="2024-08-26T17:00:49.842" v="257" actId="2711"/>
        <pc:sldMkLst>
          <pc:docMk/>
          <pc:sldMk cId="0" sldId="258"/>
        </pc:sldMkLst>
        <pc:spChg chg="mod ord">
          <ac:chgData name="nourah Alaklabi" userId="b439187ee2954565" providerId="LiveId" clId="{90E5FF24-110F-48E4-9598-0860AAB7B33E}" dt="2024-08-26T16:45:17.373" v="109" actId="1076"/>
          <ac:spMkLst>
            <pc:docMk/>
            <pc:sldMk cId="0" sldId="258"/>
            <ac:spMk id="11" creationId="{00000000-0000-0000-0000-000000000000}"/>
          </ac:spMkLst>
        </pc:spChg>
        <pc:spChg chg="mod ord">
          <ac:chgData name="nourah Alaklabi" userId="b439187ee2954565" providerId="LiveId" clId="{90E5FF24-110F-48E4-9598-0860AAB7B33E}" dt="2024-08-26T16:45:36.205" v="110" actId="1076"/>
          <ac:spMkLst>
            <pc:docMk/>
            <pc:sldMk cId="0" sldId="258"/>
            <ac:spMk id="12" creationId="{00000000-0000-0000-0000-000000000000}"/>
          </ac:spMkLst>
        </pc:spChg>
        <pc:spChg chg="add mod">
          <ac:chgData name="nourah Alaklabi" userId="b439187ee2954565" providerId="LiveId" clId="{90E5FF24-110F-48E4-9598-0860AAB7B33E}" dt="2024-08-26T16:58:42.583" v="232" actId="1076"/>
          <ac:spMkLst>
            <pc:docMk/>
            <pc:sldMk cId="0" sldId="258"/>
            <ac:spMk id="16" creationId="{6250D311-BB04-0D1A-8EA9-1B79279973F6}"/>
          </ac:spMkLst>
        </pc:spChg>
        <pc:spChg chg="add mod">
          <ac:chgData name="nourah Alaklabi" userId="b439187ee2954565" providerId="LiveId" clId="{90E5FF24-110F-48E4-9598-0860AAB7B33E}" dt="2024-08-26T17:00:49.842" v="257" actId="2711"/>
          <ac:spMkLst>
            <pc:docMk/>
            <pc:sldMk cId="0" sldId="258"/>
            <ac:spMk id="17" creationId="{880B83FD-B235-C2D6-5375-227BF3B4EE6E}"/>
          </ac:spMkLst>
        </pc:spChg>
        <pc:grpChg chg="mod">
          <ac:chgData name="nourah Alaklabi" userId="b439187ee2954565" providerId="LiveId" clId="{90E5FF24-110F-48E4-9598-0860AAB7B33E}" dt="2024-08-26T16:44:28.388" v="95" actId="1076"/>
          <ac:grpSpMkLst>
            <pc:docMk/>
            <pc:sldMk cId="0" sldId="258"/>
            <ac:grpSpMk id="9" creationId="{00000000-0000-0000-0000-000000000000}"/>
          </ac:grpSpMkLst>
        </pc:grpChg>
        <pc:picChg chg="add mod ord">
          <ac:chgData name="nourah Alaklabi" userId="b439187ee2954565" providerId="LiveId" clId="{90E5FF24-110F-48E4-9598-0860AAB7B33E}" dt="2024-08-26T16:46:49.944" v="123" actId="1440"/>
          <ac:picMkLst>
            <pc:docMk/>
            <pc:sldMk cId="0" sldId="258"/>
            <ac:picMk id="15" creationId="{8EBBB961-8FDE-20C5-A00A-09CDD149052D}"/>
          </ac:picMkLst>
        </pc:picChg>
      </pc:sldChg>
      <pc:sldChg chg="addSp modSp mod">
        <pc:chgData name="nourah Alaklabi" userId="b439187ee2954565" providerId="LiveId" clId="{90E5FF24-110F-48E4-9598-0860AAB7B33E}" dt="2024-08-26T17:12:40.508" v="330" actId="1076"/>
        <pc:sldMkLst>
          <pc:docMk/>
          <pc:sldMk cId="0" sldId="259"/>
        </pc:sldMkLst>
        <pc:spChg chg="ord">
          <ac:chgData name="nourah Alaklabi" userId="b439187ee2954565" providerId="LiveId" clId="{90E5FF24-110F-48E4-9598-0860AAB7B33E}" dt="2024-08-26T16:48:49.395" v="141" actId="16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7:12:23.196" v="327" actId="1076"/>
          <ac:spMkLst>
            <pc:docMk/>
            <pc:sldMk cId="0" sldId="259"/>
            <ac:spMk id="13" creationId="{00000000-0000-0000-0000-000000000000}"/>
          </ac:spMkLst>
        </pc:spChg>
        <pc:spChg chg="add mod">
          <ac:chgData name="nourah Alaklabi" userId="b439187ee2954565" providerId="LiveId" clId="{90E5FF24-110F-48E4-9598-0860AAB7B33E}" dt="2024-08-26T16:59:03.293" v="235" actId="207"/>
          <ac:spMkLst>
            <pc:docMk/>
            <pc:sldMk cId="0" sldId="259"/>
            <ac:spMk id="18" creationId="{588672B7-A681-DD67-6228-BB9BEA8308ED}"/>
          </ac:spMkLst>
        </pc:spChg>
        <pc:spChg chg="add mod">
          <ac:chgData name="nourah Alaklabi" userId="b439187ee2954565" providerId="LiveId" clId="{90E5FF24-110F-48E4-9598-0860AAB7B33E}" dt="2024-08-26T17:09:31.172" v="312" actId="1076"/>
          <ac:spMkLst>
            <pc:docMk/>
            <pc:sldMk cId="0" sldId="259"/>
            <ac:spMk id="19" creationId="{EF4F2B6C-5C50-0691-8FA8-C5871335E678}"/>
          </ac:spMkLst>
        </pc:spChg>
        <pc:grpChg chg="mod">
          <ac:chgData name="nourah Alaklabi" userId="b439187ee2954565" providerId="LiveId" clId="{90E5FF24-110F-48E4-9598-0860AAB7B33E}" dt="2024-08-26T16:47:28.041" v="125" actId="1076"/>
          <ac:grpSpMkLst>
            <pc:docMk/>
            <pc:sldMk cId="0" sldId="259"/>
            <ac:grpSpMk id="9" creationId="{00000000-0000-0000-0000-000000000000}"/>
          </ac:grpSpMkLst>
        </pc:grpChg>
        <pc:picChg chg="add mod">
          <ac:chgData name="nourah Alaklabi" userId="b439187ee2954565" providerId="LiveId" clId="{90E5FF24-110F-48E4-9598-0860AAB7B33E}" dt="2024-08-26T17:12:40.508" v="330" actId="1076"/>
          <ac:picMkLst>
            <pc:docMk/>
            <pc:sldMk cId="0" sldId="259"/>
            <ac:picMk id="15" creationId="{3D647092-708B-9D4B-DCEE-86E5E6AE1FA6}"/>
          </ac:picMkLst>
        </pc:picChg>
        <pc:picChg chg="add mod">
          <ac:chgData name="nourah Alaklabi" userId="b439187ee2954565" providerId="LiveId" clId="{90E5FF24-110F-48E4-9598-0860AAB7B33E}" dt="2024-08-26T16:48:45.961" v="140" actId="1076"/>
          <ac:picMkLst>
            <pc:docMk/>
            <pc:sldMk cId="0" sldId="259"/>
            <ac:picMk id="17" creationId="{8DB4FDD2-14B6-BB55-85EB-9C75CEBA8D0A}"/>
          </ac:picMkLst>
        </pc:picChg>
      </pc:sldChg>
      <pc:sldChg chg="addSp delSp modSp mod">
        <pc:chgData name="nourah Alaklabi" userId="b439187ee2954565" providerId="LiveId" clId="{90E5FF24-110F-48E4-9598-0860AAB7B33E}" dt="2024-08-26T17:10:50.902" v="320" actId="21"/>
        <pc:sldMkLst>
          <pc:docMk/>
          <pc:sldMk cId="0" sldId="260"/>
        </pc:sldMkLst>
        <pc:spChg chg="mod">
          <ac:chgData name="nourah Alaklabi" userId="b439187ee2954565" providerId="LiveId" clId="{90E5FF24-110F-48E4-9598-0860AAB7B33E}" dt="2024-08-26T16:49:48.929" v="147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50:00.370" v="149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49:38.955" v="145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49:32.432" v="143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49:52.227" v="148" actId="1076"/>
          <ac:spMkLst>
            <pc:docMk/>
            <pc:sldMk cId="0" sldId="260"/>
            <ac:spMk id="15" creationId="{00000000-0000-0000-0000-000000000000}"/>
          </ac:spMkLst>
        </pc:spChg>
        <pc:spChg chg="del">
          <ac:chgData name="nourah Alaklabi" userId="b439187ee2954565" providerId="LiveId" clId="{90E5FF24-110F-48E4-9598-0860AAB7B33E}" dt="2024-08-26T16:49:20.385" v="142" actId="21"/>
          <ac:spMkLst>
            <pc:docMk/>
            <pc:sldMk cId="0" sldId="260"/>
            <ac:spMk id="16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49:42.389" v="146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50:03.070" v="150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nourah Alaklabi" userId="b439187ee2954565" providerId="LiveId" clId="{90E5FF24-110F-48E4-9598-0860AAB7B33E}" dt="2024-08-26T16:49:35.072" v="144" actId="1076"/>
          <ac:spMkLst>
            <pc:docMk/>
            <pc:sldMk cId="0" sldId="260"/>
            <ac:spMk id="19" creationId="{00000000-0000-0000-0000-000000000000}"/>
          </ac:spMkLst>
        </pc:spChg>
        <pc:spChg chg="add mod">
          <ac:chgData name="nourah Alaklabi" userId="b439187ee2954565" providerId="LiveId" clId="{90E5FF24-110F-48E4-9598-0860AAB7B33E}" dt="2024-08-26T16:50:33.980" v="158" actId="1076"/>
          <ac:spMkLst>
            <pc:docMk/>
            <pc:sldMk cId="0" sldId="260"/>
            <ac:spMk id="20" creationId="{E2D29287-CA97-7B03-A543-70EBE2E7B826}"/>
          </ac:spMkLst>
        </pc:spChg>
        <pc:spChg chg="add del mod">
          <ac:chgData name="nourah Alaklabi" userId="b439187ee2954565" providerId="LiveId" clId="{90E5FF24-110F-48E4-9598-0860AAB7B33E}" dt="2024-08-26T17:10:50.902" v="320" actId="21"/>
          <ac:spMkLst>
            <pc:docMk/>
            <pc:sldMk cId="0" sldId="260"/>
            <ac:spMk id="31" creationId="{19DC0EA9-E06A-DC33-A68B-E06C8DD20328}"/>
          </ac:spMkLst>
        </pc:spChg>
        <pc:spChg chg="add mod">
          <ac:chgData name="nourah Alaklabi" userId="b439187ee2954565" providerId="LiveId" clId="{90E5FF24-110F-48E4-9598-0860AAB7B33E}" dt="2024-08-26T17:09:41.541" v="313"/>
          <ac:spMkLst>
            <pc:docMk/>
            <pc:sldMk cId="0" sldId="260"/>
            <ac:spMk id="32" creationId="{59EB3410-543E-B6C7-F454-BA2A15D5E99A}"/>
          </ac:spMkLst>
        </pc:spChg>
        <pc:picChg chg="add mod">
          <ac:chgData name="nourah Alaklabi" userId="b439187ee2954565" providerId="LiveId" clId="{90E5FF24-110F-48E4-9598-0860AAB7B33E}" dt="2024-08-26T16:55:39.835" v="200"/>
          <ac:picMkLst>
            <pc:docMk/>
            <pc:sldMk cId="0" sldId="260"/>
            <ac:picMk id="22" creationId="{72F6D82A-392D-2B74-8C68-5C376DF6F539}"/>
          </ac:picMkLst>
        </pc:picChg>
        <pc:picChg chg="add mod">
          <ac:chgData name="nourah Alaklabi" userId="b439187ee2954565" providerId="LiveId" clId="{90E5FF24-110F-48E4-9598-0860AAB7B33E}" dt="2024-08-26T16:52:40.305" v="178"/>
          <ac:picMkLst>
            <pc:docMk/>
            <pc:sldMk cId="0" sldId="260"/>
            <ac:picMk id="24" creationId="{DA6B9A9B-D5B8-309F-5128-40F6FEC1D4BD}"/>
          </ac:picMkLst>
        </pc:picChg>
        <pc:picChg chg="add mod">
          <ac:chgData name="nourah Alaklabi" userId="b439187ee2954565" providerId="LiveId" clId="{90E5FF24-110F-48E4-9598-0860AAB7B33E}" dt="2024-08-26T16:53:20.301" v="185"/>
          <ac:picMkLst>
            <pc:docMk/>
            <pc:sldMk cId="0" sldId="260"/>
            <ac:picMk id="26" creationId="{673CCB5D-450B-C877-7E1D-8164CD544F47}"/>
          </ac:picMkLst>
        </pc:picChg>
        <pc:picChg chg="add mod">
          <ac:chgData name="nourah Alaklabi" userId="b439187ee2954565" providerId="LiveId" clId="{90E5FF24-110F-48E4-9598-0860AAB7B33E}" dt="2024-08-26T16:54:07.908" v="190"/>
          <ac:picMkLst>
            <pc:docMk/>
            <pc:sldMk cId="0" sldId="260"/>
            <ac:picMk id="28" creationId="{086F31E9-2884-B08B-6D9F-E02B9496CDB5}"/>
          </ac:picMkLst>
        </pc:picChg>
        <pc:picChg chg="add mod">
          <ac:chgData name="nourah Alaklabi" userId="b439187ee2954565" providerId="LiveId" clId="{90E5FF24-110F-48E4-9598-0860AAB7B33E}" dt="2024-08-26T16:54:43.417" v="197"/>
          <ac:picMkLst>
            <pc:docMk/>
            <pc:sldMk cId="0" sldId="260"/>
            <ac:picMk id="30" creationId="{85EEF412-2532-86E2-F168-20AB943EA387}"/>
          </ac:picMkLst>
        </pc:picChg>
      </pc:sldChg>
      <pc:sldChg chg="del">
        <pc:chgData name="nourah Alaklabi" userId="b439187ee2954565" providerId="LiveId" clId="{90E5FF24-110F-48E4-9598-0860AAB7B33E}" dt="2024-08-26T17:03:48.189" v="269" actId="2696"/>
        <pc:sldMkLst>
          <pc:docMk/>
          <pc:sldMk cId="0" sldId="261"/>
        </pc:sldMkLst>
      </pc:sldChg>
      <pc:sldChg chg="del">
        <pc:chgData name="nourah Alaklabi" userId="b439187ee2954565" providerId="LiveId" clId="{90E5FF24-110F-48E4-9598-0860AAB7B33E}" dt="2024-08-26T17:04:11.459" v="274" actId="2696"/>
        <pc:sldMkLst>
          <pc:docMk/>
          <pc:sldMk cId="0" sldId="262"/>
        </pc:sldMkLst>
      </pc:sldChg>
      <pc:sldChg chg="addSp modSp mod ord">
        <pc:chgData name="nourah Alaklabi" userId="b439187ee2954565" providerId="LiveId" clId="{90E5FF24-110F-48E4-9598-0860AAB7B33E}" dt="2024-08-26T17:11:37.308" v="323" actId="1440"/>
        <pc:sldMkLst>
          <pc:docMk/>
          <pc:sldMk cId="0" sldId="263"/>
        </pc:sldMkLst>
        <pc:spChg chg="add mod">
          <ac:chgData name="nourah Alaklabi" userId="b439187ee2954565" providerId="LiveId" clId="{90E5FF24-110F-48E4-9598-0860AAB7B33E}" dt="2024-08-26T17:04:05.560" v="273" actId="1076"/>
          <ac:spMkLst>
            <pc:docMk/>
            <pc:sldMk cId="0" sldId="263"/>
            <ac:spMk id="14" creationId="{0F0DEE70-7A66-6ED3-005C-2E17D6E6E208}"/>
          </ac:spMkLst>
        </pc:spChg>
        <pc:spChg chg="add mod">
          <ac:chgData name="nourah Alaklabi" userId="b439187ee2954565" providerId="LiveId" clId="{90E5FF24-110F-48E4-9598-0860AAB7B33E}" dt="2024-08-26T17:08:33.895" v="302" actId="1076"/>
          <ac:spMkLst>
            <pc:docMk/>
            <pc:sldMk cId="0" sldId="263"/>
            <ac:spMk id="15" creationId="{8F5CB393-8C6B-3597-D602-B6290E893FC2}"/>
          </ac:spMkLst>
        </pc:spChg>
        <pc:spChg chg="add mod">
          <ac:chgData name="nourah Alaklabi" userId="b439187ee2954565" providerId="LiveId" clId="{90E5FF24-110F-48E4-9598-0860AAB7B33E}" dt="2024-08-26T17:09:56.114" v="316" actId="20577"/>
          <ac:spMkLst>
            <pc:docMk/>
            <pc:sldMk cId="0" sldId="263"/>
            <ac:spMk id="16" creationId="{06BEBED8-86B0-1B3A-25F6-F8FEFB568021}"/>
          </ac:spMkLst>
        </pc:spChg>
        <pc:picChg chg="add mod">
          <ac:chgData name="nourah Alaklabi" userId="b439187ee2954565" providerId="LiveId" clId="{90E5FF24-110F-48E4-9598-0860AAB7B33E}" dt="2024-08-26T17:11:37.308" v="323" actId="1440"/>
          <ac:picMkLst>
            <pc:docMk/>
            <pc:sldMk cId="0" sldId="263"/>
            <ac:picMk id="13" creationId="{41B9596D-0110-6C2B-7EDF-02803FF4B6B6}"/>
          </ac:picMkLst>
        </pc:picChg>
      </pc:sldChg>
      <pc:sldChg chg="addSp delSp modSp add mod">
        <pc:chgData name="nourah Alaklabi" userId="b439187ee2954565" providerId="LiveId" clId="{90E5FF24-110F-48E4-9598-0860AAB7B33E}" dt="2024-08-26T17:11:44.297" v="324" actId="1440"/>
        <pc:sldMkLst>
          <pc:docMk/>
          <pc:sldMk cId="2461759216" sldId="264"/>
        </pc:sldMkLst>
        <pc:spChg chg="add mod">
          <ac:chgData name="nourah Alaklabi" userId="b439187ee2954565" providerId="LiveId" clId="{90E5FF24-110F-48E4-9598-0860AAB7B33E}" dt="2024-08-26T17:08:43.300" v="304" actId="1076"/>
          <ac:spMkLst>
            <pc:docMk/>
            <pc:sldMk cId="2461759216" sldId="264"/>
            <ac:spMk id="16" creationId="{54F5EC87-29A3-041B-8754-1FCC8AE182EF}"/>
          </ac:spMkLst>
        </pc:spChg>
        <pc:spChg chg="add mod">
          <ac:chgData name="nourah Alaklabi" userId="b439187ee2954565" providerId="LiveId" clId="{90E5FF24-110F-48E4-9598-0860AAB7B33E}" dt="2024-08-26T17:10:03.423" v="317"/>
          <ac:spMkLst>
            <pc:docMk/>
            <pc:sldMk cId="2461759216" sldId="264"/>
            <ac:spMk id="17" creationId="{BEA808FD-A9D8-87EF-7997-F239A5B0F27E}"/>
          </ac:spMkLst>
        </pc:spChg>
        <pc:picChg chg="del">
          <ac:chgData name="nourah Alaklabi" userId="b439187ee2954565" providerId="LiveId" clId="{90E5FF24-110F-48E4-9598-0860AAB7B33E}" dt="2024-08-26T17:04:17.428" v="276" actId="21"/>
          <ac:picMkLst>
            <pc:docMk/>
            <pc:sldMk cId="2461759216" sldId="264"/>
            <ac:picMk id="13" creationId="{41B9596D-0110-6C2B-7EDF-02803FF4B6B6}"/>
          </ac:picMkLst>
        </pc:picChg>
        <pc:picChg chg="add mod">
          <ac:chgData name="nourah Alaklabi" userId="b439187ee2954565" providerId="LiveId" clId="{90E5FF24-110F-48E4-9598-0860AAB7B33E}" dt="2024-08-26T17:11:44.297" v="324" actId="1440"/>
          <ac:picMkLst>
            <pc:docMk/>
            <pc:sldMk cId="2461759216" sldId="264"/>
            <ac:picMk id="15" creationId="{B60CB756-DD3C-494D-4013-2A4CFE5E5C4E}"/>
          </ac:picMkLst>
        </pc:picChg>
      </pc:sldChg>
      <pc:sldChg chg="addSp delSp modSp add mod">
        <pc:chgData name="nourah Alaklabi" userId="b439187ee2954565" providerId="LiveId" clId="{90E5FF24-110F-48E4-9598-0860AAB7B33E}" dt="2024-08-26T17:11:49.080" v="325" actId="1440"/>
        <pc:sldMkLst>
          <pc:docMk/>
          <pc:sldMk cId="866300960" sldId="265"/>
        </pc:sldMkLst>
        <pc:spChg chg="add mod">
          <ac:chgData name="nourah Alaklabi" userId="b439187ee2954565" providerId="LiveId" clId="{90E5FF24-110F-48E4-9598-0860AAB7B33E}" dt="2024-08-26T17:08:51.139" v="306" actId="1076"/>
          <ac:spMkLst>
            <pc:docMk/>
            <pc:sldMk cId="866300960" sldId="265"/>
            <ac:spMk id="16" creationId="{A6B54D97-7C97-730C-327F-6443FEC2B2D2}"/>
          </ac:spMkLst>
        </pc:spChg>
        <pc:spChg chg="add mod">
          <ac:chgData name="nourah Alaklabi" userId="b439187ee2954565" providerId="LiveId" clId="{90E5FF24-110F-48E4-9598-0860AAB7B33E}" dt="2024-08-26T17:10:07.575" v="318"/>
          <ac:spMkLst>
            <pc:docMk/>
            <pc:sldMk cId="866300960" sldId="265"/>
            <ac:spMk id="17" creationId="{90A3A057-F6A2-F8CE-D6C7-B3A925F48983}"/>
          </ac:spMkLst>
        </pc:spChg>
        <pc:picChg chg="add mod">
          <ac:chgData name="nourah Alaklabi" userId="b439187ee2954565" providerId="LiveId" clId="{90E5FF24-110F-48E4-9598-0860AAB7B33E}" dt="2024-08-26T17:11:49.080" v="325" actId="1440"/>
          <ac:picMkLst>
            <pc:docMk/>
            <pc:sldMk cId="866300960" sldId="265"/>
            <ac:picMk id="13" creationId="{9D169E1B-4247-67A3-7E65-E009ABFF1BE1}"/>
          </ac:picMkLst>
        </pc:picChg>
        <pc:picChg chg="del">
          <ac:chgData name="nourah Alaklabi" userId="b439187ee2954565" providerId="LiveId" clId="{90E5FF24-110F-48E4-9598-0860AAB7B33E}" dt="2024-08-26T17:05:15.217" v="285" actId="21"/>
          <ac:picMkLst>
            <pc:docMk/>
            <pc:sldMk cId="866300960" sldId="265"/>
            <ac:picMk id="15" creationId="{B60CB756-DD3C-494D-4013-2A4CFE5E5C4E}"/>
          </ac:picMkLst>
        </pc:picChg>
      </pc:sldChg>
      <pc:sldChg chg="addSp delSp modSp add mod">
        <pc:chgData name="nourah Alaklabi" userId="b439187ee2954565" providerId="LiveId" clId="{90E5FF24-110F-48E4-9598-0860AAB7B33E}" dt="2024-08-26T17:11:57.876" v="326" actId="1440"/>
        <pc:sldMkLst>
          <pc:docMk/>
          <pc:sldMk cId="3019727720" sldId="266"/>
        </pc:sldMkLst>
        <pc:spChg chg="add mod">
          <ac:chgData name="nourah Alaklabi" userId="b439187ee2954565" providerId="LiveId" clId="{90E5FF24-110F-48E4-9598-0860AAB7B33E}" dt="2024-08-26T17:08:59.754" v="308" actId="1076"/>
          <ac:spMkLst>
            <pc:docMk/>
            <pc:sldMk cId="3019727720" sldId="266"/>
            <ac:spMk id="16" creationId="{64E2CB4D-6EAF-1863-1F9D-2E894A832722}"/>
          </ac:spMkLst>
        </pc:spChg>
        <pc:spChg chg="add mod">
          <ac:chgData name="nourah Alaklabi" userId="b439187ee2954565" providerId="LiveId" clId="{90E5FF24-110F-48E4-9598-0860AAB7B33E}" dt="2024-08-26T17:10:12.125" v="319"/>
          <ac:spMkLst>
            <pc:docMk/>
            <pc:sldMk cId="3019727720" sldId="266"/>
            <ac:spMk id="17" creationId="{953F4421-F22A-0F61-050B-BAC8D4472887}"/>
          </ac:spMkLst>
        </pc:spChg>
        <pc:picChg chg="del">
          <ac:chgData name="nourah Alaklabi" userId="b439187ee2954565" providerId="LiveId" clId="{90E5FF24-110F-48E4-9598-0860AAB7B33E}" dt="2024-08-26T17:07:36.214" v="294" actId="21"/>
          <ac:picMkLst>
            <pc:docMk/>
            <pc:sldMk cId="3019727720" sldId="266"/>
            <ac:picMk id="13" creationId="{9D169E1B-4247-67A3-7E65-E009ABFF1BE1}"/>
          </ac:picMkLst>
        </pc:picChg>
        <pc:picChg chg="add mod">
          <ac:chgData name="nourah Alaklabi" userId="b439187ee2954565" providerId="LiveId" clId="{90E5FF24-110F-48E4-9598-0860AAB7B33E}" dt="2024-08-26T17:11:57.876" v="326" actId="1440"/>
          <ac:picMkLst>
            <pc:docMk/>
            <pc:sldMk cId="3019727720" sldId="266"/>
            <ac:picMk id="15" creationId="{6F04F496-4C69-C96B-A89A-D10BDBA7A6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8.sv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5.sv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0264" cy="12130742"/>
            <a:chOff x="0" y="0"/>
            <a:chExt cx="1232662" cy="3194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662" cy="3194928"/>
            </a:xfrm>
            <a:custGeom>
              <a:avLst/>
              <a:gdLst/>
              <a:ahLst/>
              <a:cxnLst/>
              <a:rect l="l" t="t" r="r" b="b"/>
              <a:pathLst>
                <a:path w="1232662" h="3194928">
                  <a:moveTo>
                    <a:pt x="0" y="0"/>
                  </a:moveTo>
                  <a:lnTo>
                    <a:pt x="1232662" y="0"/>
                  </a:lnTo>
                  <a:lnTo>
                    <a:pt x="1232662" y="3194928"/>
                  </a:lnTo>
                  <a:lnTo>
                    <a:pt x="0" y="3194928"/>
                  </a:lnTo>
                  <a:close/>
                </a:path>
              </a:pathLst>
            </a:custGeom>
            <a:solidFill>
              <a:srgbClr val="CFAC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232662" cy="3280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306800" y="8342053"/>
            <a:ext cx="2101613" cy="1944947"/>
          </a:xfrm>
          <a:custGeom>
            <a:avLst/>
            <a:gdLst/>
            <a:ahLst/>
            <a:cxnLst/>
            <a:rect l="l" t="t" r="r" b="b"/>
            <a:pathLst>
              <a:path w="2101613" h="1944947">
                <a:moveTo>
                  <a:pt x="0" y="0"/>
                </a:moveTo>
                <a:lnTo>
                  <a:pt x="2101613" y="0"/>
                </a:lnTo>
                <a:lnTo>
                  <a:pt x="2101613" y="1944947"/>
                </a:lnTo>
                <a:lnTo>
                  <a:pt x="0" y="1944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5521700"/>
            <a:ext cx="6361445" cy="4765300"/>
          </a:xfrm>
          <a:custGeom>
            <a:avLst/>
            <a:gdLst/>
            <a:ahLst/>
            <a:cxnLst/>
            <a:rect l="l" t="t" r="r" b="b"/>
            <a:pathLst>
              <a:path w="6361445" h="4765300">
                <a:moveTo>
                  <a:pt x="0" y="0"/>
                </a:moveTo>
                <a:lnTo>
                  <a:pt x="6361445" y="0"/>
                </a:lnTo>
                <a:lnTo>
                  <a:pt x="6361445" y="4765300"/>
                </a:lnTo>
                <a:lnTo>
                  <a:pt x="0" y="4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2D4293E-4091-FBC6-9215-02513F13B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30105"/>
            <a:ext cx="5283200" cy="52832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2EE1DA2-75DE-4B45-791A-93EC49C4D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42659"/>
            <a:ext cx="5970040" cy="597004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B7BC35-8A60-17D5-FF33-9AF10F2A7A36}"/>
              </a:ext>
            </a:extLst>
          </p:cNvPr>
          <p:cNvSpPr txBox="1"/>
          <p:nvPr/>
        </p:nvSpPr>
        <p:spPr>
          <a:xfrm>
            <a:off x="8040355" y="8801100"/>
            <a:ext cx="6361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257" y="-2324722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016814" y="1870270"/>
            <a:ext cx="6386353" cy="654646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3690529" y="552372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CA483F9-5B7D-42E2-1E23-5A8C847F9F63}"/>
              </a:ext>
            </a:extLst>
          </p:cNvPr>
          <p:cNvSpPr txBox="1"/>
          <p:nvPr/>
        </p:nvSpPr>
        <p:spPr>
          <a:xfrm>
            <a:off x="9144000" y="8416730"/>
            <a:ext cx="63614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14CF33A-E108-4D99-9DB9-D361A17B4787}"/>
              </a:ext>
            </a:extLst>
          </p:cNvPr>
          <p:cNvSpPr txBox="1"/>
          <p:nvPr/>
        </p:nvSpPr>
        <p:spPr>
          <a:xfrm>
            <a:off x="10016814" y="3794414"/>
            <a:ext cx="636144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تهيئة الفصل ( 2 )</a:t>
            </a:r>
          </a:p>
          <a:p>
            <a:pPr algn="ctr"/>
            <a:r>
              <a:rPr lang="ar-SA" sz="80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الجمع والطرح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7485047" y="574974"/>
            <a:ext cx="10287000" cy="8988490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EBBB961-8FDE-20C5-A00A-09CDD1490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409" y="1160778"/>
            <a:ext cx="9024275" cy="807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11"/>
          <p:cNvSpPr/>
          <p:nvPr/>
        </p:nvSpPr>
        <p:spPr>
          <a:xfrm>
            <a:off x="15098053" y="-305704"/>
            <a:ext cx="3189947" cy="2709454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00456" y="7884447"/>
            <a:ext cx="1233249" cy="1577412"/>
          </a:xfrm>
          <a:custGeom>
            <a:avLst/>
            <a:gdLst/>
            <a:ahLst/>
            <a:cxnLst/>
            <a:rect l="l" t="t" r="r" b="b"/>
            <a:pathLst>
              <a:path w="1233249" h="1577412">
                <a:moveTo>
                  <a:pt x="0" y="0"/>
                </a:moveTo>
                <a:lnTo>
                  <a:pt x="1233250" y="0"/>
                </a:lnTo>
                <a:lnTo>
                  <a:pt x="1233250" y="1577412"/>
                </a:lnTo>
                <a:lnTo>
                  <a:pt x="0" y="1577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250D311-BB04-0D1A-8EA9-1B79279973F6}"/>
              </a:ext>
            </a:extLst>
          </p:cNvPr>
          <p:cNvSpPr txBox="1"/>
          <p:nvPr/>
        </p:nvSpPr>
        <p:spPr>
          <a:xfrm>
            <a:off x="12768525" y="8211488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80B83FD-B235-C2D6-5375-227BF3B4EE6E}"/>
              </a:ext>
            </a:extLst>
          </p:cNvPr>
          <p:cNvSpPr txBox="1"/>
          <p:nvPr/>
        </p:nvSpPr>
        <p:spPr>
          <a:xfrm>
            <a:off x="7810424" y="8262291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صفحه 44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1016778" y="509275"/>
            <a:ext cx="6826815" cy="9115327"/>
            <a:chOff x="0" y="0"/>
            <a:chExt cx="5907123" cy="6055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l="l" t="t" r="r" b="b"/>
              <a:pathLst>
                <a:path w="5907123" h="6055216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6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501B3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416574" y="5675682"/>
            <a:ext cx="6877897" cy="4611318"/>
          </a:xfrm>
          <a:custGeom>
            <a:avLst/>
            <a:gdLst/>
            <a:ahLst/>
            <a:cxnLst/>
            <a:rect l="l" t="t" r="r" b="b"/>
            <a:pathLst>
              <a:path w="6877897" h="4611318">
                <a:moveTo>
                  <a:pt x="0" y="0"/>
                </a:moveTo>
                <a:lnTo>
                  <a:pt x="6877897" y="0"/>
                </a:lnTo>
                <a:lnTo>
                  <a:pt x="6877897" y="4611318"/>
                </a:lnTo>
                <a:lnTo>
                  <a:pt x="0" y="461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84878" y="262744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1" y="0"/>
                </a:lnTo>
                <a:lnTo>
                  <a:pt x="5617261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D647092-708B-9D4B-DCEE-86E5E6AE1F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898" y="1603786"/>
            <a:ext cx="4661220" cy="79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DB4FDD2-14B6-BB55-85EB-9C75CEBA8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6055" y="2470707"/>
            <a:ext cx="5941939" cy="502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11"/>
          <p:cNvSpPr/>
          <p:nvPr/>
        </p:nvSpPr>
        <p:spPr>
          <a:xfrm>
            <a:off x="15399859" y="552372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5"/>
                </a:lnTo>
                <a:lnTo>
                  <a:pt x="0" y="24116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88672B7-A681-DD67-6228-BB9BEA8308ED}"/>
              </a:ext>
            </a:extLst>
          </p:cNvPr>
          <p:cNvSpPr txBox="1"/>
          <p:nvPr/>
        </p:nvSpPr>
        <p:spPr>
          <a:xfrm>
            <a:off x="12466480" y="8375786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F4F2B6C-5C50-0691-8FA8-C5871335E678}"/>
              </a:ext>
            </a:extLst>
          </p:cNvPr>
          <p:cNvSpPr txBox="1"/>
          <p:nvPr/>
        </p:nvSpPr>
        <p:spPr>
          <a:xfrm>
            <a:off x="9242085" y="8611449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صفحه 44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30975" y="2261141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51234" y="2252716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0"/>
                </a:lnTo>
                <a:lnTo>
                  <a:pt x="0" y="347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30975" y="6117719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38769" y="6146061"/>
            <a:ext cx="5617261" cy="347854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0" y="0"/>
                </a:lnTo>
                <a:lnTo>
                  <a:pt x="5617260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912094" y="2555934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30079" y="6450495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867400" y="2553522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19889" y="6427268"/>
            <a:ext cx="2136142" cy="1238962"/>
          </a:xfrm>
          <a:custGeom>
            <a:avLst/>
            <a:gdLst/>
            <a:ahLst/>
            <a:cxnLst/>
            <a:rect l="l" t="t" r="r" b="b"/>
            <a:pathLst>
              <a:path w="2136142" h="1238962">
                <a:moveTo>
                  <a:pt x="0" y="0"/>
                </a:moveTo>
                <a:lnTo>
                  <a:pt x="2136142" y="0"/>
                </a:lnTo>
                <a:lnTo>
                  <a:pt x="2136142" y="1238963"/>
                </a:lnTo>
                <a:lnTo>
                  <a:pt x="0" y="1238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2D29287-CA97-7B03-A543-70EBE2E7B826}"/>
              </a:ext>
            </a:extLst>
          </p:cNvPr>
          <p:cNvSpPr/>
          <p:nvPr/>
        </p:nvSpPr>
        <p:spPr>
          <a:xfrm>
            <a:off x="6651285" y="451041"/>
            <a:ext cx="5181599" cy="1739271"/>
          </a:xfrm>
          <a:custGeom>
            <a:avLst/>
            <a:gdLst/>
            <a:ahLst/>
            <a:cxnLst/>
            <a:rect l="l" t="t" r="r" b="b"/>
            <a:pathLst>
              <a:path w="5617261" h="3478541">
                <a:moveTo>
                  <a:pt x="0" y="0"/>
                </a:moveTo>
                <a:lnTo>
                  <a:pt x="5617261" y="0"/>
                </a:lnTo>
                <a:lnTo>
                  <a:pt x="5617261" y="3478541"/>
                </a:lnTo>
                <a:lnTo>
                  <a:pt x="0" y="3478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2F6D82A-392D-2B74-8C68-5C376DF6F53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8814" y="965821"/>
            <a:ext cx="2930372" cy="863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A6B9A9B-D5B8-309F-5128-40F6FEC1D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98600" y="3939144"/>
            <a:ext cx="2082009" cy="1030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73CCB5D-450B-C877-7E1D-8164CD544F4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5144" y="3983570"/>
            <a:ext cx="2136141" cy="1057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86F31E9-2884-B08B-6D9F-E02B9496CDB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150" y="7921403"/>
            <a:ext cx="2746908" cy="770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5EEF412-2532-86E2-F168-20AB943EA387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2229" y="7881525"/>
            <a:ext cx="2324073" cy="1006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67513" y="7368959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1B9596D-0110-6C2B-7EDF-02803FF4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974836"/>
            <a:ext cx="13218804" cy="3781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0F0DEE70-7A66-6ED3-005C-2E17D6E6E208}"/>
              </a:ext>
            </a:extLst>
          </p:cNvPr>
          <p:cNvSpPr/>
          <p:nvPr/>
        </p:nvSpPr>
        <p:spPr>
          <a:xfrm>
            <a:off x="352514" y="7030988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F5CB393-8C6B-3597-D602-B6290E893FC2}"/>
              </a:ext>
            </a:extLst>
          </p:cNvPr>
          <p:cNvSpPr txBox="1"/>
          <p:nvPr/>
        </p:nvSpPr>
        <p:spPr>
          <a:xfrm>
            <a:off x="10478863" y="8701273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6BEBED8-86B0-1B3A-25F6-F8FEFB568021}"/>
              </a:ext>
            </a:extLst>
          </p:cNvPr>
          <p:cNvSpPr txBox="1"/>
          <p:nvPr/>
        </p:nvSpPr>
        <p:spPr>
          <a:xfrm>
            <a:off x="1704885" y="8811633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صفحه 46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67513" y="7368959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0F0DEE70-7A66-6ED3-005C-2E17D6E6E208}"/>
              </a:ext>
            </a:extLst>
          </p:cNvPr>
          <p:cNvSpPr/>
          <p:nvPr/>
        </p:nvSpPr>
        <p:spPr>
          <a:xfrm>
            <a:off x="352514" y="7030988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60CB756-DD3C-494D-4013-2A4CFE5E5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058348"/>
            <a:ext cx="12941275" cy="3614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4F5EC87-29A3-041B-8754-1FCC8AE182EF}"/>
              </a:ext>
            </a:extLst>
          </p:cNvPr>
          <p:cNvSpPr txBox="1"/>
          <p:nvPr/>
        </p:nvSpPr>
        <p:spPr>
          <a:xfrm>
            <a:off x="10780870" y="8574802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EA808FD-A9D8-87EF-7997-F239A5B0F27E}"/>
              </a:ext>
            </a:extLst>
          </p:cNvPr>
          <p:cNvSpPr txBox="1"/>
          <p:nvPr/>
        </p:nvSpPr>
        <p:spPr>
          <a:xfrm>
            <a:off x="1704885" y="8811633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صفحه 46 </a:t>
            </a:r>
          </a:p>
        </p:txBody>
      </p:sp>
    </p:spTree>
    <p:extLst>
      <p:ext uri="{BB962C8B-B14F-4D97-AF65-F5344CB8AC3E}">
        <p14:creationId xmlns:p14="http://schemas.microsoft.com/office/powerpoint/2010/main" val="246175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67513" y="7368959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0F0DEE70-7A66-6ED3-005C-2E17D6E6E208}"/>
              </a:ext>
            </a:extLst>
          </p:cNvPr>
          <p:cNvSpPr/>
          <p:nvPr/>
        </p:nvSpPr>
        <p:spPr>
          <a:xfrm>
            <a:off x="352514" y="7030988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D169E1B-4247-67A3-7E65-E009ABFF1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966" y="3624104"/>
            <a:ext cx="1340809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6B54D97-7C97-730C-327F-6443FEC2B2D2}"/>
              </a:ext>
            </a:extLst>
          </p:cNvPr>
          <p:cNvSpPr txBox="1"/>
          <p:nvPr/>
        </p:nvSpPr>
        <p:spPr>
          <a:xfrm>
            <a:off x="11049000" y="8572865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0A3A057-F6A2-F8CE-D6C7-B3A925F48983}"/>
              </a:ext>
            </a:extLst>
          </p:cNvPr>
          <p:cNvSpPr txBox="1"/>
          <p:nvPr/>
        </p:nvSpPr>
        <p:spPr>
          <a:xfrm>
            <a:off x="1704885" y="8811633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صفحه 46 </a:t>
            </a:r>
          </a:p>
        </p:txBody>
      </p:sp>
    </p:spTree>
    <p:extLst>
      <p:ext uri="{BB962C8B-B14F-4D97-AF65-F5344CB8AC3E}">
        <p14:creationId xmlns:p14="http://schemas.microsoft.com/office/powerpoint/2010/main" val="86630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39" y="-2439644"/>
            <a:ext cx="17254608" cy="14936444"/>
            <a:chOff x="0" y="0"/>
            <a:chExt cx="23006143" cy="19915259"/>
          </a:xfrm>
        </p:grpSpPr>
        <p:grpSp>
          <p:nvGrpSpPr>
            <p:cNvPr id="3" name="Group 3"/>
            <p:cNvGrpSpPr/>
            <p:nvPr/>
          </p:nvGrpSpPr>
          <p:grpSpPr>
            <a:xfrm>
              <a:off x="130780" y="16302653"/>
              <a:ext cx="22875363" cy="3612606"/>
              <a:chOff x="0" y="0"/>
              <a:chExt cx="4518590" cy="7136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2875363" cy="3612606"/>
              <a:chOff x="0" y="0"/>
              <a:chExt cx="4518590" cy="713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18590" cy="713601"/>
              </a:xfrm>
              <a:custGeom>
                <a:avLst/>
                <a:gdLst/>
                <a:ahLst/>
                <a:cxnLst/>
                <a:rect l="l" t="t" r="r" b="b"/>
                <a:pathLst>
                  <a:path w="4518590" h="713601">
                    <a:moveTo>
                      <a:pt x="23014" y="0"/>
                    </a:moveTo>
                    <a:lnTo>
                      <a:pt x="4495577" y="0"/>
                    </a:lnTo>
                    <a:cubicBezTo>
                      <a:pt x="4501680" y="0"/>
                      <a:pt x="4507534" y="2425"/>
                      <a:pt x="4511850" y="6741"/>
                    </a:cubicBezTo>
                    <a:cubicBezTo>
                      <a:pt x="4516166" y="11057"/>
                      <a:pt x="4518590" y="16910"/>
                      <a:pt x="4518590" y="23014"/>
                    </a:cubicBezTo>
                    <a:lnTo>
                      <a:pt x="4518590" y="690587"/>
                    </a:lnTo>
                    <a:cubicBezTo>
                      <a:pt x="4518590" y="703298"/>
                      <a:pt x="4508287" y="713601"/>
                      <a:pt x="4495577" y="713601"/>
                    </a:cubicBezTo>
                    <a:lnTo>
                      <a:pt x="23014" y="713601"/>
                    </a:lnTo>
                    <a:cubicBezTo>
                      <a:pt x="16910" y="713601"/>
                      <a:pt x="11057" y="711177"/>
                      <a:pt x="6741" y="706861"/>
                    </a:cubicBezTo>
                    <a:cubicBezTo>
                      <a:pt x="2425" y="702545"/>
                      <a:pt x="0" y="696691"/>
                      <a:pt x="0" y="690587"/>
                    </a:cubicBezTo>
                    <a:lnTo>
                      <a:pt x="0" y="23014"/>
                    </a:lnTo>
                    <a:cubicBezTo>
                      <a:pt x="0" y="16910"/>
                      <a:pt x="2425" y="11057"/>
                      <a:pt x="6741" y="6741"/>
                    </a:cubicBezTo>
                    <a:cubicBezTo>
                      <a:pt x="11057" y="2425"/>
                      <a:pt x="16910" y="0"/>
                      <a:pt x="23014" y="0"/>
                    </a:cubicBezTo>
                    <a:close/>
                  </a:path>
                </a:pathLst>
              </a:custGeom>
              <a:solidFill>
                <a:srgbClr val="501B3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4518590" cy="7993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049056" y="0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8" y="0"/>
                </a:lnTo>
                <a:lnTo>
                  <a:pt x="2420488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725" y="539181"/>
            <a:ext cx="1741950" cy="1739270"/>
          </a:xfrm>
          <a:custGeom>
            <a:avLst/>
            <a:gdLst/>
            <a:ahLst/>
            <a:cxnLst/>
            <a:rect l="l" t="t" r="r" b="b"/>
            <a:pathLst>
              <a:path w="1741950" h="1739270">
                <a:moveTo>
                  <a:pt x="0" y="0"/>
                </a:moveTo>
                <a:lnTo>
                  <a:pt x="1741950" y="0"/>
                </a:lnTo>
                <a:lnTo>
                  <a:pt x="1741950" y="1739271"/>
                </a:lnTo>
                <a:lnTo>
                  <a:pt x="0" y="1739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67513" y="7368959"/>
            <a:ext cx="2420487" cy="2411686"/>
          </a:xfrm>
          <a:custGeom>
            <a:avLst/>
            <a:gdLst/>
            <a:ahLst/>
            <a:cxnLst/>
            <a:rect l="l" t="t" r="r" b="b"/>
            <a:pathLst>
              <a:path w="2420487" h="2411686">
                <a:moveTo>
                  <a:pt x="0" y="0"/>
                </a:moveTo>
                <a:lnTo>
                  <a:pt x="2420487" y="0"/>
                </a:lnTo>
                <a:lnTo>
                  <a:pt x="2420487" y="2411686"/>
                </a:lnTo>
                <a:lnTo>
                  <a:pt x="0" y="2411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0F0DEE70-7A66-6ED3-005C-2E17D6E6E208}"/>
              </a:ext>
            </a:extLst>
          </p:cNvPr>
          <p:cNvSpPr/>
          <p:nvPr/>
        </p:nvSpPr>
        <p:spPr>
          <a:xfrm>
            <a:off x="352514" y="7030988"/>
            <a:ext cx="1352371" cy="2268128"/>
          </a:xfrm>
          <a:custGeom>
            <a:avLst/>
            <a:gdLst/>
            <a:ahLst/>
            <a:cxnLst/>
            <a:rect l="l" t="t" r="r" b="b"/>
            <a:pathLst>
              <a:path w="1352371" h="2268128">
                <a:moveTo>
                  <a:pt x="0" y="0"/>
                </a:moveTo>
                <a:lnTo>
                  <a:pt x="1352372" y="0"/>
                </a:lnTo>
                <a:lnTo>
                  <a:pt x="1352372" y="2268128"/>
                </a:lnTo>
                <a:lnTo>
                  <a:pt x="0" y="2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F04F496-4C69-C96B-A89A-D10BDBA7A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866900"/>
            <a:ext cx="7844166" cy="664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4E2CB4D-6EAF-1863-1F9D-2E894A832722}"/>
              </a:ext>
            </a:extLst>
          </p:cNvPr>
          <p:cNvSpPr txBox="1"/>
          <p:nvPr/>
        </p:nvSpPr>
        <p:spPr>
          <a:xfrm>
            <a:off x="9858526" y="8701273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إعداد : أ/ نوره الأكلبي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53F4421-F22A-0F61-050B-BAC8D4472887}"/>
              </a:ext>
            </a:extLst>
          </p:cNvPr>
          <p:cNvSpPr txBox="1"/>
          <p:nvPr/>
        </p:nvSpPr>
        <p:spPr>
          <a:xfrm>
            <a:off x="1704885" y="8811633"/>
            <a:ext cx="5121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atin typeface="Aldhabi" panose="01000000000000000000" pitchFamily="2" charset="-78"/>
                <a:cs typeface="Aldhabi" panose="01000000000000000000" pitchFamily="2" charset="-78"/>
              </a:rPr>
              <a:t>صفحه 46 </a:t>
            </a:r>
          </a:p>
        </p:txBody>
      </p:sp>
    </p:spTree>
    <p:extLst>
      <p:ext uri="{BB962C8B-B14F-4D97-AF65-F5344CB8AC3E}">
        <p14:creationId xmlns:p14="http://schemas.microsoft.com/office/powerpoint/2010/main" val="301972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67</Words>
  <Application>Microsoft Office PowerPoint</Application>
  <PresentationFormat>مخصص</PresentationFormat>
  <Paragraphs>16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Calibri</vt:lpstr>
      <vt:lpstr>Aldhabi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بنفسجي بسيط لمعرض الاعمال</dc:title>
  <dc:creator>HP</dc:creator>
  <cp:lastModifiedBy>nourah Alaklabi</cp:lastModifiedBy>
  <cp:revision>1</cp:revision>
  <dcterms:created xsi:type="dcterms:W3CDTF">2006-08-16T00:00:00Z</dcterms:created>
  <dcterms:modified xsi:type="dcterms:W3CDTF">2024-08-26T17:13:56Z</dcterms:modified>
  <dc:identifier>DAGN_nnRs7U</dc:identifier>
</cp:coreProperties>
</file>