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67" r:id="rId18"/>
    <p:sldId id="275" r:id="rId19"/>
    <p:sldId id="269" r:id="rId20"/>
    <p:sldId id="268" r:id="rId21"/>
  </p:sldIdLst>
  <p:sldSz cx="18288000" cy="10287000"/>
  <p:notesSz cx="6858000" cy="9144000"/>
  <p:embeddedFontLst>
    <p:embeddedFont>
      <p:font typeface="Aldhabi" panose="01000000000000000000" pitchFamily="2" charset="-7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414422E-73BF-4415-A131-C55850F64E88}"/>
    <pc:docChg chg="undo redo custSel addSld modSld">
      <pc:chgData name="nourah Alaklabi" userId="b439187ee2954565" providerId="LiveId" clId="{A414422E-73BF-4415-A131-C55850F64E88}" dt="2024-08-24T15:01:26.689" v="582"/>
      <pc:docMkLst>
        <pc:docMk/>
      </pc:docMkLst>
      <pc:sldChg chg="addSp delSp modSp mod">
        <pc:chgData name="nourah Alaklabi" userId="b439187ee2954565" providerId="LiveId" clId="{A414422E-73BF-4415-A131-C55850F64E88}" dt="2024-08-24T14:57:25.591" v="544"/>
        <pc:sldMkLst>
          <pc:docMk/>
          <pc:sldMk cId="0" sldId="257"/>
        </pc:sldMkLst>
        <pc:spChg chg="mod">
          <ac:chgData name="nourah Alaklabi" userId="b439187ee2954565" providerId="LiveId" clId="{A414422E-73BF-4415-A131-C55850F64E88}" dt="2024-08-24T13:42:39.311" v="33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A414422E-73BF-4415-A131-C55850F64E88}" dt="2024-08-24T13:37:58.924" v="6" actId="21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nourah Alaklabi" userId="b439187ee2954565" providerId="LiveId" clId="{A414422E-73BF-4415-A131-C55850F64E88}" dt="2024-08-24T13:37:52.398" v="4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A414422E-73BF-4415-A131-C55850F64E88}" dt="2024-08-24T13:37:52.395" v="2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414422E-73BF-4415-A131-C55850F64E88}" dt="2024-08-24T13:38:39.976" v="30" actId="1076"/>
          <ac:spMkLst>
            <pc:docMk/>
            <pc:sldMk cId="0" sldId="257"/>
            <ac:spMk id="13" creationId="{1EE28487-677E-53FA-7B4F-827AD7C387D7}"/>
          </ac:spMkLst>
        </pc:spChg>
        <pc:spChg chg="add mod">
          <ac:chgData name="nourah Alaklabi" userId="b439187ee2954565" providerId="LiveId" clId="{A414422E-73BF-4415-A131-C55850F64E88}" dt="2024-08-24T13:44:35.935" v="57" actId="1076"/>
          <ac:spMkLst>
            <pc:docMk/>
            <pc:sldMk cId="0" sldId="257"/>
            <ac:spMk id="15" creationId="{A5C06A71-EFDF-1832-B83B-1085EF8FAE95}"/>
          </ac:spMkLst>
        </pc:spChg>
        <pc:spChg chg="add mod">
          <ac:chgData name="nourah Alaklabi" userId="b439187ee2954565" providerId="LiveId" clId="{A414422E-73BF-4415-A131-C55850F64E88}" dt="2024-08-24T14:57:25.591" v="544"/>
          <ac:spMkLst>
            <pc:docMk/>
            <pc:sldMk cId="0" sldId="257"/>
            <ac:spMk id="16" creationId="{EBAF09EE-FCCD-F08F-208C-1EDE34B20564}"/>
          </ac:spMkLst>
        </pc:spChg>
        <pc:picChg chg="del">
          <ac:chgData name="nourah Alaklabi" userId="b439187ee2954565" providerId="LiveId" clId="{A414422E-73BF-4415-A131-C55850F64E88}" dt="2024-08-24T13:37:14.260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A414422E-73BF-4415-A131-C55850F64E88}" dt="2024-08-24T13:37:56.424" v="5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delSp modSp mod">
        <pc:chgData name="nourah Alaklabi" userId="b439187ee2954565" providerId="LiveId" clId="{A414422E-73BF-4415-A131-C55850F64E88}" dt="2024-08-24T14:12:55.598" v="279" actId="20577"/>
        <pc:sldMkLst>
          <pc:docMk/>
          <pc:sldMk cId="0" sldId="258"/>
        </pc:sldMkLst>
        <pc:spChg chg="del">
          <ac:chgData name="nourah Alaklabi" userId="b439187ee2954565" providerId="LiveId" clId="{A414422E-73BF-4415-A131-C55850F64E88}" dt="2024-08-24T13:52:17.800" v="228" actId="21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A414422E-73BF-4415-A131-C55850F64E88}" dt="2024-08-24T14:12:55.598" v="279" actId="20577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414422E-73BF-4415-A131-C55850F64E88}" dt="2024-08-24T13:52:21.224" v="229" actId="1076"/>
          <ac:spMkLst>
            <pc:docMk/>
            <pc:sldMk cId="0" sldId="258"/>
            <ac:spMk id="14" creationId="{B38DA962-2920-1B79-A753-3B2F7EE59D84}"/>
          </ac:spMkLst>
        </pc:spChg>
        <pc:spChg chg="mod">
          <ac:chgData name="nourah Alaklabi" userId="b439187ee2954565" providerId="LiveId" clId="{A414422E-73BF-4415-A131-C55850F64E88}" dt="2024-08-24T14:06:35.470" v="253" actId="404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A414422E-73BF-4415-A131-C55850F64E88}" dt="2024-08-24T14:07:48.745" v="256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414422E-73BF-4415-A131-C55850F64E88}" dt="2024-08-24T14:01:03.959" v="242"/>
          <ac:picMkLst>
            <pc:docMk/>
            <pc:sldMk cId="0" sldId="258"/>
            <ac:picMk id="19" creationId="{3B612320-681B-5FB6-C5E5-EA37CD761894}"/>
          </ac:picMkLst>
        </pc:picChg>
      </pc:sldChg>
      <pc:sldChg chg="addSp modSp mod">
        <pc:chgData name="nourah Alaklabi" userId="b439187ee2954565" providerId="LiveId" clId="{A414422E-73BF-4415-A131-C55850F64E88}" dt="2024-08-24T14:22:28.511" v="291" actId="1440"/>
        <pc:sldMkLst>
          <pc:docMk/>
          <pc:sldMk cId="0" sldId="259"/>
        </pc:sldMkLst>
        <pc:spChg chg="mod">
          <ac:chgData name="nourah Alaklabi" userId="b439187ee2954565" providerId="LiveId" clId="{A414422E-73BF-4415-A131-C55850F64E88}" dt="2024-08-24T13:52:40.803" v="230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A414422E-73BF-4415-A131-C55850F64E88}" dt="2024-08-24T14:09:23.762" v="258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A414422E-73BF-4415-A131-C55850F64E88}" dt="2024-08-24T14:11:40.488" v="267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A414422E-73BF-4415-A131-C55850F64E88}" dt="2024-08-24T14:13:02.168" v="280" actId="20577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414422E-73BF-4415-A131-C55850F64E88}" dt="2024-08-24T14:02:02.497" v="243"/>
          <ac:picMkLst>
            <pc:docMk/>
            <pc:sldMk cId="0" sldId="259"/>
            <ac:picMk id="11" creationId="{4F108B8A-9E10-542A-3236-9A6C929524E7}"/>
          </ac:picMkLst>
        </pc:picChg>
        <pc:picChg chg="add mod">
          <ac:chgData name="nourah Alaklabi" userId="b439187ee2954565" providerId="LiveId" clId="{A414422E-73BF-4415-A131-C55850F64E88}" dt="2024-08-24T14:22:26.093" v="290" actId="1440"/>
          <ac:picMkLst>
            <pc:docMk/>
            <pc:sldMk cId="0" sldId="259"/>
            <ac:picMk id="18" creationId="{674DDF94-8BD0-98DE-2930-C7A9E77B1F4D}"/>
          </ac:picMkLst>
        </pc:picChg>
        <pc:picChg chg="add mod">
          <ac:chgData name="nourah Alaklabi" userId="b439187ee2954565" providerId="LiveId" clId="{A414422E-73BF-4415-A131-C55850F64E88}" dt="2024-08-24T14:22:28.511" v="291" actId="1440"/>
          <ac:picMkLst>
            <pc:docMk/>
            <pc:sldMk cId="0" sldId="259"/>
            <ac:picMk id="20" creationId="{F67F3DC9-0FC7-FE4D-4EA6-48B1BB26FD64}"/>
          </ac:picMkLst>
        </pc:picChg>
      </pc:sldChg>
      <pc:sldChg chg="addSp delSp modSp mod">
        <pc:chgData name="nourah Alaklabi" userId="b439187ee2954565" providerId="LiveId" clId="{A414422E-73BF-4415-A131-C55850F64E88}" dt="2024-08-24T14:29:34.444" v="342" actId="1076"/>
        <pc:sldMkLst>
          <pc:docMk/>
          <pc:sldMk cId="0" sldId="260"/>
        </pc:sldMkLst>
        <pc:spChg chg="mod">
          <ac:chgData name="nourah Alaklabi" userId="b439187ee2954565" providerId="LiveId" clId="{A414422E-73BF-4415-A131-C55850F64E88}" dt="2024-08-24T14:11:51.378" v="270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414422E-73BF-4415-A131-C55850F64E88}" dt="2024-08-24T13:53:03.693" v="231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A414422E-73BF-4415-A131-C55850F64E88}" dt="2024-08-24T14:09:33.626" v="260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A414422E-73BF-4415-A131-C55850F64E88}" dt="2024-08-24T14:11:57.582" v="272" actId="403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A414422E-73BF-4415-A131-C55850F64E88}" dt="2024-08-24T14:24:59.431" v="293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A414422E-73BF-4415-A131-C55850F64E88}" dt="2024-08-24T14:29:34.444" v="342" actId="1076"/>
          <ac:spMkLst>
            <pc:docMk/>
            <pc:sldMk cId="0" sldId="260"/>
            <ac:spMk id="21" creationId="{F558E6AC-FA7A-438E-13D2-D5650B2059DE}"/>
          </ac:spMkLst>
        </pc:spChg>
        <pc:picChg chg="add mod">
          <ac:chgData name="nourah Alaklabi" userId="b439187ee2954565" providerId="LiveId" clId="{A414422E-73BF-4415-A131-C55850F64E88}" dt="2024-08-24T14:02:05.990" v="244"/>
          <ac:picMkLst>
            <pc:docMk/>
            <pc:sldMk cId="0" sldId="260"/>
            <ac:picMk id="11" creationId="{68DCB639-54CF-AEB0-CFC4-548DAEB73958}"/>
          </ac:picMkLst>
        </pc:picChg>
        <pc:picChg chg="add del mod">
          <ac:chgData name="nourah Alaklabi" userId="b439187ee2954565" providerId="LiveId" clId="{A414422E-73BF-4415-A131-C55850F64E88}" dt="2024-08-24T14:26:16.738" v="302" actId="21"/>
          <ac:picMkLst>
            <pc:docMk/>
            <pc:sldMk cId="0" sldId="260"/>
            <ac:picMk id="18" creationId="{337C9CF7-2759-5C74-1907-FC2EDCCC3958}"/>
          </ac:picMkLst>
        </pc:picChg>
        <pc:picChg chg="add mod">
          <ac:chgData name="nourah Alaklabi" userId="b439187ee2954565" providerId="LiveId" clId="{A414422E-73BF-4415-A131-C55850F64E88}" dt="2024-08-24T14:27:40.881" v="310" actId="1076"/>
          <ac:picMkLst>
            <pc:docMk/>
            <pc:sldMk cId="0" sldId="260"/>
            <ac:picMk id="20" creationId="{DBDAD7C8-A53E-2E2F-51C2-DE4D52CB059C}"/>
          </ac:picMkLst>
        </pc:picChg>
      </pc:sldChg>
      <pc:sldChg chg="addSp modSp mod">
        <pc:chgData name="nourah Alaklabi" userId="b439187ee2954565" providerId="LiveId" clId="{A414422E-73BF-4415-A131-C55850F64E88}" dt="2024-08-24T14:30:46.705" v="350" actId="1440"/>
        <pc:sldMkLst>
          <pc:docMk/>
          <pc:sldMk cId="0" sldId="261"/>
        </pc:sldMkLst>
        <pc:spChg chg="mod">
          <ac:chgData name="nourah Alaklabi" userId="b439187ee2954565" providerId="LiveId" clId="{A414422E-73BF-4415-A131-C55850F64E88}" dt="2024-08-24T13:53:09.959" v="232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A414422E-73BF-4415-A131-C55850F64E88}" dt="2024-08-24T14:09:47.415" v="262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A414422E-73BF-4415-A131-C55850F64E88}" dt="2024-08-24T14:12:12.396" v="275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A414422E-73BF-4415-A131-C55850F64E88}" dt="2024-08-24T14:29:43.441" v="344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414422E-73BF-4415-A131-C55850F64E88}" dt="2024-08-24T14:02:10.497" v="245"/>
          <ac:picMkLst>
            <pc:docMk/>
            <pc:sldMk cId="0" sldId="261"/>
            <ac:picMk id="11" creationId="{5575E4F2-5508-A9CD-F173-ECC40F6A5079}"/>
          </ac:picMkLst>
        </pc:picChg>
        <pc:picChg chg="add mod">
          <ac:chgData name="nourah Alaklabi" userId="b439187ee2954565" providerId="LiveId" clId="{A414422E-73BF-4415-A131-C55850F64E88}" dt="2024-08-24T14:30:46.705" v="350" actId="1440"/>
          <ac:picMkLst>
            <pc:docMk/>
            <pc:sldMk cId="0" sldId="261"/>
            <ac:picMk id="18" creationId="{06922F3C-3B8A-9246-6D49-B089DB067BD7}"/>
          </ac:picMkLst>
        </pc:picChg>
      </pc:sldChg>
      <pc:sldChg chg="addSp modSp mod">
        <pc:chgData name="nourah Alaklabi" userId="b439187ee2954565" providerId="LiveId" clId="{A414422E-73BF-4415-A131-C55850F64E88}" dt="2024-08-24T14:49:30.513" v="479" actId="20577"/>
        <pc:sldMkLst>
          <pc:docMk/>
          <pc:sldMk cId="0" sldId="262"/>
        </pc:sldMkLst>
        <pc:spChg chg="mod">
          <ac:chgData name="nourah Alaklabi" userId="b439187ee2954565" providerId="LiveId" clId="{A414422E-73BF-4415-A131-C55850F64E88}" dt="2024-08-24T13:53:16.659" v="233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A414422E-73BF-4415-A131-C55850F64E88}" dt="2024-08-24T14:09:57.401" v="264" actId="1076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A414422E-73BF-4415-A131-C55850F64E88}" dt="2024-08-24T14:12:25.203" v="278" actId="403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A414422E-73BF-4415-A131-C55850F64E88}" dt="2024-08-24T14:49:30.513" v="479" actId="20577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A414422E-73BF-4415-A131-C55850F64E88}" dt="2024-08-24T14:34:35.597" v="405" actId="1076"/>
          <ac:spMkLst>
            <pc:docMk/>
            <pc:sldMk cId="0" sldId="262"/>
            <ac:spMk id="19" creationId="{A44A76F0-EC9A-124D-4874-15CA3B1EFD5C}"/>
          </ac:spMkLst>
        </pc:spChg>
        <pc:picChg chg="add mod">
          <ac:chgData name="nourah Alaklabi" userId="b439187ee2954565" providerId="LiveId" clId="{A414422E-73BF-4415-A131-C55850F64E88}" dt="2024-08-24T14:02:13.910" v="246"/>
          <ac:picMkLst>
            <pc:docMk/>
            <pc:sldMk cId="0" sldId="262"/>
            <ac:picMk id="11" creationId="{9700E8EB-5CD2-95E8-7E05-B47A719972E2}"/>
          </ac:picMkLst>
        </pc:picChg>
        <pc:picChg chg="add mod">
          <ac:chgData name="nourah Alaklabi" userId="b439187ee2954565" providerId="LiveId" clId="{A414422E-73BF-4415-A131-C55850F64E88}" dt="2024-08-24T14:33:05.494" v="361" actId="1440"/>
          <ac:picMkLst>
            <pc:docMk/>
            <pc:sldMk cId="0" sldId="262"/>
            <ac:picMk id="18" creationId="{7658D6A3-3A84-31A7-117C-D180F522DC15}"/>
          </ac:picMkLst>
        </pc:picChg>
      </pc:sldChg>
      <pc:sldChg chg="addSp delSp modSp mod">
        <pc:chgData name="nourah Alaklabi" userId="b439187ee2954565" providerId="LiveId" clId="{A414422E-73BF-4415-A131-C55850F64E88}" dt="2024-08-24T14:49:11.254" v="477" actId="20577"/>
        <pc:sldMkLst>
          <pc:docMk/>
          <pc:sldMk cId="0" sldId="263"/>
        </pc:sldMkLst>
        <pc:spChg chg="mod">
          <ac:chgData name="nourah Alaklabi" userId="b439187ee2954565" providerId="LiveId" clId="{A414422E-73BF-4415-A131-C55850F64E88}" dt="2024-08-24T13:53:26.274" v="234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414422E-73BF-4415-A131-C55850F64E88}" dt="2024-08-24T14:49:11.254" v="477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A414422E-73BF-4415-A131-C55850F64E88}" dt="2024-08-24T14:34:52.755" v="406"/>
          <ac:spMkLst>
            <pc:docMk/>
            <pc:sldMk cId="0" sldId="263"/>
            <ac:spMk id="13" creationId="{CC7CFEA4-E502-67AD-CE5A-4732B25102D1}"/>
          </ac:spMkLst>
        </pc:spChg>
        <pc:picChg chg="add mod">
          <ac:chgData name="nourah Alaklabi" userId="b439187ee2954565" providerId="LiveId" clId="{A414422E-73BF-4415-A131-C55850F64E88}" dt="2024-08-24T14:02:19.710" v="247"/>
          <ac:picMkLst>
            <pc:docMk/>
            <pc:sldMk cId="0" sldId="263"/>
            <ac:picMk id="11" creationId="{98424DFE-7918-4DCF-CFA8-CE74BD08FD55}"/>
          </ac:picMkLst>
        </pc:picChg>
        <pc:picChg chg="add del mod">
          <ac:chgData name="nourah Alaklabi" userId="b439187ee2954565" providerId="LiveId" clId="{A414422E-73BF-4415-A131-C55850F64E88}" dt="2024-08-24T14:35:40.506" v="414" actId="21"/>
          <ac:picMkLst>
            <pc:docMk/>
            <pc:sldMk cId="0" sldId="263"/>
            <ac:picMk id="16" creationId="{5C98805C-F395-5305-1839-3D502137C099}"/>
          </ac:picMkLst>
        </pc:picChg>
        <pc:picChg chg="add mod">
          <ac:chgData name="nourah Alaklabi" userId="b439187ee2954565" providerId="LiveId" clId="{A414422E-73BF-4415-A131-C55850F64E88}" dt="2024-08-24T14:36:09.185" v="420" actId="1440"/>
          <ac:picMkLst>
            <pc:docMk/>
            <pc:sldMk cId="0" sldId="263"/>
            <ac:picMk id="18" creationId="{A782DDAA-F19C-6167-FA9B-F3594F82E60D}"/>
          </ac:picMkLst>
        </pc:picChg>
        <pc:picChg chg="add mod">
          <ac:chgData name="nourah Alaklabi" userId="b439187ee2954565" providerId="LiveId" clId="{A414422E-73BF-4415-A131-C55850F64E88}" dt="2024-08-24T14:38:40.649" v="427" actId="1440"/>
          <ac:picMkLst>
            <pc:docMk/>
            <pc:sldMk cId="0" sldId="263"/>
            <ac:picMk id="20" creationId="{8516A662-BDAD-318A-2335-3732DFD3B14E}"/>
          </ac:picMkLst>
        </pc:picChg>
      </pc:sldChg>
      <pc:sldChg chg="addSp modSp mod">
        <pc:chgData name="nourah Alaklabi" userId="b439187ee2954565" providerId="LiveId" clId="{A414422E-73BF-4415-A131-C55850F64E88}" dt="2024-08-24T14:49:03.819" v="476" actId="20577"/>
        <pc:sldMkLst>
          <pc:docMk/>
          <pc:sldMk cId="0" sldId="264"/>
        </pc:sldMkLst>
        <pc:spChg chg="ord">
          <ac:chgData name="nourah Alaklabi" userId="b439187ee2954565" providerId="LiveId" clId="{A414422E-73BF-4415-A131-C55850F64E88}" dt="2024-08-24T14:42:08.435" v="446" actId="166"/>
          <ac:spMkLst>
            <pc:docMk/>
            <pc:sldMk cId="0" sldId="264"/>
            <ac:spMk id="6" creationId="{00000000-0000-0000-0000-000000000000}"/>
          </ac:spMkLst>
        </pc:spChg>
        <pc:spChg chg="mod">
          <ac:chgData name="nourah Alaklabi" userId="b439187ee2954565" providerId="LiveId" clId="{A414422E-73BF-4415-A131-C55850F64E88}" dt="2024-08-24T14:49:03.819" v="476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414422E-73BF-4415-A131-C55850F64E88}" dt="2024-08-24T14:43:26.993" v="454" actId="1440"/>
          <ac:picMkLst>
            <pc:docMk/>
            <pc:sldMk cId="0" sldId="264"/>
            <ac:picMk id="11" creationId="{ECD9592E-D1B9-669F-8411-CCD939D4042C}"/>
          </ac:picMkLst>
        </pc:picChg>
        <pc:picChg chg="add mod">
          <ac:chgData name="nourah Alaklabi" userId="b439187ee2954565" providerId="LiveId" clId="{A414422E-73BF-4415-A131-C55850F64E88}" dt="2024-08-24T14:43:31.644" v="455" actId="1440"/>
          <ac:picMkLst>
            <pc:docMk/>
            <pc:sldMk cId="0" sldId="264"/>
            <ac:picMk id="13" creationId="{B0E2CBB9-9CFC-3B9B-ED6B-DF1C0C8A1C72}"/>
          </ac:picMkLst>
        </pc:picChg>
      </pc:sldChg>
      <pc:sldChg chg="addSp modSp mod">
        <pc:chgData name="nourah Alaklabi" userId="b439187ee2954565" providerId="LiveId" clId="{A414422E-73BF-4415-A131-C55850F64E88}" dt="2024-08-24T14:48:59.085" v="474" actId="20577"/>
        <pc:sldMkLst>
          <pc:docMk/>
          <pc:sldMk cId="0" sldId="265"/>
        </pc:sldMkLst>
        <pc:spChg chg="mod">
          <ac:chgData name="nourah Alaklabi" userId="b439187ee2954565" providerId="LiveId" clId="{A414422E-73BF-4415-A131-C55850F64E88}" dt="2024-08-24T14:48:59.085" v="474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414422E-73BF-4415-A131-C55850F64E88}" dt="2024-08-24T14:46:40.227" v="463"/>
          <ac:picMkLst>
            <pc:docMk/>
            <pc:sldMk cId="0" sldId="265"/>
            <ac:picMk id="11" creationId="{F6B91BD9-1DD4-9A87-778A-A5D579D29CD8}"/>
          </ac:picMkLst>
        </pc:picChg>
        <pc:picChg chg="add mod">
          <ac:chgData name="nourah Alaklabi" userId="b439187ee2954565" providerId="LiveId" clId="{A414422E-73BF-4415-A131-C55850F64E88}" dt="2024-08-24T14:46:18.657" v="461" actId="1076"/>
          <ac:picMkLst>
            <pc:docMk/>
            <pc:sldMk cId="0" sldId="265"/>
            <ac:picMk id="13" creationId="{6EBC3FEB-0BFF-C634-8717-ACE82C59648C}"/>
          </ac:picMkLst>
        </pc:picChg>
      </pc:sldChg>
      <pc:sldChg chg="addSp modSp mod">
        <pc:chgData name="nourah Alaklabi" userId="b439187ee2954565" providerId="LiveId" clId="{A414422E-73BF-4415-A131-C55850F64E88}" dt="2024-08-24T14:48:53.075" v="473" actId="20577"/>
        <pc:sldMkLst>
          <pc:docMk/>
          <pc:sldMk cId="0" sldId="266"/>
        </pc:sldMkLst>
        <pc:spChg chg="mod">
          <ac:chgData name="nourah Alaklabi" userId="b439187ee2954565" providerId="LiveId" clId="{A414422E-73BF-4415-A131-C55850F64E88}" dt="2024-08-24T14:48:53.075" v="473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414422E-73BF-4415-A131-C55850F64E88}" dt="2024-08-24T14:48:28.104" v="469" actId="1440"/>
          <ac:picMkLst>
            <pc:docMk/>
            <pc:sldMk cId="0" sldId="266"/>
            <ac:picMk id="8" creationId="{249BFB69-2928-30CC-D49A-8F280915B74E}"/>
          </ac:picMkLst>
        </pc:picChg>
      </pc:sldChg>
      <pc:sldChg chg="addSp modSp mod">
        <pc:chgData name="nourah Alaklabi" userId="b439187ee2954565" providerId="LiveId" clId="{A414422E-73BF-4415-A131-C55850F64E88}" dt="2024-08-24T14:54:27.227" v="505" actId="1440"/>
        <pc:sldMkLst>
          <pc:docMk/>
          <pc:sldMk cId="0" sldId="267"/>
        </pc:sldMkLst>
        <pc:spChg chg="mod">
          <ac:chgData name="nourah Alaklabi" userId="b439187ee2954565" providerId="LiveId" clId="{A414422E-73BF-4415-A131-C55850F64E88}" dt="2024-08-24T14:53:49.320" v="501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414422E-73BF-4415-A131-C55850F64E88}" dt="2024-08-24T14:54:27.227" v="505" actId="1440"/>
          <ac:picMkLst>
            <pc:docMk/>
            <pc:sldMk cId="0" sldId="267"/>
            <ac:picMk id="10" creationId="{E96C6914-362E-7FCD-87E8-EE591B5A9887}"/>
          </ac:picMkLst>
        </pc:picChg>
      </pc:sldChg>
      <pc:sldChg chg="modSp mod">
        <pc:chgData name="nourah Alaklabi" userId="b439187ee2954565" providerId="LiveId" clId="{A414422E-73BF-4415-A131-C55850F64E88}" dt="2024-08-24T14:59:44.628" v="581" actId="1076"/>
        <pc:sldMkLst>
          <pc:docMk/>
          <pc:sldMk cId="0" sldId="268"/>
        </pc:sldMkLst>
        <pc:spChg chg="mod">
          <ac:chgData name="nourah Alaklabi" userId="b439187ee2954565" providerId="LiveId" clId="{A414422E-73BF-4415-A131-C55850F64E88}" dt="2024-08-24T14:59:44.628" v="581" actId="1076"/>
          <ac:spMkLst>
            <pc:docMk/>
            <pc:sldMk cId="0" sldId="268"/>
            <ac:spMk id="8" creationId="{7B7BB3DD-5304-072A-3D42-089A73F912A5}"/>
          </ac:spMkLst>
        </pc:spChg>
      </pc:sldChg>
      <pc:sldChg chg="modSp">
        <pc:chgData name="nourah Alaklabi" userId="b439187ee2954565" providerId="LiveId" clId="{A414422E-73BF-4415-A131-C55850F64E88}" dt="2024-08-24T15:01:26.689" v="582"/>
        <pc:sldMkLst>
          <pc:docMk/>
          <pc:sldMk cId="0" sldId="269"/>
        </pc:sldMkLst>
        <pc:picChg chg="mod">
          <ac:chgData name="nourah Alaklabi" userId="b439187ee2954565" providerId="LiveId" clId="{A414422E-73BF-4415-A131-C55850F64E88}" dt="2024-08-24T15:01:26.689" v="582"/>
          <ac:picMkLst>
            <pc:docMk/>
            <pc:sldMk cId="0" sldId="269"/>
            <ac:picMk id="9" creationId="{BFADAEB7-5DAF-A670-EECA-B696242E749D}"/>
          </ac:picMkLst>
        </pc:picChg>
      </pc:sldChg>
      <pc:sldChg chg="addSp modSp mod">
        <pc:chgData name="nourah Alaklabi" userId="b439187ee2954565" providerId="LiveId" clId="{A414422E-73BF-4415-A131-C55850F64E88}" dt="2024-08-24T14:51:41.305" v="486" actId="1076"/>
        <pc:sldMkLst>
          <pc:docMk/>
          <pc:sldMk cId="1714451983" sldId="270"/>
        </pc:sldMkLst>
        <pc:spChg chg="mod">
          <ac:chgData name="nourah Alaklabi" userId="b439187ee2954565" providerId="LiveId" clId="{A414422E-73BF-4415-A131-C55850F64E88}" dt="2024-08-24T14:51:31.253" v="485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414422E-73BF-4415-A131-C55850F64E88}" dt="2024-08-24T14:51:41.305" v="486" actId="1076"/>
          <ac:picMkLst>
            <pc:docMk/>
            <pc:sldMk cId="1714451983" sldId="270"/>
            <ac:picMk id="10" creationId="{AC70EB4B-369C-6AC6-1B54-44922CB5FC0B}"/>
          </ac:picMkLst>
        </pc:picChg>
      </pc:sldChg>
      <pc:sldChg chg="addSp modSp mod">
        <pc:chgData name="nourah Alaklabi" userId="b439187ee2954565" providerId="LiveId" clId="{A414422E-73BF-4415-A131-C55850F64E88}" dt="2024-08-24T14:52:20.041" v="492" actId="1440"/>
        <pc:sldMkLst>
          <pc:docMk/>
          <pc:sldMk cId="2434396656" sldId="271"/>
        </pc:sldMkLst>
        <pc:spChg chg="mod">
          <ac:chgData name="nourah Alaklabi" userId="b439187ee2954565" providerId="LiveId" clId="{A414422E-73BF-4415-A131-C55850F64E88}" dt="2024-08-24T14:51:46.864" v="488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414422E-73BF-4415-A131-C55850F64E88}" dt="2024-08-24T14:52:20.041" v="492" actId="1440"/>
          <ac:picMkLst>
            <pc:docMk/>
            <pc:sldMk cId="2434396656" sldId="271"/>
            <ac:picMk id="11" creationId="{9F8E763E-687A-E9B3-E971-E7C2DF2D5F6E}"/>
          </ac:picMkLst>
        </pc:picChg>
      </pc:sldChg>
      <pc:sldChg chg="addSp modSp mod">
        <pc:chgData name="nourah Alaklabi" userId="b439187ee2954565" providerId="LiveId" clId="{A414422E-73BF-4415-A131-C55850F64E88}" dt="2024-08-24T14:53:31.996" v="499" actId="1440"/>
        <pc:sldMkLst>
          <pc:docMk/>
          <pc:sldMk cId="2820606227" sldId="272"/>
        </pc:sldMkLst>
        <pc:spChg chg="mod">
          <ac:chgData name="nourah Alaklabi" userId="b439187ee2954565" providerId="LiveId" clId="{A414422E-73BF-4415-A131-C55850F64E88}" dt="2024-08-24T14:52:27.378" v="494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414422E-73BF-4415-A131-C55850F64E88}" dt="2024-08-24T14:53:31.996" v="499" actId="1440"/>
          <ac:picMkLst>
            <pc:docMk/>
            <pc:sldMk cId="2820606227" sldId="272"/>
            <ac:picMk id="10" creationId="{563C1635-C5CF-5410-C8FA-15A6C2909B38}"/>
          </ac:picMkLst>
        </pc:picChg>
      </pc:sldChg>
      <pc:sldChg chg="addSp delSp modSp mod">
        <pc:chgData name="nourah Alaklabi" userId="b439187ee2954565" providerId="LiveId" clId="{A414422E-73BF-4415-A131-C55850F64E88}" dt="2024-08-24T14:57:59.228" v="546" actId="1076"/>
        <pc:sldMkLst>
          <pc:docMk/>
          <pc:sldMk cId="664543454" sldId="273"/>
        </pc:sldMkLst>
        <pc:spChg chg="mod">
          <ac:chgData name="nourah Alaklabi" userId="b439187ee2954565" providerId="LiveId" clId="{A414422E-73BF-4415-A131-C55850F64E88}" dt="2024-08-24T13:50:29.965" v="222" actId="1076"/>
          <ac:spMkLst>
            <pc:docMk/>
            <pc:sldMk cId="664543454" sldId="273"/>
            <ac:spMk id="5" creationId="{00000000-0000-0000-0000-000000000000}"/>
          </ac:spMkLst>
        </pc:spChg>
        <pc:spChg chg="del">
          <ac:chgData name="nourah Alaklabi" userId="b439187ee2954565" providerId="LiveId" clId="{A414422E-73BF-4415-A131-C55850F64E88}" dt="2024-08-24T13:49:48.528" v="214" actId="21"/>
          <ac:spMkLst>
            <pc:docMk/>
            <pc:sldMk cId="664543454" sldId="273"/>
            <ac:spMk id="6" creationId="{00000000-0000-0000-0000-000000000000}"/>
          </ac:spMkLst>
        </pc:spChg>
        <pc:spChg chg="mod">
          <ac:chgData name="nourah Alaklabi" userId="b439187ee2954565" providerId="LiveId" clId="{A414422E-73BF-4415-A131-C55850F64E88}" dt="2024-08-24T13:50:34.518" v="223" actId="1076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414422E-73BF-4415-A131-C55850F64E88}" dt="2024-08-24T13:49:42.112" v="213" actId="1076"/>
          <ac:spMkLst>
            <pc:docMk/>
            <pc:sldMk cId="664543454" sldId="273"/>
            <ac:spMk id="9" creationId="{273354E1-5126-5363-DCAA-D7A1AD35DDB6}"/>
          </ac:spMkLst>
        </pc:spChg>
        <pc:spChg chg="add mod">
          <ac:chgData name="nourah Alaklabi" userId="b439187ee2954565" providerId="LiveId" clId="{A414422E-73BF-4415-A131-C55850F64E88}" dt="2024-08-24T14:57:59.228" v="546" actId="1076"/>
          <ac:spMkLst>
            <pc:docMk/>
            <pc:sldMk cId="664543454" sldId="273"/>
            <ac:spMk id="11" creationId="{4B229710-644C-787B-CA05-97E40DF4F6FE}"/>
          </ac:spMkLst>
        </pc:spChg>
        <pc:picChg chg="del">
          <ac:chgData name="nourah Alaklabi" userId="b439187ee2954565" providerId="LiveId" clId="{A414422E-73BF-4415-A131-C55850F64E88}" dt="2024-08-24T13:49:50.658" v="215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A414422E-73BF-4415-A131-C55850F64E88}" dt="2024-08-24T13:55:17.371" v="235"/>
        <pc:sldMkLst>
          <pc:docMk/>
          <pc:sldMk cId="1874374897" sldId="274"/>
        </pc:sldMkLst>
        <pc:spChg chg="mod">
          <ac:chgData name="nourah Alaklabi" userId="b439187ee2954565" providerId="LiveId" clId="{A414422E-73BF-4415-A131-C55850F64E88}" dt="2024-08-24T13:51:37.261" v="226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A414422E-73BF-4415-A131-C55850F64E88}" dt="2024-08-24T13:55:17.371" v="235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A414422E-73BF-4415-A131-C55850F64E88}" dt="2024-08-24T14:57:15.907" v="543" actId="21"/>
        <pc:sldMkLst>
          <pc:docMk/>
          <pc:sldMk cId="2041012811" sldId="275"/>
        </pc:sldMkLst>
        <pc:spChg chg="mod">
          <ac:chgData name="nourah Alaklabi" userId="b439187ee2954565" providerId="LiveId" clId="{A414422E-73BF-4415-A131-C55850F64E88}" dt="2024-08-24T14:56:40.352" v="541" actId="14100"/>
          <ac:spMkLst>
            <pc:docMk/>
            <pc:sldMk cId="2041012811" sldId="275"/>
            <ac:spMk id="8" creationId="{EE5BDCA7-4F3B-A446-3ED1-9BA50E3D0FA1}"/>
          </ac:spMkLst>
        </pc:spChg>
        <pc:spChg chg="add del mod">
          <ac:chgData name="nourah Alaklabi" userId="b439187ee2954565" providerId="LiveId" clId="{A414422E-73BF-4415-A131-C55850F64E88}" dt="2024-08-24T14:57:15.907" v="543" actId="21"/>
          <ac:spMkLst>
            <pc:docMk/>
            <pc:sldMk cId="2041012811" sldId="275"/>
            <ac:spMk id="13" creationId="{76CB2505-6667-D62D-2728-5CACDA4A2442}"/>
          </ac:spMkLst>
        </pc:spChg>
        <pc:picChg chg="del">
          <ac:chgData name="nourah Alaklabi" userId="b439187ee2954565" providerId="LiveId" clId="{A414422E-73BF-4415-A131-C55850F64E88}" dt="2024-08-24T14:55:26.509" v="508" actId="21"/>
          <ac:picMkLst>
            <pc:docMk/>
            <pc:sldMk cId="2041012811" sldId="275"/>
            <ac:picMk id="10" creationId="{E96C6914-362E-7FCD-87E8-EE591B5A9887}"/>
          </ac:picMkLst>
        </pc:picChg>
        <pc:picChg chg="add mod">
          <ac:chgData name="nourah Alaklabi" userId="b439187ee2954565" providerId="LiveId" clId="{A414422E-73BF-4415-A131-C55850F64E88}" dt="2024-08-24T14:55:38.540" v="512" actId="1440"/>
          <ac:picMkLst>
            <pc:docMk/>
            <pc:sldMk cId="2041012811" sldId="275"/>
            <ac:picMk id="12" creationId="{DF45A699-99F0-6589-E277-5DC34877D751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19/02/46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40.pn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39.sv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0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Relationship Id="rId2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9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hyperlink" Target="https://wordwall.net/play/21152/263/406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svg"/><Relationship Id="rId5" Type="http://schemas.openxmlformats.org/officeDocument/2006/relationships/image" Target="../media/image7.svg"/><Relationship Id="rId15" Type="http://schemas.openxmlformats.org/officeDocument/2006/relationships/image" Target="../media/image20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7.svg"/><Relationship Id="rId10" Type="http://schemas.openxmlformats.org/officeDocument/2006/relationships/image" Target="../media/image61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eaXi08YI5HI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7.sv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3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7.sv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5.sv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30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png"/><Relationship Id="rId18" Type="http://schemas.openxmlformats.org/officeDocument/2006/relationships/image" Target="../media/image32.sv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svg"/><Relationship Id="rId20" Type="http://schemas.openxmlformats.org/officeDocument/2006/relationships/hyperlink" Target="https://www.ien.edu.sa/?choice=2#/lesson/93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hyperlink" Target="https://www.ien.edu.sa/?choice=2#/lesson/930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0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42689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34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98424DFE-7918-4DCF-CFA8-CE74BD08FD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61286" cy="126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C7CFEA4-E502-67AD-CE5A-4732B25102D1}"/>
              </a:ext>
            </a:extLst>
          </p:cNvPr>
          <p:cNvSpPr txBox="1"/>
          <p:nvPr/>
        </p:nvSpPr>
        <p:spPr>
          <a:xfrm>
            <a:off x="2647102" y="2571062"/>
            <a:ext cx="9559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 تَــرتــيــبُ الأعدادِ  و الــكــســورِ الــعَــشــريَّــةِ 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782DDAA-F19C-6167-FA9B-F3594F82E60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127403" y="3061316"/>
            <a:ext cx="3253739" cy="275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516A662-BDAD-318A-2335-3732DFD3B1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57890" y="3461068"/>
            <a:ext cx="9410053" cy="572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34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CD9592E-D1B9-669F-8411-CCD939D40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7988" y="2990556"/>
            <a:ext cx="14074917" cy="167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0E2CBB9-9CFC-3B9B-ED6B-DF1C0C8A1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600" y="6355267"/>
            <a:ext cx="14239305" cy="97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34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6B91BD9-1DD4-9A87-778A-A5D579D29C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2200" y="3106257"/>
            <a:ext cx="13953258" cy="76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EBC3FEB-0BFF-C634-8717-ACE82C5964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5685659"/>
            <a:ext cx="14026286" cy="85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49BFB69-2928-30CC-D49A-8F280915B7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8361" y="3861464"/>
            <a:ext cx="14131278" cy="160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C70EB4B-369C-6AC6-1B54-44922CB5F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9104" y="3947371"/>
            <a:ext cx="12249127" cy="18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F8E763E-687A-E9B3-E971-E7C2DF2D5F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0680" y="3992846"/>
            <a:ext cx="13139948" cy="166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63C1635-C5CF-5410-C8FA-15A6C2909B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3712903"/>
            <a:ext cx="13544266" cy="364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96C6914-362E-7FCD-87E8-EE591B5A98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0652" y="2821817"/>
            <a:ext cx="10950377" cy="394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411201" y="4315141"/>
            <a:ext cx="4349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تــدريب على اخــتــبــار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36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F45A699-99F0-6589-E277-5DC34877D7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424" y="2121959"/>
            <a:ext cx="100602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012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hlinkClick r:id="rId16"/>
            <a:extLst>
              <a:ext uri="{FF2B5EF4-FFF2-40B4-BE49-F238E27FC236}">
                <a16:creationId xmlns:a16="http://schemas.microsoft.com/office/drawing/2014/main" id="{BFADAEB7-5DAF-A670-EECA-B696242E7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000" y="4082793"/>
            <a:ext cx="3721170" cy="1060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E28487-677E-53FA-7B4F-827AD7C387D7}"/>
              </a:ext>
            </a:extLst>
          </p:cNvPr>
          <p:cNvSpPr txBox="1"/>
          <p:nvPr/>
        </p:nvSpPr>
        <p:spPr>
          <a:xfrm>
            <a:off x="8001000" y="908733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مــســألة الــيــوم 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5C06A71-EFDF-1832-B83B-1085EF8FAE95}"/>
              </a:ext>
            </a:extLst>
          </p:cNvPr>
          <p:cNvSpPr txBox="1"/>
          <p:nvPr/>
        </p:nvSpPr>
        <p:spPr>
          <a:xfrm>
            <a:off x="3146464" y="5418823"/>
            <a:ext cx="90791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أنفقت مــهــا  ١٨,٤٥ ريالًا يوم الإثنين، و ١٨,٥٩ ريالًا يوم الثلاثاء، و١٨,٠٥ ريالًا يوم الأربعاء.</a:t>
            </a:r>
          </a:p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رتِّب المبالغ التي أنفقتها من الأصغر إلى الأكبر.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BAF09EE-FCCD-F08F-208C-1EDE34B20564}"/>
              </a:ext>
            </a:extLst>
          </p:cNvPr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361047" y="7389519"/>
            <a:ext cx="41202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 س 9 + س 10 + س 17</a:t>
            </a:r>
          </a:p>
          <a:p>
            <a:pPr algn="ct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صفحة 35 + 36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43600" y="529371"/>
            <a:ext cx="3852332" cy="1518215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650817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73354E1-5126-5363-DCAA-D7A1AD35DDB6}"/>
              </a:ext>
            </a:extLst>
          </p:cNvPr>
          <p:cNvSpPr txBox="1"/>
          <p:nvPr/>
        </p:nvSpPr>
        <p:spPr>
          <a:xfrm>
            <a:off x="2475482" y="4481667"/>
            <a:ext cx="1028153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أقسم الطلاب 4 مجموعات وأطلب من كل مجموعة أن يكونوا عددين كل منهما مكون من 5 منازل ..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أي العددين أكبر ؟ وضح ذلك ؟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أي العددين أصغر ؟ وضح ذلك ؟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B229710-644C-787B-CA05-97E40DF4F6FE}"/>
              </a:ext>
            </a:extLst>
          </p:cNvPr>
          <p:cNvSpPr/>
          <p:nvPr/>
        </p:nvSpPr>
        <p:spPr>
          <a:xfrm>
            <a:off x="1736975" y="6468723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325498" y="3183840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أرتبُ أعدادَا وكسورًا عشرية.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23493" y="6036054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الكسر العشري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38DA962-2920-1B79-A753-3B2F7EE59D84}"/>
              </a:ext>
            </a:extLst>
          </p:cNvPr>
          <p:cNvSpPr txBox="1"/>
          <p:nvPr/>
        </p:nvSpPr>
        <p:spPr>
          <a:xfrm>
            <a:off x="10654117" y="841768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pic>
        <p:nvPicPr>
          <p:cNvPr id="19" name="صورة 18">
            <a:hlinkClick r:id="rId20"/>
            <a:extLst>
              <a:ext uri="{FF2B5EF4-FFF2-40B4-BE49-F238E27FC236}">
                <a16:creationId xmlns:a16="http://schemas.microsoft.com/office/drawing/2014/main" id="{3B612320-681B-5FB6-C5E5-EA37CD7618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061286" cy="126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389607" y="3152457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أرتبُ أعدادَا وكسورًا عشرية.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069865" y="583827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الكسر العشري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4F108B8A-9E10-542A-3236-9A6C929524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61286" cy="126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74DDF94-8BD0-98DE-2930-C7A9E77B1F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84973" y="3566679"/>
            <a:ext cx="5588474" cy="47359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67F3DC9-0FC7-FE4D-4EA6-48B1BB26FD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29133" y="4157669"/>
            <a:ext cx="5346801" cy="33612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3152457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أرتبُ أعدادَا وكسورًا عشرية.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148775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الكسر العشري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68DCB639-54CF-AEB0-CFC4-548DAEB739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061286" cy="126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BDAD7C8-A53E-2E2F-51C2-DE4D52CB05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82305" y="3741633"/>
            <a:ext cx="8687396" cy="587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558E6AC-FA7A-438E-13D2-D5650B2059DE}"/>
              </a:ext>
            </a:extLst>
          </p:cNvPr>
          <p:cNvSpPr txBox="1"/>
          <p:nvPr/>
        </p:nvSpPr>
        <p:spPr>
          <a:xfrm>
            <a:off x="6172200" y="2820016"/>
            <a:ext cx="5897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 تَــرتــيــبُ الأعدادِ 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6729" y="3022097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أرتبُ أعدادَا وكسورًا عشرية.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552085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الكسر العشري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5575E4F2-5508-A9CD-F173-ECC40F6A50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0" y="346010"/>
            <a:ext cx="1061286" cy="126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6922F3C-3B8A-9246-6D49-B089DB067B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85073" y="3286950"/>
            <a:ext cx="10454167" cy="533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1-6 : تَرتيبُ الأعدادِ والكسور العَشريَّة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22374" y="3109705"/>
            <a:ext cx="4245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أرتبُ أعدادَا وكسورًا عشرية.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6199545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الكسر العشري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34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9700E8EB-5CD2-95E8-7E05-B47A719972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061286" cy="1266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658D6A3-3A84-31A7-117C-D180F522DC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92894" y="3273496"/>
            <a:ext cx="8413815" cy="622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4A76F0-EC9A-124D-4874-15CA3B1EFD5C}"/>
              </a:ext>
            </a:extLst>
          </p:cNvPr>
          <p:cNvSpPr txBox="1"/>
          <p:nvPr/>
        </p:nvSpPr>
        <p:spPr>
          <a:xfrm>
            <a:off x="2647102" y="2571062"/>
            <a:ext cx="9559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 تَــرتــيــبُ الأعدادِ  و الــكــســورِ الــعَــشــريَّــةِ 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428</Words>
  <Application>Microsoft Office PowerPoint</Application>
  <PresentationFormat>مخصص</PresentationFormat>
  <Paragraphs>77</Paragraphs>
  <Slides>20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Wingdings</vt:lpstr>
      <vt:lpstr>Aldhabi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2024-08-24T15:04:28Z</dcterms:modified>
  <dc:identifier>DAGN_jeNjEQ</dc:identifier>
</cp:coreProperties>
</file>