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75" r:id="rId12"/>
    <p:sldId id="264" r:id="rId13"/>
    <p:sldId id="265" r:id="rId14"/>
    <p:sldId id="266" r:id="rId15"/>
    <p:sldId id="270" r:id="rId16"/>
    <p:sldId id="271" r:id="rId17"/>
    <p:sldId id="272" r:id="rId18"/>
    <p:sldId id="267" r:id="rId19"/>
    <p:sldId id="276" r:id="rId20"/>
    <p:sldId id="269" r:id="rId21"/>
    <p:sldId id="268" r:id="rId22"/>
  </p:sldIdLst>
  <p:sldSz cx="18288000" cy="10287000"/>
  <p:notesSz cx="6858000" cy="9144000"/>
  <p:embeddedFontLst>
    <p:embeddedFont>
      <p:font typeface="Aldhabi" panose="01000000000000000000" pitchFamily="2" charset="-7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8C957BC7-24C1-4E6E-8FDB-9BB6B79FE9B9}"/>
    <pc:docChg chg="undo redo custSel addSld modSld">
      <pc:chgData name="nourah Alaklabi" userId="b439187ee2954565" providerId="LiveId" clId="{8C957BC7-24C1-4E6E-8FDB-9BB6B79FE9B9}" dt="2024-08-24T10:15:24.968" v="800" actId="14100"/>
      <pc:docMkLst>
        <pc:docMk/>
      </pc:docMkLst>
      <pc:sldChg chg="addSp delSp modSp mod">
        <pc:chgData name="nourah Alaklabi" userId="b439187ee2954565" providerId="LiveId" clId="{8C957BC7-24C1-4E6E-8FDB-9BB6B79FE9B9}" dt="2024-08-24T10:13:35.414" v="790" actId="1076"/>
        <pc:sldMkLst>
          <pc:docMk/>
          <pc:sldMk cId="0" sldId="257"/>
        </pc:sldMkLst>
        <pc:spChg chg="del">
          <ac:chgData name="nourah Alaklabi" userId="b439187ee2954565" providerId="LiveId" clId="{8C957BC7-24C1-4E6E-8FDB-9BB6B79FE9B9}" dt="2024-08-24T10:12:20.200" v="785" actId="21"/>
          <ac:spMkLst>
            <pc:docMk/>
            <pc:sldMk cId="0" sldId="257"/>
            <ac:spMk id="5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10:12:28.509" v="787" actId="1076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nourah Alaklabi" userId="b439187ee2954565" providerId="LiveId" clId="{8C957BC7-24C1-4E6E-8FDB-9BB6B79FE9B9}" dt="2024-08-24T10:12:24.941" v="786" actId="21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8C957BC7-24C1-4E6E-8FDB-9BB6B79FE9B9}" dt="2024-08-24T10:12:33.966" v="788" actId="1076"/>
          <ac:spMkLst>
            <pc:docMk/>
            <pc:sldMk cId="0" sldId="257"/>
            <ac:spMk id="10" creationId="{F0B1DEF8-79E3-468B-09FD-DEEC85050380}"/>
          </ac:spMkLst>
        </pc:spChg>
        <pc:spChg chg="del">
          <ac:chgData name="nourah Alaklabi" userId="b439187ee2954565" providerId="LiveId" clId="{8C957BC7-24C1-4E6E-8FDB-9BB6B79FE9B9}" dt="2024-08-24T10:12:00.577" v="782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8C957BC7-24C1-4E6E-8FDB-9BB6B79FE9B9}" dt="2024-08-23T18:07:18.375" v="33" actId="1076"/>
          <ac:spMkLst>
            <pc:docMk/>
            <pc:sldMk cId="0" sldId="257"/>
            <ac:spMk id="13" creationId="{5F8FDC2D-EF63-0331-DFB2-077BDAABF138}"/>
          </ac:spMkLst>
        </pc:spChg>
        <pc:spChg chg="add mod">
          <ac:chgData name="nourah Alaklabi" userId="b439187ee2954565" providerId="LiveId" clId="{8C957BC7-24C1-4E6E-8FDB-9BB6B79FE9B9}" dt="2024-08-24T10:13:35.414" v="790" actId="1076"/>
          <ac:spMkLst>
            <pc:docMk/>
            <pc:sldMk cId="0" sldId="257"/>
            <ac:spMk id="15" creationId="{C8745647-07D7-A72B-09DE-CDF04964DA97}"/>
          </ac:spMkLst>
        </pc:spChg>
        <pc:picChg chg="del">
          <ac:chgData name="nourah Alaklabi" userId="b439187ee2954565" providerId="LiveId" clId="{8C957BC7-24C1-4E6E-8FDB-9BB6B79FE9B9}" dt="2024-08-23T18:03:31.452" v="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8C957BC7-24C1-4E6E-8FDB-9BB6B79FE9B9}" dt="2024-08-24T10:11:54.015" v="781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8C957BC7-24C1-4E6E-8FDB-9BB6B79FE9B9}" dt="2024-08-24T08:52:14.527" v="415"/>
        <pc:sldMkLst>
          <pc:docMk/>
          <pc:sldMk cId="0" sldId="258"/>
        </pc:sldMkLst>
        <pc:spChg chg="mod">
          <ac:chgData name="nourah Alaklabi" userId="b439187ee2954565" providerId="LiveId" clId="{8C957BC7-24C1-4E6E-8FDB-9BB6B79FE9B9}" dt="2024-08-24T08:40:33.468" v="361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08:45:08.041" v="392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8C957BC7-24C1-4E6E-8FDB-9BB6B79FE9B9}" dt="2024-08-24T08:49:21.457" v="403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8C957BC7-24C1-4E6E-8FDB-9BB6B79FE9B9}" dt="2024-08-24T08:39:24.446" v="351" actId="1076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8C957BC7-24C1-4E6E-8FDB-9BB6B79FE9B9}" dt="2024-08-24T08:42:52.247" v="379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8C957BC7-24C1-4E6E-8FDB-9BB6B79FE9B9}" dt="2024-08-24T08:52:14.527" v="415"/>
          <ac:picMkLst>
            <pc:docMk/>
            <pc:sldMk cId="0" sldId="258"/>
            <ac:picMk id="18" creationId="{C3BA8C22-5F49-8578-932E-EC48215ECFAF}"/>
          </ac:picMkLst>
        </pc:picChg>
      </pc:sldChg>
      <pc:sldChg chg="addSp delSp modSp mod">
        <pc:chgData name="nourah Alaklabi" userId="b439187ee2954565" providerId="LiveId" clId="{8C957BC7-24C1-4E6E-8FDB-9BB6B79FE9B9}" dt="2024-08-24T09:20:04.523" v="666"/>
        <pc:sldMkLst>
          <pc:docMk/>
          <pc:sldMk cId="0" sldId="259"/>
        </pc:sldMkLst>
        <pc:spChg chg="add mod">
          <ac:chgData name="nourah Alaklabi" userId="b439187ee2954565" providerId="LiveId" clId="{8C957BC7-24C1-4E6E-8FDB-9BB6B79FE9B9}" dt="2024-08-24T08:41:22.882" v="367" actId="14100"/>
          <ac:spMkLst>
            <pc:docMk/>
            <pc:sldMk cId="0" sldId="259"/>
            <ac:spMk id="11" creationId="{EECC4988-D5B1-3DD4-3148-09F4AD0E9188}"/>
          </ac:spMkLst>
        </pc:spChg>
        <pc:spChg chg="mod">
          <ac:chgData name="nourah Alaklabi" userId="b439187ee2954565" providerId="LiveId" clId="{8C957BC7-24C1-4E6E-8FDB-9BB6B79FE9B9}" dt="2024-08-24T08:46:25.868" v="397"/>
          <ac:spMkLst>
            <pc:docMk/>
            <pc:sldMk cId="0" sldId="259"/>
            <ac:spMk id="12" creationId="{3A1FAE83-5EF0-D633-1BFC-A148D49E8851}"/>
          </ac:spMkLst>
        </pc:spChg>
        <pc:spChg chg="del">
          <ac:chgData name="nourah Alaklabi" userId="b439187ee2954565" providerId="LiveId" clId="{8C957BC7-24C1-4E6E-8FDB-9BB6B79FE9B9}" dt="2024-08-24T08:41:10.178" v="365" actId="21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8C957BC7-24C1-4E6E-8FDB-9BB6B79FE9B9}" dt="2024-08-24T08:43:19.262" v="383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8C957BC7-24C1-4E6E-8FDB-9BB6B79FE9B9}" dt="2024-08-24T08:52:30.876" v="418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8C957BC7-24C1-4E6E-8FDB-9BB6B79FE9B9}" dt="2024-08-24T08:57:30.300" v="470" actId="14100"/>
          <ac:spMkLst>
            <pc:docMk/>
            <pc:sldMk cId="0" sldId="259"/>
            <ac:spMk id="22" creationId="{31C1A06D-8EB8-DA85-89F0-3A8F44C45929}"/>
          </ac:spMkLst>
        </pc:spChg>
        <pc:picChg chg="add mod">
          <ac:chgData name="nourah Alaklabi" userId="b439187ee2954565" providerId="LiveId" clId="{8C957BC7-24C1-4E6E-8FDB-9BB6B79FE9B9}" dt="2024-08-24T08:52:26.305" v="416"/>
          <ac:picMkLst>
            <pc:docMk/>
            <pc:sldMk cId="0" sldId="259"/>
            <ac:picMk id="16" creationId="{74111D0C-E9EF-91C8-6B48-92D1CCD14F52}"/>
          </ac:picMkLst>
        </pc:picChg>
        <pc:picChg chg="add del mod">
          <ac:chgData name="nourah Alaklabi" userId="b439187ee2954565" providerId="LiveId" clId="{8C957BC7-24C1-4E6E-8FDB-9BB6B79FE9B9}" dt="2024-08-24T08:58:37.017" v="472" actId="21"/>
          <ac:picMkLst>
            <pc:docMk/>
            <pc:sldMk cId="0" sldId="259"/>
            <ac:picMk id="19" creationId="{233C4BCE-39D7-D035-B73E-984E6E7BFC51}"/>
          </ac:picMkLst>
        </pc:picChg>
        <pc:picChg chg="add mod">
          <ac:chgData name="nourah Alaklabi" userId="b439187ee2954565" providerId="LiveId" clId="{8C957BC7-24C1-4E6E-8FDB-9BB6B79FE9B9}" dt="2024-08-24T09:20:04.523" v="666"/>
          <ac:picMkLst>
            <pc:docMk/>
            <pc:sldMk cId="0" sldId="259"/>
            <ac:picMk id="21" creationId="{8A5E021E-DA0A-0C66-0950-E579D76A253F}"/>
          </ac:picMkLst>
        </pc:picChg>
        <pc:picChg chg="add mod">
          <ac:chgData name="nourah Alaklabi" userId="b439187ee2954565" providerId="LiveId" clId="{8C957BC7-24C1-4E6E-8FDB-9BB6B79FE9B9}" dt="2024-08-24T09:19:58.194" v="665"/>
          <ac:picMkLst>
            <pc:docMk/>
            <pc:sldMk cId="0" sldId="259"/>
            <ac:picMk id="24" creationId="{59E0A5D6-5163-11E1-E572-4D85ACCA0196}"/>
          </ac:picMkLst>
        </pc:picChg>
      </pc:sldChg>
      <pc:sldChg chg="addSp modSp mod">
        <pc:chgData name="nourah Alaklabi" userId="b439187ee2954565" providerId="LiveId" clId="{8C957BC7-24C1-4E6E-8FDB-9BB6B79FE9B9}" dt="2024-08-24T09:19:47.159" v="664"/>
        <pc:sldMkLst>
          <pc:docMk/>
          <pc:sldMk cId="0" sldId="260"/>
        </pc:sldMkLst>
        <pc:spChg chg="mod">
          <ac:chgData name="nourah Alaklabi" userId="b439187ee2954565" providerId="LiveId" clId="{8C957BC7-24C1-4E6E-8FDB-9BB6B79FE9B9}" dt="2024-08-24T08:48:14.438" v="398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8C957BC7-24C1-4E6E-8FDB-9BB6B79FE9B9}" dt="2024-08-24T08:41:47.638" v="371" actId="14100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8C957BC7-24C1-4E6E-8FDB-9BB6B79FE9B9}" dt="2024-08-24T08:43:33.201" v="386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8C957BC7-24C1-4E6E-8FDB-9BB6B79FE9B9}" dt="2024-08-24T08:59:10.178" v="480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8C957BC7-24C1-4E6E-8FDB-9BB6B79FE9B9}" dt="2024-08-24T08:52:34.940" v="419"/>
          <ac:picMkLst>
            <pc:docMk/>
            <pc:sldMk cId="0" sldId="260"/>
            <ac:picMk id="11" creationId="{40F7E2DC-A5BF-2776-7D6C-00DB0B33C5AB}"/>
          </ac:picMkLst>
        </pc:picChg>
        <pc:picChg chg="add mod">
          <ac:chgData name="nourah Alaklabi" userId="b439187ee2954565" providerId="LiveId" clId="{8C957BC7-24C1-4E6E-8FDB-9BB6B79FE9B9}" dt="2024-08-24T09:19:47.159" v="664"/>
          <ac:picMkLst>
            <pc:docMk/>
            <pc:sldMk cId="0" sldId="260"/>
            <ac:picMk id="18" creationId="{AB1D5DCE-5C5C-1AF4-456E-2CD12749C416}"/>
          </ac:picMkLst>
        </pc:picChg>
      </pc:sldChg>
      <pc:sldChg chg="addSp modSp mod">
        <pc:chgData name="nourah Alaklabi" userId="b439187ee2954565" providerId="LiveId" clId="{8C957BC7-24C1-4E6E-8FDB-9BB6B79FE9B9}" dt="2024-08-24T09:18:48.644" v="663"/>
        <pc:sldMkLst>
          <pc:docMk/>
          <pc:sldMk cId="0" sldId="261"/>
        </pc:sldMkLst>
        <pc:spChg chg="mod">
          <ac:chgData name="nourah Alaklabi" userId="b439187ee2954565" providerId="LiveId" clId="{8C957BC7-24C1-4E6E-8FDB-9BB6B79FE9B9}" dt="2024-08-24T08:48:28.308" v="399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8C957BC7-24C1-4E6E-8FDB-9BB6B79FE9B9}" dt="2024-08-24T08:42:08.465" v="375" actId="14100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8C957BC7-24C1-4E6E-8FDB-9BB6B79FE9B9}" dt="2024-08-24T08:43:45.901" v="388" actId="1076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8C957BC7-24C1-4E6E-8FDB-9BB6B79FE9B9}" dt="2024-08-24T09:00:13.553" v="486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8C957BC7-24C1-4E6E-8FDB-9BB6B79FE9B9}" dt="2024-08-24T09:02:53.545" v="523" actId="14100"/>
          <ac:spMkLst>
            <pc:docMk/>
            <pc:sldMk cId="0" sldId="261"/>
            <ac:spMk id="21" creationId="{9848FC26-42CA-8054-D4A4-76E3DC534B15}"/>
          </ac:spMkLst>
        </pc:spChg>
        <pc:picChg chg="add mod">
          <ac:chgData name="nourah Alaklabi" userId="b439187ee2954565" providerId="LiveId" clId="{8C957BC7-24C1-4E6E-8FDB-9BB6B79FE9B9}" dt="2024-08-24T08:52:41.514" v="420"/>
          <ac:picMkLst>
            <pc:docMk/>
            <pc:sldMk cId="0" sldId="261"/>
            <ac:picMk id="11" creationId="{7CEF0A35-5F5D-AED4-8FDB-C863B881FB24}"/>
          </ac:picMkLst>
        </pc:picChg>
        <pc:picChg chg="add mod">
          <ac:chgData name="nourah Alaklabi" userId="b439187ee2954565" providerId="LiveId" clId="{8C957BC7-24C1-4E6E-8FDB-9BB6B79FE9B9}" dt="2024-08-24T09:18:43.654" v="662"/>
          <ac:picMkLst>
            <pc:docMk/>
            <pc:sldMk cId="0" sldId="261"/>
            <ac:picMk id="18" creationId="{67801E94-2DA4-422A-47D4-76E25BFB1898}"/>
          </ac:picMkLst>
        </pc:picChg>
        <pc:picChg chg="add mod">
          <ac:chgData name="nourah Alaklabi" userId="b439187ee2954565" providerId="LiveId" clId="{8C957BC7-24C1-4E6E-8FDB-9BB6B79FE9B9}" dt="2024-08-24T09:18:48.644" v="663"/>
          <ac:picMkLst>
            <pc:docMk/>
            <pc:sldMk cId="0" sldId="261"/>
            <ac:picMk id="20" creationId="{4D772792-8BA8-59FC-5BDB-852C8B892BB6}"/>
          </ac:picMkLst>
        </pc:picChg>
      </pc:sldChg>
      <pc:sldChg chg="addSp modSp mod">
        <pc:chgData name="nourah Alaklabi" userId="b439187ee2954565" providerId="LiveId" clId="{8C957BC7-24C1-4E6E-8FDB-9BB6B79FE9B9}" dt="2024-08-24T09:18:17.584" v="661"/>
        <pc:sldMkLst>
          <pc:docMk/>
          <pc:sldMk cId="0" sldId="262"/>
        </pc:sldMkLst>
        <pc:spChg chg="mod">
          <ac:chgData name="nourah Alaklabi" userId="b439187ee2954565" providerId="LiveId" clId="{8C957BC7-24C1-4E6E-8FDB-9BB6B79FE9B9}" dt="2024-08-24T08:48:38.200" v="400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8C957BC7-24C1-4E6E-8FDB-9BB6B79FE9B9}" dt="2024-08-24T08:42:34.536" v="378" actId="14100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8C957BC7-24C1-4E6E-8FDB-9BB6B79FE9B9}" dt="2024-08-24T08:43:54.818" v="390" actId="1076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8C957BC7-24C1-4E6E-8FDB-9BB6B79FE9B9}" dt="2024-08-24T09:05:23.837" v="546" actId="1076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8C957BC7-24C1-4E6E-8FDB-9BB6B79FE9B9}" dt="2024-08-24T09:06:54.950" v="580" actId="14100"/>
          <ac:spMkLst>
            <pc:docMk/>
            <pc:sldMk cId="0" sldId="262"/>
            <ac:spMk id="21" creationId="{4635DDD4-873B-0136-031D-CFF729FB557C}"/>
          </ac:spMkLst>
        </pc:spChg>
        <pc:picChg chg="add mod">
          <ac:chgData name="nourah Alaklabi" userId="b439187ee2954565" providerId="LiveId" clId="{8C957BC7-24C1-4E6E-8FDB-9BB6B79FE9B9}" dt="2024-08-24T08:52:44.859" v="421"/>
          <ac:picMkLst>
            <pc:docMk/>
            <pc:sldMk cId="0" sldId="262"/>
            <ac:picMk id="11" creationId="{5795654E-22FA-2B83-20D0-AF9E3C82D740}"/>
          </ac:picMkLst>
        </pc:picChg>
        <pc:picChg chg="add mod">
          <ac:chgData name="nourah Alaklabi" userId="b439187ee2954565" providerId="LiveId" clId="{8C957BC7-24C1-4E6E-8FDB-9BB6B79FE9B9}" dt="2024-08-24T09:18:12.467" v="660"/>
          <ac:picMkLst>
            <pc:docMk/>
            <pc:sldMk cId="0" sldId="262"/>
            <ac:picMk id="18" creationId="{25A0A07E-5258-9AB9-4C16-608B4946710B}"/>
          </ac:picMkLst>
        </pc:picChg>
        <pc:picChg chg="add mod">
          <ac:chgData name="nourah Alaklabi" userId="b439187ee2954565" providerId="LiveId" clId="{8C957BC7-24C1-4E6E-8FDB-9BB6B79FE9B9}" dt="2024-08-24T09:18:17.584" v="661"/>
          <ac:picMkLst>
            <pc:docMk/>
            <pc:sldMk cId="0" sldId="262"/>
            <ac:picMk id="20" creationId="{771525D1-CC9E-358B-70F1-D7717870FA9C}"/>
          </ac:picMkLst>
        </pc:picChg>
      </pc:sldChg>
      <pc:sldChg chg="addSp modSp mod">
        <pc:chgData name="nourah Alaklabi" userId="b439187ee2954565" providerId="LiveId" clId="{8C957BC7-24C1-4E6E-8FDB-9BB6B79FE9B9}" dt="2024-08-24T09:18:04.358" v="659"/>
        <pc:sldMkLst>
          <pc:docMk/>
          <pc:sldMk cId="0" sldId="263"/>
        </pc:sldMkLst>
        <pc:spChg chg="mod">
          <ac:chgData name="nourah Alaklabi" userId="b439187ee2954565" providerId="LiveId" clId="{8C957BC7-24C1-4E6E-8FDB-9BB6B79FE9B9}" dt="2024-08-24T09:09:29.910" v="603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08:48:46.575" v="401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8C957BC7-24C1-4E6E-8FDB-9BB6B79FE9B9}" dt="2024-08-24T09:08:09.169" v="591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09:08:25.997" v="595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8C957BC7-24C1-4E6E-8FDB-9BB6B79FE9B9}" dt="2024-08-24T09:10:34.733" v="622" actId="1076"/>
          <ac:spMkLst>
            <pc:docMk/>
            <pc:sldMk cId="0" sldId="263"/>
            <ac:spMk id="18" creationId="{56803FD5-2FA5-BC47-CC28-0198FF56899A}"/>
          </ac:spMkLst>
        </pc:spChg>
        <pc:picChg chg="add mod">
          <ac:chgData name="nourah Alaklabi" userId="b439187ee2954565" providerId="LiveId" clId="{8C957BC7-24C1-4E6E-8FDB-9BB6B79FE9B9}" dt="2024-08-24T08:52:48.779" v="422"/>
          <ac:picMkLst>
            <pc:docMk/>
            <pc:sldMk cId="0" sldId="263"/>
            <ac:picMk id="11" creationId="{E533C0D3-AE06-56CF-C77D-017F427A0380}"/>
          </ac:picMkLst>
        </pc:picChg>
        <pc:picChg chg="add mod">
          <ac:chgData name="nourah Alaklabi" userId="b439187ee2954565" providerId="LiveId" clId="{8C957BC7-24C1-4E6E-8FDB-9BB6B79FE9B9}" dt="2024-08-24T09:08:13.798" v="593" actId="14100"/>
          <ac:picMkLst>
            <pc:docMk/>
            <pc:sldMk cId="0" sldId="263"/>
            <ac:picMk id="15" creationId="{9DBBB8D5-4BC3-FD36-1C95-5A8EA82F8D9D}"/>
          </ac:picMkLst>
        </pc:picChg>
        <pc:picChg chg="add mod">
          <ac:chgData name="nourah Alaklabi" userId="b439187ee2954565" providerId="LiveId" clId="{8C957BC7-24C1-4E6E-8FDB-9BB6B79FE9B9}" dt="2024-08-24T09:18:04.358" v="659"/>
          <ac:picMkLst>
            <pc:docMk/>
            <pc:sldMk cId="0" sldId="263"/>
            <ac:picMk id="17" creationId="{D598C05C-2DB7-FE5D-07D2-2AF5B94E7074}"/>
          </ac:picMkLst>
        </pc:picChg>
      </pc:sldChg>
      <pc:sldChg chg="addSp delSp modSp mod">
        <pc:chgData name="nourah Alaklabi" userId="b439187ee2954565" providerId="LiveId" clId="{8C957BC7-24C1-4E6E-8FDB-9BB6B79FE9B9}" dt="2024-08-24T09:17:19.556" v="655" actId="1440"/>
        <pc:sldMkLst>
          <pc:docMk/>
          <pc:sldMk cId="0" sldId="264"/>
        </pc:sldMkLst>
        <pc:spChg chg="mod">
          <ac:chgData name="nourah Alaklabi" userId="b439187ee2954565" providerId="LiveId" clId="{8C957BC7-24C1-4E6E-8FDB-9BB6B79FE9B9}" dt="2024-08-24T09:12:26.285" v="640" actId="20577"/>
          <ac:spMkLst>
            <pc:docMk/>
            <pc:sldMk cId="0" sldId="264"/>
            <ac:spMk id="8" creationId="{E6D2BB4E-FBCF-6C5C-FB28-5189C46AF4D8}"/>
          </ac:spMkLst>
        </pc:spChg>
        <pc:picChg chg="add del mod">
          <ac:chgData name="nourah Alaklabi" userId="b439187ee2954565" providerId="LiveId" clId="{8C957BC7-24C1-4E6E-8FDB-9BB6B79FE9B9}" dt="2024-08-24T09:16:17.895" v="647" actId="21"/>
          <ac:picMkLst>
            <pc:docMk/>
            <pc:sldMk cId="0" sldId="264"/>
            <ac:picMk id="11" creationId="{B0950E3E-95EC-DED4-BD85-7F5A18DD2610}"/>
          </ac:picMkLst>
        </pc:picChg>
        <pc:picChg chg="add mod">
          <ac:chgData name="nourah Alaklabi" userId="b439187ee2954565" providerId="LiveId" clId="{8C957BC7-24C1-4E6E-8FDB-9BB6B79FE9B9}" dt="2024-08-24T09:17:19.556" v="655" actId="1440"/>
          <ac:picMkLst>
            <pc:docMk/>
            <pc:sldMk cId="0" sldId="264"/>
            <ac:picMk id="13" creationId="{3FB1E09B-95E2-34FA-93FB-15463A1FCACF}"/>
          </ac:picMkLst>
        </pc:picChg>
      </pc:sldChg>
      <pc:sldChg chg="addSp modSp mod">
        <pc:chgData name="nourah Alaklabi" userId="b439187ee2954565" providerId="LiveId" clId="{8C957BC7-24C1-4E6E-8FDB-9BB6B79FE9B9}" dt="2024-08-24T09:25:34.863" v="695" actId="1076"/>
        <pc:sldMkLst>
          <pc:docMk/>
          <pc:sldMk cId="0" sldId="265"/>
        </pc:sldMkLst>
        <pc:spChg chg="mod">
          <ac:chgData name="nourah Alaklabi" userId="b439187ee2954565" providerId="LiveId" clId="{8C957BC7-24C1-4E6E-8FDB-9BB6B79FE9B9}" dt="2024-08-24T09:20:30.215" v="668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8C957BC7-24C1-4E6E-8FDB-9BB6B79FE9B9}" dt="2024-08-24T09:22:36.266" v="675"/>
          <ac:picMkLst>
            <pc:docMk/>
            <pc:sldMk cId="0" sldId="265"/>
            <ac:picMk id="11" creationId="{D640AA2F-08C2-F5EC-18B1-57D6FA7070D7}"/>
          </ac:picMkLst>
        </pc:picChg>
        <pc:picChg chg="add mod">
          <ac:chgData name="nourah Alaklabi" userId="b439187ee2954565" providerId="LiveId" clId="{8C957BC7-24C1-4E6E-8FDB-9BB6B79FE9B9}" dt="2024-08-24T09:25:34.863" v="695" actId="1076"/>
          <ac:picMkLst>
            <pc:docMk/>
            <pc:sldMk cId="0" sldId="265"/>
            <ac:picMk id="13" creationId="{9DE00EF1-A04D-7E91-926C-0BB59193020B}"/>
          </ac:picMkLst>
        </pc:picChg>
        <pc:picChg chg="add mod">
          <ac:chgData name="nourah Alaklabi" userId="b439187ee2954565" providerId="LiveId" clId="{8C957BC7-24C1-4E6E-8FDB-9BB6B79FE9B9}" dt="2024-08-24T09:25:30.902" v="694" actId="1076"/>
          <ac:picMkLst>
            <pc:docMk/>
            <pc:sldMk cId="0" sldId="265"/>
            <ac:picMk id="15" creationId="{8528F10F-4B4E-ADBF-7CFA-A7B2483ECB0A}"/>
          </ac:picMkLst>
        </pc:picChg>
      </pc:sldChg>
      <pc:sldChg chg="addSp modSp mod">
        <pc:chgData name="nourah Alaklabi" userId="b439187ee2954565" providerId="LiveId" clId="{8C957BC7-24C1-4E6E-8FDB-9BB6B79FE9B9}" dt="2024-08-24T09:27:07.336" v="703"/>
        <pc:sldMkLst>
          <pc:docMk/>
          <pc:sldMk cId="0" sldId="266"/>
        </pc:sldMkLst>
        <pc:spChg chg="mod">
          <ac:chgData name="nourah Alaklabi" userId="b439187ee2954565" providerId="LiveId" clId="{8C957BC7-24C1-4E6E-8FDB-9BB6B79FE9B9}" dt="2024-08-24T09:25:49.687" v="697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8C957BC7-24C1-4E6E-8FDB-9BB6B79FE9B9}" dt="2024-08-24T09:27:07.336" v="703"/>
          <ac:picMkLst>
            <pc:docMk/>
            <pc:sldMk cId="0" sldId="266"/>
            <ac:picMk id="8" creationId="{284E9918-9645-2CDB-5742-DE524CC0771F}"/>
          </ac:picMkLst>
        </pc:picChg>
      </pc:sldChg>
      <pc:sldChg chg="addSp delSp modSp mod">
        <pc:chgData name="nourah Alaklabi" userId="b439187ee2954565" providerId="LiveId" clId="{8C957BC7-24C1-4E6E-8FDB-9BB6B79FE9B9}" dt="2024-08-24T10:11:34.454" v="780"/>
        <pc:sldMkLst>
          <pc:docMk/>
          <pc:sldMk cId="0" sldId="267"/>
        </pc:sldMkLst>
        <pc:spChg chg="del">
          <ac:chgData name="nourah Alaklabi" userId="b439187ee2954565" providerId="LiveId" clId="{8C957BC7-24C1-4E6E-8FDB-9BB6B79FE9B9}" dt="2024-08-24T10:11:16.250" v="779" actId="21"/>
          <ac:spMkLst>
            <pc:docMk/>
            <pc:sldMk cId="0" sldId="267"/>
            <ac:spMk id="6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09:58:10.020" v="729" actId="20577"/>
          <ac:spMkLst>
            <pc:docMk/>
            <pc:sldMk cId="0" sldId="267"/>
            <ac:spMk id="11" creationId="{C230280E-2691-954E-5E01-E7974FCFBA7E}"/>
          </ac:spMkLst>
        </pc:spChg>
        <pc:spChg chg="add mod">
          <ac:chgData name="nourah Alaklabi" userId="b439187ee2954565" providerId="LiveId" clId="{8C957BC7-24C1-4E6E-8FDB-9BB6B79FE9B9}" dt="2024-08-24T10:11:12.592" v="778"/>
          <ac:spMkLst>
            <pc:docMk/>
            <pc:sldMk cId="0" sldId="267"/>
            <ac:spMk id="12" creationId="{7ECD869C-68D7-CBD8-412D-240BAE7A3B67}"/>
          </ac:spMkLst>
        </pc:spChg>
        <pc:spChg chg="add mod">
          <ac:chgData name="nourah Alaklabi" userId="b439187ee2954565" providerId="LiveId" clId="{8C957BC7-24C1-4E6E-8FDB-9BB6B79FE9B9}" dt="2024-08-24T10:11:34.454" v="780"/>
          <ac:spMkLst>
            <pc:docMk/>
            <pc:sldMk cId="0" sldId="267"/>
            <ac:spMk id="13" creationId="{0ADBA80B-0CB1-C954-712F-1FFE1DAE2EDC}"/>
          </ac:spMkLst>
        </pc:spChg>
        <pc:picChg chg="add mod">
          <ac:chgData name="nourah Alaklabi" userId="b439187ee2954565" providerId="LiveId" clId="{8C957BC7-24C1-4E6E-8FDB-9BB6B79FE9B9}" dt="2024-08-24T09:59:09.958" v="735"/>
          <ac:picMkLst>
            <pc:docMk/>
            <pc:sldMk cId="0" sldId="267"/>
            <ac:picMk id="10" creationId="{2CD5EFA3-C1B9-F358-6E73-69F8187C3385}"/>
          </ac:picMkLst>
        </pc:picChg>
      </pc:sldChg>
      <pc:sldChg chg="modSp mod">
        <pc:chgData name="nourah Alaklabi" userId="b439187ee2954565" providerId="LiveId" clId="{8C957BC7-24C1-4E6E-8FDB-9BB6B79FE9B9}" dt="2024-08-24T10:09:49.773" v="777" actId="20577"/>
        <pc:sldMkLst>
          <pc:docMk/>
          <pc:sldMk cId="0" sldId="268"/>
        </pc:sldMkLst>
        <pc:spChg chg="mod">
          <ac:chgData name="nourah Alaklabi" userId="b439187ee2954565" providerId="LiveId" clId="{8C957BC7-24C1-4E6E-8FDB-9BB6B79FE9B9}" dt="2024-08-24T10:09:49.773" v="777" actId="20577"/>
          <ac:spMkLst>
            <pc:docMk/>
            <pc:sldMk cId="0" sldId="268"/>
            <ac:spMk id="8" creationId="{7B7BB3DD-5304-072A-3D42-089A73F912A5}"/>
          </ac:spMkLst>
        </pc:spChg>
      </pc:sldChg>
      <pc:sldChg chg="modSp">
        <pc:chgData name="nourah Alaklabi" userId="b439187ee2954565" providerId="LiveId" clId="{8C957BC7-24C1-4E6E-8FDB-9BB6B79FE9B9}" dt="2024-08-24T10:09:04.151" v="771"/>
        <pc:sldMkLst>
          <pc:docMk/>
          <pc:sldMk cId="0" sldId="269"/>
        </pc:sldMkLst>
        <pc:picChg chg="mod">
          <ac:chgData name="nourah Alaklabi" userId="b439187ee2954565" providerId="LiveId" clId="{8C957BC7-24C1-4E6E-8FDB-9BB6B79FE9B9}" dt="2024-08-24T10:09:04.151" v="771"/>
          <ac:picMkLst>
            <pc:docMk/>
            <pc:sldMk cId="0" sldId="269"/>
            <ac:picMk id="9" creationId="{BFADAEB7-5DAF-A670-EECA-B696242E749D}"/>
          </ac:picMkLst>
        </pc:picChg>
      </pc:sldChg>
      <pc:sldChg chg="addSp modSp mod">
        <pc:chgData name="nourah Alaklabi" userId="b439187ee2954565" providerId="LiveId" clId="{8C957BC7-24C1-4E6E-8FDB-9BB6B79FE9B9}" dt="2024-08-24T09:29:05.689" v="711" actId="20577"/>
        <pc:sldMkLst>
          <pc:docMk/>
          <pc:sldMk cId="1714451983" sldId="270"/>
        </pc:sldMkLst>
        <pc:spChg chg="mod">
          <ac:chgData name="nourah Alaklabi" userId="b439187ee2954565" providerId="LiveId" clId="{8C957BC7-24C1-4E6E-8FDB-9BB6B79FE9B9}" dt="2024-08-24T09:29:05.689" v="711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8C957BC7-24C1-4E6E-8FDB-9BB6B79FE9B9}" dt="2024-08-24T09:28:59.585" v="709"/>
          <ac:picMkLst>
            <pc:docMk/>
            <pc:sldMk cId="1714451983" sldId="270"/>
            <ac:picMk id="10" creationId="{18F15D4D-82C3-02EB-12E5-C104FA6FDD64}"/>
          </ac:picMkLst>
        </pc:picChg>
      </pc:sldChg>
      <pc:sldChg chg="addSp modSp mod">
        <pc:chgData name="nourah Alaklabi" userId="b439187ee2954565" providerId="LiveId" clId="{8C957BC7-24C1-4E6E-8FDB-9BB6B79FE9B9}" dt="2024-08-24T09:56:12.794" v="718"/>
        <pc:sldMkLst>
          <pc:docMk/>
          <pc:sldMk cId="2434396656" sldId="271"/>
        </pc:sldMkLst>
        <pc:spChg chg="mod">
          <ac:chgData name="nourah Alaklabi" userId="b439187ee2954565" providerId="LiveId" clId="{8C957BC7-24C1-4E6E-8FDB-9BB6B79FE9B9}" dt="2024-08-24T09:29:14.140" v="713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8C957BC7-24C1-4E6E-8FDB-9BB6B79FE9B9}" dt="2024-08-24T09:56:12.794" v="718"/>
          <ac:picMkLst>
            <pc:docMk/>
            <pc:sldMk cId="2434396656" sldId="271"/>
            <ac:picMk id="11" creationId="{D2358E68-2C46-CAE9-DB9D-7E66BECA66B1}"/>
          </ac:picMkLst>
        </pc:picChg>
      </pc:sldChg>
      <pc:sldChg chg="addSp modSp mod">
        <pc:chgData name="nourah Alaklabi" userId="b439187ee2954565" providerId="LiveId" clId="{8C957BC7-24C1-4E6E-8FDB-9BB6B79FE9B9}" dt="2024-08-24T09:57:21.329" v="727"/>
        <pc:sldMkLst>
          <pc:docMk/>
          <pc:sldMk cId="2820606227" sldId="272"/>
        </pc:sldMkLst>
        <pc:spChg chg="mod">
          <ac:chgData name="nourah Alaklabi" userId="b439187ee2954565" providerId="LiveId" clId="{8C957BC7-24C1-4E6E-8FDB-9BB6B79FE9B9}" dt="2024-08-24T09:56:19.550" v="720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8C957BC7-24C1-4E6E-8FDB-9BB6B79FE9B9}" dt="2024-08-24T09:57:21.329" v="727"/>
          <ac:picMkLst>
            <pc:docMk/>
            <pc:sldMk cId="2820606227" sldId="272"/>
            <ac:picMk id="10" creationId="{ED1E8B42-10B6-05FB-1F96-EA05BF66AE47}"/>
          </ac:picMkLst>
        </pc:picChg>
      </pc:sldChg>
      <pc:sldChg chg="addSp delSp modSp mod">
        <pc:chgData name="nourah Alaklabi" userId="b439187ee2954565" providerId="LiveId" clId="{8C957BC7-24C1-4E6E-8FDB-9BB6B79FE9B9}" dt="2024-08-24T10:15:24.968" v="800" actId="14100"/>
        <pc:sldMkLst>
          <pc:docMk/>
          <pc:sldMk cId="664543454" sldId="273"/>
        </pc:sldMkLst>
        <pc:spChg chg="mod">
          <ac:chgData name="nourah Alaklabi" userId="b439187ee2954565" providerId="LiveId" clId="{8C957BC7-24C1-4E6E-8FDB-9BB6B79FE9B9}" dt="2024-08-24T10:14:57.940" v="796" actId="1076"/>
          <ac:spMkLst>
            <pc:docMk/>
            <pc:sldMk cId="664543454" sldId="273"/>
            <ac:spMk id="10" creationId="{A533159E-7D03-1753-ACA9-A55E569B8F24}"/>
          </ac:spMkLst>
        </pc:spChg>
        <pc:spChg chg="add mod">
          <ac:chgData name="nourah Alaklabi" userId="b439187ee2954565" providerId="LiveId" clId="{8C957BC7-24C1-4E6E-8FDB-9BB6B79FE9B9}" dt="2024-08-24T08:34:05.118" v="345" actId="1076"/>
          <ac:spMkLst>
            <pc:docMk/>
            <pc:sldMk cId="664543454" sldId="273"/>
            <ac:spMk id="14" creationId="{FD6FBD97-5C98-53DC-D0D9-3B0274CE7A66}"/>
          </ac:spMkLst>
        </pc:spChg>
        <pc:spChg chg="add mod ord">
          <ac:chgData name="nourah Alaklabi" userId="b439187ee2954565" providerId="LiveId" clId="{8C957BC7-24C1-4E6E-8FDB-9BB6B79FE9B9}" dt="2024-08-24T10:15:24.968" v="800" actId="14100"/>
          <ac:spMkLst>
            <pc:docMk/>
            <pc:sldMk cId="664543454" sldId="273"/>
            <ac:spMk id="15" creationId="{EECC168E-7452-56A3-D93A-12E3E4444EAC}"/>
          </ac:spMkLst>
        </pc:spChg>
        <pc:graphicFrameChg chg="add mod modGraphic">
          <ac:chgData name="nourah Alaklabi" userId="b439187ee2954565" providerId="LiveId" clId="{8C957BC7-24C1-4E6E-8FDB-9BB6B79FE9B9}" dt="2024-08-24T08:28:15.650" v="161" actId="404"/>
          <ac:graphicFrameMkLst>
            <pc:docMk/>
            <pc:sldMk cId="664543454" sldId="273"/>
            <ac:graphicFrameMk id="9" creationId="{D689B898-0667-831D-0158-15E9339B0F8E}"/>
          </ac:graphicFrameMkLst>
        </pc:graphicFrameChg>
        <pc:picChg chg="add mod">
          <ac:chgData name="nourah Alaklabi" userId="b439187ee2954565" providerId="LiveId" clId="{8C957BC7-24C1-4E6E-8FDB-9BB6B79FE9B9}" dt="2024-08-24T08:31:23.310" v="167"/>
          <ac:picMkLst>
            <pc:docMk/>
            <pc:sldMk cId="664543454" sldId="273"/>
            <ac:picMk id="12" creationId="{1E921223-4009-C0F1-FA7B-DA377C831B16}"/>
          </ac:picMkLst>
        </pc:picChg>
        <pc:picChg chg="del">
          <ac:chgData name="nourah Alaklabi" userId="b439187ee2954565" providerId="LiveId" clId="{8C957BC7-24C1-4E6E-8FDB-9BB6B79FE9B9}" dt="2024-08-24T08:30:23.443" v="162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8C957BC7-24C1-4E6E-8FDB-9BB6B79FE9B9}" dt="2024-08-24T08:45:38.247" v="396" actId="1076"/>
        <pc:sldMkLst>
          <pc:docMk/>
          <pc:sldMk cId="1874374897" sldId="274"/>
        </pc:sldMkLst>
        <pc:spChg chg="mod">
          <ac:chgData name="nourah Alaklabi" userId="b439187ee2954565" providerId="LiveId" clId="{8C957BC7-24C1-4E6E-8FDB-9BB6B79FE9B9}" dt="2024-08-24T08:45:38.247" v="396" actId="1076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8C957BC7-24C1-4E6E-8FDB-9BB6B79FE9B9}" dt="2024-08-24T08:37:44.283" v="346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8C957BC7-24C1-4E6E-8FDB-9BB6B79FE9B9}" dt="2024-08-24T09:17:42.816" v="657"/>
        <pc:sldMkLst>
          <pc:docMk/>
          <pc:sldMk cId="3367232368" sldId="275"/>
        </pc:sldMkLst>
        <pc:spChg chg="del">
          <ac:chgData name="nourah Alaklabi" userId="b439187ee2954565" providerId="LiveId" clId="{8C957BC7-24C1-4E6E-8FDB-9BB6B79FE9B9}" dt="2024-08-24T09:11:37.831" v="631" actId="21"/>
          <ac:spMkLst>
            <pc:docMk/>
            <pc:sldMk cId="3367232368" sldId="275"/>
            <ac:spMk id="7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09:12:12.887" v="638" actId="1076"/>
          <ac:spMkLst>
            <pc:docMk/>
            <pc:sldMk cId="3367232368" sldId="275"/>
            <ac:spMk id="12" creationId="{861A05D6-1DB3-EE45-3A3E-FB6BABBB35B7}"/>
          </ac:spMkLst>
        </pc:spChg>
        <pc:spChg chg="del">
          <ac:chgData name="nourah Alaklabi" userId="b439187ee2954565" providerId="LiveId" clId="{8C957BC7-24C1-4E6E-8FDB-9BB6B79FE9B9}" dt="2024-08-24T09:10:58.551" v="625" actId="21"/>
          <ac:spMkLst>
            <pc:docMk/>
            <pc:sldMk cId="3367232368" sldId="275"/>
            <ac:spMk id="18" creationId="{56803FD5-2FA5-BC47-CC28-0198FF56899A}"/>
          </ac:spMkLst>
        </pc:spChg>
        <pc:picChg chg="del">
          <ac:chgData name="nourah Alaklabi" userId="b439187ee2954565" providerId="LiveId" clId="{8C957BC7-24C1-4E6E-8FDB-9BB6B79FE9B9}" dt="2024-08-24T09:11:39.971" v="632" actId="21"/>
          <ac:picMkLst>
            <pc:docMk/>
            <pc:sldMk cId="3367232368" sldId="275"/>
            <ac:picMk id="15" creationId="{9DBBB8D5-4BC3-FD36-1C95-5A8EA82F8D9D}"/>
          </ac:picMkLst>
        </pc:picChg>
        <pc:picChg chg="add mod">
          <ac:chgData name="nourah Alaklabi" userId="b439187ee2954565" providerId="LiveId" clId="{8C957BC7-24C1-4E6E-8FDB-9BB6B79FE9B9}" dt="2024-08-24T09:17:42.816" v="657"/>
          <ac:picMkLst>
            <pc:docMk/>
            <pc:sldMk cId="3367232368" sldId="275"/>
            <ac:picMk id="16" creationId="{880D5DAB-C253-629A-21B1-B0A4C3E56B40}"/>
          </ac:picMkLst>
        </pc:picChg>
        <pc:picChg chg="del">
          <ac:chgData name="nourah Alaklabi" userId="b439187ee2954565" providerId="LiveId" clId="{8C957BC7-24C1-4E6E-8FDB-9BB6B79FE9B9}" dt="2024-08-24T09:10:52.513" v="624" actId="21"/>
          <ac:picMkLst>
            <pc:docMk/>
            <pc:sldMk cId="3367232368" sldId="275"/>
            <ac:picMk id="17" creationId="{D598C05C-2DB7-FE5D-07D2-2AF5B94E7074}"/>
          </ac:picMkLst>
        </pc:picChg>
      </pc:sldChg>
      <pc:sldChg chg="addSp delSp modSp add mod">
        <pc:chgData name="nourah Alaklabi" userId="b439187ee2954565" providerId="LiveId" clId="{8C957BC7-24C1-4E6E-8FDB-9BB6B79FE9B9}" dt="2024-08-24T10:03:17.257" v="770" actId="1076"/>
        <pc:sldMkLst>
          <pc:docMk/>
          <pc:sldMk cId="1250405384" sldId="276"/>
        </pc:sldMkLst>
        <pc:spChg chg="del">
          <ac:chgData name="nourah Alaklabi" userId="b439187ee2954565" providerId="LiveId" clId="{8C957BC7-24C1-4E6E-8FDB-9BB6B79FE9B9}" dt="2024-08-24T10:00:07.842" v="739" actId="21"/>
          <ac:spMkLst>
            <pc:docMk/>
            <pc:sldMk cId="1250405384" sldId="276"/>
            <ac:spMk id="6" creationId="{00000000-0000-0000-0000-000000000000}"/>
          </ac:spMkLst>
        </pc:spChg>
        <pc:spChg chg="mod">
          <ac:chgData name="nourah Alaklabi" userId="b439187ee2954565" providerId="LiveId" clId="{8C957BC7-24C1-4E6E-8FDB-9BB6B79FE9B9}" dt="2024-08-24T10:03:17.257" v="770" actId="1076"/>
          <ac:spMkLst>
            <pc:docMk/>
            <pc:sldMk cId="1250405384" sldId="276"/>
            <ac:spMk id="8" creationId="{EE5BDCA7-4F3B-A446-3ED1-9BA50E3D0FA1}"/>
          </ac:spMkLst>
        </pc:spChg>
        <pc:spChg chg="add mod">
          <ac:chgData name="nourah Alaklabi" userId="b439187ee2954565" providerId="LiveId" clId="{8C957BC7-24C1-4E6E-8FDB-9BB6B79FE9B9}" dt="2024-08-24T10:00:04.394" v="738"/>
          <ac:spMkLst>
            <pc:docMk/>
            <pc:sldMk cId="1250405384" sldId="276"/>
            <ac:spMk id="9" creationId="{303E7535-E3AD-C555-C6C7-C524E9448364}"/>
          </ac:spMkLst>
        </pc:spChg>
        <pc:picChg chg="del">
          <ac:chgData name="nourah Alaklabi" userId="b439187ee2954565" providerId="LiveId" clId="{8C957BC7-24C1-4E6E-8FDB-9BB6B79FE9B9}" dt="2024-08-24T09:59:42.275" v="737" actId="21"/>
          <ac:picMkLst>
            <pc:docMk/>
            <pc:sldMk cId="1250405384" sldId="276"/>
            <ac:picMk id="10" creationId="{2CD5EFA3-C1B9-F358-6E73-69F8187C3385}"/>
          </ac:picMkLst>
        </pc:picChg>
        <pc:picChg chg="add mod">
          <ac:chgData name="nourah Alaklabi" userId="b439187ee2954565" providerId="LiveId" clId="{8C957BC7-24C1-4E6E-8FDB-9BB6B79FE9B9}" dt="2024-08-24T10:02:48.215" v="745"/>
          <ac:picMkLst>
            <pc:docMk/>
            <pc:sldMk cId="1250405384" sldId="276"/>
            <ac:picMk id="13" creationId="{12091017-89DD-DE77-C0B6-9EBBAE443F28}"/>
          </ac:picMkLst>
        </pc:picChg>
      </pc:sldChg>
    </pc:docChg>
  </pc:docChgLst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19/02/46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2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23" Type="http://schemas.microsoft.com/office/2007/relationships/hdphoto" Target="../media/hdphoto8.wdp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2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6.pn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6.png"/><Relationship Id="rId17" Type="http://schemas.openxmlformats.org/officeDocument/2006/relationships/hyperlink" Target="https://www.ien.edu.sa/?choice=2#/lesson/928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7.svg"/><Relationship Id="rId15" Type="http://schemas.openxmlformats.org/officeDocument/2006/relationships/image" Target="../media/image41.svg"/><Relationship Id="rId10" Type="http://schemas.openxmlformats.org/officeDocument/2006/relationships/image" Target="../media/image24.png"/><Relationship Id="rId19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5" Type="http://schemas.openxmlformats.org/officeDocument/2006/relationships/image" Target="../media/image7.sv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17" Type="http://schemas.microsoft.com/office/2007/relationships/hdphoto" Target="../media/hdphoto13.wdp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5" Type="http://schemas.microsoft.com/office/2007/relationships/hdphoto" Target="../media/hdphoto12.wdp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microsoft.com/office/2007/relationships/hdphoto" Target="../media/hdphoto18.wdp"/><Relationship Id="rId2" Type="http://schemas.openxmlformats.org/officeDocument/2006/relationships/image" Target="../media/image1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6.png"/><Relationship Id="rId5" Type="http://schemas.openxmlformats.org/officeDocument/2006/relationships/image" Target="../media/image7.svg"/><Relationship Id="rId15" Type="http://schemas.openxmlformats.org/officeDocument/2006/relationships/image" Target="../media/image57.pn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8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.png"/><Relationship Id="rId16" Type="http://schemas.openxmlformats.org/officeDocument/2006/relationships/hyperlink" Target="https://wordwall.net/play/35621/363/42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1.svg"/><Relationship Id="rId5" Type="http://schemas.openxmlformats.org/officeDocument/2006/relationships/image" Target="../media/image7.svg"/><Relationship Id="rId15" Type="http://schemas.openxmlformats.org/officeDocument/2006/relationships/image" Target="../media/image20.svg"/><Relationship Id="rId10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7.svg"/><Relationship Id="rId10" Type="http://schemas.openxmlformats.org/officeDocument/2006/relationships/image" Target="../media/image63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www.didax.com/apps/dice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6fxBiVVWyak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3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7.sv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20" Type="http://schemas.openxmlformats.org/officeDocument/2006/relationships/hyperlink" Target="https://www.ien.edu.sa/?choice=2#/lesson/92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microsoft.com/office/2007/relationships/hdphoto" Target="../media/hdphoto2.wdp"/><Relationship Id="rId5" Type="http://schemas.openxmlformats.org/officeDocument/2006/relationships/image" Target="../media/image5.svg"/><Relationship Id="rId15" Type="http://schemas.openxmlformats.org/officeDocument/2006/relationships/image" Target="../media/image25.svg"/><Relationship Id="rId23" Type="http://schemas.openxmlformats.org/officeDocument/2006/relationships/image" Target="../media/image30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28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4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4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svg"/><Relationship Id="rId20" Type="http://schemas.openxmlformats.org/officeDocument/2006/relationships/hyperlink" Target="https://www.ien.edu.sa/?choice=2#/lesson/92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23" Type="http://schemas.microsoft.com/office/2007/relationships/hdphoto" Target="../media/hdphoto3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18" Type="http://schemas.openxmlformats.org/officeDocument/2006/relationships/hyperlink" Target="https://www.ien.edu.sa/?choice=2#/lesson/928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23" Type="http://schemas.microsoft.com/office/2007/relationships/hdphoto" Target="../media/hdphoto5.wdp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6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7.wdp"/><Relationship Id="rId5" Type="http://schemas.openxmlformats.org/officeDocument/2006/relationships/image" Target="../media/image7.svg"/><Relationship Id="rId15" Type="http://schemas.openxmlformats.org/officeDocument/2006/relationships/image" Target="../media/image27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2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6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11200" y="2550937"/>
            <a:ext cx="4440707" cy="52595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26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E533C0D3-AE06-56CF-C77D-017F427A03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DBBB8D5-4BC3-FD36-1C95-5A8EA82F8D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44601" y="2873639"/>
            <a:ext cx="3273330" cy="375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598C05C-2DB7-FE5D-07D2-2AF5B94E70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2493" y="4022247"/>
            <a:ext cx="9553076" cy="463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6803FD5-2FA5-BC47-CC28-0198FF56899A}"/>
              </a:ext>
            </a:extLst>
          </p:cNvPr>
          <p:cNvSpPr txBox="1"/>
          <p:nvPr/>
        </p:nvSpPr>
        <p:spPr>
          <a:xfrm>
            <a:off x="7524589" y="300545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مثال من واقع الحياة : الصِّيغةُ اللفظيَةُ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2685073" y="934653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E533C0D3-AE06-56CF-C77D-017F427A03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80D5DAB-C253-629A-21B1-B0A4C3E56B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2608291"/>
            <a:ext cx="12022955" cy="6113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232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FB1E09B-95E2-34FA-93FB-15463A1FCA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3587018"/>
            <a:ext cx="13932013" cy="327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640AA2F-08C2-F5EC-18B1-57D6FA7070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841" y="3011237"/>
            <a:ext cx="14406645" cy="1240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E00EF1-A04D-7E91-926C-0BB5919302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4800" y="4960182"/>
            <a:ext cx="4013565" cy="1240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528F10F-4B4E-ADBF-7CFA-A7B2483ECB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4960182"/>
            <a:ext cx="3617134" cy="1256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4E9918-9645-2CDB-5742-DE524CC077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051" y="3568720"/>
            <a:ext cx="14748635" cy="244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8F15D4D-82C3-02EB-12E5-C104FA6FD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425" y="3799861"/>
            <a:ext cx="13507262" cy="23372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2358E68-2C46-CAE9-DB9D-7E66BECA66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680" y="3989831"/>
            <a:ext cx="13930152" cy="18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D1E8B42-10B6-05FB-1F96-EA05BF66AE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3565506"/>
            <a:ext cx="16310585" cy="315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CD5EFA3-C1B9-F358-6E73-69F8187C3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5" y="3478565"/>
            <a:ext cx="11724380" cy="235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7ECD869C-68D7-CBD8-412D-240BAE7A3B67}"/>
              </a:ext>
            </a:extLst>
          </p:cNvPr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ADBA80B-0CB1-C954-712F-1FFE1DAE2EDC}"/>
              </a:ext>
            </a:extLst>
          </p:cNvPr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246854" y="4277380"/>
            <a:ext cx="4540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تــدريب على اختــبــار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28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303E7535-E3AD-C555-C6C7-C524E9448364}"/>
              </a:ext>
            </a:extLst>
          </p:cNvPr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2091017-89DD-DE77-C0B6-9EBBAE443F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553" y="2672030"/>
            <a:ext cx="10226847" cy="518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405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27953" y="41114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F8FDC2D-EF63-0331-DFB2-077BDAABF138}"/>
              </a:ext>
            </a:extLst>
          </p:cNvPr>
          <p:cNvSpPr txBox="1"/>
          <p:nvPr/>
        </p:nvSpPr>
        <p:spPr>
          <a:xfrm>
            <a:off x="2685073" y="6125043"/>
            <a:ext cx="99695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اشترى سعود قطعتَي حلوى وفطيرة بمبلغ ١٧,٥ ريالا. إذا كان ثمن الفطيرة ٨,٥ ريالات، فما ثمن قطعة الحلوى؟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0B1DEF8-79E3-468B-09FD-DEEC85050380}"/>
              </a:ext>
            </a:extLst>
          </p:cNvPr>
          <p:cNvSpPr txBox="1"/>
          <p:nvPr/>
        </p:nvSpPr>
        <p:spPr>
          <a:xfrm>
            <a:off x="10803244" y="1270302"/>
            <a:ext cx="576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مسألة اليوم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8745647-07D7-A72B-09DE-CDF04964DA97}"/>
              </a:ext>
            </a:extLst>
          </p:cNvPr>
          <p:cNvSpPr/>
          <p:nvPr/>
        </p:nvSpPr>
        <p:spPr>
          <a:xfrm>
            <a:off x="15857028" y="5115931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صورة 8">
            <a:hlinkClick r:id="rId16"/>
            <a:extLst>
              <a:ext uri="{FF2B5EF4-FFF2-40B4-BE49-F238E27FC236}">
                <a16:creationId xmlns:a16="http://schemas.microsoft.com/office/drawing/2014/main" id="{BFADAEB7-5DAF-A670-EECA-B696242E74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000" y="4082793"/>
            <a:ext cx="3721170" cy="1060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21 : صفحة 27</a:t>
            </a:r>
          </a:p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س 22 : صفحة 27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86931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D689B898-0667-831D-0158-15E9339B0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106836"/>
              </p:ext>
            </p:extLst>
          </p:nvPr>
        </p:nvGraphicFramePr>
        <p:xfrm>
          <a:off x="2057394" y="5997010"/>
          <a:ext cx="10811916" cy="234689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900993">
                  <a:extLst>
                    <a:ext uri="{9D8B030D-6E8A-4147-A177-3AD203B41FA5}">
                      <a16:colId xmlns:a16="http://schemas.microsoft.com/office/drawing/2014/main" val="1261063869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1185883647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1495703335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2302822385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3045859172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3619119745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2585776670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1910860364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3217872672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1078648728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3096432311"/>
                    </a:ext>
                  </a:extLst>
                </a:gridCol>
                <a:gridCol w="900993">
                  <a:extLst>
                    <a:ext uri="{9D8B030D-6E8A-4147-A177-3AD203B41FA5}">
                      <a16:colId xmlns:a16="http://schemas.microsoft.com/office/drawing/2014/main" val="3706303906"/>
                    </a:ext>
                  </a:extLst>
                </a:gridCol>
              </a:tblGrid>
              <a:tr h="586723">
                <a:tc gridSpan="3">
                  <a:txBody>
                    <a:bodyPr/>
                    <a:lstStyle/>
                    <a:p>
                      <a:pPr algn="ctr" rtl="0"/>
                      <a:r>
                        <a:rPr lang="ar-SA" sz="2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دورة الوحدات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ar-SA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دورة الألوف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ar-SA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دورة الملايين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/>
                      <a:r>
                        <a:rPr lang="ar-SA" sz="24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دورة البلايين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62225"/>
                  </a:ext>
                </a:extLst>
              </a:tr>
              <a:tr h="586723"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احاد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عشرات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مئات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احاد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عشرات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مئات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احاد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عشرات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مئات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احاد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عشرات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ar-SA" sz="20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مئات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651469"/>
                  </a:ext>
                </a:extLst>
              </a:tr>
              <a:tr h="1173446"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endParaRPr lang="ar-SA" sz="24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22439"/>
                  </a:ext>
                </a:extLst>
              </a:tr>
            </a:tbl>
          </a:graphicData>
        </a:graphic>
      </p:graphicFrame>
      <p:pic>
        <p:nvPicPr>
          <p:cNvPr id="12" name="صورة 11">
            <a:hlinkClick r:id="rId13"/>
            <a:extLst>
              <a:ext uri="{FF2B5EF4-FFF2-40B4-BE49-F238E27FC236}">
                <a16:creationId xmlns:a16="http://schemas.microsoft.com/office/drawing/2014/main" id="{1E921223-4009-C0F1-FA7B-DA377C831B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40549" y="3096446"/>
            <a:ext cx="2006462" cy="176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D6FBD97-5C98-53DC-D0D9-3B0274CE7A66}"/>
              </a:ext>
            </a:extLst>
          </p:cNvPr>
          <p:cNvSpPr txBox="1"/>
          <p:nvPr/>
        </p:nvSpPr>
        <p:spPr>
          <a:xfrm>
            <a:off x="1447800" y="4481667"/>
            <a:ext cx="1170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رمي مكعب النرد وتسجيل الرقم الظاهر في الجدول من اليمين الى اليسار 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تكرر العملية حتى نصل الى مئات البلايين . ثم تقرأ الطالبة العدد كاملاً .</a:t>
            </a: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EECC168E-7452-56A3-D93A-12E3E4444EAC}"/>
              </a:ext>
            </a:extLst>
          </p:cNvPr>
          <p:cNvSpPr/>
          <p:nvPr/>
        </p:nvSpPr>
        <p:spPr>
          <a:xfrm>
            <a:off x="118453" y="8115299"/>
            <a:ext cx="2243748" cy="2259091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7034248" y="927220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1-4 : القيمة المنزليَّةُ ضِمْنَ أجزاءِ الألفِ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08992" y="2843145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الكسورَ العشريةَ وأكتُبُها بالصِّيغِ القياسيةِ والتحليليةِ واللفظيةِ.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50251" y="5829363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كسرٌ عشريٌّ.</a:t>
            </a:r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الفاصلةُ العَشْريةُ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C3BA8C22-5F49-8578-932E-EC48215ECF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090561" y="5831134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كسرٌ عشريٌّ.</a:t>
            </a:r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الفاصلةُ العَشْريةُ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ECC4988-D5B1-3DD4-3148-09F4AD0E9188}"/>
              </a:ext>
            </a:extLst>
          </p:cNvPr>
          <p:cNvSpPr txBox="1"/>
          <p:nvPr/>
        </p:nvSpPr>
        <p:spPr>
          <a:xfrm>
            <a:off x="14127403" y="2873638"/>
            <a:ext cx="33701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الكسورَ العشريةَ وأكتُبُها بالصِّيغِ القياسيةِ والتحليليةِ واللفظيةِ.</a:t>
            </a:r>
          </a:p>
        </p:txBody>
      </p:sp>
      <p:pic>
        <p:nvPicPr>
          <p:cNvPr id="16" name="صورة 15">
            <a:hlinkClick r:id="rId19"/>
            <a:extLst>
              <a:ext uri="{FF2B5EF4-FFF2-40B4-BE49-F238E27FC236}">
                <a16:creationId xmlns:a16="http://schemas.microsoft.com/office/drawing/2014/main" id="{74111D0C-E9EF-91C8-6B48-92D1CCD14F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A5E021E-DA0A-0C66-0950-E579D76A25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238" y="3586759"/>
            <a:ext cx="3861105" cy="560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1C1A06D-8EB8-DA85-89F0-3A8F44C45929}"/>
              </a:ext>
            </a:extLst>
          </p:cNvPr>
          <p:cNvSpPr txBox="1"/>
          <p:nvPr/>
        </p:nvSpPr>
        <p:spPr>
          <a:xfrm>
            <a:off x="10101614" y="2748565"/>
            <a:ext cx="2852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اسْــتـــعِـــدَّ :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9E0A5D6-5163-11E1-E572-4D85ACCA01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964" y="3520067"/>
            <a:ext cx="6722701" cy="567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868400" y="2743042"/>
            <a:ext cx="37947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الكسورَ العشريةَ وأكتُبُها بالصِّيغِ القياسيةِ والتحليليةِ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15779" y="5915062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كسرٌ عشريٌّ.</a:t>
            </a:r>
          </a:p>
          <a:p>
            <a:pPr algn="r" rtl="1"/>
            <a:endParaRPr lang="ar-SA" sz="2800" b="1" dirty="0"/>
          </a:p>
          <a:p>
            <a:pPr algn="r" rtl="1"/>
            <a:r>
              <a:rPr lang="ar-SA" sz="2800" b="1" dirty="0"/>
              <a:t>الفاصلةُ العَشْريةُ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40F7E2DC-A5BF-2776-7D6C-00DB0B33C5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B1D5DCE-5C5C-1AF4-456E-2CD12749C4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2611766"/>
            <a:ext cx="9623559" cy="568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944600" y="2743042"/>
            <a:ext cx="37185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الكسورَ العشريةَ وأكتُبُها بالصِّيغِ القياسيةِ والتحليليةِ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27403" y="5951808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كسرٌ عشريٌّ.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الفاصلةُ العَشْريةُ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7CEF0A35-5F5D-AED4-8FDB-C863B881FB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7801E94-2DA4-422A-47D4-76E25BFB18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4004547"/>
            <a:ext cx="9459871" cy="159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D772792-8BA8-59FC-5BDB-852C8B892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6205857"/>
            <a:ext cx="9459871" cy="125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848FC26-42CA-8054-D4A4-76E3DC534B15}"/>
              </a:ext>
            </a:extLst>
          </p:cNvPr>
          <p:cNvSpPr txBox="1"/>
          <p:nvPr/>
        </p:nvSpPr>
        <p:spPr>
          <a:xfrm>
            <a:off x="5736038" y="3058204"/>
            <a:ext cx="7152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مِـــثـــالٌ : مَنازلُ الأرقامِ في الكُسورِ العَشريَّةِ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1-4 : القيمة المنزليَّةُ ضِمْنَ أجزاءِ الألفِ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4020800" y="2743042"/>
            <a:ext cx="36423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أقرأُ الكسورَ العشريةَ وأكتُبُها بالصِّيغِ القياسيةِ والتحليليةِ واللفظيةِ.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5942663"/>
            <a:ext cx="344379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الْمُفْرَدَاتُ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كسرٌ عشريٌّ.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الفاصلةُ العَشْريةُ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-928831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26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5795654E-22FA-2B83-20D0-AF9E3C82D7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6038" y="294130"/>
            <a:ext cx="1078145" cy="1323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5A0A07E-5258-9AB9-4C16-608B494671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0761" y="3198518"/>
            <a:ext cx="9386113" cy="478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71525D1-CC9E-358B-70F1-D7717870FA9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636" y="8033605"/>
            <a:ext cx="9386113" cy="147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635DDD4-873B-0136-031D-CFF729FB557C}"/>
              </a:ext>
            </a:extLst>
          </p:cNvPr>
          <p:cNvSpPr txBox="1"/>
          <p:nvPr/>
        </p:nvSpPr>
        <p:spPr>
          <a:xfrm>
            <a:off x="6553200" y="2465306"/>
            <a:ext cx="6453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Times New Roman" panose="02020603050405020304" pitchFamily="18" charset="0"/>
              </a:rPr>
              <a:t>مِـثــالٌ : الصِّيغتانِ القياسيَّةُ والتَّحليليةُ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480</Words>
  <Application>Microsoft Office PowerPoint</Application>
  <PresentationFormat>مخصص</PresentationFormat>
  <Paragraphs>102</Paragraphs>
  <Slides>21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Wingdings</vt:lpstr>
      <vt:lpstr>Aldhabi</vt:lpstr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2024-08-24T10:17:00Z</dcterms:modified>
  <dc:identifier>DAGN_jeNjEQ</dc:identifier>
</cp:coreProperties>
</file>