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70" r:id="rId14"/>
    <p:sldId id="275" r:id="rId15"/>
    <p:sldId id="271" r:id="rId16"/>
    <p:sldId id="267" r:id="rId17"/>
    <p:sldId id="269" r:id="rId18"/>
    <p:sldId id="268" r:id="rId19"/>
  </p:sldIdLst>
  <p:sldSz cx="18288000" cy="10287000"/>
  <p:notesSz cx="6858000" cy="9144000"/>
  <p:embeddedFontLst>
    <p:embeddedFont>
      <p:font typeface="Aldhabi" panose="01000000000000000000" pitchFamily="2" charset="-7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017A43BA-95DC-4D24-BCBA-9E6A677CB6E6}"/>
    <pc:docChg chg="undo redo custSel addSld delSld modSld">
      <pc:chgData name="nourah Alaklabi" userId="b439187ee2954565" providerId="LiveId" clId="{017A43BA-95DC-4D24-BCBA-9E6A677CB6E6}" dt="2024-08-21T19:09:15.064" v="925" actId="20577"/>
      <pc:docMkLst>
        <pc:docMk/>
      </pc:docMkLst>
      <pc:sldChg chg="addSp delSp modSp mod">
        <pc:chgData name="nourah Alaklabi" userId="b439187ee2954565" providerId="LiveId" clId="{017A43BA-95DC-4D24-BCBA-9E6A677CB6E6}" dt="2024-08-21T16:40:07.591" v="124" actId="14100"/>
        <pc:sldMkLst>
          <pc:docMk/>
          <pc:sldMk cId="0" sldId="257"/>
        </pc:sldMkLst>
        <pc:spChg chg="mod">
          <ac:chgData name="nourah Alaklabi" userId="b439187ee2954565" providerId="LiveId" clId="{017A43BA-95DC-4D24-BCBA-9E6A677CB6E6}" dt="2024-08-21T16:30:08.257" v="12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017A43BA-95DC-4D24-BCBA-9E6A677CB6E6}" dt="2024-08-21T16:29:51.067" v="10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017A43BA-95DC-4D24-BCBA-9E6A677CB6E6}" dt="2024-08-21T16:29:58.184" v="11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017A43BA-95DC-4D24-BCBA-9E6A677CB6E6}" dt="2024-08-21T16:30:12.527" v="13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017A43BA-95DC-4D24-BCBA-9E6A677CB6E6}" dt="2024-08-21T16:29:45.847" v="8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017A43BA-95DC-4D24-BCBA-9E6A677CB6E6}" dt="2024-08-21T16:40:07.591" v="124" actId="14100"/>
          <ac:spMkLst>
            <pc:docMk/>
            <pc:sldMk cId="0" sldId="257"/>
            <ac:spMk id="13" creationId="{DB937A2D-6B98-0C36-8787-7C2815A81DEB}"/>
          </ac:spMkLst>
        </pc:spChg>
        <pc:picChg chg="del">
          <ac:chgData name="nourah Alaklabi" userId="b439187ee2954565" providerId="LiveId" clId="{017A43BA-95DC-4D24-BCBA-9E6A677CB6E6}" dt="2024-08-21T16:26:28.583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017A43BA-95DC-4D24-BCBA-9E6A677CB6E6}" dt="2024-08-21T16:29:48.317" v="9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delSp modSp mod">
        <pc:chgData name="nourah Alaklabi" userId="b439187ee2954565" providerId="LiveId" clId="{017A43BA-95DC-4D24-BCBA-9E6A677CB6E6}" dt="2024-08-21T17:44:59.344" v="633" actId="20577"/>
        <pc:sldMkLst>
          <pc:docMk/>
          <pc:sldMk cId="0" sldId="258"/>
        </pc:sldMkLst>
        <pc:spChg chg="del mod">
          <ac:chgData name="nourah Alaklabi" userId="b439187ee2954565" providerId="LiveId" clId="{017A43BA-95DC-4D24-BCBA-9E6A677CB6E6}" dt="2024-08-21T17:21:49.708" v="498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017A43BA-95DC-4D24-BCBA-9E6A677CB6E6}" dt="2024-08-21T17:44:59.344" v="633" actId="20577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017A43BA-95DC-4D24-BCBA-9E6A677CB6E6}" dt="2024-08-21T17:21:35.294" v="491" actId="1076"/>
          <ac:spMkLst>
            <pc:docMk/>
            <pc:sldMk cId="0" sldId="258"/>
            <ac:spMk id="14" creationId="{4682FC23-B193-D643-AB19-72BFC743B7CD}"/>
          </ac:spMkLst>
        </pc:spChg>
        <pc:spChg chg="mod">
          <ac:chgData name="nourah Alaklabi" userId="b439187ee2954565" providerId="LiveId" clId="{017A43BA-95DC-4D24-BCBA-9E6A677CB6E6}" dt="2024-08-21T17:39:10.143" v="567" actId="20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017A43BA-95DC-4D24-BCBA-9E6A677CB6E6}" dt="2024-08-21T17:44:11.294" v="628" actId="20578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017A43BA-95DC-4D24-BCBA-9E6A677CB6E6}" dt="2024-08-21T17:30:36.793" v="551"/>
          <ac:picMkLst>
            <pc:docMk/>
            <pc:sldMk cId="0" sldId="258"/>
            <ac:picMk id="19" creationId="{FA4AF952-2446-8CD0-F848-92F00A909E2D}"/>
          </ac:picMkLst>
        </pc:picChg>
      </pc:sldChg>
      <pc:sldChg chg="addSp delSp modSp mod">
        <pc:chgData name="nourah Alaklabi" userId="b439187ee2954565" providerId="LiveId" clId="{017A43BA-95DC-4D24-BCBA-9E6A677CB6E6}" dt="2024-08-21T17:49:43.973" v="654" actId="1440"/>
        <pc:sldMkLst>
          <pc:docMk/>
          <pc:sldMk cId="0" sldId="259"/>
        </pc:sldMkLst>
        <pc:spChg chg="add mod">
          <ac:chgData name="nourah Alaklabi" userId="b439187ee2954565" providerId="LiveId" clId="{017A43BA-95DC-4D24-BCBA-9E6A677CB6E6}" dt="2024-08-21T17:22:06.122" v="501" actId="1076"/>
          <ac:spMkLst>
            <pc:docMk/>
            <pc:sldMk cId="0" sldId="259"/>
            <ac:spMk id="11" creationId="{BE99090A-5F02-A9C4-C7CA-E6FB4AAB588F}"/>
          </ac:spMkLst>
        </pc:spChg>
        <pc:spChg chg="del mod">
          <ac:chgData name="nourah Alaklabi" userId="b439187ee2954565" providerId="LiveId" clId="{017A43BA-95DC-4D24-BCBA-9E6A677CB6E6}" dt="2024-08-21T17:22:18.507" v="507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017A43BA-95DC-4D24-BCBA-9E6A677CB6E6}" dt="2024-08-21T17:41:16.944" v="615" actId="2057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017A43BA-95DC-4D24-BCBA-9E6A677CB6E6}" dt="2024-08-21T17:44:32.496" v="631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017A43BA-95DC-4D24-BCBA-9E6A677CB6E6}" dt="2024-08-21T17:45:24.156" v="635" actId="20577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017A43BA-95DC-4D24-BCBA-9E6A677CB6E6}" dt="2024-08-21T17:30:45.356" v="552"/>
          <ac:picMkLst>
            <pc:docMk/>
            <pc:sldMk cId="0" sldId="259"/>
            <ac:picMk id="16" creationId="{FDC2F0AD-06C2-642C-9516-B5CDA3699B5B}"/>
          </ac:picMkLst>
        </pc:picChg>
        <pc:picChg chg="add mod">
          <ac:chgData name="nourah Alaklabi" userId="b439187ee2954565" providerId="LiveId" clId="{017A43BA-95DC-4D24-BCBA-9E6A677CB6E6}" dt="2024-08-21T17:47:32" v="643" actId="1076"/>
          <ac:picMkLst>
            <pc:docMk/>
            <pc:sldMk cId="0" sldId="259"/>
            <ac:picMk id="19" creationId="{C451F50C-0DCC-8968-BC0E-2AB878902E4F}"/>
          </ac:picMkLst>
        </pc:picChg>
        <pc:picChg chg="add mod">
          <ac:chgData name="nourah Alaklabi" userId="b439187ee2954565" providerId="LiveId" clId="{017A43BA-95DC-4D24-BCBA-9E6A677CB6E6}" dt="2024-08-21T17:47:49.078" v="650" actId="1440"/>
          <ac:picMkLst>
            <pc:docMk/>
            <pc:sldMk cId="0" sldId="259"/>
            <ac:picMk id="21" creationId="{44FB9376-9950-FDEF-7942-45169B790B91}"/>
          </ac:picMkLst>
        </pc:picChg>
        <pc:picChg chg="add mod">
          <ac:chgData name="nourah Alaklabi" userId="b439187ee2954565" providerId="LiveId" clId="{017A43BA-95DC-4D24-BCBA-9E6A677CB6E6}" dt="2024-08-21T17:49:43.973" v="654" actId="1440"/>
          <ac:picMkLst>
            <pc:docMk/>
            <pc:sldMk cId="0" sldId="259"/>
            <ac:picMk id="23" creationId="{EDBE9A40-A884-AFBA-F306-953E0CAC7D97}"/>
          </ac:picMkLst>
        </pc:picChg>
      </pc:sldChg>
      <pc:sldChg chg="addSp delSp modSp mod">
        <pc:chgData name="nourah Alaklabi" userId="b439187ee2954565" providerId="LiveId" clId="{017A43BA-95DC-4D24-BCBA-9E6A677CB6E6}" dt="2024-08-21T17:54:18.256" v="665"/>
        <pc:sldMkLst>
          <pc:docMk/>
          <pc:sldMk cId="0" sldId="260"/>
        </pc:sldMkLst>
        <pc:spChg chg="add mod">
          <ac:chgData name="nourah Alaklabi" userId="b439187ee2954565" providerId="LiveId" clId="{017A43BA-95DC-4D24-BCBA-9E6A677CB6E6}" dt="2024-08-21T17:22:41.923" v="512" actId="1076"/>
          <ac:spMkLst>
            <pc:docMk/>
            <pc:sldMk cId="0" sldId="260"/>
            <ac:spMk id="11" creationId="{251AD064-A43B-27CD-A7EC-F33E37A58FA5}"/>
          </ac:spMkLst>
        </pc:spChg>
        <pc:spChg chg="del mod">
          <ac:chgData name="nourah Alaklabi" userId="b439187ee2954565" providerId="LiveId" clId="{017A43BA-95DC-4D24-BCBA-9E6A677CB6E6}" dt="2024-08-21T17:22:42.584" v="514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017A43BA-95DC-4D24-BCBA-9E6A677CB6E6}" dt="2024-08-21T17:41:39.494" v="617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017A43BA-95DC-4D24-BCBA-9E6A677CB6E6}" dt="2024-08-21T17:54:18.256" v="665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017A43BA-95DC-4D24-BCBA-9E6A677CB6E6}" dt="2024-08-21T17:51:09.938" v="656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017A43BA-95DC-4D24-BCBA-9E6A677CB6E6}" dt="2024-08-21T17:30:49.267" v="553"/>
          <ac:picMkLst>
            <pc:docMk/>
            <pc:sldMk cId="0" sldId="260"/>
            <ac:picMk id="13" creationId="{315FDAC1-B456-AA73-1821-91B4AC1B5ACB}"/>
          </ac:picMkLst>
        </pc:picChg>
        <pc:picChg chg="add mod">
          <ac:chgData name="nourah Alaklabi" userId="b439187ee2954565" providerId="LiveId" clId="{017A43BA-95DC-4D24-BCBA-9E6A677CB6E6}" dt="2024-08-21T17:53:15.581" v="663" actId="1440"/>
          <ac:picMkLst>
            <pc:docMk/>
            <pc:sldMk cId="0" sldId="260"/>
            <ac:picMk id="19" creationId="{304D3091-7900-3F67-D1E9-DBA8BAC8902F}"/>
          </ac:picMkLst>
        </pc:picChg>
      </pc:sldChg>
      <pc:sldChg chg="addSp delSp modSp mod">
        <pc:chgData name="nourah Alaklabi" userId="b439187ee2954565" providerId="LiveId" clId="{017A43BA-95DC-4D24-BCBA-9E6A677CB6E6}" dt="2024-08-21T18:05:36.824" v="726" actId="1076"/>
        <pc:sldMkLst>
          <pc:docMk/>
          <pc:sldMk cId="0" sldId="261"/>
        </pc:sldMkLst>
        <pc:spChg chg="add mod">
          <ac:chgData name="nourah Alaklabi" userId="b439187ee2954565" providerId="LiveId" clId="{017A43BA-95DC-4D24-BCBA-9E6A677CB6E6}" dt="2024-08-21T17:24:00.623" v="523" actId="1076"/>
          <ac:spMkLst>
            <pc:docMk/>
            <pc:sldMk cId="0" sldId="261"/>
            <ac:spMk id="11" creationId="{4D895CCA-ACCF-A926-607B-CFA6F8499468}"/>
          </ac:spMkLst>
        </pc:spChg>
        <pc:spChg chg="del mod">
          <ac:chgData name="nourah Alaklabi" userId="b439187ee2954565" providerId="LiveId" clId="{017A43BA-95DC-4D24-BCBA-9E6A677CB6E6}" dt="2024-08-21T17:25:35.421" v="543" actId="21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017A43BA-95DC-4D24-BCBA-9E6A677CB6E6}" dt="2024-08-21T17:42:47.424" v="623" actId="20577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017A43BA-95DC-4D24-BCBA-9E6A677CB6E6}" dt="2024-08-21T17:55:28.056" v="667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017A43BA-95DC-4D24-BCBA-9E6A677CB6E6}" dt="2024-08-21T17:54:29.915" v="666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017A43BA-95DC-4D24-BCBA-9E6A677CB6E6}" dt="2024-08-21T18:05:31.435" v="725" actId="207"/>
          <ac:spMkLst>
            <pc:docMk/>
            <pc:sldMk cId="0" sldId="261"/>
            <ac:spMk id="22" creationId="{3880BF36-332B-0C84-7674-27E3AF153077}"/>
          </ac:spMkLst>
        </pc:spChg>
        <pc:picChg chg="add mod">
          <ac:chgData name="nourah Alaklabi" userId="b439187ee2954565" providerId="LiveId" clId="{017A43BA-95DC-4D24-BCBA-9E6A677CB6E6}" dt="2024-08-21T17:30:53.145" v="554"/>
          <ac:picMkLst>
            <pc:docMk/>
            <pc:sldMk cId="0" sldId="261"/>
            <ac:picMk id="13" creationId="{0D0F5519-C3F5-8DE6-BE14-546FFCD9B8E1}"/>
          </ac:picMkLst>
        </pc:picChg>
        <pc:picChg chg="add mod">
          <ac:chgData name="nourah Alaklabi" userId="b439187ee2954565" providerId="LiveId" clId="{017A43BA-95DC-4D24-BCBA-9E6A677CB6E6}" dt="2024-08-21T17:56:43.284" v="671" actId="1440"/>
          <ac:picMkLst>
            <pc:docMk/>
            <pc:sldMk cId="0" sldId="261"/>
            <ac:picMk id="19" creationId="{84409517-C278-DF0F-7349-6BF940BB330C}"/>
          </ac:picMkLst>
        </pc:picChg>
        <pc:picChg chg="add mod">
          <ac:chgData name="nourah Alaklabi" userId="b439187ee2954565" providerId="LiveId" clId="{017A43BA-95DC-4D24-BCBA-9E6A677CB6E6}" dt="2024-08-21T18:05:36.824" v="726" actId="1076"/>
          <ac:picMkLst>
            <pc:docMk/>
            <pc:sldMk cId="0" sldId="261"/>
            <ac:picMk id="21" creationId="{390C6ECA-408B-9F5D-2B5B-106956648EA5}"/>
          </ac:picMkLst>
        </pc:picChg>
      </pc:sldChg>
      <pc:sldChg chg="addSp delSp modSp mod">
        <pc:chgData name="nourah Alaklabi" userId="b439187ee2954565" providerId="LiveId" clId="{017A43BA-95DC-4D24-BCBA-9E6A677CB6E6}" dt="2024-08-21T18:19:06.133" v="785" actId="1076"/>
        <pc:sldMkLst>
          <pc:docMk/>
          <pc:sldMk cId="0" sldId="262"/>
        </pc:sldMkLst>
        <pc:spChg chg="mod">
          <ac:chgData name="nourah Alaklabi" userId="b439187ee2954565" providerId="LiveId" clId="{017A43BA-95DC-4D24-BCBA-9E6A677CB6E6}" dt="2024-08-21T17:24:24.361" v="530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nourah Alaklabi" userId="b439187ee2954565" providerId="LiveId" clId="{017A43BA-95DC-4D24-BCBA-9E6A677CB6E6}" dt="2024-08-21T18:13:48.621" v="744" actId="14100"/>
          <ac:spMkLst>
            <pc:docMk/>
            <pc:sldMk cId="0" sldId="262"/>
            <ac:spMk id="6" creationId="{00000000-0000-0000-0000-000000000000}"/>
          </ac:spMkLst>
        </pc:spChg>
        <pc:spChg chg="del">
          <ac:chgData name="nourah Alaklabi" userId="b439187ee2954565" providerId="LiveId" clId="{017A43BA-95DC-4D24-BCBA-9E6A677CB6E6}" dt="2024-08-21T18:09:31.568" v="730" actId="21"/>
          <ac:spMkLst>
            <pc:docMk/>
            <pc:sldMk cId="0" sldId="262"/>
            <ac:spMk id="7" creationId="{00000000-0000-0000-0000-000000000000}"/>
          </ac:spMkLst>
        </pc:spChg>
        <pc:spChg chg="add mod">
          <ac:chgData name="nourah Alaklabi" userId="b439187ee2954565" providerId="LiveId" clId="{017A43BA-95DC-4D24-BCBA-9E6A677CB6E6}" dt="2024-08-21T17:24:32.919" v="532" actId="1076"/>
          <ac:spMkLst>
            <pc:docMk/>
            <pc:sldMk cId="0" sldId="262"/>
            <ac:spMk id="11" creationId="{A8742A85-44A0-7BD9-2BAA-C30B2D026EC2}"/>
          </ac:spMkLst>
        </pc:spChg>
        <pc:spChg chg="del mod">
          <ac:chgData name="nourah Alaklabi" userId="b439187ee2954565" providerId="LiveId" clId="{017A43BA-95DC-4D24-BCBA-9E6A677CB6E6}" dt="2024-08-21T17:25:20.719" v="542" actId="21"/>
          <ac:spMkLst>
            <pc:docMk/>
            <pc:sldMk cId="0" sldId="262"/>
            <ac:spMk id="12" creationId="{34C6D66C-DCC1-D8F5-AE50-2BE15F482391}"/>
          </ac:spMkLst>
        </pc:spChg>
        <pc:spChg chg="del mod">
          <ac:chgData name="nourah Alaklabi" userId="b439187ee2954565" providerId="LiveId" clId="{017A43BA-95DC-4D24-BCBA-9E6A677CB6E6}" dt="2024-08-21T18:09:35.270" v="731" actId="21"/>
          <ac:spMkLst>
            <pc:docMk/>
            <pc:sldMk cId="0" sldId="262"/>
            <ac:spMk id="14" creationId="{EBB8A7E6-717C-2085-418D-A8ACADDB116D}"/>
          </ac:spMkLst>
        </pc:spChg>
        <pc:spChg chg="del mod">
          <ac:chgData name="nourah Alaklabi" userId="b439187ee2954565" providerId="LiveId" clId="{017A43BA-95DC-4D24-BCBA-9E6A677CB6E6}" dt="2024-08-21T18:09:27.854" v="729" actId="21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017A43BA-95DC-4D24-BCBA-9E6A677CB6E6}" dt="2024-08-21T18:08:29.294" v="728" actId="20577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017A43BA-95DC-4D24-BCBA-9E6A677CB6E6}" dt="2024-08-21T18:18:41.043" v="782" actId="14100"/>
          <ac:spMkLst>
            <pc:docMk/>
            <pc:sldMk cId="0" sldId="262"/>
            <ac:spMk id="23" creationId="{9E4B330B-F5FB-4982-7BE5-2999F9CFBF01}"/>
          </ac:spMkLst>
        </pc:spChg>
        <pc:spChg chg="add mod">
          <ac:chgData name="nourah Alaklabi" userId="b439187ee2954565" providerId="LiveId" clId="{017A43BA-95DC-4D24-BCBA-9E6A677CB6E6}" dt="2024-08-21T18:19:06.133" v="785" actId="1076"/>
          <ac:spMkLst>
            <pc:docMk/>
            <pc:sldMk cId="0" sldId="262"/>
            <ac:spMk id="25" creationId="{25428DC4-33D8-8F4E-056D-374EA8A84F5F}"/>
          </ac:spMkLst>
        </pc:spChg>
        <pc:picChg chg="add mod">
          <ac:chgData name="nourah Alaklabi" userId="b439187ee2954565" providerId="LiveId" clId="{017A43BA-95DC-4D24-BCBA-9E6A677CB6E6}" dt="2024-08-21T17:31:00.663" v="555"/>
          <ac:picMkLst>
            <pc:docMk/>
            <pc:sldMk cId="0" sldId="262"/>
            <ac:picMk id="13" creationId="{54C4A376-B7A8-4F26-045C-1B39013E9EC0}"/>
          </ac:picMkLst>
        </pc:picChg>
        <pc:picChg chg="add mod">
          <ac:chgData name="nourah Alaklabi" userId="b439187ee2954565" providerId="LiveId" clId="{017A43BA-95DC-4D24-BCBA-9E6A677CB6E6}" dt="2024-08-21T18:13:53.375" v="745" actId="1076"/>
          <ac:picMkLst>
            <pc:docMk/>
            <pc:sldMk cId="0" sldId="262"/>
            <ac:picMk id="19" creationId="{4EDF79FB-F573-9A43-7598-3E6EE9747D2D}"/>
          </ac:picMkLst>
        </pc:picChg>
        <pc:picChg chg="add mod">
          <ac:chgData name="nourah Alaklabi" userId="b439187ee2954565" providerId="LiveId" clId="{017A43BA-95DC-4D24-BCBA-9E6A677CB6E6}" dt="2024-08-21T18:16:04.677" v="752" actId="1440"/>
          <ac:picMkLst>
            <pc:docMk/>
            <pc:sldMk cId="0" sldId="262"/>
            <ac:picMk id="21" creationId="{1464CF2A-ECB4-A1AF-8E57-0D0EC86B9533}"/>
          </ac:picMkLst>
        </pc:picChg>
      </pc:sldChg>
      <pc:sldChg chg="addSp delSp modSp del mod">
        <pc:chgData name="nourah Alaklabi" userId="b439187ee2954565" providerId="LiveId" clId="{017A43BA-95DC-4D24-BCBA-9E6A677CB6E6}" dt="2024-08-21T18:20:37.493" v="786" actId="2696"/>
        <pc:sldMkLst>
          <pc:docMk/>
          <pc:sldMk cId="0" sldId="263"/>
        </pc:sldMkLst>
        <pc:spChg chg="del mod">
          <ac:chgData name="nourah Alaklabi" userId="b439187ee2954565" providerId="LiveId" clId="{017A43BA-95DC-4D24-BCBA-9E6A677CB6E6}" dt="2024-08-21T17:25:03.241" v="541" actId="21"/>
          <ac:spMkLst>
            <pc:docMk/>
            <pc:sldMk cId="0" sldId="263"/>
            <ac:spMk id="6" creationId="{EC2C6E49-0747-D390-AD5A-EEE98F7C1DFF}"/>
          </ac:spMkLst>
        </pc:spChg>
        <pc:spChg chg="add mod">
          <ac:chgData name="nourah Alaklabi" userId="b439187ee2954565" providerId="LiveId" clId="{017A43BA-95DC-4D24-BCBA-9E6A677CB6E6}" dt="2024-08-21T17:24:59.310" v="540" actId="1076"/>
          <ac:spMkLst>
            <pc:docMk/>
            <pc:sldMk cId="0" sldId="263"/>
            <ac:spMk id="11" creationId="{C0AF8263-FBF5-1203-92DB-1AB61DA94562}"/>
          </ac:spMkLst>
        </pc:spChg>
        <pc:picChg chg="add mod">
          <ac:chgData name="nourah Alaklabi" userId="b439187ee2954565" providerId="LiveId" clId="{017A43BA-95DC-4D24-BCBA-9E6A677CB6E6}" dt="2024-08-21T17:31:04.119" v="556"/>
          <ac:picMkLst>
            <pc:docMk/>
            <pc:sldMk cId="0" sldId="263"/>
            <ac:picMk id="13" creationId="{03E160A6-6F97-3614-F6BB-31C4240C7CFB}"/>
          </ac:picMkLst>
        </pc:picChg>
      </pc:sldChg>
      <pc:sldChg chg="addSp delSp modSp mod">
        <pc:chgData name="nourah Alaklabi" userId="b439187ee2954565" providerId="LiveId" clId="{017A43BA-95DC-4D24-BCBA-9E6A677CB6E6}" dt="2024-08-21T19:04:06.577" v="916" actId="1076"/>
        <pc:sldMkLst>
          <pc:docMk/>
          <pc:sldMk cId="0" sldId="264"/>
        </pc:sldMkLst>
        <pc:spChg chg="mod">
          <ac:chgData name="nourah Alaklabi" userId="b439187ee2954565" providerId="LiveId" clId="{017A43BA-95DC-4D24-BCBA-9E6A677CB6E6}" dt="2024-08-21T18:20:47.808" v="788" actId="20577"/>
          <ac:spMkLst>
            <pc:docMk/>
            <pc:sldMk cId="0" sldId="264"/>
            <ac:spMk id="8" creationId="{E6D2BB4E-FBCF-6C5C-FB28-5189C46AF4D8}"/>
          </ac:spMkLst>
        </pc:spChg>
        <pc:spChg chg="add mod ord">
          <ac:chgData name="nourah Alaklabi" userId="b439187ee2954565" providerId="LiveId" clId="{017A43BA-95DC-4D24-BCBA-9E6A677CB6E6}" dt="2024-08-21T19:04:01.705" v="915" actId="1076"/>
          <ac:spMkLst>
            <pc:docMk/>
            <pc:sldMk cId="0" sldId="264"/>
            <ac:spMk id="15" creationId="{C2F33837-BC41-BAA8-B3BB-B618E4C48C35}"/>
          </ac:spMkLst>
        </pc:spChg>
        <pc:picChg chg="add mod">
          <ac:chgData name="nourah Alaklabi" userId="b439187ee2954565" providerId="LiveId" clId="{017A43BA-95DC-4D24-BCBA-9E6A677CB6E6}" dt="2024-08-21T18:27:18.383" v="792" actId="1440"/>
          <ac:picMkLst>
            <pc:docMk/>
            <pc:sldMk cId="0" sldId="264"/>
            <ac:picMk id="11" creationId="{E4C6E550-3AF6-4216-B605-48EDC73768C4}"/>
          </ac:picMkLst>
        </pc:picChg>
        <pc:picChg chg="add del mod">
          <ac:chgData name="nourah Alaklabi" userId="b439187ee2954565" providerId="LiveId" clId="{017A43BA-95DC-4D24-BCBA-9E6A677CB6E6}" dt="2024-08-21T18:34:25.916" v="798" actId="21"/>
          <ac:picMkLst>
            <pc:docMk/>
            <pc:sldMk cId="0" sldId="264"/>
            <ac:picMk id="12" creationId="{4EA08D34-E074-35FE-65F6-2EC63DAFA20E}"/>
          </ac:picMkLst>
        </pc:picChg>
        <pc:picChg chg="add mod ord">
          <ac:chgData name="nourah Alaklabi" userId="b439187ee2954565" providerId="LiveId" clId="{017A43BA-95DC-4D24-BCBA-9E6A677CB6E6}" dt="2024-08-21T19:04:06.577" v="916" actId="1076"/>
          <ac:picMkLst>
            <pc:docMk/>
            <pc:sldMk cId="0" sldId="264"/>
            <ac:picMk id="14" creationId="{28CE8E59-9ACB-699A-8C22-9F0E31D36E6E}"/>
          </ac:picMkLst>
        </pc:picChg>
        <pc:picChg chg="add mod">
          <ac:chgData name="nourah Alaklabi" userId="b439187ee2954565" providerId="LiveId" clId="{017A43BA-95DC-4D24-BCBA-9E6A677CB6E6}" dt="2024-08-21T18:39:04.350" v="816" actId="1440"/>
          <ac:picMkLst>
            <pc:docMk/>
            <pc:sldMk cId="0" sldId="264"/>
            <ac:picMk id="17" creationId="{748677A4-8EAE-4A4C-9750-4B7A11B331FD}"/>
          </ac:picMkLst>
        </pc:picChg>
      </pc:sldChg>
      <pc:sldChg chg="addSp delSp modSp mod">
        <pc:chgData name="nourah Alaklabi" userId="b439187ee2954565" providerId="LiveId" clId="{017A43BA-95DC-4D24-BCBA-9E6A677CB6E6}" dt="2024-08-21T19:04:17.225" v="918" actId="1076"/>
        <pc:sldMkLst>
          <pc:docMk/>
          <pc:sldMk cId="0" sldId="265"/>
        </pc:sldMkLst>
        <pc:spChg chg="mod">
          <ac:chgData name="nourah Alaklabi" userId="b439187ee2954565" providerId="LiveId" clId="{017A43BA-95DC-4D24-BCBA-9E6A677CB6E6}" dt="2024-08-21T18:43:30.063" v="847" actId="20577"/>
          <ac:spMkLst>
            <pc:docMk/>
            <pc:sldMk cId="0" sldId="265"/>
            <ac:spMk id="8" creationId="{21F2D0C9-14C2-2BC0-C004-363AAF3A7145}"/>
          </ac:spMkLst>
        </pc:spChg>
        <pc:spChg chg="add mod">
          <ac:chgData name="nourah Alaklabi" userId="b439187ee2954565" providerId="LiveId" clId="{017A43BA-95DC-4D24-BCBA-9E6A677CB6E6}" dt="2024-08-21T19:04:13.035" v="917" actId="1076"/>
          <ac:spMkLst>
            <pc:docMk/>
            <pc:sldMk cId="0" sldId="265"/>
            <ac:spMk id="11" creationId="{8595FA93-A491-8EFB-AA50-1FC5920E8A2F}"/>
          </ac:spMkLst>
        </pc:spChg>
        <pc:picChg chg="add mod ord">
          <ac:chgData name="nourah Alaklabi" userId="b439187ee2954565" providerId="LiveId" clId="{017A43BA-95DC-4D24-BCBA-9E6A677CB6E6}" dt="2024-08-21T19:04:17.225" v="918" actId="1076"/>
          <ac:picMkLst>
            <pc:docMk/>
            <pc:sldMk cId="0" sldId="265"/>
            <ac:picMk id="10" creationId="{48CDA9EB-B0FD-FF3B-2557-4655CE4BC3B2}"/>
          </ac:picMkLst>
        </pc:picChg>
        <pc:picChg chg="add del mod">
          <ac:chgData name="nourah Alaklabi" userId="b439187ee2954565" providerId="LiveId" clId="{017A43BA-95DC-4D24-BCBA-9E6A677CB6E6}" dt="2024-08-21T18:41:53.439" v="832" actId="21"/>
          <ac:picMkLst>
            <pc:docMk/>
            <pc:sldMk cId="0" sldId="265"/>
            <ac:picMk id="13" creationId="{EEBCBD57-45D7-E309-6A5B-492FD2C3F1DC}"/>
          </ac:picMkLst>
        </pc:picChg>
        <pc:picChg chg="add mod">
          <ac:chgData name="nourah Alaklabi" userId="b439187ee2954565" providerId="LiveId" clId="{017A43BA-95DC-4D24-BCBA-9E6A677CB6E6}" dt="2024-08-21T18:43:02.543" v="838" actId="1076"/>
          <ac:picMkLst>
            <pc:docMk/>
            <pc:sldMk cId="0" sldId="265"/>
            <ac:picMk id="15" creationId="{23B781E6-1C7F-7D1B-6079-93E8EDC36A13}"/>
          </ac:picMkLst>
        </pc:picChg>
      </pc:sldChg>
      <pc:sldChg chg="addSp modSp mod">
        <pc:chgData name="nourah Alaklabi" userId="b439187ee2954565" providerId="LiveId" clId="{017A43BA-95DC-4D24-BCBA-9E6A677CB6E6}" dt="2024-08-21T18:43:34.411" v="849" actId="20577"/>
        <pc:sldMkLst>
          <pc:docMk/>
          <pc:sldMk cId="0" sldId="266"/>
        </pc:sldMkLst>
        <pc:spChg chg="mod">
          <ac:chgData name="nourah Alaklabi" userId="b439187ee2954565" providerId="LiveId" clId="{017A43BA-95DC-4D24-BCBA-9E6A677CB6E6}" dt="2024-08-21T18:43:34.411" v="849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017A43BA-95DC-4D24-BCBA-9E6A677CB6E6}" dt="2024-08-21T18:43:20.111" v="845" actId="1440"/>
          <ac:picMkLst>
            <pc:docMk/>
            <pc:sldMk cId="0" sldId="266"/>
            <ac:picMk id="8" creationId="{C5C75BC1-E3B0-C199-5BE6-A7AEE7730137}"/>
          </ac:picMkLst>
        </pc:picChg>
      </pc:sldChg>
      <pc:sldChg chg="addSp modSp mod">
        <pc:chgData name="nourah Alaklabi" userId="b439187ee2954565" providerId="LiveId" clId="{017A43BA-95DC-4D24-BCBA-9E6A677CB6E6}" dt="2024-08-21T18:48:58.500" v="880" actId="1440"/>
        <pc:sldMkLst>
          <pc:docMk/>
          <pc:sldMk cId="0" sldId="267"/>
        </pc:sldMkLst>
        <pc:spChg chg="mod">
          <ac:chgData name="nourah Alaklabi" userId="b439187ee2954565" providerId="LiveId" clId="{017A43BA-95DC-4D24-BCBA-9E6A677CB6E6}" dt="2024-08-21T18:47:56.367" v="875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017A43BA-95DC-4D24-BCBA-9E6A677CB6E6}" dt="2024-08-21T18:48:58.500" v="880" actId="1440"/>
          <ac:picMkLst>
            <pc:docMk/>
            <pc:sldMk cId="0" sldId="267"/>
            <ac:picMk id="10" creationId="{745815B8-F5D4-B824-0E79-E829BAA97088}"/>
          </ac:picMkLst>
        </pc:picChg>
      </pc:sldChg>
      <pc:sldChg chg="modSp mod">
        <pc:chgData name="nourah Alaklabi" userId="b439187ee2954565" providerId="LiveId" clId="{017A43BA-95DC-4D24-BCBA-9E6A677CB6E6}" dt="2024-08-21T19:09:15.064" v="925" actId="20577"/>
        <pc:sldMkLst>
          <pc:docMk/>
          <pc:sldMk cId="0" sldId="268"/>
        </pc:sldMkLst>
        <pc:spChg chg="mod">
          <ac:chgData name="nourah Alaklabi" userId="b439187ee2954565" providerId="LiveId" clId="{017A43BA-95DC-4D24-BCBA-9E6A677CB6E6}" dt="2024-08-21T19:09:15.064" v="925" actId="20577"/>
          <ac:spMkLst>
            <pc:docMk/>
            <pc:sldMk cId="0" sldId="268"/>
            <ac:spMk id="8" creationId="{7B7BB3DD-5304-072A-3D42-089A73F912A5}"/>
          </ac:spMkLst>
        </pc:spChg>
      </pc:sldChg>
      <pc:sldChg chg="modSp">
        <pc:chgData name="nourah Alaklabi" userId="b439187ee2954565" providerId="LiveId" clId="{017A43BA-95DC-4D24-BCBA-9E6A677CB6E6}" dt="2024-08-21T19:08:29.081" v="919"/>
        <pc:sldMkLst>
          <pc:docMk/>
          <pc:sldMk cId="0" sldId="269"/>
        </pc:sldMkLst>
        <pc:picChg chg="mod">
          <ac:chgData name="nourah Alaklabi" userId="b439187ee2954565" providerId="LiveId" clId="{017A43BA-95DC-4D24-BCBA-9E6A677CB6E6}" dt="2024-08-21T19:08:29.081" v="919"/>
          <ac:picMkLst>
            <pc:docMk/>
            <pc:sldMk cId="0" sldId="269"/>
            <ac:picMk id="9" creationId="{BFADAEB7-5DAF-A670-EECA-B696242E749D}"/>
          </ac:picMkLst>
        </pc:picChg>
      </pc:sldChg>
      <pc:sldChg chg="addSp delSp modSp mod">
        <pc:chgData name="nourah Alaklabi" userId="b439187ee2954565" providerId="LiveId" clId="{017A43BA-95DC-4D24-BCBA-9E6A677CB6E6}" dt="2024-08-21T18:55:19.447" v="905"/>
        <pc:sldMkLst>
          <pc:docMk/>
          <pc:sldMk cId="1714451983" sldId="270"/>
        </pc:sldMkLst>
        <pc:spChg chg="mod">
          <ac:chgData name="nourah Alaklabi" userId="b439187ee2954565" providerId="LiveId" clId="{017A43BA-95DC-4D24-BCBA-9E6A677CB6E6}" dt="2024-08-21T18:44:34.815" v="851" actId="20577"/>
          <ac:spMkLst>
            <pc:docMk/>
            <pc:sldMk cId="1714451983" sldId="270"/>
            <ac:spMk id="16" creationId="{CC9FDC60-443D-F6D7-6319-F8302C6C1B1B}"/>
          </ac:spMkLst>
        </pc:spChg>
        <pc:picChg chg="add del mod">
          <ac:chgData name="nourah Alaklabi" userId="b439187ee2954565" providerId="LiveId" clId="{017A43BA-95DC-4D24-BCBA-9E6A677CB6E6}" dt="2024-08-21T18:51:18.426" v="885" actId="21"/>
          <ac:picMkLst>
            <pc:docMk/>
            <pc:sldMk cId="1714451983" sldId="270"/>
            <ac:picMk id="10" creationId="{37F14F06-9951-CB1B-580C-4FB624A2F668}"/>
          </ac:picMkLst>
        </pc:picChg>
        <pc:picChg chg="add mod">
          <ac:chgData name="nourah Alaklabi" userId="b439187ee2954565" providerId="LiveId" clId="{017A43BA-95DC-4D24-BCBA-9E6A677CB6E6}" dt="2024-08-21T18:55:19.447" v="905"/>
          <ac:picMkLst>
            <pc:docMk/>
            <pc:sldMk cId="1714451983" sldId="270"/>
            <ac:picMk id="12" creationId="{6A7FD273-529A-CAD1-5442-65332727CEEC}"/>
          </ac:picMkLst>
        </pc:picChg>
        <pc:picChg chg="add mod">
          <ac:chgData name="nourah Alaklabi" userId="b439187ee2954565" providerId="LiveId" clId="{017A43BA-95DC-4D24-BCBA-9E6A677CB6E6}" dt="2024-08-21T18:52:11.742" v="895" actId="1076"/>
          <ac:picMkLst>
            <pc:docMk/>
            <pc:sldMk cId="1714451983" sldId="270"/>
            <ac:picMk id="14" creationId="{BF3F2A48-BED5-D7C2-9BC5-CABBE0B80D03}"/>
          </ac:picMkLst>
        </pc:picChg>
      </pc:sldChg>
      <pc:sldChg chg="addSp modSp mod">
        <pc:chgData name="nourah Alaklabi" userId="b439187ee2954565" providerId="LiveId" clId="{017A43BA-95DC-4D24-BCBA-9E6A677CB6E6}" dt="2024-08-21T18:47:28.085" v="872" actId="1440"/>
        <pc:sldMkLst>
          <pc:docMk/>
          <pc:sldMk cId="2434396656" sldId="271"/>
        </pc:sldMkLst>
        <pc:spChg chg="mod">
          <ac:chgData name="nourah Alaklabi" userId="b439187ee2954565" providerId="LiveId" clId="{017A43BA-95DC-4D24-BCBA-9E6A677CB6E6}" dt="2024-08-21T18:45:48.324" v="861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017A43BA-95DC-4D24-BCBA-9E6A677CB6E6}" dt="2024-08-21T18:46:45.188" v="868" actId="14100"/>
          <ac:picMkLst>
            <pc:docMk/>
            <pc:sldMk cId="2434396656" sldId="271"/>
            <ac:picMk id="11" creationId="{6D6DA248-64B5-2B2C-BC5A-0CBB6787E6EB}"/>
          </ac:picMkLst>
        </pc:picChg>
        <pc:picChg chg="add mod">
          <ac:chgData name="nourah Alaklabi" userId="b439187ee2954565" providerId="LiveId" clId="{017A43BA-95DC-4D24-BCBA-9E6A677CB6E6}" dt="2024-08-21T18:47:28.085" v="872" actId="1440"/>
          <ac:picMkLst>
            <pc:docMk/>
            <pc:sldMk cId="2434396656" sldId="271"/>
            <ac:picMk id="13" creationId="{37B0B032-422C-B209-8EF7-B6E28F6DF067}"/>
          </ac:picMkLst>
        </pc:picChg>
      </pc:sldChg>
      <pc:sldChg chg="del">
        <pc:chgData name="nourah Alaklabi" userId="b439187ee2954565" providerId="LiveId" clId="{017A43BA-95DC-4D24-BCBA-9E6A677CB6E6}" dt="2024-08-21T18:47:50.653" v="873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017A43BA-95DC-4D24-BCBA-9E6A677CB6E6}" dt="2024-08-21T17:19:01.299" v="484" actId="1076"/>
        <pc:sldMkLst>
          <pc:docMk/>
          <pc:sldMk cId="664543454" sldId="273"/>
        </pc:sldMkLst>
        <pc:spChg chg="mod">
          <ac:chgData name="nourah Alaklabi" userId="b439187ee2954565" providerId="LiveId" clId="{017A43BA-95DC-4D24-BCBA-9E6A677CB6E6}" dt="2024-08-21T17:14:08.603" v="175" actId="1076"/>
          <ac:spMkLst>
            <pc:docMk/>
            <pc:sldMk cId="664543454" sldId="273"/>
            <ac:spMk id="5" creationId="{00000000-0000-0000-0000-000000000000}"/>
          </ac:spMkLst>
        </pc:spChg>
        <pc:spChg chg="mod">
          <ac:chgData name="nourah Alaklabi" userId="b439187ee2954565" providerId="LiveId" clId="{017A43BA-95DC-4D24-BCBA-9E6A677CB6E6}" dt="2024-08-21T17:08:28.046" v="164" actId="14100"/>
          <ac:spMkLst>
            <pc:docMk/>
            <pc:sldMk cId="664543454" sldId="273"/>
            <ac:spMk id="6" creationId="{00000000-0000-0000-0000-000000000000}"/>
          </ac:spMkLst>
        </pc:spChg>
        <pc:spChg chg="mod">
          <ac:chgData name="nourah Alaklabi" userId="b439187ee2954565" providerId="LiveId" clId="{017A43BA-95DC-4D24-BCBA-9E6A677CB6E6}" dt="2024-08-21T17:09:03.894" v="172" actId="1076"/>
          <ac:spMkLst>
            <pc:docMk/>
            <pc:sldMk cId="664543454" sldId="273"/>
            <ac:spMk id="7" creationId="{00000000-0000-0000-0000-000000000000}"/>
          </ac:spMkLst>
        </pc:spChg>
        <pc:spChg chg="add mod">
          <ac:chgData name="nourah Alaklabi" userId="b439187ee2954565" providerId="LiveId" clId="{017A43BA-95DC-4D24-BCBA-9E6A677CB6E6}" dt="2024-08-21T17:19:01.299" v="484" actId="1076"/>
          <ac:spMkLst>
            <pc:docMk/>
            <pc:sldMk cId="664543454" sldId="273"/>
            <ac:spMk id="20" creationId="{45F2D6D2-488F-6908-1555-08028B5B53DF}"/>
          </ac:spMkLst>
        </pc:spChg>
        <pc:picChg chg="add del mod">
          <ac:chgData name="nourah Alaklabi" userId="b439187ee2954565" providerId="LiveId" clId="{017A43BA-95DC-4D24-BCBA-9E6A677CB6E6}" dt="2024-08-21T17:07:42.555" v="152" actId="21"/>
          <ac:picMkLst>
            <pc:docMk/>
            <pc:sldMk cId="664543454" sldId="273"/>
            <ac:picMk id="11" creationId="{944844FC-73E8-E37D-1703-83CDAE3ED44B}"/>
          </ac:picMkLst>
        </pc:picChg>
        <pc:picChg chg="del">
          <ac:chgData name="nourah Alaklabi" userId="b439187ee2954565" providerId="LiveId" clId="{017A43BA-95DC-4D24-BCBA-9E6A677CB6E6}" dt="2024-08-21T17:05:05.472" v="141" actId="21"/>
          <ac:picMkLst>
            <pc:docMk/>
            <pc:sldMk cId="664543454" sldId="273"/>
            <ac:picMk id="13" creationId="{2E1F9831-6498-EF1C-1E3A-FCD0A26E87C4}"/>
          </ac:picMkLst>
        </pc:picChg>
        <pc:picChg chg="add del mod">
          <ac:chgData name="nourah Alaklabi" userId="b439187ee2954565" providerId="LiveId" clId="{017A43BA-95DC-4D24-BCBA-9E6A677CB6E6}" dt="2024-08-21T17:07:53.573" v="155" actId="21"/>
          <ac:picMkLst>
            <pc:docMk/>
            <pc:sldMk cId="664543454" sldId="273"/>
            <ac:picMk id="14" creationId="{229A7F69-7C40-E48F-EA0B-3DC1C973714C}"/>
          </ac:picMkLst>
        </pc:picChg>
        <pc:picChg chg="add mod">
          <ac:chgData name="nourah Alaklabi" userId="b439187ee2954565" providerId="LiveId" clId="{017A43BA-95DC-4D24-BCBA-9E6A677CB6E6}" dt="2024-08-21T17:09:27.711" v="173"/>
          <ac:picMkLst>
            <pc:docMk/>
            <pc:sldMk cId="664543454" sldId="273"/>
            <ac:picMk id="16" creationId="{6FDC0924-6D2D-9D20-CC64-437AB41627AF}"/>
          </ac:picMkLst>
        </pc:picChg>
        <pc:picChg chg="add mod">
          <ac:chgData name="nourah Alaklabi" userId="b439187ee2954565" providerId="LiveId" clId="{017A43BA-95DC-4D24-BCBA-9E6A677CB6E6}" dt="2024-08-21T17:08:58.689" v="171" actId="1440"/>
          <ac:picMkLst>
            <pc:docMk/>
            <pc:sldMk cId="664543454" sldId="273"/>
            <ac:picMk id="19" creationId="{410BF411-4E24-439D-3F21-5D93F4A8DBFD}"/>
          </ac:picMkLst>
        </pc:picChg>
        <pc:picChg chg="add mod">
          <ac:chgData name="nourah Alaklabi" userId="b439187ee2954565" providerId="LiveId" clId="{017A43BA-95DC-4D24-BCBA-9E6A677CB6E6}" dt="2024-08-21T16:56:11.282" v="135" actId="14100"/>
          <ac:picMkLst>
            <pc:docMk/>
            <pc:sldMk cId="664543454" sldId="273"/>
            <ac:picMk id="1026" creationId="{406B4FD1-1623-AACA-0FC8-BF1A6DE94240}"/>
          </ac:picMkLst>
        </pc:picChg>
        <pc:picChg chg="add mod">
          <ac:chgData name="nourah Alaklabi" userId="b439187ee2954565" providerId="LiveId" clId="{017A43BA-95DC-4D24-BCBA-9E6A677CB6E6}" dt="2024-08-21T16:56:19.954" v="138" actId="1076"/>
          <ac:picMkLst>
            <pc:docMk/>
            <pc:sldMk cId="664543454" sldId="273"/>
            <ac:picMk id="1028" creationId="{85BE6D99-568E-782F-AD4F-66EF53D12B9D}"/>
          </ac:picMkLst>
        </pc:picChg>
      </pc:sldChg>
      <pc:sldChg chg="modSp mod">
        <pc:chgData name="nourah Alaklabi" userId="b439187ee2954565" providerId="LiveId" clId="{017A43BA-95DC-4D24-BCBA-9E6A677CB6E6}" dt="2024-08-21T17:21:09.527" v="487"/>
        <pc:sldMkLst>
          <pc:docMk/>
          <pc:sldMk cId="1874374897" sldId="274"/>
        </pc:sldMkLst>
        <pc:spChg chg="mod">
          <ac:chgData name="nourah Alaklabi" userId="b439187ee2954565" providerId="LiveId" clId="{017A43BA-95DC-4D24-BCBA-9E6A677CB6E6}" dt="2024-08-21T17:20:05.940" v="486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017A43BA-95DC-4D24-BCBA-9E6A677CB6E6}" dt="2024-08-21T17:21:09.527" v="487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017A43BA-95DC-4D24-BCBA-9E6A677CB6E6}" dt="2024-08-21T19:02:38.557" v="914" actId="1440"/>
        <pc:sldMkLst>
          <pc:docMk/>
          <pc:sldMk cId="1524191756" sldId="275"/>
        </pc:sldMkLst>
        <pc:picChg chg="add mod">
          <ac:chgData name="nourah Alaklabi" userId="b439187ee2954565" providerId="LiveId" clId="{017A43BA-95DC-4D24-BCBA-9E6A677CB6E6}" dt="2024-08-21T19:02:38.557" v="914" actId="1440"/>
          <ac:picMkLst>
            <pc:docMk/>
            <pc:sldMk cId="1524191756" sldId="275"/>
            <ac:picMk id="10" creationId="{C77F7CC2-FF39-9E42-D5B2-098CAE846AB8}"/>
          </ac:picMkLst>
        </pc:picChg>
        <pc:picChg chg="del">
          <ac:chgData name="nourah Alaklabi" userId="b439187ee2954565" providerId="LiveId" clId="{017A43BA-95DC-4D24-BCBA-9E6A677CB6E6}" dt="2024-08-21T18:54:50.211" v="903" actId="21"/>
          <ac:picMkLst>
            <pc:docMk/>
            <pc:sldMk cId="1524191756" sldId="275"/>
            <ac:picMk id="12" creationId="{6A7FD273-529A-CAD1-5442-65332727CEEC}"/>
          </ac:picMkLst>
        </pc:picChg>
        <pc:picChg chg="add mod">
          <ac:chgData name="nourah Alaklabi" userId="b439187ee2954565" providerId="LiveId" clId="{017A43BA-95DC-4D24-BCBA-9E6A677CB6E6}" dt="2024-08-21T19:02:33.657" v="911" actId="1440"/>
          <ac:picMkLst>
            <pc:docMk/>
            <pc:sldMk cId="1524191756" sldId="275"/>
            <ac:picMk id="13" creationId="{45675AEB-CC9F-E511-4C0E-05BDBB47E414}"/>
          </ac:picMkLst>
        </pc:picChg>
        <pc:picChg chg="del">
          <ac:chgData name="nourah Alaklabi" userId="b439187ee2954565" providerId="LiveId" clId="{017A43BA-95DC-4D24-BCBA-9E6A677CB6E6}" dt="2024-08-21T18:54:35.670" v="898" actId="21"/>
          <ac:picMkLst>
            <pc:docMk/>
            <pc:sldMk cId="1524191756" sldId="275"/>
            <ac:picMk id="14" creationId="{BF3F2A48-BED5-D7C2-9BC5-CABBE0B80D03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16/02/46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5" Type="http://schemas.openxmlformats.org/officeDocument/2006/relationships/image" Target="../media/image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hyperlink" Target="https://apps.mathlearningcenter.org/number-piece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apps.mathlearningcenter.org/number-piec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21110/760/589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9.svg"/><Relationship Id="rId5" Type="http://schemas.openxmlformats.org/officeDocument/2006/relationships/image" Target="../media/image7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6.png"/><Relationship Id="rId5" Type="http://schemas.openxmlformats.org/officeDocument/2006/relationships/image" Target="../media/image7.svg"/><Relationship Id="rId10" Type="http://schemas.openxmlformats.org/officeDocument/2006/relationships/image" Target="../media/image65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Y5QXLGvOrng&amp;pp=ygUz2KrYtNmI2YrZgtipINiq2YXYq9mK2YQg2KfZhNmD2LPZiNixINin2YTYudi02LHZitip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hyperlink" Target="https://www.ien.edu.sa/?choice=2#/lesson/9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5.svg"/><Relationship Id="rId15" Type="http://schemas.openxmlformats.org/officeDocument/2006/relationships/image" Target="../media/image23.svg"/><Relationship Id="rId23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hyperlink" Target="https://www.ien.edu.sa/?choice=2#/lesson/927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6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hyperlink" Target="https://www.ien.edu.sa/?choice=2#/lesson/927" TargetMode="External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2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.svg"/><Relationship Id="rId14" Type="http://schemas.openxmlformats.org/officeDocument/2006/relationships/image" Target="../media/image24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4C6E550-3AF6-4216-B605-48EDC73768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800" y="3087269"/>
            <a:ext cx="9674312" cy="998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C2F33837-BC41-BAA8-B3BB-B618E4C48C35}"/>
              </a:ext>
            </a:extLst>
          </p:cNvPr>
          <p:cNvSpPr/>
          <p:nvPr/>
        </p:nvSpPr>
        <p:spPr>
          <a:xfrm rot="-10800000">
            <a:off x="960674" y="3149992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صورة 13">
            <a:hlinkClick r:id="rId14"/>
            <a:extLst>
              <a:ext uri="{FF2B5EF4-FFF2-40B4-BE49-F238E27FC236}">
                <a16:creationId xmlns:a16="http://schemas.microsoft.com/office/drawing/2014/main" id="{28CE8E59-9ACB-699A-8C22-9F0E31D36E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0160" y="3913514"/>
            <a:ext cx="2165421" cy="1644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48677A4-8EAE-4A4C-9750-4B7A11B331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81800" y="5284474"/>
            <a:ext cx="9530115" cy="95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23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595FA93-A491-8EFB-AA50-1FC5920E8A2F}"/>
              </a:ext>
            </a:extLst>
          </p:cNvPr>
          <p:cNvSpPr/>
          <p:nvPr/>
        </p:nvSpPr>
        <p:spPr>
          <a:xfrm rot="-10800000">
            <a:off x="302057" y="310516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48CDA9EB-B0FD-FF3B-2557-4655CE4BC3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0897" y="3838999"/>
            <a:ext cx="2165421" cy="1644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3B781E6-1C7F-7D1B-6079-93E8EDC36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0133" y="4162961"/>
            <a:ext cx="11073777" cy="996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23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5C75BC1-E3B0-C199-5BE6-A7AEE773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2200" y="4004723"/>
            <a:ext cx="12997942" cy="272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A7FD273-529A-CAD1-5442-65332727CEE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1" y="3695700"/>
            <a:ext cx="8246773" cy="38012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F3F2A48-BED5-D7C2-9BC5-CABBE0B80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7400" y="4192690"/>
            <a:ext cx="6996796" cy="2258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77F7CC2-FF39-9E42-D5B2-098CAE846A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6707" y="4429344"/>
            <a:ext cx="6907980" cy="20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5675AEB-CC9F-E511-4C0E-05BDBB47E4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00" y="3390900"/>
            <a:ext cx="6741873" cy="449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19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D6DA248-64B5-2B2C-BC5A-0CBB6787E6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00" y="3780262"/>
            <a:ext cx="10222297" cy="372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7B0B032-422C-B209-8EF7-B6E28F6DF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1368" y="3780262"/>
            <a:ext cx="3842904" cy="387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24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45815B8-F5D4-B824-0E79-E829BAA97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5487" y="3058936"/>
            <a:ext cx="10695620" cy="3546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18 + س 22 : صفحة 24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4427" y="130359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3124200" y="235405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6466121" y="620619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مسألة اليوم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B937A2D-6B98-0C36-8787-7C2815A81DEB}"/>
              </a:ext>
            </a:extLst>
          </p:cNvPr>
          <p:cNvSpPr txBox="1"/>
          <p:nvPr/>
        </p:nvSpPr>
        <p:spPr>
          <a:xfrm>
            <a:off x="5410200" y="5422885"/>
            <a:ext cx="71096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تَجري مــهــا مدة 40 دقيقةً كل صباح . ما الوقت الذي تقضيه مــهـــا في الجري مدة أسبوع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92200" y="2851698"/>
            <a:ext cx="43117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893600" y="2678109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FDC0924-6D2D-9D20-CC64-437AB41627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3238500"/>
            <a:ext cx="1511559" cy="1557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10BF411-4E24-439D-3F21-5D93F4A8DB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258" y="3424424"/>
            <a:ext cx="1881934" cy="118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5F2D6D2-488F-6908-1555-08028B5B53DF}"/>
              </a:ext>
            </a:extLst>
          </p:cNvPr>
          <p:cNvSpPr txBox="1"/>
          <p:nvPr/>
        </p:nvSpPr>
        <p:spPr>
          <a:xfrm>
            <a:off x="1185603" y="4071770"/>
            <a:ext cx="11734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كــم هـلـلـةً في الريال الواحد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الـكـسـر الاعـتـيـادي الذي يـمـثـل الـهـلـلـة من الريال الـواحد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كـيـف تـمـثـل الـهـلـلة على صورة كسر عشري من الريال؟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الكسر الاعتيادي الذي يمثل 10 </a:t>
            </a:r>
            <a:r>
              <a:rPr lang="ar-SA" sz="36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هللات</a:t>
            </a: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في الريال الواحد؟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تمثل 10 </a:t>
            </a:r>
            <a:r>
              <a:rPr lang="ar-SA" sz="36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هللات</a:t>
            </a: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على صورة كسر عشري من الريال ؟</a:t>
            </a:r>
          </a:p>
          <a:p>
            <a:pPr algn="r" rtl="1"/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325498" y="2822685"/>
            <a:ext cx="42457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أَعبّر عن الكُسورِ الَّتي مقاماتُها</a:t>
            </a:r>
          </a:p>
          <a:p>
            <a:pPr algn="r" rtl="1"/>
            <a:r>
              <a:rPr lang="ar-SA" sz="2800" b="1" dirty="0">
                <a:cs typeface="+mj-cs"/>
              </a:rPr>
              <a:t> ١٠ أو ١٠٠ أو ١٠٠٠على</a:t>
            </a:r>
          </a:p>
          <a:p>
            <a:pPr algn="r" rtl="1"/>
            <a:r>
              <a:rPr lang="ar-SA" sz="2800" b="1" dirty="0">
                <a:cs typeface="+mj-cs"/>
              </a:rPr>
              <a:t> صورةٍ كسورِ عشريةٍ.</a:t>
            </a:r>
          </a:p>
          <a:p>
            <a:pPr algn="r" rtl="1"/>
            <a:endParaRPr lang="ar-SA" sz="28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127403" y="5440519"/>
            <a:ext cx="3443798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الكسر العشري .</a:t>
            </a:r>
          </a:p>
          <a:p>
            <a:pPr algn="r" rtl="1"/>
            <a:r>
              <a:rPr lang="ar-SA" sz="2800" b="1" dirty="0"/>
              <a:t>الفاصلة العشرية .</a:t>
            </a:r>
          </a:p>
          <a:p>
            <a:pPr algn="r" rtl="1"/>
            <a:r>
              <a:rPr lang="ar-SA" sz="2400" b="1" dirty="0"/>
              <a:t> </a:t>
            </a:r>
          </a:p>
          <a:p>
            <a:pPr algn="r" rtl="1"/>
            <a:endParaRPr lang="ar-SA" sz="2400" b="1" dirty="0"/>
          </a:p>
          <a:p>
            <a:pPr algn="r" rtl="1"/>
            <a:endParaRPr lang="ar-SA" sz="24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682FC23-B193-D643-AB19-72BFC743B7CD}"/>
              </a:ext>
            </a:extLst>
          </p:cNvPr>
          <p:cNvSpPr txBox="1"/>
          <p:nvPr/>
        </p:nvSpPr>
        <p:spPr>
          <a:xfrm>
            <a:off x="10054753" y="647000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pic>
        <p:nvPicPr>
          <p:cNvPr id="19" name="صورة 18">
            <a:hlinkClick r:id="rId20"/>
            <a:extLst>
              <a:ext uri="{FF2B5EF4-FFF2-40B4-BE49-F238E27FC236}">
                <a16:creationId xmlns:a16="http://schemas.microsoft.com/office/drawing/2014/main" id="{FA4AF952-2446-8CD0-F848-92F00A909E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172712" cy="122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1563" y="2781346"/>
            <a:ext cx="42457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أَعبّر عن الكُسورِ الَّتي مقاماتُها</a:t>
            </a:r>
          </a:p>
          <a:p>
            <a:pPr algn="r" rtl="1"/>
            <a:r>
              <a:rPr lang="ar-SA" sz="2800" b="1" dirty="0">
                <a:cs typeface="+mj-cs"/>
              </a:rPr>
              <a:t> ١٠ أو ١٠٠ أو ١٠٠٠على</a:t>
            </a:r>
          </a:p>
          <a:p>
            <a:pPr algn="r" rtl="1"/>
            <a:r>
              <a:rPr lang="ar-SA" sz="2800" b="1" dirty="0">
                <a:cs typeface="+mj-cs"/>
              </a:rPr>
              <a:t> صورةٍ كسورِ عشريةٍ.</a:t>
            </a:r>
          </a:p>
          <a:p>
            <a:pPr algn="r" rtl="1"/>
            <a:endParaRPr lang="ar-SA" sz="28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41885" y="5590118"/>
            <a:ext cx="344379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الكسر العشري .</a:t>
            </a:r>
          </a:p>
          <a:p>
            <a:pPr algn="r" rtl="1"/>
            <a:r>
              <a:rPr lang="ar-SA" sz="2400" b="1" dirty="0"/>
              <a:t>الفاصلة العشرية .</a:t>
            </a:r>
          </a:p>
          <a:p>
            <a:pPr algn="r" rtl="1"/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r" rtl="1"/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E99090A-5F02-A9C4-C7CA-E6FB4AAB588F}"/>
              </a:ext>
            </a:extLst>
          </p:cNvPr>
          <p:cNvSpPr txBox="1"/>
          <p:nvPr/>
        </p:nvSpPr>
        <p:spPr>
          <a:xfrm>
            <a:off x="10105422" y="81483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pic>
        <p:nvPicPr>
          <p:cNvPr id="16" name="صورة 15">
            <a:hlinkClick r:id="rId19"/>
            <a:extLst>
              <a:ext uri="{FF2B5EF4-FFF2-40B4-BE49-F238E27FC236}">
                <a16:creationId xmlns:a16="http://schemas.microsoft.com/office/drawing/2014/main" id="{FDC2F0AD-06C2-642C-9516-B5CDA3699B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172712" cy="122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451F50C-0DCC-8968-BC0E-2AB878902E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67843" y="3346859"/>
            <a:ext cx="6467541" cy="282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4FB9376-9950-FDEF-7942-45169B790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5073" y="3346859"/>
            <a:ext cx="3786533" cy="281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DBE9A40-A884-AFBA-F306-953E0CAC7D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5073" y="7020249"/>
            <a:ext cx="10650311" cy="139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أَعبّر عن الكُسورِ الَّتي مقاماتُها</a:t>
            </a:r>
          </a:p>
          <a:p>
            <a:pPr algn="r" rtl="1"/>
            <a:r>
              <a:rPr lang="ar-SA" sz="2800" b="1" dirty="0">
                <a:cs typeface="+mj-cs"/>
              </a:rPr>
              <a:t> ١٠ أو ١٠٠ أو ١٠٠٠على</a:t>
            </a:r>
          </a:p>
          <a:p>
            <a:pPr algn="r" rtl="1"/>
            <a:r>
              <a:rPr lang="ar-SA" sz="2800" b="1" dirty="0">
                <a:cs typeface="+mj-cs"/>
              </a:rPr>
              <a:t> صورةٍ كسورِ عشريةٍ.</a:t>
            </a:r>
          </a:p>
          <a:p>
            <a:pPr algn="r" rtl="1"/>
            <a:endParaRPr lang="ar-SA" sz="28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  <a:p>
            <a:pPr algn="r" rtl="1"/>
            <a:endParaRPr lang="ar-SA" sz="28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  <a:p>
            <a:pPr algn="r" rtl="1"/>
            <a:endParaRPr lang="ar-SA" sz="28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5755484"/>
            <a:ext cx="344379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الكسر العشري .</a:t>
            </a:r>
          </a:p>
          <a:p>
            <a:pPr algn="r" rtl="1"/>
            <a:r>
              <a:rPr lang="ar-SA" sz="2400" b="1" dirty="0"/>
              <a:t>الفاصلة العشرية .</a:t>
            </a:r>
          </a:p>
          <a:p>
            <a:pPr algn="r" rtl="1"/>
            <a:endParaRPr lang="ar-SA" sz="2400" b="1" dirty="0"/>
          </a:p>
          <a:p>
            <a:pPr algn="r" rtl="1"/>
            <a:endParaRPr lang="ar-SA" sz="24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22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51AD064-A43B-27CD-A7EC-F33E37A58FA5}"/>
              </a:ext>
            </a:extLst>
          </p:cNvPr>
          <p:cNvSpPr txBox="1"/>
          <p:nvPr/>
        </p:nvSpPr>
        <p:spPr>
          <a:xfrm>
            <a:off x="9924811" y="76590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pic>
        <p:nvPicPr>
          <p:cNvPr id="13" name="صورة 12">
            <a:hlinkClick r:id="rId20"/>
            <a:extLst>
              <a:ext uri="{FF2B5EF4-FFF2-40B4-BE49-F238E27FC236}">
                <a16:creationId xmlns:a16="http://schemas.microsoft.com/office/drawing/2014/main" id="{315FDAC1-B456-AA73-1821-91B4AC1B5A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172712" cy="122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04D3091-7900-3F67-D1E9-DBA8BAC890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2400" y="2487534"/>
            <a:ext cx="7013669" cy="69347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أَعبّر عن الكُسورِ الَّتي مقاماتُها</a:t>
            </a:r>
          </a:p>
          <a:p>
            <a:pPr algn="r" rtl="1"/>
            <a:r>
              <a:rPr lang="ar-SA" sz="2800" b="1" dirty="0">
                <a:cs typeface="+mj-cs"/>
              </a:rPr>
              <a:t> ١٠ أو ١٠٠ أو ١٠٠٠على</a:t>
            </a:r>
          </a:p>
          <a:p>
            <a:pPr algn="r" rtl="1"/>
            <a:r>
              <a:rPr lang="ar-SA" sz="2800" b="1" dirty="0">
                <a:cs typeface="+mj-cs"/>
              </a:rPr>
              <a:t> صورةٍ كسورِ عشريةٍ.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5648506"/>
            <a:ext cx="344379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400" b="1" dirty="0"/>
              <a:t> الكسر العشري .</a:t>
            </a:r>
          </a:p>
          <a:p>
            <a:pPr algn="r" rtl="1"/>
            <a:r>
              <a:rPr lang="ar-SA" sz="2400" b="1" dirty="0"/>
              <a:t>الفاصلة العشرية .</a:t>
            </a:r>
          </a:p>
          <a:p>
            <a:pPr algn="r" rtl="1"/>
            <a:endParaRPr lang="ar-SA" sz="2400" b="1" dirty="0"/>
          </a:p>
          <a:p>
            <a:pPr algn="r" rtl="1"/>
            <a:endParaRPr lang="ar-SA" sz="24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D895CCA-ACCF-A926-607B-CFA6F8499468}"/>
              </a:ext>
            </a:extLst>
          </p:cNvPr>
          <p:cNvSpPr txBox="1"/>
          <p:nvPr/>
        </p:nvSpPr>
        <p:spPr>
          <a:xfrm>
            <a:off x="10084824" y="841311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pic>
        <p:nvPicPr>
          <p:cNvPr id="13" name="صورة 12">
            <a:hlinkClick r:id="rId18"/>
            <a:extLst>
              <a:ext uri="{FF2B5EF4-FFF2-40B4-BE49-F238E27FC236}">
                <a16:creationId xmlns:a16="http://schemas.microsoft.com/office/drawing/2014/main" id="{0D0F5519-C3F5-8DE6-BE14-546FFCD9B8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346010"/>
            <a:ext cx="1172712" cy="122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4409517-C278-DF0F-7349-6BF940BB33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88069" y="3143442"/>
            <a:ext cx="8634350" cy="129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90C6ECA-408B-9F5D-2B5B-106956648EA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74848" y="5993115"/>
            <a:ext cx="8598254" cy="320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880BF36-332B-0C84-7674-27E3AF153077}"/>
              </a:ext>
            </a:extLst>
          </p:cNvPr>
          <p:cNvSpPr txBox="1"/>
          <p:nvPr/>
        </p:nvSpPr>
        <p:spPr>
          <a:xfrm>
            <a:off x="4712127" y="5050660"/>
            <a:ext cx="7750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مِـثـال : كتابهُ الكُسورِ الاعتياديةِ على صورةِ كُسورٍ عَشْريَّةٍ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0915" y="3011300"/>
            <a:ext cx="4120286" cy="5110494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23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8742A85-44A0-7BD9-2BAA-C30B2D026EC2}"/>
              </a:ext>
            </a:extLst>
          </p:cNvPr>
          <p:cNvSpPr txBox="1"/>
          <p:nvPr/>
        </p:nvSpPr>
        <p:spPr>
          <a:xfrm>
            <a:off x="9939469" y="739417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1-3 : تَمثيلُ الكُسور العَشريَّةِ</a:t>
            </a:r>
          </a:p>
        </p:txBody>
      </p:sp>
      <p:pic>
        <p:nvPicPr>
          <p:cNvPr id="13" name="صورة 12">
            <a:hlinkClick r:id="rId19"/>
            <a:extLst>
              <a:ext uri="{FF2B5EF4-FFF2-40B4-BE49-F238E27FC236}">
                <a16:creationId xmlns:a16="http://schemas.microsoft.com/office/drawing/2014/main" id="{54C4A376-B7A8-4F26-045C-1B39013E9E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172712" cy="122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4EDF79FB-F573-9A43-7598-3E6EE9747D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30465" y="3396099"/>
            <a:ext cx="3161185" cy="349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464CF2A-ECB4-A1AF-8E57-0D0EC86B95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33801" y="4523923"/>
            <a:ext cx="8575396" cy="41846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E4B330B-F5FB-4982-7BE5-2999F9CFBF01}"/>
              </a:ext>
            </a:extLst>
          </p:cNvPr>
          <p:cNvSpPr txBox="1"/>
          <p:nvPr/>
        </p:nvSpPr>
        <p:spPr>
          <a:xfrm>
            <a:off x="8305799" y="2812600"/>
            <a:ext cx="4369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مثال من واقع الحياة :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28DC4-33D8-8F4E-056D-374EA8A84F5F}"/>
              </a:ext>
            </a:extLst>
          </p:cNvPr>
          <p:cNvSpPr txBox="1"/>
          <p:nvPr/>
        </p:nvSpPr>
        <p:spPr>
          <a:xfrm>
            <a:off x="4304660" y="3669693"/>
            <a:ext cx="857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chemeClr val="accent4">
                    <a:lumMod val="75000"/>
                  </a:schemeClr>
                </a:solidFill>
              </a:rPr>
              <a:t>كتابةُ الكُسورِ الاعتياديةِ على صورةِ كُسورِ عَشريَّةٍ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427</Words>
  <Application>Microsoft Office PowerPoint</Application>
  <PresentationFormat>مخصص</PresentationFormat>
  <Paragraphs>85</Paragraphs>
  <Slides>18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Aldhabi</vt:lpstr>
      <vt:lpstr>Arial</vt:lpstr>
      <vt:lpstr>Calibri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2024-08-21T19:10:27Z</dcterms:modified>
  <dc:identifier>DAGN_jeNjEQ</dc:identifier>
</cp:coreProperties>
</file>