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3"/>
  </p:notesMasterIdLst>
  <p:sldIdLst>
    <p:sldId id="279" r:id="rId2"/>
  </p:sldIdLst>
  <p:sldSz cx="9144000" cy="5143500" type="screen16x9"/>
  <p:notesSz cx="6858000" cy="9144000"/>
  <p:embeddedFontLst>
    <p:embeddedFont>
      <p:font typeface="Alnaseeb" panose="00000500000000000000" pitchFamily="50" charset="-78"/>
      <p:regular r:id="rId4"/>
    </p:embeddedFont>
    <p:embeddedFont>
      <p:font typeface="Calibri" panose="020F0502020204030204" pitchFamily="34" charset="0"/>
      <p:regular r:id="rId5"/>
      <p:bold r:id="rId6"/>
    </p:embeddedFont>
    <p:embeddedFont>
      <p:font typeface="Hayah" panose="020B0800040000020004" pitchFamily="34" charset="-78"/>
      <p:regular r:id="rId7"/>
    </p:embeddedFont>
    <p:embeddedFont>
      <p:font typeface="Josefin Sans" panose="020B0604020202020204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EC79C6-5B39-44AC-97FA-066EB23B54FB}">
  <a:tblStyle styleId="{97EC79C6-5B39-44AC-97FA-066EB23B54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151" autoAdjust="0"/>
  </p:normalViewPr>
  <p:slideViewPr>
    <p:cSldViewPr snapToGrid="0">
      <p:cViewPr>
        <p:scale>
          <a:sx n="42" d="100"/>
          <a:sy n="42" d="100"/>
        </p:scale>
        <p:origin x="378" y="8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65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>
            <a:spLocks noGrp="1"/>
          </p:cNvSpPr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2" name="Google Shape;332;p20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0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0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0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0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مربع نص 1146">
            <a:extLst>
              <a:ext uri="{FF2B5EF4-FFF2-40B4-BE49-F238E27FC236}">
                <a16:creationId xmlns:a16="http://schemas.microsoft.com/office/drawing/2014/main" id="{25869811-4157-410F-BEDD-987F1A6D3974}"/>
              </a:ext>
            </a:extLst>
          </p:cNvPr>
          <p:cNvSpPr txBox="1"/>
          <p:nvPr/>
        </p:nvSpPr>
        <p:spPr>
          <a:xfrm>
            <a:off x="7047133" y="246227"/>
            <a:ext cx="19495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المملكة العربية السعودية  </a:t>
            </a:r>
          </a:p>
          <a:p>
            <a:pPr algn="r"/>
            <a:r>
              <a:rPr lang="ar-SA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إدارة التعليم</a:t>
            </a:r>
          </a:p>
          <a:p>
            <a:pPr algn="r"/>
            <a:r>
              <a:rPr lang="ar-SA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المدرسة</a:t>
            </a:r>
          </a:p>
        </p:txBody>
      </p:sp>
      <p:sp>
        <p:nvSpPr>
          <p:cNvPr id="1148" name="مربع نص 1147">
            <a:extLst>
              <a:ext uri="{FF2B5EF4-FFF2-40B4-BE49-F238E27FC236}">
                <a16:creationId xmlns:a16="http://schemas.microsoft.com/office/drawing/2014/main" id="{3EB9C989-B403-4166-9A48-7D8B88D964EF}"/>
              </a:ext>
            </a:extLst>
          </p:cNvPr>
          <p:cNvSpPr txBox="1"/>
          <p:nvPr/>
        </p:nvSpPr>
        <p:spPr>
          <a:xfrm>
            <a:off x="582930" y="121355"/>
            <a:ext cx="815571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accent1">
                    <a:lumMod val="75000"/>
                  </a:schemeClr>
                </a:solidFill>
                <a:latin typeface="Hayah" panose="020B0800040000020004" pitchFamily="34" charset="-78"/>
                <a:cs typeface="Hayah" panose="020B0800040000020004" pitchFamily="34" charset="-78"/>
              </a:rPr>
              <a:t>توزيع مقرر الرياضيات للصف </a:t>
            </a:r>
            <a:r>
              <a:rPr lang="ar-SA" sz="2800" dirty="0">
                <a:solidFill>
                  <a:schemeClr val="accent4">
                    <a:lumMod val="75000"/>
                  </a:schemeClr>
                </a:solidFill>
                <a:latin typeface="Hayah" panose="020B0800040000020004" pitchFamily="34" charset="-78"/>
                <a:cs typeface="Hayah" panose="020B0800040000020004" pitchFamily="34" charset="-78"/>
              </a:rPr>
              <a:t>( أول ثانوي ) </a:t>
            </a:r>
          </a:p>
          <a:p>
            <a:pPr algn="ctr"/>
            <a:r>
              <a:rPr lang="ar-SA" sz="2800" dirty="0">
                <a:solidFill>
                  <a:schemeClr val="accent1">
                    <a:lumMod val="75000"/>
                  </a:schemeClr>
                </a:solidFill>
                <a:latin typeface="Hayah" panose="020B0800040000020004" pitchFamily="34" charset="-78"/>
                <a:cs typeface="Hayah" panose="020B0800040000020004" pitchFamily="34" charset="-78"/>
              </a:rPr>
              <a:t>الفصل الدراسي الاول لعام 1446هـ</a:t>
            </a:r>
          </a:p>
        </p:txBody>
      </p:sp>
      <p:sp>
        <p:nvSpPr>
          <p:cNvPr id="1149" name="مربع نص 1148">
            <a:extLst>
              <a:ext uri="{FF2B5EF4-FFF2-40B4-BE49-F238E27FC236}">
                <a16:creationId xmlns:a16="http://schemas.microsoft.com/office/drawing/2014/main" id="{5367383A-D5DB-4F4F-BA75-E9329E72B09B}"/>
              </a:ext>
            </a:extLst>
          </p:cNvPr>
          <p:cNvSpPr txBox="1"/>
          <p:nvPr/>
        </p:nvSpPr>
        <p:spPr>
          <a:xfrm>
            <a:off x="-170701" y="4456405"/>
            <a:ext cx="96629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Hayah" panose="020B0800040000020004" pitchFamily="34" charset="-78"/>
                <a:cs typeface="Hayah" panose="020B0800040000020004" pitchFamily="34" charset="-78"/>
              </a:rPr>
              <a:t>معلمة المادة </a:t>
            </a:r>
            <a:r>
              <a:rPr lang="ar-SA" sz="2000">
                <a:solidFill>
                  <a:schemeClr val="accent1">
                    <a:lumMod val="75000"/>
                  </a:schemeClr>
                </a:solidFill>
                <a:latin typeface="Hayah" panose="020B0800040000020004" pitchFamily="34" charset="-78"/>
                <a:cs typeface="Hayah" panose="020B0800040000020004" pitchFamily="34" charset="-78"/>
              </a:rPr>
              <a:t>/                                  المشرفة </a:t>
            </a:r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Hayah" panose="020B0800040000020004" pitchFamily="34" charset="-78"/>
                <a:cs typeface="Hayah" panose="020B0800040000020004" pitchFamily="34" charset="-78"/>
              </a:rPr>
              <a:t>التربوي </a:t>
            </a:r>
            <a:r>
              <a:rPr lang="ar-SA" sz="2000">
                <a:solidFill>
                  <a:schemeClr val="accent1">
                    <a:lumMod val="75000"/>
                  </a:schemeClr>
                </a:solidFill>
                <a:latin typeface="Hayah" panose="020B0800040000020004" pitchFamily="34" charset="-78"/>
                <a:cs typeface="Hayah" panose="020B0800040000020004" pitchFamily="34" charset="-78"/>
              </a:rPr>
              <a:t>/                                  مديرة </a:t>
            </a:r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Hayah" panose="020B0800040000020004" pitchFamily="34" charset="-78"/>
                <a:cs typeface="Hayah" panose="020B0800040000020004" pitchFamily="34" charset="-78"/>
              </a:rPr>
              <a:t>المدرسة /</a:t>
            </a:r>
          </a:p>
        </p:txBody>
      </p:sp>
      <p:sp>
        <p:nvSpPr>
          <p:cNvPr id="1150" name="مستطيل 1149">
            <a:extLst>
              <a:ext uri="{FF2B5EF4-FFF2-40B4-BE49-F238E27FC236}">
                <a16:creationId xmlns:a16="http://schemas.microsoft.com/office/drawing/2014/main" id="{B16C4372-FFC8-4B6A-933D-71D130C0B0EC}"/>
              </a:ext>
            </a:extLst>
          </p:cNvPr>
          <p:cNvSpPr/>
          <p:nvPr/>
        </p:nvSpPr>
        <p:spPr>
          <a:xfrm>
            <a:off x="576058" y="1284345"/>
            <a:ext cx="7994790" cy="3067251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51" name="رابط مستقيم 1150">
            <a:extLst>
              <a:ext uri="{FF2B5EF4-FFF2-40B4-BE49-F238E27FC236}">
                <a16:creationId xmlns:a16="http://schemas.microsoft.com/office/drawing/2014/main" id="{A8729122-1180-4FB5-AF4F-143F607098BF}"/>
              </a:ext>
            </a:extLst>
          </p:cNvPr>
          <p:cNvCxnSpPr>
            <a:cxnSpLocks/>
          </p:cNvCxnSpPr>
          <p:nvPr/>
        </p:nvCxnSpPr>
        <p:spPr>
          <a:xfrm>
            <a:off x="7169777" y="1284346"/>
            <a:ext cx="0" cy="30672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رابط مستقيم 1151">
            <a:extLst>
              <a:ext uri="{FF2B5EF4-FFF2-40B4-BE49-F238E27FC236}">
                <a16:creationId xmlns:a16="http://schemas.microsoft.com/office/drawing/2014/main" id="{05B0E8D5-0126-49CA-B7B5-AA29A36EEC37}"/>
              </a:ext>
            </a:extLst>
          </p:cNvPr>
          <p:cNvCxnSpPr>
            <a:cxnSpLocks/>
          </p:cNvCxnSpPr>
          <p:nvPr/>
        </p:nvCxnSpPr>
        <p:spPr>
          <a:xfrm>
            <a:off x="5778118" y="1284346"/>
            <a:ext cx="0" cy="30672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رابط مستقيم 1152">
            <a:extLst>
              <a:ext uri="{FF2B5EF4-FFF2-40B4-BE49-F238E27FC236}">
                <a16:creationId xmlns:a16="http://schemas.microsoft.com/office/drawing/2014/main" id="{596B3694-EA00-4EBA-AF4A-AEFFDF83152F}"/>
              </a:ext>
            </a:extLst>
          </p:cNvPr>
          <p:cNvCxnSpPr>
            <a:cxnSpLocks/>
          </p:cNvCxnSpPr>
          <p:nvPr/>
        </p:nvCxnSpPr>
        <p:spPr>
          <a:xfrm>
            <a:off x="1939596" y="1284346"/>
            <a:ext cx="0" cy="30672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رابط مستقيم 1153">
            <a:extLst>
              <a:ext uri="{FF2B5EF4-FFF2-40B4-BE49-F238E27FC236}">
                <a16:creationId xmlns:a16="http://schemas.microsoft.com/office/drawing/2014/main" id="{466200BC-F364-4F85-8675-3E4AAE87EED7}"/>
              </a:ext>
            </a:extLst>
          </p:cNvPr>
          <p:cNvCxnSpPr>
            <a:cxnSpLocks/>
          </p:cNvCxnSpPr>
          <p:nvPr/>
        </p:nvCxnSpPr>
        <p:spPr>
          <a:xfrm>
            <a:off x="3259876" y="1284346"/>
            <a:ext cx="0" cy="30672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رابط مستقيم 1154">
            <a:extLst>
              <a:ext uri="{FF2B5EF4-FFF2-40B4-BE49-F238E27FC236}">
                <a16:creationId xmlns:a16="http://schemas.microsoft.com/office/drawing/2014/main" id="{E42BBD28-2C76-43AE-9A6B-12894A92DA6B}"/>
              </a:ext>
            </a:extLst>
          </p:cNvPr>
          <p:cNvCxnSpPr>
            <a:cxnSpLocks/>
          </p:cNvCxnSpPr>
          <p:nvPr/>
        </p:nvCxnSpPr>
        <p:spPr>
          <a:xfrm flipH="1" flipV="1">
            <a:off x="576058" y="1607420"/>
            <a:ext cx="7994791" cy="7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رابط مستقيم 1155">
            <a:extLst>
              <a:ext uri="{FF2B5EF4-FFF2-40B4-BE49-F238E27FC236}">
                <a16:creationId xmlns:a16="http://schemas.microsoft.com/office/drawing/2014/main" id="{AA1AF8C2-24E5-440A-AC4D-323AC71E9715}"/>
              </a:ext>
            </a:extLst>
          </p:cNvPr>
          <p:cNvCxnSpPr>
            <a:cxnSpLocks/>
          </p:cNvCxnSpPr>
          <p:nvPr/>
        </p:nvCxnSpPr>
        <p:spPr>
          <a:xfrm flipH="1">
            <a:off x="576058" y="3134806"/>
            <a:ext cx="79947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رابط مستقيم 1156">
            <a:extLst>
              <a:ext uri="{FF2B5EF4-FFF2-40B4-BE49-F238E27FC236}">
                <a16:creationId xmlns:a16="http://schemas.microsoft.com/office/drawing/2014/main" id="{4AA12F0F-478E-4483-ABAF-ECC733227A7A}"/>
              </a:ext>
            </a:extLst>
          </p:cNvPr>
          <p:cNvCxnSpPr>
            <a:cxnSpLocks/>
          </p:cNvCxnSpPr>
          <p:nvPr/>
        </p:nvCxnSpPr>
        <p:spPr>
          <a:xfrm>
            <a:off x="8438793" y="1615160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رابط مستقيم 1157">
            <a:extLst>
              <a:ext uri="{FF2B5EF4-FFF2-40B4-BE49-F238E27FC236}">
                <a16:creationId xmlns:a16="http://schemas.microsoft.com/office/drawing/2014/main" id="{59FA0B2A-A02B-455D-97B3-2437884D9829}"/>
              </a:ext>
            </a:extLst>
          </p:cNvPr>
          <p:cNvCxnSpPr>
            <a:cxnSpLocks/>
          </p:cNvCxnSpPr>
          <p:nvPr/>
        </p:nvCxnSpPr>
        <p:spPr>
          <a:xfrm>
            <a:off x="7027054" y="1615160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رابط مستقيم 1158">
            <a:extLst>
              <a:ext uri="{FF2B5EF4-FFF2-40B4-BE49-F238E27FC236}">
                <a16:creationId xmlns:a16="http://schemas.microsoft.com/office/drawing/2014/main" id="{940D013B-F257-4721-A46A-E3D481B9A025}"/>
              </a:ext>
            </a:extLst>
          </p:cNvPr>
          <p:cNvCxnSpPr>
            <a:cxnSpLocks/>
          </p:cNvCxnSpPr>
          <p:nvPr/>
        </p:nvCxnSpPr>
        <p:spPr>
          <a:xfrm>
            <a:off x="5643900" y="1615160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رابط مستقيم 1159">
            <a:extLst>
              <a:ext uri="{FF2B5EF4-FFF2-40B4-BE49-F238E27FC236}">
                <a16:creationId xmlns:a16="http://schemas.microsoft.com/office/drawing/2014/main" id="{1B71DFDE-1E47-448C-B67D-747AC40402C7}"/>
              </a:ext>
            </a:extLst>
          </p:cNvPr>
          <p:cNvCxnSpPr>
            <a:cxnSpLocks/>
          </p:cNvCxnSpPr>
          <p:nvPr/>
        </p:nvCxnSpPr>
        <p:spPr>
          <a:xfrm>
            <a:off x="3139258" y="1615160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1" name="رابط مستقيم 1160">
            <a:extLst>
              <a:ext uri="{FF2B5EF4-FFF2-40B4-BE49-F238E27FC236}">
                <a16:creationId xmlns:a16="http://schemas.microsoft.com/office/drawing/2014/main" id="{A6393982-E847-4DD0-80BF-B0A7B419BBD7}"/>
              </a:ext>
            </a:extLst>
          </p:cNvPr>
          <p:cNvCxnSpPr>
            <a:cxnSpLocks/>
          </p:cNvCxnSpPr>
          <p:nvPr/>
        </p:nvCxnSpPr>
        <p:spPr>
          <a:xfrm>
            <a:off x="4370434" y="1615160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2" name="رابط مستقيم 1161">
            <a:extLst>
              <a:ext uri="{FF2B5EF4-FFF2-40B4-BE49-F238E27FC236}">
                <a16:creationId xmlns:a16="http://schemas.microsoft.com/office/drawing/2014/main" id="{5159E525-91C8-4F29-8328-FE9EAF35F17F}"/>
              </a:ext>
            </a:extLst>
          </p:cNvPr>
          <p:cNvCxnSpPr>
            <a:cxnSpLocks/>
          </p:cNvCxnSpPr>
          <p:nvPr/>
        </p:nvCxnSpPr>
        <p:spPr>
          <a:xfrm>
            <a:off x="1811922" y="1615160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3" name="مربع نص 1162">
            <a:extLst>
              <a:ext uri="{FF2B5EF4-FFF2-40B4-BE49-F238E27FC236}">
                <a16:creationId xmlns:a16="http://schemas.microsoft.com/office/drawing/2014/main" id="{B1A5A4E7-0A75-4B43-B875-7646EC9717BE}"/>
              </a:ext>
            </a:extLst>
          </p:cNvPr>
          <p:cNvSpPr txBox="1"/>
          <p:nvPr/>
        </p:nvSpPr>
        <p:spPr>
          <a:xfrm>
            <a:off x="7154781" y="1299643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14 الى 1446/2/18</a:t>
            </a:r>
          </a:p>
        </p:txBody>
      </p:sp>
      <p:sp>
        <p:nvSpPr>
          <p:cNvPr id="1164" name="مربع نص 1163">
            <a:extLst>
              <a:ext uri="{FF2B5EF4-FFF2-40B4-BE49-F238E27FC236}">
                <a16:creationId xmlns:a16="http://schemas.microsoft.com/office/drawing/2014/main" id="{AB1E91BE-DC96-47AD-8120-22B4C0060881}"/>
              </a:ext>
            </a:extLst>
          </p:cNvPr>
          <p:cNvSpPr txBox="1"/>
          <p:nvPr/>
        </p:nvSpPr>
        <p:spPr>
          <a:xfrm>
            <a:off x="5705378" y="1291996"/>
            <a:ext cx="153618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21 الى 1446/2/25</a:t>
            </a:r>
          </a:p>
        </p:txBody>
      </p:sp>
      <p:sp>
        <p:nvSpPr>
          <p:cNvPr id="1165" name="مربع نص 1164">
            <a:extLst>
              <a:ext uri="{FF2B5EF4-FFF2-40B4-BE49-F238E27FC236}">
                <a16:creationId xmlns:a16="http://schemas.microsoft.com/office/drawing/2014/main" id="{88215BD5-9442-47AF-958A-213DD1C8A338}"/>
              </a:ext>
            </a:extLst>
          </p:cNvPr>
          <p:cNvSpPr txBox="1"/>
          <p:nvPr/>
        </p:nvSpPr>
        <p:spPr>
          <a:xfrm>
            <a:off x="4404207" y="1296290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28 الى 1446/3/2</a:t>
            </a:r>
          </a:p>
        </p:txBody>
      </p:sp>
      <p:sp>
        <p:nvSpPr>
          <p:cNvPr id="1166" name="مربع نص 1165">
            <a:extLst>
              <a:ext uri="{FF2B5EF4-FFF2-40B4-BE49-F238E27FC236}">
                <a16:creationId xmlns:a16="http://schemas.microsoft.com/office/drawing/2014/main" id="{CCADD68F-D890-4E49-A716-0954040D1622}"/>
              </a:ext>
            </a:extLst>
          </p:cNvPr>
          <p:cNvSpPr txBox="1"/>
          <p:nvPr/>
        </p:nvSpPr>
        <p:spPr>
          <a:xfrm>
            <a:off x="3137675" y="1288089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5 الى 1446/3/9</a:t>
            </a:r>
          </a:p>
        </p:txBody>
      </p:sp>
      <p:sp>
        <p:nvSpPr>
          <p:cNvPr id="1167" name="مربع نص 1166">
            <a:extLst>
              <a:ext uri="{FF2B5EF4-FFF2-40B4-BE49-F238E27FC236}">
                <a16:creationId xmlns:a16="http://schemas.microsoft.com/office/drawing/2014/main" id="{62E039B2-D73F-4001-A4C1-C71E088938FE}"/>
              </a:ext>
            </a:extLst>
          </p:cNvPr>
          <p:cNvSpPr txBox="1"/>
          <p:nvPr/>
        </p:nvSpPr>
        <p:spPr>
          <a:xfrm>
            <a:off x="1853405" y="1288089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12 الى 1446/3/16</a:t>
            </a:r>
          </a:p>
        </p:txBody>
      </p:sp>
      <p:sp>
        <p:nvSpPr>
          <p:cNvPr id="1168" name="مربع نص 1167">
            <a:extLst>
              <a:ext uri="{FF2B5EF4-FFF2-40B4-BE49-F238E27FC236}">
                <a16:creationId xmlns:a16="http://schemas.microsoft.com/office/drawing/2014/main" id="{C4274D8B-5B8F-4468-A36E-DB89409565EF}"/>
              </a:ext>
            </a:extLst>
          </p:cNvPr>
          <p:cNvSpPr txBox="1"/>
          <p:nvPr/>
        </p:nvSpPr>
        <p:spPr>
          <a:xfrm>
            <a:off x="539980" y="1284346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19 الى 1446/3/23</a:t>
            </a:r>
          </a:p>
        </p:txBody>
      </p:sp>
      <p:cxnSp>
        <p:nvCxnSpPr>
          <p:cNvPr id="1169" name="رابط مستقيم 1168">
            <a:extLst>
              <a:ext uri="{FF2B5EF4-FFF2-40B4-BE49-F238E27FC236}">
                <a16:creationId xmlns:a16="http://schemas.microsoft.com/office/drawing/2014/main" id="{206144A9-3992-42CF-B3D6-1A597F14880C}"/>
              </a:ext>
            </a:extLst>
          </p:cNvPr>
          <p:cNvCxnSpPr>
            <a:cxnSpLocks/>
          </p:cNvCxnSpPr>
          <p:nvPr/>
        </p:nvCxnSpPr>
        <p:spPr>
          <a:xfrm>
            <a:off x="8438793" y="3145457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رابط مستقيم 1169">
            <a:extLst>
              <a:ext uri="{FF2B5EF4-FFF2-40B4-BE49-F238E27FC236}">
                <a16:creationId xmlns:a16="http://schemas.microsoft.com/office/drawing/2014/main" id="{07F93E35-D6CD-4E53-9F7A-F4AF311B7550}"/>
              </a:ext>
            </a:extLst>
          </p:cNvPr>
          <p:cNvCxnSpPr>
            <a:cxnSpLocks/>
          </p:cNvCxnSpPr>
          <p:nvPr/>
        </p:nvCxnSpPr>
        <p:spPr>
          <a:xfrm>
            <a:off x="7027054" y="3145458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رابط مستقيم 1170">
            <a:extLst>
              <a:ext uri="{FF2B5EF4-FFF2-40B4-BE49-F238E27FC236}">
                <a16:creationId xmlns:a16="http://schemas.microsoft.com/office/drawing/2014/main" id="{DF062B5E-BD4F-4592-94A3-8B052C8BCCC7}"/>
              </a:ext>
            </a:extLst>
          </p:cNvPr>
          <p:cNvCxnSpPr>
            <a:cxnSpLocks/>
          </p:cNvCxnSpPr>
          <p:nvPr/>
        </p:nvCxnSpPr>
        <p:spPr>
          <a:xfrm>
            <a:off x="5643900" y="3145458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رابط مستقيم 1171">
            <a:extLst>
              <a:ext uri="{FF2B5EF4-FFF2-40B4-BE49-F238E27FC236}">
                <a16:creationId xmlns:a16="http://schemas.microsoft.com/office/drawing/2014/main" id="{0EEDC4AD-5C28-4D1B-8FF1-CA62777E924C}"/>
              </a:ext>
            </a:extLst>
          </p:cNvPr>
          <p:cNvCxnSpPr>
            <a:cxnSpLocks/>
          </p:cNvCxnSpPr>
          <p:nvPr/>
        </p:nvCxnSpPr>
        <p:spPr>
          <a:xfrm>
            <a:off x="3139258" y="3145458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رابط مستقيم 1172">
            <a:extLst>
              <a:ext uri="{FF2B5EF4-FFF2-40B4-BE49-F238E27FC236}">
                <a16:creationId xmlns:a16="http://schemas.microsoft.com/office/drawing/2014/main" id="{0C3C72A8-FBA7-4CEA-B076-3A0D7206E2A8}"/>
              </a:ext>
            </a:extLst>
          </p:cNvPr>
          <p:cNvCxnSpPr>
            <a:cxnSpLocks/>
          </p:cNvCxnSpPr>
          <p:nvPr/>
        </p:nvCxnSpPr>
        <p:spPr>
          <a:xfrm>
            <a:off x="4370434" y="3145458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رابط مستقيم 1173">
            <a:extLst>
              <a:ext uri="{FF2B5EF4-FFF2-40B4-BE49-F238E27FC236}">
                <a16:creationId xmlns:a16="http://schemas.microsoft.com/office/drawing/2014/main" id="{A2BA2C18-83A3-4DE0-89F7-62F8B4D065FC}"/>
              </a:ext>
            </a:extLst>
          </p:cNvPr>
          <p:cNvCxnSpPr>
            <a:cxnSpLocks/>
          </p:cNvCxnSpPr>
          <p:nvPr/>
        </p:nvCxnSpPr>
        <p:spPr>
          <a:xfrm>
            <a:off x="1811922" y="3145458"/>
            <a:ext cx="0" cy="120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5" name="مربع نص 1174">
            <a:extLst>
              <a:ext uri="{FF2B5EF4-FFF2-40B4-BE49-F238E27FC236}">
                <a16:creationId xmlns:a16="http://schemas.microsoft.com/office/drawing/2014/main" id="{E0C08AEF-53B0-484A-BD82-7A9B4BF10653}"/>
              </a:ext>
            </a:extLst>
          </p:cNvPr>
          <p:cNvSpPr txBox="1"/>
          <p:nvPr/>
        </p:nvSpPr>
        <p:spPr>
          <a:xfrm>
            <a:off x="7154781" y="2829941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26 الى 1446/3/30</a:t>
            </a:r>
          </a:p>
        </p:txBody>
      </p:sp>
      <p:sp>
        <p:nvSpPr>
          <p:cNvPr id="1176" name="مربع نص 1175">
            <a:extLst>
              <a:ext uri="{FF2B5EF4-FFF2-40B4-BE49-F238E27FC236}">
                <a16:creationId xmlns:a16="http://schemas.microsoft.com/office/drawing/2014/main" id="{F9DAD69D-A631-4D9E-86A4-45AD986F7F0D}"/>
              </a:ext>
            </a:extLst>
          </p:cNvPr>
          <p:cNvSpPr txBox="1"/>
          <p:nvPr/>
        </p:nvSpPr>
        <p:spPr>
          <a:xfrm>
            <a:off x="5705378" y="2822294"/>
            <a:ext cx="153618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3 الى 1446/4/7</a:t>
            </a:r>
          </a:p>
        </p:txBody>
      </p:sp>
      <p:sp>
        <p:nvSpPr>
          <p:cNvPr id="1177" name="مربع نص 1176">
            <a:extLst>
              <a:ext uri="{FF2B5EF4-FFF2-40B4-BE49-F238E27FC236}">
                <a16:creationId xmlns:a16="http://schemas.microsoft.com/office/drawing/2014/main" id="{4708EC62-3ADB-4C2C-BEBC-C76E44A059D9}"/>
              </a:ext>
            </a:extLst>
          </p:cNvPr>
          <p:cNvSpPr txBox="1"/>
          <p:nvPr/>
        </p:nvSpPr>
        <p:spPr>
          <a:xfrm>
            <a:off x="4404207" y="2826588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10 الى 1446/4/14</a:t>
            </a:r>
          </a:p>
        </p:txBody>
      </p:sp>
      <p:sp>
        <p:nvSpPr>
          <p:cNvPr id="1178" name="مربع نص 1177">
            <a:extLst>
              <a:ext uri="{FF2B5EF4-FFF2-40B4-BE49-F238E27FC236}">
                <a16:creationId xmlns:a16="http://schemas.microsoft.com/office/drawing/2014/main" id="{EAA4CB3E-41D3-4154-BF9D-FB3209C5645A}"/>
              </a:ext>
            </a:extLst>
          </p:cNvPr>
          <p:cNvSpPr txBox="1"/>
          <p:nvPr/>
        </p:nvSpPr>
        <p:spPr>
          <a:xfrm>
            <a:off x="3137675" y="2818387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17 الى 1446/4/21</a:t>
            </a:r>
          </a:p>
        </p:txBody>
      </p:sp>
      <p:sp>
        <p:nvSpPr>
          <p:cNvPr id="1179" name="مربع نص 1178">
            <a:extLst>
              <a:ext uri="{FF2B5EF4-FFF2-40B4-BE49-F238E27FC236}">
                <a16:creationId xmlns:a16="http://schemas.microsoft.com/office/drawing/2014/main" id="{630A6DBF-7AB8-477D-B298-16EE277A3AF8}"/>
              </a:ext>
            </a:extLst>
          </p:cNvPr>
          <p:cNvSpPr txBox="1"/>
          <p:nvPr/>
        </p:nvSpPr>
        <p:spPr>
          <a:xfrm>
            <a:off x="1853405" y="2818387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24 الى 1446/4/28</a:t>
            </a:r>
          </a:p>
        </p:txBody>
      </p:sp>
      <p:cxnSp>
        <p:nvCxnSpPr>
          <p:cNvPr id="1180" name="رابط مستقيم 1179">
            <a:extLst>
              <a:ext uri="{FF2B5EF4-FFF2-40B4-BE49-F238E27FC236}">
                <a16:creationId xmlns:a16="http://schemas.microsoft.com/office/drawing/2014/main" id="{9AC6458D-DC40-4CB2-9B1A-ACDAF8378582}"/>
              </a:ext>
            </a:extLst>
          </p:cNvPr>
          <p:cNvCxnSpPr>
            <a:cxnSpLocks/>
          </p:cNvCxnSpPr>
          <p:nvPr/>
        </p:nvCxnSpPr>
        <p:spPr>
          <a:xfrm flipH="1">
            <a:off x="576058" y="2818387"/>
            <a:ext cx="79947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رابط مستقيم 1180">
            <a:extLst>
              <a:ext uri="{FF2B5EF4-FFF2-40B4-BE49-F238E27FC236}">
                <a16:creationId xmlns:a16="http://schemas.microsoft.com/office/drawing/2014/main" id="{93CF3B68-AD73-46FC-BD9E-2043A5AF279D}"/>
              </a:ext>
            </a:extLst>
          </p:cNvPr>
          <p:cNvCxnSpPr>
            <a:cxnSpLocks/>
          </p:cNvCxnSpPr>
          <p:nvPr/>
        </p:nvCxnSpPr>
        <p:spPr>
          <a:xfrm>
            <a:off x="4493859" y="1284345"/>
            <a:ext cx="0" cy="30672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2" name="مربع نص 1181">
            <a:extLst>
              <a:ext uri="{FF2B5EF4-FFF2-40B4-BE49-F238E27FC236}">
                <a16:creationId xmlns:a16="http://schemas.microsoft.com/office/drawing/2014/main" id="{EE37F729-10ED-4743-A4EA-DE3B687C8F7C}"/>
              </a:ext>
            </a:extLst>
          </p:cNvPr>
          <p:cNvSpPr txBox="1"/>
          <p:nvPr/>
        </p:nvSpPr>
        <p:spPr>
          <a:xfrm>
            <a:off x="521998" y="2807736"/>
            <a:ext cx="14672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من 1 الى 1446/5/5</a:t>
            </a:r>
          </a:p>
        </p:txBody>
      </p:sp>
      <p:sp>
        <p:nvSpPr>
          <p:cNvPr id="1183" name="مربع نص 1182">
            <a:extLst>
              <a:ext uri="{FF2B5EF4-FFF2-40B4-BE49-F238E27FC236}">
                <a16:creationId xmlns:a16="http://schemas.microsoft.com/office/drawing/2014/main" id="{955B61AA-42D0-4546-BF81-CEBA3DAB4625}"/>
              </a:ext>
            </a:extLst>
          </p:cNvPr>
          <p:cNvSpPr txBox="1"/>
          <p:nvPr/>
        </p:nvSpPr>
        <p:spPr>
          <a:xfrm>
            <a:off x="8439261" y="1525365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184" name="مربع نص 1183">
            <a:extLst>
              <a:ext uri="{FF2B5EF4-FFF2-40B4-BE49-F238E27FC236}">
                <a16:creationId xmlns:a16="http://schemas.microsoft.com/office/drawing/2014/main" id="{E34B1E20-A203-4DD1-B7CA-9D3496161E4F}"/>
              </a:ext>
            </a:extLst>
          </p:cNvPr>
          <p:cNvSpPr txBox="1"/>
          <p:nvPr/>
        </p:nvSpPr>
        <p:spPr>
          <a:xfrm>
            <a:off x="7033530" y="1516448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185" name="مربع نص 1184">
            <a:extLst>
              <a:ext uri="{FF2B5EF4-FFF2-40B4-BE49-F238E27FC236}">
                <a16:creationId xmlns:a16="http://schemas.microsoft.com/office/drawing/2014/main" id="{4E47308B-D024-446C-B51C-61255A138A27}"/>
              </a:ext>
            </a:extLst>
          </p:cNvPr>
          <p:cNvSpPr txBox="1"/>
          <p:nvPr/>
        </p:nvSpPr>
        <p:spPr>
          <a:xfrm>
            <a:off x="5650806" y="1510906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186" name="مربع نص 1185">
            <a:extLst>
              <a:ext uri="{FF2B5EF4-FFF2-40B4-BE49-F238E27FC236}">
                <a16:creationId xmlns:a16="http://schemas.microsoft.com/office/drawing/2014/main" id="{B25636A1-6883-4493-B114-6A52EA355F09}"/>
              </a:ext>
            </a:extLst>
          </p:cNvPr>
          <p:cNvSpPr txBox="1"/>
          <p:nvPr/>
        </p:nvSpPr>
        <p:spPr>
          <a:xfrm>
            <a:off x="4370967" y="1507954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187" name="مربع نص 1186">
            <a:extLst>
              <a:ext uri="{FF2B5EF4-FFF2-40B4-BE49-F238E27FC236}">
                <a16:creationId xmlns:a16="http://schemas.microsoft.com/office/drawing/2014/main" id="{7A3DB43F-FCAB-4E0A-9FB9-28FF234EB1AB}"/>
              </a:ext>
            </a:extLst>
          </p:cNvPr>
          <p:cNvSpPr txBox="1"/>
          <p:nvPr/>
        </p:nvSpPr>
        <p:spPr>
          <a:xfrm>
            <a:off x="3138604" y="1507954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188" name="مربع نص 1187">
            <a:extLst>
              <a:ext uri="{FF2B5EF4-FFF2-40B4-BE49-F238E27FC236}">
                <a16:creationId xmlns:a16="http://schemas.microsoft.com/office/drawing/2014/main" id="{13E16885-2C39-4F86-8E8C-F158D200CBFE}"/>
              </a:ext>
            </a:extLst>
          </p:cNvPr>
          <p:cNvSpPr txBox="1"/>
          <p:nvPr/>
        </p:nvSpPr>
        <p:spPr>
          <a:xfrm>
            <a:off x="1812821" y="1507954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189" name="مربع نص 1188">
            <a:extLst>
              <a:ext uri="{FF2B5EF4-FFF2-40B4-BE49-F238E27FC236}">
                <a16:creationId xmlns:a16="http://schemas.microsoft.com/office/drawing/2014/main" id="{C831173A-3D06-4C9C-919F-78565BB30854}"/>
              </a:ext>
            </a:extLst>
          </p:cNvPr>
          <p:cNvSpPr txBox="1"/>
          <p:nvPr/>
        </p:nvSpPr>
        <p:spPr>
          <a:xfrm>
            <a:off x="8443239" y="3026141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190" name="مربع نص 1189">
            <a:extLst>
              <a:ext uri="{FF2B5EF4-FFF2-40B4-BE49-F238E27FC236}">
                <a16:creationId xmlns:a16="http://schemas.microsoft.com/office/drawing/2014/main" id="{A71C6F5F-BEE7-4CDD-A33C-C9CB78416C20}"/>
              </a:ext>
            </a:extLst>
          </p:cNvPr>
          <p:cNvSpPr txBox="1"/>
          <p:nvPr/>
        </p:nvSpPr>
        <p:spPr>
          <a:xfrm>
            <a:off x="7030079" y="3026141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191" name="مربع نص 1190">
            <a:extLst>
              <a:ext uri="{FF2B5EF4-FFF2-40B4-BE49-F238E27FC236}">
                <a16:creationId xmlns:a16="http://schemas.microsoft.com/office/drawing/2014/main" id="{9AB09FF3-7005-4A7C-9DC7-5C1B33B29298}"/>
              </a:ext>
            </a:extLst>
          </p:cNvPr>
          <p:cNvSpPr txBox="1"/>
          <p:nvPr/>
        </p:nvSpPr>
        <p:spPr>
          <a:xfrm>
            <a:off x="5644434" y="3026141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192" name="مربع نص 1191">
            <a:extLst>
              <a:ext uri="{FF2B5EF4-FFF2-40B4-BE49-F238E27FC236}">
                <a16:creationId xmlns:a16="http://schemas.microsoft.com/office/drawing/2014/main" id="{82974C16-E1F2-4D0A-8CBE-6D3EC6BEEB5C}"/>
              </a:ext>
            </a:extLst>
          </p:cNvPr>
          <p:cNvSpPr txBox="1"/>
          <p:nvPr/>
        </p:nvSpPr>
        <p:spPr>
          <a:xfrm>
            <a:off x="1812821" y="3026141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193" name="مربع نص 1192">
            <a:extLst>
              <a:ext uri="{FF2B5EF4-FFF2-40B4-BE49-F238E27FC236}">
                <a16:creationId xmlns:a16="http://schemas.microsoft.com/office/drawing/2014/main" id="{8A4961E5-C669-459F-96B5-CA04AC985C35}"/>
              </a:ext>
            </a:extLst>
          </p:cNvPr>
          <p:cNvSpPr txBox="1"/>
          <p:nvPr/>
        </p:nvSpPr>
        <p:spPr>
          <a:xfrm>
            <a:off x="4366553" y="3026141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sp>
        <p:nvSpPr>
          <p:cNvPr id="1194" name="مربع نص 1193">
            <a:extLst>
              <a:ext uri="{FF2B5EF4-FFF2-40B4-BE49-F238E27FC236}">
                <a16:creationId xmlns:a16="http://schemas.microsoft.com/office/drawing/2014/main" id="{5D751364-AE02-4BEB-A784-26AF7C43AD4C}"/>
              </a:ext>
            </a:extLst>
          </p:cNvPr>
          <p:cNvSpPr txBox="1"/>
          <p:nvPr/>
        </p:nvSpPr>
        <p:spPr>
          <a:xfrm>
            <a:off x="3136755" y="3026141"/>
            <a:ext cx="135817" cy="1340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ar-SA" sz="11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5</a:t>
            </a:r>
          </a:p>
        </p:txBody>
      </p:sp>
      <p:cxnSp>
        <p:nvCxnSpPr>
          <p:cNvPr id="1195" name="رابط مستقيم 1194">
            <a:extLst>
              <a:ext uri="{FF2B5EF4-FFF2-40B4-BE49-F238E27FC236}">
                <a16:creationId xmlns:a16="http://schemas.microsoft.com/office/drawing/2014/main" id="{5887D80E-ECF3-4390-A167-226307469837}"/>
              </a:ext>
            </a:extLst>
          </p:cNvPr>
          <p:cNvCxnSpPr>
            <a:cxnSpLocks/>
          </p:cNvCxnSpPr>
          <p:nvPr/>
        </p:nvCxnSpPr>
        <p:spPr>
          <a:xfrm flipH="1" flipV="1">
            <a:off x="7169347" y="1859976"/>
            <a:ext cx="1393557" cy="1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6" name="مربع نص 1195">
            <a:extLst>
              <a:ext uri="{FF2B5EF4-FFF2-40B4-BE49-F238E27FC236}">
                <a16:creationId xmlns:a16="http://schemas.microsoft.com/office/drawing/2014/main" id="{C1542657-5B1F-4413-9762-BC7249D45010}"/>
              </a:ext>
            </a:extLst>
          </p:cNvPr>
          <p:cNvSpPr txBox="1"/>
          <p:nvPr/>
        </p:nvSpPr>
        <p:spPr>
          <a:xfrm>
            <a:off x="7080259" y="1594640"/>
            <a:ext cx="1467220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تمهيد </a:t>
            </a:r>
          </a:p>
        </p:txBody>
      </p:sp>
      <p:sp>
        <p:nvSpPr>
          <p:cNvPr id="1197" name="مربع نص 1196">
            <a:extLst>
              <a:ext uri="{FF2B5EF4-FFF2-40B4-BE49-F238E27FC236}">
                <a16:creationId xmlns:a16="http://schemas.microsoft.com/office/drawing/2014/main" id="{D279EB97-E480-4656-8274-1A1F5750A0C6}"/>
              </a:ext>
            </a:extLst>
          </p:cNvPr>
          <p:cNvSpPr txBox="1"/>
          <p:nvPr/>
        </p:nvSpPr>
        <p:spPr>
          <a:xfrm>
            <a:off x="7103629" y="1861336"/>
            <a:ext cx="1467220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الفصل الأول ( التهيئة )</a:t>
            </a:r>
          </a:p>
        </p:txBody>
      </p:sp>
      <p:sp>
        <p:nvSpPr>
          <p:cNvPr id="1198" name="مربع نص 1197">
            <a:extLst>
              <a:ext uri="{FF2B5EF4-FFF2-40B4-BE49-F238E27FC236}">
                <a16:creationId xmlns:a16="http://schemas.microsoft.com/office/drawing/2014/main" id="{AFDF411D-E065-4CED-AE4F-06A93C165CD7}"/>
              </a:ext>
            </a:extLst>
          </p:cNvPr>
          <p:cNvSpPr txBox="1"/>
          <p:nvPr/>
        </p:nvSpPr>
        <p:spPr>
          <a:xfrm>
            <a:off x="5696304" y="1719372"/>
            <a:ext cx="1498649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المنطق</a:t>
            </a:r>
          </a:p>
        </p:txBody>
      </p:sp>
      <p:cxnSp>
        <p:nvCxnSpPr>
          <p:cNvPr id="1199" name="رابط مستقيم 1198">
            <a:extLst>
              <a:ext uri="{FF2B5EF4-FFF2-40B4-BE49-F238E27FC236}">
                <a16:creationId xmlns:a16="http://schemas.microsoft.com/office/drawing/2014/main" id="{D5B872BD-5789-4F9B-A8ED-4B373B902745}"/>
              </a:ext>
            </a:extLst>
          </p:cNvPr>
          <p:cNvCxnSpPr>
            <a:cxnSpLocks/>
          </p:cNvCxnSpPr>
          <p:nvPr/>
        </p:nvCxnSpPr>
        <p:spPr>
          <a:xfrm flipH="1" flipV="1">
            <a:off x="5779811" y="2126189"/>
            <a:ext cx="1393557" cy="1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0" name="مربع نص 1199">
            <a:extLst>
              <a:ext uri="{FF2B5EF4-FFF2-40B4-BE49-F238E27FC236}">
                <a16:creationId xmlns:a16="http://schemas.microsoft.com/office/drawing/2014/main" id="{87A4283B-A813-4331-A6A0-D721FBCB24B9}"/>
              </a:ext>
            </a:extLst>
          </p:cNvPr>
          <p:cNvSpPr txBox="1"/>
          <p:nvPr/>
        </p:nvSpPr>
        <p:spPr>
          <a:xfrm>
            <a:off x="5685552" y="2337537"/>
            <a:ext cx="1498649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العبارات الشرطية</a:t>
            </a:r>
          </a:p>
        </p:txBody>
      </p:sp>
      <p:cxnSp>
        <p:nvCxnSpPr>
          <p:cNvPr id="1201" name="رابط مستقيم 1200">
            <a:extLst>
              <a:ext uri="{FF2B5EF4-FFF2-40B4-BE49-F238E27FC236}">
                <a16:creationId xmlns:a16="http://schemas.microsoft.com/office/drawing/2014/main" id="{87FD1B01-F661-416A-A644-3319A47D4C81}"/>
              </a:ext>
            </a:extLst>
          </p:cNvPr>
          <p:cNvCxnSpPr>
            <a:cxnSpLocks/>
          </p:cNvCxnSpPr>
          <p:nvPr/>
        </p:nvCxnSpPr>
        <p:spPr>
          <a:xfrm flipH="1" flipV="1">
            <a:off x="4489597" y="1889461"/>
            <a:ext cx="1297489" cy="4803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2" name="رابط مستقيم 1201">
            <a:extLst>
              <a:ext uri="{FF2B5EF4-FFF2-40B4-BE49-F238E27FC236}">
                <a16:creationId xmlns:a16="http://schemas.microsoft.com/office/drawing/2014/main" id="{6D722031-DC08-48F7-AD8D-CB064EBDEEA7}"/>
              </a:ext>
            </a:extLst>
          </p:cNvPr>
          <p:cNvCxnSpPr>
            <a:cxnSpLocks/>
          </p:cNvCxnSpPr>
          <p:nvPr/>
        </p:nvCxnSpPr>
        <p:spPr>
          <a:xfrm flipH="1" flipV="1">
            <a:off x="4492547" y="2552252"/>
            <a:ext cx="1297489" cy="4803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3" name="مربع نص 1202">
            <a:extLst>
              <a:ext uri="{FF2B5EF4-FFF2-40B4-BE49-F238E27FC236}">
                <a16:creationId xmlns:a16="http://schemas.microsoft.com/office/drawing/2014/main" id="{2E372CAF-42A4-4D81-BBB7-6239F44AD40C}"/>
              </a:ext>
            </a:extLst>
          </p:cNvPr>
          <p:cNvSpPr txBox="1"/>
          <p:nvPr/>
        </p:nvSpPr>
        <p:spPr>
          <a:xfrm>
            <a:off x="4339555" y="2084131"/>
            <a:ext cx="1498649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التبرير الاستنتاجي</a:t>
            </a:r>
          </a:p>
        </p:txBody>
      </p:sp>
      <p:sp>
        <p:nvSpPr>
          <p:cNvPr id="1204" name="مربع نص 1203">
            <a:extLst>
              <a:ext uri="{FF2B5EF4-FFF2-40B4-BE49-F238E27FC236}">
                <a16:creationId xmlns:a16="http://schemas.microsoft.com/office/drawing/2014/main" id="{7CFC4A78-AD4F-40A1-901E-774706D4BFF9}"/>
              </a:ext>
            </a:extLst>
          </p:cNvPr>
          <p:cNvSpPr txBox="1"/>
          <p:nvPr/>
        </p:nvSpPr>
        <p:spPr>
          <a:xfrm>
            <a:off x="4337615" y="2536387"/>
            <a:ext cx="1498649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المسلمات والبراهين الحرة</a:t>
            </a:r>
          </a:p>
        </p:txBody>
      </p:sp>
      <p:sp>
        <p:nvSpPr>
          <p:cNvPr id="1205" name="مربع نص 1204">
            <a:extLst>
              <a:ext uri="{FF2B5EF4-FFF2-40B4-BE49-F238E27FC236}">
                <a16:creationId xmlns:a16="http://schemas.microsoft.com/office/drawing/2014/main" id="{B5009548-F10E-409F-91A1-A100978752E2}"/>
              </a:ext>
            </a:extLst>
          </p:cNvPr>
          <p:cNvSpPr txBox="1"/>
          <p:nvPr/>
        </p:nvSpPr>
        <p:spPr>
          <a:xfrm>
            <a:off x="3219047" y="1617539"/>
            <a:ext cx="1283098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المسلمات</a:t>
            </a:r>
          </a:p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 والبراهين الحرة</a:t>
            </a:r>
          </a:p>
        </p:txBody>
      </p:sp>
      <p:cxnSp>
        <p:nvCxnSpPr>
          <p:cNvPr id="1206" name="رابط مستقيم 1205">
            <a:extLst>
              <a:ext uri="{FF2B5EF4-FFF2-40B4-BE49-F238E27FC236}">
                <a16:creationId xmlns:a16="http://schemas.microsoft.com/office/drawing/2014/main" id="{094154D0-CFF9-422D-8B79-20FB3F6E8AEE}"/>
              </a:ext>
            </a:extLst>
          </p:cNvPr>
          <p:cNvCxnSpPr>
            <a:cxnSpLocks/>
          </p:cNvCxnSpPr>
          <p:nvPr/>
        </p:nvCxnSpPr>
        <p:spPr>
          <a:xfrm flipH="1" flipV="1">
            <a:off x="3268059" y="2040412"/>
            <a:ext cx="1232771" cy="4901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7" name="رابط مستقيم 1206">
            <a:extLst>
              <a:ext uri="{FF2B5EF4-FFF2-40B4-BE49-F238E27FC236}">
                <a16:creationId xmlns:a16="http://schemas.microsoft.com/office/drawing/2014/main" id="{D9DB39A1-69F8-422B-880A-3C7F2E570586}"/>
              </a:ext>
            </a:extLst>
          </p:cNvPr>
          <p:cNvCxnSpPr>
            <a:cxnSpLocks/>
          </p:cNvCxnSpPr>
          <p:nvPr/>
        </p:nvCxnSpPr>
        <p:spPr>
          <a:xfrm flipH="1" flipV="1">
            <a:off x="3265824" y="2385235"/>
            <a:ext cx="1232771" cy="4901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8" name="مربع نص 1207">
            <a:extLst>
              <a:ext uri="{FF2B5EF4-FFF2-40B4-BE49-F238E27FC236}">
                <a16:creationId xmlns:a16="http://schemas.microsoft.com/office/drawing/2014/main" id="{2C95D533-012C-4FD8-9EA9-B69E6B938485}"/>
              </a:ext>
            </a:extLst>
          </p:cNvPr>
          <p:cNvSpPr txBox="1"/>
          <p:nvPr/>
        </p:nvSpPr>
        <p:spPr>
          <a:xfrm>
            <a:off x="3214463" y="2072192"/>
            <a:ext cx="1171703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s-CO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   </a:t>
            </a:r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اختبار منتصف الفصل</a:t>
            </a:r>
          </a:p>
        </p:txBody>
      </p:sp>
      <p:sp>
        <p:nvSpPr>
          <p:cNvPr id="1209" name="مربع نص 1208">
            <a:extLst>
              <a:ext uri="{FF2B5EF4-FFF2-40B4-BE49-F238E27FC236}">
                <a16:creationId xmlns:a16="http://schemas.microsoft.com/office/drawing/2014/main" id="{17B50F2A-5B61-442A-BAA1-423DA1131B00}"/>
              </a:ext>
            </a:extLst>
          </p:cNvPr>
          <p:cNvSpPr txBox="1"/>
          <p:nvPr/>
        </p:nvSpPr>
        <p:spPr>
          <a:xfrm>
            <a:off x="3048686" y="2460595"/>
            <a:ext cx="1590899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البرهان الجبري</a:t>
            </a:r>
          </a:p>
        </p:txBody>
      </p:sp>
      <p:sp>
        <p:nvSpPr>
          <p:cNvPr id="1210" name="مربع نص 1209">
            <a:extLst>
              <a:ext uri="{FF2B5EF4-FFF2-40B4-BE49-F238E27FC236}">
                <a16:creationId xmlns:a16="http://schemas.microsoft.com/office/drawing/2014/main" id="{D3837CE3-3849-4366-B1D7-64AFD9B0169A}"/>
              </a:ext>
            </a:extLst>
          </p:cNvPr>
          <p:cNvSpPr txBox="1"/>
          <p:nvPr/>
        </p:nvSpPr>
        <p:spPr>
          <a:xfrm>
            <a:off x="2017765" y="1607879"/>
            <a:ext cx="1109914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إثبات علاقات القطع المستقيمة</a:t>
            </a:r>
          </a:p>
        </p:txBody>
      </p:sp>
      <p:cxnSp>
        <p:nvCxnSpPr>
          <p:cNvPr id="1211" name="رابط مستقيم 1210">
            <a:extLst>
              <a:ext uri="{FF2B5EF4-FFF2-40B4-BE49-F238E27FC236}">
                <a16:creationId xmlns:a16="http://schemas.microsoft.com/office/drawing/2014/main" id="{8ACC463B-5D4D-4B5F-8282-249631C7CFBD}"/>
              </a:ext>
            </a:extLst>
          </p:cNvPr>
          <p:cNvCxnSpPr>
            <a:cxnSpLocks/>
          </p:cNvCxnSpPr>
          <p:nvPr/>
        </p:nvCxnSpPr>
        <p:spPr>
          <a:xfrm flipH="1" flipV="1">
            <a:off x="1948481" y="2035948"/>
            <a:ext cx="1312608" cy="7974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2" name="مربع نص 1211">
            <a:extLst>
              <a:ext uri="{FF2B5EF4-FFF2-40B4-BE49-F238E27FC236}">
                <a16:creationId xmlns:a16="http://schemas.microsoft.com/office/drawing/2014/main" id="{D71A11E8-01DC-458B-A705-90535DABBE49}"/>
              </a:ext>
            </a:extLst>
          </p:cNvPr>
          <p:cNvSpPr txBox="1"/>
          <p:nvPr/>
        </p:nvSpPr>
        <p:spPr>
          <a:xfrm>
            <a:off x="1926000" y="2217982"/>
            <a:ext cx="1272750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اثبات علاقات بين الزوايا</a:t>
            </a:r>
          </a:p>
        </p:txBody>
      </p:sp>
      <p:cxnSp>
        <p:nvCxnSpPr>
          <p:cNvPr id="1213" name="رابط مستقيم 1212">
            <a:extLst>
              <a:ext uri="{FF2B5EF4-FFF2-40B4-BE49-F238E27FC236}">
                <a16:creationId xmlns:a16="http://schemas.microsoft.com/office/drawing/2014/main" id="{C247EEED-C3CD-44D7-BD25-465AFDFEEA5E}"/>
              </a:ext>
            </a:extLst>
          </p:cNvPr>
          <p:cNvCxnSpPr>
            <a:cxnSpLocks/>
          </p:cNvCxnSpPr>
          <p:nvPr/>
        </p:nvCxnSpPr>
        <p:spPr>
          <a:xfrm flipH="1" flipV="1">
            <a:off x="591879" y="2024463"/>
            <a:ext cx="1352231" cy="7974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مربع نص 1213">
            <a:extLst>
              <a:ext uri="{FF2B5EF4-FFF2-40B4-BE49-F238E27FC236}">
                <a16:creationId xmlns:a16="http://schemas.microsoft.com/office/drawing/2014/main" id="{2F1FE9F5-A107-4444-9147-E94D45C4915B}"/>
              </a:ext>
            </a:extLst>
          </p:cNvPr>
          <p:cNvSpPr txBox="1"/>
          <p:nvPr/>
        </p:nvSpPr>
        <p:spPr>
          <a:xfrm>
            <a:off x="716689" y="1577594"/>
            <a:ext cx="988163" cy="44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إجازة اليوم الوطني ( يومين )</a:t>
            </a:r>
          </a:p>
        </p:txBody>
      </p:sp>
      <p:cxnSp>
        <p:nvCxnSpPr>
          <p:cNvPr id="1215" name="رابط مستقيم 1214">
            <a:extLst>
              <a:ext uri="{FF2B5EF4-FFF2-40B4-BE49-F238E27FC236}">
                <a16:creationId xmlns:a16="http://schemas.microsoft.com/office/drawing/2014/main" id="{0C3B0CE4-886C-4C85-9BC1-A985091C128E}"/>
              </a:ext>
            </a:extLst>
          </p:cNvPr>
          <p:cNvCxnSpPr>
            <a:cxnSpLocks/>
          </p:cNvCxnSpPr>
          <p:nvPr/>
        </p:nvCxnSpPr>
        <p:spPr>
          <a:xfrm flipH="1" flipV="1">
            <a:off x="595070" y="2287923"/>
            <a:ext cx="1352231" cy="7974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6" name="رابط مستقيم 1215">
            <a:extLst>
              <a:ext uri="{FF2B5EF4-FFF2-40B4-BE49-F238E27FC236}">
                <a16:creationId xmlns:a16="http://schemas.microsoft.com/office/drawing/2014/main" id="{98C7078B-60B4-4A8B-96DF-02B0972B445D}"/>
              </a:ext>
            </a:extLst>
          </p:cNvPr>
          <p:cNvCxnSpPr>
            <a:cxnSpLocks/>
          </p:cNvCxnSpPr>
          <p:nvPr/>
        </p:nvCxnSpPr>
        <p:spPr>
          <a:xfrm flipH="1" flipV="1">
            <a:off x="585534" y="2575902"/>
            <a:ext cx="1352231" cy="7974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7" name="مربع نص 1216">
            <a:extLst>
              <a:ext uri="{FF2B5EF4-FFF2-40B4-BE49-F238E27FC236}">
                <a16:creationId xmlns:a16="http://schemas.microsoft.com/office/drawing/2014/main" id="{26BDEB20-776A-4DCB-92B5-00481A3922F5}"/>
              </a:ext>
            </a:extLst>
          </p:cNvPr>
          <p:cNvSpPr txBox="1"/>
          <p:nvPr/>
        </p:nvSpPr>
        <p:spPr>
          <a:xfrm>
            <a:off x="574393" y="2027223"/>
            <a:ext cx="1275474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اختبار الفصل الأول</a:t>
            </a:r>
          </a:p>
        </p:txBody>
      </p:sp>
      <p:sp>
        <p:nvSpPr>
          <p:cNvPr id="1218" name="مربع نص 1217">
            <a:extLst>
              <a:ext uri="{FF2B5EF4-FFF2-40B4-BE49-F238E27FC236}">
                <a16:creationId xmlns:a16="http://schemas.microsoft.com/office/drawing/2014/main" id="{E3BC146B-4DD6-4B31-9C8C-BC54AF75F84E}"/>
              </a:ext>
            </a:extLst>
          </p:cNvPr>
          <p:cNvSpPr txBox="1"/>
          <p:nvPr/>
        </p:nvSpPr>
        <p:spPr>
          <a:xfrm>
            <a:off x="589082" y="2317291"/>
            <a:ext cx="1264523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الفصل الثاني ( التهيئة )</a:t>
            </a:r>
          </a:p>
        </p:txBody>
      </p:sp>
      <p:sp>
        <p:nvSpPr>
          <p:cNvPr id="1219" name="مربع نص 1218">
            <a:extLst>
              <a:ext uri="{FF2B5EF4-FFF2-40B4-BE49-F238E27FC236}">
                <a16:creationId xmlns:a16="http://schemas.microsoft.com/office/drawing/2014/main" id="{B7F22662-B381-4BD3-BAA0-6A785CAE06B7}"/>
              </a:ext>
            </a:extLst>
          </p:cNvPr>
          <p:cNvSpPr txBox="1"/>
          <p:nvPr/>
        </p:nvSpPr>
        <p:spPr>
          <a:xfrm>
            <a:off x="506335" y="2568838"/>
            <a:ext cx="1421762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تمثيل الكسور العشرية</a:t>
            </a:r>
          </a:p>
        </p:txBody>
      </p:sp>
      <p:cxnSp>
        <p:nvCxnSpPr>
          <p:cNvPr id="1220" name="رابط مستقيم 1219">
            <a:extLst>
              <a:ext uri="{FF2B5EF4-FFF2-40B4-BE49-F238E27FC236}">
                <a16:creationId xmlns:a16="http://schemas.microsoft.com/office/drawing/2014/main" id="{637DDB7F-3757-484E-B00C-77FE1BCD8FC9}"/>
              </a:ext>
            </a:extLst>
          </p:cNvPr>
          <p:cNvCxnSpPr>
            <a:cxnSpLocks/>
          </p:cNvCxnSpPr>
          <p:nvPr/>
        </p:nvCxnSpPr>
        <p:spPr>
          <a:xfrm flipH="1">
            <a:off x="7173368" y="3600375"/>
            <a:ext cx="1401710" cy="0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رابط مستقيم 1220">
            <a:extLst>
              <a:ext uri="{FF2B5EF4-FFF2-40B4-BE49-F238E27FC236}">
                <a16:creationId xmlns:a16="http://schemas.microsoft.com/office/drawing/2014/main" id="{230D5012-1E33-437C-8390-6919E4411896}"/>
              </a:ext>
            </a:extLst>
          </p:cNvPr>
          <p:cNvCxnSpPr>
            <a:cxnSpLocks/>
          </p:cNvCxnSpPr>
          <p:nvPr/>
        </p:nvCxnSpPr>
        <p:spPr>
          <a:xfrm flipH="1">
            <a:off x="7177346" y="3804889"/>
            <a:ext cx="1401710" cy="0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2" name="مربع نص 1221">
            <a:extLst>
              <a:ext uri="{FF2B5EF4-FFF2-40B4-BE49-F238E27FC236}">
                <a16:creationId xmlns:a16="http://schemas.microsoft.com/office/drawing/2014/main" id="{9BD13DD4-7470-4EAC-A47A-C171FB90046D}"/>
              </a:ext>
            </a:extLst>
          </p:cNvPr>
          <p:cNvSpPr txBox="1"/>
          <p:nvPr/>
        </p:nvSpPr>
        <p:spPr>
          <a:xfrm>
            <a:off x="7085670" y="3240719"/>
            <a:ext cx="1498649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المستقيمان والقاطع</a:t>
            </a:r>
          </a:p>
        </p:txBody>
      </p:sp>
      <p:sp>
        <p:nvSpPr>
          <p:cNvPr id="1223" name="مربع نص 1222">
            <a:extLst>
              <a:ext uri="{FF2B5EF4-FFF2-40B4-BE49-F238E27FC236}">
                <a16:creationId xmlns:a16="http://schemas.microsoft.com/office/drawing/2014/main" id="{F27E853C-BCD5-4E21-9538-BBB8DF5A88BD}"/>
              </a:ext>
            </a:extLst>
          </p:cNvPr>
          <p:cNvSpPr txBox="1"/>
          <p:nvPr/>
        </p:nvSpPr>
        <p:spPr>
          <a:xfrm>
            <a:off x="7066993" y="3572349"/>
            <a:ext cx="149864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معمل برمجيات الهندسة</a:t>
            </a:r>
          </a:p>
        </p:txBody>
      </p:sp>
      <p:sp>
        <p:nvSpPr>
          <p:cNvPr id="1224" name="مربع نص 1223">
            <a:extLst>
              <a:ext uri="{FF2B5EF4-FFF2-40B4-BE49-F238E27FC236}">
                <a16:creationId xmlns:a16="http://schemas.microsoft.com/office/drawing/2014/main" id="{42DB0328-BB57-424A-9D96-DD563F44CA2B}"/>
              </a:ext>
            </a:extLst>
          </p:cNvPr>
          <p:cNvSpPr txBox="1"/>
          <p:nvPr/>
        </p:nvSpPr>
        <p:spPr>
          <a:xfrm>
            <a:off x="7078661" y="3868129"/>
            <a:ext cx="14986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الزوايا والمستقيمات</a:t>
            </a:r>
          </a:p>
          <a:p>
            <a:pPr algn="ctr"/>
            <a:r>
              <a:rPr lang="ar-SA" sz="10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 المتوازية</a:t>
            </a:r>
          </a:p>
        </p:txBody>
      </p:sp>
      <p:cxnSp>
        <p:nvCxnSpPr>
          <p:cNvPr id="1225" name="رابط مستقيم 1224">
            <a:extLst>
              <a:ext uri="{FF2B5EF4-FFF2-40B4-BE49-F238E27FC236}">
                <a16:creationId xmlns:a16="http://schemas.microsoft.com/office/drawing/2014/main" id="{8228161E-8D20-449D-861E-F6A810A3B5FD}"/>
              </a:ext>
            </a:extLst>
          </p:cNvPr>
          <p:cNvCxnSpPr>
            <a:cxnSpLocks/>
          </p:cNvCxnSpPr>
          <p:nvPr/>
        </p:nvCxnSpPr>
        <p:spPr>
          <a:xfrm flipH="1">
            <a:off x="5786623" y="3804889"/>
            <a:ext cx="1379273" cy="9763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6" name="مربع نص 1225">
            <a:extLst>
              <a:ext uri="{FF2B5EF4-FFF2-40B4-BE49-F238E27FC236}">
                <a16:creationId xmlns:a16="http://schemas.microsoft.com/office/drawing/2014/main" id="{4574DCAC-B3AA-42C7-8D0D-9EE3F15000A5}"/>
              </a:ext>
            </a:extLst>
          </p:cNvPr>
          <p:cNvSpPr txBox="1"/>
          <p:nvPr/>
        </p:nvSpPr>
        <p:spPr>
          <a:xfrm>
            <a:off x="5650912" y="3328564"/>
            <a:ext cx="1498649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اثبات توازي مستقيمين</a:t>
            </a:r>
          </a:p>
        </p:txBody>
      </p:sp>
      <p:sp>
        <p:nvSpPr>
          <p:cNvPr id="1227" name="مربع نص 1226">
            <a:extLst>
              <a:ext uri="{FF2B5EF4-FFF2-40B4-BE49-F238E27FC236}">
                <a16:creationId xmlns:a16="http://schemas.microsoft.com/office/drawing/2014/main" id="{0A16ED0E-55C9-4508-AA42-D9BC1E5903D9}"/>
              </a:ext>
            </a:extLst>
          </p:cNvPr>
          <p:cNvSpPr txBox="1"/>
          <p:nvPr/>
        </p:nvSpPr>
        <p:spPr>
          <a:xfrm>
            <a:off x="5656132" y="3840443"/>
            <a:ext cx="1498649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اختبار منتصف الفصل 2</a:t>
            </a:r>
          </a:p>
        </p:txBody>
      </p:sp>
      <p:cxnSp>
        <p:nvCxnSpPr>
          <p:cNvPr id="1228" name="رابط مستقيم 1227">
            <a:extLst>
              <a:ext uri="{FF2B5EF4-FFF2-40B4-BE49-F238E27FC236}">
                <a16:creationId xmlns:a16="http://schemas.microsoft.com/office/drawing/2014/main" id="{B4ECD253-3EE3-433B-8141-E370C9FA5A6B}"/>
              </a:ext>
            </a:extLst>
          </p:cNvPr>
          <p:cNvCxnSpPr>
            <a:cxnSpLocks/>
          </p:cNvCxnSpPr>
          <p:nvPr/>
        </p:nvCxnSpPr>
        <p:spPr>
          <a:xfrm flipH="1">
            <a:off x="5784875" y="4096705"/>
            <a:ext cx="1401710" cy="0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" name="مربع نص 1228">
            <a:extLst>
              <a:ext uri="{FF2B5EF4-FFF2-40B4-BE49-F238E27FC236}">
                <a16:creationId xmlns:a16="http://schemas.microsoft.com/office/drawing/2014/main" id="{2689E1A4-E1D6-426C-B47B-AF676B079C02}"/>
              </a:ext>
            </a:extLst>
          </p:cNvPr>
          <p:cNvSpPr txBox="1"/>
          <p:nvPr/>
        </p:nvSpPr>
        <p:spPr>
          <a:xfrm>
            <a:off x="5704714" y="4096802"/>
            <a:ext cx="149864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ميل المستقيم</a:t>
            </a:r>
          </a:p>
        </p:txBody>
      </p:sp>
      <p:sp>
        <p:nvSpPr>
          <p:cNvPr id="1230" name="مربع نص 1229">
            <a:extLst>
              <a:ext uri="{FF2B5EF4-FFF2-40B4-BE49-F238E27FC236}">
                <a16:creationId xmlns:a16="http://schemas.microsoft.com/office/drawing/2014/main" id="{8C304CA4-6A7A-4F86-A4BA-DD2F014E7BA0}"/>
              </a:ext>
            </a:extLst>
          </p:cNvPr>
          <p:cNvSpPr txBox="1"/>
          <p:nvPr/>
        </p:nvSpPr>
        <p:spPr>
          <a:xfrm>
            <a:off x="4329013" y="3240018"/>
            <a:ext cx="1498649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ميل المستقيم</a:t>
            </a:r>
          </a:p>
        </p:txBody>
      </p:sp>
      <p:cxnSp>
        <p:nvCxnSpPr>
          <p:cNvPr id="1231" name="رابط مستقيم 1230">
            <a:extLst>
              <a:ext uri="{FF2B5EF4-FFF2-40B4-BE49-F238E27FC236}">
                <a16:creationId xmlns:a16="http://schemas.microsoft.com/office/drawing/2014/main" id="{DE5B60C6-32A1-4C95-AAA1-FCCA1F8024D2}"/>
              </a:ext>
            </a:extLst>
          </p:cNvPr>
          <p:cNvCxnSpPr>
            <a:cxnSpLocks/>
          </p:cNvCxnSpPr>
          <p:nvPr/>
        </p:nvCxnSpPr>
        <p:spPr>
          <a:xfrm flipH="1">
            <a:off x="4493593" y="3598448"/>
            <a:ext cx="1291282" cy="0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رابط مستقيم 1231">
            <a:extLst>
              <a:ext uri="{FF2B5EF4-FFF2-40B4-BE49-F238E27FC236}">
                <a16:creationId xmlns:a16="http://schemas.microsoft.com/office/drawing/2014/main" id="{56AB9DFC-A9FF-4AFE-926B-853C722B5469}"/>
              </a:ext>
            </a:extLst>
          </p:cNvPr>
          <p:cNvCxnSpPr>
            <a:cxnSpLocks/>
          </p:cNvCxnSpPr>
          <p:nvPr/>
        </p:nvCxnSpPr>
        <p:spPr>
          <a:xfrm flipH="1">
            <a:off x="4493593" y="4094359"/>
            <a:ext cx="1291282" cy="0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" name="مربع نص 1232">
            <a:extLst>
              <a:ext uri="{FF2B5EF4-FFF2-40B4-BE49-F238E27FC236}">
                <a16:creationId xmlns:a16="http://schemas.microsoft.com/office/drawing/2014/main" id="{6C489F7F-B36E-49AD-81E7-F4C29D16CABF}"/>
              </a:ext>
            </a:extLst>
          </p:cNvPr>
          <p:cNvSpPr txBox="1"/>
          <p:nvPr/>
        </p:nvSpPr>
        <p:spPr>
          <a:xfrm>
            <a:off x="4313026" y="3724931"/>
            <a:ext cx="1498649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صيغ معادلة المستقيم</a:t>
            </a:r>
          </a:p>
        </p:txBody>
      </p:sp>
      <p:sp>
        <p:nvSpPr>
          <p:cNvPr id="1234" name="مربع نص 1233">
            <a:extLst>
              <a:ext uri="{FF2B5EF4-FFF2-40B4-BE49-F238E27FC236}">
                <a16:creationId xmlns:a16="http://schemas.microsoft.com/office/drawing/2014/main" id="{5C7D2035-231B-4764-B42B-0C72D0B8971D}"/>
              </a:ext>
            </a:extLst>
          </p:cNvPr>
          <p:cNvSpPr txBox="1"/>
          <p:nvPr/>
        </p:nvSpPr>
        <p:spPr>
          <a:xfrm>
            <a:off x="4451667" y="4086140"/>
            <a:ext cx="124066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1000" b="1" dirty="0">
                <a:solidFill>
                  <a:srgbClr val="BA66BB">
                    <a:lumMod val="75000"/>
                  </a:srgb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إجازة مطولة ( يوم واحد )</a:t>
            </a:r>
          </a:p>
        </p:txBody>
      </p:sp>
      <p:cxnSp>
        <p:nvCxnSpPr>
          <p:cNvPr id="1235" name="رابط مستقيم 1234">
            <a:extLst>
              <a:ext uri="{FF2B5EF4-FFF2-40B4-BE49-F238E27FC236}">
                <a16:creationId xmlns:a16="http://schemas.microsoft.com/office/drawing/2014/main" id="{F1202177-2072-4C3A-93FC-3B36E7808CDF}"/>
              </a:ext>
            </a:extLst>
          </p:cNvPr>
          <p:cNvCxnSpPr>
            <a:cxnSpLocks/>
          </p:cNvCxnSpPr>
          <p:nvPr/>
        </p:nvCxnSpPr>
        <p:spPr>
          <a:xfrm flipH="1">
            <a:off x="3268059" y="3355145"/>
            <a:ext cx="1230536" cy="0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6" name="مربع نص 1235">
            <a:extLst>
              <a:ext uri="{FF2B5EF4-FFF2-40B4-BE49-F238E27FC236}">
                <a16:creationId xmlns:a16="http://schemas.microsoft.com/office/drawing/2014/main" id="{F2290DAD-54DE-4236-89A0-921CD70E46C9}"/>
              </a:ext>
            </a:extLst>
          </p:cNvPr>
          <p:cNvSpPr txBox="1"/>
          <p:nvPr/>
        </p:nvSpPr>
        <p:spPr>
          <a:xfrm>
            <a:off x="3089266" y="3108924"/>
            <a:ext cx="1439144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1000" b="1" dirty="0">
                <a:solidFill>
                  <a:srgbClr val="BA66BB">
                    <a:lumMod val="75000"/>
                  </a:srgb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صيغة معادلة المستقيم</a:t>
            </a:r>
          </a:p>
        </p:txBody>
      </p:sp>
      <p:sp>
        <p:nvSpPr>
          <p:cNvPr id="1237" name="مربع نص 1236">
            <a:extLst>
              <a:ext uri="{FF2B5EF4-FFF2-40B4-BE49-F238E27FC236}">
                <a16:creationId xmlns:a16="http://schemas.microsoft.com/office/drawing/2014/main" id="{6FC3B176-A58E-4D17-BA05-6F49BAE80A22}"/>
              </a:ext>
            </a:extLst>
          </p:cNvPr>
          <p:cNvSpPr txBox="1"/>
          <p:nvPr/>
        </p:nvSpPr>
        <p:spPr>
          <a:xfrm>
            <a:off x="3121861" y="3308889"/>
            <a:ext cx="14391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1000" b="1" dirty="0">
                <a:solidFill>
                  <a:srgbClr val="BA66BB">
                    <a:lumMod val="75000"/>
                  </a:srgb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معمل الهندسة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1000" b="1" dirty="0">
                <a:solidFill>
                  <a:srgbClr val="BA66BB">
                    <a:lumMod val="75000"/>
                  </a:srgb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 معادلة العمود المنصف</a:t>
            </a:r>
            <a:endParaRPr lang="es-CO" sz="1000" b="1" dirty="0">
              <a:solidFill>
                <a:srgbClr val="BA66BB">
                  <a:lumMod val="75000"/>
                </a:srgbClr>
              </a:solidFill>
              <a:latin typeface="Alnaseeb" panose="00000500000000000000" pitchFamily="50" charset="-78"/>
              <a:cs typeface="Alnaseeb" panose="00000500000000000000" pitchFamily="50" charset="-78"/>
            </a:endParaRPr>
          </a:p>
        </p:txBody>
      </p:sp>
      <p:sp>
        <p:nvSpPr>
          <p:cNvPr id="1238" name="مربع نص 1237">
            <a:extLst>
              <a:ext uri="{FF2B5EF4-FFF2-40B4-BE49-F238E27FC236}">
                <a16:creationId xmlns:a16="http://schemas.microsoft.com/office/drawing/2014/main" id="{2F74D8DF-D4A7-4B17-A8B1-B79D87B1EB43}"/>
              </a:ext>
            </a:extLst>
          </p:cNvPr>
          <p:cNvSpPr txBox="1"/>
          <p:nvPr/>
        </p:nvSpPr>
        <p:spPr>
          <a:xfrm>
            <a:off x="1810876" y="3171417"/>
            <a:ext cx="1439144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1050" b="1" dirty="0">
                <a:solidFill>
                  <a:srgbClr val="BA66BB">
                    <a:lumMod val="75000"/>
                  </a:srgb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اختبار الفصل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1050" b="1" dirty="0">
                <a:solidFill>
                  <a:srgbClr val="BA66BB">
                    <a:lumMod val="75000"/>
                  </a:srgb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الاختبار التراكمي</a:t>
            </a:r>
          </a:p>
        </p:txBody>
      </p:sp>
      <p:sp>
        <p:nvSpPr>
          <p:cNvPr id="1239" name="مربع نص 1238">
            <a:extLst>
              <a:ext uri="{FF2B5EF4-FFF2-40B4-BE49-F238E27FC236}">
                <a16:creationId xmlns:a16="http://schemas.microsoft.com/office/drawing/2014/main" id="{7E2C4AAD-1818-43D4-9163-3E76FE5588A5}"/>
              </a:ext>
            </a:extLst>
          </p:cNvPr>
          <p:cNvSpPr txBox="1"/>
          <p:nvPr/>
        </p:nvSpPr>
        <p:spPr>
          <a:xfrm>
            <a:off x="455745" y="3466369"/>
            <a:ext cx="1467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اختبارات نهاية </a:t>
            </a:r>
          </a:p>
          <a:p>
            <a:pPr algn="ctr"/>
            <a:r>
              <a:rPr lang="ar-SA" sz="120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الفصل الدراسي الأول</a:t>
            </a:r>
          </a:p>
        </p:txBody>
      </p:sp>
      <p:cxnSp>
        <p:nvCxnSpPr>
          <p:cNvPr id="1240" name="رابط مستقيم 1239">
            <a:extLst>
              <a:ext uri="{FF2B5EF4-FFF2-40B4-BE49-F238E27FC236}">
                <a16:creationId xmlns:a16="http://schemas.microsoft.com/office/drawing/2014/main" id="{236C753F-F69D-40B4-B8B7-C82BC2079C14}"/>
              </a:ext>
            </a:extLst>
          </p:cNvPr>
          <p:cNvCxnSpPr>
            <a:cxnSpLocks/>
          </p:cNvCxnSpPr>
          <p:nvPr/>
        </p:nvCxnSpPr>
        <p:spPr>
          <a:xfrm flipH="1">
            <a:off x="1937765" y="3598448"/>
            <a:ext cx="1315294" cy="0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مربع نص 1240">
            <a:extLst>
              <a:ext uri="{FF2B5EF4-FFF2-40B4-BE49-F238E27FC236}">
                <a16:creationId xmlns:a16="http://schemas.microsoft.com/office/drawing/2014/main" id="{799C034A-8232-459C-9CA5-423E26B25967}"/>
              </a:ext>
            </a:extLst>
          </p:cNvPr>
          <p:cNvSpPr txBox="1"/>
          <p:nvPr/>
        </p:nvSpPr>
        <p:spPr>
          <a:xfrm>
            <a:off x="1843197" y="3798511"/>
            <a:ext cx="1439144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1050" b="1" dirty="0">
                <a:solidFill>
                  <a:srgbClr val="BA66BB">
                    <a:lumMod val="75000"/>
                  </a:srgb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مراجعة</a:t>
            </a:r>
          </a:p>
        </p:txBody>
      </p:sp>
      <p:cxnSp>
        <p:nvCxnSpPr>
          <p:cNvPr id="1242" name="رابط مستقيم 1241">
            <a:extLst>
              <a:ext uri="{FF2B5EF4-FFF2-40B4-BE49-F238E27FC236}">
                <a16:creationId xmlns:a16="http://schemas.microsoft.com/office/drawing/2014/main" id="{621428B0-C40C-4D24-A3AE-BC726C8DF8A1}"/>
              </a:ext>
            </a:extLst>
          </p:cNvPr>
          <p:cNvCxnSpPr>
            <a:cxnSpLocks/>
          </p:cNvCxnSpPr>
          <p:nvPr/>
        </p:nvCxnSpPr>
        <p:spPr>
          <a:xfrm flipH="1" flipV="1">
            <a:off x="7171675" y="2127830"/>
            <a:ext cx="1393557" cy="1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3" name="مربع نص 1242">
            <a:extLst>
              <a:ext uri="{FF2B5EF4-FFF2-40B4-BE49-F238E27FC236}">
                <a16:creationId xmlns:a16="http://schemas.microsoft.com/office/drawing/2014/main" id="{225872F9-354A-4210-B1F8-4D2605E02D25}"/>
              </a:ext>
            </a:extLst>
          </p:cNvPr>
          <p:cNvSpPr txBox="1"/>
          <p:nvPr/>
        </p:nvSpPr>
        <p:spPr>
          <a:xfrm>
            <a:off x="7077289" y="2326108"/>
            <a:ext cx="1467220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التبرير الاستقرائي والتخمين</a:t>
            </a:r>
          </a:p>
        </p:txBody>
      </p:sp>
      <p:sp>
        <p:nvSpPr>
          <p:cNvPr id="1244" name="مربع نص 1243">
            <a:extLst>
              <a:ext uri="{FF2B5EF4-FFF2-40B4-BE49-F238E27FC236}">
                <a16:creationId xmlns:a16="http://schemas.microsoft.com/office/drawing/2014/main" id="{9DA33914-9C43-4B05-B07C-7744A4F9C55E}"/>
              </a:ext>
            </a:extLst>
          </p:cNvPr>
          <p:cNvSpPr txBox="1"/>
          <p:nvPr/>
        </p:nvSpPr>
        <p:spPr>
          <a:xfrm>
            <a:off x="4353153" y="1545225"/>
            <a:ext cx="1498649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b="1" dirty="0">
                <a:solidFill>
                  <a:schemeClr val="accent4">
                    <a:lumMod val="75000"/>
                  </a:scheme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معمل الهندسة : العبارات الشرطية الثنائية </a:t>
            </a:r>
          </a:p>
        </p:txBody>
      </p:sp>
      <p:cxnSp>
        <p:nvCxnSpPr>
          <p:cNvPr id="1245" name="رابط مستقيم 1244">
            <a:extLst>
              <a:ext uri="{FF2B5EF4-FFF2-40B4-BE49-F238E27FC236}">
                <a16:creationId xmlns:a16="http://schemas.microsoft.com/office/drawing/2014/main" id="{C86E05B0-C7BC-4E27-A40A-8A3CC1344A5C}"/>
              </a:ext>
            </a:extLst>
          </p:cNvPr>
          <p:cNvCxnSpPr>
            <a:cxnSpLocks/>
          </p:cNvCxnSpPr>
          <p:nvPr/>
        </p:nvCxnSpPr>
        <p:spPr>
          <a:xfrm flipH="1" flipV="1">
            <a:off x="3268396" y="3659007"/>
            <a:ext cx="1229735" cy="7379"/>
          </a:xfrm>
          <a:prstGeom prst="line">
            <a:avLst/>
          </a:prstGeom>
          <a:ln>
            <a:solidFill>
              <a:srgbClr val="954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6" name="مربع نص 1245">
            <a:extLst>
              <a:ext uri="{FF2B5EF4-FFF2-40B4-BE49-F238E27FC236}">
                <a16:creationId xmlns:a16="http://schemas.microsoft.com/office/drawing/2014/main" id="{21F65C4B-FCF8-42EF-9708-96D31A3EE763}"/>
              </a:ext>
            </a:extLst>
          </p:cNvPr>
          <p:cNvSpPr txBox="1"/>
          <p:nvPr/>
        </p:nvSpPr>
        <p:spPr>
          <a:xfrm>
            <a:off x="3109137" y="3828483"/>
            <a:ext cx="1439144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1000" b="1" dirty="0">
                <a:solidFill>
                  <a:srgbClr val="BA66BB">
                    <a:lumMod val="75000"/>
                  </a:srgbClr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الأعمدة والمسافة</a:t>
            </a:r>
            <a:endParaRPr lang="es-CO" sz="1000" b="1" dirty="0">
              <a:solidFill>
                <a:srgbClr val="BA66BB">
                  <a:lumMod val="75000"/>
                </a:srgbClr>
              </a:solidFill>
              <a:latin typeface="Alnaseeb" panose="00000500000000000000" pitchFamily="50" charset="-78"/>
              <a:cs typeface="Alnaseeb" panose="00000500000000000000" pitchFamily="50" charset="-78"/>
            </a:endParaRPr>
          </a:p>
        </p:txBody>
      </p:sp>
      <p:pic>
        <p:nvPicPr>
          <p:cNvPr id="1247" name="صورة 1246" descr="صورة تحتوي على أسود, دائرة, الظلام&#10;&#10;تم إنشاء الوصف تلقائياً">
            <a:extLst>
              <a:ext uri="{FF2B5EF4-FFF2-40B4-BE49-F238E27FC236}">
                <a16:creationId xmlns:a16="http://schemas.microsoft.com/office/drawing/2014/main" id="{1D90C49E-59C0-405E-91FC-CB03EC8EC8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8904" y="4440396"/>
            <a:ext cx="699474" cy="658856"/>
          </a:xfrm>
          <a:prstGeom prst="rect">
            <a:avLst/>
          </a:prstGeom>
        </p:spPr>
      </p:pic>
      <p:pic>
        <p:nvPicPr>
          <p:cNvPr id="1248" name="صورة 1247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452AF08A-1AC7-474F-9746-437A977BD5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51" t="-11148" r="3450" b="-10062"/>
          <a:stretch/>
        </p:blipFill>
        <p:spPr>
          <a:xfrm>
            <a:off x="196066" y="4500031"/>
            <a:ext cx="519358" cy="519358"/>
          </a:xfrm>
          <a:prstGeom prst="ellipse">
            <a:avLst/>
          </a:prstGeom>
          <a:ln w="28575">
            <a:solidFill>
              <a:srgbClr val="995996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641239663"/>
      </p:ext>
    </p:extLst>
  </p:cSld>
  <p:clrMapOvr>
    <a:masterClrMapping/>
  </p:clrMapOvr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651A68"/>
      </a:dk1>
      <a:lt1>
        <a:srgbClr val="FFFFFF"/>
      </a:lt1>
      <a:dk2>
        <a:srgbClr val="892884"/>
      </a:dk2>
      <a:lt2>
        <a:srgbClr val="B380DD"/>
      </a:lt2>
      <a:accent1>
        <a:srgbClr val="892884"/>
      </a:accent1>
      <a:accent2>
        <a:srgbClr val="C380DD"/>
      </a:accent2>
      <a:accent3>
        <a:srgbClr val="F7ECF4"/>
      </a:accent3>
      <a:accent4>
        <a:srgbClr val="BA66BB"/>
      </a:accent4>
      <a:accent5>
        <a:srgbClr val="F7ECF4"/>
      </a:accent5>
      <a:accent6>
        <a:srgbClr val="651A68"/>
      </a:accent6>
      <a:hlink>
        <a:srgbClr val="8928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245</Words>
  <Application>Microsoft Office PowerPoint</Application>
  <PresentationFormat>عرض على الشاشة (16:9)</PresentationFormat>
  <Paragraphs>115</Paragraphs>
  <Slides>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8" baseType="lpstr">
      <vt:lpstr>Calibri</vt:lpstr>
      <vt:lpstr>Josefin Sans</vt:lpstr>
      <vt:lpstr>Arial</vt:lpstr>
      <vt:lpstr>Alnaseeb</vt:lpstr>
      <vt:lpstr>Open Sans</vt:lpstr>
      <vt:lpstr>Hayah</vt:lpstr>
      <vt:lpstr>Aquatic and Physical Therapy Center XL by Slidesgo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سجى النهدي</cp:lastModifiedBy>
  <cp:revision>20</cp:revision>
  <dcterms:modified xsi:type="dcterms:W3CDTF">2024-08-10T09:37:27Z</dcterms:modified>
</cp:coreProperties>
</file>