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"/>
  </p:notesMasterIdLst>
  <p:sldIdLst>
    <p:sldId id="279" r:id="rId2"/>
  </p:sldIdLst>
  <p:sldSz cx="9144000" cy="5143500" type="screen16x9"/>
  <p:notesSz cx="6858000" cy="9144000"/>
  <p:embeddedFontLst>
    <p:embeddedFont>
      <p:font typeface="Alnaseeb" panose="00000500000000000000" pitchFamily="50" charset="-78"/>
      <p:regular r:id="rId4"/>
    </p:embeddedFont>
    <p:embeddedFont>
      <p:font typeface="Calibri" panose="020F0502020204030204" pitchFamily="34" charset="0"/>
      <p:regular r:id="rId5"/>
      <p:bold r:id="rId6"/>
    </p:embeddedFont>
    <p:embeddedFont>
      <p:font typeface="Hayah" panose="020B0800040000020004" pitchFamily="34" charset="-78"/>
      <p:regular r:id="rId7"/>
    </p:embeddedFont>
    <p:embeddedFont>
      <p:font typeface="Josefin Sans" panose="020B060402020202020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EC79C6-5B39-44AC-97FA-066EB23B54FB}">
  <a:tblStyle styleId="{97EC79C6-5B39-44AC-97FA-066EB23B5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51" autoAdjust="0"/>
  </p:normalViewPr>
  <p:slideViewPr>
    <p:cSldViewPr snapToGrid="0">
      <p:cViewPr>
        <p:scale>
          <a:sx n="42" d="100"/>
          <a:sy n="42" d="100"/>
        </p:scale>
        <p:origin x="378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5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مربع نص 1348">
            <a:extLst>
              <a:ext uri="{FF2B5EF4-FFF2-40B4-BE49-F238E27FC236}">
                <a16:creationId xmlns:a16="http://schemas.microsoft.com/office/drawing/2014/main" id="{91B1F15F-44B8-486E-AE3C-27E7AF07F416}"/>
              </a:ext>
            </a:extLst>
          </p:cNvPr>
          <p:cNvSpPr txBox="1"/>
          <p:nvPr/>
        </p:nvSpPr>
        <p:spPr>
          <a:xfrm>
            <a:off x="7047133" y="246227"/>
            <a:ext cx="1949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المملكة العربية السعودية  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 التعليم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المدرسة</a:t>
            </a:r>
          </a:p>
        </p:txBody>
      </p:sp>
      <p:sp>
        <p:nvSpPr>
          <p:cNvPr id="1350" name="مربع نص 1349">
            <a:extLst>
              <a:ext uri="{FF2B5EF4-FFF2-40B4-BE49-F238E27FC236}">
                <a16:creationId xmlns:a16="http://schemas.microsoft.com/office/drawing/2014/main" id="{0FAA0D29-65D0-49E2-9A33-DE6B89A36359}"/>
              </a:ext>
            </a:extLst>
          </p:cNvPr>
          <p:cNvSpPr txBox="1"/>
          <p:nvPr/>
        </p:nvSpPr>
        <p:spPr>
          <a:xfrm>
            <a:off x="582930" y="121355"/>
            <a:ext cx="8155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توزيع مقرر الرياضيات للصف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( ثالث ثانوي ) </a:t>
            </a:r>
          </a:p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الفصل الدراسي الاول لعام 1446هـ</a:t>
            </a:r>
          </a:p>
        </p:txBody>
      </p:sp>
      <p:sp>
        <p:nvSpPr>
          <p:cNvPr id="1351" name="مربع نص 1350">
            <a:extLst>
              <a:ext uri="{FF2B5EF4-FFF2-40B4-BE49-F238E27FC236}">
                <a16:creationId xmlns:a16="http://schemas.microsoft.com/office/drawing/2014/main" id="{4716D65D-9D28-4C44-8A52-2B5DBAF83579}"/>
              </a:ext>
            </a:extLst>
          </p:cNvPr>
          <p:cNvSpPr txBox="1"/>
          <p:nvPr/>
        </p:nvSpPr>
        <p:spPr>
          <a:xfrm>
            <a:off x="-170701" y="4456405"/>
            <a:ext cx="9662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معلمة المادة /                                  المشرفة التربوي </a:t>
            </a:r>
            <a:r>
              <a:rPr lang="ar-SA" sz="200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                                  مديرة المدرسة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</a:t>
            </a:r>
          </a:p>
        </p:txBody>
      </p:sp>
      <p:sp>
        <p:nvSpPr>
          <p:cNvPr id="1352" name="مستطيل 1351">
            <a:extLst>
              <a:ext uri="{FF2B5EF4-FFF2-40B4-BE49-F238E27FC236}">
                <a16:creationId xmlns:a16="http://schemas.microsoft.com/office/drawing/2014/main" id="{0F35F913-8764-4BEF-AE94-994DFF2AF00F}"/>
              </a:ext>
            </a:extLst>
          </p:cNvPr>
          <p:cNvSpPr/>
          <p:nvPr/>
        </p:nvSpPr>
        <p:spPr>
          <a:xfrm>
            <a:off x="576058" y="1284345"/>
            <a:ext cx="7994790" cy="306725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53" name="رابط مستقيم 1352">
            <a:extLst>
              <a:ext uri="{FF2B5EF4-FFF2-40B4-BE49-F238E27FC236}">
                <a16:creationId xmlns:a16="http://schemas.microsoft.com/office/drawing/2014/main" id="{86569FDF-09F0-4EA8-BD84-784408CAFF2C}"/>
              </a:ext>
            </a:extLst>
          </p:cNvPr>
          <p:cNvCxnSpPr>
            <a:cxnSpLocks/>
          </p:cNvCxnSpPr>
          <p:nvPr/>
        </p:nvCxnSpPr>
        <p:spPr>
          <a:xfrm>
            <a:off x="7169777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رابط مستقيم 1353">
            <a:extLst>
              <a:ext uri="{FF2B5EF4-FFF2-40B4-BE49-F238E27FC236}">
                <a16:creationId xmlns:a16="http://schemas.microsoft.com/office/drawing/2014/main" id="{AF47DFD7-3DBE-4DBF-BAFF-CC66372D613E}"/>
              </a:ext>
            </a:extLst>
          </p:cNvPr>
          <p:cNvCxnSpPr>
            <a:cxnSpLocks/>
          </p:cNvCxnSpPr>
          <p:nvPr/>
        </p:nvCxnSpPr>
        <p:spPr>
          <a:xfrm>
            <a:off x="5778118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رابط مستقيم 1354">
            <a:extLst>
              <a:ext uri="{FF2B5EF4-FFF2-40B4-BE49-F238E27FC236}">
                <a16:creationId xmlns:a16="http://schemas.microsoft.com/office/drawing/2014/main" id="{65814831-D7A1-466C-B168-9A6665F750D0}"/>
              </a:ext>
            </a:extLst>
          </p:cNvPr>
          <p:cNvCxnSpPr>
            <a:cxnSpLocks/>
          </p:cNvCxnSpPr>
          <p:nvPr/>
        </p:nvCxnSpPr>
        <p:spPr>
          <a:xfrm>
            <a:off x="193959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رابط مستقيم 1355">
            <a:extLst>
              <a:ext uri="{FF2B5EF4-FFF2-40B4-BE49-F238E27FC236}">
                <a16:creationId xmlns:a16="http://schemas.microsoft.com/office/drawing/2014/main" id="{AAB97C14-8531-4654-80FB-598292B98E1E}"/>
              </a:ext>
            </a:extLst>
          </p:cNvPr>
          <p:cNvCxnSpPr>
            <a:cxnSpLocks/>
          </p:cNvCxnSpPr>
          <p:nvPr/>
        </p:nvCxnSpPr>
        <p:spPr>
          <a:xfrm>
            <a:off x="325987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رابط مستقيم 1356">
            <a:extLst>
              <a:ext uri="{FF2B5EF4-FFF2-40B4-BE49-F238E27FC236}">
                <a16:creationId xmlns:a16="http://schemas.microsoft.com/office/drawing/2014/main" id="{BDE1B474-66D8-4DF1-BD84-AB2005467FF2}"/>
              </a:ext>
            </a:extLst>
          </p:cNvPr>
          <p:cNvCxnSpPr>
            <a:cxnSpLocks/>
          </p:cNvCxnSpPr>
          <p:nvPr/>
        </p:nvCxnSpPr>
        <p:spPr>
          <a:xfrm flipH="1" flipV="1">
            <a:off x="576058" y="1607420"/>
            <a:ext cx="7994791" cy="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رابط مستقيم 1357">
            <a:extLst>
              <a:ext uri="{FF2B5EF4-FFF2-40B4-BE49-F238E27FC236}">
                <a16:creationId xmlns:a16="http://schemas.microsoft.com/office/drawing/2014/main" id="{52544D7D-CD88-4DD6-A7FF-5F8A3264BE22}"/>
              </a:ext>
            </a:extLst>
          </p:cNvPr>
          <p:cNvCxnSpPr>
            <a:cxnSpLocks/>
          </p:cNvCxnSpPr>
          <p:nvPr/>
        </p:nvCxnSpPr>
        <p:spPr>
          <a:xfrm flipH="1">
            <a:off x="576058" y="3134806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رابط مستقيم 1358">
            <a:extLst>
              <a:ext uri="{FF2B5EF4-FFF2-40B4-BE49-F238E27FC236}">
                <a16:creationId xmlns:a16="http://schemas.microsoft.com/office/drawing/2014/main" id="{B2860EEF-5A96-4359-BF96-C49045E178AB}"/>
              </a:ext>
            </a:extLst>
          </p:cNvPr>
          <p:cNvCxnSpPr>
            <a:cxnSpLocks/>
          </p:cNvCxnSpPr>
          <p:nvPr/>
        </p:nvCxnSpPr>
        <p:spPr>
          <a:xfrm>
            <a:off x="8438793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رابط مستقيم 1359">
            <a:extLst>
              <a:ext uri="{FF2B5EF4-FFF2-40B4-BE49-F238E27FC236}">
                <a16:creationId xmlns:a16="http://schemas.microsoft.com/office/drawing/2014/main" id="{F9977F19-3C4F-4476-A994-2B47C9E4425D}"/>
              </a:ext>
            </a:extLst>
          </p:cNvPr>
          <p:cNvCxnSpPr>
            <a:cxnSpLocks/>
          </p:cNvCxnSpPr>
          <p:nvPr/>
        </p:nvCxnSpPr>
        <p:spPr>
          <a:xfrm>
            <a:off x="702705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رابط مستقيم 1360">
            <a:extLst>
              <a:ext uri="{FF2B5EF4-FFF2-40B4-BE49-F238E27FC236}">
                <a16:creationId xmlns:a16="http://schemas.microsoft.com/office/drawing/2014/main" id="{293673E2-8F29-4F0D-BC4C-794F2BB6A79A}"/>
              </a:ext>
            </a:extLst>
          </p:cNvPr>
          <p:cNvCxnSpPr>
            <a:cxnSpLocks/>
          </p:cNvCxnSpPr>
          <p:nvPr/>
        </p:nvCxnSpPr>
        <p:spPr>
          <a:xfrm>
            <a:off x="5643900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رابط مستقيم 1361">
            <a:extLst>
              <a:ext uri="{FF2B5EF4-FFF2-40B4-BE49-F238E27FC236}">
                <a16:creationId xmlns:a16="http://schemas.microsoft.com/office/drawing/2014/main" id="{1CDB7635-5592-4A96-B30F-5C564E030F3E}"/>
              </a:ext>
            </a:extLst>
          </p:cNvPr>
          <p:cNvCxnSpPr>
            <a:cxnSpLocks/>
          </p:cNvCxnSpPr>
          <p:nvPr/>
        </p:nvCxnSpPr>
        <p:spPr>
          <a:xfrm>
            <a:off x="3139258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رابط مستقيم 1362">
            <a:extLst>
              <a:ext uri="{FF2B5EF4-FFF2-40B4-BE49-F238E27FC236}">
                <a16:creationId xmlns:a16="http://schemas.microsoft.com/office/drawing/2014/main" id="{AC4D3867-0ABB-41FB-AB9A-2FAC5C7B7E51}"/>
              </a:ext>
            </a:extLst>
          </p:cNvPr>
          <p:cNvCxnSpPr>
            <a:cxnSpLocks/>
          </p:cNvCxnSpPr>
          <p:nvPr/>
        </p:nvCxnSpPr>
        <p:spPr>
          <a:xfrm>
            <a:off x="437043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" name="رابط مستقيم 1363">
            <a:extLst>
              <a:ext uri="{FF2B5EF4-FFF2-40B4-BE49-F238E27FC236}">
                <a16:creationId xmlns:a16="http://schemas.microsoft.com/office/drawing/2014/main" id="{755AE01A-474A-46DC-A2F9-28720DBB4137}"/>
              </a:ext>
            </a:extLst>
          </p:cNvPr>
          <p:cNvCxnSpPr>
            <a:cxnSpLocks/>
          </p:cNvCxnSpPr>
          <p:nvPr/>
        </p:nvCxnSpPr>
        <p:spPr>
          <a:xfrm>
            <a:off x="1811922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5" name="مربع نص 1364">
            <a:extLst>
              <a:ext uri="{FF2B5EF4-FFF2-40B4-BE49-F238E27FC236}">
                <a16:creationId xmlns:a16="http://schemas.microsoft.com/office/drawing/2014/main" id="{A114D4D5-28D7-4689-BE10-0A2B32ACC8F7}"/>
              </a:ext>
            </a:extLst>
          </p:cNvPr>
          <p:cNvSpPr txBox="1"/>
          <p:nvPr/>
        </p:nvSpPr>
        <p:spPr>
          <a:xfrm>
            <a:off x="7154781" y="1299643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14 الى 1446/2/18</a:t>
            </a:r>
          </a:p>
        </p:txBody>
      </p:sp>
      <p:sp>
        <p:nvSpPr>
          <p:cNvPr id="1366" name="مربع نص 1365">
            <a:extLst>
              <a:ext uri="{FF2B5EF4-FFF2-40B4-BE49-F238E27FC236}">
                <a16:creationId xmlns:a16="http://schemas.microsoft.com/office/drawing/2014/main" id="{D996DD37-8FFF-4AE4-909E-40A8F802AC31}"/>
              </a:ext>
            </a:extLst>
          </p:cNvPr>
          <p:cNvSpPr txBox="1"/>
          <p:nvPr/>
        </p:nvSpPr>
        <p:spPr>
          <a:xfrm>
            <a:off x="5705378" y="1291996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21 الى 1446/2/25</a:t>
            </a:r>
          </a:p>
        </p:txBody>
      </p:sp>
      <p:sp>
        <p:nvSpPr>
          <p:cNvPr id="1367" name="مربع نص 1366">
            <a:extLst>
              <a:ext uri="{FF2B5EF4-FFF2-40B4-BE49-F238E27FC236}">
                <a16:creationId xmlns:a16="http://schemas.microsoft.com/office/drawing/2014/main" id="{26B7C07C-F156-4D51-B607-9C8F09BA96F6}"/>
              </a:ext>
            </a:extLst>
          </p:cNvPr>
          <p:cNvSpPr txBox="1"/>
          <p:nvPr/>
        </p:nvSpPr>
        <p:spPr>
          <a:xfrm>
            <a:off x="4404207" y="1296290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28 الى 1446/3/2</a:t>
            </a:r>
          </a:p>
        </p:txBody>
      </p:sp>
      <p:sp>
        <p:nvSpPr>
          <p:cNvPr id="1368" name="مربع نص 1367">
            <a:extLst>
              <a:ext uri="{FF2B5EF4-FFF2-40B4-BE49-F238E27FC236}">
                <a16:creationId xmlns:a16="http://schemas.microsoft.com/office/drawing/2014/main" id="{797BD6C8-1C03-4CA2-9CAF-576E80E9C30B}"/>
              </a:ext>
            </a:extLst>
          </p:cNvPr>
          <p:cNvSpPr txBox="1"/>
          <p:nvPr/>
        </p:nvSpPr>
        <p:spPr>
          <a:xfrm>
            <a:off x="313767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5 الى 1446/3/9</a:t>
            </a:r>
          </a:p>
        </p:txBody>
      </p:sp>
      <p:sp>
        <p:nvSpPr>
          <p:cNvPr id="1369" name="مربع نص 1368">
            <a:extLst>
              <a:ext uri="{FF2B5EF4-FFF2-40B4-BE49-F238E27FC236}">
                <a16:creationId xmlns:a16="http://schemas.microsoft.com/office/drawing/2014/main" id="{B2C38CC7-0091-4596-A16A-89A35CFBB01B}"/>
              </a:ext>
            </a:extLst>
          </p:cNvPr>
          <p:cNvSpPr txBox="1"/>
          <p:nvPr/>
        </p:nvSpPr>
        <p:spPr>
          <a:xfrm>
            <a:off x="185340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12 الى 1446/3/16</a:t>
            </a:r>
          </a:p>
        </p:txBody>
      </p:sp>
      <p:sp>
        <p:nvSpPr>
          <p:cNvPr id="1370" name="مربع نص 1369">
            <a:extLst>
              <a:ext uri="{FF2B5EF4-FFF2-40B4-BE49-F238E27FC236}">
                <a16:creationId xmlns:a16="http://schemas.microsoft.com/office/drawing/2014/main" id="{4281D8D0-192E-4F12-ADFD-DF25F488F06D}"/>
              </a:ext>
            </a:extLst>
          </p:cNvPr>
          <p:cNvSpPr txBox="1"/>
          <p:nvPr/>
        </p:nvSpPr>
        <p:spPr>
          <a:xfrm>
            <a:off x="539980" y="128434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19 الى 1446/3/23</a:t>
            </a:r>
          </a:p>
        </p:txBody>
      </p:sp>
      <p:cxnSp>
        <p:nvCxnSpPr>
          <p:cNvPr id="1371" name="رابط مستقيم 1370">
            <a:extLst>
              <a:ext uri="{FF2B5EF4-FFF2-40B4-BE49-F238E27FC236}">
                <a16:creationId xmlns:a16="http://schemas.microsoft.com/office/drawing/2014/main" id="{19F7FC4C-A240-4856-B547-EBDF1E0D1ECB}"/>
              </a:ext>
            </a:extLst>
          </p:cNvPr>
          <p:cNvCxnSpPr>
            <a:cxnSpLocks/>
          </p:cNvCxnSpPr>
          <p:nvPr/>
        </p:nvCxnSpPr>
        <p:spPr>
          <a:xfrm>
            <a:off x="8438793" y="3145457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رابط مستقيم 1371">
            <a:extLst>
              <a:ext uri="{FF2B5EF4-FFF2-40B4-BE49-F238E27FC236}">
                <a16:creationId xmlns:a16="http://schemas.microsoft.com/office/drawing/2014/main" id="{4BF024BB-CD6E-4990-9C06-54A4E498DBA2}"/>
              </a:ext>
            </a:extLst>
          </p:cNvPr>
          <p:cNvCxnSpPr>
            <a:cxnSpLocks/>
          </p:cNvCxnSpPr>
          <p:nvPr/>
        </p:nvCxnSpPr>
        <p:spPr>
          <a:xfrm>
            <a:off x="702705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رابط مستقيم 1372">
            <a:extLst>
              <a:ext uri="{FF2B5EF4-FFF2-40B4-BE49-F238E27FC236}">
                <a16:creationId xmlns:a16="http://schemas.microsoft.com/office/drawing/2014/main" id="{F2683D06-E286-41CF-A707-93FF2FD9CE61}"/>
              </a:ext>
            </a:extLst>
          </p:cNvPr>
          <p:cNvCxnSpPr>
            <a:cxnSpLocks/>
          </p:cNvCxnSpPr>
          <p:nvPr/>
        </p:nvCxnSpPr>
        <p:spPr>
          <a:xfrm>
            <a:off x="5643900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رابط مستقيم 1373">
            <a:extLst>
              <a:ext uri="{FF2B5EF4-FFF2-40B4-BE49-F238E27FC236}">
                <a16:creationId xmlns:a16="http://schemas.microsoft.com/office/drawing/2014/main" id="{E89713F0-F88E-4D95-83F7-AF1686AA657B}"/>
              </a:ext>
            </a:extLst>
          </p:cNvPr>
          <p:cNvCxnSpPr>
            <a:cxnSpLocks/>
          </p:cNvCxnSpPr>
          <p:nvPr/>
        </p:nvCxnSpPr>
        <p:spPr>
          <a:xfrm>
            <a:off x="3139258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رابط مستقيم 1374">
            <a:extLst>
              <a:ext uri="{FF2B5EF4-FFF2-40B4-BE49-F238E27FC236}">
                <a16:creationId xmlns:a16="http://schemas.microsoft.com/office/drawing/2014/main" id="{0E6DB6F9-6446-498D-A522-B590FF1CE7BC}"/>
              </a:ext>
            </a:extLst>
          </p:cNvPr>
          <p:cNvCxnSpPr>
            <a:cxnSpLocks/>
          </p:cNvCxnSpPr>
          <p:nvPr/>
        </p:nvCxnSpPr>
        <p:spPr>
          <a:xfrm>
            <a:off x="437043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رابط مستقيم 1375">
            <a:extLst>
              <a:ext uri="{FF2B5EF4-FFF2-40B4-BE49-F238E27FC236}">
                <a16:creationId xmlns:a16="http://schemas.microsoft.com/office/drawing/2014/main" id="{31EE967F-F78D-4777-A68E-2ADD57DB6160}"/>
              </a:ext>
            </a:extLst>
          </p:cNvPr>
          <p:cNvCxnSpPr>
            <a:cxnSpLocks/>
          </p:cNvCxnSpPr>
          <p:nvPr/>
        </p:nvCxnSpPr>
        <p:spPr>
          <a:xfrm>
            <a:off x="1811922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7" name="مربع نص 1376">
            <a:extLst>
              <a:ext uri="{FF2B5EF4-FFF2-40B4-BE49-F238E27FC236}">
                <a16:creationId xmlns:a16="http://schemas.microsoft.com/office/drawing/2014/main" id="{45D04F5D-E8EB-4FA7-8330-05415CCE45D1}"/>
              </a:ext>
            </a:extLst>
          </p:cNvPr>
          <p:cNvSpPr txBox="1"/>
          <p:nvPr/>
        </p:nvSpPr>
        <p:spPr>
          <a:xfrm>
            <a:off x="7154781" y="2829941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26 الى 1446/3/30</a:t>
            </a:r>
          </a:p>
        </p:txBody>
      </p:sp>
      <p:sp>
        <p:nvSpPr>
          <p:cNvPr id="1378" name="مربع نص 1377">
            <a:extLst>
              <a:ext uri="{FF2B5EF4-FFF2-40B4-BE49-F238E27FC236}">
                <a16:creationId xmlns:a16="http://schemas.microsoft.com/office/drawing/2014/main" id="{7E25C3EE-DC17-43BD-9F8A-7E848948F18C}"/>
              </a:ext>
            </a:extLst>
          </p:cNvPr>
          <p:cNvSpPr txBox="1"/>
          <p:nvPr/>
        </p:nvSpPr>
        <p:spPr>
          <a:xfrm>
            <a:off x="5705378" y="2822294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3 الى 1446/4/7</a:t>
            </a:r>
          </a:p>
        </p:txBody>
      </p:sp>
      <p:sp>
        <p:nvSpPr>
          <p:cNvPr id="1379" name="مربع نص 1378">
            <a:extLst>
              <a:ext uri="{FF2B5EF4-FFF2-40B4-BE49-F238E27FC236}">
                <a16:creationId xmlns:a16="http://schemas.microsoft.com/office/drawing/2014/main" id="{C33F527E-AF63-4AA9-8D25-410CD9401891}"/>
              </a:ext>
            </a:extLst>
          </p:cNvPr>
          <p:cNvSpPr txBox="1"/>
          <p:nvPr/>
        </p:nvSpPr>
        <p:spPr>
          <a:xfrm>
            <a:off x="4404207" y="2826588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10 الى 1446/4/14</a:t>
            </a:r>
          </a:p>
        </p:txBody>
      </p:sp>
      <p:sp>
        <p:nvSpPr>
          <p:cNvPr id="1380" name="مربع نص 1379">
            <a:extLst>
              <a:ext uri="{FF2B5EF4-FFF2-40B4-BE49-F238E27FC236}">
                <a16:creationId xmlns:a16="http://schemas.microsoft.com/office/drawing/2014/main" id="{8FCF71DA-BEA2-4DA1-86BE-719C7D84B4A3}"/>
              </a:ext>
            </a:extLst>
          </p:cNvPr>
          <p:cNvSpPr txBox="1"/>
          <p:nvPr/>
        </p:nvSpPr>
        <p:spPr>
          <a:xfrm>
            <a:off x="313767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17 الى 1446/4/21</a:t>
            </a:r>
          </a:p>
        </p:txBody>
      </p:sp>
      <p:sp>
        <p:nvSpPr>
          <p:cNvPr id="1381" name="مربع نص 1380">
            <a:extLst>
              <a:ext uri="{FF2B5EF4-FFF2-40B4-BE49-F238E27FC236}">
                <a16:creationId xmlns:a16="http://schemas.microsoft.com/office/drawing/2014/main" id="{98970B96-BF25-4B89-9758-280263B6CF47}"/>
              </a:ext>
            </a:extLst>
          </p:cNvPr>
          <p:cNvSpPr txBox="1"/>
          <p:nvPr/>
        </p:nvSpPr>
        <p:spPr>
          <a:xfrm>
            <a:off x="185340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24 الى 1446/4/28</a:t>
            </a:r>
          </a:p>
        </p:txBody>
      </p:sp>
      <p:cxnSp>
        <p:nvCxnSpPr>
          <p:cNvPr id="1382" name="رابط مستقيم 1381">
            <a:extLst>
              <a:ext uri="{FF2B5EF4-FFF2-40B4-BE49-F238E27FC236}">
                <a16:creationId xmlns:a16="http://schemas.microsoft.com/office/drawing/2014/main" id="{7E7FC892-B2BA-45E2-84C0-B69F8712EDC6}"/>
              </a:ext>
            </a:extLst>
          </p:cNvPr>
          <p:cNvCxnSpPr>
            <a:cxnSpLocks/>
          </p:cNvCxnSpPr>
          <p:nvPr/>
        </p:nvCxnSpPr>
        <p:spPr>
          <a:xfrm flipH="1">
            <a:off x="576058" y="2818387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رابط مستقيم 1382">
            <a:extLst>
              <a:ext uri="{FF2B5EF4-FFF2-40B4-BE49-F238E27FC236}">
                <a16:creationId xmlns:a16="http://schemas.microsoft.com/office/drawing/2014/main" id="{A42E7BF6-F889-477F-8037-24028BEB22AD}"/>
              </a:ext>
            </a:extLst>
          </p:cNvPr>
          <p:cNvCxnSpPr>
            <a:cxnSpLocks/>
          </p:cNvCxnSpPr>
          <p:nvPr/>
        </p:nvCxnSpPr>
        <p:spPr>
          <a:xfrm>
            <a:off x="4493859" y="1284345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4" name="مربع نص 1383">
            <a:extLst>
              <a:ext uri="{FF2B5EF4-FFF2-40B4-BE49-F238E27FC236}">
                <a16:creationId xmlns:a16="http://schemas.microsoft.com/office/drawing/2014/main" id="{D33DB6E2-0ED8-4A5B-9576-58E5D8708A02}"/>
              </a:ext>
            </a:extLst>
          </p:cNvPr>
          <p:cNvSpPr txBox="1"/>
          <p:nvPr/>
        </p:nvSpPr>
        <p:spPr>
          <a:xfrm>
            <a:off x="521998" y="280773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 الى 1446/5/5</a:t>
            </a:r>
          </a:p>
        </p:txBody>
      </p:sp>
      <p:sp>
        <p:nvSpPr>
          <p:cNvPr id="1385" name="مربع نص 1384">
            <a:extLst>
              <a:ext uri="{FF2B5EF4-FFF2-40B4-BE49-F238E27FC236}">
                <a16:creationId xmlns:a16="http://schemas.microsoft.com/office/drawing/2014/main" id="{78C6336B-D6B3-4645-886B-938294C170EC}"/>
              </a:ext>
            </a:extLst>
          </p:cNvPr>
          <p:cNvSpPr txBox="1"/>
          <p:nvPr/>
        </p:nvSpPr>
        <p:spPr>
          <a:xfrm>
            <a:off x="8439476" y="1477409"/>
            <a:ext cx="135817" cy="17427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200000"/>
              </a:lnSpc>
            </a:pPr>
            <a:endParaRPr lang="ar-SA" sz="110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86" name="مربع نص 1385">
            <a:extLst>
              <a:ext uri="{FF2B5EF4-FFF2-40B4-BE49-F238E27FC236}">
                <a16:creationId xmlns:a16="http://schemas.microsoft.com/office/drawing/2014/main" id="{72F3F943-BE2B-440F-BD1E-085A48FE8482}"/>
              </a:ext>
            </a:extLst>
          </p:cNvPr>
          <p:cNvSpPr txBox="1"/>
          <p:nvPr/>
        </p:nvSpPr>
        <p:spPr>
          <a:xfrm>
            <a:off x="7039919" y="1464714"/>
            <a:ext cx="135817" cy="17427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200000"/>
              </a:lnSpc>
            </a:pPr>
            <a:endParaRPr lang="ar-SA" sz="110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87" name="مربع نص 1386">
            <a:extLst>
              <a:ext uri="{FF2B5EF4-FFF2-40B4-BE49-F238E27FC236}">
                <a16:creationId xmlns:a16="http://schemas.microsoft.com/office/drawing/2014/main" id="{74126542-1753-43B7-B9CC-C53C9985150D}"/>
              </a:ext>
            </a:extLst>
          </p:cNvPr>
          <p:cNvSpPr txBox="1"/>
          <p:nvPr/>
        </p:nvSpPr>
        <p:spPr>
          <a:xfrm>
            <a:off x="5645909" y="1451782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sp>
        <p:nvSpPr>
          <p:cNvPr id="1388" name="مربع نص 1387">
            <a:extLst>
              <a:ext uri="{FF2B5EF4-FFF2-40B4-BE49-F238E27FC236}">
                <a16:creationId xmlns:a16="http://schemas.microsoft.com/office/drawing/2014/main" id="{313260D6-B16D-4AB8-B130-3FA0D3BEC3B6}"/>
              </a:ext>
            </a:extLst>
          </p:cNvPr>
          <p:cNvSpPr txBox="1"/>
          <p:nvPr/>
        </p:nvSpPr>
        <p:spPr>
          <a:xfrm>
            <a:off x="4371311" y="1478622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sp>
        <p:nvSpPr>
          <p:cNvPr id="1389" name="مربع نص 1388">
            <a:extLst>
              <a:ext uri="{FF2B5EF4-FFF2-40B4-BE49-F238E27FC236}">
                <a16:creationId xmlns:a16="http://schemas.microsoft.com/office/drawing/2014/main" id="{1CC48B71-CE80-47E0-B3B3-14E1F4F94814}"/>
              </a:ext>
            </a:extLst>
          </p:cNvPr>
          <p:cNvSpPr txBox="1"/>
          <p:nvPr/>
        </p:nvSpPr>
        <p:spPr>
          <a:xfrm>
            <a:off x="3138878" y="1467490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sp>
        <p:nvSpPr>
          <p:cNvPr id="1390" name="مربع نص 1389">
            <a:extLst>
              <a:ext uri="{FF2B5EF4-FFF2-40B4-BE49-F238E27FC236}">
                <a16:creationId xmlns:a16="http://schemas.microsoft.com/office/drawing/2014/main" id="{8DA13CB2-2B26-4C33-BE4F-2BA4D3F20BD7}"/>
              </a:ext>
            </a:extLst>
          </p:cNvPr>
          <p:cNvSpPr txBox="1"/>
          <p:nvPr/>
        </p:nvSpPr>
        <p:spPr>
          <a:xfrm>
            <a:off x="1812265" y="1473947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sp>
        <p:nvSpPr>
          <p:cNvPr id="1391" name="مربع نص 1390">
            <a:extLst>
              <a:ext uri="{FF2B5EF4-FFF2-40B4-BE49-F238E27FC236}">
                <a16:creationId xmlns:a16="http://schemas.microsoft.com/office/drawing/2014/main" id="{300CC5F5-7DA0-49EA-A1A8-CB50DE44BE73}"/>
              </a:ext>
            </a:extLst>
          </p:cNvPr>
          <p:cNvSpPr txBox="1"/>
          <p:nvPr/>
        </p:nvSpPr>
        <p:spPr>
          <a:xfrm>
            <a:off x="8438238" y="2997265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sp>
        <p:nvSpPr>
          <p:cNvPr id="1392" name="مربع نص 1391">
            <a:extLst>
              <a:ext uri="{FF2B5EF4-FFF2-40B4-BE49-F238E27FC236}">
                <a16:creationId xmlns:a16="http://schemas.microsoft.com/office/drawing/2014/main" id="{111644E8-4343-4E0C-BDDC-6CB2B3E46B0D}"/>
              </a:ext>
            </a:extLst>
          </p:cNvPr>
          <p:cNvSpPr txBox="1"/>
          <p:nvPr/>
        </p:nvSpPr>
        <p:spPr>
          <a:xfrm>
            <a:off x="7030261" y="2986827"/>
            <a:ext cx="135817" cy="17427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200000"/>
              </a:lnSpc>
            </a:pPr>
            <a:endParaRPr lang="ar-SA" sz="110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93" name="مربع نص 1392">
            <a:extLst>
              <a:ext uri="{FF2B5EF4-FFF2-40B4-BE49-F238E27FC236}">
                <a16:creationId xmlns:a16="http://schemas.microsoft.com/office/drawing/2014/main" id="{FDC93D10-6D36-4CEE-BCD1-19B704DCDD5D}"/>
              </a:ext>
            </a:extLst>
          </p:cNvPr>
          <p:cNvSpPr txBox="1"/>
          <p:nvPr/>
        </p:nvSpPr>
        <p:spPr>
          <a:xfrm>
            <a:off x="5649081" y="2968746"/>
            <a:ext cx="135817" cy="17427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200000"/>
              </a:lnSpc>
            </a:pPr>
            <a:endParaRPr lang="ar-SA" sz="110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94" name="مربع نص 1393">
            <a:extLst>
              <a:ext uri="{FF2B5EF4-FFF2-40B4-BE49-F238E27FC236}">
                <a16:creationId xmlns:a16="http://schemas.microsoft.com/office/drawing/2014/main" id="{C472BB7C-27CC-4325-B435-AACCB04C84A2}"/>
              </a:ext>
            </a:extLst>
          </p:cNvPr>
          <p:cNvSpPr txBox="1"/>
          <p:nvPr/>
        </p:nvSpPr>
        <p:spPr>
          <a:xfrm>
            <a:off x="1812821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395" name="مربع نص 1394">
            <a:extLst>
              <a:ext uri="{FF2B5EF4-FFF2-40B4-BE49-F238E27FC236}">
                <a16:creationId xmlns:a16="http://schemas.microsoft.com/office/drawing/2014/main" id="{F553E07E-07D6-4F05-9243-50772370D3D8}"/>
              </a:ext>
            </a:extLst>
          </p:cNvPr>
          <p:cNvSpPr txBox="1"/>
          <p:nvPr/>
        </p:nvSpPr>
        <p:spPr>
          <a:xfrm>
            <a:off x="4376552" y="2986827"/>
            <a:ext cx="135817" cy="17427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200000"/>
              </a:lnSpc>
            </a:pPr>
            <a:endParaRPr lang="ar-SA" sz="110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96" name="مربع نص 1395">
            <a:extLst>
              <a:ext uri="{FF2B5EF4-FFF2-40B4-BE49-F238E27FC236}">
                <a16:creationId xmlns:a16="http://schemas.microsoft.com/office/drawing/2014/main" id="{122057FE-FF91-49A8-B0D9-BA537E28B51B}"/>
              </a:ext>
            </a:extLst>
          </p:cNvPr>
          <p:cNvSpPr txBox="1"/>
          <p:nvPr/>
        </p:nvSpPr>
        <p:spPr>
          <a:xfrm>
            <a:off x="3136159" y="3001690"/>
            <a:ext cx="135817" cy="140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20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</p:txBody>
      </p:sp>
      <p:cxnSp>
        <p:nvCxnSpPr>
          <p:cNvPr id="1397" name="رابط مستقيم 1396">
            <a:extLst>
              <a:ext uri="{FF2B5EF4-FFF2-40B4-BE49-F238E27FC236}">
                <a16:creationId xmlns:a16="http://schemas.microsoft.com/office/drawing/2014/main" id="{A14454BC-A524-4D07-ABB9-51206068D9A5}"/>
              </a:ext>
            </a:extLst>
          </p:cNvPr>
          <p:cNvCxnSpPr>
            <a:cxnSpLocks/>
          </p:cNvCxnSpPr>
          <p:nvPr/>
        </p:nvCxnSpPr>
        <p:spPr>
          <a:xfrm flipH="1" flipV="1">
            <a:off x="7169347" y="1955551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8" name="مربع نص 1397">
            <a:extLst>
              <a:ext uri="{FF2B5EF4-FFF2-40B4-BE49-F238E27FC236}">
                <a16:creationId xmlns:a16="http://schemas.microsoft.com/office/drawing/2014/main" id="{D1A374E0-D0E1-471C-8104-C10BA3B56E2C}"/>
              </a:ext>
            </a:extLst>
          </p:cNvPr>
          <p:cNvSpPr txBox="1"/>
          <p:nvPr/>
        </p:nvSpPr>
        <p:spPr>
          <a:xfrm>
            <a:off x="7075872" y="1638198"/>
            <a:ext cx="146722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الأول ( التهيئة )</a:t>
            </a:r>
          </a:p>
        </p:txBody>
      </p:sp>
      <p:sp>
        <p:nvSpPr>
          <p:cNvPr id="1399" name="مربع نص 1398">
            <a:extLst>
              <a:ext uri="{FF2B5EF4-FFF2-40B4-BE49-F238E27FC236}">
                <a16:creationId xmlns:a16="http://schemas.microsoft.com/office/drawing/2014/main" id="{B3082184-26A5-4703-A587-FE47385BE5F5}"/>
              </a:ext>
            </a:extLst>
          </p:cNvPr>
          <p:cNvSpPr txBox="1"/>
          <p:nvPr/>
        </p:nvSpPr>
        <p:spPr>
          <a:xfrm>
            <a:off x="5657514" y="1684360"/>
            <a:ext cx="14986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تحليل التمثيلات البيانية للدوال والعلاقات</a:t>
            </a:r>
          </a:p>
        </p:txBody>
      </p:sp>
      <p:cxnSp>
        <p:nvCxnSpPr>
          <p:cNvPr id="1400" name="رابط مستقيم 1399">
            <a:extLst>
              <a:ext uri="{FF2B5EF4-FFF2-40B4-BE49-F238E27FC236}">
                <a16:creationId xmlns:a16="http://schemas.microsoft.com/office/drawing/2014/main" id="{BD3C4828-22B3-457A-899E-12F0A6279609}"/>
              </a:ext>
            </a:extLst>
          </p:cNvPr>
          <p:cNvCxnSpPr>
            <a:cxnSpLocks/>
          </p:cNvCxnSpPr>
          <p:nvPr/>
        </p:nvCxnSpPr>
        <p:spPr>
          <a:xfrm flipH="1" flipV="1">
            <a:off x="4490606" y="2205634"/>
            <a:ext cx="1297489" cy="480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" name="مربع نص 1400">
            <a:extLst>
              <a:ext uri="{FF2B5EF4-FFF2-40B4-BE49-F238E27FC236}">
                <a16:creationId xmlns:a16="http://schemas.microsoft.com/office/drawing/2014/main" id="{C47EA3A4-E1D7-4317-A482-9CB18B9CAC40}"/>
              </a:ext>
            </a:extLst>
          </p:cNvPr>
          <p:cNvSpPr txBox="1"/>
          <p:nvPr/>
        </p:nvSpPr>
        <p:spPr>
          <a:xfrm>
            <a:off x="4327850" y="2258758"/>
            <a:ext cx="14986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القيمة القصوى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ومتوسط معدل التغير</a:t>
            </a:r>
          </a:p>
        </p:txBody>
      </p:sp>
      <p:sp>
        <p:nvSpPr>
          <p:cNvPr id="1402" name="مربع نص 1401">
            <a:extLst>
              <a:ext uri="{FF2B5EF4-FFF2-40B4-BE49-F238E27FC236}">
                <a16:creationId xmlns:a16="http://schemas.microsoft.com/office/drawing/2014/main" id="{3882B4D2-B62A-4D15-B8B2-A289FDC2FE5D}"/>
              </a:ext>
            </a:extLst>
          </p:cNvPr>
          <p:cNvSpPr txBox="1"/>
          <p:nvPr/>
        </p:nvSpPr>
        <p:spPr>
          <a:xfrm>
            <a:off x="3194698" y="1548459"/>
            <a:ext cx="12830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القيمة القصوى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معدل التغير </a:t>
            </a:r>
          </a:p>
        </p:txBody>
      </p:sp>
      <p:cxnSp>
        <p:nvCxnSpPr>
          <p:cNvPr id="1403" name="رابط مستقيم 1402">
            <a:extLst>
              <a:ext uri="{FF2B5EF4-FFF2-40B4-BE49-F238E27FC236}">
                <a16:creationId xmlns:a16="http://schemas.microsoft.com/office/drawing/2014/main" id="{91E3535F-413E-4E40-87C5-53C0402B343C}"/>
              </a:ext>
            </a:extLst>
          </p:cNvPr>
          <p:cNvCxnSpPr>
            <a:cxnSpLocks/>
          </p:cNvCxnSpPr>
          <p:nvPr/>
        </p:nvCxnSpPr>
        <p:spPr>
          <a:xfrm flipH="1" flipV="1">
            <a:off x="3258328" y="1983030"/>
            <a:ext cx="1232771" cy="490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4" name="مربع نص 1403">
            <a:extLst>
              <a:ext uri="{FF2B5EF4-FFF2-40B4-BE49-F238E27FC236}">
                <a16:creationId xmlns:a16="http://schemas.microsoft.com/office/drawing/2014/main" id="{7A67A593-8F86-407A-9AED-1EC52014D4B5}"/>
              </a:ext>
            </a:extLst>
          </p:cNvPr>
          <p:cNvSpPr txBox="1"/>
          <p:nvPr/>
        </p:nvSpPr>
        <p:spPr>
          <a:xfrm>
            <a:off x="3033648" y="2154386"/>
            <a:ext cx="15908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الدوال الرئيسية (الأم)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والتحويلات الهندسية</a:t>
            </a:r>
          </a:p>
        </p:txBody>
      </p:sp>
      <p:sp>
        <p:nvSpPr>
          <p:cNvPr id="1405" name="مربع نص 1404">
            <a:extLst>
              <a:ext uri="{FF2B5EF4-FFF2-40B4-BE49-F238E27FC236}">
                <a16:creationId xmlns:a16="http://schemas.microsoft.com/office/drawing/2014/main" id="{C4EA3FB5-AAAF-4198-A674-D850E193CAEE}"/>
              </a:ext>
            </a:extLst>
          </p:cNvPr>
          <p:cNvSpPr txBox="1"/>
          <p:nvPr/>
        </p:nvSpPr>
        <p:spPr>
          <a:xfrm>
            <a:off x="2016100" y="1738677"/>
            <a:ext cx="1109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العمليات على الدوال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وتركيب دالتين</a:t>
            </a:r>
          </a:p>
        </p:txBody>
      </p:sp>
      <p:cxnSp>
        <p:nvCxnSpPr>
          <p:cNvPr id="1406" name="رابط مستقيم 1405">
            <a:extLst>
              <a:ext uri="{FF2B5EF4-FFF2-40B4-BE49-F238E27FC236}">
                <a16:creationId xmlns:a16="http://schemas.microsoft.com/office/drawing/2014/main" id="{01A38996-0A1A-4FAB-9820-B2AE3DB6C369}"/>
              </a:ext>
            </a:extLst>
          </p:cNvPr>
          <p:cNvCxnSpPr>
            <a:cxnSpLocks/>
          </p:cNvCxnSpPr>
          <p:nvPr/>
        </p:nvCxnSpPr>
        <p:spPr>
          <a:xfrm flipH="1" flipV="1">
            <a:off x="592909" y="2209391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7" name="مربع نص 1406">
            <a:extLst>
              <a:ext uri="{FF2B5EF4-FFF2-40B4-BE49-F238E27FC236}">
                <a16:creationId xmlns:a16="http://schemas.microsoft.com/office/drawing/2014/main" id="{A9B959BF-0430-4B78-8693-50FEBAE4FE98}"/>
              </a:ext>
            </a:extLst>
          </p:cNvPr>
          <p:cNvSpPr txBox="1"/>
          <p:nvPr/>
        </p:nvSpPr>
        <p:spPr>
          <a:xfrm>
            <a:off x="716623" y="1681635"/>
            <a:ext cx="10574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إجازة اليوم الوطني ( يومين )</a:t>
            </a:r>
          </a:p>
        </p:txBody>
      </p:sp>
      <p:sp>
        <p:nvSpPr>
          <p:cNvPr id="1408" name="مربع نص 1407">
            <a:extLst>
              <a:ext uri="{FF2B5EF4-FFF2-40B4-BE49-F238E27FC236}">
                <a16:creationId xmlns:a16="http://schemas.microsoft.com/office/drawing/2014/main" id="{3348A723-541C-427C-B1BE-198E54E11BB6}"/>
              </a:ext>
            </a:extLst>
          </p:cNvPr>
          <p:cNvSpPr txBox="1"/>
          <p:nvPr/>
        </p:nvSpPr>
        <p:spPr>
          <a:xfrm>
            <a:off x="582930" y="2287904"/>
            <a:ext cx="1275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العلاقات والدول العكسية </a:t>
            </a:r>
          </a:p>
        </p:txBody>
      </p:sp>
      <p:cxnSp>
        <p:nvCxnSpPr>
          <p:cNvPr id="1409" name="رابط مستقيم 1408">
            <a:extLst>
              <a:ext uri="{FF2B5EF4-FFF2-40B4-BE49-F238E27FC236}">
                <a16:creationId xmlns:a16="http://schemas.microsoft.com/office/drawing/2014/main" id="{32967932-2A6E-4224-9EAF-4D767DFFC642}"/>
              </a:ext>
            </a:extLst>
          </p:cNvPr>
          <p:cNvCxnSpPr>
            <a:cxnSpLocks/>
          </p:cNvCxnSpPr>
          <p:nvPr/>
        </p:nvCxnSpPr>
        <p:spPr>
          <a:xfrm flipH="1">
            <a:off x="7174385" y="3466369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0" name="مربع نص 1409">
            <a:extLst>
              <a:ext uri="{FF2B5EF4-FFF2-40B4-BE49-F238E27FC236}">
                <a16:creationId xmlns:a16="http://schemas.microsoft.com/office/drawing/2014/main" id="{886B7AAA-FFBF-4DD5-B2BD-C14E8FADFF1A}"/>
              </a:ext>
            </a:extLst>
          </p:cNvPr>
          <p:cNvSpPr txBox="1"/>
          <p:nvPr/>
        </p:nvSpPr>
        <p:spPr>
          <a:xfrm>
            <a:off x="7034683" y="3165612"/>
            <a:ext cx="149864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تهيئة الفصل الثاني</a:t>
            </a:r>
          </a:p>
        </p:txBody>
      </p:sp>
      <p:sp>
        <p:nvSpPr>
          <p:cNvPr id="1411" name="مربع نص 1410">
            <a:extLst>
              <a:ext uri="{FF2B5EF4-FFF2-40B4-BE49-F238E27FC236}">
                <a16:creationId xmlns:a16="http://schemas.microsoft.com/office/drawing/2014/main" id="{6FAAA067-2F7B-46FE-89C8-1C2731E70E18}"/>
              </a:ext>
            </a:extLst>
          </p:cNvPr>
          <p:cNvSpPr txBox="1"/>
          <p:nvPr/>
        </p:nvSpPr>
        <p:spPr>
          <a:xfrm>
            <a:off x="7085670" y="3713893"/>
            <a:ext cx="149864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الدوال الأسية</a:t>
            </a:r>
          </a:p>
        </p:txBody>
      </p:sp>
      <p:sp>
        <p:nvSpPr>
          <p:cNvPr id="1412" name="مربع نص 1411">
            <a:extLst>
              <a:ext uri="{FF2B5EF4-FFF2-40B4-BE49-F238E27FC236}">
                <a16:creationId xmlns:a16="http://schemas.microsoft.com/office/drawing/2014/main" id="{E8C13E79-3E00-48C2-9617-9B2C73CB94EA}"/>
              </a:ext>
            </a:extLst>
          </p:cNvPr>
          <p:cNvSpPr txBox="1"/>
          <p:nvPr/>
        </p:nvSpPr>
        <p:spPr>
          <a:xfrm>
            <a:off x="5659982" y="3148963"/>
            <a:ext cx="149864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معمل المحاسبة البيانية</a:t>
            </a:r>
          </a:p>
        </p:txBody>
      </p:sp>
      <p:cxnSp>
        <p:nvCxnSpPr>
          <p:cNvPr id="1413" name="رابط مستقيم 1412">
            <a:extLst>
              <a:ext uri="{FF2B5EF4-FFF2-40B4-BE49-F238E27FC236}">
                <a16:creationId xmlns:a16="http://schemas.microsoft.com/office/drawing/2014/main" id="{1D55B7C1-B912-4A92-928E-B0CA263BB1C0}"/>
              </a:ext>
            </a:extLst>
          </p:cNvPr>
          <p:cNvCxnSpPr>
            <a:cxnSpLocks/>
          </p:cNvCxnSpPr>
          <p:nvPr/>
        </p:nvCxnSpPr>
        <p:spPr>
          <a:xfrm flipH="1">
            <a:off x="5772675" y="3466369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4" name="مربع نص 1413">
            <a:extLst>
              <a:ext uri="{FF2B5EF4-FFF2-40B4-BE49-F238E27FC236}">
                <a16:creationId xmlns:a16="http://schemas.microsoft.com/office/drawing/2014/main" id="{A8721490-DB27-444C-9525-AC1D3E7B19D1}"/>
              </a:ext>
            </a:extLst>
          </p:cNvPr>
          <p:cNvSpPr txBox="1"/>
          <p:nvPr/>
        </p:nvSpPr>
        <p:spPr>
          <a:xfrm>
            <a:off x="5694411" y="3614473"/>
            <a:ext cx="14986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حل المعادلات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والمتباينات الأسية</a:t>
            </a:r>
          </a:p>
        </p:txBody>
      </p:sp>
      <p:sp>
        <p:nvSpPr>
          <p:cNvPr id="1415" name="مربع نص 1414">
            <a:extLst>
              <a:ext uri="{FF2B5EF4-FFF2-40B4-BE49-F238E27FC236}">
                <a16:creationId xmlns:a16="http://schemas.microsoft.com/office/drawing/2014/main" id="{80BF4B8F-4092-46F1-868D-84F179884BBB}"/>
              </a:ext>
            </a:extLst>
          </p:cNvPr>
          <p:cNvSpPr txBox="1"/>
          <p:nvPr/>
        </p:nvSpPr>
        <p:spPr>
          <a:xfrm>
            <a:off x="4316488" y="3425117"/>
            <a:ext cx="14986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اللوغاريتمات والدوال اللوغاريتمية</a:t>
            </a:r>
          </a:p>
        </p:txBody>
      </p:sp>
      <p:cxnSp>
        <p:nvCxnSpPr>
          <p:cNvPr id="1416" name="رابط مستقيم 1415">
            <a:extLst>
              <a:ext uri="{FF2B5EF4-FFF2-40B4-BE49-F238E27FC236}">
                <a16:creationId xmlns:a16="http://schemas.microsoft.com/office/drawing/2014/main" id="{0C4C613B-D094-4679-A3F7-C508A50F9C98}"/>
              </a:ext>
            </a:extLst>
          </p:cNvPr>
          <p:cNvCxnSpPr>
            <a:cxnSpLocks/>
          </p:cNvCxnSpPr>
          <p:nvPr/>
        </p:nvCxnSpPr>
        <p:spPr>
          <a:xfrm flipH="1">
            <a:off x="4505805" y="4076138"/>
            <a:ext cx="128229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7" name="مربع نص 1416">
            <a:extLst>
              <a:ext uri="{FF2B5EF4-FFF2-40B4-BE49-F238E27FC236}">
                <a16:creationId xmlns:a16="http://schemas.microsoft.com/office/drawing/2014/main" id="{84928747-59DA-4853-974C-91518C4A7B68}"/>
              </a:ext>
            </a:extLst>
          </p:cNvPr>
          <p:cNvSpPr txBox="1"/>
          <p:nvPr/>
        </p:nvSpPr>
        <p:spPr>
          <a:xfrm>
            <a:off x="4456839" y="4069779"/>
            <a:ext cx="124066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2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</a:t>
            </a:r>
          </a:p>
        </p:txBody>
      </p:sp>
      <p:sp>
        <p:nvSpPr>
          <p:cNvPr id="1418" name="مربع نص 1417">
            <a:extLst>
              <a:ext uri="{FF2B5EF4-FFF2-40B4-BE49-F238E27FC236}">
                <a16:creationId xmlns:a16="http://schemas.microsoft.com/office/drawing/2014/main" id="{0DE10395-4ED0-45AF-8F14-AC5259B5D0E3}"/>
              </a:ext>
            </a:extLst>
          </p:cNvPr>
          <p:cNvSpPr txBox="1"/>
          <p:nvPr/>
        </p:nvSpPr>
        <p:spPr>
          <a:xfrm>
            <a:off x="3112820" y="3724557"/>
            <a:ext cx="1439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2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حل المعادلات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2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والمتباينات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2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اللوغاريتمية</a:t>
            </a:r>
          </a:p>
        </p:txBody>
      </p:sp>
      <p:sp>
        <p:nvSpPr>
          <p:cNvPr id="1419" name="مربع نص 1418">
            <a:extLst>
              <a:ext uri="{FF2B5EF4-FFF2-40B4-BE49-F238E27FC236}">
                <a16:creationId xmlns:a16="http://schemas.microsoft.com/office/drawing/2014/main" id="{FDE6C0B4-BF05-45AA-B12F-01C89C231FE9}"/>
              </a:ext>
            </a:extLst>
          </p:cNvPr>
          <p:cNvSpPr txBox="1"/>
          <p:nvPr/>
        </p:nvSpPr>
        <p:spPr>
          <a:xfrm>
            <a:off x="3098069" y="3270917"/>
            <a:ext cx="14391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2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خصائص اللوغاريتمات</a:t>
            </a:r>
            <a:endParaRPr lang="es-CO" sz="1200" b="1" dirty="0">
              <a:solidFill>
                <a:srgbClr val="BA66BB">
                  <a:lumMod val="75000"/>
                </a:srgb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420" name="مربع نص 1419">
            <a:extLst>
              <a:ext uri="{FF2B5EF4-FFF2-40B4-BE49-F238E27FC236}">
                <a16:creationId xmlns:a16="http://schemas.microsoft.com/office/drawing/2014/main" id="{C00AB3CA-5E36-4F40-A419-C96050AF51CD}"/>
              </a:ext>
            </a:extLst>
          </p:cNvPr>
          <p:cNvSpPr txBox="1"/>
          <p:nvPr/>
        </p:nvSpPr>
        <p:spPr>
          <a:xfrm>
            <a:off x="455745" y="3466369"/>
            <a:ext cx="146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اختبارات نهاية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الدراسي الأول</a:t>
            </a:r>
          </a:p>
        </p:txBody>
      </p:sp>
      <p:sp>
        <p:nvSpPr>
          <p:cNvPr id="1421" name="مربع نص 1420">
            <a:extLst>
              <a:ext uri="{FF2B5EF4-FFF2-40B4-BE49-F238E27FC236}">
                <a16:creationId xmlns:a16="http://schemas.microsoft.com/office/drawing/2014/main" id="{BBDE28FB-E173-4DE9-BF44-CF5A803083CC}"/>
              </a:ext>
            </a:extLst>
          </p:cNvPr>
          <p:cNvSpPr txBox="1"/>
          <p:nvPr/>
        </p:nvSpPr>
        <p:spPr>
          <a:xfrm>
            <a:off x="1809063" y="3313656"/>
            <a:ext cx="14391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1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اللوغاريتمات العشرية </a:t>
            </a:r>
          </a:p>
        </p:txBody>
      </p:sp>
      <p:sp>
        <p:nvSpPr>
          <p:cNvPr id="1422" name="مربع نص 1421">
            <a:extLst>
              <a:ext uri="{FF2B5EF4-FFF2-40B4-BE49-F238E27FC236}">
                <a16:creationId xmlns:a16="http://schemas.microsoft.com/office/drawing/2014/main" id="{FC034868-E25A-4A2A-9681-F4615B81C357}"/>
              </a:ext>
            </a:extLst>
          </p:cNvPr>
          <p:cNvSpPr txBox="1"/>
          <p:nvPr/>
        </p:nvSpPr>
        <p:spPr>
          <a:xfrm>
            <a:off x="4320967" y="1743268"/>
            <a:ext cx="149864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الاتصال والنهايات</a:t>
            </a:r>
          </a:p>
        </p:txBody>
      </p:sp>
      <p:cxnSp>
        <p:nvCxnSpPr>
          <p:cNvPr id="1423" name="رابط مستقيم 1422">
            <a:extLst>
              <a:ext uri="{FF2B5EF4-FFF2-40B4-BE49-F238E27FC236}">
                <a16:creationId xmlns:a16="http://schemas.microsoft.com/office/drawing/2014/main" id="{F4C2B6D4-240B-433A-9FAA-7CDF397DB796}"/>
              </a:ext>
            </a:extLst>
          </p:cNvPr>
          <p:cNvCxnSpPr>
            <a:cxnSpLocks/>
          </p:cNvCxnSpPr>
          <p:nvPr/>
        </p:nvCxnSpPr>
        <p:spPr>
          <a:xfrm flipH="1" flipV="1">
            <a:off x="3261807" y="3735731"/>
            <a:ext cx="1229735" cy="7379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4" name="مربع نص 1423">
            <a:extLst>
              <a:ext uri="{FF2B5EF4-FFF2-40B4-BE49-F238E27FC236}">
                <a16:creationId xmlns:a16="http://schemas.microsoft.com/office/drawing/2014/main" id="{D173C507-4BA7-4DA2-A1E7-C1DC8117A476}"/>
              </a:ext>
            </a:extLst>
          </p:cNvPr>
          <p:cNvSpPr txBox="1"/>
          <p:nvPr/>
        </p:nvSpPr>
        <p:spPr>
          <a:xfrm>
            <a:off x="7110103" y="2251288"/>
            <a:ext cx="146722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تحليل الدوال</a:t>
            </a:r>
          </a:p>
        </p:txBody>
      </p:sp>
      <p:cxnSp>
        <p:nvCxnSpPr>
          <p:cNvPr id="1425" name="رابط مستقيم 1424">
            <a:extLst>
              <a:ext uri="{FF2B5EF4-FFF2-40B4-BE49-F238E27FC236}">
                <a16:creationId xmlns:a16="http://schemas.microsoft.com/office/drawing/2014/main" id="{898A3BA3-C91E-4330-9A23-9A854592C760}"/>
              </a:ext>
            </a:extLst>
          </p:cNvPr>
          <p:cNvCxnSpPr>
            <a:cxnSpLocks/>
          </p:cNvCxnSpPr>
          <p:nvPr/>
        </p:nvCxnSpPr>
        <p:spPr>
          <a:xfrm flipH="1" flipV="1">
            <a:off x="5790036" y="2207720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6" name="رابط مستقيم 1425">
            <a:extLst>
              <a:ext uri="{FF2B5EF4-FFF2-40B4-BE49-F238E27FC236}">
                <a16:creationId xmlns:a16="http://schemas.microsoft.com/office/drawing/2014/main" id="{88139B8A-4F31-4336-9488-933F1CA84C3E}"/>
              </a:ext>
            </a:extLst>
          </p:cNvPr>
          <p:cNvCxnSpPr>
            <a:cxnSpLocks/>
          </p:cNvCxnSpPr>
          <p:nvPr/>
        </p:nvCxnSpPr>
        <p:spPr>
          <a:xfrm flipH="1" flipV="1">
            <a:off x="1950469" y="2468038"/>
            <a:ext cx="1312608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7" name="مربع نص 1426">
            <a:extLst>
              <a:ext uri="{FF2B5EF4-FFF2-40B4-BE49-F238E27FC236}">
                <a16:creationId xmlns:a16="http://schemas.microsoft.com/office/drawing/2014/main" id="{BFEF7CAB-5BE5-4B76-B3DF-AB10A8909FBD}"/>
              </a:ext>
            </a:extLst>
          </p:cNvPr>
          <p:cNvSpPr txBox="1"/>
          <p:nvPr/>
        </p:nvSpPr>
        <p:spPr>
          <a:xfrm>
            <a:off x="1917153" y="2505744"/>
            <a:ext cx="132790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العلاقات والدوال العكسية</a:t>
            </a:r>
          </a:p>
        </p:txBody>
      </p:sp>
      <p:sp>
        <p:nvSpPr>
          <p:cNvPr id="1428" name="مربع نص 1427">
            <a:extLst>
              <a:ext uri="{FF2B5EF4-FFF2-40B4-BE49-F238E27FC236}">
                <a16:creationId xmlns:a16="http://schemas.microsoft.com/office/drawing/2014/main" id="{4FE32276-6AB2-46CA-B0EA-A3B03AF921BB}"/>
              </a:ext>
            </a:extLst>
          </p:cNvPr>
          <p:cNvSpPr txBox="1"/>
          <p:nvPr/>
        </p:nvSpPr>
        <p:spPr>
          <a:xfrm>
            <a:off x="5684944" y="2349052"/>
            <a:ext cx="149864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الاتصال والنهايات</a:t>
            </a:r>
          </a:p>
        </p:txBody>
      </p:sp>
      <p:cxnSp>
        <p:nvCxnSpPr>
          <p:cNvPr id="1429" name="رابط مستقيم 1428">
            <a:extLst>
              <a:ext uri="{FF2B5EF4-FFF2-40B4-BE49-F238E27FC236}">
                <a16:creationId xmlns:a16="http://schemas.microsoft.com/office/drawing/2014/main" id="{6A05112F-62F5-496F-AB41-2AC9FDE8FA86}"/>
              </a:ext>
            </a:extLst>
          </p:cNvPr>
          <p:cNvCxnSpPr>
            <a:cxnSpLocks/>
          </p:cNvCxnSpPr>
          <p:nvPr/>
        </p:nvCxnSpPr>
        <p:spPr>
          <a:xfrm flipH="1">
            <a:off x="1928565" y="3732895"/>
            <a:ext cx="1594757" cy="4555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0" name="مربع نص 1429">
            <a:extLst>
              <a:ext uri="{FF2B5EF4-FFF2-40B4-BE49-F238E27FC236}">
                <a16:creationId xmlns:a16="http://schemas.microsoft.com/office/drawing/2014/main" id="{64947D07-C72A-4AAE-ABE9-515666FF372F}"/>
              </a:ext>
            </a:extLst>
          </p:cNvPr>
          <p:cNvSpPr txBox="1"/>
          <p:nvPr/>
        </p:nvSpPr>
        <p:spPr>
          <a:xfrm>
            <a:off x="1873132" y="3886741"/>
            <a:ext cx="14391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1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مراجعة</a:t>
            </a:r>
          </a:p>
        </p:txBody>
      </p:sp>
      <p:pic>
        <p:nvPicPr>
          <p:cNvPr id="1431" name="صورة 1430" descr="صورة تحتوي على أسود, دائرة, الظلام&#10;&#10;تم إنشاء الوصف تلقائياً">
            <a:extLst>
              <a:ext uri="{FF2B5EF4-FFF2-40B4-BE49-F238E27FC236}">
                <a16:creationId xmlns:a16="http://schemas.microsoft.com/office/drawing/2014/main" id="{39260711-7850-4803-A194-B3AAEFCC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904" y="4440396"/>
            <a:ext cx="699474" cy="658856"/>
          </a:xfrm>
          <a:prstGeom prst="rect">
            <a:avLst/>
          </a:prstGeom>
        </p:spPr>
      </p:pic>
      <p:pic>
        <p:nvPicPr>
          <p:cNvPr id="1432" name="صورة 143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4E2D5BA1-F69E-4330-BA94-42F5EED6F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1" t="-11148" r="3450" b="-10062"/>
          <a:stretch/>
        </p:blipFill>
        <p:spPr>
          <a:xfrm>
            <a:off x="196066" y="4500031"/>
            <a:ext cx="519358" cy="519358"/>
          </a:xfrm>
          <a:prstGeom prst="ellipse">
            <a:avLst/>
          </a:prstGeom>
          <a:ln w="28575">
            <a:solidFill>
              <a:srgbClr val="995996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41239663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209</Words>
  <Application>Microsoft Office PowerPoint</Application>
  <PresentationFormat>عرض على الشاشة (16:9)</PresentationFormat>
  <Paragraphs>98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8" baseType="lpstr">
      <vt:lpstr>Calibri</vt:lpstr>
      <vt:lpstr>Josefin Sans</vt:lpstr>
      <vt:lpstr>Arial</vt:lpstr>
      <vt:lpstr>Alnaseeb</vt:lpstr>
      <vt:lpstr>Open Sans</vt:lpstr>
      <vt:lpstr>Hayah</vt:lpstr>
      <vt:lpstr>Aquatic and Physical Therapy Center XL by Slidesgo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سجى النهدي</cp:lastModifiedBy>
  <cp:revision>24</cp:revision>
  <dcterms:modified xsi:type="dcterms:W3CDTF">2024-08-10T09:43:58Z</dcterms:modified>
</cp:coreProperties>
</file>