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Dubai" panose="020B0503030403030204" pitchFamily="34" charset="-78"/>
      <p:regular r:id="rId17"/>
      <p:bold r:id="rId18"/>
    </p:embeddedFont>
    <p:embeddedFont>
      <p:font typeface="Showcard Gothic" panose="04020904020102020604" pitchFamily="82" charset="0"/>
      <p:regular r:id="rId19"/>
    </p:embeddedFont>
    <p:embeddedFont>
      <p:font typeface="Snap ITC" panose="04040A07060A02020202" pitchFamily="8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82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67601805-A40D-4B5F-BD27-F349E779A047}"/>
    <pc:docChg chg="undo custSel addSld modSld">
      <pc:chgData name="nourah Alaklabi" userId="b439187ee2954565" providerId="LiveId" clId="{67601805-A40D-4B5F-BD27-F349E779A047}" dt="2024-08-16T17:51:37.249" v="1645" actId="20577"/>
      <pc:docMkLst>
        <pc:docMk/>
      </pc:docMkLst>
      <pc:sldChg chg="addSp modSp mod">
        <pc:chgData name="nourah Alaklabi" userId="b439187ee2954565" providerId="LiveId" clId="{67601805-A40D-4B5F-BD27-F349E779A047}" dt="2024-08-16T17:47:30.631" v="1595" actId="1076"/>
        <pc:sldMkLst>
          <pc:docMk/>
          <pc:sldMk cId="0" sldId="256"/>
        </pc:sldMkLst>
        <pc:spChg chg="mod">
          <ac:chgData name="nourah Alaklabi" userId="b439187ee2954565" providerId="LiveId" clId="{67601805-A40D-4B5F-BD27-F349E779A047}" dt="2024-08-16T17:29:34.889" v="1422" actId="1076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7:29:21.728" v="1420" actId="1076"/>
          <ac:spMkLst>
            <pc:docMk/>
            <pc:sldMk cId="0" sldId="256"/>
            <ac:spMk id="10" creationId="{70117B93-BA43-0AC5-ECC0-847C098EB9E8}"/>
          </ac:spMkLst>
        </pc:spChg>
        <pc:picChg chg="add mod">
          <ac:chgData name="nourah Alaklabi" userId="b439187ee2954565" providerId="LiveId" clId="{67601805-A40D-4B5F-BD27-F349E779A047}" dt="2024-08-16T17:47:30.631" v="1595" actId="1076"/>
          <ac:picMkLst>
            <pc:docMk/>
            <pc:sldMk cId="0" sldId="256"/>
            <ac:picMk id="12" creationId="{7A37AE1D-42D4-FA0B-F370-8B6F12DD01AF}"/>
          </ac:picMkLst>
        </pc:picChg>
      </pc:sldChg>
      <pc:sldChg chg="addSp modSp mod">
        <pc:chgData name="nourah Alaklabi" userId="b439187ee2954565" providerId="LiveId" clId="{67601805-A40D-4B5F-BD27-F349E779A047}" dt="2024-08-16T17:47:57.842" v="1598" actId="1076"/>
        <pc:sldMkLst>
          <pc:docMk/>
          <pc:sldMk cId="0" sldId="257"/>
        </pc:sldMkLst>
        <pc:spChg chg="mod">
          <ac:chgData name="nourah Alaklabi" userId="b439187ee2954565" providerId="LiveId" clId="{67601805-A40D-4B5F-BD27-F349E779A047}" dt="2024-08-16T17:29:42.802" v="1423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6:28:18.515" v="260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6:18:46.038" v="0" actId="1076"/>
          <ac:spMkLst>
            <pc:docMk/>
            <pc:sldMk cId="0" sldId="257"/>
            <ac:spMk id="13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6:28:04.501" v="258" actId="1076"/>
          <ac:spMkLst>
            <pc:docMk/>
            <pc:sldMk cId="0" sldId="257"/>
            <ac:spMk id="14" creationId="{1F4D3CB1-5E28-00D1-C6B4-0FBD46E8099B}"/>
          </ac:spMkLst>
        </pc:spChg>
        <pc:spChg chg="add mod">
          <ac:chgData name="nourah Alaklabi" userId="b439187ee2954565" providerId="LiveId" clId="{67601805-A40D-4B5F-BD27-F349E779A047}" dt="2024-08-16T17:30:12.697" v="1430" actId="1076"/>
          <ac:spMkLst>
            <pc:docMk/>
            <pc:sldMk cId="0" sldId="257"/>
            <ac:spMk id="15" creationId="{3A67641B-B689-659E-FC9E-3D760DB62984}"/>
          </ac:spMkLst>
        </pc:spChg>
        <pc:picChg chg="add mod">
          <ac:chgData name="nourah Alaklabi" userId="b439187ee2954565" providerId="LiveId" clId="{67601805-A40D-4B5F-BD27-F349E779A047}" dt="2024-08-16T17:47:57.842" v="1598" actId="1076"/>
          <ac:picMkLst>
            <pc:docMk/>
            <pc:sldMk cId="0" sldId="257"/>
            <ac:picMk id="16" creationId="{6F96EF1B-DAC8-AFE4-651F-BD763A77F60B}"/>
          </ac:picMkLst>
        </pc:picChg>
      </pc:sldChg>
      <pc:sldChg chg="addSp modSp mod">
        <pc:chgData name="nourah Alaklabi" userId="b439187ee2954565" providerId="LiveId" clId="{67601805-A40D-4B5F-BD27-F349E779A047}" dt="2024-08-16T17:48:03.663" v="1599"/>
        <pc:sldMkLst>
          <pc:docMk/>
          <pc:sldMk cId="0" sldId="258"/>
        </pc:sldMkLst>
        <pc:spChg chg="mod">
          <ac:chgData name="nourah Alaklabi" userId="b439187ee2954565" providerId="LiveId" clId="{67601805-A40D-4B5F-BD27-F349E779A047}" dt="2024-08-16T17:32:34.904" v="1440" actId="1076"/>
          <ac:spMkLst>
            <pc:docMk/>
            <pc:sldMk cId="0" sldId="258"/>
            <ac:spMk id="4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6:38:49.617" v="500" actId="20577"/>
          <ac:spMkLst>
            <pc:docMk/>
            <pc:sldMk cId="0" sldId="258"/>
            <ac:spMk id="15" creationId="{53C316BD-1F10-FF1A-3A8E-2FAA30DCBF10}"/>
          </ac:spMkLst>
        </pc:spChg>
        <pc:spChg chg="add mod">
          <ac:chgData name="nourah Alaklabi" userId="b439187ee2954565" providerId="LiveId" clId="{67601805-A40D-4B5F-BD27-F349E779A047}" dt="2024-08-16T17:32:49.172" v="1444" actId="1076"/>
          <ac:spMkLst>
            <pc:docMk/>
            <pc:sldMk cId="0" sldId="258"/>
            <ac:spMk id="16" creationId="{56673CF8-09B1-CEB1-6C24-0FD6C800A9DE}"/>
          </ac:spMkLst>
        </pc:spChg>
        <pc:grpChg chg="mod">
          <ac:chgData name="nourah Alaklabi" userId="b439187ee2954565" providerId="LiveId" clId="{67601805-A40D-4B5F-BD27-F349E779A047}" dt="2024-08-16T16:38:12.464" v="496" actId="1076"/>
          <ac:grpSpMkLst>
            <pc:docMk/>
            <pc:sldMk cId="0" sldId="258"/>
            <ac:grpSpMk id="9" creationId="{00000000-0000-0000-0000-000000000000}"/>
          </ac:grpSpMkLst>
        </pc:grpChg>
        <pc:picChg chg="add mod">
          <ac:chgData name="nourah Alaklabi" userId="b439187ee2954565" providerId="LiveId" clId="{67601805-A40D-4B5F-BD27-F349E779A047}" dt="2024-08-16T17:48:03.663" v="1599"/>
          <ac:picMkLst>
            <pc:docMk/>
            <pc:sldMk cId="0" sldId="258"/>
            <ac:picMk id="17" creationId="{61901A7D-79C7-F733-D32D-983ED57294A8}"/>
          </ac:picMkLst>
        </pc:picChg>
      </pc:sldChg>
      <pc:sldChg chg="addSp modSp mod">
        <pc:chgData name="nourah Alaklabi" userId="b439187ee2954565" providerId="LiveId" clId="{67601805-A40D-4B5F-BD27-F349E779A047}" dt="2024-08-16T17:48:13.933" v="1601"/>
        <pc:sldMkLst>
          <pc:docMk/>
          <pc:sldMk cId="0" sldId="259"/>
        </pc:sldMkLst>
        <pc:spChg chg="mod">
          <ac:chgData name="nourah Alaklabi" userId="b439187ee2954565" providerId="LiveId" clId="{67601805-A40D-4B5F-BD27-F349E779A047}" dt="2024-08-16T17:33:35.498" v="1451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6:41:58.967" v="577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33:40.523" v="1453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6:40:19.614" v="543" actId="1076"/>
          <ac:spMkLst>
            <pc:docMk/>
            <pc:sldMk cId="0" sldId="259"/>
            <ac:spMk id="13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6:40:54.707" v="553" actId="1076"/>
          <ac:spMkLst>
            <pc:docMk/>
            <pc:sldMk cId="0" sldId="259"/>
            <ac:spMk id="15" creationId="{D628B508-57D6-0D6E-0D78-4591413EB034}"/>
          </ac:spMkLst>
        </pc:spChg>
        <pc:spChg chg="add mod">
          <ac:chgData name="nourah Alaklabi" userId="b439187ee2954565" providerId="LiveId" clId="{67601805-A40D-4B5F-BD27-F349E779A047}" dt="2024-08-16T16:42:07.731" v="588" actId="20577"/>
          <ac:spMkLst>
            <pc:docMk/>
            <pc:sldMk cId="0" sldId="259"/>
            <ac:spMk id="16" creationId="{6A448134-78C2-D9C9-3971-6880D8E30981}"/>
          </ac:spMkLst>
        </pc:spChg>
        <pc:spChg chg="add mod">
          <ac:chgData name="nourah Alaklabi" userId="b439187ee2954565" providerId="LiveId" clId="{67601805-A40D-4B5F-BD27-F349E779A047}" dt="2024-08-16T17:33:50.787" v="1455" actId="20577"/>
          <ac:spMkLst>
            <pc:docMk/>
            <pc:sldMk cId="0" sldId="259"/>
            <ac:spMk id="19" creationId="{0B2CE881-91F6-D091-E095-BF466246B7B5}"/>
          </ac:spMkLst>
        </pc:spChg>
        <pc:grpChg chg="mod">
          <ac:chgData name="nourah Alaklabi" userId="b439187ee2954565" providerId="LiveId" clId="{67601805-A40D-4B5F-BD27-F349E779A047}" dt="2024-08-16T16:41:44.066" v="573" actId="1076"/>
          <ac:grpSpMkLst>
            <pc:docMk/>
            <pc:sldMk cId="0" sldId="259"/>
            <ac:grpSpMk id="9" creationId="{00000000-0000-0000-0000-000000000000}"/>
          </ac:grpSpMkLst>
        </pc:grpChg>
        <pc:picChg chg="add mod">
          <ac:chgData name="nourah Alaklabi" userId="b439187ee2954565" providerId="LiveId" clId="{67601805-A40D-4B5F-BD27-F349E779A047}" dt="2024-08-16T16:44:41.248" v="595" actId="1076"/>
          <ac:picMkLst>
            <pc:docMk/>
            <pc:sldMk cId="0" sldId="259"/>
            <ac:picMk id="18" creationId="{F3F680B5-32FB-3E69-3AEF-2C499EA27ED3}"/>
          </ac:picMkLst>
        </pc:picChg>
        <pc:picChg chg="add mod">
          <ac:chgData name="nourah Alaklabi" userId="b439187ee2954565" providerId="LiveId" clId="{67601805-A40D-4B5F-BD27-F349E779A047}" dt="2024-08-16T17:48:13.933" v="1601"/>
          <ac:picMkLst>
            <pc:docMk/>
            <pc:sldMk cId="0" sldId="259"/>
            <ac:picMk id="20" creationId="{783C3157-46FE-BDB1-9E13-44241375C8BB}"/>
          </ac:picMkLst>
        </pc:picChg>
      </pc:sldChg>
      <pc:sldChg chg="addSp delSp modSp mod">
        <pc:chgData name="nourah Alaklabi" userId="b439187ee2954565" providerId="LiveId" clId="{67601805-A40D-4B5F-BD27-F349E779A047}" dt="2024-08-16T17:48:33.716" v="1604" actId="21"/>
        <pc:sldMkLst>
          <pc:docMk/>
          <pc:sldMk cId="0" sldId="260"/>
        </pc:sldMkLst>
        <pc:spChg chg="mod">
          <ac:chgData name="nourah Alaklabi" userId="b439187ee2954565" providerId="LiveId" clId="{67601805-A40D-4B5F-BD27-F349E779A047}" dt="2024-08-16T17:34:02.521" v="1457" actId="1076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67601805-A40D-4B5F-BD27-F349E779A047}" dt="2024-08-16T17:16:04.528" v="1240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67601805-A40D-4B5F-BD27-F349E779A047}" dt="2024-08-16T17:15:27.681" v="1236" actId="21"/>
          <ac:spMkLst>
            <pc:docMk/>
            <pc:sldMk cId="0" sldId="260"/>
            <ac:spMk id="12" creationId="{00000000-0000-0000-0000-000000000000}"/>
          </ac:spMkLst>
        </pc:spChg>
        <pc:spChg chg="del mod">
          <ac:chgData name="nourah Alaklabi" userId="b439187ee2954565" providerId="LiveId" clId="{67601805-A40D-4B5F-BD27-F349E779A047}" dt="2024-08-16T17:48:33.716" v="1604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67601805-A40D-4B5F-BD27-F349E779A047}" dt="2024-08-16T17:15:30.920" v="1237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67601805-A40D-4B5F-BD27-F349E779A047}" dt="2024-08-16T17:16:06.603" v="1241" actId="21"/>
          <ac:spMkLst>
            <pc:docMk/>
            <pc:sldMk cId="0" sldId="260"/>
            <ac:spMk id="18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6:18:54.483" v="1" actId="1076"/>
          <ac:spMkLst>
            <pc:docMk/>
            <pc:sldMk cId="0" sldId="260"/>
            <ac:spMk id="20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6:56:20.856" v="867" actId="1076"/>
          <ac:spMkLst>
            <pc:docMk/>
            <pc:sldMk cId="0" sldId="260"/>
            <ac:spMk id="21" creationId="{C16C6055-EC01-8EAB-35DB-E70E7FA37DCD}"/>
          </ac:spMkLst>
        </pc:spChg>
        <pc:spChg chg="add del mod">
          <ac:chgData name="nourah Alaklabi" userId="b439187ee2954565" providerId="LiveId" clId="{67601805-A40D-4B5F-BD27-F349E779A047}" dt="2024-08-16T17:16:01.805" v="1239" actId="21"/>
          <ac:spMkLst>
            <pc:docMk/>
            <pc:sldMk cId="0" sldId="260"/>
            <ac:spMk id="22" creationId="{A7A80AC2-7846-B5BD-3211-ABE8924188A5}"/>
          </ac:spMkLst>
        </pc:spChg>
        <pc:spChg chg="add mod">
          <ac:chgData name="nourah Alaklabi" userId="b439187ee2954565" providerId="LiveId" clId="{67601805-A40D-4B5F-BD27-F349E779A047}" dt="2024-08-16T17:01:19.288" v="1007" actId="20577"/>
          <ac:spMkLst>
            <pc:docMk/>
            <pc:sldMk cId="0" sldId="260"/>
            <ac:spMk id="23" creationId="{0660411C-F046-15A0-B522-6AF3D813B267}"/>
          </ac:spMkLst>
        </pc:spChg>
        <pc:spChg chg="add mod">
          <ac:chgData name="nourah Alaklabi" userId="b439187ee2954565" providerId="LiveId" clId="{67601805-A40D-4B5F-BD27-F349E779A047}" dt="2024-08-16T17:05:01.387" v="1058" actId="20577"/>
          <ac:spMkLst>
            <pc:docMk/>
            <pc:sldMk cId="0" sldId="260"/>
            <ac:spMk id="28" creationId="{C81D0C4C-86CA-3F61-2F22-4BC398BE73F2}"/>
          </ac:spMkLst>
        </pc:spChg>
        <pc:spChg chg="add mod">
          <ac:chgData name="nourah Alaklabi" userId="b439187ee2954565" providerId="LiveId" clId="{67601805-A40D-4B5F-BD27-F349E779A047}" dt="2024-08-16T17:34:12.700" v="1460" actId="20577"/>
          <ac:spMkLst>
            <pc:docMk/>
            <pc:sldMk cId="0" sldId="260"/>
            <ac:spMk id="29" creationId="{6C0CD1A2-9723-F93C-0A0A-1989F7B2DD9A}"/>
          </ac:spMkLst>
        </pc:spChg>
        <pc:picChg chg="add mod">
          <ac:chgData name="nourah Alaklabi" userId="b439187ee2954565" providerId="LiveId" clId="{67601805-A40D-4B5F-BD27-F349E779A047}" dt="2024-08-16T17:03:03.517" v="1017" actId="1076"/>
          <ac:picMkLst>
            <pc:docMk/>
            <pc:sldMk cId="0" sldId="260"/>
            <ac:picMk id="25" creationId="{3D8129B4-DF02-A90F-6A68-2B59F8447B36}"/>
          </ac:picMkLst>
        </pc:picChg>
        <pc:picChg chg="add mod">
          <ac:chgData name="nourah Alaklabi" userId="b439187ee2954565" providerId="LiveId" clId="{67601805-A40D-4B5F-BD27-F349E779A047}" dt="2024-08-16T17:03:20.758" v="1020" actId="1076"/>
          <ac:picMkLst>
            <pc:docMk/>
            <pc:sldMk cId="0" sldId="260"/>
            <ac:picMk id="26" creationId="{8DEE76B3-E5BD-4E79-9749-55BCA5928031}"/>
          </ac:picMkLst>
        </pc:picChg>
        <pc:picChg chg="add mod">
          <ac:chgData name="nourah Alaklabi" userId="b439187ee2954565" providerId="LiveId" clId="{67601805-A40D-4B5F-BD27-F349E779A047}" dt="2024-08-16T17:04:32.766" v="1021"/>
          <ac:picMkLst>
            <pc:docMk/>
            <pc:sldMk cId="0" sldId="260"/>
            <ac:picMk id="27" creationId="{80299456-56AD-B176-1AFB-EB060100190E}"/>
          </ac:picMkLst>
        </pc:picChg>
        <pc:picChg chg="add mod">
          <ac:chgData name="nourah Alaklabi" userId="b439187ee2954565" providerId="LiveId" clId="{67601805-A40D-4B5F-BD27-F349E779A047}" dt="2024-08-16T17:48:21.147" v="1602"/>
          <ac:picMkLst>
            <pc:docMk/>
            <pc:sldMk cId="0" sldId="260"/>
            <ac:picMk id="30" creationId="{8F0B7DC1-EDDE-4401-7998-28D93FE901AD}"/>
          </ac:picMkLst>
        </pc:picChg>
      </pc:sldChg>
      <pc:sldChg chg="addSp delSp modSp mod">
        <pc:chgData name="nourah Alaklabi" userId="b439187ee2954565" providerId="LiveId" clId="{67601805-A40D-4B5F-BD27-F349E779A047}" dt="2024-08-16T17:49:00.529" v="1609" actId="21"/>
        <pc:sldMkLst>
          <pc:docMk/>
          <pc:sldMk cId="0" sldId="261"/>
        </pc:sldMkLst>
        <pc:spChg chg="mod">
          <ac:chgData name="nourah Alaklabi" userId="b439187ee2954565" providerId="LiveId" clId="{67601805-A40D-4B5F-BD27-F349E779A047}" dt="2024-08-16T17:34:21.417" v="1461" actId="1076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67601805-A40D-4B5F-BD27-F349E779A047}" dt="2024-08-16T17:14:10.168" v="1225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67601805-A40D-4B5F-BD27-F349E779A047}" dt="2024-08-16T17:14:07.145" v="1224" actId="21"/>
          <ac:spMkLst>
            <pc:docMk/>
            <pc:sldMk cId="0" sldId="261"/>
            <ac:spMk id="12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14:36.841" v="1229" actId="1076"/>
          <ac:spMkLst>
            <pc:docMk/>
            <pc:sldMk cId="0" sldId="261"/>
            <ac:spMk id="13" creationId="{00000000-0000-0000-0000-000000000000}"/>
          </ac:spMkLst>
        </pc:spChg>
        <pc:spChg chg="del mod">
          <ac:chgData name="nourah Alaklabi" userId="b439187ee2954565" providerId="LiveId" clId="{67601805-A40D-4B5F-BD27-F349E779A047}" dt="2024-08-16T17:49:00.529" v="1609" actId="21"/>
          <ac:spMkLst>
            <pc:docMk/>
            <pc:sldMk cId="0" sldId="261"/>
            <ac:spMk id="14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32:08.956" v="1438" actId="14100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67601805-A40D-4B5F-BD27-F349E779A047}" dt="2024-08-16T17:14:18.646" v="1227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67601805-A40D-4B5F-BD27-F349E779A047}" dt="2024-08-16T17:14:13.622" v="1226" actId="21"/>
          <ac:spMkLst>
            <pc:docMk/>
            <pc:sldMk cId="0" sldId="261"/>
            <ac:spMk id="18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09:56.508" v="1135" actId="14100"/>
          <ac:spMkLst>
            <pc:docMk/>
            <pc:sldMk cId="0" sldId="261"/>
            <ac:spMk id="19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6:19:03.572" v="2" actId="1076"/>
          <ac:spMkLst>
            <pc:docMk/>
            <pc:sldMk cId="0" sldId="261"/>
            <ac:spMk id="20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7:10:47.046" v="1137" actId="1076"/>
          <ac:spMkLst>
            <pc:docMk/>
            <pc:sldMk cId="0" sldId="261"/>
            <ac:spMk id="21" creationId="{5FC8799D-722A-9B99-97A2-0BBAD51AFB98}"/>
          </ac:spMkLst>
        </pc:spChg>
        <pc:spChg chg="add mod">
          <ac:chgData name="nourah Alaklabi" userId="b439187ee2954565" providerId="LiveId" clId="{67601805-A40D-4B5F-BD27-F349E779A047}" dt="2024-08-16T17:32:13.841" v="1439" actId="1076"/>
          <ac:spMkLst>
            <pc:docMk/>
            <pc:sldMk cId="0" sldId="261"/>
            <ac:spMk id="22" creationId="{4573F8BE-6E05-C642-640F-04D4FC4B8042}"/>
          </ac:spMkLst>
        </pc:spChg>
        <pc:spChg chg="add mod">
          <ac:chgData name="nourah Alaklabi" userId="b439187ee2954565" providerId="LiveId" clId="{67601805-A40D-4B5F-BD27-F349E779A047}" dt="2024-08-16T17:34:31.091" v="1463" actId="20577"/>
          <ac:spMkLst>
            <pc:docMk/>
            <pc:sldMk cId="0" sldId="261"/>
            <ac:spMk id="25" creationId="{F499D040-10A6-20D4-2628-2592CD9EA012}"/>
          </ac:spMkLst>
        </pc:spChg>
        <pc:spChg chg="add del mod">
          <ac:chgData name="nourah Alaklabi" userId="b439187ee2954565" providerId="LiveId" clId="{67601805-A40D-4B5F-BD27-F349E779A047}" dt="2024-08-16T17:48:43.282" v="1606" actId="21"/>
          <ac:spMkLst>
            <pc:docMk/>
            <pc:sldMk cId="0" sldId="261"/>
            <ac:spMk id="26" creationId="{142C4C62-B4BA-D256-B968-4DFF3CB837EC}"/>
          </ac:spMkLst>
        </pc:spChg>
        <pc:picChg chg="add mod">
          <ac:chgData name="nourah Alaklabi" userId="b439187ee2954565" providerId="LiveId" clId="{67601805-A40D-4B5F-BD27-F349E779A047}" dt="2024-08-16T17:14:52.421" v="1231" actId="1076"/>
          <ac:picMkLst>
            <pc:docMk/>
            <pc:sldMk cId="0" sldId="261"/>
            <ac:picMk id="23" creationId="{0E5D8523-1C56-16C0-D261-914E6F9E3FB1}"/>
          </ac:picMkLst>
        </pc:picChg>
        <pc:picChg chg="add mod">
          <ac:chgData name="nourah Alaklabi" userId="b439187ee2954565" providerId="LiveId" clId="{67601805-A40D-4B5F-BD27-F349E779A047}" dt="2024-08-16T17:14:57.088" v="1233" actId="1076"/>
          <ac:picMkLst>
            <pc:docMk/>
            <pc:sldMk cId="0" sldId="261"/>
            <ac:picMk id="24" creationId="{09AFDF51-89F1-9D71-238A-CAF904D5F1BD}"/>
          </ac:picMkLst>
        </pc:picChg>
        <pc:picChg chg="add mod">
          <ac:chgData name="nourah Alaklabi" userId="b439187ee2954565" providerId="LiveId" clId="{67601805-A40D-4B5F-BD27-F349E779A047}" dt="2024-08-16T17:48:50.799" v="1607"/>
          <ac:picMkLst>
            <pc:docMk/>
            <pc:sldMk cId="0" sldId="261"/>
            <ac:picMk id="27" creationId="{4E5495EF-FCE7-8A2C-940E-B4A498D1DD08}"/>
          </ac:picMkLst>
        </pc:picChg>
      </pc:sldChg>
      <pc:sldChg chg="addSp delSp modSp mod">
        <pc:chgData name="nourah Alaklabi" userId="b439187ee2954565" providerId="LiveId" clId="{67601805-A40D-4B5F-BD27-F349E779A047}" dt="2024-08-16T17:49:26.781" v="1613" actId="21"/>
        <pc:sldMkLst>
          <pc:docMk/>
          <pc:sldMk cId="0" sldId="262"/>
        </pc:sldMkLst>
        <pc:spChg chg="mod">
          <ac:chgData name="nourah Alaklabi" userId="b439187ee2954565" providerId="LiveId" clId="{67601805-A40D-4B5F-BD27-F349E779A047}" dt="2024-08-16T17:34:59.752" v="1467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18:46.270" v="1256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18:13.156" v="1249" actId="14100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67601805-A40D-4B5F-BD27-F349E779A047}" dt="2024-08-16T17:49:26.781" v="1613" actId="21"/>
          <ac:spMkLst>
            <pc:docMk/>
            <pc:sldMk cId="0" sldId="262"/>
            <ac:spMk id="12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18:03.368" v="1247" actId="107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18:21.538" v="1252" actId="1076"/>
          <ac:spMkLst>
            <pc:docMk/>
            <pc:sldMk cId="0" sldId="262"/>
            <ac:spMk id="14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24:01.804" v="1362" actId="14100"/>
          <ac:spMkLst>
            <pc:docMk/>
            <pc:sldMk cId="0" sldId="262"/>
            <ac:spMk id="15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7:19:17.867" v="1295" actId="20577"/>
          <ac:spMkLst>
            <pc:docMk/>
            <pc:sldMk cId="0" sldId="262"/>
            <ac:spMk id="16" creationId="{03BAB881-27D6-F3A3-4D64-D517B001B624}"/>
          </ac:spMkLst>
        </pc:spChg>
        <pc:spChg chg="add mod">
          <ac:chgData name="nourah Alaklabi" userId="b439187ee2954565" providerId="LiveId" clId="{67601805-A40D-4B5F-BD27-F349E779A047}" dt="2024-08-16T17:20:09.672" v="1361" actId="20577"/>
          <ac:spMkLst>
            <pc:docMk/>
            <pc:sldMk cId="0" sldId="262"/>
            <ac:spMk id="17" creationId="{4AADE233-DEB3-B963-F9A6-D411B869AF2B}"/>
          </ac:spMkLst>
        </pc:spChg>
        <pc:spChg chg="add mod">
          <ac:chgData name="nourah Alaklabi" userId="b439187ee2954565" providerId="LiveId" clId="{67601805-A40D-4B5F-BD27-F349E779A047}" dt="2024-08-16T17:35:05.807" v="1469" actId="20577"/>
          <ac:spMkLst>
            <pc:docMk/>
            <pc:sldMk cId="0" sldId="262"/>
            <ac:spMk id="18" creationId="{6078F88E-DB19-7E20-CC9F-F1937FCBB495}"/>
          </ac:spMkLst>
        </pc:spChg>
        <pc:picChg chg="add mod">
          <ac:chgData name="nourah Alaklabi" userId="b439187ee2954565" providerId="LiveId" clId="{67601805-A40D-4B5F-BD27-F349E779A047}" dt="2024-08-16T17:49:09.663" v="1611"/>
          <ac:picMkLst>
            <pc:docMk/>
            <pc:sldMk cId="0" sldId="262"/>
            <ac:picMk id="19" creationId="{CAE9FCD4-FAF5-8B3B-2767-687B8D0E3CF5}"/>
          </ac:picMkLst>
        </pc:picChg>
      </pc:sldChg>
      <pc:sldChg chg="addSp delSp modSp mod">
        <pc:chgData name="nourah Alaklabi" userId="b439187ee2954565" providerId="LiveId" clId="{67601805-A40D-4B5F-BD27-F349E779A047}" dt="2024-08-16T17:50:20.061" v="1622" actId="21"/>
        <pc:sldMkLst>
          <pc:docMk/>
          <pc:sldMk cId="0" sldId="263"/>
        </pc:sldMkLst>
        <pc:spChg chg="mod">
          <ac:chgData name="nourah Alaklabi" userId="b439187ee2954565" providerId="LiveId" clId="{67601805-A40D-4B5F-BD27-F349E779A047}" dt="2024-08-16T17:28:08.206" v="1413" actId="1076"/>
          <ac:spMkLst>
            <pc:docMk/>
            <pc:sldMk cId="0" sldId="263"/>
            <ac:spMk id="4" creationId="{00000000-0000-0000-0000-000000000000}"/>
          </ac:spMkLst>
        </pc:spChg>
        <pc:spChg chg="del mod">
          <ac:chgData name="nourah Alaklabi" userId="b439187ee2954565" providerId="LiveId" clId="{67601805-A40D-4B5F-BD27-F349E779A047}" dt="2024-08-16T17:50:20.061" v="1622" actId="21"/>
          <ac:spMkLst>
            <pc:docMk/>
            <pc:sldMk cId="0" sldId="263"/>
            <ac:spMk id="10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7:28:26.716" v="1414" actId="1076"/>
          <ac:spMkLst>
            <pc:docMk/>
            <pc:sldMk cId="0" sldId="263"/>
            <ac:spMk id="15" creationId="{46EE6FDA-C6DA-4DC1-FDE3-1EC2ED09507D}"/>
          </ac:spMkLst>
        </pc:spChg>
        <pc:picChg chg="add mod">
          <ac:chgData name="nourah Alaklabi" userId="b439187ee2954565" providerId="LiveId" clId="{67601805-A40D-4B5F-BD27-F349E779A047}" dt="2024-08-16T17:25:13.543" v="1371" actId="1440"/>
          <ac:picMkLst>
            <pc:docMk/>
            <pc:sldMk cId="0" sldId="263"/>
            <ac:picMk id="14" creationId="{D6CB2377-EA6C-2461-6057-2FEA65516EC4}"/>
          </ac:picMkLst>
        </pc:picChg>
        <pc:picChg chg="add mod">
          <ac:chgData name="nourah Alaklabi" userId="b439187ee2954565" providerId="LiveId" clId="{67601805-A40D-4B5F-BD27-F349E779A047}" dt="2024-08-16T17:49:36.297" v="1614"/>
          <ac:picMkLst>
            <pc:docMk/>
            <pc:sldMk cId="0" sldId="263"/>
            <ac:picMk id="16" creationId="{186752DE-970B-79DF-B89E-9FD1974EA577}"/>
          </ac:picMkLst>
        </pc:picChg>
      </pc:sldChg>
      <pc:sldChg chg="addSp modSp add mod">
        <pc:chgData name="nourah Alaklabi" userId="b439187ee2954565" providerId="LiveId" clId="{67601805-A40D-4B5F-BD27-F349E779A047}" dt="2024-08-16T17:48:09.582" v="1600"/>
        <pc:sldMkLst>
          <pc:docMk/>
          <pc:sldMk cId="87591821" sldId="264"/>
        </pc:sldMkLst>
        <pc:spChg chg="mod">
          <ac:chgData name="nourah Alaklabi" userId="b439187ee2954565" providerId="LiveId" clId="{67601805-A40D-4B5F-BD27-F349E779A047}" dt="2024-08-16T17:33:03.082" v="1445" actId="1076"/>
          <ac:spMkLst>
            <pc:docMk/>
            <pc:sldMk cId="87591821" sldId="264"/>
            <ac:spMk id="4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6:55:30.961" v="825" actId="20577"/>
          <ac:spMkLst>
            <pc:docMk/>
            <pc:sldMk cId="87591821" sldId="264"/>
            <ac:spMk id="15" creationId="{53C316BD-1F10-FF1A-3A8E-2FAA30DCBF10}"/>
          </ac:spMkLst>
        </pc:spChg>
        <pc:spChg chg="add mod">
          <ac:chgData name="nourah Alaklabi" userId="b439187ee2954565" providerId="LiveId" clId="{67601805-A40D-4B5F-BD27-F349E779A047}" dt="2024-08-16T17:33:17.174" v="1449" actId="1076"/>
          <ac:spMkLst>
            <pc:docMk/>
            <pc:sldMk cId="87591821" sldId="264"/>
            <ac:spMk id="16" creationId="{C2AC42ED-E66E-B173-58EA-F5D72954C34B}"/>
          </ac:spMkLst>
        </pc:spChg>
        <pc:picChg chg="add mod">
          <ac:chgData name="nourah Alaklabi" userId="b439187ee2954565" providerId="LiveId" clId="{67601805-A40D-4B5F-BD27-F349E779A047}" dt="2024-08-16T17:48:09.582" v="1600"/>
          <ac:picMkLst>
            <pc:docMk/>
            <pc:sldMk cId="87591821" sldId="264"/>
            <ac:picMk id="17" creationId="{E77C0ED5-5DB6-BDB5-6A67-0F6AC8FCB12C}"/>
          </ac:picMkLst>
        </pc:picChg>
      </pc:sldChg>
      <pc:sldChg chg="addSp delSp modSp add mod">
        <pc:chgData name="nourah Alaklabi" userId="b439187ee2954565" providerId="LiveId" clId="{67601805-A40D-4B5F-BD27-F349E779A047}" dt="2024-08-16T17:49:20.046" v="1612" actId="21"/>
        <pc:sldMkLst>
          <pc:docMk/>
          <pc:sldMk cId="3329564377" sldId="265"/>
        </pc:sldMkLst>
        <pc:spChg chg="mod">
          <ac:chgData name="nourah Alaklabi" userId="b439187ee2954565" providerId="LiveId" clId="{67601805-A40D-4B5F-BD27-F349E779A047}" dt="2024-08-16T17:34:40.275" v="1464" actId="1076"/>
          <ac:spMkLst>
            <pc:docMk/>
            <pc:sldMk cId="3329564377" sldId="265"/>
            <ac:spMk id="4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7:34:46.577" v="1466" actId="20577"/>
          <ac:spMkLst>
            <pc:docMk/>
            <pc:sldMk cId="3329564377" sldId="265"/>
            <ac:spMk id="11" creationId="{92558F2E-C182-C954-2B31-F5979727AC80}"/>
          </ac:spMkLst>
        </pc:spChg>
        <pc:spChg chg="del">
          <ac:chgData name="nourah Alaklabi" userId="b439187ee2954565" providerId="LiveId" clId="{67601805-A40D-4B5F-BD27-F349E779A047}" dt="2024-08-16T17:49:20.046" v="1612" actId="21"/>
          <ac:spMkLst>
            <pc:docMk/>
            <pc:sldMk cId="3329564377" sldId="265"/>
            <ac:spMk id="14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15:52.537" v="1238"/>
          <ac:spMkLst>
            <pc:docMk/>
            <pc:sldMk cId="3329564377" sldId="265"/>
            <ac:spMk id="21" creationId="{5FC8799D-722A-9B99-97A2-0BBAD51AFB98}"/>
          </ac:spMkLst>
        </pc:spChg>
        <pc:spChg chg="mod">
          <ac:chgData name="nourah Alaklabi" userId="b439187ee2954565" providerId="LiveId" clId="{67601805-A40D-4B5F-BD27-F349E779A047}" dt="2024-08-16T17:15:22.109" v="1235"/>
          <ac:spMkLst>
            <pc:docMk/>
            <pc:sldMk cId="3329564377" sldId="265"/>
            <ac:spMk id="22" creationId="{4573F8BE-6E05-C642-640F-04D4FC4B8042}"/>
          </ac:spMkLst>
        </pc:spChg>
        <pc:picChg chg="add mod">
          <ac:chgData name="nourah Alaklabi" userId="b439187ee2954565" providerId="LiveId" clId="{67601805-A40D-4B5F-BD27-F349E779A047}" dt="2024-08-16T17:49:05.914" v="1610"/>
          <ac:picMkLst>
            <pc:docMk/>
            <pc:sldMk cId="3329564377" sldId="265"/>
            <ac:picMk id="12" creationId="{D0B96136-B7D3-469C-A687-94C3548C920F}"/>
          </ac:picMkLst>
        </pc:picChg>
      </pc:sldChg>
      <pc:sldChg chg="addSp delSp modSp add mod">
        <pc:chgData name="nourah Alaklabi" userId="b439187ee2954565" providerId="LiveId" clId="{67601805-A40D-4B5F-BD27-F349E779A047}" dt="2024-08-16T17:51:37.249" v="1645" actId="20577"/>
        <pc:sldMkLst>
          <pc:docMk/>
          <pc:sldMk cId="3762811542" sldId="266"/>
        </pc:sldMkLst>
        <pc:spChg chg="mod">
          <ac:chgData name="nourah Alaklabi" userId="b439187ee2954565" providerId="LiveId" clId="{67601805-A40D-4B5F-BD27-F349E779A047}" dt="2024-08-16T17:35:18.202" v="1470" actId="1076"/>
          <ac:spMkLst>
            <pc:docMk/>
            <pc:sldMk cId="3762811542" sldId="266"/>
            <ac:spMk id="4" creationId="{00000000-0000-0000-0000-000000000000}"/>
          </ac:spMkLst>
        </pc:spChg>
        <pc:spChg chg="del mod">
          <ac:chgData name="nourah Alaklabi" userId="b439187ee2954565" providerId="LiveId" clId="{67601805-A40D-4B5F-BD27-F349E779A047}" dt="2024-08-16T17:50:23.714" v="1623" actId="21"/>
          <ac:spMkLst>
            <pc:docMk/>
            <pc:sldMk cId="3762811542" sldId="266"/>
            <ac:spMk id="10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7:51:37.249" v="1645" actId="20577"/>
          <ac:spMkLst>
            <pc:docMk/>
            <pc:sldMk cId="3762811542" sldId="266"/>
            <ac:spMk id="16" creationId="{3BBA15FF-02CA-49FD-5B6C-5E8DED2A8903}"/>
          </ac:spMkLst>
        </pc:spChg>
        <pc:picChg chg="del">
          <ac:chgData name="nourah Alaklabi" userId="b439187ee2954565" providerId="LiveId" clId="{67601805-A40D-4B5F-BD27-F349E779A047}" dt="2024-08-16T17:26:04.471" v="1373" actId="21"/>
          <ac:picMkLst>
            <pc:docMk/>
            <pc:sldMk cId="3762811542" sldId="266"/>
            <ac:picMk id="14" creationId="{D6CB2377-EA6C-2461-6057-2FEA65516EC4}"/>
          </ac:picMkLst>
        </pc:picChg>
        <pc:picChg chg="add mod">
          <ac:chgData name="nourah Alaklabi" userId="b439187ee2954565" providerId="LiveId" clId="{67601805-A40D-4B5F-BD27-F349E779A047}" dt="2024-08-16T17:26:56.499" v="1379" actId="1440"/>
          <ac:picMkLst>
            <pc:docMk/>
            <pc:sldMk cId="3762811542" sldId="266"/>
            <ac:picMk id="15" creationId="{DAA3EAB5-4A6D-3D5F-38DE-88719CA5E049}"/>
          </ac:picMkLst>
        </pc:picChg>
        <pc:picChg chg="add mod">
          <ac:chgData name="nourah Alaklabi" userId="b439187ee2954565" providerId="LiveId" clId="{67601805-A40D-4B5F-BD27-F349E779A047}" dt="2024-08-16T17:49:46.631" v="1616"/>
          <ac:picMkLst>
            <pc:docMk/>
            <pc:sldMk cId="3762811542" sldId="266"/>
            <ac:picMk id="17" creationId="{91E3DEFB-6795-CECC-997A-F19919B96DA2}"/>
          </ac:picMkLst>
        </pc:picChg>
      </pc:sldChg>
      <pc:sldChg chg="addSp delSp modSp add mod">
        <pc:chgData name="nourah Alaklabi" userId="b439187ee2954565" providerId="LiveId" clId="{67601805-A40D-4B5F-BD27-F349E779A047}" dt="2024-08-16T17:50:30.571" v="1624" actId="21"/>
        <pc:sldMkLst>
          <pc:docMk/>
          <pc:sldMk cId="1699644133" sldId="267"/>
        </pc:sldMkLst>
        <pc:spChg chg="del">
          <ac:chgData name="nourah Alaklabi" userId="b439187ee2954565" providerId="LiveId" clId="{67601805-A40D-4B5F-BD27-F349E779A047}" dt="2024-08-16T17:50:30.571" v="1624" actId="21"/>
          <ac:spMkLst>
            <pc:docMk/>
            <pc:sldMk cId="1699644133" sldId="267"/>
            <ac:spMk id="10" creationId="{00000000-0000-0000-0000-000000000000}"/>
          </ac:spMkLst>
        </pc:spChg>
        <pc:spChg chg="mod">
          <ac:chgData name="nourah Alaklabi" userId="b439187ee2954565" providerId="LiveId" clId="{67601805-A40D-4B5F-BD27-F349E779A047}" dt="2024-08-16T17:39:38.909" v="1499" actId="20577"/>
          <ac:spMkLst>
            <pc:docMk/>
            <pc:sldMk cId="1699644133" sldId="267"/>
            <ac:spMk id="16" creationId="{3BBA15FF-02CA-49FD-5B6C-5E8DED2A8903}"/>
          </ac:spMkLst>
        </pc:spChg>
        <pc:picChg chg="add del mod">
          <ac:chgData name="nourah Alaklabi" userId="b439187ee2954565" providerId="LiveId" clId="{67601805-A40D-4B5F-BD27-F349E779A047}" dt="2024-08-16T17:38:15.709" v="1478" actId="21"/>
          <ac:picMkLst>
            <pc:docMk/>
            <pc:sldMk cId="1699644133" sldId="267"/>
            <ac:picMk id="14" creationId="{39BA1041-773F-DE5B-0FDD-76772B3C5545}"/>
          </ac:picMkLst>
        </pc:picChg>
        <pc:picChg chg="del">
          <ac:chgData name="nourah Alaklabi" userId="b439187ee2954565" providerId="LiveId" clId="{67601805-A40D-4B5F-BD27-F349E779A047}" dt="2024-08-16T17:36:02.931" v="1474" actId="21"/>
          <ac:picMkLst>
            <pc:docMk/>
            <pc:sldMk cId="1699644133" sldId="267"/>
            <ac:picMk id="15" creationId="{DAA3EAB5-4A6D-3D5F-38DE-88719CA5E049}"/>
          </ac:picMkLst>
        </pc:picChg>
        <pc:picChg chg="add mod">
          <ac:chgData name="nourah Alaklabi" userId="b439187ee2954565" providerId="LiveId" clId="{67601805-A40D-4B5F-BD27-F349E779A047}" dt="2024-08-16T17:39:11.616" v="1484" actId="1440"/>
          <ac:picMkLst>
            <pc:docMk/>
            <pc:sldMk cId="1699644133" sldId="267"/>
            <ac:picMk id="18" creationId="{811FA318-61E3-2E4B-EE73-005EBF489480}"/>
          </ac:picMkLst>
        </pc:picChg>
        <pc:picChg chg="add mod">
          <ac:chgData name="nourah Alaklabi" userId="b439187ee2954565" providerId="LiveId" clId="{67601805-A40D-4B5F-BD27-F349E779A047}" dt="2024-08-16T17:49:53.310" v="1618"/>
          <ac:picMkLst>
            <pc:docMk/>
            <pc:sldMk cId="1699644133" sldId="267"/>
            <ac:picMk id="19" creationId="{A17D95BC-3EA4-BCC9-5BC4-51369E5E4225}"/>
          </ac:picMkLst>
        </pc:picChg>
      </pc:sldChg>
      <pc:sldChg chg="addSp delSp modSp add mod">
        <pc:chgData name="nourah Alaklabi" userId="b439187ee2954565" providerId="LiveId" clId="{67601805-A40D-4B5F-BD27-F349E779A047}" dt="2024-08-16T17:50:37.565" v="1625" actId="21"/>
        <pc:sldMkLst>
          <pc:docMk/>
          <pc:sldMk cId="1981850179" sldId="268"/>
        </pc:sldMkLst>
        <pc:spChg chg="del">
          <ac:chgData name="nourah Alaklabi" userId="b439187ee2954565" providerId="LiveId" clId="{67601805-A40D-4B5F-BD27-F349E779A047}" dt="2024-08-16T17:50:37.565" v="1625" actId="21"/>
          <ac:spMkLst>
            <pc:docMk/>
            <pc:sldMk cId="1981850179" sldId="268"/>
            <ac:spMk id="10" creationId="{00000000-0000-0000-0000-000000000000}"/>
          </ac:spMkLst>
        </pc:spChg>
        <pc:picChg chg="add mod">
          <ac:chgData name="nourah Alaklabi" userId="b439187ee2954565" providerId="LiveId" clId="{67601805-A40D-4B5F-BD27-F349E779A047}" dt="2024-08-16T17:40:25.006" v="1507" actId="1440"/>
          <ac:picMkLst>
            <pc:docMk/>
            <pc:sldMk cId="1981850179" sldId="268"/>
            <ac:picMk id="14" creationId="{1E7F9281-D104-12F7-AF63-873267BF8333}"/>
          </ac:picMkLst>
        </pc:picChg>
        <pc:picChg chg="add mod">
          <ac:chgData name="nourah Alaklabi" userId="b439187ee2954565" providerId="LiveId" clId="{67601805-A40D-4B5F-BD27-F349E779A047}" dt="2024-08-16T17:49:58.401" v="1619"/>
          <ac:picMkLst>
            <pc:docMk/>
            <pc:sldMk cId="1981850179" sldId="268"/>
            <ac:picMk id="15" creationId="{E0F244FC-5D85-83F1-3445-4BCD2EC460C5}"/>
          </ac:picMkLst>
        </pc:picChg>
        <pc:picChg chg="del">
          <ac:chgData name="nourah Alaklabi" userId="b439187ee2954565" providerId="LiveId" clId="{67601805-A40D-4B5F-BD27-F349E779A047}" dt="2024-08-16T17:39:48.651" v="1501" actId="21"/>
          <ac:picMkLst>
            <pc:docMk/>
            <pc:sldMk cId="1981850179" sldId="268"/>
            <ac:picMk id="18" creationId="{811FA318-61E3-2E4B-EE73-005EBF489480}"/>
          </ac:picMkLst>
        </pc:picChg>
      </pc:sldChg>
      <pc:sldChg chg="addSp delSp modSp add mod">
        <pc:chgData name="nourah Alaklabi" userId="b439187ee2954565" providerId="LiveId" clId="{67601805-A40D-4B5F-BD27-F349E779A047}" dt="2024-08-16T17:50:41.581" v="1626" actId="21"/>
        <pc:sldMkLst>
          <pc:docMk/>
          <pc:sldMk cId="390523287" sldId="269"/>
        </pc:sldMkLst>
        <pc:spChg chg="del">
          <ac:chgData name="nourah Alaklabi" userId="b439187ee2954565" providerId="LiveId" clId="{67601805-A40D-4B5F-BD27-F349E779A047}" dt="2024-08-16T17:50:41.581" v="1626" actId="21"/>
          <ac:spMkLst>
            <pc:docMk/>
            <pc:sldMk cId="390523287" sldId="269"/>
            <ac:spMk id="10" creationId="{00000000-0000-0000-0000-000000000000}"/>
          </ac:spMkLst>
        </pc:spChg>
        <pc:picChg chg="del">
          <ac:chgData name="nourah Alaklabi" userId="b439187ee2954565" providerId="LiveId" clId="{67601805-A40D-4B5F-BD27-F349E779A047}" dt="2024-08-16T17:41:21.116" v="1510" actId="21"/>
          <ac:picMkLst>
            <pc:docMk/>
            <pc:sldMk cId="390523287" sldId="269"/>
            <ac:picMk id="14" creationId="{1E7F9281-D104-12F7-AF63-873267BF8333}"/>
          </ac:picMkLst>
        </pc:picChg>
        <pc:picChg chg="add mod">
          <ac:chgData name="nourah Alaklabi" userId="b439187ee2954565" providerId="LiveId" clId="{67601805-A40D-4B5F-BD27-F349E779A047}" dt="2024-08-16T17:41:35.207" v="1515" actId="1440"/>
          <ac:picMkLst>
            <pc:docMk/>
            <pc:sldMk cId="390523287" sldId="269"/>
            <ac:picMk id="15" creationId="{B7E78745-1DD6-4B75-32B4-ED3FA24CF83E}"/>
          </ac:picMkLst>
        </pc:picChg>
        <pc:picChg chg="add mod">
          <ac:chgData name="nourah Alaklabi" userId="b439187ee2954565" providerId="LiveId" clId="{67601805-A40D-4B5F-BD27-F349E779A047}" dt="2024-08-16T17:50:02.961" v="1620"/>
          <ac:picMkLst>
            <pc:docMk/>
            <pc:sldMk cId="390523287" sldId="269"/>
            <ac:picMk id="17" creationId="{ECB6AAE3-AEA4-1D90-FD3F-570CBBB710C0}"/>
          </ac:picMkLst>
        </pc:picChg>
      </pc:sldChg>
      <pc:sldChg chg="addSp delSp modSp add mod">
        <pc:chgData name="nourah Alaklabi" userId="b439187ee2954565" providerId="LiveId" clId="{67601805-A40D-4B5F-BD27-F349E779A047}" dt="2024-08-16T17:50:46.797" v="1627" actId="21"/>
        <pc:sldMkLst>
          <pc:docMk/>
          <pc:sldMk cId="4080409594" sldId="270"/>
        </pc:sldMkLst>
        <pc:spChg chg="del">
          <ac:chgData name="nourah Alaklabi" userId="b439187ee2954565" providerId="LiveId" clId="{67601805-A40D-4B5F-BD27-F349E779A047}" dt="2024-08-16T17:50:46.797" v="1627" actId="21"/>
          <ac:spMkLst>
            <pc:docMk/>
            <pc:sldMk cId="4080409594" sldId="270"/>
            <ac:spMk id="10" creationId="{00000000-0000-0000-0000-000000000000}"/>
          </ac:spMkLst>
        </pc:spChg>
        <pc:spChg chg="add mod">
          <ac:chgData name="nourah Alaklabi" userId="b439187ee2954565" providerId="LiveId" clId="{67601805-A40D-4B5F-BD27-F349E779A047}" dt="2024-08-16T17:42:48.567" v="1523" actId="1076"/>
          <ac:spMkLst>
            <pc:docMk/>
            <pc:sldMk cId="4080409594" sldId="270"/>
            <ac:spMk id="13" creationId="{CE62944D-B2A0-FB68-2337-9E1A76DC4DA3}"/>
          </ac:spMkLst>
        </pc:spChg>
        <pc:spChg chg="add mod">
          <ac:chgData name="nourah Alaklabi" userId="b439187ee2954565" providerId="LiveId" clId="{67601805-A40D-4B5F-BD27-F349E779A047}" dt="2024-08-16T17:44:06.455" v="1585" actId="20577"/>
          <ac:spMkLst>
            <pc:docMk/>
            <pc:sldMk cId="4080409594" sldId="270"/>
            <ac:spMk id="14" creationId="{99D4AAA7-6110-EEE1-F22C-996B9FBC372C}"/>
          </ac:spMkLst>
        </pc:spChg>
        <pc:spChg chg="mod">
          <ac:chgData name="nourah Alaklabi" userId="b439187ee2954565" providerId="LiveId" clId="{67601805-A40D-4B5F-BD27-F349E779A047}" dt="2024-08-16T17:41:57.957" v="1517" actId="20577"/>
          <ac:spMkLst>
            <pc:docMk/>
            <pc:sldMk cId="4080409594" sldId="270"/>
            <ac:spMk id="16" creationId="{3BBA15FF-02CA-49FD-5B6C-5E8DED2A8903}"/>
          </ac:spMkLst>
        </pc:spChg>
        <pc:picChg chg="del">
          <ac:chgData name="nourah Alaklabi" userId="b439187ee2954565" providerId="LiveId" clId="{67601805-A40D-4B5F-BD27-F349E779A047}" dt="2024-08-16T17:42:01.230" v="1518" actId="21"/>
          <ac:picMkLst>
            <pc:docMk/>
            <pc:sldMk cId="4080409594" sldId="270"/>
            <ac:picMk id="15" creationId="{B7E78745-1DD6-4B75-32B4-ED3FA24CF83E}"/>
          </ac:picMkLst>
        </pc:picChg>
        <pc:picChg chg="add mod">
          <ac:chgData name="nourah Alaklabi" userId="b439187ee2954565" providerId="LiveId" clId="{67601805-A40D-4B5F-BD27-F349E779A047}" dt="2024-08-16T17:50:07.362" v="1621"/>
          <ac:picMkLst>
            <pc:docMk/>
            <pc:sldMk cId="4080409594" sldId="270"/>
            <ac:picMk id="17" creationId="{E414B6ED-6C52-E3E7-5A2F-4CC9EEB213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1.svg"/><Relationship Id="rId7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9.jp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9.jp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9.svg"/><Relationship Id="rId12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3.sv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.jpg"/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12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19.svg"/><Relationship Id="rId10" Type="http://schemas.openxmlformats.org/officeDocument/2006/relationships/image" Target="../media/image15.sv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.jpg"/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12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19.svg"/><Relationship Id="rId10" Type="http://schemas.openxmlformats.org/officeDocument/2006/relationships/image" Target="../media/image15.sv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.jpg"/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12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19.svg"/><Relationship Id="rId10" Type="http://schemas.openxmlformats.org/officeDocument/2006/relationships/image" Target="../media/image15.sv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10" Type="http://schemas.openxmlformats.org/officeDocument/2006/relationships/image" Target="../media/image9.jpg"/><Relationship Id="rId4" Type="http://schemas.openxmlformats.org/officeDocument/2006/relationships/image" Target="../media/image18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0264" cy="12130742"/>
            <a:chOff x="0" y="0"/>
            <a:chExt cx="1232662" cy="3194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2662" cy="3194928"/>
            </a:xfrm>
            <a:custGeom>
              <a:avLst/>
              <a:gdLst/>
              <a:ahLst/>
              <a:cxnLst/>
              <a:rect l="l" t="t" r="r" b="b"/>
              <a:pathLst>
                <a:path w="1232662" h="3194928">
                  <a:moveTo>
                    <a:pt x="0" y="0"/>
                  </a:moveTo>
                  <a:lnTo>
                    <a:pt x="1232662" y="0"/>
                  </a:lnTo>
                  <a:lnTo>
                    <a:pt x="1232662" y="3194928"/>
                  </a:lnTo>
                  <a:lnTo>
                    <a:pt x="0" y="3194928"/>
                  </a:lnTo>
                  <a:close/>
                </a:path>
              </a:pathLst>
            </a:custGeom>
            <a:solidFill>
              <a:srgbClr val="CFAC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232662" cy="3280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907305" y="381358"/>
            <a:ext cx="6035040" cy="4114800"/>
          </a:xfrm>
          <a:custGeom>
            <a:avLst/>
            <a:gdLst/>
            <a:ahLst/>
            <a:cxnLst/>
            <a:rect l="l" t="t" r="r" b="b"/>
            <a:pathLst>
              <a:path w="6035040" h="4114800">
                <a:moveTo>
                  <a:pt x="0" y="0"/>
                </a:moveTo>
                <a:lnTo>
                  <a:pt x="6035040" y="0"/>
                </a:lnTo>
                <a:lnTo>
                  <a:pt x="60350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8100" cap="sq">
            <a:solidFill>
              <a:srgbClr val="390F20"/>
            </a:solidFill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4248426" y="3867760"/>
            <a:ext cx="2101613" cy="1944947"/>
          </a:xfrm>
          <a:custGeom>
            <a:avLst/>
            <a:gdLst/>
            <a:ahLst/>
            <a:cxnLst/>
            <a:rect l="l" t="t" r="r" b="b"/>
            <a:pathLst>
              <a:path w="2101613" h="1944947">
                <a:moveTo>
                  <a:pt x="0" y="0"/>
                </a:moveTo>
                <a:lnTo>
                  <a:pt x="2101613" y="0"/>
                </a:lnTo>
                <a:lnTo>
                  <a:pt x="2101613" y="1944947"/>
                </a:lnTo>
                <a:lnTo>
                  <a:pt x="0" y="1944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521700"/>
            <a:ext cx="6361445" cy="4765300"/>
          </a:xfrm>
          <a:custGeom>
            <a:avLst/>
            <a:gdLst/>
            <a:ahLst/>
            <a:cxnLst/>
            <a:rect l="l" t="t" r="r" b="b"/>
            <a:pathLst>
              <a:path w="6361445" h="4765300">
                <a:moveTo>
                  <a:pt x="0" y="0"/>
                </a:moveTo>
                <a:lnTo>
                  <a:pt x="6361445" y="0"/>
                </a:lnTo>
                <a:lnTo>
                  <a:pt x="6361445" y="4765300"/>
                </a:lnTo>
                <a:lnTo>
                  <a:pt x="0" y="4765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58435" y="7709444"/>
            <a:ext cx="2201730" cy="3097711"/>
          </a:xfrm>
          <a:custGeom>
            <a:avLst/>
            <a:gdLst/>
            <a:ahLst/>
            <a:cxnLst/>
            <a:rect l="l" t="t" r="r" b="b"/>
            <a:pathLst>
              <a:path w="2201730" h="3097711">
                <a:moveTo>
                  <a:pt x="0" y="0"/>
                </a:moveTo>
                <a:lnTo>
                  <a:pt x="2201730" y="0"/>
                </a:lnTo>
                <a:lnTo>
                  <a:pt x="2201730" y="3097712"/>
                </a:lnTo>
                <a:lnTo>
                  <a:pt x="0" y="309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386998" y="5405818"/>
            <a:ext cx="4607252" cy="4607252"/>
          </a:xfrm>
          <a:custGeom>
            <a:avLst/>
            <a:gdLst/>
            <a:ahLst/>
            <a:cxnLst/>
            <a:rect l="l" t="t" r="r" b="b"/>
            <a:pathLst>
              <a:path w="4607252" h="4607252">
                <a:moveTo>
                  <a:pt x="0" y="0"/>
                </a:moveTo>
                <a:lnTo>
                  <a:pt x="4607253" y="0"/>
                </a:lnTo>
                <a:lnTo>
                  <a:pt x="4607253" y="4607253"/>
                </a:lnTo>
                <a:lnTo>
                  <a:pt x="0" y="46072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0117B93-BA43-0AC5-ECC0-847C098EB9E8}"/>
              </a:ext>
            </a:extLst>
          </p:cNvPr>
          <p:cNvSpPr txBox="1"/>
          <p:nvPr/>
        </p:nvSpPr>
        <p:spPr>
          <a:xfrm>
            <a:off x="3590977" y="9644032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A37AE1D-42D4-FA0B-F370-8B6F12DD01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221" y="-2439644"/>
            <a:ext cx="17398126" cy="14936444"/>
            <a:chOff x="-191357" y="0"/>
            <a:chExt cx="23197500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-191357" y="15868670"/>
              <a:ext cx="23197500" cy="4046589"/>
              <a:chOff x="-63632" y="-85725"/>
              <a:chExt cx="4582222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632" y="-85725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1544" y="7875314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07202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6" y="0"/>
                </a:lnTo>
                <a:lnTo>
                  <a:pt x="3289616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111" r="-5111"/>
            </a:stretch>
          </a:blipFill>
        </p:spPr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D6CB2377-EA6C-2461-6057-2FEA65516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515" y="1296614"/>
            <a:ext cx="10429334" cy="769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6EE6FDA-C6DA-4DC1-FDE3-1EC2ED09507D}"/>
              </a:ext>
            </a:extLst>
          </p:cNvPr>
          <p:cNvSpPr txBox="1"/>
          <p:nvPr/>
        </p:nvSpPr>
        <p:spPr>
          <a:xfrm>
            <a:off x="1036503" y="966491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           صفحة  ( 10 )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186752DE-970B-79DF-B89E-9FD1974EA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2875363" cy="4046589"/>
              <a:chOff x="0" y="-85725"/>
              <a:chExt cx="4518590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64356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1544" y="7875314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07202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6" y="0"/>
                </a:lnTo>
                <a:lnTo>
                  <a:pt x="3289616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111" r="-5111"/>
            </a:stretch>
          </a:blipFill>
        </p:spPr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AA3EAB5-4A6D-3D5F-38DE-88719CA5E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1205843"/>
            <a:ext cx="9906113" cy="740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BA15FF-02CA-49FD-5B6C-5E8DED2A8903}"/>
              </a:ext>
            </a:extLst>
          </p:cNvPr>
          <p:cNvSpPr txBox="1"/>
          <p:nvPr/>
        </p:nvSpPr>
        <p:spPr>
          <a:xfrm>
            <a:off x="1036503" y="966491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</a:t>
            </a:r>
            <a:r>
              <a:rPr lang="ar-SA" sz="2800" b="1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نوره الأكلبي    صفحة ( 10 ) 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1E3DEFB-6795-CECC-997A-F19919B96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281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2875363" cy="4046589"/>
              <a:chOff x="0" y="-85725"/>
              <a:chExt cx="4518590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64356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1544" y="7875314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07202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6" y="0"/>
                </a:lnTo>
                <a:lnTo>
                  <a:pt x="3289616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BA15FF-02CA-49FD-5B6C-5E8DED2A8903}"/>
              </a:ext>
            </a:extLst>
          </p:cNvPr>
          <p:cNvSpPr txBox="1"/>
          <p:nvPr/>
        </p:nvSpPr>
        <p:spPr>
          <a:xfrm>
            <a:off x="1036503" y="966491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  صفحة ( 12 )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11FA318-61E3-2E4B-EE73-005EBF489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809" y="3030747"/>
            <a:ext cx="10236382" cy="367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17D95BC-3EA4-BCC9-5BC4-51369E5E4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964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2875363" cy="4046589"/>
              <a:chOff x="0" y="-85725"/>
              <a:chExt cx="4518590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64356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1544" y="7875314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07202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6" y="0"/>
                </a:lnTo>
                <a:lnTo>
                  <a:pt x="3289616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BA15FF-02CA-49FD-5B6C-5E8DED2A8903}"/>
              </a:ext>
            </a:extLst>
          </p:cNvPr>
          <p:cNvSpPr txBox="1"/>
          <p:nvPr/>
        </p:nvSpPr>
        <p:spPr>
          <a:xfrm>
            <a:off x="1036503" y="966491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  صفحة ( 12 )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E7F9281-D104-12F7-AF63-873267BF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425273"/>
            <a:ext cx="11591476" cy="443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0F244FC-5D85-83F1-3445-4BCD2EC46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185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2875363" cy="4046589"/>
              <a:chOff x="0" y="-85725"/>
              <a:chExt cx="4518590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64356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1544" y="7875314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07202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6" y="0"/>
                </a:lnTo>
                <a:lnTo>
                  <a:pt x="3289616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BA15FF-02CA-49FD-5B6C-5E8DED2A8903}"/>
              </a:ext>
            </a:extLst>
          </p:cNvPr>
          <p:cNvSpPr txBox="1"/>
          <p:nvPr/>
        </p:nvSpPr>
        <p:spPr>
          <a:xfrm>
            <a:off x="1036503" y="966491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  صفحة ( 12 )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7E78745-1DD6-4B75-32B4-ED3FA24CF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086100"/>
            <a:ext cx="11118888" cy="537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CB6AAE3-AEA4-1D90-FD3F-570CBBB71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52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2875363" cy="4046589"/>
              <a:chOff x="0" y="-85725"/>
              <a:chExt cx="4518590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64356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1544" y="7875314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07202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6" y="0"/>
                </a:lnTo>
                <a:lnTo>
                  <a:pt x="3289616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BA15FF-02CA-49FD-5B6C-5E8DED2A8903}"/>
              </a:ext>
            </a:extLst>
          </p:cNvPr>
          <p:cNvSpPr txBox="1"/>
          <p:nvPr/>
        </p:nvSpPr>
        <p:spPr>
          <a:xfrm>
            <a:off x="1036503" y="966491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E62944D-B2A0-FB68-2337-9E1A76DC4DA3}"/>
              </a:ext>
            </a:extLst>
          </p:cNvPr>
          <p:cNvSpPr/>
          <p:nvPr/>
        </p:nvSpPr>
        <p:spPr>
          <a:xfrm>
            <a:off x="5304496" y="2862343"/>
            <a:ext cx="7679007" cy="4562313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9D4AAA7-6110-EEE1-F22C-996B9FBC372C}"/>
              </a:ext>
            </a:extLst>
          </p:cNvPr>
          <p:cNvSpPr txBox="1"/>
          <p:nvPr/>
        </p:nvSpPr>
        <p:spPr>
          <a:xfrm>
            <a:off x="5151342" y="4754266"/>
            <a:ext cx="82296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الواجب :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عمل المطوية صفحة ( 11 )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414B6ED-6C52-E3E7-5A2F-4CC9EEB21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040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257" y="-2324722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24108" y="15868670"/>
              <a:ext cx="22982035" cy="4046589"/>
              <a:chOff x="-21071" y="-85725"/>
              <a:chExt cx="4539661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1071" y="-77404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016814" y="1870270"/>
            <a:ext cx="6386353" cy="6546460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8763000" y="689170"/>
            <a:ext cx="2216852" cy="2362200"/>
          </a:xfrm>
          <a:custGeom>
            <a:avLst/>
            <a:gdLst/>
            <a:ahLst/>
            <a:cxnLst/>
            <a:rect l="l" t="t" r="r" b="b"/>
            <a:pathLst>
              <a:path w="2521731" h="2512561">
                <a:moveTo>
                  <a:pt x="0" y="0"/>
                </a:moveTo>
                <a:lnTo>
                  <a:pt x="2521731" y="0"/>
                </a:lnTo>
                <a:lnTo>
                  <a:pt x="2521731" y="2512561"/>
                </a:lnTo>
                <a:lnTo>
                  <a:pt x="0" y="2512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245537" y="4470435"/>
            <a:ext cx="3625889" cy="5848207"/>
          </a:xfrm>
          <a:custGeom>
            <a:avLst/>
            <a:gdLst/>
            <a:ahLst/>
            <a:cxnLst/>
            <a:rect l="l" t="t" r="r" b="b"/>
            <a:pathLst>
              <a:path w="3625889" h="5848207">
                <a:moveTo>
                  <a:pt x="0" y="0"/>
                </a:moveTo>
                <a:lnTo>
                  <a:pt x="3625889" y="0"/>
                </a:lnTo>
                <a:lnTo>
                  <a:pt x="3625889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F4D3CB1-5E28-00D1-C6B4-0FBD46E8099B}"/>
              </a:ext>
            </a:extLst>
          </p:cNvPr>
          <p:cNvSpPr txBox="1"/>
          <p:nvPr/>
        </p:nvSpPr>
        <p:spPr>
          <a:xfrm>
            <a:off x="8991600" y="2347429"/>
            <a:ext cx="8229679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السلام عليكم ورحمة الله وبركاته</a:t>
            </a:r>
          </a:p>
          <a:p>
            <a:pPr algn="ctr"/>
            <a:endParaRPr lang="ar-SA" sz="32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/>
            <a:r>
              <a:rPr lang="ar-SA" sz="32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حياكم الله أميراتي الجميلات</a:t>
            </a:r>
            <a:endParaRPr lang="en-US" sz="32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/>
            <a:r>
              <a:rPr lang="ar-SA" sz="32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عودًا حميدًا يفيض بالهمة والنشاط</a:t>
            </a:r>
          </a:p>
          <a:p>
            <a:pPr algn="ctr"/>
            <a:endParaRPr lang="ar-SA" sz="32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/>
            <a:r>
              <a:rPr lang="ar-SA" sz="32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اللهم أجعله عامًا دراسيًا مباركًا </a:t>
            </a:r>
          </a:p>
          <a:p>
            <a:pPr algn="ctr"/>
            <a:r>
              <a:rPr lang="ar-SA" sz="32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مفعم بالمنجزات </a:t>
            </a:r>
            <a:endParaRPr lang="en-US" sz="32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/>
            <a:endParaRPr lang="ar-SA" sz="32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/>
            <a:r>
              <a:rPr lang="ar-SA" sz="32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معلمة مادة الرياضيات : نوره الأكلبي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F96EF1B-DAC8-AFE4-651F-BD763A77F6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" y="13018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2875363" cy="4046589"/>
              <a:chOff x="0" y="-85725"/>
              <a:chExt cx="4518590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67015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016814" y="1870270"/>
            <a:ext cx="6386353" cy="6546460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4925557" y="1028700"/>
            <a:ext cx="2132790" cy="2125034"/>
          </a:xfrm>
          <a:custGeom>
            <a:avLst/>
            <a:gdLst/>
            <a:ahLst/>
            <a:cxnLst/>
            <a:rect l="l" t="t" r="r" b="b"/>
            <a:pathLst>
              <a:path w="2132790" h="2125034">
                <a:moveTo>
                  <a:pt x="0" y="0"/>
                </a:moveTo>
                <a:lnTo>
                  <a:pt x="2132789" y="0"/>
                </a:lnTo>
                <a:lnTo>
                  <a:pt x="2132789" y="2125034"/>
                </a:lnTo>
                <a:lnTo>
                  <a:pt x="0" y="2125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69684" y="1386645"/>
            <a:ext cx="1233249" cy="1577412"/>
          </a:xfrm>
          <a:custGeom>
            <a:avLst/>
            <a:gdLst/>
            <a:ahLst/>
            <a:cxnLst/>
            <a:rect l="l" t="t" r="r" b="b"/>
            <a:pathLst>
              <a:path w="1233249" h="1577412">
                <a:moveTo>
                  <a:pt x="0" y="0"/>
                </a:moveTo>
                <a:lnTo>
                  <a:pt x="1233250" y="0"/>
                </a:lnTo>
                <a:lnTo>
                  <a:pt x="1233250" y="1577412"/>
                </a:lnTo>
                <a:lnTo>
                  <a:pt x="0" y="1577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47143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7" y="0"/>
                </a:lnTo>
                <a:lnTo>
                  <a:pt x="3289617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3C316BD-1F10-FF1A-3A8E-2FAA30DCBF10}"/>
              </a:ext>
            </a:extLst>
          </p:cNvPr>
          <p:cNvSpPr txBox="1"/>
          <p:nvPr/>
        </p:nvSpPr>
        <p:spPr>
          <a:xfrm>
            <a:off x="8828668" y="3131132"/>
            <a:ext cx="822967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أميرتي الجميلة </a:t>
            </a:r>
          </a:p>
          <a:p>
            <a:pPr algn="ctr" rtl="1"/>
            <a:endParaRPr lang="ar-SA" sz="28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 rtl="1"/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ليكون عامك الدراسي مميزًا</a:t>
            </a:r>
          </a:p>
          <a:p>
            <a:pPr algn="ctr" rtl="1"/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إليك بعض النصائح :</a:t>
            </a:r>
            <a:endParaRPr lang="en-US" sz="28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الاستيقاظ مبكرًا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الاهتمام بالنظافة الشخصية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تحديد الأهداف والطموح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تنظيم الوقت والانضباط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مراجعة الدروس وحل الواجبات يومياً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6673CF8-09B1-CEB1-6C24-0FD6C800A9DE}"/>
              </a:ext>
            </a:extLst>
          </p:cNvPr>
          <p:cNvSpPr txBox="1"/>
          <p:nvPr/>
        </p:nvSpPr>
        <p:spPr>
          <a:xfrm>
            <a:off x="4191000" y="962939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1901A7D-79C7-F733-D32D-983ED57294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84823" cy="14936444"/>
            <a:chOff x="0" y="0"/>
            <a:chExt cx="23046430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2915650" cy="4046589"/>
              <a:chOff x="0" y="-85725"/>
              <a:chExt cx="4526548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958" y="-42863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016814" y="1870270"/>
            <a:ext cx="6386353" cy="6546460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4925557" y="1028700"/>
            <a:ext cx="2132790" cy="2125034"/>
          </a:xfrm>
          <a:custGeom>
            <a:avLst/>
            <a:gdLst/>
            <a:ahLst/>
            <a:cxnLst/>
            <a:rect l="l" t="t" r="r" b="b"/>
            <a:pathLst>
              <a:path w="2132790" h="2125034">
                <a:moveTo>
                  <a:pt x="0" y="0"/>
                </a:moveTo>
                <a:lnTo>
                  <a:pt x="2132789" y="0"/>
                </a:lnTo>
                <a:lnTo>
                  <a:pt x="2132789" y="2125034"/>
                </a:lnTo>
                <a:lnTo>
                  <a:pt x="0" y="2125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69684" y="1386645"/>
            <a:ext cx="1233249" cy="1577412"/>
          </a:xfrm>
          <a:custGeom>
            <a:avLst/>
            <a:gdLst/>
            <a:ahLst/>
            <a:cxnLst/>
            <a:rect l="l" t="t" r="r" b="b"/>
            <a:pathLst>
              <a:path w="1233249" h="1577412">
                <a:moveTo>
                  <a:pt x="0" y="0"/>
                </a:moveTo>
                <a:lnTo>
                  <a:pt x="1233250" y="0"/>
                </a:lnTo>
                <a:lnTo>
                  <a:pt x="1233250" y="1577412"/>
                </a:lnTo>
                <a:lnTo>
                  <a:pt x="0" y="1577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47143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7" y="0"/>
                </a:lnTo>
                <a:lnTo>
                  <a:pt x="3289617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3C316BD-1F10-FF1A-3A8E-2FAA30DCBF10}"/>
              </a:ext>
            </a:extLst>
          </p:cNvPr>
          <p:cNvSpPr txBox="1"/>
          <p:nvPr/>
        </p:nvSpPr>
        <p:spPr>
          <a:xfrm>
            <a:off x="8828668" y="3131132"/>
            <a:ext cx="8229679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القوانين الصفية :</a:t>
            </a:r>
          </a:p>
          <a:p>
            <a:pPr algn="ctr" rtl="1"/>
            <a:endParaRPr lang="ar-SA" sz="28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457200" indent="-457200" algn="ctr" rtl="1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ألتزم بآداب ديننا الإسلامي</a:t>
            </a:r>
          </a:p>
          <a:p>
            <a:pPr algn="ctr" rtl="1"/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في التعامل مع الآخرين.</a:t>
            </a:r>
          </a:p>
          <a:p>
            <a:pPr marL="457200" indent="-457200" algn="ctr" rtl="1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أحضر أدواتي كاملة .</a:t>
            </a:r>
          </a:p>
          <a:p>
            <a:pPr marL="457200" indent="-457200" algn="ctr" rtl="1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أجلس جلسة صحيحة .</a:t>
            </a:r>
          </a:p>
          <a:p>
            <a:pPr marL="457200" indent="-457200" algn="ctr" rtl="1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أنتبه لشرح معلمتي .</a:t>
            </a:r>
          </a:p>
          <a:p>
            <a:pPr marL="457200" indent="-457200" algn="ctr" rtl="1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أرفع يدي عند الإجابة .</a:t>
            </a:r>
          </a:p>
          <a:p>
            <a:pPr marL="457200" indent="-457200" algn="ctr" rtl="1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أحافظ على نظافة فصلي .</a:t>
            </a:r>
          </a:p>
          <a:p>
            <a:pPr marL="457200" indent="-457200" algn="ctr" rtl="1">
              <a:buFont typeface="Wingdings" panose="05000000000000000000" pitchFamily="2" charset="2"/>
              <a:buChar char="Ø"/>
            </a:pPr>
            <a:endParaRPr lang="ar-SA" sz="28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457200" indent="-457200" algn="ctr" rtl="1">
              <a:buFont typeface="Wingdings" panose="05000000000000000000" pitchFamily="2" charset="2"/>
              <a:buChar char="Ø"/>
            </a:pPr>
            <a:endParaRPr lang="ar-SA" sz="2800" dirty="0">
              <a:solidFill>
                <a:schemeClr val="bg1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2AC42ED-E66E-B173-58EA-F5D72954C34B}"/>
              </a:ext>
            </a:extLst>
          </p:cNvPr>
          <p:cNvSpPr txBox="1"/>
          <p:nvPr/>
        </p:nvSpPr>
        <p:spPr>
          <a:xfrm>
            <a:off x="4267200" y="9723935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77C0ED5-5DB6-BDB5-6A67-0F6AC8FCB1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59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501857" cy="14936444"/>
            <a:chOff x="0" y="0"/>
            <a:chExt cx="23335808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3205028" cy="4046589"/>
              <a:chOff x="0" y="-85725"/>
              <a:chExt cx="4583709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5119" y="-68813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2695507" y="3645756"/>
            <a:ext cx="4881288" cy="5003663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5303067" y="3395601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5"/>
                </a:lnTo>
                <a:lnTo>
                  <a:pt x="0" y="2411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77457" y="672019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1" y="0"/>
                </a:lnTo>
                <a:lnTo>
                  <a:pt x="5617261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996692" y="4388349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7" y="0"/>
                </a:lnTo>
                <a:lnTo>
                  <a:pt x="3289617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628B508-57D6-0D6E-0D78-4591413EB034}"/>
              </a:ext>
            </a:extLst>
          </p:cNvPr>
          <p:cNvSpPr txBox="1"/>
          <p:nvPr/>
        </p:nvSpPr>
        <p:spPr>
          <a:xfrm>
            <a:off x="4114800" y="2148124"/>
            <a:ext cx="82296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ما رأيك أن نبدأ مسابقة سريعة جميلة ؟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A448134-78C2-D9C9-3971-6880D8E30981}"/>
              </a:ext>
            </a:extLst>
          </p:cNvPr>
          <p:cNvSpPr txBox="1"/>
          <p:nvPr/>
        </p:nvSpPr>
        <p:spPr>
          <a:xfrm>
            <a:off x="11021311" y="5751293"/>
            <a:ext cx="82296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استعدي  يا مبدعه 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للتحدي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3F680B5-32FB-3E69-3AEF-2C499EA27E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531" y="6289902"/>
            <a:ext cx="2587615" cy="2541848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B2CE881-91F6-D091-E095-BF466246B7B5}"/>
              </a:ext>
            </a:extLst>
          </p:cNvPr>
          <p:cNvSpPr txBox="1"/>
          <p:nvPr/>
        </p:nvSpPr>
        <p:spPr>
          <a:xfrm>
            <a:off x="10795267" y="961922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783C3157-46FE-BDB1-9E13-44241375C8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47656"/>
              <a:ext cx="22875363" cy="4067603"/>
              <a:chOff x="0" y="-89876"/>
              <a:chExt cx="4518590" cy="8034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89876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  <p:txBody>
              <a:bodyPr/>
              <a:lstStyle/>
              <a:p>
                <a:endParaRPr lang="ar-SA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45951" y="1205843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0"/>
                </a:lnTo>
                <a:lnTo>
                  <a:pt x="0" y="347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38769" y="5028578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27069" y="1408816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24804" y="3894514"/>
            <a:ext cx="1352371" cy="2268128"/>
          </a:xfrm>
          <a:custGeom>
            <a:avLst/>
            <a:gdLst/>
            <a:ahLst/>
            <a:cxnLst/>
            <a:rect l="l" t="t" r="r" b="b"/>
            <a:pathLst>
              <a:path w="1352371" h="2268128">
                <a:moveTo>
                  <a:pt x="0" y="0"/>
                </a:moveTo>
                <a:lnTo>
                  <a:pt x="1352372" y="0"/>
                </a:lnTo>
                <a:lnTo>
                  <a:pt x="1352372" y="2268128"/>
                </a:lnTo>
                <a:lnTo>
                  <a:pt x="0" y="2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089113" y="5241051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765117" y="4431690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7" y="0"/>
                </a:lnTo>
                <a:lnTo>
                  <a:pt x="3289617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16C6055-EC01-8EAB-35DB-E70E7FA37DCD}"/>
              </a:ext>
            </a:extLst>
          </p:cNvPr>
          <p:cNvSpPr txBox="1"/>
          <p:nvPr/>
        </p:nvSpPr>
        <p:spPr>
          <a:xfrm>
            <a:off x="9339741" y="2753062"/>
            <a:ext cx="82296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ماهي الفاكهة التي اسمها 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هو نفس لونها ؟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660411C-F046-15A0-B522-6AF3D813B267}"/>
              </a:ext>
            </a:extLst>
          </p:cNvPr>
          <p:cNvSpPr txBox="1"/>
          <p:nvPr/>
        </p:nvSpPr>
        <p:spPr>
          <a:xfrm>
            <a:off x="9435021" y="6364637"/>
            <a:ext cx="82296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عددان حاصل مجموعهما 12 , 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وحاصل ضربهما 32 , فما هما ؟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D8129B4-DF02-A90F-6A68-2B59F8447B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0682" y="3207385"/>
            <a:ext cx="2180408" cy="170943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DEE76B3-E5BD-4E79-9749-55BCA59280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4788" y="7060444"/>
            <a:ext cx="2180408" cy="1709439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81D0C4C-86CA-3F61-2F22-4BC398BE73F2}"/>
              </a:ext>
            </a:extLst>
          </p:cNvPr>
          <p:cNvSpPr txBox="1"/>
          <p:nvPr/>
        </p:nvSpPr>
        <p:spPr>
          <a:xfrm>
            <a:off x="1432559" y="6408166"/>
            <a:ext cx="82296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تسمعه وتراه ولا يسمعك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ولا يراك ؟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C0CD1A2-9723-F93C-0A0A-1989F7B2DD9A}"/>
              </a:ext>
            </a:extLst>
          </p:cNvPr>
          <p:cNvSpPr txBox="1"/>
          <p:nvPr/>
        </p:nvSpPr>
        <p:spPr>
          <a:xfrm>
            <a:off x="1201039" y="9625097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F0B7DC1-EDDE-4401-7998-28D93FE90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2875363" cy="4046589"/>
              <a:chOff x="0" y="-85725"/>
              <a:chExt cx="4518590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85725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45951" y="1205843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0"/>
                </a:lnTo>
                <a:lnTo>
                  <a:pt x="0" y="347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607993" y="5008072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25599" y="1408816"/>
            <a:ext cx="1937611" cy="1172780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24804" y="3894514"/>
            <a:ext cx="1352371" cy="2268128"/>
          </a:xfrm>
          <a:custGeom>
            <a:avLst/>
            <a:gdLst/>
            <a:ahLst/>
            <a:cxnLst/>
            <a:rect l="l" t="t" r="r" b="b"/>
            <a:pathLst>
              <a:path w="1352371" h="2268128">
                <a:moveTo>
                  <a:pt x="0" y="0"/>
                </a:moveTo>
                <a:lnTo>
                  <a:pt x="1352372" y="0"/>
                </a:lnTo>
                <a:lnTo>
                  <a:pt x="1352372" y="2268128"/>
                </a:lnTo>
                <a:lnTo>
                  <a:pt x="0" y="2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400799" y="5241051"/>
            <a:ext cx="1824455" cy="1069619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859000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7" y="0"/>
                </a:lnTo>
                <a:lnTo>
                  <a:pt x="3289617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FC8799D-722A-9B99-97A2-0BBAD51AFB98}"/>
              </a:ext>
            </a:extLst>
          </p:cNvPr>
          <p:cNvSpPr txBox="1"/>
          <p:nvPr/>
        </p:nvSpPr>
        <p:spPr>
          <a:xfrm>
            <a:off x="1416585" y="6225803"/>
            <a:ext cx="822967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جماد ذكر في القرآن 3 مرات 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مرة ككذبة 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ومرة كدليل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ومرة كعلاج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573F8BE-6E05-C642-640F-04D4FC4B8042}"/>
              </a:ext>
            </a:extLst>
          </p:cNvPr>
          <p:cNvSpPr txBox="1"/>
          <p:nvPr/>
        </p:nvSpPr>
        <p:spPr>
          <a:xfrm>
            <a:off x="9492583" y="2177983"/>
            <a:ext cx="822967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Showcard Gothic" panose="04020904020102020604" pitchFamily="82" charset="0"/>
                <a:ea typeface="Calibri" panose="020F0502020204030204" pitchFamily="34" charset="0"/>
                <a:cs typeface="Dubai" panose="020B0503030403030204" pitchFamily="34" charset="-78"/>
              </a:rPr>
              <a:t>√ أو </a:t>
            </a:r>
            <a:r>
              <a:rPr lang="ar-SA" sz="3200" b="1" dirty="0">
                <a:solidFill>
                  <a:schemeClr val="bg1"/>
                </a:solidFill>
                <a:latin typeface="Snap ITC" panose="04040A07060A02020202" pitchFamily="82" charset="0"/>
                <a:ea typeface="Calibri" panose="020F0502020204030204" pitchFamily="34" charset="0"/>
                <a:cs typeface="Dubai" panose="020B0503030403030204" pitchFamily="34" charset="-78"/>
              </a:rPr>
              <a:t>×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اذا اختلف عدد ارقام عددين, فإن 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العدد الذي عدد أرقامه أكثر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هو الأصغر؟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0E5D8523-1C56-16C0-D261-914E6F9E3F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7679" y="3349024"/>
            <a:ext cx="2180408" cy="170943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9AFDF51-89F1-9D71-238A-CAF904D5F1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6524" y="7165443"/>
            <a:ext cx="2180408" cy="170943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499D040-10A6-20D4-2628-2592CD9EA012}"/>
              </a:ext>
            </a:extLst>
          </p:cNvPr>
          <p:cNvSpPr txBox="1"/>
          <p:nvPr/>
        </p:nvSpPr>
        <p:spPr>
          <a:xfrm>
            <a:off x="1036503" y="966491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E5495EF-FCE7-8A2C-940E-B4A498D1DD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68670"/>
              <a:ext cx="22875363" cy="4046589"/>
              <a:chOff x="0" y="-85725"/>
              <a:chExt cx="4518590" cy="7993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66632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45951" y="1205843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0"/>
                </a:lnTo>
                <a:lnTo>
                  <a:pt x="0" y="347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607993" y="5008072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27069" y="1408816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24804" y="3894514"/>
            <a:ext cx="1352371" cy="2268128"/>
          </a:xfrm>
          <a:custGeom>
            <a:avLst/>
            <a:gdLst/>
            <a:ahLst/>
            <a:cxnLst/>
            <a:rect l="l" t="t" r="r" b="b"/>
            <a:pathLst>
              <a:path w="1352371" h="2268128">
                <a:moveTo>
                  <a:pt x="0" y="0"/>
                </a:moveTo>
                <a:lnTo>
                  <a:pt x="1352372" y="0"/>
                </a:lnTo>
                <a:lnTo>
                  <a:pt x="1352372" y="2268128"/>
                </a:lnTo>
                <a:lnTo>
                  <a:pt x="0" y="2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400799" y="5241051"/>
            <a:ext cx="1824455" cy="1069619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859000" y="4438793"/>
            <a:ext cx="3289617" cy="5848207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7" y="0"/>
                </a:lnTo>
                <a:lnTo>
                  <a:pt x="3289617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FC8799D-722A-9B99-97A2-0BBAD51AFB98}"/>
              </a:ext>
            </a:extLst>
          </p:cNvPr>
          <p:cNvSpPr txBox="1"/>
          <p:nvPr/>
        </p:nvSpPr>
        <p:spPr>
          <a:xfrm>
            <a:off x="1416585" y="6225803"/>
            <a:ext cx="82296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اكملي المفقود :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أنفق ما في الـــ ........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يأتيك ما في الــ ..........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573F8BE-6E05-C642-640F-04D4FC4B8042}"/>
              </a:ext>
            </a:extLst>
          </p:cNvPr>
          <p:cNvSpPr txBox="1"/>
          <p:nvPr/>
        </p:nvSpPr>
        <p:spPr>
          <a:xfrm>
            <a:off x="9473210" y="2581596"/>
            <a:ext cx="82296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عددان حاصل مجموعهما 12 , 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وحاصل ضربهما 32 , فما هما ؟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0E5D8523-1C56-16C0-D261-914E6F9E3F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7679" y="3349024"/>
            <a:ext cx="2180408" cy="170943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9AFDF51-89F1-9D71-238A-CAF904D5F1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6524" y="7165443"/>
            <a:ext cx="2180408" cy="170943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2558F2E-C182-C954-2B31-F5979727AC80}"/>
              </a:ext>
            </a:extLst>
          </p:cNvPr>
          <p:cNvSpPr txBox="1"/>
          <p:nvPr/>
        </p:nvSpPr>
        <p:spPr>
          <a:xfrm>
            <a:off x="1036503" y="966491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0B96136-B7D3-469C-A687-94C3548C92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956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75829" cy="14936444"/>
            <a:chOff x="0" y="0"/>
            <a:chExt cx="23034437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5843353"/>
              <a:ext cx="22903657" cy="4071906"/>
              <a:chOff x="0" y="-90726"/>
              <a:chExt cx="4524179" cy="8043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5589" y="-90726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45174" y="1602955"/>
            <a:ext cx="6253725" cy="4267200"/>
          </a:xfrm>
          <a:custGeom>
            <a:avLst/>
            <a:gdLst/>
            <a:ahLst/>
            <a:cxnLst/>
            <a:rect l="l" t="t" r="r" b="b"/>
            <a:pathLst>
              <a:path w="3640800" h="2254599">
                <a:moveTo>
                  <a:pt x="0" y="0"/>
                </a:moveTo>
                <a:lnTo>
                  <a:pt x="3640800" y="0"/>
                </a:lnTo>
                <a:lnTo>
                  <a:pt x="3640800" y="2254600"/>
                </a:lnTo>
                <a:lnTo>
                  <a:pt x="0" y="2254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99676" y="4762500"/>
            <a:ext cx="6253724" cy="4267200"/>
          </a:xfrm>
          <a:custGeom>
            <a:avLst/>
            <a:gdLst/>
            <a:ahLst/>
            <a:cxnLst/>
            <a:rect l="l" t="t" r="r" b="b"/>
            <a:pathLst>
              <a:path w="4775774" h="2957442">
                <a:moveTo>
                  <a:pt x="0" y="0"/>
                </a:moveTo>
                <a:lnTo>
                  <a:pt x="4775774" y="0"/>
                </a:lnTo>
                <a:lnTo>
                  <a:pt x="4775774" y="2957442"/>
                </a:lnTo>
                <a:lnTo>
                  <a:pt x="0" y="2957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801600" y="2095500"/>
            <a:ext cx="1515007" cy="959923"/>
          </a:xfrm>
          <a:custGeom>
            <a:avLst/>
            <a:gdLst/>
            <a:ahLst/>
            <a:cxnLst/>
            <a:rect l="l" t="t" r="r" b="b"/>
            <a:pathLst>
              <a:path w="1059583" h="614558">
                <a:moveTo>
                  <a:pt x="0" y="0"/>
                </a:moveTo>
                <a:lnTo>
                  <a:pt x="1059583" y="0"/>
                </a:lnTo>
                <a:lnTo>
                  <a:pt x="1059583" y="614558"/>
                </a:lnTo>
                <a:lnTo>
                  <a:pt x="0" y="6145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517676" y="5186427"/>
            <a:ext cx="1401215" cy="812705"/>
          </a:xfrm>
          <a:custGeom>
            <a:avLst/>
            <a:gdLst/>
            <a:ahLst/>
            <a:cxnLst/>
            <a:rect l="l" t="t" r="r" b="b"/>
            <a:pathLst>
              <a:path w="1401215" h="812705">
                <a:moveTo>
                  <a:pt x="0" y="0"/>
                </a:moveTo>
                <a:lnTo>
                  <a:pt x="1401215" y="0"/>
                </a:lnTo>
                <a:lnTo>
                  <a:pt x="1401215" y="812705"/>
                </a:lnTo>
                <a:lnTo>
                  <a:pt x="0" y="8127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87401" y="2065663"/>
            <a:ext cx="4336266" cy="8221338"/>
          </a:xfrm>
          <a:custGeom>
            <a:avLst/>
            <a:gdLst/>
            <a:ahLst/>
            <a:cxnLst/>
            <a:rect l="l" t="t" r="r" b="b"/>
            <a:pathLst>
              <a:path w="3289617" h="5848207">
                <a:moveTo>
                  <a:pt x="0" y="0"/>
                </a:moveTo>
                <a:lnTo>
                  <a:pt x="3289617" y="0"/>
                </a:lnTo>
                <a:lnTo>
                  <a:pt x="3289617" y="5848207"/>
                </a:lnTo>
                <a:lnTo>
                  <a:pt x="0" y="58482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111" r="-5111"/>
            </a:stretch>
          </a:blipFill>
        </p:spPr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3BAB881-27D6-F3A3-4D64-D517B001B624}"/>
              </a:ext>
            </a:extLst>
          </p:cNvPr>
          <p:cNvSpPr txBox="1"/>
          <p:nvPr/>
        </p:nvSpPr>
        <p:spPr>
          <a:xfrm>
            <a:off x="7257196" y="3479350"/>
            <a:ext cx="82296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شكراً لك يا مبدعة 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انتهت المسابقة ...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AADE233-DEB3-B963-F9A6-D411B869AF2B}"/>
              </a:ext>
            </a:extLst>
          </p:cNvPr>
          <p:cNvSpPr txBox="1"/>
          <p:nvPr/>
        </p:nvSpPr>
        <p:spPr>
          <a:xfrm>
            <a:off x="1012406" y="6588789"/>
            <a:ext cx="82296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ننتقل الآن الى الكتاب المدرسي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لنبدأ بهمة ونشاط صفحة  ( 10 )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078F88E-DB19-7E20-CC9F-F1937FCBB495}"/>
              </a:ext>
            </a:extLst>
          </p:cNvPr>
          <p:cNvSpPr txBox="1"/>
          <p:nvPr/>
        </p:nvSpPr>
        <p:spPr>
          <a:xfrm>
            <a:off x="1036503" y="9664914"/>
            <a:ext cx="8229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أ/ نوره الأكلبي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AE9FCD4-FAF5-8B3B-2767-687B8D0E3C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940576" cy="149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289</Words>
  <Application>Microsoft Office PowerPoint</Application>
  <PresentationFormat>مخصص</PresentationFormat>
  <Paragraphs>70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Calibri</vt:lpstr>
      <vt:lpstr>Showcard Gothic</vt:lpstr>
      <vt:lpstr>Wingdings</vt:lpstr>
      <vt:lpstr>Snap ITC</vt:lpstr>
      <vt:lpstr>Dubai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بنفسجي بسيط لمعرض الاعمال</dc:title>
  <dc:creator>HP</dc:creator>
  <cp:lastModifiedBy>nourah Alaklabi</cp:lastModifiedBy>
  <cp:revision>1</cp:revision>
  <dcterms:created xsi:type="dcterms:W3CDTF">2006-08-16T00:00:00Z</dcterms:created>
  <dcterms:modified xsi:type="dcterms:W3CDTF">2024-08-16T17:52:26Z</dcterms:modified>
  <dc:identifier>DAGN_nnRs7U</dc:identifier>
</cp:coreProperties>
</file>