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905" r:id="rId2"/>
    <p:sldId id="972" r:id="rId3"/>
    <p:sldId id="926" r:id="rId4"/>
    <p:sldId id="928" r:id="rId5"/>
    <p:sldId id="929" r:id="rId6"/>
    <p:sldId id="973" r:id="rId7"/>
    <p:sldId id="980" r:id="rId8"/>
    <p:sldId id="979" r:id="rId9"/>
    <p:sldId id="975" r:id="rId10"/>
    <p:sldId id="948" r:id="rId11"/>
    <p:sldId id="981" r:id="rId12"/>
    <p:sldId id="949" r:id="rId13"/>
    <p:sldId id="971" r:id="rId14"/>
    <p:sldId id="966" r:id="rId15"/>
    <p:sldId id="982" r:id="rId16"/>
    <p:sldId id="925" r:id="rId17"/>
  </p:sldIdLst>
  <p:sldSz cx="12192000" cy="6858000"/>
  <p:notesSz cx="6858000" cy="9144000"/>
  <p:defaultTextStyle>
    <a:defPPr>
      <a:defRPr lang="ar-SA">
        <a:uFillTx/>
      </a:defRPr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اشواق العتيبي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515" autoAdjust="0"/>
    <p:restoredTop sz="86933" autoAdjust="0"/>
  </p:normalViewPr>
  <p:slideViewPr>
    <p:cSldViewPr>
      <p:cViewPr varScale="1">
        <p:scale>
          <a:sx n="64" d="100"/>
          <a:sy n="64" d="100"/>
        </p:scale>
        <p:origin x="79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E39DE58E-5E49-47EB-8493-0EE47EAEC1A5}" type="datetimeFigureOut">
              <a:rPr lang="ar-SA">
                <a:uFillTx/>
              </a:rPr>
              <a:pPr>
                <a:defRPr>
                  <a:uFillTx/>
                </a:defRPr>
              </a:pPr>
              <a:t>18/05/44</a:t>
            </a:fld>
            <a:endParaRPr lang="ar-SA">
              <a:uFillTx/>
            </a:endParaRPr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>
              <a:uFillTx/>
            </a:endParaRPr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>
                <a:uFillTx/>
              </a:rPr>
              <a:t>انقر لتحرير أنماط النص الرئيسي</a:t>
            </a:r>
          </a:p>
          <a:p>
            <a:pPr lvl="1"/>
            <a:r>
              <a:rPr lang="ar-SA" noProof="0">
                <a:uFillTx/>
              </a:rPr>
              <a:t>المستوى الثاني</a:t>
            </a:r>
          </a:p>
          <a:p>
            <a:pPr lvl="2"/>
            <a:r>
              <a:rPr lang="ar-SA" noProof="0">
                <a:uFillTx/>
              </a:rPr>
              <a:t>المستوى الثالث</a:t>
            </a:r>
          </a:p>
          <a:p>
            <a:pPr lvl="3"/>
            <a:r>
              <a:rPr lang="ar-SA" noProof="0">
                <a:uFillTx/>
              </a:rPr>
              <a:t>المستوى الرابع</a:t>
            </a:r>
          </a:p>
          <a:p>
            <a:pPr lvl="4"/>
            <a:r>
              <a:rPr lang="ar-SA" noProof="0">
                <a:uFillTx/>
              </a:rPr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77C2432C-6050-413A-A2D2-6463990FC1D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4797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ar-SA">
                <a:uFillTx/>
              </a:rPr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1EE3C7D-6F14-40C0-A99E-106E0152B75F}" type="datetimeFigureOut">
              <a:rPr lang="ar-SA">
                <a:uFillTx/>
              </a:rPr>
              <a:pPr>
                <a:defRPr>
                  <a:uFillTx/>
                </a:defRPr>
              </a:pPr>
              <a:t>18/05/44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D08D7E0-C4E3-4DF5-8CF9-C42594157645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A01974F-FB86-431C-871C-BFEB9184C8B8}" type="datetimeFigureOut">
              <a:rPr lang="ar-SA">
                <a:uFillTx/>
              </a:rPr>
              <a:pPr>
                <a:defRPr>
                  <a:uFillTx/>
                </a:defRPr>
              </a:pPr>
              <a:t>18/05/44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49DB037-C468-4F14-86DC-B5D81B213E30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D77013E-4003-41AD-81D8-C7E569F4803F}" type="datetimeFigureOut">
              <a:rPr lang="ar-SA">
                <a:uFillTx/>
              </a:rPr>
              <a:pPr>
                <a:defRPr>
                  <a:uFillTx/>
                </a:defRPr>
              </a:pPr>
              <a:t>18/05/44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5A34B15-8FEB-48B7-9950-9918AD0EBC8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EAFC146-563B-4271-97F4-81E81D7A9B18}" type="datetimeFigureOut">
              <a:rPr lang="ar-SA">
                <a:uFillTx/>
              </a:rPr>
              <a:pPr>
                <a:defRPr>
                  <a:uFillTx/>
                </a:defRPr>
              </a:pPr>
              <a:t>18/05/44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83C0D9C-956C-4165-B7A0-1D0C90AAFF9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30BD991-F96B-44D4-880A-532FC338CD92}" type="datetimeFigureOut">
              <a:rPr lang="ar-SA">
                <a:uFillTx/>
              </a:rPr>
              <a:pPr>
                <a:defRPr>
                  <a:uFillTx/>
                </a:defRPr>
              </a:pPr>
              <a:t>18/05/44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E46B853-0395-47E3-BCAC-AC082382DB73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385AD4E-850F-4A74-AAB7-EE5160585F95}" type="datetimeFigureOut">
              <a:rPr lang="ar-SA">
                <a:uFillTx/>
              </a:rPr>
              <a:pPr>
                <a:defRPr>
                  <a:uFillTx/>
                </a:defRPr>
              </a:pPr>
              <a:t>18/05/44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5A53E09-7C02-4549-8EF0-BC9A5DBF27DB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CDFA2A2-A6EE-4B94-9533-B5D83EB2280C}" type="datetimeFigureOut">
              <a:rPr lang="ar-SA">
                <a:uFillTx/>
              </a:rPr>
              <a:pPr>
                <a:defRPr>
                  <a:uFillTx/>
                </a:defRPr>
              </a:pPr>
              <a:t>18/05/44</a:t>
            </a:fld>
            <a:endParaRPr lang="ar-SA">
              <a:uFillTx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F3A830F-0110-472B-B6C6-828A78C1B88A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73BD8CB-613E-4246-A68B-CBB7F54DF127}" type="datetimeFigureOut">
              <a:rPr lang="ar-SA">
                <a:uFillTx/>
              </a:rPr>
              <a:pPr>
                <a:defRPr>
                  <a:uFillTx/>
                </a:defRPr>
              </a:pPr>
              <a:t>18/05/44</a:t>
            </a:fld>
            <a:endParaRPr lang="ar-SA">
              <a:uFillTx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B31628BA-AE0B-4F5B-93BB-3A905C80600C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A83F038-9365-4B34-9E62-5483F7DA4418}" type="datetimeFigureOut">
              <a:rPr lang="ar-SA">
                <a:uFillTx/>
              </a:rPr>
              <a:pPr>
                <a:defRPr>
                  <a:uFillTx/>
                </a:defRPr>
              </a:pPr>
              <a:t>18/05/44</a:t>
            </a:fld>
            <a:endParaRPr lang="ar-SA">
              <a:uFillTx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41F85E9-6022-40FE-894F-7309DE701FB2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556B9699-A206-4FA9-91D9-2A10F9B7E8E1}" type="datetimeFigureOut">
              <a:rPr lang="ar-SA">
                <a:uFillTx/>
              </a:rPr>
              <a:pPr>
                <a:defRPr>
                  <a:uFillTx/>
                </a:defRPr>
              </a:pPr>
              <a:t>18/05/44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708428E-0798-4944-9989-82948E985858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pPr lvl="0"/>
            <a:endParaRPr lang="ar-SA" noProof="0">
              <a:uFillTx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1633E3D0-20A8-4977-8D83-C5D16F53AAB6}" type="datetimeFigureOut">
              <a:rPr lang="ar-SA">
                <a:uFillTx/>
              </a:rPr>
              <a:pPr>
                <a:defRPr>
                  <a:uFillTx/>
                </a:defRPr>
              </a:pPr>
              <a:t>18/05/44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82B86154-D55B-4569-BE1D-7CB43019CE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 altLang="ar-SA">
                <a:uFillTx/>
              </a:rPr>
              <a:t>المستوى الثاني</a:t>
            </a:r>
          </a:p>
          <a:p>
            <a:pPr lvl="2"/>
            <a:r>
              <a:rPr lang="ar-SA" altLang="ar-SA">
                <a:uFillTx/>
              </a:rPr>
              <a:t>المستوى الثالث</a:t>
            </a:r>
          </a:p>
          <a:p>
            <a:pPr lvl="3"/>
            <a:r>
              <a:rPr lang="ar-SA" altLang="ar-SA">
                <a:uFillTx/>
              </a:rPr>
              <a:t>المستوى الرابع</a:t>
            </a:r>
          </a:p>
          <a:p>
            <a:pPr lvl="4"/>
            <a:r>
              <a:rPr lang="ar-SA" alt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1F6BBB83-8B82-404C-AA83-F2DE8EB830F5}" type="datetimeFigureOut">
              <a:rPr lang="ar-SA">
                <a:uFillTx/>
              </a:rPr>
              <a:pPr>
                <a:defRPr>
                  <a:uFillTx/>
                </a:defRPr>
              </a:pPr>
              <a:t>18/05/44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44219BC4-3249-4F89-9AFD-E2A053542B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ar-SA">
          <a:uFillTx/>
        </a:defRPr>
      </a:defPPr>
      <a:lvl1pPr marL="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slide" Target="slide3.xml"/><Relationship Id="rId17" Type="http://schemas.openxmlformats.org/officeDocument/2006/relationships/image" Target="../media/image14.gif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17" Type="http://schemas.openxmlformats.org/officeDocument/2006/relationships/image" Target="../media/image28.png"/><Relationship Id="rId2" Type="http://schemas.openxmlformats.org/officeDocument/2006/relationships/image" Target="../media/image1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11.png"/><Relationship Id="rId18" Type="http://schemas.openxmlformats.org/officeDocument/2006/relationships/hyperlink" Target="https://wordwall.net/resource/26305068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17" Type="http://schemas.openxmlformats.org/officeDocument/2006/relationships/image" Target="../media/image35.jpeg"/><Relationship Id="rId2" Type="http://schemas.openxmlformats.org/officeDocument/2006/relationships/image" Target="../media/image1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slide" Target="slide3.xml"/><Relationship Id="rId17" Type="http://schemas.openxmlformats.org/officeDocument/2006/relationships/image" Target="../media/image17.jpe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slide" Target="slide3.xml"/><Relationship Id="rId17" Type="http://schemas.openxmlformats.org/officeDocument/2006/relationships/image" Target="../media/image18.pn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17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75" y="1128851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4162" y="1326859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 descr="http://www.alkhubr.net/imgcache2/7446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95604" y="1428736"/>
            <a:ext cx="6143668" cy="310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5254" y="1251744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2738414" y="1285860"/>
            <a:ext cx="8429684" cy="2640723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</a:t>
            </a:r>
            <a:r>
              <a:rPr lang="ar-SA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لتاريخ </a:t>
            </a: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: 18/ 5 / 1444هـ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الخامس: جمع الأعداد المكونة من رقمين 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الموضوع </a:t>
            </a:r>
            <a:r>
              <a:rPr lang="ar-SA" sz="36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 أحل المسألة ( أحل عكسيًّا )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600" b="1" cap="all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فكرة الدرس والهدف منه الهدف : </a:t>
            </a:r>
            <a:endParaRPr lang="ar-SA" sz="3600" b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98091" y="1227882"/>
            <a:ext cx="2563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صفحة 14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026153" y="2772256"/>
            <a:ext cx="32047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ما نوع الهمزة في كلمة أحل ؟ 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 descr="توزيع مادة لغتي الجميلة 1440 - 1441 - مكتب التعليم بشمال جدة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726" y="1830548"/>
            <a:ext cx="1366127" cy="9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81554" y="3296704"/>
            <a:ext cx="1802788" cy="130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16" y="229081"/>
            <a:ext cx="5930921" cy="4053057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1844824"/>
            <a:ext cx="4498750" cy="487462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639" y="3068960"/>
            <a:ext cx="5526670" cy="349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2"/>
            <a:ext cx="10142539" cy="4968793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27648" y="1235872"/>
            <a:ext cx="8120236" cy="396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59352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8116" y="1280786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14650" y="1625279"/>
            <a:ext cx="8110560" cy="265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2155" y="118077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1026" name="Picture 2" descr="WORDWALL — Teach A Clas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94000" y="1525418"/>
            <a:ext cx="2520451" cy="2285991"/>
          </a:xfrm>
          <a:prstGeom prst="rect">
            <a:avLst/>
          </a:prstGeom>
          <a:noFill/>
        </p:spPr>
      </p:pic>
      <p:pic>
        <p:nvPicPr>
          <p:cNvPr id="32" name="صورة 31" descr="9e7db0049c0fe3c13c392ca5cc870a43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96330" y="1214422"/>
            <a:ext cx="2582731" cy="3500462"/>
          </a:xfrm>
          <a:prstGeom prst="rect">
            <a:avLst/>
          </a:prstGeom>
        </p:spPr>
      </p:pic>
      <p:sp>
        <p:nvSpPr>
          <p:cNvPr id="33" name="مستطيل 32"/>
          <p:cNvSpPr/>
          <p:nvPr/>
        </p:nvSpPr>
        <p:spPr>
          <a:xfrm>
            <a:off x="6738942" y="1500174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</a:t>
            </a:r>
            <a:endParaRPr lang="ar-SA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>
            <a:hlinkClick r:id="rId18"/>
          </p:cNvPr>
          <p:cNvSpPr/>
          <p:nvPr/>
        </p:nvSpPr>
        <p:spPr>
          <a:xfrm>
            <a:off x="4271463" y="4062725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https://wordwall.net/resource/26305068</a:t>
            </a:r>
          </a:p>
        </p:txBody>
      </p:sp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59352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8116" y="1280786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00363" y="1266697"/>
            <a:ext cx="6677025" cy="3375645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9577863" y="1923723"/>
            <a:ext cx="1487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واجب</a:t>
            </a:r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677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308417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onnect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4162" y="1326859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1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68" y="1254669"/>
            <a:ext cx="4779634" cy="30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صورة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52"/>
          <a:stretch>
            <a:fillRect/>
          </a:stretch>
        </p:blipFill>
        <p:spPr bwMode="auto">
          <a:xfrm>
            <a:off x="2883037" y="1051721"/>
            <a:ext cx="3570204" cy="354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386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20" y="1132979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2398" y="129321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9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86071" y="1214422"/>
            <a:ext cx="5746233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30" y="1071546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9078" y="131094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786062" y="1214438"/>
            <a:ext cx="5667391" cy="342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775520" y="766962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1560" y="139205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صورة 27" descr="Image_01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59696" y="1298260"/>
            <a:ext cx="6025692" cy="3279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arpetagraphiteVACI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1" y="2098676"/>
            <a:ext cx="6449391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 rot="21185016">
            <a:off x="3716798" y="3359220"/>
            <a:ext cx="529023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rgbClr val="FFFF00"/>
                </a:solidFill>
              </a:rPr>
              <a:t>جمع الأعداد المكونة من رقمين</a:t>
            </a:r>
            <a:endParaRPr lang="ar-EG" sz="4000" b="1" dirty="0">
              <a:solidFill>
                <a:srgbClr val="FFFF00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 rot="20983838">
            <a:off x="2503489" y="373208"/>
            <a:ext cx="2281237" cy="1858963"/>
          </a:xfrm>
          <a:prstGeom prst="bevel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24-Point Star 5"/>
          <p:cNvSpPr/>
          <p:nvPr/>
        </p:nvSpPr>
        <p:spPr>
          <a:xfrm rot="21142584">
            <a:off x="3223655" y="1128160"/>
            <a:ext cx="914400" cy="914400"/>
          </a:xfrm>
          <a:prstGeom prst="star24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7" name="Rectangle 6"/>
          <p:cNvSpPr/>
          <p:nvPr/>
        </p:nvSpPr>
        <p:spPr>
          <a:xfrm rot="20985786">
            <a:off x="2884488" y="995364"/>
            <a:ext cx="1593850" cy="128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solidFill>
                  <a:srgbClr val="FFFF00"/>
                </a:solidFill>
              </a:rPr>
              <a:t>5</a:t>
            </a:r>
            <a:endParaRPr lang="ar-EG" sz="4400" b="1" dirty="0">
              <a:solidFill>
                <a:srgbClr val="FFFF00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 rot="21037467">
            <a:off x="1785939" y="649289"/>
            <a:ext cx="3557587" cy="64928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الفصل</a:t>
            </a:r>
          </a:p>
        </p:txBody>
      </p:sp>
    </p:spTree>
    <p:extLst>
      <p:ext uri="{BB962C8B-B14F-4D97-AF65-F5344CB8AC3E}">
        <p14:creationId xmlns:p14="http://schemas.microsoft.com/office/powerpoint/2010/main" val="21456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5" grpId="0" animBg="1" autoUpdateAnimBg="0"/>
      <p:bldP spid="7" grpId="0" autoUpdateAnimBg="0"/>
      <p:bldP spid="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59352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8116" y="1280786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52794" y="1092225"/>
            <a:ext cx="5666689" cy="3792373"/>
          </a:xfrm>
          <a:prstGeom prst="rect">
            <a:avLst/>
          </a:prstGeom>
        </p:spPr>
      </p:pic>
      <p:sp>
        <p:nvSpPr>
          <p:cNvPr id="21" name="مستطيل 20"/>
          <p:cNvSpPr/>
          <p:nvPr/>
        </p:nvSpPr>
        <p:spPr>
          <a:xfrm>
            <a:off x="9223361" y="1625279"/>
            <a:ext cx="17732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حل </a:t>
            </a:r>
          </a:p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الواجب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38533" y="2276872"/>
            <a:ext cx="5233710" cy="26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6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46" y="1844824"/>
            <a:ext cx="4498750" cy="487462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066617" y="591071"/>
            <a:ext cx="2683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حل الواجب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28" y="476672"/>
            <a:ext cx="7093312" cy="4613523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584" y="2636912"/>
            <a:ext cx="619268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3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46" y="1844824"/>
            <a:ext cx="4498750" cy="487462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80" y="764704"/>
            <a:ext cx="7769472" cy="3384773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893012" y="4246296"/>
            <a:ext cx="35862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إسماعيل .............</a:t>
            </a:r>
          </a:p>
          <a:p>
            <a:pPr algn="ctr"/>
            <a:r>
              <a:rPr lang="ar-S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سعد .................</a:t>
            </a:r>
            <a:endParaRPr lang="ar-SA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130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7759</TotalTime>
  <Words>102</Words>
  <Application>Microsoft Office PowerPoint</Application>
  <PresentationFormat>شاشة عريضة</PresentationFormat>
  <Paragraphs>28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1" baseType="lpstr">
      <vt:lpstr>Akhbar MT</vt:lpstr>
      <vt:lpstr>Arial</vt:lpstr>
      <vt:lpstr>Calibri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أم عبدالمحسن</dc:creator>
  <cp:lastModifiedBy>HP</cp:lastModifiedBy>
  <cp:revision>413</cp:revision>
  <dcterms:created xsi:type="dcterms:W3CDTF">2011-10-11T14:23:14Z</dcterms:created>
  <dcterms:modified xsi:type="dcterms:W3CDTF">2022-12-11T20:47:15Z</dcterms:modified>
</cp:coreProperties>
</file>