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5"/>
  </p:notesMasterIdLst>
  <p:sldIdLst>
    <p:sldId id="287" r:id="rId2"/>
    <p:sldId id="306" r:id="rId3"/>
    <p:sldId id="288" r:id="rId4"/>
    <p:sldId id="289" r:id="rId5"/>
    <p:sldId id="290" r:id="rId6"/>
    <p:sldId id="256" r:id="rId7"/>
    <p:sldId id="291" r:id="rId8"/>
    <p:sldId id="285" r:id="rId9"/>
    <p:sldId id="307" r:id="rId10"/>
    <p:sldId id="308" r:id="rId11"/>
    <p:sldId id="305" r:id="rId12"/>
    <p:sldId id="309" r:id="rId13"/>
    <p:sldId id="310" r:id="rId14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049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566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  <p:sndAc>
      <p:stSnd>
        <p:snd r:embed="rId14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hyperlink" Target="https://www.liveworksheets.com/vm1866282ju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0839" y="1869654"/>
            <a:ext cx="4860494" cy="2594571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29" y="1983372"/>
            <a:ext cx="4498750" cy="487462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65492" y="1279039"/>
            <a:ext cx="28289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9447" y="920921"/>
            <a:ext cx="4432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المحاضره الرابعه اختيار من متعدد liveworksheets-الانشطه_التفاعليه_السحابيه.  - YouTub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10" y="2007783"/>
            <a:ext cx="3031088" cy="17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hlinkClick r:id="rId19"/>
          </p:cNvPr>
          <p:cNvSpPr/>
          <p:nvPr/>
        </p:nvSpPr>
        <p:spPr>
          <a:xfrm>
            <a:off x="1746634" y="3883702"/>
            <a:ext cx="5095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https://www.liveworksheets.com/vm1866282ju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32404-57A2-45D2-A2AD-B47024410FC4}"/>
              </a:ext>
            </a:extLst>
          </p:cNvPr>
          <p:cNvSpPr txBox="1"/>
          <p:nvPr/>
        </p:nvSpPr>
        <p:spPr>
          <a:xfrm>
            <a:off x="690216" y="996845"/>
            <a:ext cx="776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نشيد الأرقام </a:t>
            </a:r>
            <a:endParaRPr lang="en-US" sz="24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شكل بيضاوي 8">
            <a:extLst>
              <a:ext uri="{FF2B5EF4-FFF2-40B4-BE49-F238E27FC236}">
                <a16:creationId xmlns:a16="http://schemas.microsoft.com/office/drawing/2014/main" id="{C1FCCD71-D7FC-45A5-903E-102972073433}"/>
              </a:ext>
            </a:extLst>
          </p:cNvPr>
          <p:cNvSpPr/>
          <p:nvPr/>
        </p:nvSpPr>
        <p:spPr>
          <a:xfrm>
            <a:off x="3771623" y="4045450"/>
            <a:ext cx="1346423" cy="1238141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D6C04A3-71F1-465D-800C-E8591013E200}"/>
              </a:ext>
            </a:extLst>
          </p:cNvPr>
          <p:cNvSpPr/>
          <p:nvPr/>
        </p:nvSpPr>
        <p:spPr>
          <a:xfrm>
            <a:off x="-254331" y="4604177"/>
            <a:ext cx="1346423" cy="1238141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" name="أغنية الأقام أبجد">
            <a:hlinkClick r:id="" action="ppaction://media"/>
            <a:extLst>
              <a:ext uri="{FF2B5EF4-FFF2-40B4-BE49-F238E27FC236}">
                <a16:creationId xmlns:a16="http://schemas.microsoft.com/office/drawing/2014/main" id="{9D7272D0-A097-4723-9A90-0B4C3997F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62000"/>
            <a:ext cx="8686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86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552670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9394"/>
            <a:ext cx="574516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323850" y="2460481"/>
            <a:ext cx="41036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2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الخامس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/>
          <p:nvPr/>
        </p:nvSpPr>
        <p:spPr>
          <a:xfrm>
            <a:off x="3767647" y="3752190"/>
            <a:ext cx="145584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الأعداد 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حتى 20</a:t>
            </a:r>
          </a:p>
          <a:p>
            <a:pPr algn="ctr"/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47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630494" y="748409"/>
            <a:ext cx="4572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الاثنين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 :11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رياضيات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الخامس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حتى 20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:تهيئة</a:t>
            </a: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: </a:t>
            </a:r>
          </a:p>
          <a:p>
            <a:pPr>
              <a:defRPr/>
            </a:pPr>
            <a:r>
              <a:rPr lang="ar-SA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dirty="0">
                <a:cs typeface="Akhbar MT" pitchFamily="2" charset="-78"/>
              </a:rPr>
              <a:t>التهيئة لدراسة الفصل  من خلال تطبيق بعض الأنشطة</a:t>
            </a:r>
          </a:p>
          <a:p>
            <a:pPr>
              <a:defRPr/>
            </a:pPr>
            <a:r>
              <a:rPr lang="ar-SA" sz="2400" b="1">
                <a:cs typeface="Akhbar MT" pitchFamily="2" charset="-78"/>
              </a:rPr>
              <a:t> للتعرف على  محتوى الفصل </a:t>
            </a:r>
            <a:endParaRPr lang="ar-SA" sz="2400" b="1" cap="all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1" y="457200"/>
            <a:ext cx="7696200" cy="4948237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8980" y="1507118"/>
            <a:ext cx="5516246" cy="340932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54" y="2130480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8512" y="1537933"/>
            <a:ext cx="2860578" cy="4381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13382" y="3397585"/>
            <a:ext cx="2963709" cy="3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</TotalTime>
  <Words>55</Words>
  <Application>Microsoft Office PowerPoint</Application>
  <PresentationFormat>عرض على الشاشة (4:3)</PresentationFormat>
  <Paragraphs>14</Paragraphs>
  <Slides>13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281</cp:revision>
  <dcterms:created xsi:type="dcterms:W3CDTF">2006-08-16T00:00:00Z</dcterms:created>
  <dcterms:modified xsi:type="dcterms:W3CDTF">2022-12-04T19:48:34Z</dcterms:modified>
</cp:coreProperties>
</file>