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2.wav" ContentType="audio/x-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15"/>
  </p:notesMasterIdLst>
  <p:sldIdLst>
    <p:sldId id="287" r:id="rId2"/>
    <p:sldId id="306" r:id="rId3"/>
    <p:sldId id="288" r:id="rId4"/>
    <p:sldId id="289" r:id="rId5"/>
    <p:sldId id="290" r:id="rId6"/>
    <p:sldId id="307" r:id="rId7"/>
    <p:sldId id="291" r:id="rId8"/>
    <p:sldId id="308" r:id="rId9"/>
    <p:sldId id="285" r:id="rId10"/>
    <p:sldId id="286" r:id="rId11"/>
    <p:sldId id="305" r:id="rId12"/>
    <p:sldId id="296" r:id="rId13"/>
    <p:sldId id="309" r:id="rId1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59" autoAdjust="0"/>
    <p:restoredTop sz="94599" autoAdjust="0"/>
  </p:normalViewPr>
  <p:slideViewPr>
    <p:cSldViewPr>
      <p:cViewPr varScale="1">
        <p:scale>
          <a:sx n="69" d="100"/>
          <a:sy n="69" d="100"/>
        </p:scale>
        <p:origin x="14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E8C711-E7C6-44E4-B321-1C44B0A61579}" type="datetimeFigureOut">
              <a:rPr lang="en-US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8214F2-0DBF-4197-8B1B-067F48866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1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17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28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48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34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525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35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25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1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3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strips/>
    <p:sndAc>
      <p:stSnd>
        <p:snd r:embed="rId14" name="cashreg.wav"/>
      </p:stSnd>
    </p:sndAc>
  </p:transition>
  <p:timing>
    <p:tnLst>
      <p:par>
        <p:cTn id="1" dur="indefinite" restart="never" nodeType="tmRoot"/>
      </p:par>
    </p:tn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hyperlink" Target="https://wordwall.net/ar/resource/9708286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52464" y="921338"/>
            <a:ext cx="4631323" cy="32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2400"/>
            <a:ext cx="7072312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357451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55" y="671776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5709884" y="1097423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نشاط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1" name="Picture 2" descr="WORDWALL — Teach A Clas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94481" y="1296504"/>
            <a:ext cx="2465370" cy="1896431"/>
          </a:xfrm>
          <a:prstGeom prst="rect">
            <a:avLst/>
          </a:prstGeom>
          <a:noFill/>
        </p:spPr>
      </p:pic>
      <p:sp>
        <p:nvSpPr>
          <p:cNvPr id="3" name="مستطيل 2">
            <a:hlinkClick r:id="rId19"/>
          </p:cNvPr>
          <p:cNvSpPr/>
          <p:nvPr/>
        </p:nvSpPr>
        <p:spPr>
          <a:xfrm>
            <a:off x="2319533" y="4280857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https://wordwall.net/ar/resource/9708286</a:t>
            </a:r>
          </a:p>
        </p:txBody>
      </p:sp>
    </p:spTree>
    <p:extLst>
      <p:ext uri="{BB962C8B-B14F-4D97-AF65-F5344CB8AC3E}">
        <p14:creationId xmlns:p14="http://schemas.microsoft.com/office/powerpoint/2010/main" val="38738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0" y="563446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799827" y="2015579"/>
            <a:ext cx="415851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الواجب حل نشاط </a:t>
            </a: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wordwall</a:t>
            </a:r>
            <a:endParaRPr lang="ar-SA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6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226318"/>
      </p:ext>
    </p:extLst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80" y="965505"/>
            <a:ext cx="4940019" cy="32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41810" y="1036542"/>
            <a:ext cx="4611390" cy="31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00200" y="912040"/>
            <a:ext cx="5378655" cy="38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8">
            <a:alphaModFix/>
          </a:blip>
          <a:srcRect l="49052"/>
          <a:stretch/>
        </p:blipFill>
        <p:spPr>
          <a:xfrm>
            <a:off x="965813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5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صورة 20" descr="Image_01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92425" y="1045796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8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91360"/>
            <a:ext cx="7619999" cy="39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0" y="301401"/>
            <a:ext cx="7216622" cy="18774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كان هناك خمسة أطفال يلعبون الكرة</a:t>
            </a:r>
          </a:p>
          <a:p>
            <a:pPr algn="ctr">
              <a:defRPr/>
            </a:pPr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وقدم طفل أخر يريد مشاركتهم اللعب</a:t>
            </a:r>
          </a:p>
          <a:p>
            <a:pPr algn="ctr">
              <a:defRPr/>
            </a:pPr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فكم يصبح عدد الأطفال الذين يلعبون الكرة </a:t>
            </a: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79598" y="5577406"/>
            <a:ext cx="5741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255473" y="5588003"/>
            <a:ext cx="5741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675190" y="5522724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196648" y="5549428"/>
            <a:ext cx="11705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 6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391400" y="677190"/>
            <a:ext cx="13179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</a:t>
            </a:r>
          </a:p>
        </p:txBody>
      </p:sp>
    </p:spTree>
    <p:extLst>
      <p:ext uri="{BB962C8B-B14F-4D97-AF65-F5344CB8AC3E}">
        <p14:creationId xmlns:p14="http://schemas.microsoft.com/office/powerpoint/2010/main" val="42704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25251"/>
            <a:ext cx="3991502" cy="48746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768521" y="680034"/>
            <a:ext cx="4866784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</a:t>
            </a: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الخميس</a:t>
            </a:r>
            <a:endParaRPr lang="ar-SA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: </a:t>
            </a: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28 </a:t>
            </a: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5 / </a:t>
            </a: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1444 </a:t>
            </a: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هـ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رياضيات 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</a:t>
            </a:r>
            <a:r>
              <a:rPr lang="ar-SA" sz="2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السادس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الجمع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F3219E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:تهيئة </a:t>
            </a:r>
            <a:endParaRPr lang="ar-SA" sz="2400" b="1" cap="all" dirty="0" smtClean="0">
              <a:ln w="0"/>
              <a:solidFill>
                <a:srgbClr val="F3219E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SA" sz="2400" b="1" cap="all" dirty="0">
              <a:ln w="0"/>
              <a:solidFill>
                <a:srgbClr val="F3219E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008E4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</a:t>
            </a:r>
            <a:r>
              <a:rPr lang="ar-SA" sz="2400" b="1" cap="all" dirty="0">
                <a:ln w="0"/>
                <a:solidFill>
                  <a:srgbClr val="008E4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الدرس والهدف منه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ar-SA" sz="2400" b="1" dirty="0">
                <a:cs typeface="Akhbar MT" pitchFamily="2" charset="-78"/>
              </a:rPr>
              <a:t>التهيئة لدراسة الفصل من خلال تطبيق بعض الأنشطة </a:t>
            </a:r>
          </a:p>
        </p:txBody>
      </p:sp>
    </p:spTree>
    <p:extLst>
      <p:ext uri="{BB962C8B-B14F-4D97-AF65-F5344CB8AC3E}">
        <p14:creationId xmlns:p14="http://schemas.microsoft.com/office/powerpoint/2010/main" val="24135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3" y="1371600"/>
            <a:ext cx="4857750" cy="37290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913904" y="127091"/>
            <a:ext cx="420052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شاهدت في المرعى </a:t>
            </a:r>
          </a:p>
          <a:p>
            <a:pPr algn="ctr">
              <a:defRPr/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ثلاث جمال صغيرة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ومعها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أمهم </a:t>
            </a:r>
          </a:p>
          <a:p>
            <a:pPr algn="ctr">
              <a:defRPr/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ترعى في المرعى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كم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عدد 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الجمال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التي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شاهدتها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في</a:t>
            </a:r>
          </a:p>
          <a:p>
            <a:pPr algn="ctr">
              <a:defRPr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المرعى يا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صغيراتي </a:t>
            </a:r>
            <a:r>
              <a:rPr lang="ar-SA" sz="2800" b="1" dirty="0">
                <a:solidFill>
                  <a:schemeClr val="bg1"/>
                </a:solidFill>
              </a:rPr>
              <a:t>؟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63224"/>
            <a:ext cx="3991502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2400"/>
            <a:ext cx="7286625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92</Words>
  <Application>Microsoft Office PowerPoint</Application>
  <PresentationFormat>عرض على الشاشة (4:3)</PresentationFormat>
  <Paragraphs>25</Paragraphs>
  <Slides>13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الرابع</dc:title>
  <dc:subject>تهيئة الفصل الرابع</dc:subject>
  <dc:creator>ا/بندر الحازمي</dc:creator>
  <cp:keywords>حقيبة إنجاز المعلم والمعلمة</cp:keywords>
  <cp:lastModifiedBy>HP</cp:lastModifiedBy>
  <cp:revision>292</cp:revision>
  <dcterms:created xsi:type="dcterms:W3CDTF">2006-08-16T00:00:00Z</dcterms:created>
  <dcterms:modified xsi:type="dcterms:W3CDTF">2022-12-21T21:12:46Z</dcterms:modified>
</cp:coreProperties>
</file>