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976" r:id="rId2"/>
    <p:sldId id="905" r:id="rId3"/>
    <p:sldId id="972" r:id="rId4"/>
    <p:sldId id="926" r:id="rId5"/>
    <p:sldId id="928" r:id="rId6"/>
    <p:sldId id="929" r:id="rId7"/>
    <p:sldId id="973" r:id="rId8"/>
    <p:sldId id="991" r:id="rId9"/>
    <p:sldId id="992" r:id="rId10"/>
    <p:sldId id="993" r:id="rId11"/>
    <p:sldId id="994" r:id="rId12"/>
    <p:sldId id="995" r:id="rId13"/>
    <p:sldId id="996" r:id="rId14"/>
    <p:sldId id="997" r:id="rId15"/>
    <p:sldId id="998" r:id="rId16"/>
    <p:sldId id="975" r:id="rId17"/>
    <p:sldId id="948" r:id="rId18"/>
    <p:sldId id="949" r:id="rId19"/>
    <p:sldId id="977" r:id="rId20"/>
    <p:sldId id="971" r:id="rId21"/>
    <p:sldId id="966" r:id="rId22"/>
    <p:sldId id="925" r:id="rId23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15" autoAdjust="0"/>
    <p:restoredTop sz="86933" autoAdjust="0"/>
  </p:normalViewPr>
  <p:slideViewPr>
    <p:cSldViewPr>
      <p:cViewPr varScale="1">
        <p:scale>
          <a:sx n="64" d="100"/>
          <a:sy n="64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10/06/44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10/06/44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10/06/44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10/06/44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DBCA6F-E5DC-4777-B91E-92F00DA74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9FBE8D-F7AB-487F-BBA1-367FA9EF2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D41B97-B37F-4E66-8257-DC79BB68D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10/06/44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10/06/44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10/06/44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10/06/44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10/06/44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10/06/44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10/06/44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10/06/44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10/06/44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4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image" Target="../media/image32.png"/><Relationship Id="rId4" Type="http://schemas.openxmlformats.org/officeDocument/2006/relationships/slide" Target="slide13.xm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4.wav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slide" Target="slide1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slide" Target="slide1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4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5.png"/><Relationship Id="rId5" Type="http://schemas.openxmlformats.org/officeDocument/2006/relationships/slide" Target="slide5.xml"/><Relationship Id="rId10" Type="http://schemas.openxmlformats.org/officeDocument/2006/relationships/image" Target="../media/image44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4.jpe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8.gif"/><Relationship Id="rId2" Type="http://schemas.openxmlformats.org/officeDocument/2006/relationships/image" Target="../media/image4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4.jpe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13.png"/><Relationship Id="rId18" Type="http://schemas.openxmlformats.org/officeDocument/2006/relationships/hyperlink" Target="https://wordwall.net/resource/28174044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17" Type="http://schemas.openxmlformats.org/officeDocument/2006/relationships/image" Target="../media/image50.jpeg"/><Relationship Id="rId2" Type="http://schemas.openxmlformats.org/officeDocument/2006/relationships/image" Target="../media/image4.jpe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17" Type="http://schemas.openxmlformats.org/officeDocument/2006/relationships/image" Target="../media/image20.png"/><Relationship Id="rId2" Type="http://schemas.openxmlformats.org/officeDocument/2006/relationships/image" Target="../media/image4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21.jpeg"/><Relationship Id="rId2" Type="http://schemas.openxmlformats.org/officeDocument/2006/relationships/image" Target="../media/image4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22.png"/><Relationship Id="rId2" Type="http://schemas.openxmlformats.org/officeDocument/2006/relationships/image" Target="../media/image4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4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4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1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17" Type="http://schemas.openxmlformats.org/officeDocument/2006/relationships/image" Target="../media/image27.jpg"/><Relationship Id="rId2" Type="http://schemas.openxmlformats.org/officeDocument/2006/relationships/image" Target="../media/image4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40" y="1015122"/>
            <a:ext cx="9524981" cy="5767157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7104556" y="2577643"/>
            <a:ext cx="336807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605899" y="2528113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473546" y="2535354"/>
            <a:ext cx="10736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3028947" y="2516368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4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per Mario Bros. Theme Song">
            <a:hlinkClick r:id="" action="ppaction://media"/>
            <a:extLst>
              <a:ext uri="{FF2B5EF4-FFF2-40B4-BE49-F238E27FC236}">
                <a16:creationId xmlns:a16="http://schemas.microsoft.com/office/drawing/2014/main" id="{01873FE9-3E01-4678-A9A8-7EFDCFB41D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17906" y="1226604"/>
            <a:ext cx="457200" cy="457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6CC16F0-B0EF-4AA7-90C3-A0EA2F70F5CA}"/>
              </a:ext>
            </a:extLst>
          </p:cNvPr>
          <p:cNvSpPr/>
          <p:nvPr/>
        </p:nvSpPr>
        <p:spPr>
          <a:xfrm>
            <a:off x="8677063" y="4548449"/>
            <a:ext cx="1406474" cy="715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تصميم: </a:t>
            </a:r>
          </a:p>
          <a:p>
            <a:pPr algn="ctr"/>
            <a:r>
              <a:rPr lang="ar-SA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زينة المرزوقي</a:t>
            </a:r>
            <a:endParaRPr lang="en-US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BDBBD9-15D7-4731-9B6D-92739E85CED7}"/>
              </a:ext>
            </a:extLst>
          </p:cNvPr>
          <p:cNvSpPr/>
          <p:nvPr/>
        </p:nvSpPr>
        <p:spPr>
          <a:xfrm>
            <a:off x="5745232" y="1540931"/>
            <a:ext cx="1840890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600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سوبر ماريو</a:t>
            </a:r>
            <a:endParaRPr lang="en-US" sz="600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8073" y="0"/>
            <a:ext cx="30412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khbar MT" pitchFamily="2" charset="-78"/>
              </a:rPr>
              <a:t>نشاط لمراجعة </a:t>
            </a:r>
            <a:r>
              <a:rPr lang="ar-SA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khbar MT" pitchFamily="2" charset="-78"/>
              </a:rPr>
              <a:t>ماسبق</a:t>
            </a:r>
            <a:endParaRPr lang="ar-SA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86183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5793DA6-B42F-445E-8484-DA81918C77A6}"/>
              </a:ext>
            </a:extLst>
          </p:cNvPr>
          <p:cNvSpPr/>
          <p:nvPr/>
        </p:nvSpPr>
        <p:spPr>
          <a:xfrm>
            <a:off x="4727849" y="740079"/>
            <a:ext cx="3291607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اختاري </a:t>
            </a:r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رقم </a:t>
            </a:r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للانتقال</a:t>
            </a:r>
          </a:p>
          <a:p>
            <a:pPr algn="ctr"/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إلى السؤال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2" name="Picture 41">
            <a:hlinkClick r:id="rId2" action="ppaction://hlinksldjump"/>
            <a:extLst>
              <a:ext uri="{FF2B5EF4-FFF2-40B4-BE49-F238E27FC236}">
                <a16:creationId xmlns:a16="http://schemas.microsoft.com/office/drawing/2014/main" id="{FAB4413B-39E5-412D-A163-306A3DD08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52" y="2162155"/>
            <a:ext cx="1056224" cy="1133954"/>
          </a:xfrm>
          <a:prstGeom prst="rect">
            <a:avLst/>
          </a:prstGeom>
        </p:spPr>
      </p:pic>
      <p:pic>
        <p:nvPicPr>
          <p:cNvPr id="43" name="Picture 42">
            <a:hlinkClick r:id="rId4" action="ppaction://hlinksldjump"/>
            <a:extLst>
              <a:ext uri="{FF2B5EF4-FFF2-40B4-BE49-F238E27FC236}">
                <a16:creationId xmlns:a16="http://schemas.microsoft.com/office/drawing/2014/main" id="{20794F7D-ACB1-4F53-8682-48043B4DF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02" y="2162155"/>
            <a:ext cx="1056224" cy="1133954"/>
          </a:xfrm>
          <a:prstGeom prst="rect">
            <a:avLst/>
          </a:prstGeom>
        </p:spPr>
      </p:pic>
      <p:pic>
        <p:nvPicPr>
          <p:cNvPr id="44" name="Picture 43">
            <a:hlinkClick r:id="rId6" action="ppaction://hlinksldjump"/>
            <a:extLst>
              <a:ext uri="{FF2B5EF4-FFF2-40B4-BE49-F238E27FC236}">
                <a16:creationId xmlns:a16="http://schemas.microsoft.com/office/drawing/2014/main" id="{017DE352-443B-4078-9412-702417EF6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84" y="3513153"/>
            <a:ext cx="1056224" cy="1138527"/>
          </a:xfrm>
          <a:prstGeom prst="rect">
            <a:avLst/>
          </a:prstGeom>
        </p:spPr>
      </p:pic>
      <p:pic>
        <p:nvPicPr>
          <p:cNvPr id="45" name="Picture 44">
            <a:hlinkClick r:id="rId8" action="ppaction://hlinksldjump"/>
            <a:extLst>
              <a:ext uri="{FF2B5EF4-FFF2-40B4-BE49-F238E27FC236}">
                <a16:creationId xmlns:a16="http://schemas.microsoft.com/office/drawing/2014/main" id="{118186A8-F1F5-4A43-8A46-F3D42102F8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55" y="3512128"/>
            <a:ext cx="1056224" cy="11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34"/>
            <a:ext cx="12192000" cy="685232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2E27EF2-14DA-4472-87BA-03B8243D3AB5}"/>
              </a:ext>
            </a:extLst>
          </p:cNvPr>
          <p:cNvSpPr/>
          <p:nvPr/>
        </p:nvSpPr>
        <p:spPr>
          <a:xfrm>
            <a:off x="4866047" y="146512"/>
            <a:ext cx="368273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  <a:cs typeface="Akhbar MT" pitchFamily="2" charset="-78"/>
              </a:rPr>
              <a:t>هل التقريب لأقرب عشرة </a:t>
            </a:r>
            <a:endParaRPr lang="ar-SA" sz="4000" b="1" dirty="0">
              <a:solidFill>
                <a:schemeClr val="bg1"/>
              </a:solidFill>
              <a:cs typeface="Akhbar MT" pitchFamily="2" charset="-78"/>
            </a:endParaRPr>
          </a:p>
          <a:p>
            <a:pPr algn="ctr"/>
            <a:r>
              <a:rPr lang="ar-SA" sz="4000" b="1" dirty="0">
                <a:solidFill>
                  <a:schemeClr val="bg1"/>
                </a:solidFill>
                <a:cs typeface="Akhbar MT" pitchFamily="2" charset="-78"/>
              </a:rPr>
              <a:t>هنا </a:t>
            </a:r>
            <a:r>
              <a:rPr lang="ar-SA" sz="4000" b="1" dirty="0">
                <a:solidFill>
                  <a:schemeClr val="bg1"/>
                </a:solidFill>
                <a:cs typeface="Akhbar MT" pitchFamily="2" charset="-78"/>
              </a:rPr>
              <a:t>صحيح ؟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1737AA-4959-4E94-94D2-E9A33233F642}"/>
              </a:ext>
            </a:extLst>
          </p:cNvPr>
          <p:cNvSpPr/>
          <p:nvPr/>
        </p:nvSpPr>
        <p:spPr>
          <a:xfrm>
            <a:off x="5450181" y="3562260"/>
            <a:ext cx="2391460" cy="577081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نعم</a:t>
            </a:r>
            <a:endParaRPr lang="en-US" sz="3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1D8FCD-88F7-45CA-944E-1843EF1BED87}"/>
              </a:ext>
            </a:extLst>
          </p:cNvPr>
          <p:cNvSpPr/>
          <p:nvPr/>
        </p:nvSpPr>
        <p:spPr>
          <a:xfrm>
            <a:off x="5429561" y="4375960"/>
            <a:ext cx="2432700" cy="577081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لا</a:t>
            </a:r>
            <a:endParaRPr lang="en-US" sz="3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id="{B47DFCD5-7886-4A8F-9470-5F51E90705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6" t="27451" r="29281" b="28627"/>
          <a:stretch/>
        </p:blipFill>
        <p:spPr>
          <a:xfrm>
            <a:off x="1645024" y="1018209"/>
            <a:ext cx="675715" cy="68488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561" y="1446868"/>
            <a:ext cx="23431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3779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rio 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io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4AEFE-2A9E-42DC-AE59-3DF812974241}"/>
              </a:ext>
            </a:extLst>
          </p:cNvPr>
          <p:cNvSpPr/>
          <p:nvPr/>
        </p:nvSpPr>
        <p:spPr>
          <a:xfrm>
            <a:off x="5225709" y="60254"/>
            <a:ext cx="327076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هل أعيد تجميع </a:t>
            </a:r>
          </a:p>
          <a:p>
            <a:pPr algn="ctr"/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الطرح بهذه الجملة ؟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F72E71-C85A-447B-B500-B094F4CDB2D4}"/>
              </a:ext>
            </a:extLst>
          </p:cNvPr>
          <p:cNvSpPr/>
          <p:nvPr/>
        </p:nvSpPr>
        <p:spPr>
          <a:xfrm>
            <a:off x="5445012" y="4725145"/>
            <a:ext cx="2432699" cy="577081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نعم أعيد</a:t>
            </a:r>
            <a:endParaRPr lang="en-US" sz="33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65353-ECF4-4B23-AB04-7BBE4D3334CC}"/>
              </a:ext>
            </a:extLst>
          </p:cNvPr>
          <p:cNvSpPr/>
          <p:nvPr/>
        </p:nvSpPr>
        <p:spPr>
          <a:xfrm>
            <a:off x="5445011" y="4005065"/>
            <a:ext cx="2432700" cy="577081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لا أعيد</a:t>
            </a:r>
            <a:endParaRPr lang="en-US" sz="33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286" y="1567545"/>
            <a:ext cx="1962150" cy="2057400"/>
          </a:xfrm>
          <a:prstGeom prst="rect">
            <a:avLst/>
          </a:prstGeom>
        </p:spPr>
      </p:pic>
      <p:pic>
        <p:nvPicPr>
          <p:cNvPr id="8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id="{B47DFCD5-7886-4A8F-9470-5F51E90705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6" t="27451" r="29281" b="28627"/>
          <a:stretch/>
        </p:blipFill>
        <p:spPr>
          <a:xfrm>
            <a:off x="1645024" y="1018209"/>
            <a:ext cx="675715" cy="6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976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rio 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io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19A70A-9865-4076-BBDF-639391248860}"/>
              </a:ext>
            </a:extLst>
          </p:cNvPr>
          <p:cNvSpPr/>
          <p:nvPr/>
        </p:nvSpPr>
        <p:spPr>
          <a:xfrm>
            <a:off x="4865037" y="402697"/>
            <a:ext cx="3415037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هل نستطيع الطرح</a:t>
            </a:r>
          </a:p>
          <a:p>
            <a:pPr algn="ctr"/>
            <a:r>
              <a:rPr lang="ar-SA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من عدد صغير بدون</a:t>
            </a:r>
          </a:p>
          <a:p>
            <a:pPr algn="ctr"/>
            <a:r>
              <a:rPr lang="ar-SA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إعادة التجميع ؟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4572B1-8130-4EC3-8401-081FF7903083}"/>
              </a:ext>
            </a:extLst>
          </p:cNvPr>
          <p:cNvSpPr/>
          <p:nvPr/>
        </p:nvSpPr>
        <p:spPr>
          <a:xfrm>
            <a:off x="5285206" y="4077072"/>
            <a:ext cx="2432700" cy="623248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لا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98B7B9-3BE2-4FF6-BA2C-2775510BB353}"/>
              </a:ext>
            </a:extLst>
          </p:cNvPr>
          <p:cNvSpPr/>
          <p:nvPr/>
        </p:nvSpPr>
        <p:spPr>
          <a:xfrm>
            <a:off x="5285206" y="2924945"/>
            <a:ext cx="2432700" cy="684803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نعم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pic>
        <p:nvPicPr>
          <p:cNvPr id="7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B47DFCD5-7886-4A8F-9470-5F51E90705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6" t="27451" r="29281" b="28627"/>
          <a:stretch/>
        </p:blipFill>
        <p:spPr>
          <a:xfrm>
            <a:off x="1645024" y="1018209"/>
            <a:ext cx="675715" cy="6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374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rio 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io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61737AA-4959-4E94-94D2-E9A33233F642}"/>
              </a:ext>
            </a:extLst>
          </p:cNvPr>
          <p:cNvSpPr/>
          <p:nvPr/>
        </p:nvSpPr>
        <p:spPr>
          <a:xfrm>
            <a:off x="5474680" y="2622874"/>
            <a:ext cx="2432700" cy="577081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5 + 3 </a:t>
            </a:r>
            <a:endParaRPr lang="en-US" sz="33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1D8FCD-88F7-45CA-944E-1843EF1BED87}"/>
              </a:ext>
            </a:extLst>
          </p:cNvPr>
          <p:cNvSpPr/>
          <p:nvPr/>
        </p:nvSpPr>
        <p:spPr>
          <a:xfrm>
            <a:off x="5474680" y="3658047"/>
            <a:ext cx="2432700" cy="577081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5+ 30</a:t>
            </a:r>
            <a:endParaRPr lang="en-US" sz="33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72" y="153090"/>
            <a:ext cx="3888432" cy="2083088"/>
          </a:xfrm>
          <a:prstGeom prst="rect">
            <a:avLst/>
          </a:prstGeom>
        </p:spPr>
      </p:pic>
      <p:pic>
        <p:nvPicPr>
          <p:cNvPr id="8" name="Picture 32">
            <a:hlinkClick r:id="rId6" action="ppaction://hlinksldjump"/>
            <a:extLst>
              <a:ext uri="{FF2B5EF4-FFF2-40B4-BE49-F238E27FC236}">
                <a16:creationId xmlns:a16="http://schemas.microsoft.com/office/drawing/2014/main" id="{B47DFCD5-7886-4A8F-9470-5F51E90705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6" t="27451" r="29281" b="28627"/>
          <a:stretch/>
        </p:blipFill>
        <p:spPr>
          <a:xfrm>
            <a:off x="1645024" y="1018209"/>
            <a:ext cx="675715" cy="6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341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rio 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io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764704"/>
            <a:ext cx="8945984" cy="374441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3817479"/>
            <a:ext cx="2308307" cy="30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5254" y="1251744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232063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10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6 / 1444هـ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السادس: طرح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أحل المسألة أكتب جملة عددية </a:t>
            </a:r>
            <a:endParaRPr lang="ar-SA" sz="3200" b="1" cap="all" dirty="0" smtClean="0">
              <a:ln w="0"/>
              <a:solidFill>
                <a:schemeClr val="tx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r">
              <a:defRPr/>
            </a:pPr>
            <a:r>
              <a:rPr lang="ar-SA" sz="36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 منه : </a:t>
            </a:r>
            <a:endParaRPr lang="ar-SA" sz="36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21803" y="1212972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46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2" descr="توزيع مادة لغتي الجميلة 1440 - 1441 - مكتب التعليم بشمال جد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93" y="1872538"/>
            <a:ext cx="1724560" cy="11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7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8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3519" y="94594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9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8875" y="1225007"/>
            <a:ext cx="5753121" cy="364415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13" y="1225007"/>
            <a:ext cx="5467357" cy="522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1704" y="1203837"/>
            <a:ext cx="8346278" cy="38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8297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86100" y="1207327"/>
            <a:ext cx="6019800" cy="386329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9401913" y="2104996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واجب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155" y="118077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1026" name="Picture 2" descr="WORDWALL — Teach A Clas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4000" y="1525418"/>
            <a:ext cx="2520451" cy="2285991"/>
          </a:xfrm>
          <a:prstGeom prst="rect">
            <a:avLst/>
          </a:prstGeom>
          <a:noFill/>
        </p:spPr>
      </p:pic>
      <p:pic>
        <p:nvPicPr>
          <p:cNvPr id="32" name="صورة 31" descr="9e7db0049c0fe3c13c392ca5cc870a43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6330" y="1214422"/>
            <a:ext cx="2582731" cy="3500462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6738942" y="150017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>
            <a:hlinkClick r:id="rId18"/>
          </p:cNvPr>
          <p:cNvSpPr/>
          <p:nvPr/>
        </p:nvSpPr>
        <p:spPr>
          <a:xfrm>
            <a:off x="4079853" y="3959872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https://wordwall.net/resource/28174044</a:t>
            </a: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684738" y="3359220"/>
            <a:ext cx="53543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طرح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6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571500"/>
            <a:ext cx="10142539" cy="584564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92920" y="1071546"/>
            <a:ext cx="7080215" cy="466527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4968794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23980" y="1409971"/>
            <a:ext cx="6701230" cy="3036092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2614268"/>
            <a:ext cx="2256928" cy="251096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26859" y="3429001"/>
            <a:ext cx="5942359" cy="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11372</TotalTime>
  <Words>148</Words>
  <Application>Microsoft Office PowerPoint</Application>
  <PresentationFormat>شاشة عريضة</PresentationFormat>
  <Paragraphs>45</Paragraphs>
  <Slides>22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Akhbar MT</vt:lpstr>
      <vt:lpstr>Arial</vt:lpstr>
      <vt:lpstr>Calibri</vt:lpstr>
      <vt:lpstr>Segoe UI Light</vt:lpstr>
      <vt:lpstr>Sultan bold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433</cp:revision>
  <dcterms:created xsi:type="dcterms:W3CDTF">2011-10-11T14:23:14Z</dcterms:created>
  <dcterms:modified xsi:type="dcterms:W3CDTF">2023-01-02T20:11:16Z</dcterms:modified>
</cp:coreProperties>
</file>