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67" r:id="rId2"/>
    <p:sldId id="268" r:id="rId3"/>
    <p:sldId id="269" r:id="rId4"/>
    <p:sldId id="278" r:id="rId5"/>
    <p:sldId id="279" r:id="rId6"/>
    <p:sldId id="280" r:id="rId7"/>
    <p:sldId id="274" r:id="rId8"/>
    <p:sldId id="270" r:id="rId9"/>
    <p:sldId id="263" r:id="rId10"/>
    <p:sldId id="265" r:id="rId11"/>
    <p:sldId id="271" r:id="rId12"/>
    <p:sldId id="272" r:id="rId13"/>
    <p:sldId id="273" r:id="rId14"/>
    <p:sldId id="277" r:id="rId15"/>
    <p:sldId id="276" r:id="rId16"/>
    <p:sldId id="264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ordwall.net/ar/resource/1064473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es.liveworksheets.com/ts1545967p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Szayo6cFRls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178" y="936171"/>
            <a:ext cx="5572125" cy="309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0" y="50276"/>
            <a:ext cx="1422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5263413" y="2101168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927" y="1959220"/>
            <a:ext cx="1690487" cy="189627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944" y="1243484"/>
            <a:ext cx="3889602" cy="85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71" y="2385740"/>
            <a:ext cx="2387898" cy="70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89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45" y="838200"/>
            <a:ext cx="5819775" cy="328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2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53" y="909977"/>
            <a:ext cx="5505450" cy="316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2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5266077" y="1447799"/>
            <a:ext cx="1933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نشاط : </a:t>
            </a:r>
            <a:endParaRPr lang="ar-SA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نتيجة بحث الصور عن wordw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2" y="134728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hlinkClick r:id="rId6"/>
          </p:cNvPr>
          <p:cNvSpPr/>
          <p:nvPr/>
        </p:nvSpPr>
        <p:spPr>
          <a:xfrm>
            <a:off x="3380204" y="3302631"/>
            <a:ext cx="3515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https://wordwall.net/ar/resource/10644733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369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75" y="1246224"/>
            <a:ext cx="2507213" cy="250721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8355"/>
            <a:ext cx="3450771" cy="144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>
            <a:hlinkClick r:id="rId7"/>
          </p:cNvPr>
          <p:cNvSpPr/>
          <p:nvPr/>
        </p:nvSpPr>
        <p:spPr>
          <a:xfrm>
            <a:off x="3574004" y="3425122"/>
            <a:ext cx="3607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https://es.liveworksheets.com/ts1545967pb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4346165" y="2902521"/>
            <a:ext cx="22637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حل </a:t>
            </a:r>
            <a:r>
              <a:rPr lang="ar-SA" sz="2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ورقة العمل التفاعلية </a:t>
            </a:r>
            <a:endParaRPr lang="ar-S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400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59" y="1126464"/>
            <a:ext cx="4590661" cy="256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16" y="873304"/>
            <a:ext cx="5699571" cy="323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4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33" y="963177"/>
            <a:ext cx="5518170" cy="299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6435276" y="2648514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5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940025" y="2747498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9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404663" y="2693909"/>
            <a:ext cx="530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12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068169" y="2718755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7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348713" y="3546939"/>
            <a:ext cx="530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12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940025" y="3549019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8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489296" y="3549019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6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2059588" y="3546939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9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886338" y="-100314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واجب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56" y="4057063"/>
            <a:ext cx="7268547" cy="64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4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17" y="872412"/>
            <a:ext cx="5573486" cy="320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3994432" y="-31571"/>
            <a:ext cx="1460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واجب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929610" y="872412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5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006186" y="872411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8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996199" y="868389"/>
            <a:ext cx="530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10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86" y="4013666"/>
            <a:ext cx="7268547" cy="67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5828894" y="1314336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9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050017" y="1314335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7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027244" y="1312671"/>
            <a:ext cx="530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11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483929" y="3571723"/>
            <a:ext cx="357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9</a:t>
            </a:r>
            <a:endParaRPr lang="ar-SA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66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11" grpId="0"/>
      <p:bldP spid="12" grpId="0"/>
      <p:bldP spid="13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3811150" y="1154084"/>
            <a:ext cx="355578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نشاهد هذا المقطع </a:t>
            </a:r>
          </a:p>
          <a:p>
            <a:pPr algn="ctr"/>
            <a:r>
              <a:rPr lang="ar-SA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لنتعرف </a:t>
            </a:r>
          </a:p>
          <a:p>
            <a:pPr algn="ctr"/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على درسنا 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59" y="1956135"/>
            <a:ext cx="2603241" cy="1995322"/>
          </a:xfrm>
          <a:prstGeom prst="rect">
            <a:avLst/>
          </a:prstGeom>
        </p:spPr>
      </p:pic>
      <p:sp>
        <p:nvSpPr>
          <p:cNvPr id="8" name="مستطيل 7">
            <a:hlinkClick r:id="rId6"/>
          </p:cNvPr>
          <p:cNvSpPr/>
          <p:nvPr/>
        </p:nvSpPr>
        <p:spPr>
          <a:xfrm>
            <a:off x="4686685" y="3426833"/>
            <a:ext cx="2513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https://youtu.be/Szayo6cFRls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4554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2869902" y="1517159"/>
            <a:ext cx="446308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S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: الخميس</a:t>
            </a:r>
          </a:p>
          <a:p>
            <a:pPr algn="r"/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: 11 / 7 </a:t>
            </a:r>
            <a:r>
              <a:rPr lang="ar-SA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1444هـ</a:t>
            </a:r>
            <a:endParaRPr lang="ar-S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طرائق الجمع والطرح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الثامن</a:t>
            </a:r>
          </a:p>
          <a:p>
            <a:pPr algn="r"/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</a:t>
            </a:r>
            <a:r>
              <a:rPr lang="ar-SA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الطرح بالعد التنازلي ص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42</a:t>
            </a:r>
          </a:p>
          <a:p>
            <a:pPr algn="r"/>
            <a:r>
              <a:rPr lang="ar-S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الهدف :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إيجاد ناتج الطرح بالعد التنازلي</a:t>
            </a:r>
            <a:endParaRPr lang="ar-SA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03" y="1000125"/>
            <a:ext cx="57150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8" y="20411"/>
            <a:ext cx="1422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268</Words>
  <Application>Microsoft Office PowerPoint</Application>
  <PresentationFormat>عرض على الشاشة (16:9)</PresentationFormat>
  <Paragraphs>45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65</cp:revision>
  <dcterms:modified xsi:type="dcterms:W3CDTF">2023-02-02T06:57:31Z</dcterms:modified>
</cp:coreProperties>
</file>