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95" r:id="rId2"/>
    <p:sldId id="257" r:id="rId3"/>
    <p:sldId id="258" r:id="rId4"/>
    <p:sldId id="259" r:id="rId5"/>
    <p:sldId id="260" r:id="rId6"/>
    <p:sldId id="282" r:id="rId7"/>
    <p:sldId id="294" r:id="rId8"/>
    <p:sldId id="285" r:id="rId9"/>
    <p:sldId id="262" r:id="rId10"/>
    <p:sldId id="284" r:id="rId11"/>
    <p:sldId id="287" r:id="rId12"/>
    <p:sldId id="290" r:id="rId13"/>
    <p:sldId id="291" r:id="rId14"/>
    <p:sldId id="292" r:id="rId15"/>
    <p:sldId id="288" r:id="rId16"/>
    <p:sldId id="293" r:id="rId17"/>
    <p:sldId id="289" r:id="rId18"/>
    <p:sldId id="269" r:id="rId1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CC04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E67C0A8-0993-4F27-A050-AA8C1030BE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F02894BA-A3E2-4B08-8244-6049CDEBCB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596C0DF-31E7-4B49-AF80-D0153242B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8A9E-0F59-4CCE-84BE-8FD0ABBD9805}" type="datetimeFigureOut">
              <a:rPr lang="ar-SA" smtClean="0"/>
              <a:pPr/>
              <a:t>03/07/44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BC97B7E-E870-41BE-994D-1FF37D893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864F35A-788C-4B02-A30B-C9D74D193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F98B-B82B-43FF-BA85-3944D5FC875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8855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AA9E86-5CB8-4E91-AD16-F00B60D1F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726AE25-934D-4EEB-8290-B9F4E57D35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9434EB-07AF-4869-A288-25E976CD6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8A9E-0F59-4CCE-84BE-8FD0ABBD9805}" type="datetimeFigureOut">
              <a:rPr lang="ar-SA" smtClean="0"/>
              <a:pPr/>
              <a:t>03/07/44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56C8F9B-D1D3-47CE-A31F-A0B17D09B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B861D76-6F28-457F-98E3-4242F1615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F98B-B82B-43FF-BA85-3944D5FC875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32836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57280954-8D4F-481C-A52D-6424613993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3AD71B9-EBC7-485C-B3E9-94D80AB89B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4353BBB-09A0-4FF1-B7CB-9550707E2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8A9E-0F59-4CCE-84BE-8FD0ABBD9805}" type="datetimeFigureOut">
              <a:rPr lang="ar-SA" smtClean="0"/>
              <a:pPr/>
              <a:t>03/07/44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B03EAA5-B141-41A8-B964-80CA653C1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0F98908-C800-45E6-99B1-7253760BE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F98B-B82B-43FF-BA85-3944D5FC875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030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DC29A65-9D68-489B-804B-38ECCC4B9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8DA2A7B-4223-4135-8A52-036A8804E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ED97A31-B43B-4550-A710-25A34EEC3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8A9E-0F59-4CCE-84BE-8FD0ABBD9805}" type="datetimeFigureOut">
              <a:rPr lang="ar-SA" smtClean="0"/>
              <a:pPr/>
              <a:t>03/07/44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73D113-ED5C-441E-8A7F-7CE3F5539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09E7FC7-D920-4AF7-9EEC-87BB307DE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F98B-B82B-43FF-BA85-3944D5FC875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8413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17AF2F2-58C6-416A-8D8C-95179230D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2AC82C4-671D-4034-91D3-9CD89FB69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E299DD9-0BE2-4110-92D6-575D78710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8A9E-0F59-4CCE-84BE-8FD0ABBD9805}" type="datetimeFigureOut">
              <a:rPr lang="ar-SA" smtClean="0"/>
              <a:pPr/>
              <a:t>03/07/44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099CBE0-B04C-4835-A6EC-1FD79B1BC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BD561FB-8DF2-41C4-9D57-CC4757696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F98B-B82B-43FF-BA85-3944D5FC875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53807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D926696-D1EF-403D-A4CF-BF12CAF80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7FF36D5-B244-4A49-A489-5DF3278F07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62E5B6F-7611-49AA-95B2-A4E1E7421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AB952A6-3F0C-48AE-9212-7F5F77A6F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8A9E-0F59-4CCE-84BE-8FD0ABBD9805}" type="datetimeFigureOut">
              <a:rPr lang="ar-SA" smtClean="0"/>
              <a:pPr/>
              <a:t>03/07/44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0BC7056-8165-40BF-9455-02B92E016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B2A2FD8-218F-4856-8CD3-369271522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F98B-B82B-43FF-BA85-3944D5FC875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36270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CDE2CB2-A5C5-4D93-86B4-63C2BE41D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02BCE67-F04E-4B25-9953-F64DB8E13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CF9056A-49CD-46FA-985F-E731607D71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6138E781-BCC2-4607-A82E-C00A519E59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7A49D3E8-3A99-424A-8839-0282112A58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06F13454-FC31-462A-B20B-AC67A1D09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8A9E-0F59-4CCE-84BE-8FD0ABBD9805}" type="datetimeFigureOut">
              <a:rPr lang="ar-SA" smtClean="0"/>
              <a:pPr/>
              <a:t>03/07/44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E2486FE-D253-450B-8A09-4A2ED160F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E9522071-D340-47B5-8B64-C99BDA7FC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F98B-B82B-43FF-BA85-3944D5FC875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7101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D95FCCB-85CE-4D02-AFDB-92832D7AA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4232C6B-7C0B-4BCA-85F0-3C8C324DF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8A9E-0F59-4CCE-84BE-8FD0ABBD9805}" type="datetimeFigureOut">
              <a:rPr lang="ar-SA" smtClean="0"/>
              <a:pPr/>
              <a:t>03/07/44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FBCB1F64-6D02-494D-BD77-853095459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9368464-0F8C-4B40-A660-4EFE7458C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F98B-B82B-43FF-BA85-3944D5FC875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1059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B311D06B-6941-41F6-8ACA-262DA345A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8A9E-0F59-4CCE-84BE-8FD0ABBD9805}" type="datetimeFigureOut">
              <a:rPr lang="ar-SA" smtClean="0"/>
              <a:pPr/>
              <a:t>03/07/44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75BD22F9-21BF-488F-BE42-A69BDB60E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97D840F-2014-4EB4-A839-FBEB2359C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F98B-B82B-43FF-BA85-3944D5FC875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6885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346BD7F-9C35-4809-B619-5D4D1E88D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E31B9D5-3416-46B6-B3AE-14D39F222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55D72C6-53A0-446A-8AA2-67F486310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101E288-8BB1-4C95-B08D-31C1DFB81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8A9E-0F59-4CCE-84BE-8FD0ABBD9805}" type="datetimeFigureOut">
              <a:rPr lang="ar-SA" smtClean="0"/>
              <a:pPr/>
              <a:t>03/07/44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49B5AFE-4298-4473-BF3E-CF3B1CFDB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A7479DD-8C3D-4E91-90C1-6C4FF3087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F98B-B82B-43FF-BA85-3944D5FC875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7832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C9FC830-C04F-49DF-A10B-338D25FED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9AF1A525-BC47-46E9-B846-CE1AADF184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A6C9F9A-64AD-4EFD-BB1B-45A68B4403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FF8E90A-047B-4289-AE4B-9FD1215B2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8A9E-0F59-4CCE-84BE-8FD0ABBD9805}" type="datetimeFigureOut">
              <a:rPr lang="ar-SA" smtClean="0"/>
              <a:pPr/>
              <a:t>03/07/44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34013E2-C5F1-4663-8E0B-DAE290073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2D5D0DD-5D58-4980-BF38-082C476B0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F98B-B82B-43FF-BA85-3944D5FC875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10808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17123A28-8315-47C1-923F-EE50B8C35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FAD2CD1-1747-4E86-AA7E-6C7736615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360FE61-1B94-485E-AE6B-DF2064E87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68A9E-0F59-4CCE-84BE-8FD0ABBD9805}" type="datetimeFigureOut">
              <a:rPr lang="ar-SA" smtClean="0"/>
              <a:pPr/>
              <a:t>03/07/44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BA772BC-95A2-41E1-B2B3-F571F9937D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541BCD5-892C-42AD-AD89-12F73FD007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7F98B-B82B-43FF-BA85-3944D5FC875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8983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slide" Target="slide9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5.jpeg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286" y="115910"/>
            <a:ext cx="8079347" cy="5969426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6001555" y="3100623"/>
            <a:ext cx="3214352" cy="1097890"/>
          </a:xfrm>
          <a:prstGeom prst="rect">
            <a:avLst/>
          </a:prstGeom>
          <a:noFill/>
          <a:ln w="920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5042584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67851" y="979713"/>
            <a:ext cx="1397726" cy="296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27401" y="467950"/>
            <a:ext cx="6794002" cy="3686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733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67851" y="979713"/>
            <a:ext cx="1397726" cy="296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74720" y="679269"/>
            <a:ext cx="6630625" cy="3500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733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67851" y="979713"/>
            <a:ext cx="1397726" cy="296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صورة 6" descr="98ed4c3ca60ac3cf31b7a1c851ba942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5029" y="927841"/>
            <a:ext cx="1833217" cy="3134138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5852159" y="2432526"/>
            <a:ext cx="4181321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نمثل الكل بالمكعبات</a:t>
            </a:r>
          </a:p>
          <a:p>
            <a:pPr algn="ctr"/>
            <a:r>
              <a:rPr lang="ar-SA" sz="2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ونأخذ منها العدد المطلوب طرحه </a:t>
            </a:r>
          </a:p>
          <a:p>
            <a:pPr algn="ctr"/>
            <a:r>
              <a:rPr lang="ar-SA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ونعد المتبقي منها لاستنتاج ناتج الطرح </a:t>
            </a:r>
            <a:endParaRPr lang="ar-SA" sz="2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04412" y="969783"/>
            <a:ext cx="4059010" cy="1472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7331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67851" y="979713"/>
            <a:ext cx="1397726" cy="296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71109" y="387942"/>
            <a:ext cx="6140495" cy="383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733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67851" y="979713"/>
            <a:ext cx="1397726" cy="296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صورة 7" descr="photo579621623652114160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4444" y="556561"/>
            <a:ext cx="3339547" cy="3642485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4074235" y="679063"/>
            <a:ext cx="1460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واجب</a:t>
            </a:r>
            <a:endParaRPr lang="ar-S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47657" y="1881051"/>
            <a:ext cx="4345033" cy="2269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733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67851" y="979713"/>
            <a:ext cx="1397726" cy="296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8047" y="1277030"/>
            <a:ext cx="5906452" cy="244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مستطيل 5"/>
          <p:cNvSpPr/>
          <p:nvPr/>
        </p:nvSpPr>
        <p:spPr>
          <a:xfrm>
            <a:off x="4402184" y="3098732"/>
            <a:ext cx="537004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لأنه يدل على الأشياء المتبقية بعد الطرح</a:t>
            </a:r>
            <a:endParaRPr lang="ar-SA" sz="2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33103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67851" y="979713"/>
            <a:ext cx="1397726" cy="296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32101" y="1606733"/>
            <a:ext cx="7017294" cy="251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مستطيل 6"/>
          <p:cNvSpPr/>
          <p:nvPr/>
        </p:nvSpPr>
        <p:spPr>
          <a:xfrm>
            <a:off x="7016029" y="720523"/>
            <a:ext cx="29081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نشاط ختامي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33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67851" y="979713"/>
            <a:ext cx="1397726" cy="296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صورة 7" descr="photo57962162365211416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1826" y="1113182"/>
            <a:ext cx="2266122" cy="2888974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3909719" y="2759654"/>
            <a:ext cx="1460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واجب</a:t>
            </a:r>
            <a:endParaRPr lang="ar-S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7920" y="1445894"/>
            <a:ext cx="3670663" cy="2394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733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67851" y="979713"/>
            <a:ext cx="1397726" cy="296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33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70664" y="836024"/>
            <a:ext cx="5473336" cy="321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67851" y="979713"/>
            <a:ext cx="1397726" cy="296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733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أذكارك in 2020 | Birthday cake, Birthday, Desser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9914" y="1089932"/>
            <a:ext cx="4143375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67851" y="979713"/>
            <a:ext cx="1397726" cy="296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733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83726" y="1122998"/>
            <a:ext cx="5460274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4"/>
          <a:srcRect l="20927" r="19923"/>
          <a:stretch>
            <a:fillRect/>
          </a:stretch>
        </p:blipFill>
        <p:spPr bwMode="auto">
          <a:xfrm>
            <a:off x="10818904" y="1841047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السيادة الإسلامية وراء تشكيل علم السعودية | مجلة سيدتي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60516" y="1017271"/>
            <a:ext cx="1300162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7"/>
          <a:srcRect l="4787" r="25774"/>
          <a:stretch>
            <a:fillRect/>
          </a:stretch>
        </p:blipFill>
        <p:spPr bwMode="auto">
          <a:xfrm>
            <a:off x="10843804" y="2964452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33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67851" y="979713"/>
            <a:ext cx="1397726" cy="296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صورة 5" descr="Image_0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36380" y="847661"/>
            <a:ext cx="5258352" cy="3229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33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67851" y="979713"/>
            <a:ext cx="1397726" cy="296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2056" y="901337"/>
            <a:ext cx="3348445" cy="2076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26972" y="2312126"/>
            <a:ext cx="4021592" cy="176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733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67851" y="979713"/>
            <a:ext cx="1397726" cy="296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0200" y="208229"/>
            <a:ext cx="7243343" cy="3970072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0700" y="3492500"/>
            <a:ext cx="4903787" cy="63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3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567851" y="979713"/>
            <a:ext cx="1397726" cy="296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صورة 6" descr="photo579621623652114160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3666" y="2264954"/>
            <a:ext cx="2027283" cy="1873793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8964567" y="2540130"/>
            <a:ext cx="108113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/>
              <a:t>نشاهد </a:t>
            </a:r>
          </a:p>
          <a:p>
            <a:pPr algn="ctr"/>
            <a:r>
              <a:rPr lang="ar-SA" sz="2000" b="1" dirty="0" smtClean="0"/>
              <a:t>هذا المقطع لنتعرف على درسنا</a:t>
            </a:r>
            <a:endParaRPr lang="ar-SA" sz="2000" b="1" dirty="0"/>
          </a:p>
        </p:txBody>
      </p:sp>
      <p:pic>
        <p:nvPicPr>
          <p:cNvPr id="2" name="IMG_8881 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743200" y="785947"/>
            <a:ext cx="53467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31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67851" y="979713"/>
            <a:ext cx="1397726" cy="296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مستطيل 11"/>
          <p:cNvSpPr/>
          <p:nvPr/>
        </p:nvSpPr>
        <p:spPr>
          <a:xfrm>
            <a:off x="2208896" y="3685792"/>
            <a:ext cx="125226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صفحة </a:t>
            </a:r>
          </a:p>
          <a:p>
            <a:pPr algn="ctr"/>
            <a:r>
              <a:rPr lang="ar-S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70</a:t>
            </a:r>
            <a:endParaRPr lang="ar-SA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5141" y="1200558"/>
            <a:ext cx="1495425" cy="186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مستطيل 13"/>
          <p:cNvSpPr/>
          <p:nvPr/>
        </p:nvSpPr>
        <p:spPr>
          <a:xfrm>
            <a:off x="4023360" y="836024"/>
            <a:ext cx="6063342" cy="344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التاريخ  </a:t>
            </a:r>
            <a:r>
              <a:rPr lang="ar-SA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:3 </a:t>
            </a:r>
            <a:r>
              <a:rPr lang="ar-SA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/ 7 / </a:t>
            </a:r>
            <a:r>
              <a:rPr lang="ar-SA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1444هـ</a:t>
            </a:r>
            <a:endParaRPr lang="ar-SA" sz="3200" b="1" cap="all" dirty="0" smtClean="0">
              <a:ln w="0"/>
              <a:effectLst>
                <a:reflection blurRad="12700" stA="50000" endPos="50000" dist="5000" dir="5400000" sy="-100000" rotWithShape="0"/>
              </a:effectLst>
              <a:cs typeface="Akhbar MT" pitchFamily="2" charset="-78"/>
            </a:endParaRP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المادة : رياضيات 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الفصل السابع: الطرح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موضوع الدرس : الطرح من الأعداد 7 </a:t>
            </a:r>
            <a:r>
              <a:rPr lang="ar-SA" sz="32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و</a:t>
            </a:r>
            <a:r>
              <a:rPr lang="ar-SA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 8 و9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ar-EG" sz="3200" b="1" dirty="0" smtClean="0">
                <a:solidFill>
                  <a:srgbClr val="FF0000"/>
                </a:solidFill>
                <a:cs typeface="Akhbar MT" pitchFamily="2" charset="-78"/>
              </a:rPr>
              <a:t>فكرة الدرس</a:t>
            </a:r>
            <a:r>
              <a:rPr lang="ar-SA" sz="3200" b="1" dirty="0" smtClean="0">
                <a:solidFill>
                  <a:srgbClr val="FF0000"/>
                </a:solidFill>
                <a:cs typeface="Akhbar MT" pitchFamily="2" charset="-78"/>
              </a:rPr>
              <a:t> </a:t>
            </a:r>
            <a:r>
              <a:rPr lang="ar-SA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والهدف  منه: </a:t>
            </a:r>
          </a:p>
          <a:p>
            <a:r>
              <a:rPr lang="ar-SA" sz="2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إيجاد ناتج الطرح من الأعداد 7 </a:t>
            </a:r>
            <a:r>
              <a:rPr lang="ar-SA" sz="28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و</a:t>
            </a:r>
            <a:r>
              <a:rPr lang="ar-SA" sz="2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 8 و9</a:t>
            </a:r>
            <a:endParaRPr lang="ar-SA" sz="2800" dirty="0">
              <a:solidFill>
                <a:srgbClr val="0033CC"/>
              </a:solidFill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733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72</Words>
  <Application>Microsoft Office PowerPoint</Application>
  <PresentationFormat>شاشة عريضة</PresentationFormat>
  <Paragraphs>17</Paragraphs>
  <Slides>18</Slides>
  <Notes>0</Notes>
  <HiddenSlides>1</HiddenSlides>
  <MMClips>1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24" baseType="lpstr">
      <vt:lpstr>Akhbar MT</vt:lpstr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amani alturki</dc:creator>
  <cp:lastModifiedBy>HP</cp:lastModifiedBy>
  <cp:revision>54</cp:revision>
  <dcterms:created xsi:type="dcterms:W3CDTF">2020-11-27T10:32:23Z</dcterms:created>
  <dcterms:modified xsi:type="dcterms:W3CDTF">2023-01-24T19:14:31Z</dcterms:modified>
</cp:coreProperties>
</file>